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29"/>
  </p:notesMasterIdLst>
  <p:handoutMasterIdLst>
    <p:handoutMasterId r:id="rId30"/>
  </p:handoutMasterIdLst>
  <p:sldIdLst>
    <p:sldId id="2413" r:id="rId6"/>
    <p:sldId id="785" r:id="rId7"/>
    <p:sldId id="788" r:id="rId8"/>
    <p:sldId id="2390" r:id="rId9"/>
    <p:sldId id="2389" r:id="rId10"/>
    <p:sldId id="2392" r:id="rId11"/>
    <p:sldId id="2396" r:id="rId12"/>
    <p:sldId id="805" r:id="rId13"/>
    <p:sldId id="2399" r:id="rId14"/>
    <p:sldId id="2395" r:id="rId15"/>
    <p:sldId id="2400" r:id="rId16"/>
    <p:sldId id="2401" r:id="rId17"/>
    <p:sldId id="2411" r:id="rId18"/>
    <p:sldId id="2412" r:id="rId19"/>
    <p:sldId id="2405" r:id="rId20"/>
    <p:sldId id="2407" r:id="rId21"/>
    <p:sldId id="2404" r:id="rId22"/>
    <p:sldId id="2406" r:id="rId23"/>
    <p:sldId id="2410" r:id="rId24"/>
    <p:sldId id="2397" r:id="rId25"/>
    <p:sldId id="2398" r:id="rId26"/>
    <p:sldId id="817" r:id="rId27"/>
    <p:sldId id="23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56" userDrawn="1">
          <p15:clr>
            <a:srgbClr val="A4A3A4"/>
          </p15:clr>
        </p15:guide>
        <p15:guide id="3" orient="horz" pos="3840"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L" userId="S::lauren.diggin@mass.gov::da645118-5583-452b-b323-2f76aa9d17b1" providerId="AD"/>
  <p188:author id="{B02D4B27-2C5D-E02D-E909-ACBF62A960B0}" name="Friedman, Eric (ENE)" initials="EF" userId="S::eric.friedman@mass.gov::1eb29b6f-ae44-4d07-8c10-336345394792" providerId="AD"/>
  <p188:author id="{7238CA49-ADF8-951E-88B2-DDAE4906492C}" name="Fred Martins" initials="FM" userId="S::fmartins@discoverasg.com::18b38f81-ca96-41ce-a464-9d5d9ed6e065" providerId="AD"/>
  <p188:author id="{B9D25380-3A89-BF5E-3247-21BAE0617A6C}" name="Hatch, Susannah (ENE)" initials="SH" userId="S::Susannah.Hatch@mass.gov::6b629d37-4353-49fd-a6f5-9fa879304ab7" providerId="AD"/>
  <p188:author id="{BA587090-36AE-D88C-C14B-1D3568D3844F}" name="Mafe Della Porta" initials="MP" userId="S::MDellaPorta@discoverasg.com::26b8a7e8-0152-47a3-a130-010c6d04d889" providerId="AD"/>
  <p188:author id="{008CDD90-0E2C-5B87-9A9C-06CD0660F8DE}" name="Harkavy, Marian (ENE)" initials="MH" userId="Harkavy, Marian (ENE)" providerId="None"/>
  <p188:author id="{055BBEB9-8148-8B0E-8031-95A923CBFEA6}" name="Diggin, Lauren (ENE)" initials="LD" userId="S::Lauren.Diggin@mass.gov::da645118-5583-452b-b323-2f76aa9d17b1" providerId="AD"/>
  <p188:author id="{3017E9D5-AF9B-F02D-D1AD-D39A53E06246}" name="Bodemer, Jo Ann (ENE)" initials="B(" userId="S::joann.bodemer2@mass.gov::842c03f9-89bf-409a-b49e-4cc79d9140f2" providerId="AD"/>
  <p188:author id="{EFC5B7EC-51FB-6325-6E89-4CEF456E4196}" name="Hatch, Susannah (ENE)" initials="HS" userId="S::susannah.hatch@mass.gov::6b629d37-4353-49fd-a6f5-9fa879304ab7" providerId="AD"/>
  <p188:author id="{CCEE42F1-F204-DB2B-3459-AD8636EC3FDE}" name="Edington, Aurora (ENE)" initials="AE" userId="Edington, Aurora (ENE)" providerId="None"/>
  <p188:author id="{9366CBF5-AA27-372E-32DD-20DD0099A457}" name="Meserve, Samantha (ENE)" initials="SM" userId="S::samantha.meserve@mass.gov::f23fd3c3-b2a9-4f56-98db-3d3a4c7329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 id="2" name="generous art" initials="ga" lastIdx="2" clrIdx="1">
    <p:extLst>
      <p:ext uri="{19B8F6BF-5375-455C-9EA6-DF929625EA0E}">
        <p15:presenceInfo xmlns:p15="http://schemas.microsoft.com/office/powerpoint/2012/main" userId="3478c8d77a1723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7B1"/>
    <a:srgbClr val="2CB34B"/>
    <a:srgbClr val="39B54A"/>
    <a:srgbClr val="2D3990"/>
    <a:srgbClr val="705DA8"/>
    <a:srgbClr val="FEF168"/>
    <a:srgbClr val="A5C939"/>
    <a:srgbClr val="F7C31E"/>
    <a:srgbClr val="21409A"/>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09" y="283"/>
      </p:cViewPr>
      <p:guideLst>
        <p:guide orient="horz" pos="480"/>
        <p:guide pos="456"/>
        <p:guide orient="horz" pos="3840"/>
        <p:guide pos="72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t>1/26/2025</a:t>
            </a:fld>
            <a:endParaRPr lang="en-US"/>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t>‹#›</a:t>
            </a:fld>
            <a:endParaRPr lang="en-US"/>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FE013-DFAD-47F3-8033-9665BED8131A}"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2C89D-BD90-4BEA-9FEE-1597522CD497}" type="slidenum">
              <a:rPr lang="en-US" smtClean="0"/>
              <a:t>‹#›</a:t>
            </a:fld>
            <a:endParaRPr lang="en-US"/>
          </a:p>
        </p:txBody>
      </p:sp>
    </p:spTree>
    <p:extLst>
      <p:ext uri="{BB962C8B-B14F-4D97-AF65-F5344CB8AC3E}">
        <p14:creationId xmlns:p14="http://schemas.microsoft.com/office/powerpoint/2010/main" val="132465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C89D-BD90-4BEA-9FEE-1597522CD497}" type="slidenum">
              <a:rPr lang="en-US" smtClean="0"/>
              <a:t>22</a:t>
            </a:fld>
            <a:endParaRPr lang="en-US"/>
          </a:p>
        </p:txBody>
      </p:sp>
    </p:spTree>
    <p:extLst>
      <p:ext uri="{BB962C8B-B14F-4D97-AF65-F5344CB8AC3E}">
        <p14:creationId xmlns:p14="http://schemas.microsoft.com/office/powerpoint/2010/main" val="244897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E6A8AA7-D4A2-C24B-F475-F55EC0C647C2}"/>
              </a:ext>
            </a:extLst>
          </p:cNvPr>
          <p:cNvCxnSpPr>
            <a:cxnSpLocks/>
          </p:cNvCxnSpPr>
          <p:nvPr userDrawn="1"/>
        </p:nvCxnSpPr>
        <p:spPr>
          <a:xfrm>
            <a:off x="1709388" y="3609591"/>
            <a:ext cx="423794" cy="0"/>
          </a:xfrm>
          <a:prstGeom prst="line">
            <a:avLst/>
          </a:prstGeom>
          <a:ln w="31750">
            <a:solidFill>
              <a:srgbClr val="1E7F7B"/>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E90727B-7C31-043F-18A2-4A7700AF2BF9}"/>
              </a:ext>
            </a:extLst>
          </p:cNvPr>
          <p:cNvSpPr>
            <a:spLocks noGrp="1"/>
          </p:cNvSpPr>
          <p:nvPr>
            <p:ph type="body" sz="quarter" idx="10" hasCustomPrompt="1"/>
          </p:nvPr>
        </p:nvSpPr>
        <p:spPr>
          <a:xfrm>
            <a:off x="1597806" y="2184410"/>
            <a:ext cx="5979841"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1" name="Text Placeholder 9">
            <a:extLst>
              <a:ext uri="{FF2B5EF4-FFF2-40B4-BE49-F238E27FC236}">
                <a16:creationId xmlns:a16="http://schemas.microsoft.com/office/drawing/2014/main" id="{55922968-0027-8B8D-415B-9A33156F3B25}"/>
              </a:ext>
            </a:extLst>
          </p:cNvPr>
          <p:cNvSpPr>
            <a:spLocks noGrp="1"/>
          </p:cNvSpPr>
          <p:nvPr>
            <p:ph type="body" sz="quarter" idx="11"/>
          </p:nvPr>
        </p:nvSpPr>
        <p:spPr>
          <a:xfrm>
            <a:off x="1624965" y="2856968"/>
            <a:ext cx="5947946" cy="280572"/>
          </a:xfrm>
          <a:prstGeom prst="rect">
            <a:avLst/>
          </a:prstGeom>
        </p:spPr>
        <p:txBody>
          <a:bodyPr/>
          <a:lstStyle>
            <a:lvl1pPr marL="0" indent="0">
              <a:buFontTx/>
              <a:buNone/>
              <a:defRPr sz="1800" b="1">
                <a:solidFill>
                  <a:srgbClr val="39B54A"/>
                </a:solidFill>
              </a:defRPr>
            </a:lvl1pPr>
            <a:lvl2pPr marL="457200" indent="0">
              <a:buNone/>
              <a:defRPr/>
            </a:lvl2pPr>
          </a:lstStyle>
          <a:p>
            <a:pPr lvl="0"/>
            <a:r>
              <a:rPr lang="en-US"/>
              <a:t>Click to edit Master text styles</a:t>
            </a:r>
          </a:p>
        </p:txBody>
      </p:sp>
      <p:sp>
        <p:nvSpPr>
          <p:cNvPr id="12" name="Text Placeholder 9">
            <a:extLst>
              <a:ext uri="{FF2B5EF4-FFF2-40B4-BE49-F238E27FC236}">
                <a16:creationId xmlns:a16="http://schemas.microsoft.com/office/drawing/2014/main" id="{1AFA61F2-4CEF-45EC-BF49-7EC8ACE63624}"/>
              </a:ext>
            </a:extLst>
          </p:cNvPr>
          <p:cNvSpPr>
            <a:spLocks noGrp="1"/>
          </p:cNvSpPr>
          <p:nvPr>
            <p:ph type="body" sz="quarter" idx="12"/>
          </p:nvPr>
        </p:nvSpPr>
        <p:spPr>
          <a:xfrm>
            <a:off x="1615340" y="3676245"/>
            <a:ext cx="5947946" cy="1466123"/>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3" name="Text Placeholder 9">
            <a:extLst>
              <a:ext uri="{FF2B5EF4-FFF2-40B4-BE49-F238E27FC236}">
                <a16:creationId xmlns:a16="http://schemas.microsoft.com/office/drawing/2014/main" id="{477F348C-CFEF-3F1C-2EDB-CDF05681CD4E}"/>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2DCF026-FB49-1E15-6F9F-D012EC414D42}"/>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rgbClr val="21409A"/>
                </a:solidFill>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5C513051-0591-5F92-674C-96A626B890B3}"/>
              </a:ext>
            </a:extLst>
          </p:cNvPr>
          <p:cNvSpPr>
            <a:spLocks noGrp="1"/>
          </p:cNvSpPr>
          <p:nvPr>
            <p:ph type="pic" sz="quarter" idx="15" hasCustomPrompt="1"/>
          </p:nvPr>
        </p:nvSpPr>
        <p:spPr>
          <a:xfrm>
            <a:off x="7795300" y="5"/>
            <a:ext cx="4396700" cy="6857995"/>
          </a:xfrm>
          <a:prstGeom prst="rect">
            <a:avLst/>
          </a:prstGeom>
          <a:solidFill>
            <a:srgbClr val="39B54A"/>
          </a:solidFill>
        </p:spPr>
        <p:txBody>
          <a:bodyPr anchor="ctr"/>
          <a:lstStyle>
            <a:lvl1pPr marL="0" indent="0" algn="ctr">
              <a:buFontTx/>
              <a:buNone/>
              <a:defRPr b="0">
                <a:solidFill>
                  <a:schemeClr val="bg1"/>
                </a:solidFill>
              </a:defRPr>
            </a:lvl1pPr>
          </a:lstStyle>
          <a:p>
            <a:r>
              <a:rPr lang="en-US"/>
              <a:t>Image Holder</a:t>
            </a:r>
          </a:p>
        </p:txBody>
      </p:sp>
      <p:pic>
        <p:nvPicPr>
          <p:cNvPr id="4" name="Graphic 3">
            <a:extLst>
              <a:ext uri="{FF2B5EF4-FFF2-40B4-BE49-F238E27FC236}">
                <a16:creationId xmlns:a16="http://schemas.microsoft.com/office/drawing/2014/main" id="{5E8DE3D3-772D-72E1-2B47-2302D32BA4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286" y="858614"/>
            <a:ext cx="3830141" cy="1146787"/>
          </a:xfrm>
          <a:prstGeom prst="rect">
            <a:avLst/>
          </a:prstGeom>
        </p:spPr>
      </p:pic>
    </p:spTree>
    <p:extLst>
      <p:ext uri="{BB962C8B-B14F-4D97-AF65-F5344CB8AC3E}">
        <p14:creationId xmlns:p14="http://schemas.microsoft.com/office/powerpoint/2010/main" val="2904097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Goal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E49501-6D8C-269F-AA91-02395569FA8D}"/>
              </a:ext>
            </a:extLst>
          </p:cNvPr>
          <p:cNvSpPr>
            <a:spLocks noGrp="1"/>
          </p:cNvSpPr>
          <p:nvPr>
            <p:ph type="pic" sz="quarter" idx="10" hasCustomPrompt="1"/>
          </p:nvPr>
        </p:nvSpPr>
        <p:spPr>
          <a:xfrm>
            <a:off x="7828393" y="689752"/>
            <a:ext cx="3895147" cy="5512745"/>
          </a:xfrm>
          <a:custGeom>
            <a:avLst/>
            <a:gdLst>
              <a:gd name="connsiteX0" fmla="*/ 0 w 3429000"/>
              <a:gd name="connsiteY0" fmla="*/ 0 h 5334000"/>
              <a:gd name="connsiteX1" fmla="*/ 3429000 w 3429000"/>
              <a:gd name="connsiteY1" fmla="*/ 0 h 5334000"/>
              <a:gd name="connsiteX2" fmla="*/ 3429000 w 3429000"/>
              <a:gd name="connsiteY2" fmla="*/ 5334000 h 5334000"/>
              <a:gd name="connsiteX3" fmla="*/ 0 w 3429000"/>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3429000" h="5334000">
                <a:moveTo>
                  <a:pt x="0" y="0"/>
                </a:moveTo>
                <a:lnTo>
                  <a:pt x="3429000" y="0"/>
                </a:lnTo>
                <a:lnTo>
                  <a:pt x="3429000" y="5334000"/>
                </a:lnTo>
                <a:lnTo>
                  <a:pt x="0" y="53340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56AC46AC-B6CA-2CB1-DC92-BE736B50E0AB}"/>
              </a:ext>
            </a:extLst>
          </p:cNvPr>
          <p:cNvSpPr>
            <a:spLocks noGrp="1"/>
          </p:cNvSpPr>
          <p:nvPr>
            <p:ph type="body" sz="quarter" idx="11" hasCustomPrompt="1"/>
          </p:nvPr>
        </p:nvSpPr>
        <p:spPr>
          <a:xfrm>
            <a:off x="482025" y="576987"/>
            <a:ext cx="5382063"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56BD3EE7-A1DB-44AA-7D07-E870E540997F}"/>
              </a:ext>
            </a:extLst>
          </p:cNvPr>
          <p:cNvSpPr>
            <a:spLocks noGrp="1"/>
          </p:cNvSpPr>
          <p:nvPr>
            <p:ph type="body" sz="quarter" idx="13"/>
          </p:nvPr>
        </p:nvSpPr>
        <p:spPr>
          <a:xfrm>
            <a:off x="508612" y="1597185"/>
            <a:ext cx="5355476"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48244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332A4A5-1D4D-0838-C091-51CBC3039B82}"/>
              </a:ext>
            </a:extLst>
          </p:cNvPr>
          <p:cNvSpPr>
            <a:spLocks noGrp="1"/>
          </p:cNvSpPr>
          <p:nvPr>
            <p:ph type="pic" sz="quarter" idx="10" hasCustomPrompt="1"/>
          </p:nvPr>
        </p:nvSpPr>
        <p:spPr>
          <a:xfrm>
            <a:off x="0" y="0"/>
            <a:ext cx="12192000" cy="685800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Text Placeholder 9">
            <a:extLst>
              <a:ext uri="{FF2B5EF4-FFF2-40B4-BE49-F238E27FC236}">
                <a16:creationId xmlns:a16="http://schemas.microsoft.com/office/drawing/2014/main" id="{D3346290-44D6-81D1-6E4E-7D03BED56F21}"/>
              </a:ext>
            </a:extLst>
          </p:cNvPr>
          <p:cNvSpPr>
            <a:spLocks noGrp="1"/>
          </p:cNvSpPr>
          <p:nvPr>
            <p:ph type="body" sz="quarter" idx="11" hasCustomPrompt="1"/>
          </p:nvPr>
        </p:nvSpPr>
        <p:spPr>
          <a:xfrm>
            <a:off x="482025" y="1580840"/>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9" name="Text Placeholder 9">
            <a:extLst>
              <a:ext uri="{FF2B5EF4-FFF2-40B4-BE49-F238E27FC236}">
                <a16:creationId xmlns:a16="http://schemas.microsoft.com/office/drawing/2014/main" id="{9475B8CE-2778-0C65-D88B-32598EB48CF2}"/>
              </a:ext>
            </a:extLst>
          </p:cNvPr>
          <p:cNvSpPr>
            <a:spLocks noGrp="1"/>
          </p:cNvSpPr>
          <p:nvPr>
            <p:ph type="body" sz="quarter" idx="13"/>
          </p:nvPr>
        </p:nvSpPr>
        <p:spPr>
          <a:xfrm>
            <a:off x="508612" y="3366351"/>
            <a:ext cx="5497552"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926B596A-82E4-5294-2843-519A81DC042E}"/>
              </a:ext>
            </a:extLst>
          </p:cNvPr>
          <p:cNvSpPr>
            <a:spLocks noGrp="1"/>
          </p:cNvSpPr>
          <p:nvPr>
            <p:ph type="body" sz="quarter" idx="12"/>
          </p:nvPr>
        </p:nvSpPr>
        <p:spPr>
          <a:xfrm>
            <a:off x="482025" y="2547168"/>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15209875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D89A1F-ED08-7361-77C5-6EBC01554681}"/>
              </a:ext>
            </a:extLst>
          </p:cNvPr>
          <p:cNvSpPr/>
          <p:nvPr userDrawn="1"/>
        </p:nvSpPr>
        <p:spPr>
          <a:xfrm>
            <a:off x="589875" y="3047999"/>
            <a:ext cx="2438400" cy="2873829"/>
          </a:xfrm>
          <a:prstGeom prst="rect">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A6EC14-BEBE-56BA-3C71-331CC7819566}"/>
              </a:ext>
            </a:extLst>
          </p:cNvPr>
          <p:cNvSpPr/>
          <p:nvPr userDrawn="1"/>
        </p:nvSpPr>
        <p:spPr>
          <a:xfrm>
            <a:off x="3135101" y="3047999"/>
            <a:ext cx="2438400" cy="2873829"/>
          </a:xfrm>
          <a:prstGeom prst="rect">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3F8C1A-9196-D7B3-C1CA-9EC87D107511}"/>
              </a:ext>
            </a:extLst>
          </p:cNvPr>
          <p:cNvSpPr/>
          <p:nvPr userDrawn="1"/>
        </p:nvSpPr>
        <p:spPr>
          <a:xfrm>
            <a:off x="5680327" y="3047999"/>
            <a:ext cx="2438400" cy="2873829"/>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21F5FDC-597D-E56B-D88C-F1CEF4294DE3}"/>
              </a:ext>
            </a:extLst>
          </p:cNvPr>
          <p:cNvSpPr>
            <a:spLocks noGrp="1"/>
          </p:cNvSpPr>
          <p:nvPr>
            <p:ph type="pic" sz="quarter" idx="13" hasCustomPrompt="1"/>
          </p:nvPr>
        </p:nvSpPr>
        <p:spPr>
          <a:xfrm>
            <a:off x="8866881" y="1756688"/>
            <a:ext cx="2563119" cy="3181537"/>
          </a:xfrm>
          <a:custGeom>
            <a:avLst/>
            <a:gdLst>
              <a:gd name="connsiteX0" fmla="*/ 0 w 2563119"/>
              <a:gd name="connsiteY0" fmla="*/ 0 h 3181537"/>
              <a:gd name="connsiteX1" fmla="*/ 2563119 w 2563119"/>
              <a:gd name="connsiteY1" fmla="*/ 0 h 3181537"/>
              <a:gd name="connsiteX2" fmla="*/ 2563119 w 2563119"/>
              <a:gd name="connsiteY2" fmla="*/ 3181537 h 3181537"/>
              <a:gd name="connsiteX3" fmla="*/ 0 w 2563119"/>
              <a:gd name="connsiteY3" fmla="*/ 3181537 h 3181537"/>
            </a:gdLst>
            <a:ahLst/>
            <a:cxnLst>
              <a:cxn ang="0">
                <a:pos x="connsiteX0" y="connsiteY0"/>
              </a:cxn>
              <a:cxn ang="0">
                <a:pos x="connsiteX1" y="connsiteY1"/>
              </a:cxn>
              <a:cxn ang="0">
                <a:pos x="connsiteX2" y="connsiteY2"/>
              </a:cxn>
              <a:cxn ang="0">
                <a:pos x="connsiteX3" y="connsiteY3"/>
              </a:cxn>
            </a:cxnLst>
            <a:rect l="l" t="t" r="r" b="b"/>
            <a:pathLst>
              <a:path w="2563119" h="3181537">
                <a:moveTo>
                  <a:pt x="0" y="0"/>
                </a:moveTo>
                <a:lnTo>
                  <a:pt x="2563119" y="0"/>
                </a:lnTo>
                <a:lnTo>
                  <a:pt x="2563119" y="3181537"/>
                </a:lnTo>
                <a:lnTo>
                  <a:pt x="0" y="318153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1" name="Picture Placeholder 10">
            <a:extLst>
              <a:ext uri="{FF2B5EF4-FFF2-40B4-BE49-F238E27FC236}">
                <a16:creationId xmlns:a16="http://schemas.microsoft.com/office/drawing/2014/main" id="{2101564F-3681-E97E-62DF-5762EC35DE73}"/>
              </a:ext>
            </a:extLst>
          </p:cNvPr>
          <p:cNvSpPr>
            <a:spLocks noGrp="1"/>
          </p:cNvSpPr>
          <p:nvPr>
            <p:ph type="pic" sz="quarter" idx="12" hasCustomPrompt="1"/>
          </p:nvPr>
        </p:nvSpPr>
        <p:spPr>
          <a:xfrm>
            <a:off x="6304375"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DFA8565E-8310-EFE5-5CA8-407BD2F8CAB4}"/>
              </a:ext>
            </a:extLst>
          </p:cNvPr>
          <p:cNvSpPr>
            <a:spLocks noGrp="1"/>
          </p:cNvSpPr>
          <p:nvPr>
            <p:ph type="pic" sz="quarter" idx="11" hasCustomPrompt="1"/>
          </p:nvPr>
        </p:nvSpPr>
        <p:spPr>
          <a:xfrm>
            <a:off x="3740807"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67BC76DA-D289-CB52-F996-F3968CBBF6B1}"/>
              </a:ext>
            </a:extLst>
          </p:cNvPr>
          <p:cNvSpPr>
            <a:spLocks noGrp="1"/>
          </p:cNvSpPr>
          <p:nvPr>
            <p:ph type="pic" sz="quarter" idx="10" hasCustomPrompt="1"/>
          </p:nvPr>
        </p:nvSpPr>
        <p:spPr>
          <a:xfrm>
            <a:off x="1187178"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608E1C64-103B-5FF7-1B05-54CBD8C2CD84}"/>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4" name="Text Placeholder 9">
            <a:extLst>
              <a:ext uri="{FF2B5EF4-FFF2-40B4-BE49-F238E27FC236}">
                <a16:creationId xmlns:a16="http://schemas.microsoft.com/office/drawing/2014/main" id="{0CF5CCBD-0393-E4E9-9D0B-E0597066230A}"/>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290763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Goal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DEA4ED6-AB47-E414-0880-F3C4BF04A307}"/>
              </a:ext>
            </a:extLst>
          </p:cNvPr>
          <p:cNvSpPr>
            <a:spLocks noGrp="1"/>
          </p:cNvSpPr>
          <p:nvPr>
            <p:ph type="pic" sz="quarter" idx="14" hasCustomPrompt="1"/>
          </p:nvPr>
        </p:nvSpPr>
        <p:spPr>
          <a:xfrm>
            <a:off x="9385577" y="3694451"/>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D4C8E33-3832-3583-E41D-004D7213D3A8}"/>
              </a:ext>
            </a:extLst>
          </p:cNvPr>
          <p:cNvSpPr>
            <a:spLocks noGrp="1"/>
          </p:cNvSpPr>
          <p:nvPr>
            <p:ph type="pic" sz="quarter" idx="13" hasCustomPrompt="1"/>
          </p:nvPr>
        </p:nvSpPr>
        <p:spPr>
          <a:xfrm>
            <a:off x="9001464" y="886936"/>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C9EA7915-5F4F-BCEC-7BF3-345A1DBF2E0B}"/>
              </a:ext>
            </a:extLst>
          </p:cNvPr>
          <p:cNvSpPr>
            <a:spLocks noGrp="1"/>
          </p:cNvSpPr>
          <p:nvPr>
            <p:ph type="pic" sz="quarter" idx="12" hasCustomPrompt="1"/>
          </p:nvPr>
        </p:nvSpPr>
        <p:spPr>
          <a:xfrm>
            <a:off x="5484931" y="2817932"/>
            <a:ext cx="1222138" cy="1222138"/>
          </a:xfrm>
          <a:custGeom>
            <a:avLst/>
            <a:gdLst>
              <a:gd name="connsiteX0" fmla="*/ 611069 w 1222138"/>
              <a:gd name="connsiteY0" fmla="*/ 0 h 1222138"/>
              <a:gd name="connsiteX1" fmla="*/ 1222138 w 1222138"/>
              <a:gd name="connsiteY1" fmla="*/ 611069 h 1222138"/>
              <a:gd name="connsiteX2" fmla="*/ 611069 w 1222138"/>
              <a:gd name="connsiteY2" fmla="*/ 1222138 h 1222138"/>
              <a:gd name="connsiteX3" fmla="*/ 0 w 1222138"/>
              <a:gd name="connsiteY3" fmla="*/ 611069 h 1222138"/>
              <a:gd name="connsiteX4" fmla="*/ 611069 w 1222138"/>
              <a:gd name="connsiteY4" fmla="*/ 0 h 122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38" h="1222138">
                <a:moveTo>
                  <a:pt x="611069" y="0"/>
                </a:moveTo>
                <a:cubicBezTo>
                  <a:pt x="948553" y="0"/>
                  <a:pt x="1222138" y="273585"/>
                  <a:pt x="1222138" y="611069"/>
                </a:cubicBezTo>
                <a:cubicBezTo>
                  <a:pt x="1222138" y="948553"/>
                  <a:pt x="948553" y="1222138"/>
                  <a:pt x="611069" y="1222138"/>
                </a:cubicBezTo>
                <a:cubicBezTo>
                  <a:pt x="273585" y="1222138"/>
                  <a:pt x="0" y="948553"/>
                  <a:pt x="0" y="611069"/>
                </a:cubicBezTo>
                <a:cubicBezTo>
                  <a:pt x="0" y="273585"/>
                  <a:pt x="273585" y="0"/>
                  <a:pt x="611069"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4ECEE3E3-4D16-F4BB-C2AD-87658A479B33}"/>
              </a:ext>
            </a:extLst>
          </p:cNvPr>
          <p:cNvSpPr>
            <a:spLocks noGrp="1"/>
          </p:cNvSpPr>
          <p:nvPr>
            <p:ph type="pic" sz="quarter" idx="11" hasCustomPrompt="1"/>
          </p:nvPr>
        </p:nvSpPr>
        <p:spPr>
          <a:xfrm>
            <a:off x="3447468" y="4560420"/>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B5B46675-CBA0-E4F9-A75A-9EC22036BDD6}"/>
              </a:ext>
            </a:extLst>
          </p:cNvPr>
          <p:cNvSpPr>
            <a:spLocks noGrp="1"/>
          </p:cNvSpPr>
          <p:nvPr>
            <p:ph type="pic" sz="quarter" idx="10" hasCustomPrompt="1"/>
          </p:nvPr>
        </p:nvSpPr>
        <p:spPr>
          <a:xfrm>
            <a:off x="2099389" y="1193338"/>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14925051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rojec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3E530-3C42-E05C-5075-C07E139E5D76}"/>
              </a:ext>
            </a:extLst>
          </p:cNvPr>
          <p:cNvSpPr>
            <a:spLocks noGrp="1"/>
          </p:cNvSpPr>
          <p:nvPr>
            <p:ph type="pic" sz="quarter" idx="13" hasCustomPrompt="1"/>
          </p:nvPr>
        </p:nvSpPr>
        <p:spPr>
          <a:xfrm>
            <a:off x="566530" y="2460992"/>
            <a:ext cx="10863470" cy="2441257"/>
          </a:xfrm>
          <a:custGeom>
            <a:avLst/>
            <a:gdLst>
              <a:gd name="connsiteX0" fmla="*/ 0 w 10706100"/>
              <a:gd name="connsiteY0" fmla="*/ 0 h 2441257"/>
              <a:gd name="connsiteX1" fmla="*/ 10706100 w 10706100"/>
              <a:gd name="connsiteY1" fmla="*/ 0 h 2441257"/>
              <a:gd name="connsiteX2" fmla="*/ 10706100 w 10706100"/>
              <a:gd name="connsiteY2" fmla="*/ 2441257 h 2441257"/>
              <a:gd name="connsiteX3" fmla="*/ 0 w 10706100"/>
              <a:gd name="connsiteY3" fmla="*/ 2441257 h 2441257"/>
            </a:gdLst>
            <a:ahLst/>
            <a:cxnLst>
              <a:cxn ang="0">
                <a:pos x="connsiteX0" y="connsiteY0"/>
              </a:cxn>
              <a:cxn ang="0">
                <a:pos x="connsiteX1" y="connsiteY1"/>
              </a:cxn>
              <a:cxn ang="0">
                <a:pos x="connsiteX2" y="connsiteY2"/>
              </a:cxn>
              <a:cxn ang="0">
                <a:pos x="connsiteX3" y="connsiteY3"/>
              </a:cxn>
            </a:cxnLst>
            <a:rect l="l" t="t" r="r" b="b"/>
            <a:pathLst>
              <a:path w="10706100" h="2441257">
                <a:moveTo>
                  <a:pt x="0" y="0"/>
                </a:moveTo>
                <a:lnTo>
                  <a:pt x="10706100" y="0"/>
                </a:lnTo>
                <a:lnTo>
                  <a:pt x="10706100" y="2441257"/>
                </a:lnTo>
                <a:lnTo>
                  <a:pt x="0" y="244125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BA6CB084-5113-416A-6F60-46ABB7C63DBA}"/>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625CCB44-6C14-0353-BCF5-B82C1A563275}"/>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1694598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eps to Comple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BD86B7-4066-96C1-37DF-A084FE19F580}"/>
              </a:ext>
            </a:extLst>
          </p:cNvPr>
          <p:cNvSpPr/>
          <p:nvPr userDrawn="1"/>
        </p:nvSpPr>
        <p:spPr>
          <a:xfrm>
            <a:off x="2503210" y="2562225"/>
            <a:ext cx="1600200" cy="1600200"/>
          </a:xfrm>
          <a:prstGeom prst="ellipse">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719660-18CF-8D65-A82D-5283DCDD5F25}"/>
              </a:ext>
            </a:extLst>
          </p:cNvPr>
          <p:cNvSpPr/>
          <p:nvPr userDrawn="1"/>
        </p:nvSpPr>
        <p:spPr>
          <a:xfrm>
            <a:off x="290499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C7D13F-687A-1577-937B-6967847CE735}"/>
              </a:ext>
            </a:extLst>
          </p:cNvPr>
          <p:cNvSpPr/>
          <p:nvPr userDrawn="1"/>
        </p:nvSpPr>
        <p:spPr>
          <a:xfrm>
            <a:off x="5290420" y="2562225"/>
            <a:ext cx="1600200" cy="1600200"/>
          </a:xfrm>
          <a:prstGeom prst="ellipse">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0A0520-BE71-B1A4-8927-CA507EA06202}"/>
              </a:ext>
            </a:extLst>
          </p:cNvPr>
          <p:cNvSpPr/>
          <p:nvPr userDrawn="1"/>
        </p:nvSpPr>
        <p:spPr>
          <a:xfrm>
            <a:off x="569220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467B9B-10D5-A909-9658-95AD2A72DCC9}"/>
              </a:ext>
            </a:extLst>
          </p:cNvPr>
          <p:cNvSpPr/>
          <p:nvPr userDrawn="1"/>
        </p:nvSpPr>
        <p:spPr>
          <a:xfrm>
            <a:off x="8077630" y="2562225"/>
            <a:ext cx="1600200" cy="1600200"/>
          </a:xfrm>
          <a:prstGeom prst="ellipse">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C2A5CB-BCE1-D65E-6FC2-58C1E081D4CE}"/>
              </a:ext>
            </a:extLst>
          </p:cNvPr>
          <p:cNvSpPr/>
          <p:nvPr userDrawn="1"/>
        </p:nvSpPr>
        <p:spPr>
          <a:xfrm>
            <a:off x="847941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9FB2F49A-849C-9071-35EB-23F101648A2F}"/>
              </a:ext>
            </a:extLst>
          </p:cNvPr>
          <p:cNvSpPr>
            <a:spLocks noEditPoints="1"/>
          </p:cNvSpPr>
          <p:nvPr userDrawn="1"/>
        </p:nvSpPr>
        <p:spPr bwMode="auto">
          <a:xfrm rot="5400000">
            <a:off x="4527052" y="3259931"/>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BA0F1CA-0D86-6764-813E-BE78832ED0DF}"/>
              </a:ext>
            </a:extLst>
          </p:cNvPr>
          <p:cNvSpPr>
            <a:spLocks noEditPoints="1"/>
          </p:cNvSpPr>
          <p:nvPr userDrawn="1"/>
        </p:nvSpPr>
        <p:spPr bwMode="auto">
          <a:xfrm rot="5400000">
            <a:off x="7314262" y="3259932"/>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3333931" y="839045"/>
            <a:ext cx="5524139" cy="607100"/>
          </a:xfrm>
          <a:prstGeom prst="rect">
            <a:avLst/>
          </a:prstGeom>
        </p:spPr>
        <p:txBody>
          <a:bodyPr/>
          <a:lstStyle>
            <a:lvl1pPr marL="0" indent="0" algn="ctr">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1948873" y="1536545"/>
            <a:ext cx="8294254" cy="467643"/>
          </a:xfrm>
          <a:prstGeom prst="rect">
            <a:avLst/>
          </a:prstGeom>
        </p:spPr>
        <p:txBody>
          <a:bodyPr numCol="1" spcCol="548640"/>
          <a:lstStyle>
            <a:lvl1pPr marL="0" indent="0" algn="ctr">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92294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ortant Statistic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E4999C-501D-AFFA-55F9-EB42A17FCBCA}"/>
              </a:ext>
            </a:extLst>
          </p:cNvPr>
          <p:cNvSpPr>
            <a:spLocks noGrp="1"/>
          </p:cNvSpPr>
          <p:nvPr>
            <p:ph type="pic" sz="quarter" idx="13" hasCustomPrompt="1"/>
          </p:nvPr>
        </p:nvSpPr>
        <p:spPr>
          <a:xfrm>
            <a:off x="5357962" y="2066925"/>
            <a:ext cx="2682225" cy="4029075"/>
          </a:xfrm>
          <a:custGeom>
            <a:avLst/>
            <a:gdLst>
              <a:gd name="connsiteX0" fmla="*/ 0 w 2682225"/>
              <a:gd name="connsiteY0" fmla="*/ 0 h 4029075"/>
              <a:gd name="connsiteX1" fmla="*/ 2682225 w 2682225"/>
              <a:gd name="connsiteY1" fmla="*/ 0 h 4029075"/>
              <a:gd name="connsiteX2" fmla="*/ 2682225 w 2682225"/>
              <a:gd name="connsiteY2" fmla="*/ 4029075 h 4029075"/>
              <a:gd name="connsiteX3" fmla="*/ 0 w 2682225"/>
              <a:gd name="connsiteY3" fmla="*/ 4029075 h 4029075"/>
            </a:gdLst>
            <a:ahLst/>
            <a:cxnLst>
              <a:cxn ang="0">
                <a:pos x="connsiteX0" y="connsiteY0"/>
              </a:cxn>
              <a:cxn ang="0">
                <a:pos x="connsiteX1" y="connsiteY1"/>
              </a:cxn>
              <a:cxn ang="0">
                <a:pos x="connsiteX2" y="connsiteY2"/>
              </a:cxn>
              <a:cxn ang="0">
                <a:pos x="connsiteX3" y="connsiteY3"/>
              </a:cxn>
            </a:cxnLst>
            <a:rect l="l" t="t" r="r" b="b"/>
            <a:pathLst>
              <a:path w="2682225" h="4029075">
                <a:moveTo>
                  <a:pt x="0" y="0"/>
                </a:moveTo>
                <a:lnTo>
                  <a:pt x="2682225" y="0"/>
                </a:lnTo>
                <a:lnTo>
                  <a:pt x="2682225" y="4029075"/>
                </a:lnTo>
                <a:lnTo>
                  <a:pt x="0" y="402907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22A2E512-57DB-CB2A-7A84-68B50F967766}"/>
              </a:ext>
            </a:extLst>
          </p:cNvPr>
          <p:cNvSpPr>
            <a:spLocks noGrp="1"/>
          </p:cNvSpPr>
          <p:nvPr>
            <p:ph type="body" sz="quarter" idx="11" hasCustomPrompt="1"/>
          </p:nvPr>
        </p:nvSpPr>
        <p:spPr>
          <a:xfrm>
            <a:off x="482025" y="570522"/>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C54ED44B-5B58-9444-4625-50BC058F4AF5}"/>
              </a:ext>
            </a:extLst>
          </p:cNvPr>
          <p:cNvSpPr>
            <a:spLocks noGrp="1"/>
          </p:cNvSpPr>
          <p:nvPr>
            <p:ph type="body" sz="quarter" idx="14"/>
          </p:nvPr>
        </p:nvSpPr>
        <p:spPr>
          <a:xfrm>
            <a:off x="508612" y="2561283"/>
            <a:ext cx="4421197" cy="2246769"/>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6E2CF512-C3E4-2F1E-18A6-7D3CC4AD808E}"/>
              </a:ext>
            </a:extLst>
          </p:cNvPr>
          <p:cNvSpPr>
            <a:spLocks noGrp="1"/>
          </p:cNvSpPr>
          <p:nvPr>
            <p:ph type="body" sz="quarter" idx="12"/>
          </p:nvPr>
        </p:nvSpPr>
        <p:spPr>
          <a:xfrm>
            <a:off x="482025" y="1911066"/>
            <a:ext cx="4442578" cy="60710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98290079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Description">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482023" y="2668424"/>
            <a:ext cx="3146653" cy="1980217"/>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37" name="Text Placeholder 9">
            <a:extLst>
              <a:ext uri="{FF2B5EF4-FFF2-40B4-BE49-F238E27FC236}">
                <a16:creationId xmlns:a16="http://schemas.microsoft.com/office/drawing/2014/main" id="{B62145AB-8FD9-D38E-F51A-507AE3587FAE}"/>
              </a:ext>
            </a:extLst>
          </p:cNvPr>
          <p:cNvSpPr>
            <a:spLocks noGrp="1"/>
          </p:cNvSpPr>
          <p:nvPr>
            <p:ph type="body" sz="quarter" idx="16"/>
          </p:nvPr>
        </p:nvSpPr>
        <p:spPr>
          <a:xfrm>
            <a:off x="482025" y="1904717"/>
            <a:ext cx="5524137" cy="58232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38" name="Rectangle: Rounded Corners 37">
            <a:extLst>
              <a:ext uri="{FF2B5EF4-FFF2-40B4-BE49-F238E27FC236}">
                <a16:creationId xmlns:a16="http://schemas.microsoft.com/office/drawing/2014/main" id="{C2C2BC19-0944-9A37-04D9-F54B3EF1DD0C}"/>
              </a:ext>
            </a:extLst>
          </p:cNvPr>
          <p:cNvSpPr/>
          <p:nvPr userDrawn="1"/>
        </p:nvSpPr>
        <p:spPr>
          <a:xfrm>
            <a:off x="3863340" y="2684242"/>
            <a:ext cx="8328660" cy="1861378"/>
          </a:xfrm>
          <a:prstGeom prst="roundRect">
            <a:avLst>
              <a:gd name="adj"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5599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cific Analysi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6D9B65-68C7-9181-9918-8E6BBF8C96DE}"/>
              </a:ext>
            </a:extLst>
          </p:cNvPr>
          <p:cNvSpPr/>
          <p:nvPr userDrawn="1"/>
        </p:nvSpPr>
        <p:spPr>
          <a:xfrm>
            <a:off x="0" y="0"/>
            <a:ext cx="5815151"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C4903DE-A2C4-01A3-E708-B31E9355798F}"/>
              </a:ext>
            </a:extLst>
          </p:cNvPr>
          <p:cNvSpPr/>
          <p:nvPr userDrawn="1"/>
        </p:nvSpPr>
        <p:spPr>
          <a:xfrm>
            <a:off x="6409264" y="2116998"/>
            <a:ext cx="893206" cy="840357"/>
          </a:xfrm>
          <a:prstGeom prst="roundRect">
            <a:avLst>
              <a:gd name="adj" fmla="val 0"/>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5">
            <a:extLst>
              <a:ext uri="{FF2B5EF4-FFF2-40B4-BE49-F238E27FC236}">
                <a16:creationId xmlns:a16="http://schemas.microsoft.com/office/drawing/2014/main" id="{51202D67-0F93-C108-8259-E76B216AD217}"/>
              </a:ext>
            </a:extLst>
          </p:cNvPr>
          <p:cNvSpPr>
            <a:spLocks noGrp="1"/>
          </p:cNvSpPr>
          <p:nvPr>
            <p:ph type="pic" sz="quarter" idx="13" hasCustomPrompt="1"/>
          </p:nvPr>
        </p:nvSpPr>
        <p:spPr>
          <a:xfrm>
            <a:off x="882979" y="1406524"/>
            <a:ext cx="4005263" cy="4005263"/>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rgbClr val="39B54A"/>
          </a:solidFill>
        </p:spPr>
        <p:txBody>
          <a:bodyPr wrap="square" anchor="ctr">
            <a:noAutofit/>
          </a:bodyPr>
          <a:lstStyle>
            <a:lvl1pPr marL="0" indent="0" algn="ctr">
              <a:buFontTx/>
              <a:buNone/>
              <a:defRPr sz="1500">
                <a:solidFill>
                  <a:schemeClr val="bg1"/>
                </a:solidFill>
              </a:defRPr>
            </a:lvl1pPr>
          </a:lstStyle>
          <a:p>
            <a:r>
              <a:rPr lang="en-US"/>
              <a:t>Image Holder</a:t>
            </a:r>
          </a:p>
        </p:txBody>
      </p:sp>
      <p:sp>
        <p:nvSpPr>
          <p:cNvPr id="17" name="Text Placeholder 9">
            <a:extLst>
              <a:ext uri="{FF2B5EF4-FFF2-40B4-BE49-F238E27FC236}">
                <a16:creationId xmlns:a16="http://schemas.microsoft.com/office/drawing/2014/main" id="{36681DBB-CF40-0D4C-98EA-0DBBC1B13D90}"/>
              </a:ext>
            </a:extLst>
          </p:cNvPr>
          <p:cNvSpPr>
            <a:spLocks noGrp="1"/>
          </p:cNvSpPr>
          <p:nvPr>
            <p:ph type="body" sz="quarter" idx="11" hasCustomPrompt="1"/>
          </p:nvPr>
        </p:nvSpPr>
        <p:spPr>
          <a:xfrm>
            <a:off x="6296402"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8" name="Text Placeholder 9">
            <a:extLst>
              <a:ext uri="{FF2B5EF4-FFF2-40B4-BE49-F238E27FC236}">
                <a16:creationId xmlns:a16="http://schemas.microsoft.com/office/drawing/2014/main" id="{86762DB1-A96F-8BE7-1471-22171E40D8D9}"/>
              </a:ext>
            </a:extLst>
          </p:cNvPr>
          <p:cNvSpPr>
            <a:spLocks noGrp="1"/>
          </p:cNvSpPr>
          <p:nvPr>
            <p:ph type="body" sz="quarter" idx="14"/>
          </p:nvPr>
        </p:nvSpPr>
        <p:spPr>
          <a:xfrm>
            <a:off x="6326219" y="3761428"/>
            <a:ext cx="3730148" cy="731060"/>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4CCF6A70-62E6-CBD2-5C44-192FD263A95C}"/>
              </a:ext>
            </a:extLst>
          </p:cNvPr>
          <p:cNvSpPr>
            <a:spLocks noGrp="1"/>
          </p:cNvSpPr>
          <p:nvPr>
            <p:ph type="body" sz="quarter" idx="16"/>
          </p:nvPr>
        </p:nvSpPr>
        <p:spPr>
          <a:xfrm>
            <a:off x="6318490" y="3377104"/>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0" name="Text Placeholder 9">
            <a:extLst>
              <a:ext uri="{FF2B5EF4-FFF2-40B4-BE49-F238E27FC236}">
                <a16:creationId xmlns:a16="http://schemas.microsoft.com/office/drawing/2014/main" id="{5537DDE8-0749-6982-9B98-1B3A57EC50A9}"/>
              </a:ext>
            </a:extLst>
          </p:cNvPr>
          <p:cNvSpPr>
            <a:spLocks noGrp="1"/>
          </p:cNvSpPr>
          <p:nvPr>
            <p:ph type="body" sz="quarter" idx="17"/>
          </p:nvPr>
        </p:nvSpPr>
        <p:spPr>
          <a:xfrm>
            <a:off x="6318489" y="4683122"/>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6042029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 Showcas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A760B1-100B-F139-7684-CE9A44DFDC1E}"/>
              </a:ext>
            </a:extLst>
          </p:cNvPr>
          <p:cNvSpPr>
            <a:spLocks noGrp="1"/>
          </p:cNvSpPr>
          <p:nvPr>
            <p:ph type="pic" sz="quarter" idx="18" hasCustomPrompt="1"/>
          </p:nvPr>
        </p:nvSpPr>
        <p:spPr>
          <a:xfrm>
            <a:off x="468215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56570BB8-8252-72C0-22E3-962F42D0BC40}"/>
              </a:ext>
            </a:extLst>
          </p:cNvPr>
          <p:cNvSpPr>
            <a:spLocks noGrp="1"/>
          </p:cNvSpPr>
          <p:nvPr>
            <p:ph type="pic" sz="quarter" idx="17" hasCustomPrompt="1"/>
          </p:nvPr>
        </p:nvSpPr>
        <p:spPr>
          <a:xfrm>
            <a:off x="270302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482B9DF2-BB83-AC57-5E76-3F7D4BF5D803}"/>
              </a:ext>
            </a:extLst>
          </p:cNvPr>
          <p:cNvSpPr>
            <a:spLocks noGrp="1"/>
          </p:cNvSpPr>
          <p:nvPr>
            <p:ph type="pic" sz="quarter" idx="16" hasCustomPrompt="1"/>
          </p:nvPr>
        </p:nvSpPr>
        <p:spPr>
          <a:xfrm>
            <a:off x="723900"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14EC89DB-A265-1E48-9B67-69DAFF20D2A3}"/>
              </a:ext>
            </a:extLst>
          </p:cNvPr>
          <p:cNvSpPr>
            <a:spLocks noGrp="1"/>
          </p:cNvSpPr>
          <p:nvPr>
            <p:ph type="pic" sz="quarter" idx="15" hasCustomPrompt="1"/>
          </p:nvPr>
        </p:nvSpPr>
        <p:spPr>
          <a:xfrm>
            <a:off x="723899" y="675861"/>
            <a:ext cx="5729910" cy="3858039"/>
          </a:xfrm>
          <a:custGeom>
            <a:avLst/>
            <a:gdLst>
              <a:gd name="connsiteX0" fmla="*/ 0 w 5729910"/>
              <a:gd name="connsiteY0" fmla="*/ 0 h 3771900"/>
              <a:gd name="connsiteX1" fmla="*/ 5729910 w 5729910"/>
              <a:gd name="connsiteY1" fmla="*/ 0 h 3771900"/>
              <a:gd name="connsiteX2" fmla="*/ 5729910 w 5729910"/>
              <a:gd name="connsiteY2" fmla="*/ 3771900 h 3771900"/>
              <a:gd name="connsiteX3" fmla="*/ 0 w 5729910"/>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5729910" h="3771900">
                <a:moveTo>
                  <a:pt x="0" y="0"/>
                </a:moveTo>
                <a:lnTo>
                  <a:pt x="5729910" y="0"/>
                </a:lnTo>
                <a:lnTo>
                  <a:pt x="5729910" y="3771900"/>
                </a:lnTo>
                <a:lnTo>
                  <a:pt x="0" y="37719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3" name="Text Placeholder 9">
            <a:extLst>
              <a:ext uri="{FF2B5EF4-FFF2-40B4-BE49-F238E27FC236}">
                <a16:creationId xmlns:a16="http://schemas.microsoft.com/office/drawing/2014/main" id="{D97F02BF-4D0D-5A06-A602-46187E04A7B3}"/>
              </a:ext>
            </a:extLst>
          </p:cNvPr>
          <p:cNvSpPr>
            <a:spLocks noGrp="1"/>
          </p:cNvSpPr>
          <p:nvPr>
            <p:ph type="body" sz="quarter" idx="11" hasCustomPrompt="1"/>
          </p:nvPr>
        </p:nvSpPr>
        <p:spPr>
          <a:xfrm>
            <a:off x="6843058" y="579715"/>
            <a:ext cx="4934813" cy="607100"/>
          </a:xfrm>
          <a:prstGeom prst="rect">
            <a:avLst/>
          </a:prstGeom>
        </p:spPr>
        <p:txBody>
          <a:bodyPr/>
          <a:lstStyle>
            <a:lvl1pPr marL="0" indent="0" algn="l">
              <a:buFontTx/>
              <a:buNone/>
              <a:defRPr sz="4500" b="1">
                <a:solidFill>
                  <a:srgbClr val="21409A"/>
                </a:solidFill>
              </a:defRPr>
            </a:lvl1pPr>
            <a:lvl2pPr marL="457200" indent="0">
              <a:buNone/>
              <a:defRPr/>
            </a:lvl2pPr>
          </a:lstStyle>
          <a:p>
            <a:r>
              <a:rPr lang="en-US" sz="4500" b="1">
                <a:solidFill>
                  <a:srgbClr val="2D3990"/>
                </a:solidFill>
                <a:cs typeface="Sora" pitchFamily="2" charset="0"/>
              </a:rPr>
              <a:t>Service Showcase</a:t>
            </a:r>
          </a:p>
        </p:txBody>
      </p:sp>
      <p:sp>
        <p:nvSpPr>
          <p:cNvPr id="15" name="Text Placeholder 9">
            <a:extLst>
              <a:ext uri="{FF2B5EF4-FFF2-40B4-BE49-F238E27FC236}">
                <a16:creationId xmlns:a16="http://schemas.microsoft.com/office/drawing/2014/main" id="{71D10EEC-332C-3D57-ECB2-06A28960BF64}"/>
              </a:ext>
            </a:extLst>
          </p:cNvPr>
          <p:cNvSpPr>
            <a:spLocks noGrp="1"/>
          </p:cNvSpPr>
          <p:nvPr>
            <p:ph type="body" sz="quarter" idx="19"/>
          </p:nvPr>
        </p:nvSpPr>
        <p:spPr>
          <a:xfrm>
            <a:off x="6879612" y="1574998"/>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6" name="Text Placeholder 9">
            <a:extLst>
              <a:ext uri="{FF2B5EF4-FFF2-40B4-BE49-F238E27FC236}">
                <a16:creationId xmlns:a16="http://schemas.microsoft.com/office/drawing/2014/main" id="{8726B3E5-A5A6-87E0-5693-4859CF1EFC55}"/>
              </a:ext>
            </a:extLst>
          </p:cNvPr>
          <p:cNvSpPr>
            <a:spLocks noGrp="1"/>
          </p:cNvSpPr>
          <p:nvPr>
            <p:ph type="body" sz="quarter" idx="20"/>
          </p:nvPr>
        </p:nvSpPr>
        <p:spPr>
          <a:xfrm>
            <a:off x="6879611" y="3120129"/>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7" name="Text Placeholder 9">
            <a:extLst>
              <a:ext uri="{FF2B5EF4-FFF2-40B4-BE49-F238E27FC236}">
                <a16:creationId xmlns:a16="http://schemas.microsoft.com/office/drawing/2014/main" id="{A96AF6E6-1F2B-521C-5908-52B673F762ED}"/>
              </a:ext>
            </a:extLst>
          </p:cNvPr>
          <p:cNvSpPr>
            <a:spLocks noGrp="1"/>
          </p:cNvSpPr>
          <p:nvPr>
            <p:ph type="body" sz="quarter" idx="21"/>
          </p:nvPr>
        </p:nvSpPr>
        <p:spPr>
          <a:xfrm>
            <a:off x="6887585" y="2226076"/>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0E54260-FC71-550D-AE6C-0160123DC441}"/>
              </a:ext>
            </a:extLst>
          </p:cNvPr>
          <p:cNvSpPr>
            <a:spLocks noGrp="1"/>
          </p:cNvSpPr>
          <p:nvPr>
            <p:ph type="body" sz="quarter" idx="22"/>
          </p:nvPr>
        </p:nvSpPr>
        <p:spPr>
          <a:xfrm>
            <a:off x="6879612" y="3771610"/>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339048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3B6A3-DEF1-9129-B2AA-6EB306D41641}"/>
              </a:ext>
            </a:extLst>
          </p:cNvPr>
          <p:cNvSpPr/>
          <p:nvPr userDrawn="1"/>
        </p:nvSpPr>
        <p:spPr>
          <a:xfrm>
            <a:off x="0" y="1"/>
            <a:ext cx="12192000" cy="6858000"/>
          </a:xfrm>
          <a:prstGeom prst="rect">
            <a:avLst/>
          </a:prstGeom>
          <a:solidFill>
            <a:srgbClr val="2140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1F5979B-0311-F233-F7A8-A6145C8F1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0926" y="1346301"/>
            <a:ext cx="5310497" cy="5511699"/>
          </a:xfrm>
          <a:prstGeom prst="rect">
            <a:avLst/>
          </a:prstGeom>
        </p:spPr>
      </p:pic>
      <p:pic>
        <p:nvPicPr>
          <p:cNvPr id="5" name="Graphic 4">
            <a:extLst>
              <a:ext uri="{FF2B5EF4-FFF2-40B4-BE49-F238E27FC236}">
                <a16:creationId xmlns:a16="http://schemas.microsoft.com/office/drawing/2014/main" id="{8F35F12A-940B-F332-56C7-58CC7851E2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7286" y="860285"/>
            <a:ext cx="3830141" cy="1146787"/>
          </a:xfrm>
          <a:prstGeom prst="rect">
            <a:avLst/>
          </a:prstGeom>
        </p:spPr>
      </p:pic>
      <p:cxnSp>
        <p:nvCxnSpPr>
          <p:cNvPr id="20" name="Straight Connector 19">
            <a:extLst>
              <a:ext uri="{FF2B5EF4-FFF2-40B4-BE49-F238E27FC236}">
                <a16:creationId xmlns:a16="http://schemas.microsoft.com/office/drawing/2014/main" id="{C482C316-80D0-736E-5C79-330DB6C1334F}"/>
              </a:ext>
            </a:extLst>
          </p:cNvPr>
          <p:cNvCxnSpPr>
            <a:cxnSpLocks/>
          </p:cNvCxnSpPr>
          <p:nvPr userDrawn="1"/>
        </p:nvCxnSpPr>
        <p:spPr>
          <a:xfrm>
            <a:off x="1709388" y="3609591"/>
            <a:ext cx="42379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78EF52B-C85E-0A04-4D15-8F7CB39FD72B}"/>
              </a:ext>
            </a:extLst>
          </p:cNvPr>
          <p:cNvSpPr>
            <a:spLocks noGrp="1"/>
          </p:cNvSpPr>
          <p:nvPr>
            <p:ph type="body" sz="quarter" idx="10" hasCustomPrompt="1"/>
          </p:nvPr>
        </p:nvSpPr>
        <p:spPr>
          <a:xfrm>
            <a:off x="1597807" y="2184410"/>
            <a:ext cx="5508906" cy="607100"/>
          </a:xfrm>
          <a:prstGeom prst="rect">
            <a:avLst/>
          </a:prstGeom>
        </p:spPr>
        <p:txBody>
          <a:bodyPr/>
          <a:lstStyle>
            <a:lvl1pPr marL="0" indent="0">
              <a:buFontTx/>
              <a:buNone/>
              <a:defRPr sz="4500" b="1">
                <a:solidFill>
                  <a:schemeClr val="bg1"/>
                </a:solidFill>
              </a:defRPr>
            </a:lvl1pPr>
            <a:lvl2pPr marL="457200" indent="0">
              <a:buNone/>
              <a:defRPr/>
            </a:lvl2pPr>
          </a:lstStyle>
          <a:p>
            <a:pPr lvl="0"/>
            <a:r>
              <a:rPr lang="en-US"/>
              <a:t>Click to edit Headline</a:t>
            </a:r>
          </a:p>
        </p:txBody>
      </p:sp>
      <p:sp>
        <p:nvSpPr>
          <p:cNvPr id="22" name="Text Placeholder 9">
            <a:extLst>
              <a:ext uri="{FF2B5EF4-FFF2-40B4-BE49-F238E27FC236}">
                <a16:creationId xmlns:a16="http://schemas.microsoft.com/office/drawing/2014/main" id="{76540332-2BC7-E582-347C-EAB3BEA1DD26}"/>
              </a:ext>
            </a:extLst>
          </p:cNvPr>
          <p:cNvSpPr>
            <a:spLocks noGrp="1"/>
          </p:cNvSpPr>
          <p:nvPr>
            <p:ph type="body" sz="quarter" idx="11"/>
          </p:nvPr>
        </p:nvSpPr>
        <p:spPr>
          <a:xfrm>
            <a:off x="1624965" y="2856968"/>
            <a:ext cx="5479523" cy="280572"/>
          </a:xfrm>
          <a:prstGeom prst="rect">
            <a:avLst/>
          </a:prstGeom>
        </p:spPr>
        <p:txBody>
          <a:bodyPr/>
          <a:lstStyle>
            <a:lvl1pPr marL="0" indent="0">
              <a:buFontTx/>
              <a:buNone/>
              <a:defRPr sz="1800" b="1">
                <a:solidFill>
                  <a:schemeClr val="bg1"/>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BE9AC7AA-EE5A-C29E-B809-673931F7CD2C}"/>
              </a:ext>
            </a:extLst>
          </p:cNvPr>
          <p:cNvSpPr>
            <a:spLocks noGrp="1"/>
          </p:cNvSpPr>
          <p:nvPr>
            <p:ph type="body" sz="quarter" idx="12"/>
          </p:nvPr>
        </p:nvSpPr>
        <p:spPr>
          <a:xfrm>
            <a:off x="1615340" y="3676245"/>
            <a:ext cx="5479523" cy="1466123"/>
          </a:xfrm>
          <a:prstGeom prst="rect">
            <a:avLst/>
          </a:prstGeom>
        </p:spPr>
        <p:txBody>
          <a:bodyPr/>
          <a:lstStyle>
            <a:lvl1pPr marL="0" indent="0">
              <a:buFontTx/>
              <a:buNone/>
              <a:defRPr sz="1400" b="0">
                <a:solidFill>
                  <a:schemeClr val="bg1"/>
                </a:solidFill>
              </a:defRPr>
            </a:lvl1pPr>
            <a:lvl2pPr marL="457200" indent="0">
              <a:buNone/>
              <a:defRPr/>
            </a:lvl2pPr>
          </a:lstStyle>
          <a:p>
            <a:pPr lvl="0"/>
            <a:r>
              <a:rPr lang="en-US"/>
              <a:t>Click to edit Master text styles</a:t>
            </a:r>
          </a:p>
        </p:txBody>
      </p:sp>
      <p:sp>
        <p:nvSpPr>
          <p:cNvPr id="24" name="Text Placeholder 9">
            <a:extLst>
              <a:ext uri="{FF2B5EF4-FFF2-40B4-BE49-F238E27FC236}">
                <a16:creationId xmlns:a16="http://schemas.microsoft.com/office/drawing/2014/main" id="{EECA00D2-20E5-0D19-B355-5261F1519C49}"/>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bg1"/>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0D9A3C95-CC42-D41E-31F9-81895895D78A}"/>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725100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ortfolio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CA062B-2922-4FDB-85CA-512974CBA638}"/>
              </a:ext>
            </a:extLst>
          </p:cNvPr>
          <p:cNvSpPr>
            <a:spLocks noGrp="1"/>
          </p:cNvSpPr>
          <p:nvPr>
            <p:ph type="pic" sz="quarter" idx="18" hasCustomPrompt="1"/>
          </p:nvPr>
        </p:nvSpPr>
        <p:spPr>
          <a:xfrm>
            <a:off x="9554818" y="762001"/>
            <a:ext cx="1875183" cy="5333999"/>
          </a:xfrm>
          <a:custGeom>
            <a:avLst/>
            <a:gdLst>
              <a:gd name="connsiteX0" fmla="*/ 0 w 1875183"/>
              <a:gd name="connsiteY0" fmla="*/ 0 h 5333999"/>
              <a:gd name="connsiteX1" fmla="*/ 1875183 w 1875183"/>
              <a:gd name="connsiteY1" fmla="*/ 0 h 5333999"/>
              <a:gd name="connsiteX2" fmla="*/ 1875183 w 1875183"/>
              <a:gd name="connsiteY2" fmla="*/ 5333999 h 5333999"/>
              <a:gd name="connsiteX3" fmla="*/ 0 w 1875183"/>
              <a:gd name="connsiteY3" fmla="*/ 5333999 h 5333999"/>
            </a:gdLst>
            <a:ahLst/>
            <a:cxnLst>
              <a:cxn ang="0">
                <a:pos x="connsiteX0" y="connsiteY0"/>
              </a:cxn>
              <a:cxn ang="0">
                <a:pos x="connsiteX1" y="connsiteY1"/>
              </a:cxn>
              <a:cxn ang="0">
                <a:pos x="connsiteX2" y="connsiteY2"/>
              </a:cxn>
              <a:cxn ang="0">
                <a:pos x="connsiteX3" y="connsiteY3"/>
              </a:cxn>
            </a:cxnLst>
            <a:rect l="l" t="t" r="r" b="b"/>
            <a:pathLst>
              <a:path w="1875183" h="5333999">
                <a:moveTo>
                  <a:pt x="0" y="0"/>
                </a:moveTo>
                <a:lnTo>
                  <a:pt x="1875183" y="0"/>
                </a:lnTo>
                <a:lnTo>
                  <a:pt x="1875183" y="5333999"/>
                </a:lnTo>
                <a:lnTo>
                  <a:pt x="0" y="53339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EF417333-934D-EC47-1D15-35BD7696A444}"/>
              </a:ext>
            </a:extLst>
          </p:cNvPr>
          <p:cNvSpPr>
            <a:spLocks noGrp="1"/>
          </p:cNvSpPr>
          <p:nvPr>
            <p:ph type="pic" sz="quarter" idx="17" hasCustomPrompt="1"/>
          </p:nvPr>
        </p:nvSpPr>
        <p:spPr>
          <a:xfrm>
            <a:off x="7785653" y="2514601"/>
            <a:ext cx="1583635" cy="3581399"/>
          </a:xfrm>
          <a:custGeom>
            <a:avLst/>
            <a:gdLst>
              <a:gd name="connsiteX0" fmla="*/ 0 w 1583635"/>
              <a:gd name="connsiteY0" fmla="*/ 0 h 3581399"/>
              <a:gd name="connsiteX1" fmla="*/ 1583635 w 1583635"/>
              <a:gd name="connsiteY1" fmla="*/ 0 h 3581399"/>
              <a:gd name="connsiteX2" fmla="*/ 1583635 w 1583635"/>
              <a:gd name="connsiteY2" fmla="*/ 3581399 h 3581399"/>
              <a:gd name="connsiteX3" fmla="*/ 0 w 1583635"/>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83635" h="3581399">
                <a:moveTo>
                  <a:pt x="0" y="0"/>
                </a:moveTo>
                <a:lnTo>
                  <a:pt x="1583635" y="0"/>
                </a:lnTo>
                <a:lnTo>
                  <a:pt x="1583635"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7AAC319B-C12B-54AE-34A7-772F635E09E2}"/>
              </a:ext>
            </a:extLst>
          </p:cNvPr>
          <p:cNvSpPr>
            <a:spLocks noGrp="1"/>
          </p:cNvSpPr>
          <p:nvPr>
            <p:ph type="pic" sz="quarter" idx="16" hasCustomPrompt="1"/>
          </p:nvPr>
        </p:nvSpPr>
        <p:spPr>
          <a:xfrm>
            <a:off x="6096002" y="2514600"/>
            <a:ext cx="1504121" cy="3581399"/>
          </a:xfrm>
          <a:custGeom>
            <a:avLst/>
            <a:gdLst>
              <a:gd name="connsiteX0" fmla="*/ 0 w 1504121"/>
              <a:gd name="connsiteY0" fmla="*/ 0 h 3581399"/>
              <a:gd name="connsiteX1" fmla="*/ 1504121 w 1504121"/>
              <a:gd name="connsiteY1" fmla="*/ 0 h 3581399"/>
              <a:gd name="connsiteX2" fmla="*/ 1504121 w 1504121"/>
              <a:gd name="connsiteY2" fmla="*/ 3581399 h 3581399"/>
              <a:gd name="connsiteX3" fmla="*/ 0 w 1504121"/>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04121" h="3581399">
                <a:moveTo>
                  <a:pt x="0" y="0"/>
                </a:moveTo>
                <a:lnTo>
                  <a:pt x="1504121" y="0"/>
                </a:lnTo>
                <a:lnTo>
                  <a:pt x="1504121"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C86193DB-886E-9339-6B7C-FFAEC1D04DAC}"/>
              </a:ext>
            </a:extLst>
          </p:cNvPr>
          <p:cNvSpPr>
            <a:spLocks noGrp="1"/>
          </p:cNvSpPr>
          <p:nvPr>
            <p:ph type="pic" sz="quarter" idx="15" hasCustomPrompt="1"/>
          </p:nvPr>
        </p:nvSpPr>
        <p:spPr>
          <a:xfrm>
            <a:off x="6096001" y="762001"/>
            <a:ext cx="3273286" cy="1583635"/>
          </a:xfrm>
          <a:custGeom>
            <a:avLst/>
            <a:gdLst>
              <a:gd name="connsiteX0" fmla="*/ 0 w 3273286"/>
              <a:gd name="connsiteY0" fmla="*/ 0 h 1583635"/>
              <a:gd name="connsiteX1" fmla="*/ 3273286 w 3273286"/>
              <a:gd name="connsiteY1" fmla="*/ 0 h 1583635"/>
              <a:gd name="connsiteX2" fmla="*/ 3273286 w 3273286"/>
              <a:gd name="connsiteY2" fmla="*/ 1583635 h 1583635"/>
              <a:gd name="connsiteX3" fmla="*/ 0 w 3273286"/>
              <a:gd name="connsiteY3" fmla="*/ 1583635 h 1583635"/>
            </a:gdLst>
            <a:ahLst/>
            <a:cxnLst>
              <a:cxn ang="0">
                <a:pos x="connsiteX0" y="connsiteY0"/>
              </a:cxn>
              <a:cxn ang="0">
                <a:pos x="connsiteX1" y="connsiteY1"/>
              </a:cxn>
              <a:cxn ang="0">
                <a:pos x="connsiteX2" y="connsiteY2"/>
              </a:cxn>
              <a:cxn ang="0">
                <a:pos x="connsiteX3" y="connsiteY3"/>
              </a:cxn>
            </a:cxnLst>
            <a:rect l="l" t="t" r="r" b="b"/>
            <a:pathLst>
              <a:path w="3273286" h="1583635">
                <a:moveTo>
                  <a:pt x="0" y="0"/>
                </a:moveTo>
                <a:lnTo>
                  <a:pt x="3273286" y="0"/>
                </a:lnTo>
                <a:lnTo>
                  <a:pt x="3273286" y="1583635"/>
                </a:lnTo>
                <a:lnTo>
                  <a:pt x="0" y="158363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5" name="Text Placeholder 9">
            <a:extLst>
              <a:ext uri="{FF2B5EF4-FFF2-40B4-BE49-F238E27FC236}">
                <a16:creationId xmlns:a16="http://schemas.microsoft.com/office/drawing/2014/main" id="{D3F96F88-F848-4923-088D-EF08455D76D1}"/>
              </a:ext>
            </a:extLst>
          </p:cNvPr>
          <p:cNvSpPr>
            <a:spLocks noGrp="1"/>
          </p:cNvSpPr>
          <p:nvPr>
            <p:ph type="body" sz="quarter" idx="19" hasCustomPrompt="1"/>
          </p:nvPr>
        </p:nvSpPr>
        <p:spPr>
          <a:xfrm>
            <a:off x="482026" y="569441"/>
            <a:ext cx="5427984"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6" name="Text Placeholder 9">
            <a:extLst>
              <a:ext uri="{FF2B5EF4-FFF2-40B4-BE49-F238E27FC236}">
                <a16:creationId xmlns:a16="http://schemas.microsoft.com/office/drawing/2014/main" id="{BBD48DC8-DBF7-98FE-6D7C-F89C9191C5D6}"/>
              </a:ext>
            </a:extLst>
          </p:cNvPr>
          <p:cNvSpPr>
            <a:spLocks noGrp="1"/>
          </p:cNvSpPr>
          <p:nvPr>
            <p:ph type="body" sz="quarter" idx="13"/>
          </p:nvPr>
        </p:nvSpPr>
        <p:spPr>
          <a:xfrm>
            <a:off x="508612" y="2511583"/>
            <a:ext cx="5401860"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C78AFD44-1E8B-2AD4-72BC-C46830090754}"/>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24813849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Portfoli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7AD129-CF59-E1D4-D950-DFCB8698D13C}"/>
              </a:ext>
            </a:extLst>
          </p:cNvPr>
          <p:cNvSpPr>
            <a:spLocks noGrp="1"/>
          </p:cNvSpPr>
          <p:nvPr>
            <p:ph type="pic" sz="quarter" idx="15" hasCustomPrompt="1"/>
          </p:nvPr>
        </p:nvSpPr>
        <p:spPr>
          <a:xfrm>
            <a:off x="482022"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Text Placeholder 9">
            <a:extLst>
              <a:ext uri="{FF2B5EF4-FFF2-40B4-BE49-F238E27FC236}">
                <a16:creationId xmlns:a16="http://schemas.microsoft.com/office/drawing/2014/main" id="{E171B3AB-211D-DC09-DCAE-92E0FA2315E5}"/>
              </a:ext>
            </a:extLst>
          </p:cNvPr>
          <p:cNvSpPr>
            <a:spLocks noGrp="1"/>
          </p:cNvSpPr>
          <p:nvPr>
            <p:ph type="body" sz="quarter" idx="11" hasCustomPrompt="1"/>
          </p:nvPr>
        </p:nvSpPr>
        <p:spPr>
          <a:xfrm>
            <a:off x="482024" y="572169"/>
            <a:ext cx="5269114"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E931FA0D-2DBE-6C01-C922-5B92C8984403}"/>
              </a:ext>
            </a:extLst>
          </p:cNvPr>
          <p:cNvSpPr>
            <a:spLocks noGrp="1"/>
          </p:cNvSpPr>
          <p:nvPr>
            <p:ph type="body" sz="quarter" idx="13"/>
          </p:nvPr>
        </p:nvSpPr>
        <p:spPr>
          <a:xfrm>
            <a:off x="402511"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CF6A1C39-8BD8-403D-5EF2-7FCC4BC53371}"/>
              </a:ext>
            </a:extLst>
          </p:cNvPr>
          <p:cNvSpPr>
            <a:spLocks noGrp="1"/>
          </p:cNvSpPr>
          <p:nvPr>
            <p:ph type="body" sz="quarter" idx="17"/>
          </p:nvPr>
        </p:nvSpPr>
        <p:spPr>
          <a:xfrm>
            <a:off x="482025" y="1609651"/>
            <a:ext cx="5269113" cy="582321"/>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
        <p:nvSpPr>
          <p:cNvPr id="15" name="Text Placeholder 9">
            <a:extLst>
              <a:ext uri="{FF2B5EF4-FFF2-40B4-BE49-F238E27FC236}">
                <a16:creationId xmlns:a16="http://schemas.microsoft.com/office/drawing/2014/main" id="{2A7E8552-6D54-1D5A-9D4F-7D7A90B63183}"/>
              </a:ext>
            </a:extLst>
          </p:cNvPr>
          <p:cNvSpPr>
            <a:spLocks noGrp="1"/>
          </p:cNvSpPr>
          <p:nvPr>
            <p:ph type="body" sz="quarter" idx="18"/>
          </p:nvPr>
        </p:nvSpPr>
        <p:spPr>
          <a:xfrm>
            <a:off x="402514"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1" name="Picture Placeholder 4">
            <a:extLst>
              <a:ext uri="{FF2B5EF4-FFF2-40B4-BE49-F238E27FC236}">
                <a16:creationId xmlns:a16="http://schemas.microsoft.com/office/drawing/2014/main" id="{9C076CF6-D58D-30E6-0F30-18653CC5A3A7}"/>
              </a:ext>
            </a:extLst>
          </p:cNvPr>
          <p:cNvSpPr>
            <a:spLocks noGrp="1"/>
          </p:cNvSpPr>
          <p:nvPr>
            <p:ph type="pic" sz="quarter" idx="19" hasCustomPrompt="1"/>
          </p:nvPr>
        </p:nvSpPr>
        <p:spPr>
          <a:xfrm>
            <a:off x="6409059"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B9E32D7D-E3F5-7780-F0D8-90B55225770B}"/>
              </a:ext>
            </a:extLst>
          </p:cNvPr>
          <p:cNvSpPr>
            <a:spLocks noGrp="1"/>
          </p:cNvSpPr>
          <p:nvPr>
            <p:ph type="body" sz="quarter" idx="20"/>
          </p:nvPr>
        </p:nvSpPr>
        <p:spPr>
          <a:xfrm>
            <a:off x="6329548"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7D66AE80-9C6E-9997-5F4E-72C1704477F7}"/>
              </a:ext>
            </a:extLst>
          </p:cNvPr>
          <p:cNvSpPr>
            <a:spLocks noGrp="1"/>
          </p:cNvSpPr>
          <p:nvPr>
            <p:ph type="body" sz="quarter" idx="21"/>
          </p:nvPr>
        </p:nvSpPr>
        <p:spPr>
          <a:xfrm>
            <a:off x="6329551"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1522901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k Exampl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CEE5341-45F9-5954-BB43-19EE8D7BF300}"/>
              </a:ext>
            </a:extLst>
          </p:cNvPr>
          <p:cNvSpPr>
            <a:spLocks noGrp="1"/>
          </p:cNvSpPr>
          <p:nvPr>
            <p:ph type="pic" sz="quarter" idx="21" hasCustomPrompt="1"/>
          </p:nvPr>
        </p:nvSpPr>
        <p:spPr>
          <a:xfrm>
            <a:off x="6531429" y="3550740"/>
            <a:ext cx="2900806" cy="2297611"/>
          </a:xfrm>
          <a:custGeom>
            <a:avLst/>
            <a:gdLst>
              <a:gd name="connsiteX0" fmla="*/ 0 w 2801257"/>
              <a:gd name="connsiteY0" fmla="*/ 0 h 2297611"/>
              <a:gd name="connsiteX1" fmla="*/ 2801257 w 2801257"/>
              <a:gd name="connsiteY1" fmla="*/ 0 h 2297611"/>
              <a:gd name="connsiteX2" fmla="*/ 2801257 w 2801257"/>
              <a:gd name="connsiteY2" fmla="*/ 2297611 h 2297611"/>
              <a:gd name="connsiteX3" fmla="*/ 0 w 2801257"/>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801257" h="2297611">
                <a:moveTo>
                  <a:pt x="0" y="0"/>
                </a:moveTo>
                <a:lnTo>
                  <a:pt x="2801257" y="0"/>
                </a:lnTo>
                <a:lnTo>
                  <a:pt x="2801257"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0" name="Picture Placeholder 19">
            <a:extLst>
              <a:ext uri="{FF2B5EF4-FFF2-40B4-BE49-F238E27FC236}">
                <a16:creationId xmlns:a16="http://schemas.microsoft.com/office/drawing/2014/main" id="{DAE69B6C-AB30-489D-9819-DCE56A26E5D5}"/>
              </a:ext>
            </a:extLst>
          </p:cNvPr>
          <p:cNvSpPr>
            <a:spLocks noGrp="1"/>
          </p:cNvSpPr>
          <p:nvPr>
            <p:ph type="pic" sz="quarter" idx="20" hasCustomPrompt="1"/>
          </p:nvPr>
        </p:nvSpPr>
        <p:spPr>
          <a:xfrm>
            <a:off x="4651512" y="3550740"/>
            <a:ext cx="1747238" cy="2297611"/>
          </a:xfrm>
          <a:custGeom>
            <a:avLst/>
            <a:gdLst>
              <a:gd name="connsiteX0" fmla="*/ 0 w 1647686"/>
              <a:gd name="connsiteY0" fmla="*/ 0 h 2297611"/>
              <a:gd name="connsiteX1" fmla="*/ 1647686 w 1647686"/>
              <a:gd name="connsiteY1" fmla="*/ 0 h 2297611"/>
              <a:gd name="connsiteX2" fmla="*/ 1647686 w 1647686"/>
              <a:gd name="connsiteY2" fmla="*/ 2297611 h 2297611"/>
              <a:gd name="connsiteX3" fmla="*/ 0 w 16476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1647686" h="2297611">
                <a:moveTo>
                  <a:pt x="0" y="0"/>
                </a:moveTo>
                <a:lnTo>
                  <a:pt x="1647686" y="0"/>
                </a:lnTo>
                <a:lnTo>
                  <a:pt x="16476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8" name="Picture Placeholder 17">
            <a:extLst>
              <a:ext uri="{FF2B5EF4-FFF2-40B4-BE49-F238E27FC236}">
                <a16:creationId xmlns:a16="http://schemas.microsoft.com/office/drawing/2014/main" id="{025C0720-A37A-4742-BF1B-2B38511C6E06}"/>
              </a:ext>
            </a:extLst>
          </p:cNvPr>
          <p:cNvSpPr>
            <a:spLocks noGrp="1"/>
          </p:cNvSpPr>
          <p:nvPr>
            <p:ph type="pic" sz="quarter" idx="19" hasCustomPrompt="1"/>
          </p:nvPr>
        </p:nvSpPr>
        <p:spPr>
          <a:xfrm>
            <a:off x="526775" y="3550740"/>
            <a:ext cx="3992058" cy="2297611"/>
          </a:xfrm>
          <a:custGeom>
            <a:avLst/>
            <a:gdLst>
              <a:gd name="connsiteX0" fmla="*/ 0 w 3695384"/>
              <a:gd name="connsiteY0" fmla="*/ 0 h 2297611"/>
              <a:gd name="connsiteX1" fmla="*/ 3695384 w 3695384"/>
              <a:gd name="connsiteY1" fmla="*/ 0 h 2297611"/>
              <a:gd name="connsiteX2" fmla="*/ 3695384 w 3695384"/>
              <a:gd name="connsiteY2" fmla="*/ 2297611 h 2297611"/>
              <a:gd name="connsiteX3" fmla="*/ 0 w 3695384"/>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695384" h="2297611">
                <a:moveTo>
                  <a:pt x="0" y="0"/>
                </a:moveTo>
                <a:lnTo>
                  <a:pt x="3695384" y="0"/>
                </a:lnTo>
                <a:lnTo>
                  <a:pt x="3695384"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6" name="Picture Placeholder 15">
            <a:extLst>
              <a:ext uri="{FF2B5EF4-FFF2-40B4-BE49-F238E27FC236}">
                <a16:creationId xmlns:a16="http://schemas.microsoft.com/office/drawing/2014/main" id="{559206C1-3D26-0495-EA9F-8486E8E6AB62}"/>
              </a:ext>
            </a:extLst>
          </p:cNvPr>
          <p:cNvSpPr>
            <a:spLocks noGrp="1"/>
          </p:cNvSpPr>
          <p:nvPr>
            <p:ph type="pic" sz="quarter" idx="18" hasCustomPrompt="1"/>
          </p:nvPr>
        </p:nvSpPr>
        <p:spPr>
          <a:xfrm>
            <a:off x="9564914" y="1038778"/>
            <a:ext cx="2191656" cy="4809572"/>
          </a:xfrm>
          <a:custGeom>
            <a:avLst/>
            <a:gdLst>
              <a:gd name="connsiteX0" fmla="*/ 0 w 1865086"/>
              <a:gd name="connsiteY0" fmla="*/ 4104721 h 4809572"/>
              <a:gd name="connsiteX1" fmla="*/ 1865086 w 1865086"/>
              <a:gd name="connsiteY1" fmla="*/ 4104721 h 4809572"/>
              <a:gd name="connsiteX2" fmla="*/ 1865086 w 1865086"/>
              <a:gd name="connsiteY2" fmla="*/ 4809572 h 4809572"/>
              <a:gd name="connsiteX3" fmla="*/ 0 w 1865086"/>
              <a:gd name="connsiteY3" fmla="*/ 4809572 h 4809572"/>
              <a:gd name="connsiteX4" fmla="*/ 0 w 1865086"/>
              <a:gd name="connsiteY4" fmla="*/ 0 h 4809572"/>
              <a:gd name="connsiteX5" fmla="*/ 1865086 w 1865086"/>
              <a:gd name="connsiteY5" fmla="*/ 0 h 4809572"/>
              <a:gd name="connsiteX6" fmla="*/ 1865086 w 1865086"/>
              <a:gd name="connsiteY6" fmla="*/ 3967745 h 4809572"/>
              <a:gd name="connsiteX7" fmla="*/ 0 w 1865086"/>
              <a:gd name="connsiteY7" fmla="*/ 3967745 h 48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5086" h="4809572">
                <a:moveTo>
                  <a:pt x="0" y="4104721"/>
                </a:moveTo>
                <a:lnTo>
                  <a:pt x="1865086" y="4104721"/>
                </a:lnTo>
                <a:lnTo>
                  <a:pt x="1865086" y="4809572"/>
                </a:lnTo>
                <a:lnTo>
                  <a:pt x="0" y="4809572"/>
                </a:lnTo>
                <a:close/>
                <a:moveTo>
                  <a:pt x="0" y="0"/>
                </a:moveTo>
                <a:lnTo>
                  <a:pt x="1865086" y="0"/>
                </a:lnTo>
                <a:lnTo>
                  <a:pt x="1865086" y="3967745"/>
                </a:lnTo>
                <a:lnTo>
                  <a:pt x="0" y="396774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9390408-96B7-A7E5-F90B-4DA6E741F8A7}"/>
              </a:ext>
            </a:extLst>
          </p:cNvPr>
          <p:cNvSpPr>
            <a:spLocks noGrp="1"/>
          </p:cNvSpPr>
          <p:nvPr>
            <p:ph type="pic" sz="quarter" idx="17" hasCustomPrompt="1"/>
          </p:nvPr>
        </p:nvSpPr>
        <p:spPr>
          <a:xfrm>
            <a:off x="7141028" y="1038780"/>
            <a:ext cx="2269541" cy="2390220"/>
          </a:xfrm>
          <a:custGeom>
            <a:avLst/>
            <a:gdLst>
              <a:gd name="connsiteX0" fmla="*/ 0 w 2191656"/>
              <a:gd name="connsiteY0" fmla="*/ 0 h 2297611"/>
              <a:gd name="connsiteX1" fmla="*/ 2191656 w 2191656"/>
              <a:gd name="connsiteY1" fmla="*/ 0 h 2297611"/>
              <a:gd name="connsiteX2" fmla="*/ 2191656 w 2191656"/>
              <a:gd name="connsiteY2" fmla="*/ 2297611 h 2297611"/>
              <a:gd name="connsiteX3" fmla="*/ 0 w 219165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191656" h="2297611">
                <a:moveTo>
                  <a:pt x="0" y="0"/>
                </a:moveTo>
                <a:lnTo>
                  <a:pt x="2191656" y="0"/>
                </a:lnTo>
                <a:lnTo>
                  <a:pt x="219165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F0BBED3A-5DDF-52C4-1720-C28BEA12C51F}"/>
              </a:ext>
            </a:extLst>
          </p:cNvPr>
          <p:cNvSpPr>
            <a:spLocks noGrp="1"/>
          </p:cNvSpPr>
          <p:nvPr>
            <p:ph type="pic" sz="quarter" idx="16" hasCustomPrompt="1"/>
          </p:nvPr>
        </p:nvSpPr>
        <p:spPr>
          <a:xfrm>
            <a:off x="3875313" y="1038780"/>
            <a:ext cx="3111369" cy="2390220"/>
          </a:xfrm>
          <a:custGeom>
            <a:avLst/>
            <a:gdLst>
              <a:gd name="connsiteX0" fmla="*/ 0 w 3033486"/>
              <a:gd name="connsiteY0" fmla="*/ 0 h 2297611"/>
              <a:gd name="connsiteX1" fmla="*/ 3033486 w 3033486"/>
              <a:gd name="connsiteY1" fmla="*/ 0 h 2297611"/>
              <a:gd name="connsiteX2" fmla="*/ 3033486 w 3033486"/>
              <a:gd name="connsiteY2" fmla="*/ 2297611 h 2297611"/>
              <a:gd name="connsiteX3" fmla="*/ 0 w 30334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033486" h="2297611">
                <a:moveTo>
                  <a:pt x="0" y="0"/>
                </a:moveTo>
                <a:lnTo>
                  <a:pt x="3033486" y="0"/>
                </a:lnTo>
                <a:lnTo>
                  <a:pt x="30334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DD506A78-852E-3959-0289-BF991E1AB1B9}"/>
              </a:ext>
            </a:extLst>
          </p:cNvPr>
          <p:cNvSpPr>
            <a:spLocks noGrp="1"/>
          </p:cNvSpPr>
          <p:nvPr>
            <p:ph type="pic" sz="quarter" idx="15" hasCustomPrompt="1"/>
          </p:nvPr>
        </p:nvSpPr>
        <p:spPr>
          <a:xfrm>
            <a:off x="526775" y="1038780"/>
            <a:ext cx="3194192" cy="2390220"/>
          </a:xfrm>
          <a:custGeom>
            <a:avLst/>
            <a:gdLst>
              <a:gd name="connsiteX0" fmla="*/ 0 w 2919186"/>
              <a:gd name="connsiteY0" fmla="*/ 0 h 2297611"/>
              <a:gd name="connsiteX1" fmla="*/ 2919186 w 2919186"/>
              <a:gd name="connsiteY1" fmla="*/ 0 h 2297611"/>
              <a:gd name="connsiteX2" fmla="*/ 2919186 w 2919186"/>
              <a:gd name="connsiteY2" fmla="*/ 2297611 h 2297611"/>
              <a:gd name="connsiteX3" fmla="*/ 0 w 29191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919186" h="2297611">
                <a:moveTo>
                  <a:pt x="0" y="0"/>
                </a:moveTo>
                <a:lnTo>
                  <a:pt x="2919186" y="0"/>
                </a:lnTo>
                <a:lnTo>
                  <a:pt x="29191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29597563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boo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EA0F06A-46C2-BBAC-549D-F6B58FF67806}"/>
              </a:ext>
            </a:extLst>
          </p:cNvPr>
          <p:cNvSpPr>
            <a:spLocks noGrp="1"/>
          </p:cNvSpPr>
          <p:nvPr>
            <p:ph type="pic" sz="quarter" idx="15" hasCustomPrompt="1"/>
          </p:nvPr>
        </p:nvSpPr>
        <p:spPr>
          <a:xfrm>
            <a:off x="772840" y="2624393"/>
            <a:ext cx="5097121" cy="3155907"/>
          </a:xfrm>
          <a:custGeom>
            <a:avLst/>
            <a:gdLst>
              <a:gd name="connsiteX0" fmla="*/ 0 w 5097121"/>
              <a:gd name="connsiteY0" fmla="*/ 0 h 3155907"/>
              <a:gd name="connsiteX1" fmla="*/ 5097121 w 5097121"/>
              <a:gd name="connsiteY1" fmla="*/ 0 h 3155907"/>
              <a:gd name="connsiteX2" fmla="*/ 5097121 w 5097121"/>
              <a:gd name="connsiteY2" fmla="*/ 3155907 h 3155907"/>
              <a:gd name="connsiteX3" fmla="*/ 0 w 5097121"/>
              <a:gd name="connsiteY3" fmla="*/ 3155907 h 3155907"/>
            </a:gdLst>
            <a:ahLst/>
            <a:cxnLst>
              <a:cxn ang="0">
                <a:pos x="connsiteX0" y="connsiteY0"/>
              </a:cxn>
              <a:cxn ang="0">
                <a:pos x="connsiteX1" y="connsiteY1"/>
              </a:cxn>
              <a:cxn ang="0">
                <a:pos x="connsiteX2" y="connsiteY2"/>
              </a:cxn>
              <a:cxn ang="0">
                <a:pos x="connsiteX3" y="connsiteY3"/>
              </a:cxn>
            </a:cxnLst>
            <a:rect l="l" t="t" r="r" b="b"/>
            <a:pathLst>
              <a:path w="5097121" h="3155907">
                <a:moveTo>
                  <a:pt x="0" y="0"/>
                </a:moveTo>
                <a:lnTo>
                  <a:pt x="5097121" y="0"/>
                </a:lnTo>
                <a:lnTo>
                  <a:pt x="5097121" y="3155907"/>
                </a:lnTo>
                <a:lnTo>
                  <a:pt x="0" y="315590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68CC084F-5A78-AD11-5231-AA07E93A74F9}"/>
              </a:ext>
            </a:extLst>
          </p:cNvPr>
          <p:cNvSpPr>
            <a:spLocks noGrp="1"/>
          </p:cNvSpPr>
          <p:nvPr>
            <p:ph type="pic" sz="quarter" idx="14" hasCustomPrompt="1"/>
          </p:nvPr>
        </p:nvSpPr>
        <p:spPr>
          <a:xfrm>
            <a:off x="7221606" y="4566250"/>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Picture Placeholder 5">
            <a:extLst>
              <a:ext uri="{FF2B5EF4-FFF2-40B4-BE49-F238E27FC236}">
                <a16:creationId xmlns:a16="http://schemas.microsoft.com/office/drawing/2014/main" id="{4848FB01-15AD-167C-CACC-5B98AF1AD480}"/>
              </a:ext>
            </a:extLst>
          </p:cNvPr>
          <p:cNvSpPr>
            <a:spLocks noGrp="1"/>
          </p:cNvSpPr>
          <p:nvPr>
            <p:ph type="pic" sz="quarter" idx="13" hasCustomPrompt="1"/>
          </p:nvPr>
        </p:nvSpPr>
        <p:spPr>
          <a:xfrm>
            <a:off x="7221606" y="2820511"/>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9617FD55-150E-4405-6A01-22AEBC69D643}"/>
              </a:ext>
            </a:extLst>
          </p:cNvPr>
          <p:cNvSpPr>
            <a:spLocks noGrp="1"/>
          </p:cNvSpPr>
          <p:nvPr>
            <p:ph type="body" sz="quarter" idx="12"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F50A3A0A-0056-778B-BD37-2C4C704DF4EE}"/>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1338736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0" name="Text Placeholder 9">
            <a:extLst>
              <a:ext uri="{FF2B5EF4-FFF2-40B4-BE49-F238E27FC236}">
                <a16:creationId xmlns:a16="http://schemas.microsoft.com/office/drawing/2014/main" id="{9BFDB730-2814-84C7-28B4-04BB3AF78A4D}"/>
              </a:ext>
            </a:extLst>
          </p:cNvPr>
          <p:cNvSpPr>
            <a:spLocks noGrp="1"/>
          </p:cNvSpPr>
          <p:nvPr>
            <p:ph type="body" sz="quarter" idx="20"/>
          </p:nvPr>
        </p:nvSpPr>
        <p:spPr>
          <a:xfrm>
            <a:off x="482974" y="2511975"/>
            <a:ext cx="5523188" cy="1248381"/>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1" name="Text Placeholder 9">
            <a:extLst>
              <a:ext uri="{FF2B5EF4-FFF2-40B4-BE49-F238E27FC236}">
                <a16:creationId xmlns:a16="http://schemas.microsoft.com/office/drawing/2014/main" id="{9FC6D9FF-B068-6476-B026-24AEDD6C7C93}"/>
              </a:ext>
            </a:extLst>
          </p:cNvPr>
          <p:cNvSpPr>
            <a:spLocks noGrp="1"/>
          </p:cNvSpPr>
          <p:nvPr>
            <p:ph type="body" sz="quarter" idx="12"/>
          </p:nvPr>
        </p:nvSpPr>
        <p:spPr>
          <a:xfrm>
            <a:off x="482025" y="1615673"/>
            <a:ext cx="5524137"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2" name="Text Placeholder 9">
            <a:extLst>
              <a:ext uri="{FF2B5EF4-FFF2-40B4-BE49-F238E27FC236}">
                <a16:creationId xmlns:a16="http://schemas.microsoft.com/office/drawing/2014/main" id="{08786224-3089-772C-C079-A0FAC7175A7F}"/>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D3990"/>
                </a:solidFill>
              </a:defRPr>
            </a:lvl1pPr>
            <a:lvl2pPr marL="457200" indent="0">
              <a:buNone/>
              <a:defRPr/>
            </a:lvl2pPr>
          </a:lstStyle>
          <a:p>
            <a:pPr lvl="0"/>
            <a:r>
              <a:rPr lang="en-US"/>
              <a:t>Click to edit Headline</a:t>
            </a:r>
          </a:p>
        </p:txBody>
      </p:sp>
    </p:spTree>
    <p:extLst>
      <p:ext uri="{BB962C8B-B14F-4D97-AF65-F5344CB8AC3E}">
        <p14:creationId xmlns:p14="http://schemas.microsoft.com/office/powerpoint/2010/main" val="129630790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F695BD-A591-7827-AF34-11DABF687BC3}"/>
              </a:ext>
            </a:extLst>
          </p:cNvPr>
          <p:cNvSpPr>
            <a:spLocks noGrp="1"/>
          </p:cNvSpPr>
          <p:nvPr>
            <p:ph type="pic" sz="quarter" idx="16" hasCustomPrompt="1"/>
          </p:nvPr>
        </p:nvSpPr>
        <p:spPr>
          <a:xfrm>
            <a:off x="6538040" y="3299792"/>
            <a:ext cx="5162550" cy="2796209"/>
          </a:xfrm>
          <a:custGeom>
            <a:avLst/>
            <a:gdLst>
              <a:gd name="connsiteX0" fmla="*/ 0 w 5162550"/>
              <a:gd name="connsiteY0" fmla="*/ 0 h 2796209"/>
              <a:gd name="connsiteX1" fmla="*/ 5162550 w 5162550"/>
              <a:gd name="connsiteY1" fmla="*/ 0 h 2796209"/>
              <a:gd name="connsiteX2" fmla="*/ 5162550 w 5162550"/>
              <a:gd name="connsiteY2" fmla="*/ 2796209 h 2796209"/>
              <a:gd name="connsiteX3" fmla="*/ 0 w 5162550"/>
              <a:gd name="connsiteY3" fmla="*/ 2796209 h 2796209"/>
            </a:gdLst>
            <a:ahLst/>
            <a:cxnLst>
              <a:cxn ang="0">
                <a:pos x="connsiteX0" y="connsiteY0"/>
              </a:cxn>
              <a:cxn ang="0">
                <a:pos x="connsiteX1" y="connsiteY1"/>
              </a:cxn>
              <a:cxn ang="0">
                <a:pos x="connsiteX2" y="connsiteY2"/>
              </a:cxn>
              <a:cxn ang="0">
                <a:pos x="connsiteX3" y="connsiteY3"/>
              </a:cxn>
            </a:cxnLst>
            <a:rect l="l" t="t" r="r" b="b"/>
            <a:pathLst>
              <a:path w="5162550" h="2796209">
                <a:moveTo>
                  <a:pt x="0" y="0"/>
                </a:moveTo>
                <a:lnTo>
                  <a:pt x="5162550" y="0"/>
                </a:lnTo>
                <a:lnTo>
                  <a:pt x="5162550" y="2796209"/>
                </a:lnTo>
                <a:lnTo>
                  <a:pt x="0" y="279620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91E0506C-C80F-D523-8284-7E598C4F9239}"/>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99CDB822-1B61-2A84-50C9-791750A7DD80}"/>
              </a:ext>
            </a:extLst>
          </p:cNvPr>
          <p:cNvSpPr>
            <a:spLocks noGrp="1"/>
          </p:cNvSpPr>
          <p:nvPr>
            <p:ph type="body" sz="quarter" idx="13"/>
          </p:nvPr>
        </p:nvSpPr>
        <p:spPr>
          <a:xfrm>
            <a:off x="482023" y="3897058"/>
            <a:ext cx="5524137" cy="219894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4353DCCA-EED5-1659-D971-6CBFFD5211EE}"/>
              </a:ext>
            </a:extLst>
          </p:cNvPr>
          <p:cNvSpPr>
            <a:spLocks noGrp="1"/>
          </p:cNvSpPr>
          <p:nvPr>
            <p:ph type="body" sz="quarter" idx="17"/>
          </p:nvPr>
        </p:nvSpPr>
        <p:spPr>
          <a:xfrm>
            <a:off x="482025" y="3247844"/>
            <a:ext cx="5524137" cy="582321"/>
          </a:xfrm>
          <a:prstGeom prst="rect">
            <a:avLst/>
          </a:prstGeom>
        </p:spPr>
        <p:txBody>
          <a:bodyPr/>
          <a:lstStyle>
            <a:lvl1pPr marL="0" indent="0">
              <a:lnSpc>
                <a:spcPct val="85000"/>
              </a:lnSpc>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78913636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67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FB0E3-CE00-5BFF-665D-BF68E267FACF}"/>
              </a:ext>
            </a:extLst>
          </p:cNvPr>
          <p:cNvSpPr/>
          <p:nvPr userDrawn="1"/>
        </p:nvSpPr>
        <p:spPr>
          <a:xfrm>
            <a:off x="0" y="0"/>
            <a:ext cx="12192000" cy="6858000"/>
          </a:xfrm>
          <a:prstGeom prst="rect">
            <a:avLst/>
          </a:prstGeom>
          <a:solidFill>
            <a:srgbClr val="2D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34E5C8-3C35-8574-7011-42736D0DAB9A}"/>
              </a:ext>
            </a:extLst>
          </p:cNvPr>
          <p:cNvSpPr txBox="1"/>
          <p:nvPr userDrawn="1"/>
        </p:nvSpPr>
        <p:spPr>
          <a:xfrm>
            <a:off x="4685794" y="3896963"/>
            <a:ext cx="2842445" cy="784830"/>
          </a:xfrm>
          <a:prstGeom prst="rect">
            <a:avLst/>
          </a:prstGeom>
          <a:noFill/>
        </p:spPr>
        <p:txBody>
          <a:bodyPr wrap="none" rtlCol="0">
            <a:spAutoFit/>
          </a:bodyPr>
          <a:lstStyle/>
          <a:p>
            <a:r>
              <a:rPr lang="en-US" sz="4500" b="1">
                <a:solidFill>
                  <a:schemeClr val="bg1"/>
                </a:solidFill>
                <a:cs typeface="Poppins" panose="00000500000000000000" pitchFamily="2" charset="0"/>
              </a:rPr>
              <a:t>Thank You!</a:t>
            </a:r>
          </a:p>
        </p:txBody>
      </p:sp>
      <p:pic>
        <p:nvPicPr>
          <p:cNvPr id="12" name="Graphic 11">
            <a:extLst>
              <a:ext uri="{FF2B5EF4-FFF2-40B4-BE49-F238E27FC236}">
                <a16:creationId xmlns:a16="http://schemas.microsoft.com/office/drawing/2014/main" id="{CC638413-17C7-B5C9-3157-7BFE37232C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3312" y="2251343"/>
            <a:ext cx="5332932" cy="1596740"/>
          </a:xfrm>
          <a:prstGeom prst="rect">
            <a:avLst/>
          </a:prstGeom>
        </p:spPr>
      </p:pic>
    </p:spTree>
    <p:extLst>
      <p:ext uri="{BB962C8B-B14F-4D97-AF65-F5344CB8AC3E}">
        <p14:creationId xmlns:p14="http://schemas.microsoft.com/office/powerpoint/2010/main" val="1198739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BBEB6085-C86B-9ABF-9693-DEE4C5CF1A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731041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1E481D63-6385-64D0-4463-CA718BC752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364932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14413EB-F0DA-8D0D-EEC1-A28A419A778A}"/>
              </a:ext>
            </a:extLst>
          </p:cNvPr>
          <p:cNvCxnSpPr>
            <a:cxnSpLocks/>
          </p:cNvCxnSpPr>
          <p:nvPr userDrawn="1"/>
        </p:nvCxnSpPr>
        <p:spPr>
          <a:xfrm>
            <a:off x="2405270" y="5898524"/>
            <a:ext cx="9322904" cy="0"/>
          </a:xfrm>
          <a:prstGeom prst="line">
            <a:avLst/>
          </a:prstGeom>
          <a:ln w="63500">
            <a:solidFill>
              <a:srgbClr val="FBB042"/>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609BB05D-757A-3804-D2DB-9CF363858DD4}"/>
              </a:ext>
            </a:extLst>
          </p:cNvPr>
          <p:cNvSpPr>
            <a:spLocks noGrp="1"/>
          </p:cNvSpPr>
          <p:nvPr>
            <p:ph type="body" sz="quarter" idx="10" hasCustomPrompt="1"/>
          </p:nvPr>
        </p:nvSpPr>
        <p:spPr>
          <a:xfrm>
            <a:off x="2826559" y="1227660"/>
            <a:ext cx="6788930"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971FEA7D-174E-50AE-0F7A-E1B19853FBE1}"/>
              </a:ext>
            </a:extLst>
          </p:cNvPr>
          <p:cNvSpPr>
            <a:spLocks noGrp="1"/>
          </p:cNvSpPr>
          <p:nvPr>
            <p:ph type="body" sz="quarter" idx="12"/>
          </p:nvPr>
        </p:nvSpPr>
        <p:spPr>
          <a:xfrm>
            <a:off x="2826557" y="217333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8D93E01-ABB6-8A0A-5AF1-9BA3D1737DAB}"/>
              </a:ext>
            </a:extLst>
          </p:cNvPr>
          <p:cNvSpPr>
            <a:spLocks noGrp="1"/>
          </p:cNvSpPr>
          <p:nvPr>
            <p:ph type="body" sz="quarter" idx="13"/>
          </p:nvPr>
        </p:nvSpPr>
        <p:spPr>
          <a:xfrm>
            <a:off x="2826557" y="2668161"/>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A96ED665-5207-36C9-F501-6358705F15D9}"/>
              </a:ext>
            </a:extLst>
          </p:cNvPr>
          <p:cNvSpPr>
            <a:spLocks noGrp="1"/>
          </p:cNvSpPr>
          <p:nvPr>
            <p:ph type="body" sz="quarter" idx="14"/>
          </p:nvPr>
        </p:nvSpPr>
        <p:spPr>
          <a:xfrm>
            <a:off x="2826557" y="3162988"/>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6" name="Text Placeholder 9">
            <a:extLst>
              <a:ext uri="{FF2B5EF4-FFF2-40B4-BE49-F238E27FC236}">
                <a16:creationId xmlns:a16="http://schemas.microsoft.com/office/drawing/2014/main" id="{182D0538-D7D0-0753-5935-19AB6CC73285}"/>
              </a:ext>
            </a:extLst>
          </p:cNvPr>
          <p:cNvSpPr>
            <a:spLocks noGrp="1"/>
          </p:cNvSpPr>
          <p:nvPr>
            <p:ph type="body" sz="quarter" idx="15"/>
          </p:nvPr>
        </p:nvSpPr>
        <p:spPr>
          <a:xfrm>
            <a:off x="2826557" y="3657815"/>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7" name="Text Placeholder 9">
            <a:extLst>
              <a:ext uri="{FF2B5EF4-FFF2-40B4-BE49-F238E27FC236}">
                <a16:creationId xmlns:a16="http://schemas.microsoft.com/office/drawing/2014/main" id="{A05D6BA7-93EB-82B7-B602-81B738607BF3}"/>
              </a:ext>
            </a:extLst>
          </p:cNvPr>
          <p:cNvSpPr>
            <a:spLocks noGrp="1"/>
          </p:cNvSpPr>
          <p:nvPr>
            <p:ph type="body" sz="quarter" idx="16"/>
          </p:nvPr>
        </p:nvSpPr>
        <p:spPr>
          <a:xfrm>
            <a:off x="2826557" y="4152642"/>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3BA6B31-D494-B4F5-85CF-FDF8C6E42917}"/>
              </a:ext>
            </a:extLst>
          </p:cNvPr>
          <p:cNvSpPr>
            <a:spLocks noGrp="1"/>
          </p:cNvSpPr>
          <p:nvPr>
            <p:ph type="body" sz="quarter" idx="17"/>
          </p:nvPr>
        </p:nvSpPr>
        <p:spPr>
          <a:xfrm>
            <a:off x="2826557" y="4647469"/>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0FE9AD4C-A188-E89C-3137-1538C1C410DB}"/>
              </a:ext>
            </a:extLst>
          </p:cNvPr>
          <p:cNvSpPr>
            <a:spLocks noGrp="1"/>
          </p:cNvSpPr>
          <p:nvPr>
            <p:ph type="body" sz="quarter" idx="18"/>
          </p:nvPr>
        </p:nvSpPr>
        <p:spPr>
          <a:xfrm>
            <a:off x="2826557" y="514229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03088CDB-991F-C5C9-492F-AD29892EC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2425700" cy="6858001"/>
          </a:xfrm>
          <a:prstGeom prst="rect">
            <a:avLst/>
          </a:prstGeom>
        </p:spPr>
      </p:pic>
      <p:pic>
        <p:nvPicPr>
          <p:cNvPr id="5" name="Graphic 4">
            <a:extLst>
              <a:ext uri="{FF2B5EF4-FFF2-40B4-BE49-F238E27FC236}">
                <a16:creationId xmlns:a16="http://schemas.microsoft.com/office/drawing/2014/main" id="{7D30B4D8-2E5E-37FA-BB8F-61F60CF509B7}"/>
              </a:ext>
            </a:extLst>
          </p:cNvPr>
          <p:cNvPicPr>
            <a:picLocks noChangeAspect="1"/>
          </p:cNvPicPr>
          <p:nvPr userDrawn="1"/>
        </p:nvPicPr>
        <p:blipFill>
          <a:blip r:embed="rId4">
            <a:alphaModFix amt="18000"/>
            <a:extLst>
              <a:ext uri="{96DAC541-7B7A-43D3-8B79-37D633B846F1}">
                <asvg:svgBlip xmlns:asvg="http://schemas.microsoft.com/office/drawing/2016/SVG/main" r:embed="rId5"/>
              </a:ext>
            </a:extLst>
          </a:blip>
          <a:srcRect b="2237"/>
          <a:stretch/>
        </p:blipFill>
        <p:spPr>
          <a:xfrm>
            <a:off x="0" y="0"/>
            <a:ext cx="2430001" cy="6858000"/>
          </a:xfrm>
          <a:prstGeom prst="rect">
            <a:avLst/>
          </a:prstGeom>
        </p:spPr>
      </p:pic>
    </p:spTree>
    <p:extLst>
      <p:ext uri="{BB962C8B-B14F-4D97-AF65-F5344CB8AC3E}">
        <p14:creationId xmlns:p14="http://schemas.microsoft.com/office/powerpoint/2010/main" val="4086840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3AF9D466-E6D6-8047-63A7-FECB71010E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5630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473DCB3-B1F4-F8BD-22AA-A6A8E30DE385}"/>
              </a:ext>
            </a:extLst>
          </p:cNvPr>
          <p:cNvCxnSpPr>
            <a:cxnSpLocks/>
          </p:cNvCxnSpPr>
          <p:nvPr userDrawn="1"/>
        </p:nvCxnSpPr>
        <p:spPr>
          <a:xfrm>
            <a:off x="2307249" y="5644657"/>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C9142D-FA79-DA45-ADDF-ADAD1B334E1B}"/>
              </a:ext>
            </a:extLst>
          </p:cNvPr>
          <p:cNvCxnSpPr>
            <a:cxnSpLocks/>
          </p:cNvCxnSpPr>
          <p:nvPr userDrawn="1"/>
        </p:nvCxnSpPr>
        <p:spPr>
          <a:xfrm>
            <a:off x="1513970" y="4855838"/>
            <a:ext cx="1804360" cy="218"/>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D7741A-9FC8-8772-9EDB-387F3F5C36DA}"/>
              </a:ext>
            </a:extLst>
          </p:cNvPr>
          <p:cNvCxnSpPr>
            <a:cxnSpLocks/>
          </p:cNvCxnSpPr>
          <p:nvPr userDrawn="1"/>
        </p:nvCxnSpPr>
        <p:spPr>
          <a:xfrm flipV="1">
            <a:off x="1518834" y="3293314"/>
            <a:ext cx="1804360" cy="20109"/>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7BAF26-EA35-D0CA-3435-E1C7D0A2D684}"/>
              </a:ext>
            </a:extLst>
          </p:cNvPr>
          <p:cNvCxnSpPr>
            <a:cxnSpLocks/>
          </p:cNvCxnSpPr>
          <p:nvPr userDrawn="1"/>
        </p:nvCxnSpPr>
        <p:spPr>
          <a:xfrm>
            <a:off x="2307249" y="4079889"/>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2357196-D222-56CD-576A-41D62D7E1986}"/>
              </a:ext>
            </a:extLst>
          </p:cNvPr>
          <p:cNvSpPr/>
          <p:nvPr userDrawn="1"/>
        </p:nvSpPr>
        <p:spPr>
          <a:xfrm>
            <a:off x="1403390" y="3606364"/>
            <a:ext cx="961576" cy="961576"/>
          </a:xfrm>
          <a:prstGeom prst="ellipse">
            <a:avLst/>
          </a:prstGeom>
          <a:blipFill>
            <a:blip r:embed="rId2"/>
            <a:stretch>
              <a:fillRect l="-21269" t="-12316" r="-79080" b="-625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24FE77F6-3C52-BC16-969E-2232312489F5}"/>
              </a:ext>
            </a:extLst>
          </p:cNvPr>
          <p:cNvSpPr>
            <a:spLocks noGrp="1"/>
          </p:cNvSpPr>
          <p:nvPr>
            <p:ph type="pic" sz="quarter" idx="10" hasCustomPrompt="1"/>
          </p:nvPr>
        </p:nvSpPr>
        <p:spPr>
          <a:xfrm>
            <a:off x="6261100" y="2955430"/>
            <a:ext cx="5462442" cy="3353006"/>
          </a:xfrm>
          <a:custGeom>
            <a:avLst/>
            <a:gdLst>
              <a:gd name="connsiteX0" fmla="*/ 0 w 5168900"/>
              <a:gd name="connsiteY0" fmla="*/ 0 h 2971800"/>
              <a:gd name="connsiteX1" fmla="*/ 5168900 w 5168900"/>
              <a:gd name="connsiteY1" fmla="*/ 0 h 2971800"/>
              <a:gd name="connsiteX2" fmla="*/ 5168900 w 5168900"/>
              <a:gd name="connsiteY2" fmla="*/ 2971800 h 2971800"/>
              <a:gd name="connsiteX3" fmla="*/ 0 w 51689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5168900" h="2971800">
                <a:moveTo>
                  <a:pt x="0" y="0"/>
                </a:moveTo>
                <a:lnTo>
                  <a:pt x="5168900" y="0"/>
                </a:lnTo>
                <a:lnTo>
                  <a:pt x="5168900" y="2971800"/>
                </a:lnTo>
                <a:lnTo>
                  <a:pt x="0" y="29718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F36D3A16-33EC-1A72-C5E1-EAE089D5D1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A4320AEF-C428-C4E1-92B2-94D91E1179AC}"/>
              </a:ext>
            </a:extLst>
          </p:cNvPr>
          <p:cNvSpPr>
            <a:spLocks noGrp="1"/>
          </p:cNvSpPr>
          <p:nvPr>
            <p:ph type="body" sz="quarter" idx="12"/>
          </p:nvPr>
        </p:nvSpPr>
        <p:spPr>
          <a:xfrm>
            <a:off x="3465334" y="3119697"/>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4" name="Text Placeholder 9">
            <a:extLst>
              <a:ext uri="{FF2B5EF4-FFF2-40B4-BE49-F238E27FC236}">
                <a16:creationId xmlns:a16="http://schemas.microsoft.com/office/drawing/2014/main" id="{FB452906-DFAD-6E4A-373B-3B3096802F45}"/>
              </a:ext>
            </a:extLst>
          </p:cNvPr>
          <p:cNvSpPr>
            <a:spLocks noGrp="1"/>
          </p:cNvSpPr>
          <p:nvPr>
            <p:ph type="body" sz="quarter" idx="13"/>
          </p:nvPr>
        </p:nvSpPr>
        <p:spPr>
          <a:xfrm>
            <a:off x="508611" y="1597185"/>
            <a:ext cx="5497553"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646D9D8E-0256-E862-163B-AA1CD54D7C26}"/>
              </a:ext>
            </a:extLst>
          </p:cNvPr>
          <p:cNvSpPr>
            <a:spLocks noGrp="1"/>
          </p:cNvSpPr>
          <p:nvPr>
            <p:ph type="body" sz="quarter" idx="14"/>
          </p:nvPr>
        </p:nvSpPr>
        <p:spPr>
          <a:xfrm>
            <a:off x="3459625" y="38990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6" name="Text Placeholder 9">
            <a:extLst>
              <a:ext uri="{FF2B5EF4-FFF2-40B4-BE49-F238E27FC236}">
                <a16:creationId xmlns:a16="http://schemas.microsoft.com/office/drawing/2014/main" id="{A3CFDE16-D491-C150-607F-7B8CD941FD0D}"/>
              </a:ext>
            </a:extLst>
          </p:cNvPr>
          <p:cNvSpPr>
            <a:spLocks noGrp="1"/>
          </p:cNvSpPr>
          <p:nvPr>
            <p:ph type="body" sz="quarter" idx="15"/>
          </p:nvPr>
        </p:nvSpPr>
        <p:spPr>
          <a:xfrm>
            <a:off x="3459625" y="4678863"/>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7" name="Text Placeholder 9">
            <a:extLst>
              <a:ext uri="{FF2B5EF4-FFF2-40B4-BE49-F238E27FC236}">
                <a16:creationId xmlns:a16="http://schemas.microsoft.com/office/drawing/2014/main" id="{C971BBFC-3306-3D72-F7B1-D045E0E30321}"/>
              </a:ext>
            </a:extLst>
          </p:cNvPr>
          <p:cNvSpPr>
            <a:spLocks noGrp="1"/>
          </p:cNvSpPr>
          <p:nvPr>
            <p:ph type="body" sz="quarter" idx="16"/>
          </p:nvPr>
        </p:nvSpPr>
        <p:spPr>
          <a:xfrm>
            <a:off x="3453916" y="54652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30" name="Picture Placeholder 28">
            <a:extLst>
              <a:ext uri="{FF2B5EF4-FFF2-40B4-BE49-F238E27FC236}">
                <a16:creationId xmlns:a16="http://schemas.microsoft.com/office/drawing/2014/main" id="{73CB9171-DEC3-E09A-D3AC-566158C92C4E}"/>
              </a:ext>
            </a:extLst>
          </p:cNvPr>
          <p:cNvSpPr>
            <a:spLocks noGrp="1"/>
          </p:cNvSpPr>
          <p:nvPr>
            <p:ph type="pic" sz="quarter" idx="17" hasCustomPrompt="1"/>
          </p:nvPr>
        </p:nvSpPr>
        <p:spPr>
          <a:xfrm>
            <a:off x="610762" y="2817816"/>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1" name="Picture Placeholder 28">
            <a:extLst>
              <a:ext uri="{FF2B5EF4-FFF2-40B4-BE49-F238E27FC236}">
                <a16:creationId xmlns:a16="http://schemas.microsoft.com/office/drawing/2014/main" id="{64C61F41-5862-31A6-317F-D801CF6590C8}"/>
              </a:ext>
            </a:extLst>
          </p:cNvPr>
          <p:cNvSpPr>
            <a:spLocks noGrp="1"/>
          </p:cNvSpPr>
          <p:nvPr>
            <p:ph type="pic" sz="quarter" idx="18" hasCustomPrompt="1"/>
          </p:nvPr>
        </p:nvSpPr>
        <p:spPr>
          <a:xfrm>
            <a:off x="609088" y="4373007"/>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2" name="Picture Placeholder 28">
            <a:extLst>
              <a:ext uri="{FF2B5EF4-FFF2-40B4-BE49-F238E27FC236}">
                <a16:creationId xmlns:a16="http://schemas.microsoft.com/office/drawing/2014/main" id="{EFD4E2B2-0C17-E5E9-E934-47D1C2017E58}"/>
              </a:ext>
            </a:extLst>
          </p:cNvPr>
          <p:cNvSpPr>
            <a:spLocks noGrp="1"/>
          </p:cNvSpPr>
          <p:nvPr>
            <p:ph type="pic" sz="quarter" idx="19" hasCustomPrompt="1"/>
          </p:nvPr>
        </p:nvSpPr>
        <p:spPr>
          <a:xfrm>
            <a:off x="1404720" y="3605108"/>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4" name="Picture Placeholder 28">
            <a:extLst>
              <a:ext uri="{FF2B5EF4-FFF2-40B4-BE49-F238E27FC236}">
                <a16:creationId xmlns:a16="http://schemas.microsoft.com/office/drawing/2014/main" id="{0AB755D4-F511-A699-CE27-A4032E373A53}"/>
              </a:ext>
            </a:extLst>
          </p:cNvPr>
          <p:cNvSpPr>
            <a:spLocks noGrp="1"/>
          </p:cNvSpPr>
          <p:nvPr>
            <p:ph type="pic" sz="quarter" idx="20" hasCustomPrompt="1"/>
          </p:nvPr>
        </p:nvSpPr>
        <p:spPr>
          <a:xfrm>
            <a:off x="1403046" y="5160299"/>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Tree>
    <p:extLst>
      <p:ext uri="{BB962C8B-B14F-4D97-AF65-F5344CB8AC3E}">
        <p14:creationId xmlns:p14="http://schemas.microsoft.com/office/powerpoint/2010/main" val="9657277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1985589"/>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478292"/>
            <a:ext cx="5524138" cy="328878"/>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1762262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Text 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812080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ext 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1276542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o We Serv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BC702D6-7522-3CB3-6AED-4E8B12ACD234}"/>
              </a:ext>
            </a:extLst>
          </p:cNvPr>
          <p:cNvPicPr>
            <a:picLocks noChangeAspect="1"/>
          </p:cNvPicPr>
          <p:nvPr userDrawn="1"/>
        </p:nvPicPr>
        <p:blipFill>
          <a:blip r:embed="rId2">
            <a:alphaModFix amt="22000"/>
            <a:extLst>
              <a:ext uri="{96DAC541-7B7A-43D3-8B79-37D633B846F1}">
                <asvg:svgBlip xmlns:asvg="http://schemas.microsoft.com/office/drawing/2016/SVG/main" r:embed="rId3"/>
              </a:ext>
            </a:extLst>
          </a:blip>
          <a:stretch>
            <a:fillRect/>
          </a:stretch>
        </p:blipFill>
        <p:spPr>
          <a:xfrm>
            <a:off x="-886542" y="2050880"/>
            <a:ext cx="5524137" cy="5524137"/>
          </a:xfrm>
          <a:prstGeom prst="rect">
            <a:avLst/>
          </a:prstGeom>
        </p:spPr>
      </p:pic>
      <p:sp>
        <p:nvSpPr>
          <p:cNvPr id="5" name="Picture Placeholder 4">
            <a:extLst>
              <a:ext uri="{FF2B5EF4-FFF2-40B4-BE49-F238E27FC236}">
                <a16:creationId xmlns:a16="http://schemas.microsoft.com/office/drawing/2014/main" id="{97F06CA3-FACE-5329-00EB-A7E3B666D640}"/>
              </a:ext>
            </a:extLst>
          </p:cNvPr>
          <p:cNvSpPr>
            <a:spLocks noGrp="1"/>
          </p:cNvSpPr>
          <p:nvPr>
            <p:ph type="pic" sz="quarter" idx="10" hasCustomPrompt="1"/>
          </p:nvPr>
        </p:nvSpPr>
        <p:spPr>
          <a:xfrm>
            <a:off x="7709791" y="1533377"/>
            <a:ext cx="4013750" cy="466912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1FDF5503-36FA-E638-F7FF-EE1ED0A2BF42}"/>
              </a:ext>
            </a:extLst>
          </p:cNvPr>
          <p:cNvSpPr>
            <a:spLocks noGrp="1"/>
          </p:cNvSpPr>
          <p:nvPr>
            <p:ph type="body" sz="quarter" idx="14"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E0FC9C73-CF30-CC6F-9080-4C43EF08AFC8}"/>
              </a:ext>
            </a:extLst>
          </p:cNvPr>
          <p:cNvSpPr>
            <a:spLocks noGrp="1"/>
          </p:cNvSpPr>
          <p:nvPr>
            <p:ph type="body" sz="quarter" idx="15"/>
          </p:nvPr>
        </p:nvSpPr>
        <p:spPr>
          <a:xfrm>
            <a:off x="508612" y="2906162"/>
            <a:ext cx="5497552" cy="2688880"/>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576E6DB6-7ABF-98C6-D291-BE33BB1B0EA2}"/>
              </a:ext>
            </a:extLst>
          </p:cNvPr>
          <p:cNvSpPr>
            <a:spLocks noGrp="1"/>
          </p:cNvSpPr>
          <p:nvPr>
            <p:ph type="body" sz="quarter" idx="16"/>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67113768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A6AA739-A488-4601-06CB-7275A76A27F6}"/>
              </a:ext>
            </a:extLst>
          </p:cNvPr>
          <p:cNvSpPr>
            <a:spLocks noGrp="1"/>
          </p:cNvSpPr>
          <p:nvPr>
            <p:ph type="pic" sz="quarter" idx="10" hasCustomPrompt="1"/>
          </p:nvPr>
        </p:nvSpPr>
        <p:spPr>
          <a:xfrm>
            <a:off x="534301" y="4210668"/>
            <a:ext cx="11189241" cy="1938991"/>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Text Placeholder 9">
            <a:extLst>
              <a:ext uri="{FF2B5EF4-FFF2-40B4-BE49-F238E27FC236}">
                <a16:creationId xmlns:a16="http://schemas.microsoft.com/office/drawing/2014/main" id="{6904E765-9148-694E-21DC-679A0B9AD2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0" name="Text Placeholder 9">
            <a:extLst>
              <a:ext uri="{FF2B5EF4-FFF2-40B4-BE49-F238E27FC236}">
                <a16:creationId xmlns:a16="http://schemas.microsoft.com/office/drawing/2014/main" id="{508777EF-ADCB-28DB-3FB7-C188689857C5}"/>
              </a:ext>
            </a:extLst>
          </p:cNvPr>
          <p:cNvSpPr>
            <a:spLocks noGrp="1"/>
          </p:cNvSpPr>
          <p:nvPr>
            <p:ph type="body" sz="quarter" idx="13"/>
          </p:nvPr>
        </p:nvSpPr>
        <p:spPr>
          <a:xfrm>
            <a:off x="508611" y="2551341"/>
            <a:ext cx="11214931" cy="1507475"/>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423B94BA-2102-51AB-14C0-B04526A0110A}"/>
              </a:ext>
            </a:extLst>
          </p:cNvPr>
          <p:cNvSpPr>
            <a:spLocks noGrp="1"/>
          </p:cNvSpPr>
          <p:nvPr>
            <p:ph type="body" sz="quarter" idx="12"/>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9617508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F3666BA-03ED-33F5-2213-E563D7B9E827}"/>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388905" y="6332239"/>
            <a:ext cx="1333941" cy="399398"/>
          </a:xfrm>
          <a:prstGeom prst="rect">
            <a:avLst/>
          </a:prstGeom>
        </p:spPr>
      </p:pic>
    </p:spTree>
    <p:extLst>
      <p:ext uri="{BB962C8B-B14F-4D97-AF65-F5344CB8AC3E}">
        <p14:creationId xmlns:p14="http://schemas.microsoft.com/office/powerpoint/2010/main" val="3090569639"/>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50" r:id="rId3"/>
    <p:sldLayoutId id="2147483654" r:id="rId4"/>
    <p:sldLayoutId id="2147483681" r:id="rId5"/>
    <p:sldLayoutId id="2147483685" r:id="rId6"/>
    <p:sldLayoutId id="2147483686" r:id="rId7"/>
    <p:sldLayoutId id="2147483652" r:id="rId8"/>
    <p:sldLayoutId id="2147483655" r:id="rId9"/>
    <p:sldLayoutId id="2147483656" r:id="rId10"/>
    <p:sldLayoutId id="2147483657" r:id="rId11"/>
    <p:sldLayoutId id="2147483660" r:id="rId12"/>
    <p:sldLayoutId id="2147483659" r:id="rId13"/>
    <p:sldLayoutId id="2147483661" r:id="rId14"/>
    <p:sldLayoutId id="2147483675" r:id="rId15"/>
    <p:sldLayoutId id="2147483662" r:id="rId16"/>
    <p:sldLayoutId id="2147483679" r:id="rId17"/>
    <p:sldLayoutId id="2147483663" r:id="rId18"/>
    <p:sldLayoutId id="2147483668" r:id="rId19"/>
    <p:sldLayoutId id="2147483669" r:id="rId20"/>
    <p:sldLayoutId id="2147483670" r:id="rId21"/>
    <p:sldLayoutId id="2147483671" r:id="rId22"/>
    <p:sldLayoutId id="2147483667" r:id="rId23"/>
    <p:sldLayoutId id="2147483673" r:id="rId24"/>
    <p:sldLayoutId id="2147483672" r:id="rId25"/>
    <p:sldLayoutId id="2147483680" r:id="rId26"/>
    <p:sldLayoutId id="2147483688"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476900"/>
      </p:ext>
    </p:extLst>
  </p:cSld>
  <p:clrMap bg1="lt1" tx1="dk1" bg2="lt2" tx2="dk2" accent1="accent1" accent2="accent2" accent3="accent3" accent4="accent4" accent5="accent5" accent6="accent6" hlink="hlink" folHlink="folHlink"/>
  <p:sldLayoutIdLst>
    <p:sldLayoutId id="2147483678"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stretchcode@mass.gov" TargetMode="External"/><Relationship Id="rId2" Type="http://schemas.openxmlformats.org/officeDocument/2006/relationships/hyperlink" Target="https://ma-eeac.org/" TargetMode="Externa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hyperlink" Target="mailto:DOER.BER@mass.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gov/forms/green-communities-updates" TargetMode="External"/><Relationship Id="rId2" Type="http://schemas.openxmlformats.org/officeDocument/2006/relationships/hyperlink" Target="https://www.mass.gov/doc/key-program-dates-calendar/download" TargetMode="Externa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ss.gov/doc/doer-recommendations-to-ldcs-on-climate-compliance-plans-ccps/download" TargetMode="External"/><Relationship Id="rId2" Type="http://schemas.openxmlformats.org/officeDocument/2006/relationships/hyperlink" Target="https://www.mass.gov/info-details/interagency-rates-working-group" TargetMode="Externa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hyperlink" Target="https://www.mass.gov/orgs/grid-modernization-advisory-council-gmac" TargetMode="External"/><Relationship Id="rId4" Type="http://schemas.openxmlformats.org/officeDocument/2006/relationships/hyperlink" Target="https://macleanenergy.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ss.gov/info-details/smart-programmatic-review" TargetMode="External"/><Relationship Id="rId2" Type="http://schemas.openxmlformats.org/officeDocument/2006/relationships/hyperlink" Target="https://www.mass.gov/info-details/massachusetts-solar-for-all-program" TargetMode="Externa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tel:+16176267300"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hyperlink" Target="https://www.mass.gov/forms/subscribe-to-doer-email-lists" TargetMode="External"/><Relationship Id="rId5" Type="http://schemas.openxmlformats.org/officeDocument/2006/relationships/image" Target="../media/image37.jpeg"/><Relationship Id="rId4" Type="http://schemas.openxmlformats.org/officeDocument/2006/relationships/hyperlink" Target="mailto:doer.energy@mass.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info-details/massachusetts-solar-for-all-program" TargetMode="External"/><Relationship Id="rId2" Type="http://schemas.openxmlformats.org/officeDocument/2006/relationships/hyperlink" Target="https://www.mass.gov/info-details/doer-federal-funding-updates-information#doer-announcements-&amp;-updates-on-federal-funding-opportunities-" TargetMode="External"/><Relationship Id="rId1" Type="http://schemas.openxmlformats.org/officeDocument/2006/relationships/slideLayout" Target="../slideLayouts/slideLayout5.xml"/><Relationship Id="rId5" Type="http://schemas.openxmlformats.org/officeDocument/2006/relationships/hyperlink" Target="https://www.mass.gov/info-details/smart-programmatic-review" TargetMode="External"/><Relationship Id="rId4" Type="http://schemas.openxmlformats.org/officeDocument/2006/relationships/hyperlink" Target="https://www.mass.gov/info-details/interagency-rates-working-gro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47C2-87CB-68A9-A986-69E779B1478A}"/>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61F1981-1B2A-3FE0-FF10-CDB534C92C18}"/>
              </a:ext>
            </a:extLst>
          </p:cNvPr>
          <p:cNvSpPr>
            <a:spLocks noGrp="1"/>
          </p:cNvSpPr>
          <p:nvPr>
            <p:ph type="body" sz="quarter" idx="10"/>
          </p:nvPr>
        </p:nvSpPr>
        <p:spPr>
          <a:prstGeom prst="rect">
            <a:avLst/>
          </a:prstGeom>
        </p:spPr>
        <p:txBody>
          <a:bodyPr/>
          <a:lstStyle/>
          <a:p>
            <a:r>
              <a:rPr lang="fr-HT" sz="3400" dirty="0" err="1">
                <a:solidFill>
                  <a:schemeClr val="bg1"/>
                </a:solidFill>
                <a:ea typeface="Open Sans" panose="020B0606030504020204" pitchFamily="34" charset="0"/>
                <a:cs typeface="Sora" pitchFamily="2" charset="0"/>
              </a:rPr>
              <a:t>Asanble</a:t>
            </a:r>
            <a:r>
              <a:rPr lang="fr-HT" sz="3400" dirty="0">
                <a:solidFill>
                  <a:schemeClr val="bg1"/>
                </a:solidFill>
                <a:ea typeface="Open Sans" panose="020B0606030504020204" pitchFamily="34" charset="0"/>
                <a:cs typeface="Sora" pitchFamily="2" charset="0"/>
              </a:rPr>
              <a:t> </a:t>
            </a:r>
            <a:r>
              <a:rPr lang="fr-HT" sz="3400" dirty="0" err="1">
                <a:solidFill>
                  <a:schemeClr val="bg1"/>
                </a:solidFill>
                <a:ea typeface="Open Sans" panose="020B0606030504020204" pitchFamily="34" charset="0"/>
                <a:cs typeface="Sora" pitchFamily="2" charset="0"/>
              </a:rPr>
              <a:t>jeneral</a:t>
            </a:r>
            <a:r>
              <a:rPr lang="fr-HT" sz="3400" dirty="0">
                <a:solidFill>
                  <a:schemeClr val="bg1"/>
                </a:solidFill>
                <a:ea typeface="Open Sans" panose="020B0606030504020204" pitchFamily="34" charset="0"/>
                <a:cs typeface="Sora" pitchFamily="2" charset="0"/>
              </a:rPr>
              <a:t> 2025 DOER</a:t>
            </a:r>
          </a:p>
        </p:txBody>
      </p:sp>
      <p:sp>
        <p:nvSpPr>
          <p:cNvPr id="16" name="Text Placeholder 15">
            <a:extLst>
              <a:ext uri="{FF2B5EF4-FFF2-40B4-BE49-F238E27FC236}">
                <a16:creationId xmlns:a16="http://schemas.microsoft.com/office/drawing/2014/main" id="{481A9310-0469-7CD7-7A09-5367325AA633}"/>
              </a:ext>
            </a:extLst>
          </p:cNvPr>
          <p:cNvSpPr>
            <a:spLocks noGrp="1"/>
          </p:cNvSpPr>
          <p:nvPr>
            <p:ph type="body" sz="quarter" idx="11"/>
          </p:nvPr>
        </p:nvSpPr>
        <p:spPr>
          <a:prstGeom prst="rect">
            <a:avLst/>
          </a:prstGeom>
        </p:spPr>
        <p:txBody>
          <a:bodyPr/>
          <a:lstStyle/>
          <a:p>
            <a:r>
              <a:rPr lang="fr-HT" i="0" dirty="0">
                <a:solidFill>
                  <a:schemeClr val="bg1"/>
                </a:solidFill>
                <a:ea typeface="Open Sans" panose="020B0606030504020204" pitchFamily="34" charset="0"/>
                <a:cs typeface="Open Sans" panose="020B0606030504020204" pitchFamily="34" charset="0"/>
              </a:rPr>
              <a:t>27 janvye 2025</a:t>
            </a:r>
          </a:p>
        </p:txBody>
      </p:sp>
      <p:sp>
        <p:nvSpPr>
          <p:cNvPr id="12" name="Text Placeholder 11">
            <a:extLst>
              <a:ext uri="{FF2B5EF4-FFF2-40B4-BE49-F238E27FC236}">
                <a16:creationId xmlns:a16="http://schemas.microsoft.com/office/drawing/2014/main" id="{DA1BE71F-A235-6A83-248B-E298D5C87795}"/>
              </a:ext>
            </a:extLst>
          </p:cNvPr>
          <p:cNvSpPr>
            <a:spLocks noGrp="1"/>
          </p:cNvSpPr>
          <p:nvPr>
            <p:ph type="body" sz="quarter" idx="13"/>
          </p:nvPr>
        </p:nvSpPr>
        <p:spPr>
          <a:xfrm>
            <a:off x="1624965" y="4301319"/>
            <a:ext cx="4053764" cy="207960"/>
          </a:xfrm>
        </p:spPr>
        <p:txBody>
          <a:bodyPr/>
          <a:lstStyle/>
          <a:p>
            <a:r>
              <a:rPr lang="fr-HT" sz="1600"/>
              <a:t>Delege</a:t>
            </a:r>
          </a:p>
        </p:txBody>
      </p:sp>
      <p:sp>
        <p:nvSpPr>
          <p:cNvPr id="19" name="Text Placeholder 18">
            <a:extLst>
              <a:ext uri="{FF2B5EF4-FFF2-40B4-BE49-F238E27FC236}">
                <a16:creationId xmlns:a16="http://schemas.microsoft.com/office/drawing/2014/main" id="{D053F39F-BC68-0F81-3449-A44E970EB8BF}"/>
              </a:ext>
            </a:extLst>
          </p:cNvPr>
          <p:cNvSpPr>
            <a:spLocks noGrp="1"/>
          </p:cNvSpPr>
          <p:nvPr>
            <p:ph type="body" sz="quarter" idx="14"/>
          </p:nvPr>
        </p:nvSpPr>
        <p:spPr>
          <a:xfrm>
            <a:off x="1624965" y="4035842"/>
            <a:ext cx="4053764" cy="280572"/>
          </a:xfrm>
        </p:spPr>
        <p:txBody>
          <a:bodyPr/>
          <a:lstStyle/>
          <a:p>
            <a:r>
              <a:rPr lang="fr-HT" sz="1800"/>
              <a:t>Elizabeth Mahony</a:t>
            </a:r>
          </a:p>
        </p:txBody>
      </p:sp>
    </p:spTree>
    <p:extLst>
      <p:ext uri="{BB962C8B-B14F-4D97-AF65-F5344CB8AC3E}">
        <p14:creationId xmlns:p14="http://schemas.microsoft.com/office/powerpoint/2010/main" val="280456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24B63F-C91C-646B-E9F1-30E0AF1B2FC9}"/>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F4632C7-1175-F18B-2C2A-E9E42A7DB531}"/>
              </a:ext>
            </a:extLst>
          </p:cNvPr>
          <p:cNvSpPr txBox="1"/>
          <p:nvPr/>
        </p:nvSpPr>
        <p:spPr>
          <a:xfrm>
            <a:off x="8509805" y="1975288"/>
            <a:ext cx="1462260" cy="338554"/>
          </a:xfrm>
          <a:prstGeom prst="rect">
            <a:avLst/>
          </a:prstGeom>
          <a:noFill/>
        </p:spPr>
        <p:txBody>
          <a:bodyPr wrap="none" rtlCol="0">
            <a:spAutoFit/>
          </a:bodyPr>
          <a:lstStyle/>
          <a:p>
            <a:r>
              <a:rPr lang="fr-HT" sz="1600" b="1">
                <a:solidFill>
                  <a:srgbClr val="1E7F7B"/>
                </a:solidFill>
                <a:cs typeface="Sora" pitchFamily="2" charset="0"/>
              </a:rPr>
              <a:t>Kalandriye 2025</a:t>
            </a:r>
          </a:p>
        </p:txBody>
      </p:sp>
      <p:sp>
        <p:nvSpPr>
          <p:cNvPr id="25" name="TextBox 24">
            <a:extLst>
              <a:ext uri="{FF2B5EF4-FFF2-40B4-BE49-F238E27FC236}">
                <a16:creationId xmlns:a16="http://schemas.microsoft.com/office/drawing/2014/main" id="{297A3A04-174C-BFC5-9812-27861106053F}"/>
              </a:ext>
            </a:extLst>
          </p:cNvPr>
          <p:cNvSpPr txBox="1"/>
          <p:nvPr/>
        </p:nvSpPr>
        <p:spPr>
          <a:xfrm>
            <a:off x="8509805" y="2269612"/>
            <a:ext cx="3063070" cy="1107611"/>
          </a:xfrm>
          <a:prstGeom prst="rect">
            <a:avLst/>
          </a:prstGeom>
          <a:noFill/>
        </p:spPr>
        <p:txBody>
          <a:bodyPr wrap="square" lIns="91440" tIns="45720" rIns="91440" bIns="45720" anchor="t">
            <a:spAutoFit/>
          </a:bodyPr>
          <a:lstStyle/>
          <a:p>
            <a:pPr marL="171450" indent="-171450">
              <a:lnSpc>
                <a:spcPts val="1600"/>
              </a:lnSpc>
              <a:buFont typeface="Arial"/>
              <a:buChar char="•"/>
            </a:pPr>
            <a:r>
              <a:rPr lang="fr-HT" sz="1200">
                <a:solidFill>
                  <a:schemeClr val="tx1">
                    <a:lumMod val="50000"/>
                    <a:lumOff val="50000"/>
                  </a:schemeClr>
                </a:solidFill>
                <a:ea typeface="Calibri"/>
                <a:cs typeface="Calibri"/>
              </a:rPr>
              <a:t>Fevriye: Kòmann previzyonèl nan plan twa zan 2025-2027</a:t>
            </a:r>
          </a:p>
          <a:p>
            <a:pPr marL="171450" indent="-171450">
              <a:lnSpc>
                <a:spcPts val="1600"/>
              </a:lnSpc>
              <a:buFont typeface="Arial"/>
              <a:buChar char="•"/>
            </a:pPr>
            <a:r>
              <a:rPr lang="fr-HT" sz="1200">
                <a:solidFill>
                  <a:schemeClr val="tx1">
                    <a:lumMod val="50000"/>
                    <a:lumOff val="50000"/>
                  </a:schemeClr>
                </a:solidFill>
                <a:ea typeface="Calibri"/>
                <a:cs typeface="Calibri"/>
              </a:rPr>
              <a:t>Jen: Lansman finansman IRA</a:t>
            </a:r>
          </a:p>
          <a:p>
            <a:pPr marL="171450" indent="-171450">
              <a:lnSpc>
                <a:spcPts val="1600"/>
              </a:lnSpc>
              <a:buFont typeface="Arial"/>
              <a:buChar char="•"/>
            </a:pPr>
            <a:r>
              <a:rPr lang="fr-HT" sz="1200" b="1">
                <a:solidFill>
                  <a:schemeClr val="tx1">
                    <a:lumMod val="50000"/>
                    <a:lumOff val="50000"/>
                  </a:schemeClr>
                </a:solidFill>
                <a:ea typeface="Calibri"/>
                <a:cs typeface="Calibri"/>
              </a:rPr>
              <a:t>Sa k ap kontinye:</a:t>
            </a:r>
            <a:r>
              <a:rPr lang="fr-HT" sz="1200">
                <a:solidFill>
                  <a:schemeClr val="tx1">
                    <a:lumMod val="50000"/>
                    <a:lumOff val="50000"/>
                  </a:schemeClr>
                </a:solidFill>
                <a:ea typeface="Calibri"/>
                <a:cs typeface="Calibri"/>
              </a:rPr>
              <a:t> amelyorasyon angajman piblik</a:t>
            </a:r>
          </a:p>
        </p:txBody>
      </p:sp>
      <p:cxnSp>
        <p:nvCxnSpPr>
          <p:cNvPr id="26" name="Straight Connector 25">
            <a:extLst>
              <a:ext uri="{FF2B5EF4-FFF2-40B4-BE49-F238E27FC236}">
                <a16:creationId xmlns:a16="http://schemas.microsoft.com/office/drawing/2014/main" id="{6EF7A87E-CC8C-5FAD-F79B-B65392CAC76E}"/>
              </a:ext>
            </a:extLst>
          </p:cNvPr>
          <p:cNvCxnSpPr>
            <a:cxnSpLocks/>
          </p:cNvCxnSpPr>
          <p:nvPr/>
        </p:nvCxnSpPr>
        <p:spPr>
          <a:xfrm>
            <a:off x="8509805" y="3626383"/>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8AC947-F169-AA3C-FC87-90B9910590BE}"/>
              </a:ext>
            </a:extLst>
          </p:cNvPr>
          <p:cNvSpPr txBox="1"/>
          <p:nvPr/>
        </p:nvSpPr>
        <p:spPr>
          <a:xfrm>
            <a:off x="8509805" y="3828985"/>
            <a:ext cx="3063070" cy="338554"/>
          </a:xfrm>
          <a:prstGeom prst="rect">
            <a:avLst/>
          </a:prstGeom>
          <a:noFill/>
        </p:spPr>
        <p:txBody>
          <a:bodyPr wrap="square" rtlCol="0">
            <a:spAutoFit/>
          </a:bodyPr>
          <a:lstStyle/>
          <a:p>
            <a:r>
              <a:rPr lang="fr-HT" sz="1600" b="1">
                <a:solidFill>
                  <a:srgbClr val="1E7F7B"/>
                </a:solidFill>
                <a:cs typeface="Sora" pitchFamily="2" charset="0"/>
              </a:rPr>
              <a:t>Opòtinite angajman piblik</a:t>
            </a:r>
          </a:p>
        </p:txBody>
      </p:sp>
      <p:sp>
        <p:nvSpPr>
          <p:cNvPr id="28" name="TextBox 27">
            <a:extLst>
              <a:ext uri="{FF2B5EF4-FFF2-40B4-BE49-F238E27FC236}">
                <a16:creationId xmlns:a16="http://schemas.microsoft.com/office/drawing/2014/main" id="{73D11622-1C6A-4E39-B0FA-5E05D61A961D}"/>
              </a:ext>
            </a:extLst>
          </p:cNvPr>
          <p:cNvSpPr txBox="1"/>
          <p:nvPr/>
        </p:nvSpPr>
        <p:spPr>
          <a:xfrm>
            <a:off x="8509805" y="4138102"/>
            <a:ext cx="3063070" cy="2133533"/>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fr-HT" sz="1200" dirty="0" err="1">
                <a:solidFill>
                  <a:schemeClr val="tx1">
                    <a:lumMod val="50000"/>
                    <a:lumOff val="50000"/>
                  </a:schemeClr>
                </a:solidFill>
                <a:ea typeface="Calibri"/>
                <a:cs typeface="Calibri"/>
              </a:rPr>
              <a:t>Fevriye</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Fidbak</a:t>
            </a:r>
            <a:r>
              <a:rPr lang="fr-HT" sz="1200" dirty="0">
                <a:solidFill>
                  <a:schemeClr val="tx1">
                    <a:lumMod val="50000"/>
                    <a:lumOff val="50000"/>
                  </a:schemeClr>
                </a:solidFill>
                <a:ea typeface="Calibri"/>
                <a:cs typeface="Calibri"/>
              </a:rPr>
              <a:t> PACE </a:t>
            </a:r>
            <a:r>
              <a:rPr lang="fr-HT" sz="1200" dirty="0" err="1">
                <a:solidFill>
                  <a:schemeClr val="tx1">
                    <a:lumMod val="50000"/>
                    <a:lumOff val="50000"/>
                  </a:schemeClr>
                </a:solidFill>
                <a:ea typeface="Calibri"/>
                <a:cs typeface="Calibri"/>
              </a:rPr>
              <a:t>Komèsyal</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piblik</a:t>
            </a:r>
            <a:r>
              <a:rPr lang="fr-HT" sz="1200" dirty="0">
                <a:solidFill>
                  <a:schemeClr val="tx1">
                    <a:lumMod val="50000"/>
                    <a:lumOff val="50000"/>
                  </a:schemeClr>
                </a:solidFill>
                <a:ea typeface="Calibri"/>
                <a:cs typeface="Calibri"/>
              </a:rPr>
              <a:t> sou </a:t>
            </a:r>
            <a:r>
              <a:rPr lang="fr-HT" sz="1200" dirty="0" err="1">
                <a:solidFill>
                  <a:schemeClr val="tx1">
                    <a:lumMod val="50000"/>
                    <a:lumOff val="50000"/>
                  </a:schemeClr>
                </a:solidFill>
                <a:ea typeface="Calibri"/>
                <a:cs typeface="Calibri"/>
              </a:rPr>
              <a:t>revizyon</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direktiv</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yo</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pwopoze</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yo</a:t>
            </a:r>
            <a:endParaRPr lang="fr-HT" sz="120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fr-HT" sz="1200" b="1" dirty="0">
                <a:solidFill>
                  <a:schemeClr val="tx1">
                    <a:lumMod val="50000"/>
                    <a:lumOff val="50000"/>
                  </a:schemeClr>
                </a:solidFill>
                <a:ea typeface="Calibri"/>
                <a:cs typeface="Calibri"/>
              </a:rPr>
              <a:t>Sa k </a:t>
            </a:r>
            <a:r>
              <a:rPr lang="fr-HT" sz="1200" b="1" dirty="0" err="1">
                <a:solidFill>
                  <a:schemeClr val="tx1">
                    <a:lumMod val="50000"/>
                    <a:lumOff val="50000"/>
                  </a:schemeClr>
                </a:solidFill>
                <a:ea typeface="Calibri"/>
                <a:cs typeface="Calibri"/>
              </a:rPr>
              <a:t>ap</a:t>
            </a:r>
            <a:r>
              <a:rPr lang="fr-HT" sz="1200" b="1" dirty="0">
                <a:solidFill>
                  <a:schemeClr val="tx1">
                    <a:lumMod val="50000"/>
                    <a:lumOff val="50000"/>
                  </a:schemeClr>
                </a:solidFill>
                <a:ea typeface="Calibri"/>
                <a:cs typeface="Calibri"/>
              </a:rPr>
              <a:t> </a:t>
            </a:r>
            <a:r>
              <a:rPr lang="fr-HT" sz="1200" b="1" dirty="0" err="1">
                <a:solidFill>
                  <a:schemeClr val="tx1">
                    <a:lumMod val="50000"/>
                    <a:lumOff val="50000"/>
                  </a:schemeClr>
                </a:solidFill>
                <a:ea typeface="Calibri"/>
                <a:cs typeface="Calibri"/>
              </a:rPr>
              <a:t>kontinye</a:t>
            </a:r>
            <a:r>
              <a:rPr lang="fr-HT" sz="1200" b="1" dirty="0">
                <a:solidFill>
                  <a:schemeClr val="tx1">
                    <a:lumMod val="50000"/>
                    <a:lumOff val="50000"/>
                  </a:schemeClr>
                </a:solidFill>
                <a:ea typeface="Calibri"/>
                <a:cs typeface="Calibri"/>
              </a:rPr>
              <a:t>:</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atravè</a:t>
            </a:r>
            <a:r>
              <a:rPr lang="fr-HT" sz="1200" dirty="0">
                <a:solidFill>
                  <a:schemeClr val="tx1">
                    <a:lumMod val="50000"/>
                    <a:lumOff val="50000"/>
                  </a:schemeClr>
                </a:solidFill>
                <a:ea typeface="Calibri"/>
                <a:cs typeface="Calibri"/>
              </a:rPr>
              <a:t> </a:t>
            </a:r>
            <a:r>
              <a:rPr lang="fr-HT" sz="1200" dirty="0" err="1">
                <a:solidFill>
                  <a:srgbClr val="3567B1"/>
                </a:solidFill>
                <a:ea typeface="Calibri"/>
                <a:cs typeface="Calibri"/>
                <a:hlinkClick r:id="rId2">
                  <a:extLst>
                    <a:ext uri="{A12FA001-AC4F-418D-AE19-62706E023703}">
                      <ahyp:hlinkClr xmlns:ahyp="http://schemas.microsoft.com/office/drawing/2018/hyperlinkcolor" val="tx"/>
                    </a:ext>
                  </a:extLst>
                </a:hlinkClick>
              </a:rPr>
              <a:t>reyinyon</a:t>
            </a:r>
            <a:r>
              <a:rPr lang="fr-HT" sz="1200" dirty="0">
                <a:solidFill>
                  <a:srgbClr val="3567B1"/>
                </a:solidFill>
                <a:ea typeface="Calibri"/>
                <a:cs typeface="Calibri"/>
                <a:hlinkClick r:id="rId2">
                  <a:extLst>
                    <a:ext uri="{A12FA001-AC4F-418D-AE19-62706E023703}">
                      <ahyp:hlinkClr xmlns:ahyp="http://schemas.microsoft.com/office/drawing/2018/hyperlinkcolor" val="tx"/>
                    </a:ext>
                  </a:extLst>
                </a:hlinkClick>
              </a:rPr>
              <a:t> </a:t>
            </a:r>
            <a:r>
              <a:rPr lang="fr-HT" sz="1200" dirty="0" err="1">
                <a:solidFill>
                  <a:srgbClr val="3567B1"/>
                </a:solidFill>
                <a:ea typeface="Calibri"/>
                <a:cs typeface="Calibri"/>
                <a:hlinkClick r:id="rId2">
                  <a:extLst>
                    <a:ext uri="{A12FA001-AC4F-418D-AE19-62706E023703}">
                      <ahyp:hlinkClr xmlns:ahyp="http://schemas.microsoft.com/office/drawing/2018/hyperlinkcolor" val="tx"/>
                    </a:ext>
                  </a:extLst>
                </a:hlinkClick>
              </a:rPr>
              <a:t>piblik</a:t>
            </a:r>
            <a:r>
              <a:rPr lang="fr-HT" sz="1200" dirty="0">
                <a:solidFill>
                  <a:srgbClr val="3567B1"/>
                </a:solidFill>
                <a:ea typeface="Calibri"/>
                <a:cs typeface="Calibri"/>
                <a:hlinkClick r:id="rId2">
                  <a:extLst>
                    <a:ext uri="{A12FA001-AC4F-418D-AE19-62706E023703}">
                      <ahyp:hlinkClr xmlns:ahyp="http://schemas.microsoft.com/office/drawing/2018/hyperlinkcolor" val="tx"/>
                    </a:ext>
                  </a:extLst>
                </a:hlinkClick>
              </a:rPr>
              <a:t> </a:t>
            </a:r>
            <a:r>
              <a:rPr lang="fr-HT" sz="1200" dirty="0" err="1">
                <a:solidFill>
                  <a:srgbClr val="3567B1"/>
                </a:solidFill>
                <a:ea typeface="Calibri"/>
                <a:cs typeface="Calibri"/>
                <a:hlinkClick r:id="rId2">
                  <a:extLst>
                    <a:ext uri="{A12FA001-AC4F-418D-AE19-62706E023703}">
                      <ahyp:hlinkClr xmlns:ahyp="http://schemas.microsoft.com/office/drawing/2018/hyperlinkcolor" val="tx"/>
                    </a:ext>
                  </a:extLst>
                </a:hlinkClick>
              </a:rPr>
              <a:t>chak</a:t>
            </a:r>
            <a:r>
              <a:rPr lang="fr-HT" sz="1200" dirty="0">
                <a:solidFill>
                  <a:srgbClr val="3567B1"/>
                </a:solidFill>
                <a:ea typeface="Calibri"/>
                <a:cs typeface="Calibri"/>
                <a:hlinkClick r:id="rId2">
                  <a:extLst>
                    <a:ext uri="{A12FA001-AC4F-418D-AE19-62706E023703}">
                      <ahyp:hlinkClr xmlns:ahyp="http://schemas.microsoft.com/office/drawing/2018/hyperlinkcolor" val="tx"/>
                    </a:ext>
                  </a:extLst>
                </a:hlinkClick>
              </a:rPr>
              <a:t> </a:t>
            </a:r>
            <a:r>
              <a:rPr lang="fr-HT" sz="1200" dirty="0" err="1">
                <a:solidFill>
                  <a:srgbClr val="3567B1"/>
                </a:solidFill>
                <a:ea typeface="Calibri"/>
                <a:cs typeface="Calibri"/>
                <a:hlinkClick r:id="rId2">
                  <a:extLst>
                    <a:ext uri="{A12FA001-AC4F-418D-AE19-62706E023703}">
                      <ahyp:hlinkClr xmlns:ahyp="http://schemas.microsoft.com/office/drawing/2018/hyperlinkcolor" val="tx"/>
                    </a:ext>
                  </a:extLst>
                </a:hlinkClick>
              </a:rPr>
              <a:t>mwa</a:t>
            </a:r>
            <a:r>
              <a:rPr lang="fr-HT" sz="1200" dirty="0">
                <a:solidFill>
                  <a:srgbClr val="3567B1"/>
                </a:solidFill>
                <a:ea typeface="Calibri"/>
                <a:cs typeface="Calibri"/>
                <a:hlinkClick r:id="rId2">
                  <a:extLst>
                    <a:ext uri="{A12FA001-AC4F-418D-AE19-62706E023703}">
                      <ahyp:hlinkClr xmlns:ahyp="http://schemas.microsoft.com/office/drawing/2018/hyperlinkcolor" val="tx"/>
                    </a:ext>
                  </a:extLst>
                </a:hlinkClick>
              </a:rPr>
              <a:t> EEAC</a:t>
            </a:r>
          </a:p>
          <a:p>
            <a:pPr marL="171450" indent="-171450">
              <a:lnSpc>
                <a:spcPts val="1600"/>
              </a:lnSpc>
              <a:buFont typeface="Arial" panose="020B0604020202020204" pitchFamily="34" charset="0"/>
              <a:buChar char="•"/>
            </a:pPr>
            <a:r>
              <a:rPr lang="fr-HT" sz="1200" b="1" dirty="0">
                <a:solidFill>
                  <a:schemeClr val="tx1">
                    <a:lumMod val="50000"/>
                    <a:lumOff val="50000"/>
                  </a:schemeClr>
                </a:solidFill>
                <a:ea typeface="Calibri"/>
                <a:cs typeface="Calibri"/>
              </a:rPr>
              <a:t>Sa k </a:t>
            </a:r>
            <a:r>
              <a:rPr lang="fr-HT" sz="1200" b="1" dirty="0" err="1">
                <a:solidFill>
                  <a:schemeClr val="tx1">
                    <a:lumMod val="50000"/>
                    <a:lumOff val="50000"/>
                  </a:schemeClr>
                </a:solidFill>
                <a:ea typeface="Calibri"/>
                <a:cs typeface="Calibri"/>
              </a:rPr>
              <a:t>ap</a:t>
            </a:r>
            <a:r>
              <a:rPr lang="fr-HT" sz="1200" b="1" dirty="0">
                <a:solidFill>
                  <a:schemeClr val="tx1">
                    <a:lumMod val="50000"/>
                    <a:lumOff val="50000"/>
                  </a:schemeClr>
                </a:solidFill>
                <a:ea typeface="Calibri"/>
                <a:cs typeface="Calibri"/>
              </a:rPr>
              <a:t> </a:t>
            </a:r>
            <a:r>
              <a:rPr lang="fr-HT" sz="1200" b="1" dirty="0" err="1">
                <a:solidFill>
                  <a:schemeClr val="tx1">
                    <a:lumMod val="50000"/>
                    <a:lumOff val="50000"/>
                  </a:schemeClr>
                </a:solidFill>
                <a:ea typeface="Calibri"/>
                <a:cs typeface="Calibri"/>
              </a:rPr>
              <a:t>kontinye</a:t>
            </a:r>
            <a:r>
              <a:rPr lang="fr-HT" sz="1200" b="1" dirty="0">
                <a:solidFill>
                  <a:schemeClr val="tx1">
                    <a:lumMod val="50000"/>
                    <a:lumOff val="50000"/>
                  </a:schemeClr>
                </a:solidFill>
                <a:ea typeface="Calibri"/>
                <a:cs typeface="Calibri"/>
              </a:rPr>
              <a:t>:</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Fidbak</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Kòd</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enèji</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atravè</a:t>
            </a:r>
            <a:r>
              <a:rPr lang="fr-HT" sz="1200" dirty="0">
                <a:solidFill>
                  <a:schemeClr val="tx1">
                    <a:lumMod val="50000"/>
                    <a:lumOff val="50000"/>
                  </a:schemeClr>
                </a:solidFill>
                <a:ea typeface="Calibri"/>
                <a:cs typeface="Calibri"/>
              </a:rPr>
              <a:t> </a:t>
            </a:r>
            <a:r>
              <a:rPr lang="fr-HT" sz="1200" dirty="0">
                <a:solidFill>
                  <a:srgbClr val="3567B1"/>
                </a:solidFill>
                <a:ea typeface="Calibri"/>
                <a:cs typeface="Calibri"/>
                <a:hlinkClick r:id="rId3">
                  <a:extLst>
                    <a:ext uri="{A12FA001-AC4F-418D-AE19-62706E023703}">
                      <ahyp:hlinkClr xmlns:ahyp="http://schemas.microsoft.com/office/drawing/2018/hyperlinkcolor" val="tx"/>
                    </a:ext>
                  </a:extLst>
                </a:hlinkClick>
              </a:rPr>
              <a:t>stretchcode@mass.gov</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ak</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pwogram</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fòmasyon</a:t>
            </a:r>
            <a:r>
              <a:rPr lang="fr-HT" sz="1200" dirty="0">
                <a:solidFill>
                  <a:schemeClr val="tx1">
                    <a:lumMod val="50000"/>
                    <a:lumOff val="50000"/>
                  </a:schemeClr>
                </a:solidFill>
                <a:ea typeface="Calibri"/>
                <a:cs typeface="Calibri"/>
              </a:rPr>
              <a:t> Mass Save </a:t>
            </a:r>
            <a:r>
              <a:rPr lang="fr-HT" sz="1200" dirty="0" err="1">
                <a:solidFill>
                  <a:schemeClr val="tx1">
                    <a:lumMod val="50000"/>
                    <a:lumOff val="50000"/>
                  </a:schemeClr>
                </a:solidFill>
                <a:ea typeface="Calibri"/>
                <a:cs typeface="Calibri"/>
              </a:rPr>
              <a:t>patwone</a:t>
            </a:r>
            <a:r>
              <a:rPr lang="fr-HT" sz="1200" dirty="0">
                <a:solidFill>
                  <a:schemeClr val="tx1">
                    <a:lumMod val="50000"/>
                    <a:lumOff val="50000"/>
                  </a:schemeClr>
                </a:solidFill>
                <a:ea typeface="Calibri"/>
                <a:cs typeface="Calibri"/>
              </a:rPr>
              <a:t> </a:t>
            </a:r>
          </a:p>
          <a:p>
            <a:pPr marL="171450" indent="-171450">
              <a:lnSpc>
                <a:spcPts val="1600"/>
              </a:lnSpc>
              <a:buFont typeface="Arial" panose="020B0604020202020204" pitchFamily="34" charset="0"/>
              <a:buChar char="•"/>
            </a:pPr>
            <a:r>
              <a:rPr lang="fr-HT" sz="1200" dirty="0">
                <a:ea typeface="Calibri"/>
                <a:cs typeface="Calibri"/>
              </a:rPr>
              <a:t>Sa k </a:t>
            </a:r>
            <a:r>
              <a:rPr lang="fr-HT" sz="1200" dirty="0" err="1">
                <a:ea typeface="Calibri"/>
                <a:cs typeface="Calibri"/>
              </a:rPr>
              <a:t>ap</a:t>
            </a:r>
            <a:r>
              <a:rPr lang="fr-HT" sz="1200" dirty="0">
                <a:ea typeface="Calibri"/>
                <a:cs typeface="Calibri"/>
              </a:rPr>
              <a:t> </a:t>
            </a:r>
            <a:r>
              <a:rPr lang="fr-HT" sz="1200" dirty="0" err="1">
                <a:ea typeface="Calibri"/>
                <a:cs typeface="Calibri"/>
              </a:rPr>
              <a:t>kontinye</a:t>
            </a:r>
            <a:r>
              <a:rPr lang="fr-HT" sz="1200" dirty="0">
                <a:ea typeface="Calibri"/>
                <a:cs typeface="Calibri"/>
              </a:rPr>
              <a:t>: </a:t>
            </a:r>
            <a:r>
              <a:rPr lang="fr-HT" sz="1200" dirty="0" err="1">
                <a:ea typeface="Calibri"/>
                <a:cs typeface="Calibri"/>
              </a:rPr>
              <a:t>fidbak</a:t>
            </a:r>
            <a:r>
              <a:rPr lang="fr-HT" sz="1200" dirty="0">
                <a:ea typeface="Calibri"/>
                <a:cs typeface="Calibri"/>
              </a:rPr>
              <a:t> </a:t>
            </a:r>
            <a:r>
              <a:rPr lang="fr-HT" sz="1200" dirty="0" err="1">
                <a:ea typeface="Calibri"/>
                <a:cs typeface="Calibri"/>
              </a:rPr>
              <a:t>moun</a:t>
            </a:r>
            <a:r>
              <a:rPr lang="fr-HT" sz="1200" dirty="0">
                <a:ea typeface="Calibri"/>
                <a:cs typeface="Calibri"/>
              </a:rPr>
              <a:t> </a:t>
            </a:r>
            <a:r>
              <a:rPr lang="fr-HT" sz="1200" dirty="0" err="1">
                <a:ea typeface="Calibri"/>
                <a:cs typeface="Calibri"/>
              </a:rPr>
              <a:t>ki</a:t>
            </a:r>
            <a:r>
              <a:rPr lang="fr-HT" sz="1200" dirty="0">
                <a:ea typeface="Calibri"/>
                <a:cs typeface="Calibri"/>
              </a:rPr>
              <a:t> </a:t>
            </a:r>
            <a:r>
              <a:rPr lang="fr-HT" sz="1200" dirty="0" err="1">
                <a:ea typeface="Calibri"/>
                <a:cs typeface="Calibri"/>
              </a:rPr>
              <a:t>gen</a:t>
            </a:r>
            <a:r>
              <a:rPr lang="fr-HT" sz="1200" dirty="0">
                <a:ea typeface="Calibri"/>
                <a:cs typeface="Calibri"/>
              </a:rPr>
              <a:t> </a:t>
            </a:r>
            <a:r>
              <a:rPr lang="fr-HT" sz="1200" dirty="0" err="1">
                <a:ea typeface="Calibri"/>
                <a:cs typeface="Calibri"/>
              </a:rPr>
              <a:t>enterè</a:t>
            </a:r>
            <a:r>
              <a:rPr lang="fr-HT" sz="1200" dirty="0">
                <a:ea typeface="Calibri"/>
                <a:cs typeface="Calibri"/>
              </a:rPr>
              <a:t> sou </a:t>
            </a:r>
            <a:r>
              <a:rPr lang="fr-HT" sz="1200" dirty="0" err="1">
                <a:ea typeface="Calibri"/>
                <a:cs typeface="Calibri"/>
              </a:rPr>
              <a:t>Gid</a:t>
            </a:r>
            <a:r>
              <a:rPr lang="fr-HT" sz="1200" dirty="0">
                <a:ea typeface="Calibri"/>
                <a:cs typeface="Calibri"/>
              </a:rPr>
              <a:t> </a:t>
            </a:r>
            <a:r>
              <a:rPr lang="fr-HT" sz="1200" dirty="0" err="1">
                <a:ea typeface="Calibri"/>
                <a:cs typeface="Calibri"/>
              </a:rPr>
              <a:t>rapò</a:t>
            </a:r>
            <a:r>
              <a:rPr lang="fr-HT" sz="1200" dirty="0">
                <a:ea typeface="Calibri"/>
                <a:cs typeface="Calibri"/>
              </a:rPr>
              <a:t> sou </a:t>
            </a:r>
            <a:r>
              <a:rPr lang="fr-HT" sz="1200" dirty="0" err="1">
                <a:ea typeface="Calibri"/>
                <a:cs typeface="Calibri"/>
              </a:rPr>
              <a:t>enèji</a:t>
            </a:r>
            <a:r>
              <a:rPr lang="fr-HT" sz="1200" dirty="0">
                <a:ea typeface="Calibri"/>
                <a:cs typeface="Calibri"/>
              </a:rPr>
              <a:t> </a:t>
            </a:r>
            <a:r>
              <a:rPr lang="fr-HT" sz="1200" dirty="0" err="1">
                <a:ea typeface="Calibri"/>
                <a:cs typeface="Calibri"/>
              </a:rPr>
              <a:t>bilding</a:t>
            </a:r>
            <a:r>
              <a:rPr lang="fr-HT" sz="1200" dirty="0">
                <a:solidFill>
                  <a:schemeClr val="tx1">
                    <a:lumMod val="50000"/>
                    <a:lumOff val="50000"/>
                  </a:schemeClr>
                </a:solidFill>
                <a:ea typeface="Calibri"/>
                <a:cs typeface="Calibri"/>
              </a:rPr>
              <a:t>, </a:t>
            </a:r>
            <a:r>
              <a:rPr lang="fr-HT" sz="1200" dirty="0" err="1">
                <a:solidFill>
                  <a:srgbClr val="3567B1"/>
                </a:solidFill>
                <a:ea typeface="Calibri"/>
                <a:cs typeface="Calibri"/>
                <a:hlinkClick r:id="rId4">
                  <a:extLst>
                    <a:ext uri="{A12FA001-AC4F-418D-AE19-62706E023703}">
                      <ahyp:hlinkClr xmlns:ahyp="http://schemas.microsoft.com/office/drawing/2018/hyperlinkcolor" val="tx"/>
                    </a:ext>
                  </a:extLst>
                </a:hlinkClick>
              </a:rPr>
              <a:t>DOER.BER@mass.gov</a:t>
            </a:r>
            <a:r>
              <a:rPr lang="fr-HT" sz="1200" dirty="0" err="1">
                <a:ea typeface="Calibri"/>
                <a:cs typeface="Calibri"/>
              </a:rPr>
              <a:t>i</a:t>
            </a:r>
            <a:endParaRPr lang="fr-HT" sz="1200" dirty="0">
              <a:ea typeface="Calibri"/>
              <a:cs typeface="Calibri"/>
            </a:endParaRPr>
          </a:p>
        </p:txBody>
      </p:sp>
      <p:sp>
        <p:nvSpPr>
          <p:cNvPr id="2" name="Text Placeholder 1">
            <a:extLst>
              <a:ext uri="{FF2B5EF4-FFF2-40B4-BE49-F238E27FC236}">
                <a16:creationId xmlns:a16="http://schemas.microsoft.com/office/drawing/2014/main" id="{1E8B9B1D-63E8-602C-680B-424A9234F654}"/>
              </a:ext>
            </a:extLst>
          </p:cNvPr>
          <p:cNvSpPr>
            <a:spLocks noGrp="1"/>
          </p:cNvSpPr>
          <p:nvPr>
            <p:ph type="body" sz="quarter" idx="11"/>
          </p:nvPr>
        </p:nvSpPr>
        <p:spPr>
          <a:xfrm>
            <a:off x="482025" y="570522"/>
            <a:ext cx="11005125" cy="607100"/>
          </a:xfrm>
        </p:spPr>
        <p:txBody>
          <a:bodyPr/>
          <a:lstStyle/>
          <a:p>
            <a:r>
              <a:rPr lang="fr-HT" sz="4000"/>
              <a:t>Ekonomi enèjetik</a:t>
            </a:r>
          </a:p>
        </p:txBody>
      </p:sp>
      <p:sp>
        <p:nvSpPr>
          <p:cNvPr id="6" name="Text Placeholder 5">
            <a:extLst>
              <a:ext uri="{FF2B5EF4-FFF2-40B4-BE49-F238E27FC236}">
                <a16:creationId xmlns:a16="http://schemas.microsoft.com/office/drawing/2014/main" id="{7AA87240-4DB3-F557-D428-811B9ACA73A7}"/>
              </a:ext>
            </a:extLst>
          </p:cNvPr>
          <p:cNvSpPr>
            <a:spLocks noGrp="1"/>
          </p:cNvSpPr>
          <p:nvPr>
            <p:ph type="body" sz="quarter" idx="12"/>
          </p:nvPr>
        </p:nvSpPr>
        <p:spPr>
          <a:xfrm>
            <a:off x="482024" y="2269612"/>
            <a:ext cx="4442578" cy="4132897"/>
          </a:xfrm>
        </p:spPr>
        <p:txBody>
          <a:bodyPr lIns="91440" tIns="45720" rIns="91440" bIns="45720" anchor="t"/>
          <a:lstStyle/>
          <a:p>
            <a:pPr marL="285750" indent="-285750">
              <a:buFont typeface="Arial" panose="020B0604020202020204" pitchFamily="34" charset="0"/>
              <a:buChar char="•"/>
            </a:pPr>
            <a:r>
              <a:rPr lang="fr-HT" b="0">
                <a:solidFill>
                  <a:srgbClr val="3567B1"/>
                </a:solidFill>
              </a:rPr>
              <a:t>Travay kontinyèl ak administratè pwogram Mass Save sou plan twa zan 2025-2027</a:t>
            </a:r>
          </a:p>
          <a:p>
            <a:pPr marL="628650" lvl="1" indent="-171450">
              <a:buFont typeface="Arial" panose="020B0604020202020204" pitchFamily="34" charset="0"/>
              <a:buChar char="•"/>
            </a:pPr>
            <a:r>
              <a:rPr lang="fr-HT" sz="1200">
                <a:solidFill>
                  <a:srgbClr val="3567B1"/>
                </a:solidFill>
                <a:ea typeface="Calibri"/>
                <a:cs typeface="Calibri"/>
              </a:rPr>
              <a:t>Izolasyon tèmik gratis, ponp chalè atravè livrezon fasilite pou kliyan revni modere nan tout eta a ak lokatè nan Kominote ekite ki deziyen yo</a:t>
            </a:r>
          </a:p>
          <a:p>
            <a:pPr marL="628650" lvl="1" indent="-171450">
              <a:buFont typeface="Arial" panose="020B0604020202020204" pitchFamily="34" charset="0"/>
              <a:buChar char="•"/>
            </a:pPr>
            <a:r>
              <a:rPr lang="fr-HT" sz="1200">
                <a:solidFill>
                  <a:srgbClr val="3567B1"/>
                </a:solidFill>
                <a:ea typeface="Calibri"/>
                <a:cs typeface="Calibri"/>
              </a:rPr>
              <a:t>Lanse kat nòt lakay ou ak konsiltasyon dekabonizasyon</a:t>
            </a:r>
          </a:p>
          <a:p>
            <a:pPr marL="285750" indent="-285750">
              <a:spcBef>
                <a:spcPts val="1200"/>
              </a:spcBef>
              <a:buFont typeface="Arial" panose="020B0604020202020204" pitchFamily="34" charset="0"/>
              <a:buChar char="•"/>
            </a:pPr>
            <a:r>
              <a:rPr lang="fr-HT" b="0">
                <a:solidFill>
                  <a:srgbClr val="3567B1"/>
                </a:solidFill>
                <a:ea typeface="Calibri"/>
                <a:cs typeface="Calibri"/>
              </a:rPr>
              <a:t>Amelyore opòtinite pou konsyantizasyon piblik sou travay divizyon nan kesyon ekonomi enèji</a:t>
            </a:r>
          </a:p>
          <a:p>
            <a:pPr marL="285750" indent="-285750">
              <a:spcBef>
                <a:spcPts val="1200"/>
              </a:spcBef>
              <a:buFont typeface="Arial" panose="020B0604020202020204" pitchFamily="34" charset="0"/>
              <a:buChar char="•"/>
            </a:pPr>
            <a:r>
              <a:rPr lang="fr-HT" b="0">
                <a:solidFill>
                  <a:srgbClr val="3567B1"/>
                </a:solidFill>
                <a:ea typeface="Calibri"/>
                <a:cs typeface="Calibri"/>
              </a:rPr>
              <a:t>Lanse pwogram rabè nan kesyon enèji lakay pou kliyan izin limyè minisipal yo, pwogram rabè sou aparèy elektrifik lakay atravè pwogram Mass Save</a:t>
            </a:r>
          </a:p>
          <a:p>
            <a:pPr marL="285750" indent="-285750">
              <a:buFont typeface="Calibri"/>
              <a:buChar char="-"/>
            </a:pPr>
            <a:endParaRPr lang="en-US">
              <a:solidFill>
                <a:srgbClr val="3567B1"/>
              </a:solidFill>
              <a:ea typeface="Calibri"/>
              <a:cs typeface="Calibri"/>
            </a:endParaRPr>
          </a:p>
        </p:txBody>
      </p:sp>
      <p:sp>
        <p:nvSpPr>
          <p:cNvPr id="3" name="Text Placeholder 16">
            <a:extLst>
              <a:ext uri="{FF2B5EF4-FFF2-40B4-BE49-F238E27FC236}">
                <a16:creationId xmlns:a16="http://schemas.microsoft.com/office/drawing/2014/main" id="{FCC7D71E-3F7D-4544-9F81-2FEFEFA7F146}"/>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HT" b="1">
                <a:solidFill>
                  <a:srgbClr val="2CB34B"/>
                </a:solidFill>
              </a:rPr>
              <a:t>Prensipal pwojè pou 2025</a:t>
            </a:r>
          </a:p>
        </p:txBody>
      </p:sp>
      <p:pic>
        <p:nvPicPr>
          <p:cNvPr id="15" name="Picture 14" descr="Proposed Designated Equity Communities:&#10;Boston, Brockton, Chelsea, Everett, Fall River, Fitchburg, Framingham, Lawrence, Lowell, Lynn, Malden, New Bedford, Oak Bluffs, Pittsfield, Quincy, Revere, Salem, Springfield, Tisbury, Woburn, Worcester">
            <a:extLst>
              <a:ext uri="{FF2B5EF4-FFF2-40B4-BE49-F238E27FC236}">
                <a16:creationId xmlns:a16="http://schemas.microsoft.com/office/drawing/2014/main" id="{45A5BAAD-39E5-F7F0-8A0F-0C847DDA0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600" y="1699626"/>
            <a:ext cx="2743206" cy="4572009"/>
          </a:xfrm>
          <a:prstGeom prst="rect">
            <a:avLst/>
          </a:prstGeom>
        </p:spPr>
      </p:pic>
    </p:spTree>
    <p:extLst>
      <p:ext uri="{BB962C8B-B14F-4D97-AF65-F5344CB8AC3E}">
        <p14:creationId xmlns:p14="http://schemas.microsoft.com/office/powerpoint/2010/main" val="92665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46EF-E4B9-4250-4056-80ECFB679F96}"/>
            </a:ext>
          </a:extLst>
        </p:cNvPr>
        <p:cNvGrpSpPr/>
        <p:nvPr/>
      </p:nvGrpSpPr>
      <p:grpSpPr>
        <a:xfrm>
          <a:off x="0" y="0"/>
          <a:ext cx="0" cy="0"/>
          <a:chOff x="0" y="0"/>
          <a:chExt cx="0" cy="0"/>
        </a:xfrm>
      </p:grpSpPr>
      <p:pic>
        <p:nvPicPr>
          <p:cNvPr id="7" name="Picture Placeholder 6" descr="Photo of attendees at the first Green Communities Summit held on November 22, 2024.">
            <a:extLst>
              <a:ext uri="{FF2B5EF4-FFF2-40B4-BE49-F238E27FC236}">
                <a16:creationId xmlns:a16="http://schemas.microsoft.com/office/drawing/2014/main" id="{B10F5206-17B2-8186-D14B-277911B6923E}"/>
              </a:ext>
            </a:extLst>
          </p:cNvPr>
          <p:cNvPicPr>
            <a:picLocks noGrp="1" noChangeAspect="1"/>
          </p:cNvPicPr>
          <p:nvPr>
            <p:ph type="pic" sz="quarter" idx="10"/>
          </p:nvPr>
        </p:nvPicPr>
        <p:blipFill>
          <a:blip r:embed="rId2"/>
          <a:srcRect l="17766" r="17766"/>
          <a:stretch/>
        </p:blipFill>
        <p:spPr/>
      </p:pic>
      <p:sp>
        <p:nvSpPr>
          <p:cNvPr id="3" name="Text Placeholder 2">
            <a:extLst>
              <a:ext uri="{FF2B5EF4-FFF2-40B4-BE49-F238E27FC236}">
                <a16:creationId xmlns:a16="http://schemas.microsoft.com/office/drawing/2014/main" id="{67F7F3E6-B033-A12D-21E7-E4E0223F7651}"/>
              </a:ext>
            </a:extLst>
          </p:cNvPr>
          <p:cNvSpPr>
            <a:spLocks noGrp="1"/>
          </p:cNvSpPr>
          <p:nvPr>
            <p:ph type="body" sz="quarter" idx="14"/>
          </p:nvPr>
        </p:nvSpPr>
        <p:spPr>
          <a:xfrm>
            <a:off x="482025" y="576987"/>
            <a:ext cx="10981105" cy="607100"/>
          </a:xfrm>
        </p:spPr>
        <p:txBody>
          <a:bodyPr/>
          <a:lstStyle/>
          <a:p>
            <a:r>
              <a:rPr lang="fr-HT"/>
              <a:t>Kominote Vèt</a:t>
            </a:r>
          </a:p>
        </p:txBody>
      </p:sp>
      <p:sp>
        <p:nvSpPr>
          <p:cNvPr id="4" name="Text Placeholder 3">
            <a:extLst>
              <a:ext uri="{FF2B5EF4-FFF2-40B4-BE49-F238E27FC236}">
                <a16:creationId xmlns:a16="http://schemas.microsoft.com/office/drawing/2014/main" id="{D5E44974-6C38-8599-8028-1B35578A36D9}"/>
              </a:ext>
            </a:extLst>
          </p:cNvPr>
          <p:cNvSpPr>
            <a:spLocks noGrp="1"/>
          </p:cNvSpPr>
          <p:nvPr>
            <p:ph type="body" sz="quarter" idx="15"/>
          </p:nvPr>
        </p:nvSpPr>
        <p:spPr>
          <a:xfrm>
            <a:off x="361950" y="2523497"/>
            <a:ext cx="6165606" cy="2688880"/>
          </a:xfrm>
        </p:spPr>
        <p:txBody>
          <a:bodyPr lIns="91440" tIns="45720" rIns="91440" bIns="45720" numCol="1" spcCol="548640" anchor="t"/>
          <a:lstStyle/>
          <a:p>
            <a:pPr marL="342900" indent="-342900">
              <a:spcBef>
                <a:spcPts val="0"/>
              </a:spcBef>
              <a:spcAft>
                <a:spcPts val="1800"/>
              </a:spcAft>
              <a:buFont typeface="Arial" panose="020B0604020202020204" pitchFamily="34" charset="0"/>
              <a:buChar char="•"/>
            </a:pPr>
            <a:r>
              <a:rPr lang="fr-HT" sz="2000">
                <a:solidFill>
                  <a:srgbClr val="3567B1"/>
                </a:solidFill>
                <a:ea typeface="Calibri"/>
                <a:cs typeface="Calibri"/>
              </a:rPr>
              <a:t>Sipòte ak ankouraje efò ekitab dekabonizasyon minisipal pou avanse objektif klima MA yo</a:t>
            </a:r>
          </a:p>
          <a:p>
            <a:pPr marL="342900" indent="-342900">
              <a:spcBef>
                <a:spcPts val="0"/>
              </a:spcBef>
              <a:spcAft>
                <a:spcPts val="1800"/>
              </a:spcAft>
              <a:buFont typeface="Arial" panose="020B0604020202020204" pitchFamily="34" charset="0"/>
              <a:buChar char="•"/>
            </a:pPr>
            <a:r>
              <a:rPr lang="fr-HT" sz="2000">
                <a:solidFill>
                  <a:srgbClr val="3567B1"/>
                </a:solidFill>
                <a:ea typeface="Calibri"/>
                <a:cs typeface="Calibri"/>
              </a:rPr>
              <a:t>Sètifye premye Kominote lidè klima yo</a:t>
            </a:r>
          </a:p>
          <a:p>
            <a:pPr marL="342900" indent="-342900">
              <a:spcBef>
                <a:spcPts val="0"/>
              </a:spcBef>
              <a:spcAft>
                <a:spcPts val="1800"/>
              </a:spcAft>
              <a:buFont typeface="Arial" panose="020B0604020202020204" pitchFamily="34" charset="0"/>
              <a:buChar char="•"/>
            </a:pPr>
            <a:r>
              <a:rPr lang="fr-HT" sz="2000">
                <a:solidFill>
                  <a:srgbClr val="3567B1"/>
                </a:solidFill>
                <a:ea typeface="Calibri"/>
                <a:cs typeface="Calibri"/>
              </a:rPr>
              <a:t>Rive nan 300 Kominote Vèt</a:t>
            </a:r>
          </a:p>
        </p:txBody>
      </p:sp>
      <p:sp>
        <p:nvSpPr>
          <p:cNvPr id="5" name="Text Placeholder 4">
            <a:extLst>
              <a:ext uri="{FF2B5EF4-FFF2-40B4-BE49-F238E27FC236}">
                <a16:creationId xmlns:a16="http://schemas.microsoft.com/office/drawing/2014/main" id="{A03F6F70-22E8-321C-13D6-E77626A3858A}"/>
              </a:ext>
            </a:extLst>
          </p:cNvPr>
          <p:cNvSpPr>
            <a:spLocks noGrp="1"/>
          </p:cNvSpPr>
          <p:nvPr>
            <p:ph type="body" sz="quarter" idx="16"/>
          </p:nvPr>
        </p:nvSpPr>
        <p:spPr/>
        <p:txBody>
          <a:bodyPr/>
          <a:lstStyle/>
          <a:p>
            <a:r>
              <a:rPr lang="fr-HT" sz="2800"/>
              <a:t>Objektif pou 2025</a:t>
            </a:r>
          </a:p>
        </p:txBody>
      </p:sp>
    </p:spTree>
    <p:extLst>
      <p:ext uri="{BB962C8B-B14F-4D97-AF65-F5344CB8AC3E}">
        <p14:creationId xmlns:p14="http://schemas.microsoft.com/office/powerpoint/2010/main" val="318693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CB44C3-F421-97A9-28B0-5E99C9E29DA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3DFCCE11-A43C-5821-5527-A3BFAB6F41EF}"/>
              </a:ext>
            </a:extLst>
          </p:cNvPr>
          <p:cNvSpPr txBox="1"/>
          <p:nvPr/>
        </p:nvSpPr>
        <p:spPr>
          <a:xfrm>
            <a:off x="8509805" y="1975288"/>
            <a:ext cx="2388795" cy="338554"/>
          </a:xfrm>
          <a:prstGeom prst="rect">
            <a:avLst/>
          </a:prstGeom>
          <a:noFill/>
        </p:spPr>
        <p:txBody>
          <a:bodyPr wrap="none" rtlCol="0">
            <a:spAutoFit/>
          </a:bodyPr>
          <a:lstStyle/>
          <a:p>
            <a:r>
              <a:rPr lang="fr-HT" sz="1600" b="1">
                <a:solidFill>
                  <a:srgbClr val="1E7F7B"/>
                </a:solidFill>
                <a:cs typeface="Sora" pitchFamily="2" charset="0"/>
              </a:rPr>
              <a:t>Kaladriye/Delè 2025</a:t>
            </a:r>
          </a:p>
        </p:txBody>
      </p:sp>
      <p:sp>
        <p:nvSpPr>
          <p:cNvPr id="25" name="TextBox 24">
            <a:extLst>
              <a:ext uri="{FF2B5EF4-FFF2-40B4-BE49-F238E27FC236}">
                <a16:creationId xmlns:a16="http://schemas.microsoft.com/office/drawing/2014/main" id="{DD99284B-9170-A6C9-9DDD-EC7009E5DCC9}"/>
              </a:ext>
            </a:extLst>
          </p:cNvPr>
          <p:cNvSpPr txBox="1"/>
          <p:nvPr/>
        </p:nvSpPr>
        <p:spPr>
          <a:xfrm>
            <a:off x="8509805" y="2240857"/>
            <a:ext cx="2371219" cy="1517980"/>
          </a:xfrm>
          <a:prstGeom prst="rect">
            <a:avLst/>
          </a:prstGeom>
          <a:noFill/>
        </p:spPr>
        <p:txBody>
          <a:bodyPr wrap="square" lIns="91440" tIns="45720" rIns="91440" bIns="45720" anchor="t">
            <a:spAutoFit/>
          </a:bodyPr>
          <a:lstStyle/>
          <a:p>
            <a:pPr>
              <a:lnSpc>
                <a:spcPts val="1600"/>
              </a:lnSpc>
            </a:pPr>
            <a:endParaRPr lang="en-US" sz="1200" dirty="0">
              <a:solidFill>
                <a:schemeClr val="tx1">
                  <a:lumMod val="50000"/>
                  <a:lumOff val="50000"/>
                </a:schemeClr>
              </a:solidFill>
            </a:endParaRPr>
          </a:p>
          <a:p>
            <a:pPr marL="171450" indent="-171450">
              <a:lnSpc>
                <a:spcPts val="1600"/>
              </a:lnSpc>
              <a:buFont typeface="Arial" panose="020B0604020202020204" pitchFamily="34" charset="0"/>
              <a:buChar char="•"/>
            </a:pPr>
            <a:r>
              <a:rPr lang="fr-HT" sz="1200" dirty="0">
                <a:solidFill>
                  <a:schemeClr val="tx1">
                    <a:lumMod val="50000"/>
                    <a:lumOff val="50000"/>
                  </a:schemeClr>
                </a:solidFill>
              </a:rPr>
              <a:t>Vizite </a:t>
            </a:r>
            <a:r>
              <a:rPr lang="fr-HT" sz="1200" dirty="0">
                <a:solidFill>
                  <a:srgbClr val="3567B1"/>
                </a:solidFill>
                <a:hlinkClick r:id="rId2">
                  <a:extLst>
                    <a:ext uri="{A12FA001-AC4F-418D-AE19-62706E023703}">
                      <ahyp:hlinkClr xmlns:ahyp="http://schemas.microsoft.com/office/drawing/2018/hyperlinkcolor" val="tx"/>
                    </a:ext>
                  </a:extLst>
                </a:hlinkClick>
              </a:rPr>
              <a:t>sit </a:t>
            </a:r>
            <a:r>
              <a:rPr lang="fr-HT" sz="1200" dirty="0" err="1">
                <a:solidFill>
                  <a:srgbClr val="3567B1"/>
                </a:solidFill>
                <a:hlinkClick r:id="rId2">
                  <a:extLst>
                    <a:ext uri="{A12FA001-AC4F-418D-AE19-62706E023703}">
                      <ahyp:hlinkClr xmlns:ahyp="http://schemas.microsoft.com/office/drawing/2018/hyperlinkcolor" val="tx"/>
                    </a:ext>
                  </a:extLst>
                </a:hlinkClick>
              </a:rPr>
              <a:t>entènèt</a:t>
            </a:r>
            <a:r>
              <a:rPr lang="fr-HT" sz="1200" dirty="0">
                <a:solidFill>
                  <a:schemeClr val="tx1">
                    <a:lumMod val="50000"/>
                    <a:lumOff val="50000"/>
                  </a:schemeClr>
                </a:solidFill>
              </a:rPr>
              <a:t> nou an pou w wè delè enpòtan yo</a:t>
            </a:r>
          </a:p>
          <a:p>
            <a:pPr>
              <a:lnSpc>
                <a:spcPts val="1600"/>
              </a:lnSpc>
            </a:pPr>
            <a:endParaRPr lang="en-US" sz="1200" dirty="0"/>
          </a:p>
          <a:p>
            <a:pPr>
              <a:lnSpc>
                <a:spcPts val="1600"/>
              </a:lnSpc>
            </a:pPr>
            <a:r>
              <a:rPr lang="fr-HT" sz="1200" dirty="0">
                <a:solidFill>
                  <a:srgbClr val="3567B1"/>
                </a:solidFill>
                <a:hlinkClick r:id="rId2">
                  <a:extLst>
                    <a:ext uri="{A12FA001-AC4F-418D-AE19-62706E023703}">
                      <ahyp:hlinkClr xmlns:ahyp="http://schemas.microsoft.com/office/drawing/2018/hyperlinkcolor" val="tx"/>
                    </a:ext>
                  </a:extLst>
                </a:hlinkClick>
              </a:rPr>
              <a:t>Pwogram kominote vèt Kalandriye 2025</a:t>
            </a:r>
          </a:p>
          <a:p>
            <a:pPr>
              <a:lnSpc>
                <a:spcPts val="1600"/>
              </a:lnSpc>
            </a:pPr>
            <a:endParaRPr lang="en-US" sz="1200" b="0" i="0" dirty="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5BF5FD28-FA1C-F0B3-4A20-155C51DAA37B}"/>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E6C8A95-F4AE-3830-A05B-7A8910917B56}"/>
              </a:ext>
            </a:extLst>
          </p:cNvPr>
          <p:cNvSpPr txBox="1"/>
          <p:nvPr/>
        </p:nvSpPr>
        <p:spPr>
          <a:xfrm>
            <a:off x="8509805" y="4125086"/>
            <a:ext cx="3063070" cy="338554"/>
          </a:xfrm>
          <a:prstGeom prst="rect">
            <a:avLst/>
          </a:prstGeom>
          <a:noFill/>
        </p:spPr>
        <p:txBody>
          <a:bodyPr wrap="square" rtlCol="0">
            <a:spAutoFit/>
          </a:bodyPr>
          <a:lstStyle/>
          <a:p>
            <a:r>
              <a:rPr lang="fr-HT" sz="1600" b="1">
                <a:solidFill>
                  <a:srgbClr val="1E7F7B"/>
                </a:solidFill>
                <a:cs typeface="Sora" pitchFamily="2" charset="0"/>
              </a:rPr>
              <a:t>Opòtinite angajman piblik</a:t>
            </a:r>
          </a:p>
        </p:txBody>
      </p:sp>
      <p:sp>
        <p:nvSpPr>
          <p:cNvPr id="28" name="TextBox 27">
            <a:extLst>
              <a:ext uri="{FF2B5EF4-FFF2-40B4-BE49-F238E27FC236}">
                <a16:creationId xmlns:a16="http://schemas.microsoft.com/office/drawing/2014/main" id="{319F539A-4F2D-39A4-7651-85BAD2641EED}"/>
              </a:ext>
            </a:extLst>
          </p:cNvPr>
          <p:cNvSpPr txBox="1"/>
          <p:nvPr/>
        </p:nvSpPr>
        <p:spPr>
          <a:xfrm>
            <a:off x="8509806" y="4390655"/>
            <a:ext cx="3063070" cy="1723164"/>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fr-HT" sz="1200" b="1" dirty="0" err="1">
                <a:solidFill>
                  <a:schemeClr val="tx1">
                    <a:lumMod val="50000"/>
                    <a:lumOff val="50000"/>
                  </a:schemeClr>
                </a:solidFill>
                <a:ea typeface="Calibri"/>
                <a:cs typeface="Calibri"/>
              </a:rPr>
              <a:t>Ete-Otòn</a:t>
            </a:r>
            <a:r>
              <a:rPr lang="fr-HT" sz="1200" b="1" dirty="0">
                <a:solidFill>
                  <a:schemeClr val="tx1">
                    <a:lumMod val="50000"/>
                    <a:lumOff val="50000"/>
                  </a:schemeClr>
                </a:solidFill>
                <a:ea typeface="Calibri"/>
                <a:cs typeface="Calibri"/>
              </a:rPr>
              <a:t>:</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Regleman</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modèl</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sesyon</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moun</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ki</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gen</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enterè</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yo</a:t>
            </a:r>
            <a:endParaRPr lang="fr-HT" sz="120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fr-HT" sz="1200" b="1" dirty="0" err="1">
                <a:solidFill>
                  <a:schemeClr val="tx1">
                    <a:lumMod val="50000"/>
                    <a:lumOff val="50000"/>
                  </a:schemeClr>
                </a:solidFill>
                <a:ea typeface="Calibri"/>
                <a:cs typeface="Calibri"/>
              </a:rPr>
              <a:t>Otòn</a:t>
            </a:r>
            <a:r>
              <a:rPr lang="fr-HT" sz="1200" b="1" dirty="0">
                <a:solidFill>
                  <a:schemeClr val="tx1">
                    <a:lumMod val="50000"/>
                    <a:lumOff val="50000"/>
                  </a:schemeClr>
                </a:solidFill>
                <a:ea typeface="Calibri"/>
                <a:cs typeface="Calibri"/>
              </a:rPr>
              <a:t>:</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Somè</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kominote</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vèt</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yo</a:t>
            </a:r>
            <a:endParaRPr lang="fr-HT" sz="120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fr-HT" sz="1200" b="1" dirty="0">
                <a:solidFill>
                  <a:schemeClr val="tx1">
                    <a:lumMod val="50000"/>
                    <a:lumOff val="50000"/>
                  </a:schemeClr>
                </a:solidFill>
                <a:ea typeface="Calibri"/>
                <a:cs typeface="Calibri"/>
              </a:rPr>
              <a:t>Sa k </a:t>
            </a:r>
            <a:r>
              <a:rPr lang="fr-HT" sz="1200" b="1" dirty="0" err="1">
                <a:solidFill>
                  <a:schemeClr val="tx1">
                    <a:lumMod val="50000"/>
                    <a:lumOff val="50000"/>
                  </a:schemeClr>
                </a:solidFill>
                <a:ea typeface="Calibri"/>
                <a:cs typeface="Calibri"/>
              </a:rPr>
              <a:t>ap</a:t>
            </a:r>
            <a:r>
              <a:rPr lang="fr-HT" sz="1200" b="1" dirty="0">
                <a:solidFill>
                  <a:schemeClr val="tx1">
                    <a:lumMod val="50000"/>
                    <a:lumOff val="50000"/>
                  </a:schemeClr>
                </a:solidFill>
                <a:ea typeface="Calibri"/>
                <a:cs typeface="Calibri"/>
              </a:rPr>
              <a:t> </a:t>
            </a:r>
            <a:r>
              <a:rPr lang="fr-HT" sz="1200" b="1" dirty="0" err="1">
                <a:solidFill>
                  <a:schemeClr val="tx1">
                    <a:lumMod val="50000"/>
                    <a:lumOff val="50000"/>
                  </a:schemeClr>
                </a:solidFill>
                <a:ea typeface="Calibri"/>
                <a:cs typeface="Calibri"/>
              </a:rPr>
              <a:t>kontinye</a:t>
            </a:r>
            <a:r>
              <a:rPr lang="fr-HT" sz="1200" b="1" dirty="0">
                <a:solidFill>
                  <a:schemeClr val="tx1">
                    <a:lumMod val="50000"/>
                    <a:lumOff val="50000"/>
                  </a:schemeClr>
                </a:solidFill>
                <a:ea typeface="Calibri"/>
                <a:cs typeface="Calibri"/>
              </a:rPr>
              <a:t>:</a:t>
            </a:r>
            <a:r>
              <a:rPr lang="fr-HT" sz="1200" dirty="0">
                <a:solidFill>
                  <a:schemeClr val="tx1">
                    <a:lumMod val="50000"/>
                    <a:lumOff val="50000"/>
                  </a:schemeClr>
                </a:solidFill>
                <a:ea typeface="Calibri"/>
                <a:cs typeface="Calibri"/>
              </a:rPr>
              <a:t> </a:t>
            </a:r>
            <a:r>
              <a:rPr lang="fr-HT" sz="1200" dirty="0" err="1">
                <a:ea typeface="Calibri"/>
                <a:cs typeface="Calibri"/>
              </a:rPr>
              <a:t>Seminè</a:t>
            </a:r>
            <a:r>
              <a:rPr lang="fr-HT" sz="1200" dirty="0">
                <a:ea typeface="Calibri"/>
                <a:cs typeface="Calibri"/>
              </a:rPr>
              <a:t> sou </a:t>
            </a:r>
            <a:r>
              <a:rPr lang="fr-HT" sz="1200" dirty="0" err="1">
                <a:ea typeface="Calibri"/>
                <a:cs typeface="Calibri"/>
              </a:rPr>
              <a:t>entènèt</a:t>
            </a:r>
            <a:r>
              <a:rPr lang="fr-HT" sz="1200" dirty="0">
                <a:ea typeface="Calibri"/>
                <a:cs typeface="Calibri"/>
              </a:rPr>
              <a:t> </a:t>
            </a:r>
            <a:r>
              <a:rPr lang="fr-HT" sz="1200" dirty="0" err="1">
                <a:ea typeface="Calibri"/>
                <a:cs typeface="Calibri"/>
              </a:rPr>
              <a:t>pandan</a:t>
            </a:r>
            <a:r>
              <a:rPr lang="fr-HT" sz="1200" dirty="0">
                <a:ea typeface="Calibri"/>
                <a:cs typeface="Calibri"/>
              </a:rPr>
              <a:t> tout </a:t>
            </a:r>
            <a:r>
              <a:rPr lang="fr-HT" sz="1200" dirty="0" err="1">
                <a:ea typeface="Calibri"/>
                <a:cs typeface="Calibri"/>
              </a:rPr>
              <a:t>ane</a:t>
            </a:r>
            <a:r>
              <a:rPr lang="fr-HT" sz="1200" dirty="0">
                <a:ea typeface="Calibri"/>
                <a:cs typeface="Calibri"/>
              </a:rPr>
              <a:t> a</a:t>
            </a:r>
            <a:r>
              <a:rPr lang="fr-HT" sz="1200" dirty="0">
                <a:solidFill>
                  <a:schemeClr val="tx1">
                    <a:lumMod val="50000"/>
                    <a:lumOff val="50000"/>
                  </a:schemeClr>
                </a:solidFill>
                <a:ea typeface="Calibri"/>
                <a:cs typeface="Calibri"/>
              </a:rPr>
              <a:t> – </a:t>
            </a:r>
            <a:r>
              <a:rPr lang="fr-HT" sz="1200" dirty="0" err="1">
                <a:solidFill>
                  <a:srgbClr val="3567B1"/>
                </a:solidFill>
                <a:ea typeface="Calibri"/>
                <a:cs typeface="Calibri"/>
                <a:hlinkClick r:id="rId3">
                  <a:extLst>
                    <a:ext uri="{A12FA001-AC4F-418D-AE19-62706E023703}">
                      <ahyp:hlinkClr xmlns:ahyp="http://schemas.microsoft.com/office/drawing/2018/hyperlinkcolor" val="tx"/>
                    </a:ext>
                  </a:extLst>
                </a:hlinkClick>
              </a:rPr>
              <a:t>rantre</a:t>
            </a:r>
            <a:r>
              <a:rPr lang="fr-HT" sz="1200" dirty="0">
                <a:solidFill>
                  <a:srgbClr val="3567B1"/>
                </a:solidFill>
                <a:ea typeface="Calibri"/>
                <a:cs typeface="Calibri"/>
                <a:hlinkClick r:id="rId3">
                  <a:extLst>
                    <a:ext uri="{A12FA001-AC4F-418D-AE19-62706E023703}">
                      <ahyp:hlinkClr xmlns:ahyp="http://schemas.microsoft.com/office/drawing/2018/hyperlinkcolor" val="tx"/>
                    </a:ext>
                  </a:extLst>
                </a:hlinkClick>
              </a:rPr>
              <a:t> nan lis e-blast </a:t>
            </a:r>
            <a:r>
              <a:rPr lang="fr-HT" sz="1200" dirty="0" err="1">
                <a:solidFill>
                  <a:srgbClr val="3567B1"/>
                </a:solidFill>
                <a:ea typeface="Calibri"/>
                <a:cs typeface="Calibri"/>
                <a:hlinkClick r:id="rId3">
                  <a:extLst>
                    <a:ext uri="{A12FA001-AC4F-418D-AE19-62706E023703}">
                      <ahyp:hlinkClr xmlns:ahyp="http://schemas.microsoft.com/office/drawing/2018/hyperlinkcolor" val="tx"/>
                    </a:ext>
                  </a:extLst>
                </a:hlinkClick>
              </a:rPr>
              <a:t>nou</a:t>
            </a:r>
            <a:r>
              <a:rPr lang="fr-HT" sz="1200" dirty="0">
                <a:solidFill>
                  <a:srgbClr val="3567B1"/>
                </a:solidFill>
                <a:ea typeface="Calibri"/>
                <a:cs typeface="Calibri"/>
                <a:hlinkClick r:id="rId3">
                  <a:extLst>
                    <a:ext uri="{A12FA001-AC4F-418D-AE19-62706E023703}">
                      <ahyp:hlinkClr xmlns:ahyp="http://schemas.microsoft.com/office/drawing/2018/hyperlinkcolor" val="tx"/>
                    </a:ext>
                  </a:extLst>
                </a:hlinkClick>
              </a:rPr>
              <a:t> an</a:t>
            </a:r>
            <a:r>
              <a:rPr lang="fr-HT" sz="1200" dirty="0">
                <a:solidFill>
                  <a:schemeClr val="tx1">
                    <a:lumMod val="50000"/>
                    <a:lumOff val="50000"/>
                  </a:schemeClr>
                </a:solidFill>
                <a:ea typeface="Calibri"/>
                <a:cs typeface="Calibri"/>
              </a:rPr>
              <a:t> pou </a:t>
            </a:r>
            <a:r>
              <a:rPr lang="fr-HT" sz="1200" dirty="0" err="1">
                <a:solidFill>
                  <a:schemeClr val="tx1">
                    <a:lumMod val="50000"/>
                    <a:lumOff val="50000"/>
                  </a:schemeClr>
                </a:solidFill>
                <a:ea typeface="Calibri"/>
                <a:cs typeface="Calibri"/>
              </a:rPr>
              <a:t>resevwa</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notifikasyon</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sibvansyon</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ak</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lòt</a:t>
            </a:r>
            <a:r>
              <a:rPr lang="fr-HT" sz="1200" dirty="0">
                <a:solidFill>
                  <a:schemeClr val="tx1">
                    <a:lumMod val="50000"/>
                    <a:lumOff val="50000"/>
                  </a:schemeClr>
                </a:solidFill>
                <a:ea typeface="Calibri"/>
                <a:cs typeface="Calibri"/>
              </a:rPr>
              <a:t> </a:t>
            </a:r>
            <a:r>
              <a:rPr lang="fr-HT" sz="1200" dirty="0" err="1">
                <a:solidFill>
                  <a:schemeClr val="tx1">
                    <a:lumMod val="50000"/>
                    <a:lumOff val="50000"/>
                  </a:schemeClr>
                </a:solidFill>
                <a:ea typeface="Calibri"/>
                <a:cs typeface="Calibri"/>
              </a:rPr>
              <a:t>opòtinite</a:t>
            </a:r>
            <a:endParaRPr lang="fr-HT" sz="1200" dirty="0">
              <a:solidFill>
                <a:schemeClr val="tx1">
                  <a:lumMod val="50000"/>
                  <a:lumOff val="50000"/>
                </a:schemeClr>
              </a:solidFill>
              <a:ea typeface="Calibri"/>
              <a:cs typeface="Calibri"/>
            </a:endParaRPr>
          </a:p>
          <a:p>
            <a:pPr>
              <a:lnSpc>
                <a:spcPts val="1600"/>
              </a:lnSpc>
            </a:pPr>
            <a:endParaRPr lang="en-US" sz="1200" dirty="0">
              <a:solidFill>
                <a:schemeClr val="tx1">
                  <a:lumMod val="50000"/>
                  <a:lumOff val="50000"/>
                </a:schemeClr>
              </a:solidFill>
              <a:ea typeface="Calibri"/>
              <a:cs typeface="Calibri"/>
            </a:endParaRPr>
          </a:p>
        </p:txBody>
      </p:sp>
      <p:sp>
        <p:nvSpPr>
          <p:cNvPr id="2" name="Text Placeholder 1">
            <a:extLst>
              <a:ext uri="{FF2B5EF4-FFF2-40B4-BE49-F238E27FC236}">
                <a16:creationId xmlns:a16="http://schemas.microsoft.com/office/drawing/2014/main" id="{0B6CC8C3-27CC-57C5-06CA-AFBED61FAC28}"/>
              </a:ext>
            </a:extLst>
          </p:cNvPr>
          <p:cNvSpPr>
            <a:spLocks noGrp="1"/>
          </p:cNvSpPr>
          <p:nvPr>
            <p:ph type="body" sz="quarter" idx="11"/>
          </p:nvPr>
        </p:nvSpPr>
        <p:spPr>
          <a:xfrm>
            <a:off x="482025" y="570522"/>
            <a:ext cx="11005125" cy="607100"/>
          </a:xfrm>
        </p:spPr>
        <p:txBody>
          <a:bodyPr/>
          <a:lstStyle/>
          <a:p>
            <a:r>
              <a:rPr lang="fr-HT" sz="4000"/>
              <a:t>Kominote Vèt</a:t>
            </a:r>
          </a:p>
        </p:txBody>
      </p:sp>
      <p:sp>
        <p:nvSpPr>
          <p:cNvPr id="6" name="Text Placeholder 5">
            <a:extLst>
              <a:ext uri="{FF2B5EF4-FFF2-40B4-BE49-F238E27FC236}">
                <a16:creationId xmlns:a16="http://schemas.microsoft.com/office/drawing/2014/main" id="{8FAF294D-2EC7-3D2C-7E50-12570044ABAD}"/>
              </a:ext>
            </a:extLst>
          </p:cNvPr>
          <p:cNvSpPr>
            <a:spLocks noGrp="1"/>
          </p:cNvSpPr>
          <p:nvPr>
            <p:ph type="body" sz="quarter" idx="12"/>
          </p:nvPr>
        </p:nvSpPr>
        <p:spPr>
          <a:xfrm>
            <a:off x="483912" y="1885391"/>
            <a:ext cx="4611912" cy="4471866"/>
          </a:xfrm>
        </p:spPr>
        <p:txBody>
          <a:bodyPr lIns="91440" tIns="45720" rIns="91440" bIns="45720" anchor="t"/>
          <a:lstStyle/>
          <a:p>
            <a:r>
              <a:rPr lang="fr-HT" sz="1800">
                <a:solidFill>
                  <a:srgbClr val="3567B1"/>
                </a:solidFill>
                <a:ea typeface="Calibri"/>
                <a:cs typeface="Sora" pitchFamily="2" charset="0"/>
              </a:rPr>
              <a:t>Sibvansyon:</a:t>
            </a:r>
          </a:p>
          <a:p>
            <a:pPr marL="574675" lvl="1" indent="-285750">
              <a:buFont typeface="Arial" panose="020B0604020202020204" pitchFamily="34" charset="0"/>
              <a:buChar char="•"/>
            </a:pPr>
            <a:r>
              <a:rPr lang="fr-HT" sz="1600">
                <a:solidFill>
                  <a:srgbClr val="3567B1"/>
                </a:solidFill>
                <a:ea typeface="Calibri"/>
                <a:cs typeface="Sora" pitchFamily="2" charset="0"/>
              </a:rPr>
              <a:t>Asistans teknik enèji minisipal (META)</a:t>
            </a:r>
          </a:p>
          <a:p>
            <a:pPr marL="574675" lvl="1" indent="-285750">
              <a:buFont typeface="Arial" panose="020B0604020202020204" pitchFamily="34" charset="0"/>
              <a:buChar char="•"/>
            </a:pPr>
            <a:r>
              <a:rPr lang="fr-HT" sz="1600">
                <a:solidFill>
                  <a:srgbClr val="3567B1"/>
                </a:solidFill>
                <a:ea typeface="Calibri"/>
                <a:cs typeface="Sora" pitchFamily="2" charset="0"/>
              </a:rPr>
              <a:t>Konpetitif GC</a:t>
            </a:r>
          </a:p>
          <a:p>
            <a:pPr marL="574675" lvl="1" indent="-285750">
              <a:buFont typeface="Arial" panose="020B0604020202020204" pitchFamily="34" charset="0"/>
              <a:buChar char="•"/>
            </a:pPr>
            <a:r>
              <a:rPr lang="fr-HT" sz="1600">
                <a:solidFill>
                  <a:srgbClr val="3567B1"/>
                </a:solidFill>
                <a:ea typeface="Calibri"/>
                <a:cs typeface="Sora" pitchFamily="2" charset="0"/>
              </a:rPr>
              <a:t>Asistans plandekabonizasyon minisipal</a:t>
            </a:r>
          </a:p>
          <a:p>
            <a:pPr marL="574675" lvl="1" indent="-285750">
              <a:buFont typeface="Arial" panose="020B0604020202020204" pitchFamily="34" charset="0"/>
              <a:buChar char="•"/>
            </a:pPr>
            <a:r>
              <a:rPr lang="fr-HT" sz="1600">
                <a:solidFill>
                  <a:srgbClr val="3567B1"/>
                </a:solidFill>
                <a:ea typeface="Calibri"/>
                <a:cs typeface="Sora" pitchFamily="2" charset="0"/>
              </a:rPr>
              <a:t>Sipò teknoloji lidè klima</a:t>
            </a:r>
          </a:p>
          <a:p>
            <a:pPr marL="574675" lvl="1" indent="-285750">
              <a:buFont typeface="Arial" panose="020B0604020202020204" pitchFamily="34" charset="0"/>
              <a:buChar char="•"/>
            </a:pPr>
            <a:r>
              <a:rPr lang="fr-HT" sz="1600">
                <a:solidFill>
                  <a:srgbClr val="3567B1"/>
                </a:solidFill>
                <a:ea typeface="Calibri"/>
                <a:cs typeface="Sora" pitchFamily="2" charset="0"/>
              </a:rPr>
              <a:t>Distri lekòl rejyonal</a:t>
            </a:r>
          </a:p>
          <a:p>
            <a:pPr marL="574675" lvl="1" indent="-285750">
              <a:buFont typeface="Arial" panose="020B0604020202020204" pitchFamily="34" charset="0"/>
              <a:buChar char="•"/>
            </a:pPr>
            <a:r>
              <a:rPr lang="fr-HT" sz="1600">
                <a:solidFill>
                  <a:srgbClr val="3567B1"/>
                </a:solidFill>
                <a:ea typeface="Calibri"/>
                <a:cs typeface="Sora" pitchFamily="2" charset="0"/>
              </a:rPr>
              <a:t>Asistans planifikasyon enèji rejyonal</a:t>
            </a:r>
          </a:p>
          <a:p>
            <a:pPr marL="574675" lvl="1" indent="-285750">
              <a:buFont typeface="Arial" panose="020B0604020202020204" pitchFamily="34" charset="0"/>
              <a:buChar char="•"/>
            </a:pPr>
            <a:r>
              <a:rPr lang="fr-HT" sz="1600">
                <a:solidFill>
                  <a:srgbClr val="3567B1"/>
                </a:solidFill>
                <a:ea typeface="Calibri"/>
                <a:cs typeface="Sora" pitchFamily="2" charset="0"/>
              </a:rPr>
              <a:t>Akseleratè dekabonizasyon lidè klima</a:t>
            </a:r>
          </a:p>
          <a:p>
            <a:r>
              <a:rPr lang="fr-HT" sz="1800">
                <a:solidFill>
                  <a:srgbClr val="3567B1"/>
                </a:solidFill>
                <a:ea typeface="Calibri"/>
                <a:cs typeface="Sora" pitchFamily="2" charset="0"/>
              </a:rPr>
              <a:t>Kowòdone efò dekabonizasyon minisipal ak nouvo plan twa zan an</a:t>
            </a:r>
          </a:p>
          <a:p>
            <a:r>
              <a:rPr lang="fr-HT" sz="1800">
                <a:solidFill>
                  <a:srgbClr val="3567B1"/>
                </a:solidFill>
                <a:ea typeface="Calibri"/>
                <a:cs typeface="Sora" pitchFamily="2" charset="0"/>
              </a:rPr>
              <a:t>Modèl sistèm solè ak devlopman règleman sou estokaj batri</a:t>
            </a:r>
          </a:p>
          <a:p>
            <a:r>
              <a:rPr lang="fr-HT" sz="1800">
                <a:solidFill>
                  <a:srgbClr val="3567B1"/>
                </a:solidFill>
                <a:ea typeface="Calibri"/>
                <a:cs typeface="Sora" pitchFamily="2" charset="0"/>
              </a:rPr>
              <a:t>Ranfòse kapasite minisipal</a:t>
            </a:r>
          </a:p>
          <a:p>
            <a:r>
              <a:rPr lang="fr-HT" sz="1800">
                <a:solidFill>
                  <a:srgbClr val="3567B1"/>
                </a:solidFill>
                <a:ea typeface="Calibri"/>
                <a:cs typeface="Sora" pitchFamily="2" charset="0"/>
              </a:rPr>
              <a:t>Somè kominote vèt yo</a:t>
            </a:r>
          </a:p>
          <a:p>
            <a:endParaRPr lang="en-US">
              <a:solidFill>
                <a:srgbClr val="3567B1"/>
              </a:solidFill>
              <a:ea typeface="Calibri"/>
              <a:cs typeface="Sora" pitchFamily="2" charset="0"/>
            </a:endParaRPr>
          </a:p>
          <a:p>
            <a:endParaRPr lang="en-US">
              <a:solidFill>
                <a:srgbClr val="3567B1"/>
              </a:solidFill>
              <a:ea typeface="Calibri"/>
              <a:cs typeface="Sora" pitchFamily="2" charset="0"/>
            </a:endParaRPr>
          </a:p>
        </p:txBody>
      </p:sp>
      <p:sp>
        <p:nvSpPr>
          <p:cNvPr id="3" name="Text Placeholder 16">
            <a:extLst>
              <a:ext uri="{FF2B5EF4-FFF2-40B4-BE49-F238E27FC236}">
                <a16:creationId xmlns:a16="http://schemas.microsoft.com/office/drawing/2014/main" id="{92E78074-07A8-7DAA-11C6-2902A5F8FE30}"/>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HT" b="1">
                <a:solidFill>
                  <a:srgbClr val="2CB34B"/>
                </a:solidFill>
              </a:rPr>
              <a:t>Prensipal pwojè pou 2025</a:t>
            </a:r>
          </a:p>
        </p:txBody>
      </p:sp>
      <p:pic>
        <p:nvPicPr>
          <p:cNvPr id="10" name="Picture Placeholder 9">
            <a:extLst>
              <a:ext uri="{FF2B5EF4-FFF2-40B4-BE49-F238E27FC236}">
                <a16:creationId xmlns:a16="http://schemas.microsoft.com/office/drawing/2014/main" id="{2DB40635-111C-D63A-440C-2B1CEED704EF}"/>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7804" r="27804"/>
          <a:stretch>
            <a:fillRect/>
          </a:stretch>
        </p:blipFill>
        <p:spPr/>
      </p:pic>
    </p:spTree>
    <p:extLst>
      <p:ext uri="{BB962C8B-B14F-4D97-AF65-F5344CB8AC3E}">
        <p14:creationId xmlns:p14="http://schemas.microsoft.com/office/powerpoint/2010/main" val="48381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7065-6744-6322-74A4-4D2F69CB0A0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1968CCA-1FFD-360A-DCB7-BC4C9DE95A8A}"/>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62" b="6362"/>
          <a:stretch/>
        </p:blipFill>
        <p:spPr/>
      </p:pic>
      <p:sp>
        <p:nvSpPr>
          <p:cNvPr id="3" name="Text Placeholder 2">
            <a:extLst>
              <a:ext uri="{FF2B5EF4-FFF2-40B4-BE49-F238E27FC236}">
                <a16:creationId xmlns:a16="http://schemas.microsoft.com/office/drawing/2014/main" id="{5145BF31-8446-0082-E6CD-72073B1D4B0B}"/>
              </a:ext>
            </a:extLst>
          </p:cNvPr>
          <p:cNvSpPr>
            <a:spLocks noGrp="1"/>
          </p:cNvSpPr>
          <p:nvPr>
            <p:ph type="body" sz="quarter" idx="14"/>
          </p:nvPr>
        </p:nvSpPr>
        <p:spPr>
          <a:xfrm>
            <a:off x="482025" y="779112"/>
            <a:ext cx="10981105" cy="607100"/>
          </a:xfrm>
        </p:spPr>
        <p:txBody>
          <a:bodyPr/>
          <a:lstStyle/>
          <a:p>
            <a:r>
              <a:rPr lang="fr-HT" sz="4000"/>
              <a:t>Bay egzanp</a:t>
            </a:r>
          </a:p>
        </p:txBody>
      </p:sp>
      <p:sp>
        <p:nvSpPr>
          <p:cNvPr id="4" name="Text Placeholder 3">
            <a:extLst>
              <a:ext uri="{FF2B5EF4-FFF2-40B4-BE49-F238E27FC236}">
                <a16:creationId xmlns:a16="http://schemas.microsoft.com/office/drawing/2014/main" id="{25C121D9-EF72-EB38-8DD6-6AAFA21BEFA6}"/>
              </a:ext>
            </a:extLst>
          </p:cNvPr>
          <p:cNvSpPr>
            <a:spLocks noGrp="1"/>
          </p:cNvSpPr>
          <p:nvPr>
            <p:ph type="body" sz="quarter" idx="15"/>
          </p:nvPr>
        </p:nvSpPr>
        <p:spPr>
          <a:xfrm>
            <a:off x="482025" y="2092161"/>
            <a:ext cx="6660180" cy="2219955"/>
          </a:xfrm>
        </p:spPr>
        <p:txBody>
          <a:bodyPr/>
          <a:lstStyle/>
          <a:p>
            <a:r>
              <a:rPr lang="fr-HT" sz="1800" b="1" dirty="0">
                <a:solidFill>
                  <a:srgbClr val="3567B1"/>
                </a:solidFill>
              </a:rPr>
              <a:t>Aplikasyon dekrè egzekitif LBE 594</a:t>
            </a:r>
          </a:p>
          <a:p>
            <a:pPr marL="285750" indent="-285750">
              <a:buFont typeface="Arial" panose="020B0604020202020204" pitchFamily="34" charset="0"/>
              <a:buChar char="•"/>
            </a:pPr>
            <a:r>
              <a:rPr lang="fr-HT" sz="1600" dirty="0">
                <a:solidFill>
                  <a:srgbClr val="3567B1"/>
                </a:solidFill>
              </a:rPr>
              <a:t>Sipòte </a:t>
            </a:r>
            <a:r>
              <a:rPr lang="fr-HT" sz="1600" dirty="0" err="1">
                <a:solidFill>
                  <a:srgbClr val="3567B1"/>
                </a:solidFill>
              </a:rPr>
              <a:t>elèktrifikasyon</a:t>
            </a:r>
            <a:r>
              <a:rPr lang="fr-HT" sz="1600" dirty="0">
                <a:solidFill>
                  <a:srgbClr val="3567B1"/>
                </a:solidFill>
              </a:rPr>
              <a:t> flòt eta a</a:t>
            </a:r>
          </a:p>
          <a:p>
            <a:pPr marL="285750" indent="-285750">
              <a:buFont typeface="Arial" panose="020B0604020202020204" pitchFamily="34" charset="0"/>
              <a:buChar char="•"/>
            </a:pPr>
            <a:r>
              <a:rPr lang="fr-HT" sz="1600" dirty="0">
                <a:solidFill>
                  <a:srgbClr val="3567B1"/>
                </a:solidFill>
              </a:rPr>
              <a:t>Fasilite rediksyon kontinyèl nan konbistib fosil sou plas nan sit eta a</a:t>
            </a:r>
          </a:p>
          <a:p>
            <a:pPr marL="285750" indent="-285750">
              <a:buFont typeface="Arial" panose="020B0604020202020204" pitchFamily="34" charset="0"/>
              <a:buChar char="•"/>
            </a:pPr>
            <a:r>
              <a:rPr lang="fr-HT" sz="1600" dirty="0">
                <a:solidFill>
                  <a:srgbClr val="3567B1"/>
                </a:solidFill>
              </a:rPr>
              <a:t>Idantifye opòtinite pou itilize/eksperimante konbistib altènatif pou elektrifikasyon flòt eta mwayen/lou </a:t>
            </a:r>
          </a:p>
          <a:p>
            <a:pPr marL="285750" indent="-285750">
              <a:buFont typeface="Arial" panose="020B0604020202020204" pitchFamily="34" charset="0"/>
              <a:buChar char="•"/>
            </a:pPr>
            <a:r>
              <a:rPr lang="fr-HT" sz="1600" dirty="0" err="1">
                <a:solidFill>
                  <a:srgbClr val="3567B1"/>
                </a:solidFill>
              </a:rPr>
              <a:t>Ogmante</a:t>
            </a:r>
            <a:r>
              <a:rPr lang="fr-HT" sz="1600" dirty="0">
                <a:solidFill>
                  <a:srgbClr val="3567B1"/>
                </a:solidFill>
              </a:rPr>
              <a:t> deplwaman depo enèji solè ak batri nan sit leta yo, diminye depans eta yo epi ajoute resous pwòp sou rezo a</a:t>
            </a:r>
          </a:p>
        </p:txBody>
      </p:sp>
      <p:sp>
        <p:nvSpPr>
          <p:cNvPr id="5" name="Text Placeholder 4">
            <a:extLst>
              <a:ext uri="{FF2B5EF4-FFF2-40B4-BE49-F238E27FC236}">
                <a16:creationId xmlns:a16="http://schemas.microsoft.com/office/drawing/2014/main" id="{E191871B-58CA-40A3-60E6-7919B4247200}"/>
              </a:ext>
            </a:extLst>
          </p:cNvPr>
          <p:cNvSpPr>
            <a:spLocks noGrp="1"/>
          </p:cNvSpPr>
          <p:nvPr>
            <p:ph type="body" sz="quarter" idx="16"/>
          </p:nvPr>
        </p:nvSpPr>
        <p:spPr>
          <a:xfrm>
            <a:off x="482025" y="1485756"/>
            <a:ext cx="5524138" cy="551184"/>
          </a:xfrm>
        </p:spPr>
        <p:txBody>
          <a:bodyPr/>
          <a:lstStyle/>
          <a:p>
            <a:r>
              <a:rPr lang="fr-HT" sz="2800"/>
              <a:t>Objektif pou 2025</a:t>
            </a:r>
          </a:p>
        </p:txBody>
      </p:sp>
      <p:sp>
        <p:nvSpPr>
          <p:cNvPr id="8" name="Text Placeholder 3">
            <a:extLst>
              <a:ext uri="{FF2B5EF4-FFF2-40B4-BE49-F238E27FC236}">
                <a16:creationId xmlns:a16="http://schemas.microsoft.com/office/drawing/2014/main" id="{85629D6D-1371-37E1-A424-B00E301A64A2}"/>
              </a:ext>
            </a:extLst>
          </p:cNvPr>
          <p:cNvSpPr txBox="1">
            <a:spLocks/>
          </p:cNvSpPr>
          <p:nvPr/>
        </p:nvSpPr>
        <p:spPr>
          <a:xfrm>
            <a:off x="468459" y="4561609"/>
            <a:ext cx="6673746" cy="1719404"/>
          </a:xfrm>
          <a:prstGeom prst="rect">
            <a:avLst/>
          </a:prstGeom>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HT" sz="1800" b="1" i="0" u="none" strike="noStrike" cap="none" normalizeH="0" baseline="0" noProof="0" dirty="0" err="1">
                <a:ln>
                  <a:noFill/>
                </a:ln>
                <a:solidFill>
                  <a:srgbClr val="3567B1"/>
                </a:solidFill>
                <a:uLnTx/>
                <a:uFillTx/>
                <a:latin typeface="Calibri" panose="020F0502020204030204"/>
                <a:ea typeface="+mn-ea"/>
                <a:cs typeface="+mn-cs"/>
              </a:rPr>
              <a:t>Pwogram</a:t>
            </a:r>
            <a:r>
              <a:rPr kumimoji="0" lang="fr-HT" sz="1800" b="1" i="0" u="none" strike="noStrike" cap="none" normalizeH="0" baseline="0" noProof="0" dirty="0">
                <a:ln>
                  <a:noFill/>
                </a:ln>
                <a:solidFill>
                  <a:srgbClr val="3567B1"/>
                </a:solidFill>
                <a:uLnTx/>
                <a:uFillTx/>
                <a:latin typeface="Calibri" panose="020F0502020204030204"/>
                <a:ea typeface="+mn-ea"/>
                <a:cs typeface="+mn-cs"/>
              </a:rPr>
              <a:t> </a:t>
            </a:r>
            <a:r>
              <a:rPr kumimoji="0" lang="fr-HT" sz="1800" b="1" i="0" u="none" strike="noStrike" cap="none" normalizeH="0" baseline="0" noProof="0" dirty="0" err="1">
                <a:ln>
                  <a:noFill/>
                </a:ln>
                <a:solidFill>
                  <a:srgbClr val="3567B1"/>
                </a:solidFill>
                <a:uLnTx/>
                <a:uFillTx/>
                <a:latin typeface="Calibri" panose="020F0502020204030204"/>
                <a:ea typeface="+mn-ea"/>
                <a:cs typeface="+mn-cs"/>
              </a:rPr>
              <a:t>rabè</a:t>
            </a:r>
            <a:r>
              <a:rPr kumimoji="0" lang="fr-HT" sz="1800" b="1" i="0" u="none" strike="noStrike" cap="none" normalizeH="0" baseline="0" noProof="0" dirty="0">
                <a:ln>
                  <a:noFill/>
                </a:ln>
                <a:solidFill>
                  <a:srgbClr val="3567B1"/>
                </a:solidFill>
                <a:uLnTx/>
                <a:uFillTx/>
                <a:latin typeface="Calibri" panose="020F0502020204030204"/>
                <a:ea typeface="+mn-ea"/>
                <a:cs typeface="+mn-cs"/>
              </a:rPr>
              <a:t> MOR-EV </a:t>
            </a:r>
            <a:r>
              <a:rPr kumimoji="0" lang="fr-HT" sz="1800" b="1" i="0" u="none" strike="noStrike" cap="none" normalizeH="0" baseline="0" noProof="0" dirty="0" err="1">
                <a:ln>
                  <a:noFill/>
                </a:ln>
                <a:solidFill>
                  <a:srgbClr val="3567B1"/>
                </a:solidFill>
                <a:uLnTx/>
                <a:uFillTx/>
                <a:latin typeface="Calibri" panose="020F0502020204030204"/>
                <a:ea typeface="+mn-ea"/>
                <a:cs typeface="+mn-cs"/>
              </a:rPr>
              <a:t>ak</a:t>
            </a:r>
            <a:r>
              <a:rPr kumimoji="0" lang="fr-HT" sz="1800" b="1" i="0" u="none" strike="noStrike" cap="none" normalizeH="0" baseline="0" noProof="0" dirty="0">
                <a:ln>
                  <a:noFill/>
                </a:ln>
                <a:solidFill>
                  <a:srgbClr val="3567B1"/>
                </a:solidFill>
                <a:uLnTx/>
                <a:uFillTx/>
                <a:latin typeface="Calibri" panose="020F0502020204030204"/>
                <a:ea typeface="+mn-ea"/>
                <a:cs typeface="+mn-cs"/>
              </a:rPr>
              <a:t> </a:t>
            </a:r>
            <a:r>
              <a:rPr kumimoji="0" lang="fr-HT" sz="1800" b="1" i="0" u="none" strike="noStrike" cap="none" normalizeH="0" baseline="0" noProof="0" dirty="0" err="1">
                <a:ln>
                  <a:noFill/>
                </a:ln>
                <a:solidFill>
                  <a:srgbClr val="3567B1"/>
                </a:solidFill>
                <a:uLnTx/>
                <a:uFillTx/>
                <a:latin typeface="Calibri" panose="020F0502020204030204"/>
                <a:ea typeface="+mn-ea"/>
                <a:cs typeface="+mn-cs"/>
              </a:rPr>
              <a:t>kowalisyon</a:t>
            </a:r>
            <a:r>
              <a:rPr kumimoji="0" lang="fr-HT" sz="1800" b="1" i="0" u="none" strike="noStrike" cap="none" normalizeH="0" baseline="0" noProof="0" dirty="0">
                <a:ln>
                  <a:noFill/>
                </a:ln>
                <a:solidFill>
                  <a:srgbClr val="3567B1"/>
                </a:solidFill>
                <a:uLnTx/>
                <a:uFillTx/>
                <a:latin typeface="Calibri" panose="020F0502020204030204"/>
                <a:ea typeface="+mn-ea"/>
                <a:cs typeface="+mn-cs"/>
              </a:rPr>
              <a:t> vil </a:t>
            </a:r>
            <a:r>
              <a:rPr kumimoji="0" lang="fr-HT" sz="1800" b="1" i="0" u="none" strike="noStrike" cap="none" normalizeH="0" baseline="0" noProof="0" dirty="0" err="1">
                <a:ln>
                  <a:noFill/>
                </a:ln>
                <a:solidFill>
                  <a:srgbClr val="3567B1"/>
                </a:solidFill>
                <a:uLnTx/>
                <a:uFillTx/>
                <a:latin typeface="Calibri" panose="020F0502020204030204"/>
                <a:ea typeface="+mn-ea"/>
                <a:cs typeface="+mn-cs"/>
              </a:rPr>
              <a:t>pwòp</a:t>
            </a:r>
            <a:r>
              <a:rPr kumimoji="0" lang="fr-HT" sz="1800" b="1" i="0" u="none" strike="noStrike" cap="none" normalizeH="0" baseline="0" noProof="0" dirty="0">
                <a:ln>
                  <a:noFill/>
                </a:ln>
                <a:solidFill>
                  <a:srgbClr val="3567B1"/>
                </a:solidFill>
                <a:uLnTx/>
                <a:uFillTx/>
                <a:latin typeface="Calibri" panose="020F0502020204030204"/>
                <a:ea typeface="+mn-ea"/>
                <a:cs typeface="+mn-cs"/>
              </a:rPr>
              <a:t> MA </a:t>
            </a:r>
          </a:p>
          <a:p>
            <a:pPr marL="285750" marR="0" lvl="0" indent="-28575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HT" sz="1600" b="0" i="0" u="none" strike="noStrike" cap="none" normalizeH="0" baseline="0" noProof="0" dirty="0">
                <a:ln>
                  <a:noFill/>
                </a:ln>
                <a:solidFill>
                  <a:srgbClr val="3567B1"/>
                </a:solidFill>
                <a:uLnTx/>
                <a:uFillTx/>
                <a:latin typeface="Calibri" panose="020F0502020204030204"/>
                <a:ea typeface="+mn-ea"/>
                <a:cs typeface="+mn-cs"/>
              </a:rPr>
              <a:t>Bay aksè EV pou rezidan ki gen revni ki ba e modere (LMI) plis priyorite epi amelyore pwogram rapò pri ak efikasite a </a:t>
            </a:r>
          </a:p>
          <a:p>
            <a:pPr marL="285750" marR="0" lvl="0" indent="-28575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HT" sz="1600" b="0" i="0" u="none" strike="noStrike" cap="none" normalizeH="0" baseline="0" noProof="0" dirty="0" err="1">
                <a:ln>
                  <a:noFill/>
                </a:ln>
                <a:solidFill>
                  <a:srgbClr val="3567B1"/>
                </a:solidFill>
                <a:uLnTx/>
                <a:uFillTx/>
                <a:latin typeface="Calibri" panose="020F0502020204030204"/>
                <a:ea typeface="+mn-ea"/>
                <a:cs typeface="+mn-cs"/>
              </a:rPr>
              <a:t>Avanse</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elèktrifikasyon</a:t>
            </a:r>
            <a:r>
              <a:rPr kumimoji="0" lang="fr-HT" sz="1600" b="0" i="0" u="none" strike="noStrike" cap="none" normalizeH="0" baseline="0" noProof="0" dirty="0">
                <a:ln>
                  <a:noFill/>
                </a:ln>
                <a:solidFill>
                  <a:srgbClr val="3567B1"/>
                </a:solidFill>
                <a:uLnTx/>
                <a:uFillTx/>
                <a:latin typeface="Calibri" panose="020F0502020204030204"/>
                <a:ea typeface="+mn-ea"/>
                <a:cs typeface="+mn-cs"/>
              </a:rPr>
              <a:t> machin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mwayen</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ak</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lou</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atravè</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rabè</a:t>
            </a:r>
            <a:r>
              <a:rPr kumimoji="0" lang="fr-HT" sz="1600" b="0" i="0" u="none" strike="noStrike" cap="none" normalizeH="0" baseline="0" noProof="0" dirty="0">
                <a:ln>
                  <a:noFill/>
                </a:ln>
                <a:solidFill>
                  <a:srgbClr val="3567B1"/>
                </a:solidFill>
                <a:uLnTx/>
                <a:uFillTx/>
                <a:latin typeface="Calibri" panose="020F0502020204030204"/>
                <a:ea typeface="+mn-ea"/>
                <a:cs typeface="+mn-cs"/>
              </a:rPr>
              <a:t> MOR-EV,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ak</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ankourajman</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adisyonèl</a:t>
            </a:r>
            <a:r>
              <a:rPr kumimoji="0" lang="fr-HT" sz="1600" b="0" i="0" u="none" strike="noStrike" cap="none" normalizeH="0" baseline="0" noProof="0" dirty="0">
                <a:ln>
                  <a:noFill/>
                </a:ln>
                <a:solidFill>
                  <a:srgbClr val="3567B1"/>
                </a:solidFill>
                <a:uLnTx/>
                <a:uFillTx/>
                <a:latin typeface="Calibri" panose="020F0502020204030204"/>
                <a:ea typeface="+mn-ea"/>
                <a:cs typeface="+mn-cs"/>
              </a:rPr>
              <a:t> pou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flòt</a:t>
            </a:r>
            <a:r>
              <a:rPr kumimoji="0" lang="fr-HT" sz="1600" b="0" i="0" u="none" strike="noStrike" cap="none" normalizeH="0" baseline="0" noProof="0" dirty="0">
                <a:ln>
                  <a:noFill/>
                </a:ln>
                <a:solidFill>
                  <a:srgbClr val="3567B1"/>
                </a:solidFill>
                <a:uLnTx/>
                <a:uFillTx/>
                <a:latin typeface="Calibri" panose="020F0502020204030204"/>
                <a:ea typeface="+mn-ea"/>
                <a:cs typeface="+mn-cs"/>
              </a:rPr>
              <a:t> k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ap</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opere</a:t>
            </a:r>
            <a:r>
              <a:rPr kumimoji="0" lang="fr-HT" sz="1600" b="0" i="0" u="none" strike="noStrike" cap="none" normalizeH="0" baseline="0" noProof="0" dirty="0">
                <a:ln>
                  <a:noFill/>
                </a:ln>
                <a:solidFill>
                  <a:srgbClr val="3567B1"/>
                </a:solidFill>
                <a:uLnTx/>
                <a:uFillTx/>
                <a:latin typeface="Calibri" panose="020F0502020204030204"/>
                <a:ea typeface="+mn-ea"/>
                <a:cs typeface="+mn-cs"/>
              </a:rPr>
              <a:t> nan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Kominote</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jistis</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anviwònmantal</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r>
              <a:rPr kumimoji="0" lang="fr-HT" sz="1600" b="0" i="0" u="none" strike="noStrike" cap="none" normalizeH="0" baseline="0" noProof="0" dirty="0" err="1">
                <a:ln>
                  <a:noFill/>
                </a:ln>
                <a:solidFill>
                  <a:srgbClr val="3567B1"/>
                </a:solidFill>
                <a:uLnTx/>
                <a:uFillTx/>
                <a:latin typeface="Calibri" panose="020F0502020204030204"/>
                <a:ea typeface="+mn-ea"/>
                <a:cs typeface="+mn-cs"/>
              </a:rPr>
              <a:t>yo</a:t>
            </a:r>
            <a:r>
              <a:rPr kumimoji="0" lang="fr-HT" sz="1600" b="0" i="0" u="none" strike="noStrike" cap="none" normalizeH="0" baseline="0" noProof="0" dirty="0">
                <a:ln>
                  <a:noFill/>
                </a:ln>
                <a:solidFill>
                  <a:srgbClr val="3567B1"/>
                </a:solidFill>
                <a:uLnTx/>
                <a:uFillTx/>
                <a:latin typeface="Calibri" panose="020F0502020204030204"/>
                <a:ea typeface="+mn-ea"/>
                <a:cs typeface="+mn-cs"/>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5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DEF3D-DBEB-18EE-9627-F7E940FA8EBF}"/>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892D35E3-764A-CFDB-96D4-F04ADE59D91E}"/>
              </a:ext>
            </a:extLst>
          </p:cNvPr>
          <p:cNvSpPr txBox="1"/>
          <p:nvPr/>
        </p:nvSpPr>
        <p:spPr>
          <a:xfrm>
            <a:off x="8509805" y="1784788"/>
            <a:ext cx="14622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HT" sz="1600" b="1" i="0" u="none" strike="noStrike" cap="none" normalizeH="0" baseline="0" noProof="0" dirty="0" err="1">
                <a:ln>
                  <a:noFill/>
                </a:ln>
                <a:solidFill>
                  <a:srgbClr val="1E7F7B"/>
                </a:solidFill>
                <a:uLnTx/>
                <a:uFillTx/>
                <a:latin typeface="Calibri" panose="020F0502020204030204"/>
                <a:ea typeface="+mn-ea"/>
                <a:cs typeface="Sora" pitchFamily="2" charset="0"/>
              </a:rPr>
              <a:t>Kalandriye</a:t>
            </a:r>
            <a:r>
              <a:rPr kumimoji="0" lang="fr-HT" sz="1600" b="1" i="0" u="none" strike="noStrike" cap="none" normalizeH="0" baseline="0" noProof="0" dirty="0">
                <a:ln>
                  <a:noFill/>
                </a:ln>
                <a:solidFill>
                  <a:srgbClr val="1E7F7B"/>
                </a:solidFill>
                <a:uLnTx/>
                <a:uFillTx/>
                <a:latin typeface="Calibri" panose="020F0502020204030204"/>
                <a:ea typeface="+mn-ea"/>
                <a:cs typeface="Sora" pitchFamily="2" charset="0"/>
              </a:rPr>
              <a:t> 2025</a:t>
            </a:r>
          </a:p>
        </p:txBody>
      </p:sp>
      <p:sp>
        <p:nvSpPr>
          <p:cNvPr id="25" name="TextBox 24">
            <a:extLst>
              <a:ext uri="{FF2B5EF4-FFF2-40B4-BE49-F238E27FC236}">
                <a16:creationId xmlns:a16="http://schemas.microsoft.com/office/drawing/2014/main" id="{8624B242-A154-E537-478D-61B3995D1F26}"/>
              </a:ext>
            </a:extLst>
          </p:cNvPr>
          <p:cNvSpPr txBox="1"/>
          <p:nvPr/>
        </p:nvSpPr>
        <p:spPr>
          <a:xfrm>
            <a:off x="8509805" y="2050357"/>
            <a:ext cx="2805895" cy="1733808"/>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fr-HT" sz="1200" b="1"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Kòmansman</a:t>
            </a:r>
            <a:r>
              <a:rPr kumimoji="0" lang="fr-HT"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1"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prentan</a:t>
            </a:r>
            <a:r>
              <a:rPr kumimoji="0" lang="fr-HT"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Aplike</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sibvansyon</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CHDV</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fr-HT" sz="1200" b="1"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Kòmansman</a:t>
            </a:r>
            <a:r>
              <a:rPr kumimoji="0" lang="fr-HT"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1"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prentan</a:t>
            </a:r>
            <a:r>
              <a:rPr kumimoji="0" lang="fr-HT"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Lanse</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sibvansyon</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aplikasyon</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dekabonizasyon</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sou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gwo-echèl</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pou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sit</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eta</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yo</a:t>
            </a:r>
            <a:endPar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endParaRP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fr-HT" sz="1200" b="1"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Ete</a:t>
            </a:r>
            <a:r>
              <a:rPr kumimoji="0" lang="fr-HT"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Finalize</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mizajou</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nan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règleman</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MOR-EV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yo</a:t>
            </a:r>
            <a:endPar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endParaRP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fr-HT" sz="1200" b="1"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Ivè</a:t>
            </a:r>
            <a:r>
              <a:rPr kumimoji="0" lang="fr-HT"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Òganize</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pri</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LDE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chak</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t>
            </a:r>
            <a:r>
              <a:rPr kumimoji="0" lang="fr-HT" sz="1200" b="0" i="0" u="none" strike="noStrike" cap="none" normalizeH="0" baseline="0" noProof="0" dirty="0" err="1">
                <a:ln>
                  <a:noFill/>
                </a:ln>
                <a:solidFill>
                  <a:prstClr val="black">
                    <a:lumMod val="50000"/>
                    <a:lumOff val="50000"/>
                  </a:prstClr>
                </a:solidFill>
                <a:uLnTx/>
                <a:uFillTx/>
                <a:latin typeface="Calibri" panose="020F0502020204030204"/>
                <a:ea typeface="+mn-ea"/>
                <a:cs typeface="+mn-cs"/>
              </a:rPr>
              <a:t>ane</a:t>
            </a:r>
            <a:r>
              <a:rPr kumimoji="0" lang="fr-HT"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 a</a:t>
            </a:r>
          </a:p>
        </p:txBody>
      </p:sp>
      <p:cxnSp>
        <p:nvCxnSpPr>
          <p:cNvPr id="26" name="Straight Connector 25">
            <a:extLst>
              <a:ext uri="{FF2B5EF4-FFF2-40B4-BE49-F238E27FC236}">
                <a16:creationId xmlns:a16="http://schemas.microsoft.com/office/drawing/2014/main" id="{660CD639-AB14-C495-DA83-49F26A9AB4B1}"/>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38A7FBD-7355-1D66-BCF0-60008D9F9D02}"/>
              </a:ext>
            </a:extLst>
          </p:cNvPr>
          <p:cNvSpPr txBox="1"/>
          <p:nvPr/>
        </p:nvSpPr>
        <p:spPr>
          <a:xfrm>
            <a:off x="8509805" y="4125086"/>
            <a:ext cx="30630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HT" sz="1600" b="1" i="0" u="none" strike="noStrike" cap="none" normalizeH="0" baseline="0" noProof="0">
                <a:ln>
                  <a:noFill/>
                </a:ln>
                <a:solidFill>
                  <a:srgbClr val="1E7F7B"/>
                </a:solidFill>
                <a:uLnTx/>
                <a:uFillTx/>
                <a:latin typeface="Calibri" panose="020F0502020204030204"/>
                <a:ea typeface="+mn-ea"/>
                <a:cs typeface="Sora" pitchFamily="2" charset="0"/>
              </a:rPr>
              <a:t>Opòtinite angajman piblik</a:t>
            </a:r>
          </a:p>
        </p:txBody>
      </p:sp>
      <p:sp>
        <p:nvSpPr>
          <p:cNvPr id="28" name="TextBox 27">
            <a:extLst>
              <a:ext uri="{FF2B5EF4-FFF2-40B4-BE49-F238E27FC236}">
                <a16:creationId xmlns:a16="http://schemas.microsoft.com/office/drawing/2014/main" id="{33BED8BB-2C5A-3BD9-666F-1673F2058778}"/>
              </a:ext>
            </a:extLst>
          </p:cNvPr>
          <p:cNvSpPr txBox="1"/>
          <p:nvPr/>
        </p:nvSpPr>
        <p:spPr>
          <a:xfrm>
            <a:off x="8509805" y="4390655"/>
            <a:ext cx="2977345" cy="1312795"/>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fr-HT" sz="1200" b="1" i="0" u="none" strike="noStrike" cap="none" normalizeH="0" baseline="0" noProof="0">
                <a:ln>
                  <a:noFill/>
                </a:ln>
                <a:solidFill>
                  <a:prstClr val="black">
                    <a:lumMod val="50000"/>
                    <a:lumOff val="50000"/>
                  </a:prstClr>
                </a:solidFill>
                <a:uLnTx/>
                <a:uFillTx/>
                <a:latin typeface="Calibri" panose="020F0502020204030204"/>
                <a:ea typeface="+mn-ea"/>
                <a:cs typeface="+mn-cs"/>
              </a:rPr>
              <a:t>Kòmansman prentan:</a:t>
            </a:r>
            <a:r>
              <a:rPr kumimoji="0" lang="fr-HT" sz="1200" b="0" i="0" u="none" strike="noStrike" cap="none" normalizeH="0" baseline="0" noProof="0">
                <a:ln>
                  <a:noFill/>
                </a:ln>
                <a:solidFill>
                  <a:prstClr val="black">
                    <a:lumMod val="50000"/>
                    <a:lumOff val="50000"/>
                  </a:prstClr>
                </a:solidFill>
                <a:uLnTx/>
                <a:uFillTx/>
                <a:latin typeface="Calibri" panose="020F0502020204030204"/>
                <a:ea typeface="+mn-ea"/>
                <a:cs typeface="+mn-cs"/>
              </a:rPr>
              <a:t> Revizyon règleman MOR-EV yo ak pwosesis kòmantè piblik la</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fr-HT" sz="1200" b="1" i="0" u="none" strike="noStrike" cap="none" normalizeH="0" baseline="0" noProof="0">
                <a:ln>
                  <a:noFill/>
                </a:ln>
                <a:solidFill>
                  <a:prstClr val="black">
                    <a:lumMod val="50000"/>
                    <a:lumOff val="50000"/>
                  </a:prstClr>
                </a:solidFill>
                <a:uLnTx/>
                <a:uFillTx/>
                <a:latin typeface="Calibri" panose="020F0502020204030204"/>
                <a:ea typeface="+mn-ea"/>
                <a:cs typeface="+mn-cs"/>
              </a:rPr>
              <a:t>Otòn:</a:t>
            </a:r>
            <a:r>
              <a:rPr kumimoji="0" lang="fr-HT" sz="1200" b="0" i="0" u="none" strike="noStrike" cap="none" normalizeH="0" baseline="0" noProof="0">
                <a:ln>
                  <a:noFill/>
                </a:ln>
                <a:solidFill>
                  <a:prstClr val="black">
                    <a:lumMod val="50000"/>
                    <a:lumOff val="50000"/>
                  </a:prstClr>
                </a:solidFill>
                <a:uLnTx/>
                <a:uFillTx/>
                <a:latin typeface="Calibri" panose="020F0502020204030204"/>
                <a:ea typeface="+mn-ea"/>
                <a:cs typeface="+mn-cs"/>
              </a:rPr>
              <a:t> Bay rapò MOR-EV bay lejislati a</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fr-HT" sz="1200" b="1" i="0" u="none" strike="noStrike" cap="none" normalizeH="0" baseline="0" noProof="0">
                <a:ln>
                  <a:noFill/>
                </a:ln>
                <a:solidFill>
                  <a:prstClr val="black">
                    <a:lumMod val="50000"/>
                    <a:lumOff val="50000"/>
                  </a:prstClr>
                </a:solidFill>
                <a:uLnTx/>
                <a:uFillTx/>
                <a:latin typeface="Calibri" panose="020F0502020204030204"/>
                <a:ea typeface="+mn-ea"/>
                <a:cs typeface="+mn-cs"/>
              </a:rPr>
              <a:t>Otòn:</a:t>
            </a:r>
            <a:r>
              <a:rPr kumimoji="0" lang="fr-HT" sz="1200" b="0" i="0" u="none" strike="noStrike" cap="none" normalizeH="0" baseline="0" noProof="0">
                <a:ln>
                  <a:noFill/>
                </a:ln>
                <a:solidFill>
                  <a:prstClr val="black">
                    <a:lumMod val="50000"/>
                    <a:lumOff val="50000"/>
                  </a:prstClr>
                </a:solidFill>
                <a:uLnTx/>
                <a:uFillTx/>
                <a:latin typeface="Calibri" panose="020F0502020204030204"/>
                <a:ea typeface="+mn-ea"/>
                <a:cs typeface="+mn-cs"/>
              </a:rPr>
              <a:t> Ouvri aplikasyon pou prim LBE pou ajans eta, kanpis, minisipalite, ak moun </a:t>
            </a:r>
          </a:p>
        </p:txBody>
      </p:sp>
      <p:sp>
        <p:nvSpPr>
          <p:cNvPr id="2" name="Text Placeholder 1">
            <a:extLst>
              <a:ext uri="{FF2B5EF4-FFF2-40B4-BE49-F238E27FC236}">
                <a16:creationId xmlns:a16="http://schemas.microsoft.com/office/drawing/2014/main" id="{B07C227C-21F6-B07C-C7A9-428C4BCE9CCE}"/>
              </a:ext>
            </a:extLst>
          </p:cNvPr>
          <p:cNvSpPr>
            <a:spLocks noGrp="1"/>
          </p:cNvSpPr>
          <p:nvPr>
            <p:ph type="body" sz="quarter" idx="11"/>
          </p:nvPr>
        </p:nvSpPr>
        <p:spPr>
          <a:xfrm>
            <a:off x="533399" y="293896"/>
            <a:ext cx="11125201" cy="607100"/>
          </a:xfrm>
        </p:spPr>
        <p:txBody>
          <a:bodyPr/>
          <a:lstStyle/>
          <a:p>
            <a:r>
              <a:rPr lang="fr-HT" sz="4000"/>
              <a:t>Bay egzanp</a:t>
            </a:r>
          </a:p>
        </p:txBody>
      </p:sp>
      <p:sp>
        <p:nvSpPr>
          <p:cNvPr id="3" name="Text Placeholder 16">
            <a:extLst>
              <a:ext uri="{FF2B5EF4-FFF2-40B4-BE49-F238E27FC236}">
                <a16:creationId xmlns:a16="http://schemas.microsoft.com/office/drawing/2014/main" id="{F4FF4D76-2AB8-D998-EFA9-896EF6C6C0DE}"/>
              </a:ext>
            </a:extLst>
          </p:cNvPr>
          <p:cNvSpPr txBox="1">
            <a:spLocks/>
          </p:cNvSpPr>
          <p:nvPr/>
        </p:nvSpPr>
        <p:spPr>
          <a:xfrm>
            <a:off x="525575" y="975247"/>
            <a:ext cx="5644212"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HT" sz="2800" b="1" i="0" u="none" strike="noStrike" cap="none" normalizeH="0" baseline="0" noProof="0">
                <a:ln>
                  <a:noFill/>
                </a:ln>
                <a:solidFill>
                  <a:srgbClr val="2CB34B"/>
                </a:solidFill>
                <a:uLnTx/>
                <a:uFillTx/>
                <a:latin typeface="Calibri" panose="020F0502020204030204"/>
                <a:ea typeface="+mn-ea"/>
                <a:cs typeface="+mn-cs"/>
              </a:rPr>
              <a:t>Prensipal pwojè pou 2025</a:t>
            </a:r>
          </a:p>
        </p:txBody>
      </p:sp>
      <p:pic>
        <p:nvPicPr>
          <p:cNvPr id="7" name="Picture Placeholder 6">
            <a:extLst>
              <a:ext uri="{FF2B5EF4-FFF2-40B4-BE49-F238E27FC236}">
                <a16:creationId xmlns:a16="http://schemas.microsoft.com/office/drawing/2014/main" id="{E70A34C9-749F-CDF1-2497-3A7581B7EF24}"/>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59" r="59"/>
          <a:stretch/>
        </p:blipFill>
        <p:spPr/>
      </p:pic>
      <p:sp>
        <p:nvSpPr>
          <p:cNvPr id="10" name="Text Placeholder 3">
            <a:extLst>
              <a:ext uri="{FF2B5EF4-FFF2-40B4-BE49-F238E27FC236}">
                <a16:creationId xmlns:a16="http://schemas.microsoft.com/office/drawing/2014/main" id="{EA1B4DAE-5F6F-B504-8EBB-385595B95C8E}"/>
              </a:ext>
            </a:extLst>
          </p:cNvPr>
          <p:cNvSpPr txBox="1">
            <a:spLocks/>
          </p:cNvSpPr>
          <p:nvPr/>
        </p:nvSpPr>
        <p:spPr>
          <a:xfrm>
            <a:off x="361951" y="1514173"/>
            <a:ext cx="4708666" cy="1980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HT" sz="1600" b="1" i="0" u="none" strike="noStrike" cap="none" normalizeH="0" baseline="0" noProof="0" dirty="0">
                <a:ln>
                  <a:noFill/>
                </a:ln>
                <a:solidFill>
                  <a:srgbClr val="3567B1"/>
                </a:solidFill>
                <a:uLnTx/>
                <a:uFillTx/>
                <a:latin typeface="Calibri" panose="020F0502020204030204"/>
                <a:ea typeface="+mn-ea"/>
                <a:cs typeface="+mn-cs"/>
              </a:rPr>
              <a:t>Aplikasyon dekrè egzekitif LBE 594</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HT" sz="1400" b="0" i="0" u="none" strike="noStrike" cap="none" normalizeH="0" baseline="0" noProof="0" dirty="0">
                <a:ln>
                  <a:noFill/>
                </a:ln>
                <a:solidFill>
                  <a:srgbClr val="3567B1"/>
                </a:solidFill>
                <a:uLnTx/>
                <a:uFillTx/>
                <a:latin typeface="Calibri" panose="020F0502020204030204"/>
                <a:ea typeface="+mn-ea"/>
                <a:cs typeface="+mn-cs"/>
              </a:rPr>
              <a:t>Lanse pwogram sibvansyon 20 milyon dola pou sipòte pi gwo dekabonizasyon bilding eta a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HT" sz="1400" b="0" i="0" u="none" strike="noStrike" cap="none" normalizeH="0" baseline="0" noProof="0" dirty="0">
                <a:ln>
                  <a:noFill/>
                </a:ln>
                <a:solidFill>
                  <a:srgbClr val="3567B1"/>
                </a:solidFill>
                <a:uLnTx/>
                <a:uFillTx/>
                <a:latin typeface="Calibri" panose="020F0502020204030204"/>
                <a:ea typeface="+mn-ea"/>
                <a:cs typeface="+mn-cs"/>
              </a:rPr>
              <a:t>Akselere </a:t>
            </a:r>
            <a:r>
              <a:rPr kumimoji="0" lang="fr-HT" sz="1400" b="0" i="0" u="none" strike="noStrike" cap="none" normalizeH="0" baseline="0" noProof="0" dirty="0" err="1">
                <a:ln>
                  <a:noFill/>
                </a:ln>
                <a:solidFill>
                  <a:srgbClr val="3567B1"/>
                </a:solidFill>
                <a:uLnTx/>
                <a:uFillTx/>
                <a:latin typeface="Calibri" panose="020F0502020204030204"/>
                <a:ea typeface="+mn-ea"/>
                <a:cs typeface="+mn-cs"/>
              </a:rPr>
              <a:t>prim</a:t>
            </a:r>
            <a:r>
              <a:rPr kumimoji="0" lang="fr-HT" sz="1400" b="0" i="0" u="none" strike="noStrike" cap="none" normalizeH="0" baseline="0" noProof="0" dirty="0">
                <a:ln>
                  <a:noFill/>
                </a:ln>
                <a:solidFill>
                  <a:srgbClr val="3567B1"/>
                </a:solidFill>
                <a:uLnTx/>
                <a:uFillTx/>
                <a:latin typeface="Calibri" panose="020F0502020204030204"/>
                <a:ea typeface="+mn-ea"/>
                <a:cs typeface="+mn-cs"/>
              </a:rPr>
              <a:t> sibvansyon pou </a:t>
            </a:r>
            <a:r>
              <a:rPr kumimoji="0" lang="fr-HT" sz="1400" b="0" i="0" u="none" strike="noStrike" cap="none" normalizeH="0" baseline="0" noProof="0" dirty="0" err="1">
                <a:ln>
                  <a:noFill/>
                </a:ln>
                <a:solidFill>
                  <a:srgbClr val="3567B1"/>
                </a:solidFill>
                <a:uLnTx/>
                <a:uFillTx/>
                <a:latin typeface="Calibri" panose="020F0502020204030204"/>
                <a:ea typeface="+mn-ea"/>
                <a:cs typeface="+mn-cs"/>
              </a:rPr>
              <a:t>rechaj</a:t>
            </a:r>
            <a:r>
              <a:rPr kumimoji="0" lang="fr-HT" sz="1400" b="0" i="0" u="none" strike="noStrike" cap="none" normalizeH="0" baseline="0" noProof="0" dirty="0">
                <a:ln>
                  <a:noFill/>
                </a:ln>
                <a:solidFill>
                  <a:srgbClr val="3567B1"/>
                </a:solidFill>
                <a:uLnTx/>
                <a:uFillTx/>
                <a:latin typeface="Calibri" panose="020F0502020204030204"/>
                <a:ea typeface="+mn-ea"/>
                <a:cs typeface="+mn-cs"/>
              </a:rPr>
              <a:t> flòt EV, nouvo lansman sistèm solè + estokaj enèji, dekabonizasyon ekipman, ak reparasyon pano solè</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HT" sz="1400" b="0" i="0" u="none" strike="noStrike" cap="none" normalizeH="0" baseline="0" noProof="0" dirty="0" err="1">
                <a:ln>
                  <a:noFill/>
                </a:ln>
                <a:solidFill>
                  <a:srgbClr val="3567B1"/>
                </a:solidFill>
                <a:uLnTx/>
                <a:uFillTx/>
                <a:latin typeface="Calibri" panose="020F0502020204030204"/>
                <a:ea typeface="+mn-ea"/>
                <a:cs typeface="+mn-cs"/>
              </a:rPr>
              <a:t>Finalize</a:t>
            </a:r>
            <a:r>
              <a:rPr kumimoji="0" lang="fr-HT" sz="1400" b="0" i="0" u="none" strike="noStrike" cap="none" normalizeH="0" baseline="0" noProof="0" dirty="0">
                <a:ln>
                  <a:noFill/>
                </a:ln>
                <a:solidFill>
                  <a:srgbClr val="3567B1"/>
                </a:solidFill>
                <a:uLnTx/>
                <a:uFillTx/>
                <a:latin typeface="Calibri" panose="020F0502020204030204"/>
                <a:ea typeface="+mn-ea"/>
                <a:cs typeface="+mn-cs"/>
              </a:rPr>
              <a:t> plis pase 50 plan elektrifikasyon flòt veyikil eta a anvan mwa jen</a:t>
            </a:r>
          </a:p>
        </p:txBody>
      </p:sp>
      <p:sp>
        <p:nvSpPr>
          <p:cNvPr id="11" name="Text Placeholder 3">
            <a:extLst>
              <a:ext uri="{FF2B5EF4-FFF2-40B4-BE49-F238E27FC236}">
                <a16:creationId xmlns:a16="http://schemas.microsoft.com/office/drawing/2014/main" id="{360A855D-64B4-89FE-760B-90EBA0AA5249}"/>
              </a:ext>
            </a:extLst>
          </p:cNvPr>
          <p:cNvSpPr txBox="1">
            <a:spLocks/>
          </p:cNvSpPr>
          <p:nvPr/>
        </p:nvSpPr>
        <p:spPr>
          <a:xfrm>
            <a:off x="356394" y="3661877"/>
            <a:ext cx="4687091" cy="2823983"/>
          </a:xfrm>
          <a:prstGeom prst="rect">
            <a:avLst/>
          </a:prstGeom>
          <a:solidFill>
            <a:schemeClr val="bg1"/>
          </a:solidFill>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HT" sz="1600" b="1" i="0" u="none" strike="noStrike" cap="none" normalizeH="0" baseline="0" noProof="0">
                <a:ln>
                  <a:noFill/>
                </a:ln>
                <a:solidFill>
                  <a:srgbClr val="3567B1"/>
                </a:solidFill>
                <a:uLnTx/>
                <a:uFillTx/>
                <a:latin typeface="Calibri" panose="020F0502020204030204"/>
                <a:ea typeface="+mn-ea"/>
                <a:cs typeface="+mn-cs"/>
              </a:rPr>
              <a:t>Ranbousman MOR-EV ak kowalisyon vil pwòp MA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r-HT" sz="1400" b="0" i="0" u="none" strike="noStrike" cap="none" normalizeH="0" baseline="0" noProof="0">
                <a:ln>
                  <a:noFill/>
                </a:ln>
                <a:solidFill>
                  <a:srgbClr val="3567B1"/>
                </a:solidFill>
                <a:uLnTx/>
                <a:uFillTx/>
                <a:latin typeface="Calibri" panose="020F0502020204030204"/>
                <a:ea typeface="+mn-ea"/>
                <a:cs typeface="+mn-cs"/>
              </a:rPr>
              <a:t>Elaji angajman ak sansibilizasyon pou ankouraje aksè pi laj ak EV pou kominote defavorize yo ak popilasyon priyorite yo</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HT" sz="1400" b="0" i="0" u="none" strike="noStrike" cap="none" normalizeH="0" baseline="0" noProof="0">
                <a:ln>
                  <a:noFill/>
                </a:ln>
                <a:solidFill>
                  <a:srgbClr val="3567B1"/>
                </a:solidFill>
                <a:uLnTx/>
                <a:uFillTx/>
                <a:latin typeface="Calibri" panose="020F0502020204030204"/>
                <a:ea typeface="+mn-ea"/>
                <a:cs typeface="+mn-cs"/>
              </a:rPr>
              <a:t>Aplike sibvansyon EPA 5.8 milyon dola ameriken pou elèktrifye 28 flòt machin pwa lou prive, lanse yon nouvo pwogram sètifikasyon fòmasyon teknisyen kamyon EV nan Massasoit Community College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HT" sz="1400" b="0" i="0" u="none" strike="noStrike" cap="none" normalizeH="0" baseline="0" noProof="0">
                <a:ln>
                  <a:noFill/>
                </a:ln>
                <a:solidFill>
                  <a:srgbClr val="3567B1"/>
                </a:solidFill>
                <a:uLnTx/>
                <a:uFillTx/>
                <a:latin typeface="Calibri" panose="020F0502020204030204"/>
                <a:ea typeface="+mn-ea"/>
                <a:cs typeface="+mn-cs"/>
              </a:rPr>
              <a:t>Revize règleman MOR-EV yo pou sib finansman ki pi efikas pou rezidan ki gen revni ki ba ak modere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CE92-F03F-4C15-5DD4-BE9338601B8A}"/>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A1FD1E6-476D-6B4E-2179-E248829B12EF}"/>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63" b="76"/>
          <a:stretch/>
        </p:blipFill>
        <p:spPr>
          <a:xfrm>
            <a:off x="7534331" y="1310043"/>
            <a:ext cx="3640570" cy="4857078"/>
          </a:xfrm>
        </p:spPr>
      </p:pic>
      <p:sp>
        <p:nvSpPr>
          <p:cNvPr id="3" name="Text Placeholder 2">
            <a:extLst>
              <a:ext uri="{FF2B5EF4-FFF2-40B4-BE49-F238E27FC236}">
                <a16:creationId xmlns:a16="http://schemas.microsoft.com/office/drawing/2014/main" id="{705A95DA-DDD2-27CA-774A-22F3053BB8F3}"/>
              </a:ext>
            </a:extLst>
          </p:cNvPr>
          <p:cNvSpPr>
            <a:spLocks noGrp="1"/>
          </p:cNvSpPr>
          <p:nvPr>
            <p:ph type="body" sz="quarter" idx="14"/>
          </p:nvPr>
        </p:nvSpPr>
        <p:spPr>
          <a:xfrm>
            <a:off x="482025" y="576987"/>
            <a:ext cx="10981105" cy="607100"/>
          </a:xfrm>
        </p:spPr>
        <p:txBody>
          <a:bodyPr/>
          <a:lstStyle/>
          <a:p>
            <a:r>
              <a:rPr lang="fr-HT"/>
              <a:t>Politik, planifikasyon ak analiz</a:t>
            </a:r>
          </a:p>
        </p:txBody>
      </p:sp>
      <p:sp>
        <p:nvSpPr>
          <p:cNvPr id="4" name="Text Placeholder 3">
            <a:extLst>
              <a:ext uri="{FF2B5EF4-FFF2-40B4-BE49-F238E27FC236}">
                <a16:creationId xmlns:a16="http://schemas.microsoft.com/office/drawing/2014/main" id="{7A83FDA1-9A1D-F99D-FE2A-073F45D91126}"/>
              </a:ext>
            </a:extLst>
          </p:cNvPr>
          <p:cNvSpPr>
            <a:spLocks noGrp="1"/>
          </p:cNvSpPr>
          <p:nvPr>
            <p:ph type="body" sz="quarter" idx="15"/>
          </p:nvPr>
        </p:nvSpPr>
        <p:spPr>
          <a:xfrm>
            <a:off x="508611" y="2419429"/>
            <a:ext cx="5497552" cy="2688880"/>
          </a:xfrm>
        </p:spPr>
        <p:txBody>
          <a:bodyPr/>
          <a:lstStyle/>
          <a:p>
            <a:pPr marL="285750" indent="-285750">
              <a:buFont typeface="Arial" panose="020B0604020202020204" pitchFamily="34" charset="0"/>
              <a:buChar char="•"/>
            </a:pPr>
            <a:r>
              <a:rPr lang="fr-HT" sz="1800" dirty="0">
                <a:solidFill>
                  <a:srgbClr val="3567B1"/>
                </a:solidFill>
              </a:rPr>
              <a:t>Defann </a:t>
            </a:r>
            <a:r>
              <a:rPr lang="fr-HT" sz="1800" dirty="0" err="1">
                <a:solidFill>
                  <a:srgbClr val="3567B1"/>
                </a:solidFill>
              </a:rPr>
              <a:t>elèktrifikasyon</a:t>
            </a:r>
            <a:r>
              <a:rPr lang="fr-HT" sz="1800" dirty="0">
                <a:solidFill>
                  <a:srgbClr val="3567B1"/>
                </a:solidFill>
              </a:rPr>
              <a:t>, detèminasyon, ak tranzisyon an pi lwen pase gaz natirèl nan planifikasyon rezo transparan e global  </a:t>
            </a:r>
          </a:p>
          <a:p>
            <a:pPr marL="285750" indent="-285750">
              <a:buFont typeface="Arial" panose="020B0604020202020204" pitchFamily="34" charset="0"/>
              <a:buChar char="•"/>
            </a:pPr>
            <a:r>
              <a:rPr lang="fr-HT" sz="1800" dirty="0">
                <a:solidFill>
                  <a:srgbClr val="3567B1"/>
                </a:solidFill>
              </a:rPr>
              <a:t>Vanse chanjman nan konsepsyon tarif elektrik ki amelyore enèji yon fason abòdab pandan y ap ankouraje adopsyon ponp chalè ak machin elektrik</a:t>
            </a:r>
          </a:p>
          <a:p>
            <a:pPr marL="285750" indent="-285750">
              <a:buFont typeface="Arial" panose="020B0604020202020204" pitchFamily="34" charset="0"/>
              <a:buChar char="•"/>
            </a:pPr>
            <a:r>
              <a:rPr lang="fr-HT" sz="1800" dirty="0">
                <a:solidFill>
                  <a:srgbClr val="3567B1"/>
                </a:solidFill>
              </a:rPr>
              <a:t>Konsepsyon estrikti mache efikas ak akizisyon pou sekirize resous apwovizyònman enèji pwòp </a:t>
            </a:r>
          </a:p>
          <a:p>
            <a:r>
              <a:rPr lang="fr-HT" sz="1800" dirty="0"/>
              <a:t> </a:t>
            </a:r>
          </a:p>
        </p:txBody>
      </p:sp>
      <p:sp>
        <p:nvSpPr>
          <p:cNvPr id="5" name="Text Placeholder 4">
            <a:extLst>
              <a:ext uri="{FF2B5EF4-FFF2-40B4-BE49-F238E27FC236}">
                <a16:creationId xmlns:a16="http://schemas.microsoft.com/office/drawing/2014/main" id="{6C4AB3CC-F86E-D411-FC26-535AABC71AA9}"/>
              </a:ext>
            </a:extLst>
          </p:cNvPr>
          <p:cNvSpPr>
            <a:spLocks noGrp="1"/>
          </p:cNvSpPr>
          <p:nvPr>
            <p:ph type="body" sz="quarter" idx="16"/>
          </p:nvPr>
        </p:nvSpPr>
        <p:spPr/>
        <p:txBody>
          <a:bodyPr/>
          <a:lstStyle/>
          <a:p>
            <a:r>
              <a:rPr lang="fr-HT" sz="2800"/>
              <a:t>Objektif pou 2025</a:t>
            </a:r>
          </a:p>
        </p:txBody>
      </p:sp>
    </p:spTree>
    <p:extLst>
      <p:ext uri="{BB962C8B-B14F-4D97-AF65-F5344CB8AC3E}">
        <p14:creationId xmlns:p14="http://schemas.microsoft.com/office/powerpoint/2010/main" val="62811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C2704-1930-B796-2BE5-5A659DF4B97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C0066973-64A9-0AF9-EA6D-44F38B5AD2A1}"/>
              </a:ext>
            </a:extLst>
          </p:cNvPr>
          <p:cNvSpPr txBox="1"/>
          <p:nvPr/>
        </p:nvSpPr>
        <p:spPr>
          <a:xfrm>
            <a:off x="8509805" y="1975288"/>
            <a:ext cx="1462260" cy="338554"/>
          </a:xfrm>
          <a:prstGeom prst="rect">
            <a:avLst/>
          </a:prstGeom>
          <a:noFill/>
        </p:spPr>
        <p:txBody>
          <a:bodyPr wrap="none" rtlCol="0">
            <a:spAutoFit/>
          </a:bodyPr>
          <a:lstStyle/>
          <a:p>
            <a:r>
              <a:rPr lang="fr-HT" sz="1600" b="1">
                <a:solidFill>
                  <a:srgbClr val="1E7F7B"/>
                </a:solidFill>
                <a:cs typeface="Sora" pitchFamily="2" charset="0"/>
              </a:rPr>
              <a:t>Kalandriye 2025</a:t>
            </a:r>
          </a:p>
        </p:txBody>
      </p:sp>
      <p:sp>
        <p:nvSpPr>
          <p:cNvPr id="25" name="TextBox 24">
            <a:extLst>
              <a:ext uri="{FF2B5EF4-FFF2-40B4-BE49-F238E27FC236}">
                <a16:creationId xmlns:a16="http://schemas.microsoft.com/office/drawing/2014/main" id="{5E937DEF-257C-3E80-27D0-C38847AE68B5}"/>
              </a:ext>
            </a:extLst>
          </p:cNvPr>
          <p:cNvSpPr txBox="1"/>
          <p:nvPr/>
        </p:nvSpPr>
        <p:spPr>
          <a:xfrm>
            <a:off x="8509804" y="2240857"/>
            <a:ext cx="3200171" cy="1928348"/>
          </a:xfrm>
          <a:prstGeom prst="rect">
            <a:avLst/>
          </a:prstGeom>
          <a:noFill/>
        </p:spPr>
        <p:txBody>
          <a:bodyPr wrap="square">
            <a:spAutoFit/>
          </a:bodyPr>
          <a:lstStyle/>
          <a:p>
            <a:pPr marL="171450" indent="-171450">
              <a:lnSpc>
                <a:spcPts val="1600"/>
              </a:lnSpc>
              <a:buFont typeface="Arial" panose="020B0604020202020204" pitchFamily="34" charset="0"/>
              <a:buChar char="•"/>
            </a:pPr>
            <a:r>
              <a:rPr lang="fr-HT" sz="1200" b="1">
                <a:solidFill>
                  <a:schemeClr val="tx1">
                    <a:lumMod val="50000"/>
                    <a:lumOff val="50000"/>
                  </a:schemeClr>
                </a:solidFill>
              </a:rPr>
              <a:t>Janvye:</a:t>
            </a:r>
            <a:r>
              <a:rPr lang="fr-HT" sz="1200" b="0">
                <a:solidFill>
                  <a:schemeClr val="tx1">
                    <a:lumMod val="50000"/>
                    <a:lumOff val="50000"/>
                  </a:schemeClr>
                </a:solidFill>
              </a:rPr>
              <a:t> Lansman </a:t>
            </a:r>
            <a:r>
              <a:rPr lang="fr-HT" sz="1200" b="0">
                <a:solidFill>
                  <a:srgbClr val="3567B1"/>
                </a:solidFill>
                <a:hlinkClick r:id="rId2">
                  <a:extLst>
                    <a:ext uri="{A12FA001-AC4F-418D-AE19-62706E023703}">
                      <ahyp:hlinkClr xmlns:ahyp="http://schemas.microsoft.com/office/drawing/2018/hyperlinkcolor" val="tx"/>
                    </a:ext>
                  </a:extLst>
                </a:hlinkClick>
              </a:rPr>
              <a:t>Gwoup travay sou tarif</a:t>
            </a:r>
            <a:r>
              <a:rPr lang="fr-HT" sz="1200" b="0">
                <a:solidFill>
                  <a:schemeClr val="bg1">
                    <a:lumMod val="50000"/>
                  </a:schemeClr>
                </a:solidFill>
                <a:hlinkClick r:id="rId2">
                  <a:extLst>
                    <a:ext uri="{A12FA001-AC4F-418D-AE19-62706E023703}">
                      <ahyp:hlinkClr xmlns:ahyp="http://schemas.microsoft.com/office/drawing/2018/hyperlinkcolor" val="tx"/>
                    </a:ext>
                  </a:extLst>
                </a:hlinkClick>
              </a:rPr>
              <a:t> </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Avril:</a:t>
            </a:r>
            <a:r>
              <a:rPr lang="fr-HT" sz="1200" b="0">
                <a:solidFill>
                  <a:schemeClr val="tx1">
                    <a:lumMod val="50000"/>
                    <a:lumOff val="50000"/>
                  </a:schemeClr>
                </a:solidFill>
              </a:rPr>
              <a:t> </a:t>
            </a:r>
            <a:r>
              <a:rPr lang="fr-HT" sz="1200"/>
              <a:t>Entèvansyon DOER</a:t>
            </a:r>
            <a:r>
              <a:rPr lang="fr-HT" sz="1200" b="0">
                <a:solidFill>
                  <a:schemeClr val="tx1">
                    <a:lumMod val="50000"/>
                    <a:lumOff val="50000"/>
                  </a:schemeClr>
                </a:solidFill>
              </a:rPr>
              <a:t> </a:t>
            </a:r>
            <a:r>
              <a:rPr lang="fr-HT" sz="1200" b="0">
                <a:solidFill>
                  <a:schemeClr val="bg1">
                    <a:lumMod val="50000"/>
                  </a:schemeClr>
                </a:solidFill>
              </a:rPr>
              <a:t>nan </a:t>
            </a:r>
            <a:r>
              <a:rPr lang="fr-HT" sz="1200" b="0">
                <a:solidFill>
                  <a:srgbClr val="3567B1"/>
                </a:solidFill>
                <a:hlinkClick r:id="rId3">
                  <a:extLst>
                    <a:ext uri="{A12FA001-AC4F-418D-AE19-62706E023703}">
                      <ahyp:hlinkClr xmlns:ahyp="http://schemas.microsoft.com/office/drawing/2018/hyperlinkcolor" val="tx"/>
                    </a:ext>
                  </a:extLst>
                </a:hlinkClick>
              </a:rPr>
              <a:t>Plan konfòmite klima (CCPs)</a:t>
            </a:r>
            <a:r>
              <a:rPr lang="fr-HT" sz="1200" b="0">
                <a:solidFill>
                  <a:schemeClr val="tx1">
                    <a:lumMod val="50000"/>
                    <a:lumOff val="50000"/>
                  </a:schemeClr>
                </a:solidFill>
              </a:rPr>
              <a:t> nan men konpayi gaz yo</a:t>
            </a:r>
          </a:p>
          <a:p>
            <a:pPr marL="171450" indent="-171450">
              <a:lnSpc>
                <a:spcPts val="1600"/>
              </a:lnSpc>
              <a:buFont typeface="Arial" panose="020B0604020202020204" pitchFamily="34" charset="0"/>
              <a:buChar char="•"/>
            </a:pPr>
            <a:r>
              <a:rPr lang="fr-HT" sz="1200">
                <a:solidFill>
                  <a:schemeClr val="tx1">
                    <a:lumMod val="50000"/>
                    <a:lumOff val="50000"/>
                  </a:schemeClr>
                </a:solidFill>
              </a:rPr>
              <a:t>Jen: Konsèy minisipal sou ewolyèn nan lanmè </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Jiyè:</a:t>
            </a:r>
            <a:r>
              <a:rPr lang="fr-HT" sz="1200">
                <a:solidFill>
                  <a:schemeClr val="tx1">
                    <a:lumMod val="50000"/>
                    <a:lumOff val="50000"/>
                  </a:schemeClr>
                </a:solidFill>
              </a:rPr>
              <a:t> Etid efikas sou acha pibliye </a:t>
            </a:r>
            <a:r>
              <a:rPr lang="fr-HT" sz="1200" b="0">
                <a:solidFill>
                  <a:schemeClr val="tx1">
                    <a:lumMod val="50000"/>
                    <a:lumOff val="50000"/>
                  </a:schemeClr>
                </a:solidFill>
              </a:rPr>
              <a:t> </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Ete:</a:t>
            </a:r>
            <a:r>
              <a:rPr lang="fr-HT" sz="1200" b="0">
                <a:solidFill>
                  <a:schemeClr val="tx1">
                    <a:lumMod val="50000"/>
                    <a:lumOff val="50000"/>
                  </a:schemeClr>
                </a:solidFill>
              </a:rPr>
              <a:t> 83C Round 5 </a:t>
            </a:r>
            <a:r>
              <a:rPr lang="fr-HT" sz="1200" b="0">
                <a:solidFill>
                  <a:srgbClr val="3567B1"/>
                </a:solidFill>
                <a:hlinkClick r:id="rId4">
                  <a:extLst>
                    <a:ext uri="{A12FA001-AC4F-418D-AE19-62706E023703}">
                      <ahyp:hlinkClr xmlns:ahyp="http://schemas.microsoft.com/office/drawing/2018/hyperlinkcolor" val="tx"/>
                    </a:ext>
                  </a:extLst>
                </a:hlinkClick>
              </a:rPr>
              <a:t>Acha ewolyèn nan lanmè</a:t>
            </a:r>
          </a:p>
          <a:p>
            <a:pPr>
              <a:lnSpc>
                <a:spcPts val="1600"/>
              </a:lnSpc>
            </a:pPr>
            <a:endParaRPr lang="en-US" sz="1200" b="0">
              <a:solidFill>
                <a:schemeClr val="tx1">
                  <a:lumMod val="50000"/>
                  <a:lumOff val="50000"/>
                </a:schemeClr>
              </a:solidFill>
            </a:endParaRPr>
          </a:p>
          <a:p>
            <a:pPr>
              <a:lnSpc>
                <a:spcPts val="1600"/>
              </a:lnSpc>
            </a:pPr>
            <a:endParaRPr lang="en-US" sz="1200" b="0" i="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3ACC287A-9A67-B81C-81E7-2308CE957226}"/>
              </a:ext>
            </a:extLst>
          </p:cNvPr>
          <p:cNvCxnSpPr>
            <a:cxnSpLocks/>
          </p:cNvCxnSpPr>
          <p:nvPr/>
        </p:nvCxnSpPr>
        <p:spPr>
          <a:xfrm>
            <a:off x="8509805" y="4032859"/>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BD3D02E-3AAC-AB31-F883-3611499B03B7}"/>
              </a:ext>
            </a:extLst>
          </p:cNvPr>
          <p:cNvSpPr txBox="1"/>
          <p:nvPr/>
        </p:nvSpPr>
        <p:spPr>
          <a:xfrm>
            <a:off x="8509805" y="4146784"/>
            <a:ext cx="3063070" cy="338554"/>
          </a:xfrm>
          <a:prstGeom prst="rect">
            <a:avLst/>
          </a:prstGeom>
          <a:noFill/>
        </p:spPr>
        <p:txBody>
          <a:bodyPr wrap="square" rtlCol="0">
            <a:spAutoFit/>
          </a:bodyPr>
          <a:lstStyle/>
          <a:p>
            <a:r>
              <a:rPr lang="fr-HT" sz="1600" b="1">
                <a:solidFill>
                  <a:srgbClr val="1E7F7B"/>
                </a:solidFill>
                <a:cs typeface="Sora" pitchFamily="2" charset="0"/>
              </a:rPr>
              <a:t>Opòtinite angajman piblik</a:t>
            </a:r>
          </a:p>
        </p:txBody>
      </p:sp>
      <p:sp>
        <p:nvSpPr>
          <p:cNvPr id="28" name="TextBox 27">
            <a:extLst>
              <a:ext uri="{FF2B5EF4-FFF2-40B4-BE49-F238E27FC236}">
                <a16:creationId xmlns:a16="http://schemas.microsoft.com/office/drawing/2014/main" id="{6892232E-2747-BF15-2AE6-1E90EB6A5B55}"/>
              </a:ext>
            </a:extLst>
          </p:cNvPr>
          <p:cNvSpPr txBox="1"/>
          <p:nvPr/>
        </p:nvSpPr>
        <p:spPr>
          <a:xfrm>
            <a:off x="8509805" y="4489849"/>
            <a:ext cx="3063070" cy="1517980"/>
          </a:xfrm>
          <a:prstGeom prst="rect">
            <a:avLst/>
          </a:prstGeom>
          <a:noFill/>
        </p:spPr>
        <p:txBody>
          <a:bodyPr wrap="square">
            <a:spAutoFit/>
          </a:bodyPr>
          <a:lstStyle/>
          <a:p>
            <a:pPr marL="171450" indent="-171450">
              <a:lnSpc>
                <a:spcPts val="1600"/>
              </a:lnSpc>
              <a:buFont typeface="Arial" panose="020B0604020202020204" pitchFamily="34" charset="0"/>
              <a:buChar char="•"/>
            </a:pPr>
            <a:r>
              <a:rPr lang="fr-HT" sz="1200" b="1" i="0">
                <a:solidFill>
                  <a:schemeClr val="tx1">
                    <a:lumMod val="50000"/>
                    <a:lumOff val="50000"/>
                  </a:schemeClr>
                </a:solidFill>
              </a:rPr>
              <a:t>Chak mwa (kontinyèl):</a:t>
            </a:r>
            <a:r>
              <a:rPr lang="fr-HT" sz="1200" i="0">
                <a:solidFill>
                  <a:schemeClr val="tx1">
                    <a:lumMod val="50000"/>
                    <a:lumOff val="50000"/>
                  </a:schemeClr>
                </a:solidFill>
              </a:rPr>
              <a:t> </a:t>
            </a:r>
            <a:r>
              <a:rPr lang="fr-HT" sz="1200" i="0">
                <a:solidFill>
                  <a:srgbClr val="3567B1"/>
                </a:solidFill>
                <a:hlinkClick r:id="rId5">
                  <a:extLst>
                    <a:ext uri="{A12FA001-AC4F-418D-AE19-62706E023703}">
                      <ahyp:hlinkClr xmlns:ahyp="http://schemas.microsoft.com/office/drawing/2018/hyperlinkcolor" val="tx"/>
                    </a:ext>
                  </a:extLst>
                </a:hlinkClick>
              </a:rPr>
              <a:t>GMAC</a:t>
            </a:r>
            <a:r>
              <a:rPr lang="fr-HT" sz="1200" i="0">
                <a:solidFill>
                  <a:schemeClr val="tx1">
                    <a:lumMod val="50000"/>
                    <a:lumOff val="50000"/>
                  </a:schemeClr>
                </a:solidFill>
              </a:rPr>
              <a:t> </a:t>
            </a:r>
            <a:r>
              <a:rPr lang="fr-HT" sz="1200" i="0"/>
              <a:t>reyinyon piblik yo</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Kòmansman 2025:</a:t>
            </a:r>
            <a:r>
              <a:rPr lang="fr-HT" sz="1200">
                <a:solidFill>
                  <a:schemeClr val="tx1">
                    <a:lumMod val="50000"/>
                    <a:lumOff val="50000"/>
                  </a:schemeClr>
                </a:solidFill>
              </a:rPr>
              <a:t> Reyinyon piblik sou plan konfòmite klima konpayi gaz</a:t>
            </a:r>
          </a:p>
          <a:p>
            <a:pPr marL="171450" indent="-171450">
              <a:lnSpc>
                <a:spcPts val="1600"/>
              </a:lnSpc>
              <a:buFont typeface="Arial" panose="020B0604020202020204" pitchFamily="34" charset="0"/>
              <a:buChar char="•"/>
            </a:pPr>
            <a:r>
              <a:rPr lang="fr-HT" sz="1200" b="1" i="0">
                <a:solidFill>
                  <a:schemeClr val="tx1">
                    <a:lumMod val="50000"/>
                    <a:lumOff val="50000"/>
                  </a:schemeClr>
                </a:solidFill>
              </a:rPr>
              <a:t>Prentan</a:t>
            </a:r>
            <a:r>
              <a:rPr lang="fr-HT" sz="1200" i="0">
                <a:solidFill>
                  <a:schemeClr val="tx1">
                    <a:lumMod val="50000"/>
                    <a:lumOff val="50000"/>
                  </a:schemeClr>
                </a:solidFill>
              </a:rPr>
              <a:t>: </a:t>
            </a:r>
            <a:r>
              <a:rPr lang="fr-HT" sz="1200" i="0"/>
              <a:t>Kòmantè piblik sou 83C Round 5</a:t>
            </a:r>
            <a:r>
              <a:rPr lang="fr-HT" sz="1200" i="0">
                <a:solidFill>
                  <a:schemeClr val="tx1">
                    <a:lumMod val="50000"/>
                    <a:lumOff val="50000"/>
                  </a:schemeClr>
                </a:solidFill>
              </a:rPr>
              <a:t> </a:t>
            </a:r>
            <a:r>
              <a:rPr lang="fr-HT" sz="1200" i="0">
                <a:solidFill>
                  <a:srgbClr val="3567B1"/>
                </a:solidFill>
                <a:hlinkClick r:id="rId4">
                  <a:extLst>
                    <a:ext uri="{A12FA001-AC4F-418D-AE19-62706E023703}">
                      <ahyp:hlinkClr xmlns:ahyp="http://schemas.microsoft.com/office/drawing/2018/hyperlinkcolor" val="tx"/>
                    </a:ext>
                  </a:extLst>
                </a:hlinkClick>
              </a:rPr>
              <a:t>akizisyon ewolyèn nan lanmè</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Ete:</a:t>
            </a:r>
            <a:r>
              <a:rPr lang="fr-HT" sz="1200" b="0">
                <a:solidFill>
                  <a:schemeClr val="tx1">
                    <a:lumMod val="50000"/>
                    <a:lumOff val="50000"/>
                  </a:schemeClr>
                </a:solidFill>
              </a:rPr>
              <a:t> </a:t>
            </a:r>
            <a:r>
              <a:rPr lang="fr-HT" sz="1200"/>
              <a:t>Seyans piblik GMAC sou planifikasyon rezo</a:t>
            </a:r>
          </a:p>
        </p:txBody>
      </p:sp>
      <p:sp>
        <p:nvSpPr>
          <p:cNvPr id="2" name="Text Placeholder 1">
            <a:extLst>
              <a:ext uri="{FF2B5EF4-FFF2-40B4-BE49-F238E27FC236}">
                <a16:creationId xmlns:a16="http://schemas.microsoft.com/office/drawing/2014/main" id="{0C7CE6D7-E3F2-8A80-2D55-4EA1F91300B1}"/>
              </a:ext>
            </a:extLst>
          </p:cNvPr>
          <p:cNvSpPr>
            <a:spLocks noGrp="1"/>
          </p:cNvSpPr>
          <p:nvPr>
            <p:ph type="body" sz="quarter" idx="11"/>
          </p:nvPr>
        </p:nvSpPr>
        <p:spPr>
          <a:xfrm>
            <a:off x="482025" y="570522"/>
            <a:ext cx="11005125" cy="607100"/>
          </a:xfrm>
        </p:spPr>
        <p:txBody>
          <a:bodyPr/>
          <a:lstStyle/>
          <a:p>
            <a:r>
              <a:rPr lang="fr-HT" sz="4000"/>
              <a:t>Politik, planifikasyon ak analiz</a:t>
            </a:r>
          </a:p>
        </p:txBody>
      </p:sp>
      <p:sp>
        <p:nvSpPr>
          <p:cNvPr id="6" name="Text Placeholder 5">
            <a:extLst>
              <a:ext uri="{FF2B5EF4-FFF2-40B4-BE49-F238E27FC236}">
                <a16:creationId xmlns:a16="http://schemas.microsoft.com/office/drawing/2014/main" id="{8D443ECF-335A-EB14-76A3-869EA124605E}"/>
              </a:ext>
            </a:extLst>
          </p:cNvPr>
          <p:cNvSpPr>
            <a:spLocks noGrp="1"/>
          </p:cNvSpPr>
          <p:nvPr>
            <p:ph type="body" sz="quarter" idx="12"/>
          </p:nvPr>
        </p:nvSpPr>
        <p:spPr>
          <a:xfrm>
            <a:off x="482024" y="2028097"/>
            <a:ext cx="4642426" cy="4425866"/>
          </a:xfrm>
        </p:spPr>
        <p:txBody>
          <a:bodyPr lIns="91440" tIns="45720" rIns="91440" bIns="45720" anchor="t"/>
          <a:lstStyle/>
          <a:p>
            <a:pPr marL="285750" indent="-285750">
              <a:buFont typeface="Arial" panose="020B0604020202020204" pitchFamily="34" charset="0"/>
              <a:buChar char="•"/>
            </a:pPr>
            <a:r>
              <a:rPr lang="fr-HT" sz="1800" dirty="0" err="1">
                <a:solidFill>
                  <a:srgbClr val="3567B1"/>
                </a:solidFill>
                <a:cs typeface="Sora" pitchFamily="2" charset="0"/>
                <a:hlinkClick r:id="rId5">
                  <a:extLst>
                    <a:ext uri="{A12FA001-AC4F-418D-AE19-62706E023703}">
                      <ahyp:hlinkClr xmlns:ahyp="http://schemas.microsoft.com/office/drawing/2018/hyperlinkcolor" val="tx"/>
                    </a:ext>
                  </a:extLst>
                </a:hlinkClick>
              </a:rPr>
              <a:t>Konsèy</a:t>
            </a:r>
            <a:r>
              <a:rPr lang="fr-HT" sz="1800" dirty="0">
                <a:solidFill>
                  <a:srgbClr val="3567B1"/>
                </a:solidFill>
                <a:cs typeface="Sora" pitchFamily="2" charset="0"/>
                <a:hlinkClick r:id="rId5">
                  <a:extLst>
                    <a:ext uri="{A12FA001-AC4F-418D-AE19-62706E023703}">
                      <ahyp:hlinkClr xmlns:ahyp="http://schemas.microsoft.com/office/drawing/2018/hyperlinkcolor" val="tx"/>
                    </a:ext>
                  </a:extLst>
                </a:hlinkClick>
              </a:rPr>
              <a:t> </a:t>
            </a:r>
            <a:r>
              <a:rPr lang="fr-HT" sz="1800" dirty="0" err="1">
                <a:solidFill>
                  <a:srgbClr val="3567B1"/>
                </a:solidFill>
                <a:cs typeface="Sora" pitchFamily="2" charset="0"/>
                <a:hlinkClick r:id="rId5">
                  <a:extLst>
                    <a:ext uri="{A12FA001-AC4F-418D-AE19-62706E023703}">
                      <ahyp:hlinkClr xmlns:ahyp="http://schemas.microsoft.com/office/drawing/2018/hyperlinkcolor" val="tx"/>
                    </a:ext>
                  </a:extLst>
                </a:hlinkClick>
              </a:rPr>
              <a:t>konsiltatif</a:t>
            </a:r>
            <a:r>
              <a:rPr lang="fr-HT" sz="1800" dirty="0">
                <a:solidFill>
                  <a:srgbClr val="3567B1"/>
                </a:solidFill>
                <a:cs typeface="Sora" pitchFamily="2" charset="0"/>
                <a:hlinkClick r:id="rId5">
                  <a:extLst>
                    <a:ext uri="{A12FA001-AC4F-418D-AE19-62706E023703}">
                      <ahyp:hlinkClr xmlns:ahyp="http://schemas.microsoft.com/office/drawing/2018/hyperlinkcolor" val="tx"/>
                    </a:ext>
                  </a:extLst>
                </a:hlinkClick>
              </a:rPr>
              <a:t> sou </a:t>
            </a:r>
            <a:r>
              <a:rPr lang="fr-HT" sz="1800" dirty="0" err="1">
                <a:solidFill>
                  <a:srgbClr val="3567B1"/>
                </a:solidFill>
                <a:cs typeface="Sora" pitchFamily="2" charset="0"/>
                <a:hlinkClick r:id="rId5">
                  <a:extLst>
                    <a:ext uri="{A12FA001-AC4F-418D-AE19-62706E023703}">
                      <ahyp:hlinkClr xmlns:ahyp="http://schemas.microsoft.com/office/drawing/2018/hyperlinkcolor" val="tx"/>
                    </a:ext>
                  </a:extLst>
                </a:hlinkClick>
              </a:rPr>
              <a:t>modènizasyon</a:t>
            </a:r>
            <a:r>
              <a:rPr lang="fr-HT" sz="1800" dirty="0">
                <a:solidFill>
                  <a:srgbClr val="3567B1"/>
                </a:solidFill>
                <a:cs typeface="Sora" pitchFamily="2" charset="0"/>
                <a:hlinkClick r:id="rId5">
                  <a:extLst>
                    <a:ext uri="{A12FA001-AC4F-418D-AE19-62706E023703}">
                      <ahyp:hlinkClr xmlns:ahyp="http://schemas.microsoft.com/office/drawing/2018/hyperlinkcolor" val="tx"/>
                    </a:ext>
                  </a:extLst>
                </a:hlinkClick>
              </a:rPr>
              <a:t> </a:t>
            </a:r>
            <a:r>
              <a:rPr lang="fr-HT" sz="1800" dirty="0" err="1">
                <a:solidFill>
                  <a:srgbClr val="3567B1"/>
                </a:solidFill>
                <a:cs typeface="Sora" pitchFamily="2" charset="0"/>
                <a:hlinkClick r:id="rId5">
                  <a:extLst>
                    <a:ext uri="{A12FA001-AC4F-418D-AE19-62706E023703}">
                      <ahyp:hlinkClr xmlns:ahyp="http://schemas.microsoft.com/office/drawing/2018/hyperlinkcolor" val="tx"/>
                    </a:ext>
                  </a:extLst>
                </a:hlinkClick>
              </a:rPr>
              <a:t>rezo</a:t>
            </a:r>
            <a:r>
              <a:rPr lang="fr-HT" sz="1800" dirty="0">
                <a:solidFill>
                  <a:srgbClr val="3567B1"/>
                </a:solidFill>
                <a:cs typeface="Sora" pitchFamily="2" charset="0"/>
                <a:hlinkClick r:id="rId5">
                  <a:extLst>
                    <a:ext uri="{A12FA001-AC4F-418D-AE19-62706E023703}">
                      <ahyp:hlinkClr xmlns:ahyp="http://schemas.microsoft.com/office/drawing/2018/hyperlinkcolor" val="tx"/>
                    </a:ext>
                  </a:extLst>
                </a:hlinkClick>
              </a:rPr>
              <a:t> (GMAC)</a:t>
            </a:r>
            <a:r>
              <a:rPr lang="fr-HT" sz="1800" dirty="0">
                <a:solidFill>
                  <a:srgbClr val="3567B1"/>
                </a:solidFill>
                <a:cs typeface="Sora" pitchFamily="2" charset="0"/>
              </a:rPr>
              <a:t> </a:t>
            </a:r>
            <a:r>
              <a:rPr lang="fr-HT" sz="1800" b="0" dirty="0" err="1">
                <a:solidFill>
                  <a:srgbClr val="3567B1"/>
                </a:solidFill>
                <a:cs typeface="Sora" pitchFamily="2" charset="0"/>
              </a:rPr>
              <a:t>pral</a:t>
            </a:r>
            <a:r>
              <a:rPr lang="fr-HT" sz="1800" b="0" dirty="0">
                <a:solidFill>
                  <a:srgbClr val="3567B1"/>
                </a:solidFill>
                <a:cs typeface="Sora" pitchFamily="2" charset="0"/>
              </a:rPr>
              <a:t> </a:t>
            </a:r>
            <a:r>
              <a:rPr lang="fr-HT" sz="1800" b="0" dirty="0" err="1">
                <a:solidFill>
                  <a:srgbClr val="3567B1"/>
                </a:solidFill>
                <a:cs typeface="Sora" pitchFamily="2" charset="0"/>
              </a:rPr>
              <a:t>òganize</a:t>
            </a:r>
            <a:r>
              <a:rPr lang="fr-HT" sz="1800" b="0" dirty="0">
                <a:solidFill>
                  <a:srgbClr val="3567B1"/>
                </a:solidFill>
                <a:cs typeface="Sora" pitchFamily="2" charset="0"/>
              </a:rPr>
              <a:t> </a:t>
            </a:r>
            <a:r>
              <a:rPr lang="fr-HT" sz="1800" b="0" dirty="0" err="1">
                <a:solidFill>
                  <a:srgbClr val="3567B1"/>
                </a:solidFill>
                <a:cs typeface="Sora" pitchFamily="2" charset="0"/>
              </a:rPr>
              <a:t>reyinyon</a:t>
            </a:r>
            <a:r>
              <a:rPr lang="fr-HT" sz="1800" b="0" dirty="0">
                <a:solidFill>
                  <a:srgbClr val="3567B1"/>
                </a:solidFill>
                <a:cs typeface="Sora" pitchFamily="2" charset="0"/>
              </a:rPr>
              <a:t> </a:t>
            </a:r>
            <a:r>
              <a:rPr lang="fr-HT" sz="1800" b="0" dirty="0" err="1">
                <a:solidFill>
                  <a:srgbClr val="3567B1"/>
                </a:solidFill>
                <a:cs typeface="Sora" pitchFamily="2" charset="0"/>
              </a:rPr>
              <a:t>piblik</a:t>
            </a:r>
            <a:r>
              <a:rPr lang="fr-HT" sz="1800" b="0" dirty="0">
                <a:solidFill>
                  <a:srgbClr val="3567B1"/>
                </a:solidFill>
                <a:cs typeface="Sora" pitchFamily="2" charset="0"/>
              </a:rPr>
              <a:t> </a:t>
            </a:r>
            <a:r>
              <a:rPr lang="fr-HT" sz="1800" b="0" dirty="0" err="1">
                <a:solidFill>
                  <a:srgbClr val="3567B1"/>
                </a:solidFill>
                <a:cs typeface="Sora" pitchFamily="2" charset="0"/>
              </a:rPr>
              <a:t>chak</a:t>
            </a:r>
            <a:r>
              <a:rPr lang="fr-HT" sz="1800" b="0" dirty="0">
                <a:solidFill>
                  <a:srgbClr val="3567B1"/>
                </a:solidFill>
                <a:cs typeface="Sora" pitchFamily="2" charset="0"/>
              </a:rPr>
              <a:t> </a:t>
            </a:r>
            <a:r>
              <a:rPr lang="fr-HT" sz="1800" b="0" dirty="0" err="1">
                <a:solidFill>
                  <a:srgbClr val="3567B1"/>
                </a:solidFill>
                <a:cs typeface="Sora" pitchFamily="2" charset="0"/>
              </a:rPr>
              <a:t>mwa</a:t>
            </a:r>
            <a:r>
              <a:rPr lang="fr-HT" sz="1800" b="0" dirty="0">
                <a:solidFill>
                  <a:srgbClr val="3567B1"/>
                </a:solidFill>
                <a:cs typeface="Sora" pitchFamily="2" charset="0"/>
              </a:rPr>
              <a:t> an 2025 pou </a:t>
            </a:r>
            <a:r>
              <a:rPr lang="fr-HT" sz="1800" b="0" dirty="0" err="1">
                <a:solidFill>
                  <a:srgbClr val="3567B1"/>
                </a:solidFill>
                <a:cs typeface="Sora" pitchFamily="2" charset="0"/>
              </a:rPr>
              <a:t>diskite</a:t>
            </a:r>
            <a:r>
              <a:rPr lang="fr-HT" sz="1800" b="0" dirty="0">
                <a:solidFill>
                  <a:srgbClr val="3567B1"/>
                </a:solidFill>
                <a:cs typeface="Sora" pitchFamily="2" charset="0"/>
              </a:rPr>
              <a:t> sou </a:t>
            </a:r>
            <a:r>
              <a:rPr lang="fr-HT" sz="1800" b="0" dirty="0" err="1">
                <a:solidFill>
                  <a:srgbClr val="3567B1"/>
                </a:solidFill>
                <a:cs typeface="Sora" pitchFamily="2" charset="0"/>
              </a:rPr>
              <a:t>planifikasyon</a:t>
            </a:r>
            <a:r>
              <a:rPr lang="fr-HT" sz="1800" b="0" dirty="0">
                <a:solidFill>
                  <a:srgbClr val="3567B1"/>
                </a:solidFill>
                <a:cs typeface="Sora" pitchFamily="2" charset="0"/>
              </a:rPr>
              <a:t> </a:t>
            </a:r>
            <a:r>
              <a:rPr lang="fr-HT" sz="1800" b="0" dirty="0" err="1">
                <a:solidFill>
                  <a:srgbClr val="3567B1"/>
                </a:solidFill>
                <a:cs typeface="Sora" pitchFamily="2" charset="0"/>
              </a:rPr>
              <a:t>ak</a:t>
            </a:r>
            <a:r>
              <a:rPr lang="fr-HT" sz="1800" b="0" dirty="0">
                <a:solidFill>
                  <a:srgbClr val="3567B1"/>
                </a:solidFill>
                <a:cs typeface="Sora" pitchFamily="2" charset="0"/>
              </a:rPr>
              <a:t> </a:t>
            </a:r>
            <a:r>
              <a:rPr lang="fr-HT" sz="1800" b="0" dirty="0" err="1">
                <a:solidFill>
                  <a:srgbClr val="3567B1"/>
                </a:solidFill>
                <a:cs typeface="Sora" pitchFamily="2" charset="0"/>
              </a:rPr>
              <a:t>envestisman</a:t>
            </a:r>
            <a:r>
              <a:rPr lang="fr-HT" sz="1800" b="0" dirty="0">
                <a:solidFill>
                  <a:srgbClr val="3567B1"/>
                </a:solidFill>
                <a:cs typeface="Sora" pitchFamily="2" charset="0"/>
              </a:rPr>
              <a:t> </a:t>
            </a:r>
            <a:r>
              <a:rPr lang="fr-HT" sz="1800" b="0" dirty="0" err="1">
                <a:solidFill>
                  <a:srgbClr val="3567B1"/>
                </a:solidFill>
                <a:cs typeface="Sora" pitchFamily="2" charset="0"/>
              </a:rPr>
              <a:t>rezo</a:t>
            </a:r>
            <a:r>
              <a:rPr lang="fr-HT" sz="1800" b="0" dirty="0">
                <a:solidFill>
                  <a:srgbClr val="3567B1"/>
                </a:solidFill>
                <a:cs typeface="Sora" pitchFamily="2" charset="0"/>
              </a:rPr>
              <a:t> </a:t>
            </a:r>
            <a:r>
              <a:rPr lang="fr-HT" sz="1800" b="0" dirty="0" err="1">
                <a:solidFill>
                  <a:srgbClr val="3567B1"/>
                </a:solidFill>
                <a:cs typeface="Sora" pitchFamily="2" charset="0"/>
              </a:rPr>
              <a:t>elektrik</a:t>
            </a:r>
            <a:r>
              <a:rPr lang="fr-HT" sz="1800" b="0" dirty="0">
                <a:solidFill>
                  <a:srgbClr val="3567B1"/>
                </a:solidFill>
                <a:cs typeface="Sora" pitchFamily="2" charset="0"/>
              </a:rPr>
              <a:t> </a:t>
            </a:r>
            <a:r>
              <a:rPr lang="fr-HT" sz="1800" b="0" dirty="0" err="1">
                <a:solidFill>
                  <a:srgbClr val="3567B1"/>
                </a:solidFill>
                <a:cs typeface="Sora" pitchFamily="2" charset="0"/>
              </a:rPr>
              <a:t>yo</a:t>
            </a:r>
            <a:r>
              <a:rPr lang="fr-HT" sz="1800" b="0" dirty="0">
                <a:solidFill>
                  <a:srgbClr val="3567B1"/>
                </a:solidFill>
                <a:cs typeface="Sora" pitchFamily="2" charset="0"/>
              </a:rPr>
              <a:t> </a:t>
            </a:r>
          </a:p>
          <a:p>
            <a:pPr marL="285750" indent="-285750">
              <a:buFont typeface="Arial" panose="020B0604020202020204" pitchFamily="34" charset="0"/>
              <a:buChar char="•"/>
            </a:pPr>
            <a:r>
              <a:rPr lang="fr-HT" sz="1800" dirty="0" err="1">
                <a:solidFill>
                  <a:srgbClr val="3567B1"/>
                </a:solidFill>
                <a:cs typeface="Sora" pitchFamily="2" charset="0"/>
                <a:hlinkClick r:id="rId2">
                  <a:extLst>
                    <a:ext uri="{A12FA001-AC4F-418D-AE19-62706E023703}">
                      <ahyp:hlinkClr xmlns:ahyp="http://schemas.microsoft.com/office/drawing/2018/hyperlinkcolor" val="tx"/>
                    </a:ext>
                  </a:extLst>
                </a:hlinkClick>
              </a:rPr>
              <a:t>Gwoup</a:t>
            </a:r>
            <a:r>
              <a:rPr lang="fr-HT" sz="1800" dirty="0">
                <a:solidFill>
                  <a:srgbClr val="3567B1"/>
                </a:solidFill>
                <a:cs typeface="Sora" pitchFamily="2" charset="0"/>
                <a:hlinkClick r:id="rId2">
                  <a:extLst>
                    <a:ext uri="{A12FA001-AC4F-418D-AE19-62706E023703}">
                      <ahyp:hlinkClr xmlns:ahyp="http://schemas.microsoft.com/office/drawing/2018/hyperlinkcolor" val="tx"/>
                    </a:ext>
                  </a:extLst>
                </a:hlinkClick>
              </a:rPr>
              <a:t> </a:t>
            </a:r>
            <a:r>
              <a:rPr lang="fr-HT" sz="1800" dirty="0" err="1">
                <a:solidFill>
                  <a:srgbClr val="3567B1"/>
                </a:solidFill>
                <a:cs typeface="Sora" pitchFamily="2" charset="0"/>
                <a:hlinkClick r:id="rId2">
                  <a:extLst>
                    <a:ext uri="{A12FA001-AC4F-418D-AE19-62706E023703}">
                      <ahyp:hlinkClr xmlns:ahyp="http://schemas.microsoft.com/office/drawing/2018/hyperlinkcolor" val="tx"/>
                    </a:ext>
                  </a:extLst>
                </a:hlinkClick>
              </a:rPr>
              <a:t>travay</a:t>
            </a:r>
            <a:r>
              <a:rPr lang="fr-HT" sz="1800" dirty="0">
                <a:solidFill>
                  <a:srgbClr val="3567B1"/>
                </a:solidFill>
                <a:cs typeface="Sora" pitchFamily="2" charset="0"/>
                <a:hlinkClick r:id="rId2">
                  <a:extLst>
                    <a:ext uri="{A12FA001-AC4F-418D-AE19-62706E023703}">
                      <ahyp:hlinkClr xmlns:ahyp="http://schemas.microsoft.com/office/drawing/2018/hyperlinkcolor" val="tx"/>
                    </a:ext>
                  </a:extLst>
                </a:hlinkClick>
              </a:rPr>
              <a:t> sou tarif</a:t>
            </a:r>
            <a:r>
              <a:rPr lang="fr-HT" sz="1800" dirty="0">
                <a:solidFill>
                  <a:srgbClr val="3567B1"/>
                </a:solidFill>
                <a:cs typeface="Sora" pitchFamily="2" charset="0"/>
              </a:rPr>
              <a:t> </a:t>
            </a:r>
            <a:r>
              <a:rPr lang="fr-HT" sz="1800" b="0" dirty="0">
                <a:solidFill>
                  <a:srgbClr val="3567B1"/>
                </a:solidFill>
                <a:cs typeface="Sora" pitchFamily="2" charset="0"/>
              </a:rPr>
              <a:t>la </a:t>
            </a:r>
            <a:r>
              <a:rPr lang="fr-HT" sz="1800" b="0" dirty="0" err="1">
                <a:solidFill>
                  <a:srgbClr val="3567B1"/>
                </a:solidFill>
                <a:cs typeface="Sora" pitchFamily="2" charset="0"/>
              </a:rPr>
              <a:t>pral</a:t>
            </a:r>
            <a:r>
              <a:rPr lang="fr-HT" sz="1800" b="0" dirty="0">
                <a:solidFill>
                  <a:srgbClr val="3567B1"/>
                </a:solidFill>
                <a:cs typeface="Sora" pitchFamily="2" charset="0"/>
              </a:rPr>
              <a:t> </a:t>
            </a:r>
            <a:r>
              <a:rPr lang="fr-HT" sz="1800" b="0" dirty="0" err="1">
                <a:solidFill>
                  <a:srgbClr val="3567B1"/>
                </a:solidFill>
                <a:cs typeface="Sora" pitchFamily="2" charset="0"/>
              </a:rPr>
              <a:t>rasanble</a:t>
            </a:r>
            <a:r>
              <a:rPr lang="fr-HT" sz="1800" b="0" dirty="0">
                <a:solidFill>
                  <a:srgbClr val="3567B1"/>
                </a:solidFill>
                <a:cs typeface="Sora" pitchFamily="2" charset="0"/>
              </a:rPr>
              <a:t> </a:t>
            </a:r>
            <a:r>
              <a:rPr lang="fr-HT" sz="1800" b="0" dirty="0" err="1">
                <a:solidFill>
                  <a:srgbClr val="3567B1"/>
                </a:solidFill>
                <a:cs typeface="Sora" pitchFamily="2" charset="0"/>
              </a:rPr>
              <a:t>moun</a:t>
            </a:r>
            <a:r>
              <a:rPr lang="fr-HT" sz="1800" b="0" dirty="0">
                <a:solidFill>
                  <a:srgbClr val="3567B1"/>
                </a:solidFill>
                <a:cs typeface="Sora" pitchFamily="2" charset="0"/>
              </a:rPr>
              <a:t> </a:t>
            </a:r>
            <a:r>
              <a:rPr lang="fr-HT" sz="1800" b="0" dirty="0" err="1">
                <a:solidFill>
                  <a:srgbClr val="3567B1"/>
                </a:solidFill>
                <a:cs typeface="Sora" pitchFamily="2" charset="0"/>
              </a:rPr>
              <a:t>ki</a:t>
            </a:r>
            <a:r>
              <a:rPr lang="fr-HT" sz="1800" b="0" dirty="0">
                <a:solidFill>
                  <a:srgbClr val="3567B1"/>
                </a:solidFill>
                <a:cs typeface="Sora" pitchFamily="2" charset="0"/>
              </a:rPr>
              <a:t> </a:t>
            </a:r>
            <a:r>
              <a:rPr lang="fr-HT" sz="1800" b="0" dirty="0" err="1">
                <a:solidFill>
                  <a:srgbClr val="3567B1"/>
                </a:solidFill>
                <a:cs typeface="Sora" pitchFamily="2" charset="0"/>
              </a:rPr>
              <a:t>gen</a:t>
            </a:r>
            <a:r>
              <a:rPr lang="fr-HT" sz="1800" b="0" dirty="0">
                <a:solidFill>
                  <a:srgbClr val="3567B1"/>
                </a:solidFill>
                <a:cs typeface="Sora" pitchFamily="2" charset="0"/>
              </a:rPr>
              <a:t> </a:t>
            </a:r>
            <a:r>
              <a:rPr lang="fr-HT" sz="1800" b="0" dirty="0" err="1">
                <a:solidFill>
                  <a:srgbClr val="3567B1"/>
                </a:solidFill>
                <a:cs typeface="Sora" pitchFamily="2" charset="0"/>
              </a:rPr>
              <a:t>enterè</a:t>
            </a:r>
            <a:r>
              <a:rPr lang="fr-HT" sz="1800" b="0" dirty="0">
                <a:solidFill>
                  <a:srgbClr val="3567B1"/>
                </a:solidFill>
                <a:cs typeface="Sora" pitchFamily="2" charset="0"/>
              </a:rPr>
              <a:t> </a:t>
            </a:r>
            <a:r>
              <a:rPr lang="fr-HT" sz="1800" b="0" dirty="0" err="1">
                <a:solidFill>
                  <a:srgbClr val="3567B1"/>
                </a:solidFill>
                <a:cs typeface="Sora" pitchFamily="2" charset="0"/>
              </a:rPr>
              <a:t>yo</a:t>
            </a:r>
            <a:r>
              <a:rPr lang="fr-HT" sz="1800" b="0" dirty="0">
                <a:solidFill>
                  <a:srgbClr val="3567B1"/>
                </a:solidFill>
                <a:cs typeface="Sora" pitchFamily="2" charset="0"/>
              </a:rPr>
              <a:t> pou </a:t>
            </a:r>
            <a:r>
              <a:rPr lang="fr-HT" sz="1800" b="0" dirty="0" err="1">
                <a:solidFill>
                  <a:srgbClr val="3567B1"/>
                </a:solidFill>
                <a:cs typeface="Sora" pitchFamily="2" charset="0"/>
              </a:rPr>
              <a:t>avanse</a:t>
            </a:r>
            <a:r>
              <a:rPr lang="fr-HT" sz="1800" b="0" dirty="0">
                <a:solidFill>
                  <a:srgbClr val="3567B1"/>
                </a:solidFill>
                <a:cs typeface="Sora" pitchFamily="2" charset="0"/>
              </a:rPr>
              <a:t> </a:t>
            </a:r>
            <a:r>
              <a:rPr lang="fr-HT" sz="1800" b="0" dirty="0" err="1">
                <a:solidFill>
                  <a:srgbClr val="3567B1"/>
                </a:solidFill>
                <a:cs typeface="Sora" pitchFamily="2" charset="0"/>
              </a:rPr>
              <a:t>rekòmandasyon</a:t>
            </a:r>
            <a:r>
              <a:rPr lang="fr-HT" sz="1800" b="0" dirty="0">
                <a:solidFill>
                  <a:srgbClr val="3567B1"/>
                </a:solidFill>
                <a:cs typeface="Sora" pitchFamily="2" charset="0"/>
              </a:rPr>
              <a:t> </a:t>
            </a:r>
            <a:r>
              <a:rPr lang="fr-HT" sz="1800" b="0" dirty="0" err="1">
                <a:solidFill>
                  <a:srgbClr val="3567B1"/>
                </a:solidFill>
                <a:cs typeface="Sora" pitchFamily="2" charset="0"/>
              </a:rPr>
              <a:t>ki</a:t>
            </a:r>
            <a:r>
              <a:rPr lang="fr-HT" sz="1800" b="0" dirty="0">
                <a:solidFill>
                  <a:srgbClr val="3567B1"/>
                </a:solidFill>
                <a:cs typeface="Sora" pitchFamily="2" charset="0"/>
              </a:rPr>
              <a:t> </a:t>
            </a:r>
            <a:r>
              <a:rPr lang="fr-HT" sz="1800" b="0" dirty="0" err="1">
                <a:solidFill>
                  <a:srgbClr val="3567B1"/>
                </a:solidFill>
                <a:cs typeface="Sora" pitchFamily="2" charset="0"/>
              </a:rPr>
              <a:t>soti</a:t>
            </a:r>
            <a:r>
              <a:rPr lang="fr-HT" sz="1800" b="0" dirty="0">
                <a:solidFill>
                  <a:srgbClr val="3567B1"/>
                </a:solidFill>
                <a:cs typeface="Sora" pitchFamily="2" charset="0"/>
              </a:rPr>
              <a:t> nan </a:t>
            </a:r>
            <a:r>
              <a:rPr lang="fr-HT" sz="1800" b="0" dirty="0" err="1">
                <a:solidFill>
                  <a:srgbClr val="3567B1"/>
                </a:solidFill>
                <a:cs typeface="Sora" pitchFamily="2" charset="0"/>
              </a:rPr>
              <a:t>Gwoup</a:t>
            </a:r>
            <a:r>
              <a:rPr lang="fr-HT" sz="1800" b="0" dirty="0">
                <a:solidFill>
                  <a:srgbClr val="3567B1"/>
                </a:solidFill>
                <a:cs typeface="Sora" pitchFamily="2" charset="0"/>
              </a:rPr>
              <a:t> </a:t>
            </a:r>
            <a:r>
              <a:rPr lang="fr-HT" sz="1800" b="0" dirty="0" err="1">
                <a:solidFill>
                  <a:srgbClr val="3567B1"/>
                </a:solidFill>
                <a:cs typeface="Sora" pitchFamily="2" charset="0"/>
              </a:rPr>
              <a:t>travay</a:t>
            </a:r>
            <a:r>
              <a:rPr lang="fr-HT" sz="1800" b="0" dirty="0">
                <a:solidFill>
                  <a:srgbClr val="3567B1"/>
                </a:solidFill>
                <a:cs typeface="Sora" pitchFamily="2" charset="0"/>
              </a:rPr>
              <a:t> </a:t>
            </a:r>
            <a:r>
              <a:rPr lang="fr-HT" sz="1800" b="0" dirty="0" err="1">
                <a:solidFill>
                  <a:srgbClr val="3567B1"/>
                </a:solidFill>
                <a:cs typeface="Sora" pitchFamily="2" charset="0"/>
              </a:rPr>
              <a:t>ant</a:t>
            </a:r>
            <a:r>
              <a:rPr lang="fr-HT" sz="1800" b="0" dirty="0">
                <a:solidFill>
                  <a:srgbClr val="3567B1"/>
                </a:solidFill>
                <a:cs typeface="Sora" pitchFamily="2" charset="0"/>
              </a:rPr>
              <a:t> </a:t>
            </a:r>
            <a:r>
              <a:rPr lang="fr-HT" sz="1800" b="0" dirty="0" err="1">
                <a:solidFill>
                  <a:srgbClr val="3567B1"/>
                </a:solidFill>
                <a:cs typeface="Sora" pitchFamily="2" charset="0"/>
              </a:rPr>
              <a:t>ajans</a:t>
            </a:r>
            <a:r>
              <a:rPr lang="fr-HT" sz="1800" b="0" dirty="0">
                <a:solidFill>
                  <a:srgbClr val="3567B1"/>
                </a:solidFill>
                <a:cs typeface="Sora" pitchFamily="2" charset="0"/>
              </a:rPr>
              <a:t> </a:t>
            </a:r>
            <a:r>
              <a:rPr lang="fr-HT" sz="1800" b="0" dirty="0" err="1">
                <a:solidFill>
                  <a:srgbClr val="3567B1"/>
                </a:solidFill>
                <a:cs typeface="Sora" pitchFamily="2" charset="0"/>
              </a:rPr>
              <a:t>yo</a:t>
            </a:r>
            <a:r>
              <a:rPr lang="fr-HT" sz="1800" b="0" dirty="0">
                <a:solidFill>
                  <a:srgbClr val="3567B1"/>
                </a:solidFill>
                <a:cs typeface="Sora" pitchFamily="2" charset="0"/>
              </a:rPr>
              <a:t> sou tarif </a:t>
            </a:r>
          </a:p>
          <a:p>
            <a:pPr marL="285750" indent="-285750">
              <a:buFont typeface="Arial" panose="020B0604020202020204" pitchFamily="34" charset="0"/>
              <a:buChar char="•"/>
            </a:pPr>
            <a:r>
              <a:rPr lang="fr-HT" sz="1800" dirty="0" err="1">
                <a:solidFill>
                  <a:srgbClr val="3567B1"/>
                </a:solidFill>
                <a:cs typeface="Sora" pitchFamily="2" charset="0"/>
              </a:rPr>
              <a:t>Etid</a:t>
            </a:r>
            <a:r>
              <a:rPr lang="fr-HT" sz="1800" dirty="0">
                <a:solidFill>
                  <a:srgbClr val="3567B1"/>
                </a:solidFill>
                <a:cs typeface="Sora" pitchFamily="2" charset="0"/>
              </a:rPr>
              <a:t> </a:t>
            </a:r>
            <a:r>
              <a:rPr lang="fr-HT" sz="1800" dirty="0" err="1">
                <a:solidFill>
                  <a:srgbClr val="3567B1"/>
                </a:solidFill>
                <a:cs typeface="Sora" pitchFamily="2" charset="0"/>
              </a:rPr>
              <a:t>efikasite</a:t>
            </a:r>
            <a:r>
              <a:rPr lang="fr-HT" sz="1800" dirty="0">
                <a:solidFill>
                  <a:srgbClr val="3567B1"/>
                </a:solidFill>
                <a:cs typeface="Sora" pitchFamily="2" charset="0"/>
              </a:rPr>
              <a:t> </a:t>
            </a:r>
            <a:r>
              <a:rPr lang="fr-HT" sz="1800" dirty="0" err="1">
                <a:solidFill>
                  <a:srgbClr val="3567B1"/>
                </a:solidFill>
                <a:cs typeface="Sora" pitchFamily="2" charset="0"/>
              </a:rPr>
              <a:t>acha</a:t>
            </a:r>
            <a:r>
              <a:rPr lang="fr-HT" sz="1800" dirty="0">
                <a:solidFill>
                  <a:srgbClr val="3567B1"/>
                </a:solidFill>
                <a:cs typeface="Sora" pitchFamily="2" charset="0"/>
              </a:rPr>
              <a:t> </a:t>
            </a:r>
            <a:r>
              <a:rPr lang="fr-HT" sz="1800" dirty="0" err="1">
                <a:solidFill>
                  <a:srgbClr val="3567B1"/>
                </a:solidFill>
                <a:cs typeface="Sora" pitchFamily="2" charset="0"/>
              </a:rPr>
              <a:t>yo</a:t>
            </a:r>
            <a:r>
              <a:rPr lang="fr-HT" sz="1800" b="1" dirty="0">
                <a:solidFill>
                  <a:srgbClr val="3567B1"/>
                </a:solidFill>
                <a:cs typeface="Sora" pitchFamily="2" charset="0"/>
              </a:rPr>
              <a:t> </a:t>
            </a:r>
            <a:r>
              <a:rPr lang="fr-HT" sz="1800" b="0" dirty="0" err="1">
                <a:solidFill>
                  <a:srgbClr val="3567B1"/>
                </a:solidFill>
                <a:cs typeface="Sora" pitchFamily="2" charset="0"/>
              </a:rPr>
              <a:t>pral</a:t>
            </a:r>
            <a:r>
              <a:rPr lang="fr-HT" sz="1800" b="0" dirty="0">
                <a:solidFill>
                  <a:srgbClr val="3567B1"/>
                </a:solidFill>
                <a:cs typeface="Sora" pitchFamily="2" charset="0"/>
              </a:rPr>
              <a:t> </a:t>
            </a:r>
            <a:r>
              <a:rPr lang="fr-HT" sz="1800" b="0" dirty="0" err="1">
                <a:solidFill>
                  <a:srgbClr val="3567B1"/>
                </a:solidFill>
                <a:cs typeface="Sora" pitchFamily="2" charset="0"/>
              </a:rPr>
              <a:t>bay</a:t>
            </a:r>
            <a:r>
              <a:rPr lang="fr-HT" sz="1800" b="0" dirty="0">
                <a:solidFill>
                  <a:srgbClr val="3567B1"/>
                </a:solidFill>
                <a:cs typeface="Sora" pitchFamily="2" charset="0"/>
              </a:rPr>
              <a:t> </a:t>
            </a:r>
            <a:r>
              <a:rPr lang="fr-HT" sz="1800" b="0" dirty="0" err="1">
                <a:solidFill>
                  <a:srgbClr val="3567B1"/>
                </a:solidFill>
                <a:cs typeface="Sora" pitchFamily="2" charset="0"/>
              </a:rPr>
              <a:t>rekòmandasyon</a:t>
            </a:r>
            <a:r>
              <a:rPr lang="fr-HT" sz="1800" b="0" dirty="0">
                <a:solidFill>
                  <a:srgbClr val="3567B1"/>
                </a:solidFill>
                <a:cs typeface="Sora" pitchFamily="2" charset="0"/>
              </a:rPr>
              <a:t> pou </a:t>
            </a:r>
            <a:r>
              <a:rPr lang="fr-HT" sz="1800" b="0" dirty="0" err="1">
                <a:solidFill>
                  <a:srgbClr val="3567B1"/>
                </a:solidFill>
                <a:cs typeface="Sora" pitchFamily="2" charset="0"/>
              </a:rPr>
              <a:t>amelyorasyon</a:t>
            </a:r>
            <a:r>
              <a:rPr lang="fr-HT" sz="1800" b="0" dirty="0">
                <a:solidFill>
                  <a:srgbClr val="3567B1"/>
                </a:solidFill>
                <a:cs typeface="Sora" pitchFamily="2" charset="0"/>
              </a:rPr>
              <a:t> nan </a:t>
            </a:r>
            <a:r>
              <a:rPr lang="fr-HT" sz="1800" b="0" dirty="0" err="1">
                <a:solidFill>
                  <a:srgbClr val="3567B1"/>
                </a:solidFill>
                <a:cs typeface="Sora" pitchFamily="2" charset="0"/>
              </a:rPr>
              <a:t>acha</a:t>
            </a:r>
            <a:r>
              <a:rPr lang="fr-HT" sz="1800" b="0" dirty="0">
                <a:solidFill>
                  <a:srgbClr val="3567B1"/>
                </a:solidFill>
                <a:cs typeface="Sora" pitchFamily="2" charset="0"/>
              </a:rPr>
              <a:t> </a:t>
            </a:r>
            <a:r>
              <a:rPr lang="fr-HT" sz="1800" b="0" dirty="0" err="1">
                <a:solidFill>
                  <a:srgbClr val="3567B1"/>
                </a:solidFill>
                <a:cs typeface="Sora" pitchFamily="2" charset="0"/>
              </a:rPr>
              <a:t>ewolyèn</a:t>
            </a:r>
            <a:r>
              <a:rPr lang="fr-HT" sz="1800" b="0" dirty="0">
                <a:solidFill>
                  <a:srgbClr val="3567B1"/>
                </a:solidFill>
                <a:cs typeface="Sora" pitchFamily="2" charset="0"/>
              </a:rPr>
              <a:t> nan </a:t>
            </a:r>
            <a:r>
              <a:rPr lang="fr-HT" sz="1800" b="0" dirty="0" err="1">
                <a:solidFill>
                  <a:srgbClr val="3567B1"/>
                </a:solidFill>
                <a:cs typeface="Sora" pitchFamily="2" charset="0"/>
              </a:rPr>
              <a:t>lanmè</a:t>
            </a:r>
            <a:r>
              <a:rPr lang="fr-HT" sz="1800" b="0" dirty="0">
                <a:solidFill>
                  <a:srgbClr val="3567B1"/>
                </a:solidFill>
                <a:cs typeface="Sora" pitchFamily="2" charset="0"/>
              </a:rPr>
              <a:t> </a:t>
            </a:r>
            <a:r>
              <a:rPr lang="fr-HT" sz="1800" b="0" dirty="0" err="1">
                <a:solidFill>
                  <a:srgbClr val="3567B1"/>
                </a:solidFill>
                <a:cs typeface="Sora" pitchFamily="2" charset="0"/>
              </a:rPr>
              <a:t>ak</a:t>
            </a:r>
            <a:r>
              <a:rPr lang="fr-HT" sz="1800" b="0" dirty="0">
                <a:solidFill>
                  <a:srgbClr val="3567B1"/>
                </a:solidFill>
                <a:cs typeface="Sora" pitchFamily="2" charset="0"/>
              </a:rPr>
              <a:t> </a:t>
            </a:r>
            <a:r>
              <a:rPr lang="fr-HT" sz="1800" b="0" dirty="0" err="1">
                <a:solidFill>
                  <a:srgbClr val="3567B1"/>
                </a:solidFill>
                <a:cs typeface="Sora" pitchFamily="2" charset="0"/>
              </a:rPr>
              <a:t>lòt</a:t>
            </a:r>
            <a:r>
              <a:rPr lang="fr-HT" sz="1800" b="0" dirty="0">
                <a:solidFill>
                  <a:srgbClr val="3567B1"/>
                </a:solidFill>
                <a:cs typeface="Sora" pitchFamily="2" charset="0"/>
              </a:rPr>
              <a:t> </a:t>
            </a:r>
            <a:r>
              <a:rPr lang="fr-HT" sz="1800" b="0" dirty="0" err="1">
                <a:solidFill>
                  <a:srgbClr val="3567B1"/>
                </a:solidFill>
                <a:cs typeface="Sora" pitchFamily="2" charset="0"/>
              </a:rPr>
              <a:t>acha</a:t>
            </a:r>
            <a:r>
              <a:rPr lang="fr-HT" sz="1800" b="0" dirty="0">
                <a:solidFill>
                  <a:srgbClr val="3567B1"/>
                </a:solidFill>
                <a:cs typeface="Sora" pitchFamily="2" charset="0"/>
              </a:rPr>
              <a:t> </a:t>
            </a:r>
            <a:r>
              <a:rPr lang="fr-HT" sz="1800" b="0" dirty="0" err="1">
                <a:solidFill>
                  <a:srgbClr val="3567B1"/>
                </a:solidFill>
                <a:cs typeface="Sora" pitchFamily="2" charset="0"/>
              </a:rPr>
              <a:t>enèji</a:t>
            </a:r>
            <a:r>
              <a:rPr lang="fr-HT" sz="1800" b="0" dirty="0">
                <a:solidFill>
                  <a:srgbClr val="3567B1"/>
                </a:solidFill>
                <a:cs typeface="Sora" pitchFamily="2" charset="0"/>
              </a:rPr>
              <a:t> </a:t>
            </a:r>
            <a:r>
              <a:rPr lang="fr-HT" sz="1800" b="0" dirty="0" err="1">
                <a:solidFill>
                  <a:srgbClr val="3567B1"/>
                </a:solidFill>
                <a:cs typeface="Sora" pitchFamily="2" charset="0"/>
              </a:rPr>
              <a:t>pwòp</a:t>
            </a:r>
            <a:r>
              <a:rPr lang="fr-HT" sz="1800" b="0" dirty="0">
                <a:solidFill>
                  <a:srgbClr val="3567B1"/>
                </a:solidFill>
                <a:cs typeface="Sora" pitchFamily="2" charset="0"/>
              </a:rPr>
              <a:t> </a:t>
            </a:r>
          </a:p>
          <a:p>
            <a:pPr marL="285750" indent="-285750">
              <a:buFont typeface="Arial" panose="020B0604020202020204" pitchFamily="34" charset="0"/>
              <a:buChar char="•"/>
            </a:pPr>
            <a:r>
              <a:rPr lang="fr-HT" sz="1800" dirty="0" err="1">
                <a:solidFill>
                  <a:srgbClr val="3567B1"/>
                </a:solidFill>
                <a:ea typeface="Calibri"/>
                <a:cs typeface="Sora" pitchFamily="2" charset="0"/>
              </a:rPr>
              <a:t>Entèvansyon</a:t>
            </a:r>
            <a:r>
              <a:rPr lang="fr-HT" sz="1800" dirty="0">
                <a:solidFill>
                  <a:srgbClr val="3567B1"/>
                </a:solidFill>
                <a:ea typeface="Calibri"/>
                <a:cs typeface="Sora" pitchFamily="2" charset="0"/>
              </a:rPr>
              <a:t> sou </a:t>
            </a:r>
            <a:r>
              <a:rPr lang="fr-HT" sz="1800" dirty="0" err="1">
                <a:solidFill>
                  <a:srgbClr val="3567B1"/>
                </a:solidFill>
                <a:ea typeface="Calibri"/>
                <a:cs typeface="Sora" pitchFamily="2" charset="0"/>
              </a:rPr>
              <a:t>kowòdinasyon</a:t>
            </a:r>
            <a:r>
              <a:rPr lang="fr-HT" sz="1800" dirty="0">
                <a:solidFill>
                  <a:srgbClr val="3567B1"/>
                </a:solidFill>
                <a:ea typeface="Calibri"/>
                <a:cs typeface="Sora" pitchFamily="2" charset="0"/>
              </a:rPr>
              <a:t> </a:t>
            </a:r>
            <a:r>
              <a:rPr lang="fr-HT" sz="1800" dirty="0" err="1">
                <a:solidFill>
                  <a:srgbClr val="3567B1"/>
                </a:solidFill>
                <a:ea typeface="Calibri"/>
                <a:cs typeface="Sora" pitchFamily="2" charset="0"/>
              </a:rPr>
              <a:t>ak</a:t>
            </a:r>
            <a:r>
              <a:rPr lang="fr-HT" sz="1800" dirty="0">
                <a:solidFill>
                  <a:srgbClr val="3567B1"/>
                </a:solidFill>
                <a:ea typeface="Calibri"/>
                <a:cs typeface="Sora" pitchFamily="2" charset="0"/>
              </a:rPr>
              <a:t> </a:t>
            </a:r>
            <a:r>
              <a:rPr lang="fr-HT" sz="1800" dirty="0" err="1">
                <a:solidFill>
                  <a:srgbClr val="3567B1"/>
                </a:solidFill>
                <a:ea typeface="Calibri"/>
                <a:cs typeface="Sora" pitchFamily="2" charset="0"/>
              </a:rPr>
              <a:t>regilasyon</a:t>
            </a:r>
            <a:r>
              <a:rPr lang="fr-HT" sz="1800" dirty="0">
                <a:solidFill>
                  <a:srgbClr val="3567B1"/>
                </a:solidFill>
                <a:ea typeface="Calibri"/>
                <a:cs typeface="Sora" pitchFamily="2" charset="0"/>
              </a:rPr>
              <a:t> </a:t>
            </a:r>
            <a:r>
              <a:rPr lang="fr-HT" sz="1800" b="0" dirty="0">
                <a:solidFill>
                  <a:srgbClr val="3567B1"/>
                </a:solidFill>
                <a:ea typeface="Calibri"/>
                <a:cs typeface="Sora" pitchFamily="2" charset="0"/>
              </a:rPr>
              <a:t>pou </a:t>
            </a:r>
            <a:r>
              <a:rPr lang="fr-HT" sz="1800" b="0" dirty="0" err="1">
                <a:solidFill>
                  <a:srgbClr val="3567B1"/>
                </a:solidFill>
                <a:ea typeface="Calibri"/>
                <a:cs typeface="Sora" pitchFamily="2" charset="0"/>
              </a:rPr>
              <a:t>asire</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planifikasyon</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ak</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envestisman</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sèvis</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piblik</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elektrik</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ak</a:t>
            </a:r>
            <a:r>
              <a:rPr lang="fr-HT" sz="1800" b="0" dirty="0">
                <a:solidFill>
                  <a:srgbClr val="3567B1"/>
                </a:solidFill>
                <a:ea typeface="Calibri"/>
                <a:cs typeface="Sora" pitchFamily="2" charset="0"/>
              </a:rPr>
              <a:t> gaz </a:t>
            </a:r>
            <a:r>
              <a:rPr lang="fr-HT" sz="1800" b="0" dirty="0" err="1">
                <a:solidFill>
                  <a:srgbClr val="3567B1"/>
                </a:solidFill>
                <a:ea typeface="Calibri"/>
                <a:cs typeface="Sora" pitchFamily="2" charset="0"/>
              </a:rPr>
              <a:t>yo</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transparan</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epi</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yo</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reflete</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objektif</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enèji</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pwòp</a:t>
            </a:r>
            <a:r>
              <a:rPr lang="fr-HT" sz="1800" b="0" dirty="0">
                <a:solidFill>
                  <a:srgbClr val="3567B1"/>
                </a:solidFill>
                <a:ea typeface="Calibri"/>
                <a:cs typeface="Sora" pitchFamily="2" charset="0"/>
              </a:rPr>
              <a:t> </a:t>
            </a:r>
            <a:r>
              <a:rPr lang="fr-HT" sz="1800" b="0" dirty="0" err="1">
                <a:solidFill>
                  <a:srgbClr val="3567B1"/>
                </a:solidFill>
                <a:ea typeface="Calibri"/>
                <a:cs typeface="Sora" pitchFamily="2" charset="0"/>
              </a:rPr>
              <a:t>eta</a:t>
            </a:r>
            <a:r>
              <a:rPr lang="fr-HT" sz="1800" b="0" dirty="0">
                <a:solidFill>
                  <a:srgbClr val="3567B1"/>
                </a:solidFill>
                <a:ea typeface="Calibri"/>
                <a:cs typeface="Sora" pitchFamily="2" charset="0"/>
              </a:rPr>
              <a:t> a </a:t>
            </a:r>
          </a:p>
          <a:p>
            <a:endParaRPr lang="en-US" sz="1600" b="1" dirty="0">
              <a:solidFill>
                <a:srgbClr val="3567B1"/>
              </a:solidFill>
              <a:cs typeface="Sora" pitchFamily="2" charset="0"/>
            </a:endParaRPr>
          </a:p>
        </p:txBody>
      </p:sp>
      <p:sp>
        <p:nvSpPr>
          <p:cNvPr id="3" name="Text Placeholder 16">
            <a:extLst>
              <a:ext uri="{FF2B5EF4-FFF2-40B4-BE49-F238E27FC236}">
                <a16:creationId xmlns:a16="http://schemas.microsoft.com/office/drawing/2014/main" id="{F6465476-465A-060E-43C8-1F80896410BA}"/>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HT" b="1">
                <a:solidFill>
                  <a:srgbClr val="2CB34B"/>
                </a:solidFill>
              </a:rPr>
              <a:t>Prensipal pwojè pou 2025</a:t>
            </a:r>
          </a:p>
        </p:txBody>
      </p:sp>
      <p:pic>
        <p:nvPicPr>
          <p:cNvPr id="8" name="Picture Placeholder 7">
            <a:extLst>
              <a:ext uri="{FF2B5EF4-FFF2-40B4-BE49-F238E27FC236}">
                <a16:creationId xmlns:a16="http://schemas.microsoft.com/office/drawing/2014/main" id="{F099F5F4-E73A-10DB-7F69-382E136C9098}"/>
              </a:ext>
              <a:ext uri="{C183D7F6-B498-43B3-948B-1728B52AA6E4}">
                <adec:decorative xmlns:adec="http://schemas.microsoft.com/office/drawing/2017/decorative" val="1"/>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0581" t="-502" r="45119" b="502"/>
          <a:stretch/>
        </p:blipFill>
        <p:spPr>
          <a:xfrm>
            <a:off x="5347213" y="1975288"/>
            <a:ext cx="2682225" cy="4029075"/>
          </a:xfrm>
        </p:spPr>
      </p:pic>
    </p:spTree>
    <p:extLst>
      <p:ext uri="{BB962C8B-B14F-4D97-AF65-F5344CB8AC3E}">
        <p14:creationId xmlns:p14="http://schemas.microsoft.com/office/powerpoint/2010/main" val="241314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1D76-DADB-007A-2215-4F10777E3B9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7F1CF7-FBAA-1D97-7196-43D75256FDE2}"/>
              </a:ext>
            </a:extLst>
          </p:cNvPr>
          <p:cNvSpPr>
            <a:spLocks noGrp="1"/>
          </p:cNvSpPr>
          <p:nvPr>
            <p:ph type="body" sz="quarter" idx="14"/>
          </p:nvPr>
        </p:nvSpPr>
        <p:spPr>
          <a:xfrm>
            <a:off x="482025" y="576987"/>
            <a:ext cx="10981105" cy="607100"/>
          </a:xfrm>
        </p:spPr>
        <p:txBody>
          <a:bodyPr/>
          <a:lstStyle/>
          <a:p>
            <a:r>
              <a:rPr lang="fr-HT"/>
              <a:t>Enèji renouvlab ak altènatif</a:t>
            </a:r>
          </a:p>
        </p:txBody>
      </p:sp>
      <p:sp>
        <p:nvSpPr>
          <p:cNvPr id="4" name="Text Placeholder 3">
            <a:extLst>
              <a:ext uri="{FF2B5EF4-FFF2-40B4-BE49-F238E27FC236}">
                <a16:creationId xmlns:a16="http://schemas.microsoft.com/office/drawing/2014/main" id="{4E338941-C763-CEDE-A1D3-11EE25B49E77}"/>
              </a:ext>
            </a:extLst>
          </p:cNvPr>
          <p:cNvSpPr>
            <a:spLocks noGrp="1"/>
          </p:cNvSpPr>
          <p:nvPr>
            <p:ph type="body" sz="quarter" idx="15"/>
          </p:nvPr>
        </p:nvSpPr>
        <p:spPr>
          <a:xfrm>
            <a:off x="508611" y="2256331"/>
            <a:ext cx="5839179" cy="3946826"/>
          </a:xfrm>
        </p:spPr>
        <p:txBody>
          <a:bodyPr/>
          <a:lstStyle/>
          <a:p>
            <a:pPr marL="285750" indent="-285750">
              <a:buFont typeface="Arial" panose="020B0604020202020204" pitchFamily="34" charset="0"/>
              <a:buChar char="•"/>
            </a:pPr>
            <a:r>
              <a:rPr lang="fr-HT" sz="1800" dirty="0">
                <a:solidFill>
                  <a:srgbClr val="3567B1"/>
                </a:solidFill>
              </a:rPr>
              <a:t>Lanse pwogram ak finansman pou sipòte enèji renouvlab atravè Commonwealth la</a:t>
            </a:r>
          </a:p>
          <a:p>
            <a:pPr marL="285750" indent="-285750">
              <a:buFont typeface="Arial" panose="020B0604020202020204" pitchFamily="34" charset="0"/>
              <a:buChar char="•"/>
            </a:pPr>
            <a:r>
              <a:rPr lang="fr-HT" sz="1800" dirty="0">
                <a:solidFill>
                  <a:srgbClr val="3567B1"/>
                </a:solidFill>
              </a:rPr>
              <a:t>Modènize metrik pwogram ak rapò done</a:t>
            </a:r>
          </a:p>
          <a:p>
            <a:pPr marL="285750" indent="-285750">
              <a:buFont typeface="Arial" panose="020B0604020202020204" pitchFamily="34" charset="0"/>
              <a:buChar char="•"/>
            </a:pPr>
            <a:r>
              <a:rPr lang="fr-HT" sz="1800" dirty="0">
                <a:solidFill>
                  <a:srgbClr val="3567B1"/>
                </a:solidFill>
              </a:rPr>
              <a:t>Amelyore pwoteksyon ak edikasyon konsomatè sistèm solè ki egziste deja</a:t>
            </a:r>
          </a:p>
          <a:p>
            <a:pPr marL="285750" indent="-285750">
              <a:buFont typeface="Arial" panose="020B0604020202020204" pitchFamily="34" charset="0"/>
              <a:buChar char="•"/>
            </a:pPr>
            <a:r>
              <a:rPr lang="fr-HT" sz="1800" dirty="0">
                <a:solidFill>
                  <a:srgbClr val="3567B1"/>
                </a:solidFill>
              </a:rPr>
              <a:t>Sipòte yon apwòch ekilibre pou deplwaye enfrastrikti enèji pwòp ak pwoteje </a:t>
            </a:r>
            <a:r>
              <a:rPr lang="fr-HT" sz="1800" dirty="0" err="1">
                <a:solidFill>
                  <a:srgbClr val="3567B1"/>
                </a:solidFill>
              </a:rPr>
              <a:t>tèren</a:t>
            </a:r>
            <a:r>
              <a:rPr lang="fr-HT" sz="1800" dirty="0">
                <a:solidFill>
                  <a:srgbClr val="3567B1"/>
                </a:solidFill>
              </a:rPr>
              <a:t> natirèl ki gen anpil valè </a:t>
            </a:r>
          </a:p>
          <a:p>
            <a:pPr marL="285750" indent="-285750">
              <a:buFont typeface="Arial" panose="020B0604020202020204" pitchFamily="34" charset="0"/>
              <a:buChar char="•"/>
            </a:pPr>
            <a:r>
              <a:rPr lang="fr-HT" sz="1800" dirty="0">
                <a:solidFill>
                  <a:srgbClr val="3567B1"/>
                </a:solidFill>
              </a:rPr>
              <a:t>Sipòte preparasyon pou enèji renouvlab atravè politik Commonwealth yo  </a:t>
            </a:r>
          </a:p>
          <a:p>
            <a:pPr marL="742950" lvl="1" indent="-285750">
              <a:buFont typeface="Arial" panose="020B0604020202020204" pitchFamily="34" charset="0"/>
              <a:buChar char="•"/>
            </a:pPr>
            <a:r>
              <a:rPr lang="fr-HT" sz="1800" dirty="0">
                <a:solidFill>
                  <a:srgbClr val="3567B1"/>
                </a:solidFill>
              </a:rPr>
              <a:t>Entèkoneksyon</a:t>
            </a:r>
          </a:p>
          <a:p>
            <a:pPr marL="742950" lvl="1" indent="-285750">
              <a:buFont typeface="Arial" panose="020B0604020202020204" pitchFamily="34" charset="0"/>
              <a:buChar char="•"/>
            </a:pPr>
            <a:r>
              <a:rPr lang="fr-HT" sz="1800" dirty="0">
                <a:solidFill>
                  <a:srgbClr val="3567B1"/>
                </a:solidFill>
              </a:rPr>
              <a:t>Planifikasyon rezo </a:t>
            </a:r>
          </a:p>
          <a:p>
            <a:pPr marL="742950" lvl="1" indent="-285750">
              <a:buFont typeface="Arial" panose="020B0604020202020204" pitchFamily="34" charset="0"/>
              <a:buChar char="•"/>
            </a:pPr>
            <a:r>
              <a:rPr lang="fr-HT" sz="1800" dirty="0">
                <a:solidFill>
                  <a:srgbClr val="3567B1"/>
                </a:solidFill>
              </a:rPr>
              <a:t>Fikse tarif </a:t>
            </a:r>
          </a:p>
          <a:p>
            <a:pPr marL="285750" indent="-285750">
              <a:buFont typeface="Arial" panose="020B0604020202020204" pitchFamily="34" charset="0"/>
              <a:buChar char="•"/>
            </a:pPr>
            <a:endParaRPr lang="en-US" sz="1600" dirty="0">
              <a:solidFill>
                <a:srgbClr val="3567B1"/>
              </a:solidFill>
            </a:endParaRPr>
          </a:p>
        </p:txBody>
      </p:sp>
      <p:sp>
        <p:nvSpPr>
          <p:cNvPr id="5" name="Text Placeholder 4">
            <a:extLst>
              <a:ext uri="{FF2B5EF4-FFF2-40B4-BE49-F238E27FC236}">
                <a16:creationId xmlns:a16="http://schemas.microsoft.com/office/drawing/2014/main" id="{D8A8C9BA-DA77-7DFA-5F91-C649CA26D518}"/>
              </a:ext>
            </a:extLst>
          </p:cNvPr>
          <p:cNvSpPr>
            <a:spLocks noGrp="1"/>
          </p:cNvSpPr>
          <p:nvPr>
            <p:ph type="body" sz="quarter" idx="16"/>
          </p:nvPr>
        </p:nvSpPr>
        <p:spPr/>
        <p:txBody>
          <a:bodyPr/>
          <a:lstStyle/>
          <a:p>
            <a:r>
              <a:rPr lang="fr-HT" sz="2800"/>
              <a:t>Objektif pou 2025</a:t>
            </a:r>
          </a:p>
        </p:txBody>
      </p:sp>
      <p:pic>
        <p:nvPicPr>
          <p:cNvPr id="12" name="Picture Placeholder 11">
            <a:extLst>
              <a:ext uri="{FF2B5EF4-FFF2-40B4-BE49-F238E27FC236}">
                <a16:creationId xmlns:a16="http://schemas.microsoft.com/office/drawing/2014/main" id="{44ACD85E-D2AC-FF82-BB56-CA647816F76B}"/>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6374" r="6374"/>
          <a:stretch>
            <a:fillRect/>
          </a:stretch>
        </p:blipFill>
        <p:spPr>
          <a:xfrm rot="5400000">
            <a:off x="7383463" y="1862138"/>
            <a:ext cx="4668837" cy="4013200"/>
          </a:xfrm>
        </p:spPr>
      </p:pic>
    </p:spTree>
    <p:extLst>
      <p:ext uri="{BB962C8B-B14F-4D97-AF65-F5344CB8AC3E}">
        <p14:creationId xmlns:p14="http://schemas.microsoft.com/office/powerpoint/2010/main" val="720243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287A8-0B95-7033-AF4C-850FD795906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5113DD7F-512B-BD90-4BBF-8334ED16CAC8}"/>
              </a:ext>
            </a:extLst>
          </p:cNvPr>
          <p:cNvSpPr txBox="1"/>
          <p:nvPr/>
        </p:nvSpPr>
        <p:spPr>
          <a:xfrm>
            <a:off x="8509805" y="1975288"/>
            <a:ext cx="1462260" cy="338554"/>
          </a:xfrm>
          <a:prstGeom prst="rect">
            <a:avLst/>
          </a:prstGeom>
          <a:noFill/>
        </p:spPr>
        <p:txBody>
          <a:bodyPr wrap="none" rtlCol="0">
            <a:spAutoFit/>
          </a:bodyPr>
          <a:lstStyle/>
          <a:p>
            <a:r>
              <a:rPr lang="fr-HT" sz="1600" b="1">
                <a:solidFill>
                  <a:srgbClr val="1E7F7B"/>
                </a:solidFill>
                <a:cs typeface="Sora" pitchFamily="2" charset="0"/>
              </a:rPr>
              <a:t>Kalandriye 2025</a:t>
            </a:r>
          </a:p>
        </p:txBody>
      </p:sp>
      <p:sp>
        <p:nvSpPr>
          <p:cNvPr id="25" name="TextBox 24">
            <a:extLst>
              <a:ext uri="{FF2B5EF4-FFF2-40B4-BE49-F238E27FC236}">
                <a16:creationId xmlns:a16="http://schemas.microsoft.com/office/drawing/2014/main" id="{CA57D7FE-8BDF-6155-2244-5A8D99023242}"/>
              </a:ext>
            </a:extLst>
          </p:cNvPr>
          <p:cNvSpPr txBox="1"/>
          <p:nvPr/>
        </p:nvSpPr>
        <p:spPr>
          <a:xfrm>
            <a:off x="8509805" y="2240857"/>
            <a:ext cx="3224995" cy="1733808"/>
          </a:xfrm>
          <a:prstGeom prst="rect">
            <a:avLst/>
          </a:prstGeom>
          <a:noFill/>
        </p:spPr>
        <p:txBody>
          <a:bodyPr wrap="square">
            <a:spAutoFit/>
          </a:bodyPr>
          <a:lstStyle/>
          <a:p>
            <a:pPr marL="171450" indent="-171450">
              <a:lnSpc>
                <a:spcPts val="1600"/>
              </a:lnSpc>
              <a:buFont typeface="Arial" panose="020B0604020202020204" pitchFamily="34" charset="0"/>
              <a:buChar char="•"/>
            </a:pPr>
            <a:r>
              <a:rPr lang="fr-HT" sz="1200" b="1" i="0" dirty="0" err="1">
                <a:solidFill>
                  <a:schemeClr val="tx1">
                    <a:lumMod val="50000"/>
                    <a:lumOff val="50000"/>
                  </a:schemeClr>
                </a:solidFill>
              </a:rPr>
              <a:t>Kòmansman</a:t>
            </a:r>
            <a:r>
              <a:rPr lang="fr-HT" sz="1200" b="1" i="0" dirty="0">
                <a:solidFill>
                  <a:schemeClr val="tx1">
                    <a:lumMod val="50000"/>
                    <a:lumOff val="50000"/>
                  </a:schemeClr>
                </a:solidFill>
              </a:rPr>
              <a:t> 2025</a:t>
            </a:r>
            <a:r>
              <a:rPr lang="fr-HT" sz="1200" i="0" dirty="0">
                <a:solidFill>
                  <a:schemeClr val="tx1">
                    <a:lumMod val="50000"/>
                    <a:lumOff val="50000"/>
                  </a:schemeClr>
                </a:solidFill>
              </a:rPr>
              <a:t>: </a:t>
            </a:r>
            <a:r>
              <a:rPr lang="fr-HT" sz="1200" i="0" dirty="0" err="1">
                <a:solidFill>
                  <a:schemeClr val="tx1">
                    <a:lumMod val="50000"/>
                    <a:lumOff val="50000"/>
                  </a:schemeClr>
                </a:solidFill>
              </a:rPr>
              <a:t>Pibliye</a:t>
            </a:r>
            <a:r>
              <a:rPr lang="fr-HT" sz="1200" i="0" dirty="0">
                <a:solidFill>
                  <a:schemeClr val="tx1">
                    <a:lumMod val="50000"/>
                    <a:lumOff val="50000"/>
                  </a:schemeClr>
                </a:solidFill>
              </a:rPr>
              <a:t> </a:t>
            </a:r>
            <a:r>
              <a:rPr lang="fr-HT" sz="1200" i="0" dirty="0" err="1">
                <a:solidFill>
                  <a:schemeClr val="tx1">
                    <a:lumMod val="50000"/>
                    <a:lumOff val="50000"/>
                  </a:schemeClr>
                </a:solidFill>
              </a:rPr>
              <a:t>pèspektiv</a:t>
            </a:r>
            <a:r>
              <a:rPr lang="fr-HT" sz="1200" i="0" dirty="0">
                <a:solidFill>
                  <a:schemeClr val="tx1">
                    <a:lumMod val="50000"/>
                    <a:lumOff val="50000"/>
                  </a:schemeClr>
                </a:solidFill>
              </a:rPr>
              <a:t> </a:t>
            </a:r>
            <a:r>
              <a:rPr lang="fr-HT" sz="1200" i="0" dirty="0" err="1">
                <a:solidFill>
                  <a:schemeClr val="tx1">
                    <a:lumMod val="50000"/>
                    <a:lumOff val="50000"/>
                  </a:schemeClr>
                </a:solidFill>
              </a:rPr>
              <a:t>Idwojèn</a:t>
            </a:r>
            <a:r>
              <a:rPr lang="fr-HT" sz="1200" i="0" dirty="0">
                <a:solidFill>
                  <a:schemeClr val="tx1">
                    <a:lumMod val="50000"/>
                    <a:lumOff val="50000"/>
                  </a:schemeClr>
                </a:solidFill>
              </a:rPr>
              <a:t> Massachusetts la </a:t>
            </a:r>
          </a:p>
          <a:p>
            <a:pPr marL="171450" indent="-171450">
              <a:lnSpc>
                <a:spcPts val="1600"/>
              </a:lnSpc>
              <a:buFont typeface="Arial" panose="020B0604020202020204" pitchFamily="34" charset="0"/>
              <a:buChar char="•"/>
            </a:pPr>
            <a:r>
              <a:rPr lang="fr-HT" sz="1200" b="1" i="0" dirty="0" err="1">
                <a:solidFill>
                  <a:schemeClr val="tx1">
                    <a:lumMod val="50000"/>
                    <a:lumOff val="50000"/>
                  </a:schemeClr>
                </a:solidFill>
              </a:rPr>
              <a:t>Prentan</a:t>
            </a:r>
            <a:r>
              <a:rPr lang="fr-HT" sz="1200" b="1" i="0" dirty="0">
                <a:solidFill>
                  <a:schemeClr val="tx1">
                    <a:lumMod val="50000"/>
                    <a:lumOff val="50000"/>
                  </a:schemeClr>
                </a:solidFill>
              </a:rPr>
              <a:t>:</a:t>
            </a:r>
            <a:r>
              <a:rPr lang="fr-HT" sz="1200" i="0" dirty="0">
                <a:solidFill>
                  <a:schemeClr val="tx1">
                    <a:lumMod val="50000"/>
                    <a:lumOff val="50000"/>
                  </a:schemeClr>
                </a:solidFill>
              </a:rPr>
              <a:t> </a:t>
            </a:r>
            <a:r>
              <a:rPr lang="fr-HT" sz="1200" i="0" dirty="0" err="1">
                <a:solidFill>
                  <a:schemeClr val="tx1">
                    <a:lumMod val="50000"/>
                    <a:lumOff val="50000"/>
                  </a:schemeClr>
                </a:solidFill>
              </a:rPr>
              <a:t>Depo</a:t>
            </a:r>
            <a:r>
              <a:rPr lang="fr-HT" sz="1200" i="0" dirty="0">
                <a:solidFill>
                  <a:schemeClr val="tx1">
                    <a:lumMod val="50000"/>
                    <a:lumOff val="50000"/>
                  </a:schemeClr>
                </a:solidFill>
              </a:rPr>
              <a:t> </a:t>
            </a:r>
            <a:r>
              <a:rPr lang="fr-HT" sz="1200" i="0" dirty="0" err="1">
                <a:solidFill>
                  <a:schemeClr val="tx1">
                    <a:lumMod val="50000"/>
                    <a:lumOff val="50000"/>
                  </a:schemeClr>
                </a:solidFill>
              </a:rPr>
              <a:t>pwojè</a:t>
            </a:r>
            <a:r>
              <a:rPr lang="fr-HT" sz="1200" i="0" dirty="0">
                <a:solidFill>
                  <a:schemeClr val="tx1">
                    <a:lumMod val="50000"/>
                    <a:lumOff val="50000"/>
                  </a:schemeClr>
                </a:solidFill>
              </a:rPr>
              <a:t> </a:t>
            </a:r>
            <a:r>
              <a:rPr lang="fr-HT" sz="1200" i="0" dirty="0" err="1">
                <a:solidFill>
                  <a:schemeClr val="tx1">
                    <a:lumMod val="50000"/>
                    <a:lumOff val="50000"/>
                  </a:schemeClr>
                </a:solidFill>
              </a:rPr>
              <a:t>règleman</a:t>
            </a:r>
            <a:r>
              <a:rPr lang="fr-HT" sz="1200" i="0" dirty="0">
                <a:solidFill>
                  <a:schemeClr val="tx1">
                    <a:lumMod val="50000"/>
                    <a:lumOff val="50000"/>
                  </a:schemeClr>
                </a:solidFill>
              </a:rPr>
              <a:t> SMART la</a:t>
            </a:r>
          </a:p>
          <a:p>
            <a:pPr marL="171450" indent="-171450">
              <a:lnSpc>
                <a:spcPts val="1600"/>
              </a:lnSpc>
              <a:buFont typeface="Arial" panose="020B0604020202020204" pitchFamily="34" charset="0"/>
              <a:buChar char="•"/>
            </a:pPr>
            <a:r>
              <a:rPr lang="fr-HT" sz="1200" b="1" dirty="0" err="1">
                <a:solidFill>
                  <a:schemeClr val="tx1">
                    <a:lumMod val="50000"/>
                    <a:lumOff val="50000"/>
                  </a:schemeClr>
                </a:solidFill>
              </a:rPr>
              <a:t>Prentan</a:t>
            </a:r>
            <a:r>
              <a:rPr lang="fr-HT" sz="1200" dirty="0">
                <a:solidFill>
                  <a:schemeClr val="tx1">
                    <a:lumMod val="50000"/>
                    <a:lumOff val="50000"/>
                  </a:schemeClr>
                </a:solidFill>
              </a:rPr>
              <a:t>: </a:t>
            </a:r>
            <a:r>
              <a:rPr lang="fr-HT" sz="1200" dirty="0" err="1"/>
              <a:t>Lansman</a:t>
            </a:r>
            <a:r>
              <a:rPr lang="fr-HT" sz="1200" dirty="0"/>
              <a:t> </a:t>
            </a:r>
            <a:r>
              <a:rPr lang="fr-HT" sz="1200" dirty="0" err="1">
                <a:solidFill>
                  <a:srgbClr val="3567B1"/>
                </a:solidFill>
                <a:hlinkClick r:id="rId2">
                  <a:extLst>
                    <a:ext uri="{A12FA001-AC4F-418D-AE19-62706E023703}">
                      <ahyp:hlinkClr xmlns:ahyp="http://schemas.microsoft.com/office/drawing/2018/hyperlinkcolor" val="tx"/>
                    </a:ext>
                  </a:extLst>
                </a:hlinkClick>
              </a:rPr>
              <a:t>Sistèm</a:t>
            </a:r>
            <a:r>
              <a:rPr lang="fr-HT" sz="1200" dirty="0">
                <a:solidFill>
                  <a:srgbClr val="3567B1"/>
                </a:solidFill>
                <a:hlinkClick r:id="rId2">
                  <a:extLst>
                    <a:ext uri="{A12FA001-AC4F-418D-AE19-62706E023703}">
                      <ahyp:hlinkClr xmlns:ahyp="http://schemas.microsoft.com/office/drawing/2018/hyperlinkcolor" val="tx"/>
                    </a:ext>
                  </a:extLst>
                </a:hlinkClick>
              </a:rPr>
              <a:t> </a:t>
            </a:r>
            <a:r>
              <a:rPr lang="fr-HT" sz="1200" dirty="0" err="1">
                <a:solidFill>
                  <a:srgbClr val="3567B1"/>
                </a:solidFill>
                <a:hlinkClick r:id="rId2">
                  <a:extLst>
                    <a:ext uri="{A12FA001-AC4F-418D-AE19-62706E023703}">
                      <ahyp:hlinkClr xmlns:ahyp="http://schemas.microsoft.com/office/drawing/2018/hyperlinkcolor" val="tx"/>
                    </a:ext>
                  </a:extLst>
                </a:hlinkClick>
              </a:rPr>
              <a:t>solè</a:t>
            </a:r>
            <a:r>
              <a:rPr lang="fr-HT" sz="1200" dirty="0">
                <a:solidFill>
                  <a:srgbClr val="3567B1"/>
                </a:solidFill>
                <a:hlinkClick r:id="rId2">
                  <a:extLst>
                    <a:ext uri="{A12FA001-AC4F-418D-AE19-62706E023703}">
                      <ahyp:hlinkClr xmlns:ahyp="http://schemas.microsoft.com/office/drawing/2018/hyperlinkcolor" val="tx"/>
                    </a:ext>
                  </a:extLst>
                </a:hlinkClick>
              </a:rPr>
              <a:t> pou tout </a:t>
            </a:r>
            <a:r>
              <a:rPr lang="fr-HT" sz="1200" dirty="0" err="1">
                <a:solidFill>
                  <a:srgbClr val="3567B1"/>
                </a:solidFill>
                <a:hlinkClick r:id="rId2">
                  <a:extLst>
                    <a:ext uri="{A12FA001-AC4F-418D-AE19-62706E023703}">
                      <ahyp:hlinkClr xmlns:ahyp="http://schemas.microsoft.com/office/drawing/2018/hyperlinkcolor" val="tx"/>
                    </a:ext>
                  </a:extLst>
                </a:hlinkClick>
              </a:rPr>
              <a:t>moun</a:t>
            </a:r>
            <a:endParaRPr lang="fr-HT" sz="1200" dirty="0">
              <a:solidFill>
                <a:srgbClr val="3567B1"/>
              </a:solidFill>
              <a:hlinkClick r:id="rId2">
                <a:extLst>
                  <a:ext uri="{A12FA001-AC4F-418D-AE19-62706E023703}">
                    <ahyp:hlinkClr xmlns:ahyp="http://schemas.microsoft.com/office/drawing/2018/hyperlinkcolor" val="tx"/>
                  </a:ext>
                </a:extLst>
              </a:hlinkClick>
            </a:endParaRPr>
          </a:p>
          <a:p>
            <a:pPr marL="171450" indent="-171450">
              <a:lnSpc>
                <a:spcPts val="1600"/>
              </a:lnSpc>
              <a:buFont typeface="Arial" panose="020B0604020202020204" pitchFamily="34" charset="0"/>
              <a:buChar char="•"/>
            </a:pPr>
            <a:r>
              <a:rPr lang="fr-HT" sz="1200" b="1" i="0" dirty="0" err="1">
                <a:solidFill>
                  <a:schemeClr val="tx1">
                    <a:lumMod val="50000"/>
                    <a:lumOff val="50000"/>
                  </a:schemeClr>
                </a:solidFill>
              </a:rPr>
              <a:t>Ete</a:t>
            </a:r>
            <a:r>
              <a:rPr lang="fr-HT" sz="1200" b="0" i="0" dirty="0">
                <a:solidFill>
                  <a:schemeClr val="tx1">
                    <a:lumMod val="50000"/>
                    <a:lumOff val="50000"/>
                  </a:schemeClr>
                </a:solidFill>
              </a:rPr>
              <a:t>: </a:t>
            </a:r>
            <a:r>
              <a:rPr lang="fr-HT" sz="1200" b="0" i="0" dirty="0" err="1">
                <a:solidFill>
                  <a:schemeClr val="tx1">
                    <a:lumMod val="50000"/>
                    <a:lumOff val="50000"/>
                  </a:schemeClr>
                </a:solidFill>
              </a:rPr>
              <a:t>Lansman</a:t>
            </a:r>
            <a:r>
              <a:rPr lang="fr-HT" sz="1200" b="0" i="0" dirty="0">
                <a:solidFill>
                  <a:schemeClr val="tx1">
                    <a:lumMod val="50000"/>
                    <a:lumOff val="50000"/>
                  </a:schemeClr>
                </a:solidFill>
              </a:rPr>
              <a:t> LISSP</a:t>
            </a:r>
          </a:p>
          <a:p>
            <a:pPr marL="171450" indent="-171450">
              <a:lnSpc>
                <a:spcPts val="1600"/>
              </a:lnSpc>
              <a:buFont typeface="Arial" panose="020B0604020202020204" pitchFamily="34" charset="0"/>
              <a:buChar char="•"/>
            </a:pPr>
            <a:r>
              <a:rPr lang="fr-HT" sz="1200" b="1" dirty="0">
                <a:solidFill>
                  <a:schemeClr val="tx1">
                    <a:lumMod val="50000"/>
                    <a:lumOff val="50000"/>
                  </a:schemeClr>
                </a:solidFill>
              </a:rPr>
              <a:t>31 </a:t>
            </a:r>
            <a:r>
              <a:rPr lang="fr-HT" sz="1200" b="1" dirty="0" err="1">
                <a:solidFill>
                  <a:schemeClr val="tx1">
                    <a:lumMod val="50000"/>
                    <a:lumOff val="50000"/>
                  </a:schemeClr>
                </a:solidFill>
              </a:rPr>
              <a:t>jiyè</a:t>
            </a:r>
            <a:r>
              <a:rPr lang="fr-HT" sz="1200" dirty="0">
                <a:solidFill>
                  <a:schemeClr val="tx1">
                    <a:lumMod val="50000"/>
                    <a:lumOff val="50000"/>
                  </a:schemeClr>
                </a:solidFill>
              </a:rPr>
              <a:t>: </a:t>
            </a:r>
            <a:r>
              <a:rPr lang="fr-HT" sz="1200" dirty="0" err="1">
                <a:solidFill>
                  <a:schemeClr val="tx1">
                    <a:lumMod val="50000"/>
                    <a:lumOff val="50000"/>
                  </a:schemeClr>
                </a:solidFill>
              </a:rPr>
              <a:t>Piblikasyon</a:t>
            </a:r>
            <a:r>
              <a:rPr lang="fr-HT" sz="1200" dirty="0">
                <a:solidFill>
                  <a:schemeClr val="tx1">
                    <a:lumMod val="50000"/>
                    <a:lumOff val="50000"/>
                  </a:schemeClr>
                </a:solidFill>
              </a:rPr>
              <a:t> 83E RFP </a:t>
            </a:r>
          </a:p>
          <a:p>
            <a:pPr marL="171450" indent="-171450">
              <a:lnSpc>
                <a:spcPts val="1600"/>
              </a:lnSpc>
              <a:buFont typeface="Arial" panose="020B0604020202020204" pitchFamily="34" charset="0"/>
              <a:buChar char="•"/>
            </a:pPr>
            <a:r>
              <a:rPr lang="fr-HT" sz="1200" b="1" dirty="0" err="1">
                <a:solidFill>
                  <a:schemeClr val="tx1">
                    <a:lumMod val="50000"/>
                    <a:lumOff val="50000"/>
                  </a:schemeClr>
                </a:solidFill>
              </a:rPr>
              <a:t>Otòn</a:t>
            </a:r>
            <a:r>
              <a:rPr lang="fr-HT" sz="1200" dirty="0">
                <a:solidFill>
                  <a:schemeClr val="tx1">
                    <a:lumMod val="50000"/>
                    <a:lumOff val="50000"/>
                  </a:schemeClr>
                </a:solidFill>
              </a:rPr>
              <a:t>: </a:t>
            </a:r>
            <a:r>
              <a:rPr lang="fr-HT" sz="1200" dirty="0" err="1">
                <a:solidFill>
                  <a:schemeClr val="tx1">
                    <a:lumMod val="50000"/>
                    <a:lumOff val="50000"/>
                  </a:schemeClr>
                </a:solidFill>
              </a:rPr>
              <a:t>Lanse</a:t>
            </a:r>
            <a:r>
              <a:rPr lang="fr-HT" sz="1200" dirty="0">
                <a:solidFill>
                  <a:schemeClr val="tx1">
                    <a:lumMod val="50000"/>
                    <a:lumOff val="50000"/>
                  </a:schemeClr>
                </a:solidFill>
              </a:rPr>
              <a:t> </a:t>
            </a:r>
            <a:r>
              <a:rPr lang="fr-HT" sz="1200" dirty="0" err="1">
                <a:solidFill>
                  <a:schemeClr val="tx1">
                    <a:lumMod val="50000"/>
                    <a:lumOff val="50000"/>
                  </a:schemeClr>
                </a:solidFill>
              </a:rPr>
              <a:t>pwogram</a:t>
            </a:r>
            <a:r>
              <a:rPr lang="fr-HT" sz="1200" dirty="0">
                <a:solidFill>
                  <a:schemeClr val="tx1">
                    <a:lumMod val="50000"/>
                    <a:lumOff val="50000"/>
                  </a:schemeClr>
                </a:solidFill>
              </a:rPr>
              <a:t> </a:t>
            </a:r>
            <a:r>
              <a:rPr lang="fr-HT" sz="1200" dirty="0" err="1">
                <a:solidFill>
                  <a:schemeClr val="tx1">
                    <a:lumMod val="50000"/>
                    <a:lumOff val="50000"/>
                  </a:schemeClr>
                </a:solidFill>
              </a:rPr>
              <a:t>sibvansyon</a:t>
            </a:r>
            <a:r>
              <a:rPr lang="fr-HT" sz="1200" dirty="0">
                <a:solidFill>
                  <a:schemeClr val="tx1">
                    <a:lumMod val="50000"/>
                    <a:lumOff val="50000"/>
                  </a:schemeClr>
                </a:solidFill>
              </a:rPr>
              <a:t> </a:t>
            </a:r>
            <a:r>
              <a:rPr lang="fr-HT" sz="1200" dirty="0" err="1">
                <a:solidFill>
                  <a:schemeClr val="tx1">
                    <a:lumMod val="50000"/>
                    <a:lumOff val="50000"/>
                  </a:schemeClr>
                </a:solidFill>
              </a:rPr>
              <a:t>estokaj</a:t>
            </a:r>
            <a:r>
              <a:rPr lang="fr-HT" sz="1200" dirty="0">
                <a:solidFill>
                  <a:schemeClr val="tx1">
                    <a:lumMod val="50000"/>
                    <a:lumOff val="50000"/>
                  </a:schemeClr>
                </a:solidFill>
              </a:rPr>
              <a:t> </a:t>
            </a:r>
            <a:r>
              <a:rPr lang="fr-HT" sz="1200" dirty="0" err="1">
                <a:solidFill>
                  <a:schemeClr val="tx1">
                    <a:lumMod val="50000"/>
                    <a:lumOff val="50000"/>
                  </a:schemeClr>
                </a:solidFill>
              </a:rPr>
              <a:t>enèji</a:t>
            </a:r>
            <a:r>
              <a:rPr lang="fr-HT" sz="1200" dirty="0">
                <a:solidFill>
                  <a:schemeClr val="tx1">
                    <a:lumMod val="50000"/>
                    <a:lumOff val="50000"/>
                  </a:schemeClr>
                </a:solidFill>
              </a:rPr>
              <a:t>  </a:t>
            </a:r>
          </a:p>
        </p:txBody>
      </p:sp>
      <p:cxnSp>
        <p:nvCxnSpPr>
          <p:cNvPr id="26" name="Straight Connector 25">
            <a:extLst>
              <a:ext uri="{FF2B5EF4-FFF2-40B4-BE49-F238E27FC236}">
                <a16:creationId xmlns:a16="http://schemas.microsoft.com/office/drawing/2014/main" id="{322B0221-E440-1EEA-3924-34104F9E7D69}"/>
              </a:ext>
            </a:extLst>
          </p:cNvPr>
          <p:cNvCxnSpPr>
            <a:cxnSpLocks/>
          </p:cNvCxnSpPr>
          <p:nvPr/>
        </p:nvCxnSpPr>
        <p:spPr>
          <a:xfrm>
            <a:off x="8509805" y="41510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C54796-0E9C-A1F5-2711-8CE16CF2E701}"/>
              </a:ext>
            </a:extLst>
          </p:cNvPr>
          <p:cNvSpPr txBox="1"/>
          <p:nvPr/>
        </p:nvSpPr>
        <p:spPr>
          <a:xfrm>
            <a:off x="8509805" y="4353686"/>
            <a:ext cx="3063070" cy="338554"/>
          </a:xfrm>
          <a:prstGeom prst="rect">
            <a:avLst/>
          </a:prstGeom>
          <a:noFill/>
        </p:spPr>
        <p:txBody>
          <a:bodyPr wrap="square" rtlCol="0">
            <a:spAutoFit/>
          </a:bodyPr>
          <a:lstStyle/>
          <a:p>
            <a:r>
              <a:rPr lang="fr-HT" sz="1600" b="1">
                <a:solidFill>
                  <a:srgbClr val="1E7F7B"/>
                </a:solidFill>
                <a:cs typeface="Sora" pitchFamily="2" charset="0"/>
              </a:rPr>
              <a:t>Opòtinite angajman piblik</a:t>
            </a:r>
          </a:p>
        </p:txBody>
      </p:sp>
      <p:sp>
        <p:nvSpPr>
          <p:cNvPr id="28" name="TextBox 27">
            <a:extLst>
              <a:ext uri="{FF2B5EF4-FFF2-40B4-BE49-F238E27FC236}">
                <a16:creationId xmlns:a16="http://schemas.microsoft.com/office/drawing/2014/main" id="{6FF4AD45-D295-66B1-8B9C-A1FC4A61606A}"/>
              </a:ext>
            </a:extLst>
          </p:cNvPr>
          <p:cNvSpPr txBox="1"/>
          <p:nvPr/>
        </p:nvSpPr>
        <p:spPr>
          <a:xfrm>
            <a:off x="8509805" y="4676405"/>
            <a:ext cx="3558370" cy="1312795"/>
          </a:xfrm>
          <a:prstGeom prst="rect">
            <a:avLst/>
          </a:prstGeom>
          <a:noFill/>
        </p:spPr>
        <p:txBody>
          <a:bodyPr wrap="square">
            <a:spAutoFit/>
          </a:bodyPr>
          <a:lstStyle/>
          <a:p>
            <a:pPr marL="171450" indent="-171450">
              <a:lnSpc>
                <a:spcPts val="1600"/>
              </a:lnSpc>
              <a:buFont typeface="Arial" panose="020B0604020202020204" pitchFamily="34" charset="0"/>
              <a:buChar char="•"/>
            </a:pPr>
            <a:r>
              <a:rPr lang="fr-HT" sz="1200" b="1" i="0" dirty="0" err="1">
                <a:solidFill>
                  <a:schemeClr val="tx1">
                    <a:lumMod val="50000"/>
                    <a:lumOff val="50000"/>
                  </a:schemeClr>
                </a:solidFill>
              </a:rPr>
              <a:t>Prentan</a:t>
            </a:r>
            <a:r>
              <a:rPr lang="fr-HT" sz="1200" b="1" i="0" dirty="0">
                <a:solidFill>
                  <a:schemeClr val="tx1">
                    <a:lumMod val="50000"/>
                    <a:lumOff val="50000"/>
                  </a:schemeClr>
                </a:solidFill>
              </a:rPr>
              <a:t>/</a:t>
            </a:r>
            <a:r>
              <a:rPr lang="fr-HT" sz="1200" b="1" i="0" dirty="0" err="1">
                <a:solidFill>
                  <a:schemeClr val="tx1">
                    <a:lumMod val="50000"/>
                    <a:lumOff val="50000"/>
                  </a:schemeClr>
                </a:solidFill>
              </a:rPr>
              <a:t>Ete</a:t>
            </a:r>
            <a:r>
              <a:rPr lang="fr-HT" sz="1200" b="1" i="0" dirty="0">
                <a:solidFill>
                  <a:schemeClr val="tx1">
                    <a:lumMod val="50000"/>
                    <a:lumOff val="50000"/>
                  </a:schemeClr>
                </a:solidFill>
              </a:rPr>
              <a:t>:</a:t>
            </a:r>
            <a:r>
              <a:rPr lang="fr-HT" sz="1200" i="0" dirty="0">
                <a:solidFill>
                  <a:schemeClr val="tx1">
                    <a:lumMod val="50000"/>
                    <a:lumOff val="50000"/>
                  </a:schemeClr>
                </a:solidFill>
              </a:rPr>
              <a:t> </a:t>
            </a:r>
            <a:r>
              <a:rPr lang="fr-HT" sz="1200" i="0" dirty="0" err="1">
                <a:solidFill>
                  <a:srgbClr val="3567B1"/>
                </a:solidFill>
                <a:hlinkClick r:id="rId3">
                  <a:extLst>
                    <a:ext uri="{A12FA001-AC4F-418D-AE19-62706E023703}">
                      <ahyp:hlinkClr xmlns:ahyp="http://schemas.microsoft.com/office/drawing/2018/hyperlinkcolor" val="tx"/>
                    </a:ext>
                  </a:extLst>
                </a:hlinkClick>
              </a:rPr>
              <a:t>Angajman</a:t>
            </a:r>
            <a:r>
              <a:rPr lang="fr-HT" sz="1200" i="0" dirty="0">
                <a:solidFill>
                  <a:srgbClr val="3567B1"/>
                </a:solidFill>
                <a:hlinkClick r:id="rId3">
                  <a:extLst>
                    <a:ext uri="{A12FA001-AC4F-418D-AE19-62706E023703}">
                      <ahyp:hlinkClr xmlns:ahyp="http://schemas.microsoft.com/office/drawing/2018/hyperlinkcolor" val="tx"/>
                    </a:ext>
                  </a:extLst>
                </a:hlinkClick>
              </a:rPr>
              <a:t> </a:t>
            </a:r>
            <a:r>
              <a:rPr lang="fr-HT" sz="1200" i="0" dirty="0" err="1">
                <a:solidFill>
                  <a:srgbClr val="3567B1"/>
                </a:solidFill>
                <a:hlinkClick r:id="rId3">
                  <a:extLst>
                    <a:ext uri="{A12FA001-AC4F-418D-AE19-62706E023703}">
                      <ahyp:hlinkClr xmlns:ahyp="http://schemas.microsoft.com/office/drawing/2018/hyperlinkcolor" val="tx"/>
                    </a:ext>
                  </a:extLst>
                </a:hlinkClick>
              </a:rPr>
              <a:t>règleman</a:t>
            </a:r>
            <a:r>
              <a:rPr lang="fr-HT" sz="1200" i="0" dirty="0">
                <a:solidFill>
                  <a:srgbClr val="3567B1"/>
                </a:solidFill>
                <a:hlinkClick r:id="rId3">
                  <a:extLst>
                    <a:ext uri="{A12FA001-AC4F-418D-AE19-62706E023703}">
                      <ahyp:hlinkClr xmlns:ahyp="http://schemas.microsoft.com/office/drawing/2018/hyperlinkcolor" val="tx"/>
                    </a:ext>
                  </a:extLst>
                </a:hlinkClick>
              </a:rPr>
              <a:t> SMART </a:t>
            </a:r>
          </a:p>
          <a:p>
            <a:pPr marL="171450" indent="-171450">
              <a:lnSpc>
                <a:spcPts val="1600"/>
              </a:lnSpc>
              <a:buFont typeface="Arial" panose="020B0604020202020204" pitchFamily="34" charset="0"/>
              <a:buChar char="•"/>
            </a:pPr>
            <a:r>
              <a:rPr lang="fr-HT" sz="1200" b="1" dirty="0" err="1">
                <a:solidFill>
                  <a:schemeClr val="tx1">
                    <a:lumMod val="50000"/>
                    <a:lumOff val="50000"/>
                  </a:schemeClr>
                </a:solidFill>
              </a:rPr>
              <a:t>Prentan</a:t>
            </a:r>
            <a:r>
              <a:rPr lang="fr-HT" sz="1200" dirty="0">
                <a:solidFill>
                  <a:schemeClr val="tx1">
                    <a:lumMod val="50000"/>
                    <a:lumOff val="50000"/>
                  </a:schemeClr>
                </a:solidFill>
              </a:rPr>
              <a:t>: </a:t>
            </a:r>
            <a:r>
              <a:rPr lang="fr-HT" sz="1200" dirty="0" err="1">
                <a:solidFill>
                  <a:schemeClr val="tx1">
                    <a:lumMod val="50000"/>
                    <a:lumOff val="50000"/>
                  </a:schemeClr>
                </a:solidFill>
              </a:rPr>
              <a:t>Pwojè</a:t>
            </a:r>
            <a:r>
              <a:rPr lang="fr-HT" sz="1200" dirty="0">
                <a:solidFill>
                  <a:schemeClr val="tx1">
                    <a:lumMod val="50000"/>
                    <a:lumOff val="50000"/>
                  </a:schemeClr>
                </a:solidFill>
              </a:rPr>
              <a:t> </a:t>
            </a:r>
            <a:r>
              <a:rPr lang="fr-HT" sz="1200" dirty="0" err="1">
                <a:solidFill>
                  <a:schemeClr val="tx1">
                    <a:lumMod val="50000"/>
                    <a:lumOff val="50000"/>
                  </a:schemeClr>
                </a:solidFill>
              </a:rPr>
              <a:t>pwopozisyon</a:t>
            </a:r>
            <a:r>
              <a:rPr lang="fr-HT" sz="1200" dirty="0">
                <a:solidFill>
                  <a:schemeClr val="tx1">
                    <a:lumMod val="50000"/>
                    <a:lumOff val="50000"/>
                  </a:schemeClr>
                </a:solidFill>
              </a:rPr>
              <a:t> pou </a:t>
            </a:r>
            <a:r>
              <a:rPr lang="fr-HT" sz="1200" dirty="0" err="1">
                <a:solidFill>
                  <a:schemeClr val="tx1">
                    <a:lumMod val="50000"/>
                    <a:lumOff val="50000"/>
                  </a:schemeClr>
                </a:solidFill>
              </a:rPr>
              <a:t>pwogram</a:t>
            </a:r>
            <a:r>
              <a:rPr lang="fr-HT" sz="1200" dirty="0">
                <a:solidFill>
                  <a:schemeClr val="tx1">
                    <a:lumMod val="50000"/>
                    <a:lumOff val="50000"/>
                  </a:schemeClr>
                </a:solidFill>
              </a:rPr>
              <a:t> </a:t>
            </a:r>
            <a:r>
              <a:rPr lang="fr-HT" sz="1200" dirty="0" err="1">
                <a:solidFill>
                  <a:schemeClr val="tx1">
                    <a:lumMod val="50000"/>
                    <a:lumOff val="50000"/>
                  </a:schemeClr>
                </a:solidFill>
              </a:rPr>
              <a:t>vibvansyon</a:t>
            </a:r>
            <a:r>
              <a:rPr lang="fr-HT" sz="1200" dirty="0">
                <a:solidFill>
                  <a:schemeClr val="tx1">
                    <a:lumMod val="50000"/>
                    <a:lumOff val="50000"/>
                  </a:schemeClr>
                </a:solidFill>
              </a:rPr>
              <a:t> </a:t>
            </a:r>
            <a:r>
              <a:rPr lang="fr-HT" sz="1200" dirty="0" err="1">
                <a:solidFill>
                  <a:schemeClr val="tx1">
                    <a:lumMod val="50000"/>
                    <a:lumOff val="50000"/>
                  </a:schemeClr>
                </a:solidFill>
              </a:rPr>
              <a:t>estokaj</a:t>
            </a:r>
            <a:r>
              <a:rPr lang="fr-HT" sz="1200" dirty="0">
                <a:solidFill>
                  <a:schemeClr val="tx1">
                    <a:lumMod val="50000"/>
                    <a:lumOff val="50000"/>
                  </a:schemeClr>
                </a:solidFill>
              </a:rPr>
              <a:t> </a:t>
            </a:r>
            <a:r>
              <a:rPr lang="fr-HT" sz="1200" dirty="0" err="1">
                <a:solidFill>
                  <a:schemeClr val="tx1">
                    <a:lumMod val="50000"/>
                    <a:lumOff val="50000"/>
                  </a:schemeClr>
                </a:solidFill>
              </a:rPr>
              <a:t>enèji</a:t>
            </a:r>
            <a:r>
              <a:rPr lang="fr-HT" sz="1200" dirty="0">
                <a:solidFill>
                  <a:schemeClr val="tx1">
                    <a:lumMod val="50000"/>
                    <a:lumOff val="50000"/>
                  </a:schemeClr>
                </a:solidFill>
              </a:rPr>
              <a:t>  </a:t>
            </a:r>
          </a:p>
          <a:p>
            <a:pPr marL="171450" indent="-171450">
              <a:lnSpc>
                <a:spcPts val="1600"/>
              </a:lnSpc>
              <a:buFont typeface="Arial" panose="020B0604020202020204" pitchFamily="34" charset="0"/>
              <a:buChar char="•"/>
            </a:pPr>
            <a:r>
              <a:rPr lang="fr-HT" sz="1200" b="1" i="0" dirty="0" err="1">
                <a:solidFill>
                  <a:schemeClr val="tx1">
                    <a:lumMod val="50000"/>
                    <a:lumOff val="50000"/>
                  </a:schemeClr>
                </a:solidFill>
              </a:rPr>
              <a:t>Prentan</a:t>
            </a:r>
            <a:r>
              <a:rPr lang="fr-HT" sz="1200" b="1" i="0" dirty="0">
                <a:solidFill>
                  <a:schemeClr val="tx1">
                    <a:lumMod val="50000"/>
                    <a:lumOff val="50000"/>
                  </a:schemeClr>
                </a:solidFill>
              </a:rPr>
              <a:t>:</a:t>
            </a:r>
            <a:r>
              <a:rPr lang="fr-HT" sz="1200" i="0" dirty="0">
                <a:solidFill>
                  <a:schemeClr val="tx1">
                    <a:lumMod val="50000"/>
                    <a:lumOff val="50000"/>
                  </a:schemeClr>
                </a:solidFill>
              </a:rPr>
              <a:t> </a:t>
            </a:r>
            <a:r>
              <a:rPr lang="fr-HT" sz="1200" dirty="0" err="1">
                <a:solidFill>
                  <a:schemeClr val="tx1">
                    <a:lumMod val="50000"/>
                    <a:lumOff val="50000"/>
                  </a:schemeClr>
                </a:solidFill>
              </a:rPr>
              <a:t>Gwoup</a:t>
            </a:r>
            <a:r>
              <a:rPr lang="fr-HT" sz="1200" dirty="0">
                <a:solidFill>
                  <a:schemeClr val="tx1">
                    <a:lumMod val="50000"/>
                    <a:lumOff val="50000"/>
                  </a:schemeClr>
                </a:solidFill>
              </a:rPr>
              <a:t> </a:t>
            </a:r>
            <a:r>
              <a:rPr lang="fr-HT" sz="1200" dirty="0" err="1">
                <a:solidFill>
                  <a:schemeClr val="tx1">
                    <a:lumMod val="50000"/>
                    <a:lumOff val="50000"/>
                  </a:schemeClr>
                </a:solidFill>
              </a:rPr>
              <a:t>travay</a:t>
            </a:r>
            <a:r>
              <a:rPr lang="fr-HT" sz="1200" dirty="0">
                <a:solidFill>
                  <a:schemeClr val="tx1">
                    <a:lumMod val="50000"/>
                    <a:lumOff val="50000"/>
                  </a:schemeClr>
                </a:solidFill>
              </a:rPr>
              <a:t> abri </a:t>
            </a:r>
            <a:r>
              <a:rPr lang="fr-HT" sz="1200" dirty="0" err="1">
                <a:solidFill>
                  <a:schemeClr val="tx1">
                    <a:lumMod val="50000"/>
                    <a:lumOff val="50000"/>
                  </a:schemeClr>
                </a:solidFill>
              </a:rPr>
              <a:t>solè</a:t>
            </a:r>
            <a:endParaRPr lang="fr-HT" sz="1200" dirty="0">
              <a:solidFill>
                <a:schemeClr val="tx1">
                  <a:lumMod val="50000"/>
                  <a:lumOff val="50000"/>
                </a:schemeClr>
              </a:solidFill>
            </a:endParaRPr>
          </a:p>
          <a:p>
            <a:pPr>
              <a:lnSpc>
                <a:spcPts val="1600"/>
              </a:lnSpc>
            </a:pPr>
            <a:endParaRPr lang="en-US" sz="1200" i="0" dirty="0">
              <a:solidFill>
                <a:schemeClr val="tx1">
                  <a:lumMod val="50000"/>
                  <a:lumOff val="50000"/>
                </a:schemeClr>
              </a:solidFill>
              <a:effectLst/>
            </a:endParaRPr>
          </a:p>
          <a:p>
            <a:pPr>
              <a:lnSpc>
                <a:spcPts val="1600"/>
              </a:lnSpc>
            </a:pPr>
            <a:endParaRPr lang="en-US" sz="1200" b="0" i="0" dirty="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773789AC-4A5D-52B9-64B6-A279FAB8C121}"/>
              </a:ext>
            </a:extLst>
          </p:cNvPr>
          <p:cNvSpPr>
            <a:spLocks noGrp="1"/>
          </p:cNvSpPr>
          <p:nvPr>
            <p:ph type="body" sz="quarter" idx="11"/>
          </p:nvPr>
        </p:nvSpPr>
        <p:spPr>
          <a:xfrm>
            <a:off x="482025" y="570522"/>
            <a:ext cx="11005125" cy="607100"/>
          </a:xfrm>
        </p:spPr>
        <p:txBody>
          <a:bodyPr/>
          <a:lstStyle/>
          <a:p>
            <a:r>
              <a:rPr lang="fr-HT" sz="4000"/>
              <a:t>Enèji renouvlab ak altènatif</a:t>
            </a:r>
          </a:p>
        </p:txBody>
      </p:sp>
      <p:sp>
        <p:nvSpPr>
          <p:cNvPr id="6" name="Text Placeholder 5">
            <a:extLst>
              <a:ext uri="{FF2B5EF4-FFF2-40B4-BE49-F238E27FC236}">
                <a16:creationId xmlns:a16="http://schemas.microsoft.com/office/drawing/2014/main" id="{E38923B2-BF5A-E3A0-C843-0E4F6D31252F}"/>
              </a:ext>
            </a:extLst>
          </p:cNvPr>
          <p:cNvSpPr>
            <a:spLocks noGrp="1"/>
          </p:cNvSpPr>
          <p:nvPr>
            <p:ph type="body" sz="quarter" idx="12"/>
          </p:nvPr>
        </p:nvSpPr>
        <p:spPr>
          <a:xfrm>
            <a:off x="409575" y="1975289"/>
            <a:ext cx="4515027" cy="4139761"/>
          </a:xfrm>
        </p:spPr>
        <p:txBody>
          <a:bodyPr/>
          <a:lstStyle/>
          <a:p>
            <a:pPr marL="285750" indent="-285750">
              <a:buFont typeface="Arial" panose="020B0604020202020204" pitchFamily="34" charset="0"/>
              <a:buChar char="•"/>
            </a:pPr>
            <a:r>
              <a:rPr lang="fr-HT" sz="1600">
                <a:solidFill>
                  <a:srgbClr val="3567B1"/>
                </a:solidFill>
                <a:cs typeface="Sora" pitchFamily="2" charset="0"/>
              </a:rPr>
              <a:t>Pwogram objektif renouvlab sistèm solè Massachusetts (SMART):</a:t>
            </a:r>
            <a:r>
              <a:rPr lang="fr-HT" sz="1600" b="0">
                <a:solidFill>
                  <a:srgbClr val="3567B1"/>
                </a:solidFill>
                <a:cs typeface="Sora" pitchFamily="2" charset="0"/>
              </a:rPr>
              <a:t> lanse pwojè règleman, angaje moun ki gen enterè nan pwochen repetisyon pwogram lan</a:t>
            </a:r>
          </a:p>
          <a:p>
            <a:pPr marL="285750" indent="-285750">
              <a:buFont typeface="Arial" panose="020B0604020202020204" pitchFamily="34" charset="0"/>
              <a:buChar char="•"/>
            </a:pPr>
            <a:r>
              <a:rPr lang="fr-HT" sz="1600" b="1">
                <a:solidFill>
                  <a:srgbClr val="3567B1"/>
                </a:solidFill>
                <a:cs typeface="Sora" pitchFamily="2" charset="0"/>
              </a:rPr>
              <a:t>Sistèm solè pou tout moun:</a:t>
            </a:r>
            <a:r>
              <a:rPr lang="fr-HT" sz="1600" b="0">
                <a:solidFill>
                  <a:srgbClr val="3567B1"/>
                </a:solidFill>
                <a:cs typeface="Sora" pitchFamily="2" charset="0"/>
              </a:rPr>
              <a:t> pwogram yo pral louvri, ki gen ladan premye òf pou kay yon sèl fanmi</a:t>
            </a:r>
          </a:p>
          <a:p>
            <a:pPr marL="285750" indent="-285750">
              <a:buFont typeface="Arial" panose="020B0604020202020204" pitchFamily="34" charset="0"/>
              <a:buChar char="•"/>
            </a:pPr>
            <a:r>
              <a:rPr lang="fr-HT" sz="1600" b="1">
                <a:solidFill>
                  <a:srgbClr val="3567B1"/>
                </a:solidFill>
                <a:cs typeface="Sora" pitchFamily="2" charset="0"/>
              </a:rPr>
              <a:t>Pwogram sèvis sistèm solè pou moun ki pa gen gwo revni (LISSP): </a:t>
            </a:r>
            <a:r>
              <a:rPr lang="fr-HT" sz="1600" b="0">
                <a:solidFill>
                  <a:srgbClr val="3567B1"/>
                </a:solidFill>
                <a:cs typeface="Sora" pitchFamily="2" charset="0"/>
              </a:rPr>
              <a:t>aksepte aplikasyon pou sipò teknik ak finansman</a:t>
            </a:r>
          </a:p>
          <a:p>
            <a:pPr marL="285750" indent="-285750">
              <a:buFont typeface="Arial" panose="020B0604020202020204" pitchFamily="34" charset="0"/>
              <a:buChar char="•"/>
            </a:pPr>
            <a:r>
              <a:rPr lang="fr-HT" sz="1600">
                <a:solidFill>
                  <a:srgbClr val="3567B1"/>
                </a:solidFill>
                <a:cs typeface="Sora" pitchFamily="2" charset="0"/>
              </a:rPr>
              <a:t>Pwogram sibvansyon estokaj enèji: </a:t>
            </a:r>
            <a:r>
              <a:rPr lang="fr-HT" sz="1600" b="0">
                <a:solidFill>
                  <a:srgbClr val="3567B1"/>
                </a:solidFill>
                <a:cs typeface="Sora" pitchFamily="2" charset="0"/>
              </a:rPr>
              <a:t>kowòdone ak moun ki gen enterè yo, devlope ak lanse pwogram 50 milyon dola</a:t>
            </a:r>
          </a:p>
          <a:p>
            <a:pPr marL="285750" indent="-285750">
              <a:buFont typeface="Arial" panose="020B0604020202020204" pitchFamily="34" charset="0"/>
              <a:buChar char="•"/>
            </a:pPr>
            <a:r>
              <a:rPr lang="fr-HT">
                <a:solidFill>
                  <a:srgbClr val="3567B1"/>
                </a:solidFill>
                <a:cs typeface="Sora" pitchFamily="2" charset="0"/>
              </a:rPr>
              <a:t>Estokaj enèji (83E): </a:t>
            </a:r>
            <a:r>
              <a:rPr lang="fr-HT" b="0">
                <a:solidFill>
                  <a:srgbClr val="3567B1"/>
                </a:solidFill>
                <a:cs typeface="Sora" pitchFamily="2" charset="0"/>
              </a:rPr>
              <a:t>an kowòdinasyon ak DOER, EDC yo pral ekri ak pibliye yon demann pou pwopozisyon (RFP) pou jwenn estokaj enèji</a:t>
            </a:r>
          </a:p>
        </p:txBody>
      </p:sp>
      <p:sp>
        <p:nvSpPr>
          <p:cNvPr id="3" name="Text Placeholder 16">
            <a:extLst>
              <a:ext uri="{FF2B5EF4-FFF2-40B4-BE49-F238E27FC236}">
                <a16:creationId xmlns:a16="http://schemas.microsoft.com/office/drawing/2014/main" id="{27F65536-252F-CB78-E714-1E596A0482F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HT" b="1">
                <a:solidFill>
                  <a:srgbClr val="2CB34B"/>
                </a:solidFill>
              </a:rPr>
              <a:t>Prensipal pwojè pou 2025</a:t>
            </a:r>
          </a:p>
        </p:txBody>
      </p:sp>
      <p:pic>
        <p:nvPicPr>
          <p:cNvPr id="8" name="Picture Placeholder 7">
            <a:extLst>
              <a:ext uri="{FF2B5EF4-FFF2-40B4-BE49-F238E27FC236}">
                <a16:creationId xmlns:a16="http://schemas.microsoft.com/office/drawing/2014/main" id="{39EF3110-675B-26AD-40B5-39BA1F301A59}"/>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5608" b="5608"/>
          <a:stretch>
            <a:fillRect/>
          </a:stretch>
        </p:blipFill>
        <p:spPr>
          <a:xfrm rot="5400000">
            <a:off x="4658530" y="2648388"/>
            <a:ext cx="4029075" cy="2682875"/>
          </a:xfrm>
        </p:spPr>
      </p:pic>
    </p:spTree>
    <p:extLst>
      <p:ext uri="{BB962C8B-B14F-4D97-AF65-F5344CB8AC3E}">
        <p14:creationId xmlns:p14="http://schemas.microsoft.com/office/powerpoint/2010/main" val="115860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525E3C-F98F-6EFD-82E6-D18271A101E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95323F7-E3C6-61F0-997E-9F78F79BE0FE}"/>
              </a:ext>
            </a:extLst>
          </p:cNvPr>
          <p:cNvSpPr txBox="1"/>
          <p:nvPr/>
        </p:nvSpPr>
        <p:spPr>
          <a:xfrm>
            <a:off x="8509805" y="1975288"/>
            <a:ext cx="1462260" cy="338554"/>
          </a:xfrm>
          <a:prstGeom prst="rect">
            <a:avLst/>
          </a:prstGeom>
          <a:noFill/>
        </p:spPr>
        <p:txBody>
          <a:bodyPr wrap="none" rtlCol="0">
            <a:spAutoFit/>
          </a:bodyPr>
          <a:lstStyle/>
          <a:p>
            <a:r>
              <a:rPr lang="fr-HT" sz="1600" b="1">
                <a:solidFill>
                  <a:srgbClr val="1E7F7B"/>
                </a:solidFill>
                <a:cs typeface="Sora" pitchFamily="2" charset="0"/>
              </a:rPr>
              <a:t>Kalandriye 2025</a:t>
            </a:r>
          </a:p>
        </p:txBody>
      </p:sp>
      <p:sp>
        <p:nvSpPr>
          <p:cNvPr id="25" name="TextBox 24">
            <a:extLst>
              <a:ext uri="{FF2B5EF4-FFF2-40B4-BE49-F238E27FC236}">
                <a16:creationId xmlns:a16="http://schemas.microsoft.com/office/drawing/2014/main" id="{101E8346-BD6D-36D0-060F-9EA2CEEAF30A}"/>
              </a:ext>
            </a:extLst>
          </p:cNvPr>
          <p:cNvSpPr txBox="1"/>
          <p:nvPr/>
        </p:nvSpPr>
        <p:spPr>
          <a:xfrm>
            <a:off x="8509805" y="2287030"/>
            <a:ext cx="3281142" cy="1312795"/>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fr-HT" sz="1200" b="1">
                <a:solidFill>
                  <a:schemeClr val="tx1">
                    <a:lumMod val="50000"/>
                    <a:lumOff val="50000"/>
                  </a:schemeClr>
                </a:solidFill>
              </a:rPr>
              <a:t>Ivè-Ete: </a:t>
            </a:r>
            <a:r>
              <a:rPr lang="fr-HT" sz="1200">
                <a:solidFill>
                  <a:schemeClr val="tx1">
                    <a:lumMod val="50000"/>
                    <a:lumOff val="50000"/>
                  </a:schemeClr>
                </a:solidFill>
              </a:rPr>
              <a:t>Rekritman</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Prentan: </a:t>
            </a:r>
            <a:r>
              <a:rPr lang="fr-HT" sz="1200">
                <a:solidFill>
                  <a:schemeClr val="tx1">
                    <a:lumMod val="50000"/>
                    <a:lumOff val="50000"/>
                  </a:schemeClr>
                </a:solidFill>
              </a:rPr>
              <a:t>Angajman enterese ki sible yo</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Prentan: </a:t>
            </a:r>
            <a:r>
              <a:rPr lang="fr-HT" sz="1200">
                <a:solidFill>
                  <a:schemeClr val="tx1">
                    <a:lumMod val="50000"/>
                    <a:lumOff val="50000"/>
                  </a:schemeClr>
                </a:solidFill>
              </a:rPr>
              <a:t>Konsiltasyon ant ajans yo</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Ete: </a:t>
            </a:r>
            <a:r>
              <a:rPr lang="fr-HT" sz="1200" b="0">
                <a:solidFill>
                  <a:schemeClr val="tx1">
                    <a:lumMod val="50000"/>
                    <a:lumOff val="50000"/>
                  </a:schemeClr>
                </a:solidFill>
              </a:rPr>
              <a:t>Sesyon teknik</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Fen sezon ete-Otòn: </a:t>
            </a:r>
            <a:r>
              <a:rPr lang="fr-HT" sz="1200" b="0">
                <a:solidFill>
                  <a:schemeClr val="tx1">
                    <a:lumMod val="50000"/>
                    <a:lumOff val="50000"/>
                  </a:schemeClr>
                </a:solidFill>
              </a:rPr>
              <a:t>Pibliye pwojè règleman yo</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Otòn-Ivè: </a:t>
            </a:r>
            <a:r>
              <a:rPr lang="fr-HT" sz="1200">
                <a:solidFill>
                  <a:schemeClr val="tx1">
                    <a:lumMod val="50000"/>
                    <a:lumOff val="50000"/>
                  </a:schemeClr>
                </a:solidFill>
              </a:rPr>
              <a:t>Kòmantè Piblik</a:t>
            </a:r>
          </a:p>
        </p:txBody>
      </p:sp>
      <p:cxnSp>
        <p:nvCxnSpPr>
          <p:cNvPr id="26" name="Straight Connector 25">
            <a:extLst>
              <a:ext uri="{FF2B5EF4-FFF2-40B4-BE49-F238E27FC236}">
                <a16:creationId xmlns:a16="http://schemas.microsoft.com/office/drawing/2014/main" id="{92002D9D-DF65-5737-5529-3B7D2736A79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A7568F-EC41-FF90-7372-C0787E3DC892}"/>
              </a:ext>
            </a:extLst>
          </p:cNvPr>
          <p:cNvSpPr txBox="1"/>
          <p:nvPr/>
        </p:nvSpPr>
        <p:spPr>
          <a:xfrm>
            <a:off x="8509805" y="4125086"/>
            <a:ext cx="3063070" cy="338554"/>
          </a:xfrm>
          <a:prstGeom prst="rect">
            <a:avLst/>
          </a:prstGeom>
          <a:noFill/>
        </p:spPr>
        <p:txBody>
          <a:bodyPr wrap="square" rtlCol="0">
            <a:spAutoFit/>
          </a:bodyPr>
          <a:lstStyle/>
          <a:p>
            <a:r>
              <a:rPr lang="fr-HT" sz="1600" b="1">
                <a:solidFill>
                  <a:srgbClr val="1E7F7B"/>
                </a:solidFill>
                <a:cs typeface="Sora" pitchFamily="2" charset="0"/>
              </a:rPr>
              <a:t>Opòtinite angajman piblik</a:t>
            </a:r>
          </a:p>
        </p:txBody>
      </p:sp>
      <p:sp>
        <p:nvSpPr>
          <p:cNvPr id="28" name="TextBox 27">
            <a:extLst>
              <a:ext uri="{FF2B5EF4-FFF2-40B4-BE49-F238E27FC236}">
                <a16:creationId xmlns:a16="http://schemas.microsoft.com/office/drawing/2014/main" id="{EA9EF2C0-6C10-A18A-14FB-92A77A359090}"/>
              </a:ext>
            </a:extLst>
          </p:cNvPr>
          <p:cNvSpPr txBox="1"/>
          <p:nvPr/>
        </p:nvSpPr>
        <p:spPr>
          <a:xfrm>
            <a:off x="8509805" y="4390655"/>
            <a:ext cx="2682225" cy="492058"/>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fr-HT" sz="1200" b="1" i="0">
                <a:solidFill>
                  <a:schemeClr val="tx1">
                    <a:lumMod val="50000"/>
                    <a:lumOff val="50000"/>
                  </a:schemeClr>
                </a:solidFill>
              </a:rPr>
              <a:t>Ete: </a:t>
            </a:r>
            <a:r>
              <a:rPr lang="fr-HT" sz="1200" i="0">
                <a:solidFill>
                  <a:schemeClr val="tx1">
                    <a:lumMod val="50000"/>
                    <a:lumOff val="50000"/>
                  </a:schemeClr>
                </a:solidFill>
              </a:rPr>
              <a:t>Sesyon teknik</a:t>
            </a:r>
          </a:p>
          <a:p>
            <a:pPr marL="171450" indent="-171450">
              <a:lnSpc>
                <a:spcPts val="1600"/>
              </a:lnSpc>
              <a:buFont typeface="Arial" panose="020B0604020202020204" pitchFamily="34" charset="0"/>
              <a:buChar char="•"/>
            </a:pPr>
            <a:r>
              <a:rPr lang="fr-HT" sz="1200" b="1">
                <a:solidFill>
                  <a:schemeClr val="tx1">
                    <a:lumMod val="50000"/>
                    <a:lumOff val="50000"/>
                  </a:schemeClr>
                </a:solidFill>
              </a:rPr>
              <a:t>Otòn-Ivè: </a:t>
            </a:r>
            <a:r>
              <a:rPr lang="fr-HT" sz="1200">
                <a:solidFill>
                  <a:schemeClr val="tx1">
                    <a:lumMod val="50000"/>
                    <a:lumOff val="50000"/>
                  </a:schemeClr>
                </a:solidFill>
              </a:rPr>
              <a:t>Peryòd kòmantè piblik</a:t>
            </a:r>
          </a:p>
        </p:txBody>
      </p:sp>
      <p:sp>
        <p:nvSpPr>
          <p:cNvPr id="2" name="Text Placeholder 1">
            <a:extLst>
              <a:ext uri="{FF2B5EF4-FFF2-40B4-BE49-F238E27FC236}">
                <a16:creationId xmlns:a16="http://schemas.microsoft.com/office/drawing/2014/main" id="{09921390-A954-E155-49A9-12074DB7BEB7}"/>
              </a:ext>
            </a:extLst>
          </p:cNvPr>
          <p:cNvSpPr>
            <a:spLocks noGrp="1"/>
          </p:cNvSpPr>
          <p:nvPr>
            <p:ph type="body" sz="quarter" idx="11"/>
          </p:nvPr>
        </p:nvSpPr>
        <p:spPr>
          <a:xfrm>
            <a:off x="482025" y="570522"/>
            <a:ext cx="11005125" cy="607100"/>
          </a:xfrm>
        </p:spPr>
        <p:txBody>
          <a:bodyPr/>
          <a:lstStyle/>
          <a:p>
            <a:r>
              <a:rPr lang="fr-HT" sz="4000"/>
              <a:t>Etid sit ak pèmi</a:t>
            </a:r>
          </a:p>
        </p:txBody>
      </p:sp>
      <p:sp>
        <p:nvSpPr>
          <p:cNvPr id="6" name="Text Placeholder 5">
            <a:extLst>
              <a:ext uri="{FF2B5EF4-FFF2-40B4-BE49-F238E27FC236}">
                <a16:creationId xmlns:a16="http://schemas.microsoft.com/office/drawing/2014/main" id="{567575C9-414C-FF16-B00E-F8B25EB6055F}"/>
              </a:ext>
            </a:extLst>
          </p:cNvPr>
          <p:cNvSpPr>
            <a:spLocks noGrp="1"/>
          </p:cNvSpPr>
          <p:nvPr>
            <p:ph type="body" sz="quarter" idx="12"/>
          </p:nvPr>
        </p:nvSpPr>
        <p:spPr>
          <a:xfrm>
            <a:off x="482024" y="2183335"/>
            <a:ext cx="4442578" cy="3912665"/>
          </a:xfrm>
        </p:spPr>
        <p:txBody>
          <a:bodyPr lIns="91440" tIns="45720" rIns="91440" bIns="45720" anchor="t"/>
          <a:lstStyle/>
          <a:p>
            <a:pPr marL="285750" indent="-285750">
              <a:buFont typeface="Arial"/>
              <a:buChar char="•"/>
            </a:pPr>
            <a:r>
              <a:rPr lang="fr-HT" sz="1800" b="0">
                <a:solidFill>
                  <a:srgbClr val="3567B1"/>
                </a:solidFill>
              </a:rPr>
              <a:t>Anplwaye ak Operasyon:</a:t>
            </a:r>
          </a:p>
          <a:p>
            <a:pPr marL="742950" lvl="1" indent="-285750">
              <a:buFont typeface="Arial"/>
              <a:buChar char="•"/>
            </a:pPr>
            <a:r>
              <a:rPr lang="fr-HT" sz="1600">
                <a:solidFill>
                  <a:srgbClr val="3567B1"/>
                </a:solidFill>
              </a:rPr>
              <a:t>Kreye nouvo divizyon </a:t>
            </a:r>
          </a:p>
          <a:p>
            <a:pPr marL="742950" lvl="1" indent="-285750">
              <a:buFont typeface="Arial"/>
              <a:buChar char="•"/>
            </a:pPr>
            <a:r>
              <a:rPr lang="fr-HT" sz="1600">
                <a:solidFill>
                  <a:srgbClr val="3567B1"/>
                </a:solidFill>
              </a:rPr>
              <a:t>Bati kapasite DOER</a:t>
            </a:r>
          </a:p>
          <a:p>
            <a:pPr marL="285750" indent="-285750">
              <a:buFont typeface="Arial"/>
              <a:buChar char="•"/>
            </a:pPr>
            <a:endParaRPr lang="en-US" sz="1800" b="0">
              <a:solidFill>
                <a:srgbClr val="3567B1"/>
              </a:solidFill>
              <a:ea typeface="Calibri"/>
              <a:cs typeface="Calibri"/>
            </a:endParaRPr>
          </a:p>
          <a:p>
            <a:pPr marL="285750" indent="-285750">
              <a:buFont typeface="Arial"/>
              <a:buChar char="•"/>
            </a:pPr>
            <a:r>
              <a:rPr lang="fr-HT" sz="1800" b="0">
                <a:solidFill>
                  <a:srgbClr val="3567B1"/>
                </a:solidFill>
                <a:cs typeface="Sora" pitchFamily="2" charset="0"/>
              </a:rPr>
              <a:t>Angajman ak sansibilizasyon moun ki gen enterè yo</a:t>
            </a:r>
          </a:p>
          <a:p>
            <a:pPr marL="285750" indent="-285750">
              <a:buFont typeface="Arial"/>
              <a:buChar char="•"/>
            </a:pPr>
            <a:endParaRPr lang="en-US" sz="1800" b="0">
              <a:solidFill>
                <a:srgbClr val="3567B1"/>
              </a:solidFill>
              <a:ea typeface="Calibri"/>
              <a:cs typeface="Sora" pitchFamily="2" charset="0"/>
            </a:endParaRPr>
          </a:p>
          <a:p>
            <a:pPr marL="285750" indent="-285750">
              <a:buFont typeface="Arial"/>
              <a:buChar char="•"/>
            </a:pPr>
            <a:r>
              <a:rPr lang="fr-HT" sz="1800" b="0">
                <a:solidFill>
                  <a:srgbClr val="3567B1"/>
                </a:solidFill>
                <a:cs typeface="Sora" pitchFamily="2" charset="0"/>
              </a:rPr>
              <a:t>Pwojè règleman yo</a:t>
            </a:r>
          </a:p>
        </p:txBody>
      </p:sp>
      <p:sp>
        <p:nvSpPr>
          <p:cNvPr id="3" name="Text Placeholder 16">
            <a:extLst>
              <a:ext uri="{FF2B5EF4-FFF2-40B4-BE49-F238E27FC236}">
                <a16:creationId xmlns:a16="http://schemas.microsoft.com/office/drawing/2014/main" id="{26741E63-E178-4AF0-0772-79FA9C0C761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HT" b="1">
                <a:solidFill>
                  <a:srgbClr val="2CB34B"/>
                </a:solidFill>
              </a:rPr>
              <a:t>Prensipal pwojè pou 2025</a:t>
            </a:r>
          </a:p>
        </p:txBody>
      </p:sp>
      <p:pic>
        <p:nvPicPr>
          <p:cNvPr id="7" name="Picture Placeholder 6" descr="Solar panels on a farm&#10;&#10;Description automatically generated with low confidence">
            <a:extLst>
              <a:ext uri="{FF2B5EF4-FFF2-40B4-BE49-F238E27FC236}">
                <a16:creationId xmlns:a16="http://schemas.microsoft.com/office/drawing/2014/main" id="{6BEF2581-929D-10A0-A114-654683EC06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793" r="27793"/>
          <a:stretch>
            <a:fillRect/>
          </a:stretch>
        </p:blipFill>
        <p:spPr>
          <a:xfrm>
            <a:off x="5349875" y="2066925"/>
            <a:ext cx="2682875" cy="4029075"/>
          </a:xfrm>
        </p:spPr>
      </p:pic>
    </p:spTree>
    <p:extLst>
      <p:ext uri="{BB962C8B-B14F-4D97-AF65-F5344CB8AC3E}">
        <p14:creationId xmlns:p14="http://schemas.microsoft.com/office/powerpoint/2010/main" val="37213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9DDEF-E24E-ACD5-F813-8EC3518697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443808-5491-DDCA-4CF9-6DA0A4FDEA4D}"/>
              </a:ext>
            </a:extLst>
          </p:cNvPr>
          <p:cNvSpPr>
            <a:spLocks noGrp="1"/>
          </p:cNvSpPr>
          <p:nvPr>
            <p:ph type="body" sz="quarter" idx="10"/>
          </p:nvPr>
        </p:nvSpPr>
        <p:spPr/>
        <p:txBody>
          <a:bodyPr/>
          <a:lstStyle/>
          <a:p>
            <a:r>
              <a:rPr lang="fr-HT"/>
              <a:t>Ajennda</a:t>
            </a:r>
          </a:p>
          <a:p>
            <a:endParaRPr lang="en-US"/>
          </a:p>
        </p:txBody>
      </p:sp>
      <p:sp>
        <p:nvSpPr>
          <p:cNvPr id="13" name="Text Placeholder 12">
            <a:extLst>
              <a:ext uri="{FF2B5EF4-FFF2-40B4-BE49-F238E27FC236}">
                <a16:creationId xmlns:a16="http://schemas.microsoft.com/office/drawing/2014/main" id="{C16C0610-7803-42E3-F9F0-738CEAC36779}"/>
              </a:ext>
            </a:extLst>
          </p:cNvPr>
          <p:cNvSpPr>
            <a:spLocks noGrp="1"/>
          </p:cNvSpPr>
          <p:nvPr>
            <p:ph type="body" sz="quarter" idx="13"/>
          </p:nvPr>
        </p:nvSpPr>
        <p:spPr/>
        <p:txBody>
          <a:bodyPr/>
          <a:lstStyle/>
          <a:p>
            <a:r>
              <a:rPr lang="fr-HT" sz="1800"/>
              <a:t>Byenveni</a:t>
            </a:r>
          </a:p>
          <a:p>
            <a:endParaRPr lang="en-US"/>
          </a:p>
        </p:txBody>
      </p:sp>
      <p:sp>
        <p:nvSpPr>
          <p:cNvPr id="14" name="Text Placeholder 13">
            <a:extLst>
              <a:ext uri="{FF2B5EF4-FFF2-40B4-BE49-F238E27FC236}">
                <a16:creationId xmlns:a16="http://schemas.microsoft.com/office/drawing/2014/main" id="{5749366A-FA4B-9021-B73B-912ED6AD69BE}"/>
              </a:ext>
            </a:extLst>
          </p:cNvPr>
          <p:cNvSpPr>
            <a:spLocks noGrp="1"/>
          </p:cNvSpPr>
          <p:nvPr>
            <p:ph type="body" sz="quarter" idx="14"/>
          </p:nvPr>
        </p:nvSpPr>
        <p:spPr/>
        <p:txBody>
          <a:bodyPr/>
          <a:lstStyle/>
          <a:p>
            <a:r>
              <a:rPr lang="fr-HT" sz="1800"/>
              <a:t>Entwodiksyon nan DOER</a:t>
            </a:r>
          </a:p>
          <a:p>
            <a:endParaRPr lang="en-US"/>
          </a:p>
        </p:txBody>
      </p:sp>
      <p:sp>
        <p:nvSpPr>
          <p:cNvPr id="15" name="Text Placeholder 14">
            <a:extLst>
              <a:ext uri="{FF2B5EF4-FFF2-40B4-BE49-F238E27FC236}">
                <a16:creationId xmlns:a16="http://schemas.microsoft.com/office/drawing/2014/main" id="{F625DB71-E722-80A4-71EB-49C34BF00C94}"/>
              </a:ext>
            </a:extLst>
          </p:cNvPr>
          <p:cNvSpPr>
            <a:spLocks noGrp="1"/>
          </p:cNvSpPr>
          <p:nvPr>
            <p:ph type="body" sz="quarter" idx="15"/>
          </p:nvPr>
        </p:nvSpPr>
        <p:spPr>
          <a:xfrm>
            <a:off x="2826557" y="3657815"/>
            <a:ext cx="7313123" cy="310341"/>
          </a:xfrm>
        </p:spPr>
        <p:txBody>
          <a:bodyPr/>
          <a:lstStyle/>
          <a:p>
            <a:r>
              <a:rPr lang="fr-HT" sz="1800"/>
              <a:t>Sa n akonpli an 2024</a:t>
            </a:r>
          </a:p>
          <a:p>
            <a:endParaRPr lang="en-US"/>
          </a:p>
        </p:txBody>
      </p:sp>
      <p:sp>
        <p:nvSpPr>
          <p:cNvPr id="16" name="Text Placeholder 15">
            <a:extLst>
              <a:ext uri="{FF2B5EF4-FFF2-40B4-BE49-F238E27FC236}">
                <a16:creationId xmlns:a16="http://schemas.microsoft.com/office/drawing/2014/main" id="{AFCED210-BED0-F98B-79F0-A0C727A1887B}"/>
              </a:ext>
            </a:extLst>
          </p:cNvPr>
          <p:cNvSpPr>
            <a:spLocks noGrp="1"/>
          </p:cNvSpPr>
          <p:nvPr>
            <p:ph type="body" sz="quarter" idx="16"/>
          </p:nvPr>
        </p:nvSpPr>
        <p:spPr/>
        <p:txBody>
          <a:bodyPr/>
          <a:lstStyle/>
          <a:p>
            <a:r>
              <a:rPr lang="fr-HT" sz="1800"/>
              <a:t>Objektif ak pwojè 2025</a:t>
            </a:r>
          </a:p>
          <a:p>
            <a:endParaRPr lang="en-US"/>
          </a:p>
        </p:txBody>
      </p:sp>
      <p:sp>
        <p:nvSpPr>
          <p:cNvPr id="17" name="Text Placeholder 16">
            <a:extLst>
              <a:ext uri="{FF2B5EF4-FFF2-40B4-BE49-F238E27FC236}">
                <a16:creationId xmlns:a16="http://schemas.microsoft.com/office/drawing/2014/main" id="{2B3CFDBF-51A5-2F3F-2CDF-9672202AE291}"/>
              </a:ext>
            </a:extLst>
          </p:cNvPr>
          <p:cNvSpPr>
            <a:spLocks noGrp="1"/>
          </p:cNvSpPr>
          <p:nvPr>
            <p:ph type="body" sz="quarter" idx="17"/>
          </p:nvPr>
        </p:nvSpPr>
        <p:spPr>
          <a:xfrm>
            <a:off x="2826557" y="4647469"/>
            <a:ext cx="7617923" cy="310341"/>
          </a:xfrm>
        </p:spPr>
        <p:txBody>
          <a:bodyPr/>
          <a:lstStyle/>
          <a:p>
            <a:r>
              <a:rPr lang="fr-HT" sz="1800"/>
              <a:t>Kesyon ak repons </a:t>
            </a:r>
          </a:p>
          <a:p>
            <a:endParaRPr lang="en-US"/>
          </a:p>
        </p:txBody>
      </p:sp>
    </p:spTree>
    <p:extLst>
      <p:ext uri="{BB962C8B-B14F-4D97-AF65-F5344CB8AC3E}">
        <p14:creationId xmlns:p14="http://schemas.microsoft.com/office/powerpoint/2010/main" val="81308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427C0-3C92-DDAA-E9AA-65748C50D79C}"/>
              </a:ext>
            </a:extLst>
          </p:cNvPr>
          <p:cNvSpPr>
            <a:spLocks noGrp="1"/>
          </p:cNvSpPr>
          <p:nvPr>
            <p:ph type="body" sz="quarter" idx="10"/>
          </p:nvPr>
        </p:nvSpPr>
        <p:spPr/>
        <p:txBody>
          <a:bodyPr/>
          <a:lstStyle/>
          <a:p>
            <a:r>
              <a:rPr lang="fr-HT"/>
              <a:t>Kesyon ak repons</a:t>
            </a:r>
          </a:p>
        </p:txBody>
      </p:sp>
      <p:sp>
        <p:nvSpPr>
          <p:cNvPr id="3" name="Text Placeholder 2">
            <a:extLst>
              <a:ext uri="{FF2B5EF4-FFF2-40B4-BE49-F238E27FC236}">
                <a16:creationId xmlns:a16="http://schemas.microsoft.com/office/drawing/2014/main" id="{16DFB15E-8DAF-D5CD-861A-6E95BDF793F4}"/>
              </a:ext>
            </a:extLst>
          </p:cNvPr>
          <p:cNvSpPr>
            <a:spLocks noGrp="1"/>
          </p:cNvSpPr>
          <p:nvPr>
            <p:ph type="body" sz="quarter" idx="12"/>
          </p:nvPr>
        </p:nvSpPr>
        <p:spPr/>
        <p:txBody>
          <a:bodyPr/>
          <a:lstStyle/>
          <a:p>
            <a:r>
              <a:rPr lang="fr-HT" sz="2000" b="1">
                <a:solidFill>
                  <a:srgbClr val="39B54A"/>
                </a:solidFill>
              </a:rPr>
              <a:t>Ou gen yon kesyon?</a:t>
            </a:r>
          </a:p>
          <a:p>
            <a:endParaRPr lang="en-US"/>
          </a:p>
        </p:txBody>
      </p:sp>
      <p:sp>
        <p:nvSpPr>
          <p:cNvPr id="4" name="Text Placeholder 3">
            <a:extLst>
              <a:ext uri="{FF2B5EF4-FFF2-40B4-BE49-F238E27FC236}">
                <a16:creationId xmlns:a16="http://schemas.microsoft.com/office/drawing/2014/main" id="{59E45297-3E18-1DE6-03A9-D1FB76D738D6}"/>
              </a:ext>
            </a:extLst>
          </p:cNvPr>
          <p:cNvSpPr>
            <a:spLocks noGrp="1"/>
          </p:cNvSpPr>
          <p:nvPr>
            <p:ph type="body" sz="quarter" idx="13"/>
          </p:nvPr>
        </p:nvSpPr>
        <p:spPr>
          <a:xfrm>
            <a:off x="2826557" y="2687211"/>
            <a:ext cx="7498543" cy="2635560"/>
          </a:xfrm>
        </p:spPr>
        <p:txBody>
          <a:bodyPr/>
          <a:lstStyle/>
          <a:p>
            <a:r>
              <a:rPr lang="fr-HT" sz="1600" b="0" i="0" dirty="0">
                <a:solidFill>
                  <a:schemeClr val="tx1">
                    <a:lumMod val="50000"/>
                    <a:lumOff val="50000"/>
                  </a:schemeClr>
                </a:solidFill>
                <a:latin typeface="Calibri" panose="020F0502020204030204" pitchFamily="34" charset="0"/>
                <a:cs typeface="Calibri" panose="020F0502020204030204" pitchFamily="34" charset="0"/>
              </a:rPr>
              <a:t>Tanpri tape kesyon w lan nan kare Q&amp;A (kesyon ak repons) oswa klike sou « </a:t>
            </a:r>
            <a:r>
              <a:rPr lang="fr-HT" sz="1600" b="0" i="0" dirty="0" err="1">
                <a:solidFill>
                  <a:schemeClr val="tx1">
                    <a:lumMod val="50000"/>
                    <a:lumOff val="50000"/>
                  </a:schemeClr>
                </a:solidFill>
                <a:latin typeface="Calibri" panose="020F0502020204030204" pitchFamily="34" charset="0"/>
                <a:cs typeface="Calibri" panose="020F0502020204030204" pitchFamily="34" charset="0"/>
              </a:rPr>
              <a:t>raise</a:t>
            </a:r>
            <a:r>
              <a:rPr lang="fr-HT" sz="1600" b="0" i="0" dirty="0">
                <a:solidFill>
                  <a:schemeClr val="tx1">
                    <a:lumMod val="50000"/>
                    <a:lumOff val="50000"/>
                  </a:schemeClr>
                </a:solidFill>
                <a:latin typeface="Calibri" panose="020F0502020204030204" pitchFamily="34" charset="0"/>
                <a:cs typeface="Calibri" panose="020F0502020204030204" pitchFamily="34" charset="0"/>
              </a:rPr>
              <a:t> hand" nan ba navigasyon Zoom ou an</a:t>
            </a:r>
          </a:p>
          <a:p>
            <a:r>
              <a:rPr lang="fr-HT" sz="1600" dirty="0"/>
              <a:t>Si w </a:t>
            </a:r>
            <a:r>
              <a:rPr lang="fr-HT" sz="1600" dirty="0" err="1"/>
              <a:t>ap</a:t>
            </a:r>
            <a:r>
              <a:rPr lang="fr-HT" sz="1600" dirty="0"/>
              <a:t> pale, </a:t>
            </a:r>
            <a:r>
              <a:rPr lang="fr-HT" sz="1600" dirty="0" err="1"/>
              <a:t>tanpri</a:t>
            </a:r>
            <a:r>
              <a:rPr lang="fr-HT" sz="1600" dirty="0"/>
              <a:t> </a:t>
            </a:r>
            <a:r>
              <a:rPr lang="fr-HT" sz="1600" dirty="0" err="1"/>
              <a:t>prezante</a:t>
            </a:r>
            <a:r>
              <a:rPr lang="fr-HT" sz="1600" dirty="0"/>
              <a:t> </a:t>
            </a:r>
            <a:r>
              <a:rPr lang="fr-HT" sz="1600" dirty="0" err="1"/>
              <a:t>tèt</a:t>
            </a:r>
            <a:r>
              <a:rPr lang="fr-HT" sz="1600" dirty="0"/>
              <a:t> ou </a:t>
            </a:r>
            <a:r>
              <a:rPr lang="fr-HT" sz="1600" dirty="0" err="1"/>
              <a:t>anvan</a:t>
            </a:r>
            <a:r>
              <a:rPr lang="fr-HT" sz="1600" dirty="0"/>
              <a:t> w </a:t>
            </a:r>
            <a:r>
              <a:rPr lang="fr-HT" sz="1600" dirty="0" err="1"/>
              <a:t>poze</a:t>
            </a:r>
            <a:r>
              <a:rPr lang="fr-HT" sz="1600" dirty="0"/>
              <a:t> </a:t>
            </a:r>
            <a:r>
              <a:rPr lang="fr-HT" sz="1600" dirty="0" err="1"/>
              <a:t>kesyon</a:t>
            </a:r>
            <a:r>
              <a:rPr lang="fr-HT" sz="1600" dirty="0"/>
              <a:t> w </a:t>
            </a:r>
            <a:r>
              <a:rPr lang="fr-HT" sz="1600" dirty="0" err="1"/>
              <a:t>lan</a:t>
            </a:r>
            <a:endParaRPr lang="fr-HT" sz="1600" dirty="0"/>
          </a:p>
          <a:p>
            <a:r>
              <a:rPr lang="fr-HT" sz="1600" b="0" i="0" dirty="0">
                <a:solidFill>
                  <a:schemeClr val="tx1">
                    <a:lumMod val="50000"/>
                    <a:lumOff val="50000"/>
                  </a:schemeClr>
                </a:solidFill>
                <a:latin typeface="Calibri" panose="020F0502020204030204" pitchFamily="34" charset="0"/>
                <a:cs typeface="Calibri" panose="020F0502020204030204" pitchFamily="34" charset="0"/>
              </a:rPr>
              <a:t>Tanpri kenbe kesyon w yo brèf ak fè sa ak respè pou nou ka rive jwenn </a:t>
            </a:r>
            <a:r>
              <a:rPr lang="fr-HT" sz="1600" b="0" i="0" dirty="0" err="1">
                <a:solidFill>
                  <a:schemeClr val="tx1">
                    <a:lumMod val="50000"/>
                    <a:lumOff val="50000"/>
                  </a:schemeClr>
                </a:solidFill>
                <a:latin typeface="Calibri" panose="020F0502020204030204" pitchFamily="34" charset="0"/>
                <a:cs typeface="Calibri" panose="020F0502020204030204" pitchFamily="34" charset="0"/>
              </a:rPr>
              <a:t>otank</a:t>
            </a:r>
            <a:r>
              <a:rPr lang="fr-HT" sz="1600" b="0" i="0" dirty="0">
                <a:solidFill>
                  <a:schemeClr val="tx1">
                    <a:lumMod val="50000"/>
                    <a:lumOff val="50000"/>
                  </a:schemeClr>
                </a:solidFill>
                <a:latin typeface="Calibri" panose="020F0502020204030204" pitchFamily="34" charset="0"/>
                <a:cs typeface="Calibri" panose="020F0502020204030204" pitchFamily="34" charset="0"/>
              </a:rPr>
              <a:t> posib</a:t>
            </a:r>
          </a:p>
          <a:p>
            <a:r>
              <a:rPr lang="fr-HT" sz="1600" dirty="0"/>
              <a:t>Si w nan yon chanèl ak yon entèprèt epi ou gen yon kesyon, tanpri tape kesyon w lan nan kare Q&amp;</a:t>
            </a:r>
            <a:r>
              <a:rPr lang="fr-HT" sz="1600"/>
              <a:t>A konsa yo </a:t>
            </a:r>
            <a:r>
              <a:rPr lang="fr-HT" sz="1600" dirty="0"/>
              <a:t>ka entèprete li</a:t>
            </a:r>
          </a:p>
          <a:p>
            <a:endParaRPr lang="en-US" b="0" i="0" dirty="0">
              <a:solidFill>
                <a:schemeClr val="tx1">
                  <a:lumMod val="50000"/>
                  <a:lumOff val="50000"/>
                </a:schemeClr>
              </a:solidFill>
              <a:effectLst/>
              <a:latin typeface="Calibri" panose="020F0502020204030204" pitchFamily="34" charset="0"/>
              <a:cs typeface="Calibri" panose="020F0502020204030204" pitchFamily="34" charset="0"/>
            </a:endParaRPr>
          </a:p>
          <a:p>
            <a:r>
              <a:rPr lang="fr-HT" dirty="0">
                <a:solidFill>
                  <a:schemeClr val="tx1"/>
                </a:solidFill>
                <a:latin typeface="Calibri" panose="020F0502020204030204" pitchFamily="34" charset="0"/>
                <a:cs typeface="Calibri" panose="020F0502020204030204" pitchFamily="34" charset="0"/>
              </a:rPr>
              <a:t>*Y </a:t>
            </a:r>
            <a:r>
              <a:rPr lang="fr-HT" dirty="0" err="1">
                <a:solidFill>
                  <a:schemeClr val="tx1"/>
                </a:solidFill>
                <a:latin typeface="Calibri" panose="020F0502020204030204" pitchFamily="34" charset="0"/>
                <a:cs typeface="Calibri" panose="020F0502020204030204" pitchFamily="34" charset="0"/>
              </a:rPr>
              <a:t>ap</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anrejistre</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seyans</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diskisyon</a:t>
            </a:r>
            <a:r>
              <a:rPr lang="fr-HT" dirty="0">
                <a:solidFill>
                  <a:schemeClr val="tx1"/>
                </a:solidFill>
                <a:latin typeface="Calibri" panose="020F0502020204030204" pitchFamily="34" charset="0"/>
                <a:cs typeface="Calibri" panose="020F0502020204030204" pitchFamily="34" charset="0"/>
              </a:rPr>
              <a:t> an, </a:t>
            </a:r>
            <a:r>
              <a:rPr lang="fr-HT" dirty="0" err="1">
                <a:solidFill>
                  <a:schemeClr val="tx1"/>
                </a:solidFill>
                <a:latin typeface="Calibri" panose="020F0502020204030204" pitchFamily="34" charset="0"/>
                <a:cs typeface="Calibri" panose="020F0502020204030204" pitchFamily="34" charset="0"/>
              </a:rPr>
              <a:t>ki</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gen</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ladan</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pati</a:t>
            </a:r>
            <a:r>
              <a:rPr lang="fr-HT" dirty="0">
                <a:solidFill>
                  <a:schemeClr val="tx1"/>
                </a:solidFill>
                <a:latin typeface="Calibri" panose="020F0502020204030204" pitchFamily="34" charset="0"/>
                <a:cs typeface="Calibri" panose="020F0502020204030204" pitchFamily="34" charset="0"/>
              </a:rPr>
              <a:t> Q&amp;A a, </a:t>
            </a:r>
            <a:r>
              <a:rPr lang="fr-HT" dirty="0" err="1">
                <a:solidFill>
                  <a:schemeClr val="tx1"/>
                </a:solidFill>
                <a:latin typeface="Calibri" panose="020F0502020204030204" pitchFamily="34" charset="0"/>
                <a:cs typeface="Calibri" panose="020F0502020204030204" pitchFamily="34" charset="0"/>
              </a:rPr>
              <a:t>epi</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yo</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pral</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afiche</a:t>
            </a:r>
            <a:r>
              <a:rPr lang="fr-HT" dirty="0">
                <a:solidFill>
                  <a:schemeClr val="tx1"/>
                </a:solidFill>
                <a:latin typeface="Calibri" panose="020F0502020204030204" pitchFamily="34" charset="0"/>
                <a:cs typeface="Calibri" panose="020F0502020204030204" pitchFamily="34" charset="0"/>
              </a:rPr>
              <a:t> l sou </a:t>
            </a:r>
            <a:r>
              <a:rPr lang="fr-HT" dirty="0" err="1">
                <a:solidFill>
                  <a:schemeClr val="tx1"/>
                </a:solidFill>
                <a:latin typeface="Calibri" panose="020F0502020204030204" pitchFamily="34" charset="0"/>
                <a:cs typeface="Calibri" panose="020F0502020204030204" pitchFamily="34" charset="0"/>
              </a:rPr>
              <a:t>sit</a:t>
            </a:r>
            <a:r>
              <a:rPr lang="fr-HT" dirty="0">
                <a:solidFill>
                  <a:schemeClr val="tx1"/>
                </a:solidFill>
                <a:latin typeface="Calibri" panose="020F0502020204030204" pitchFamily="34" charset="0"/>
                <a:cs typeface="Calibri" panose="020F0502020204030204" pitchFamily="34" charset="0"/>
              </a:rPr>
              <a:t> </a:t>
            </a:r>
            <a:r>
              <a:rPr lang="fr-HT" dirty="0" err="1">
                <a:solidFill>
                  <a:schemeClr val="tx1"/>
                </a:solidFill>
                <a:latin typeface="Calibri" panose="020F0502020204030204" pitchFamily="34" charset="0"/>
                <a:cs typeface="Calibri" panose="020F0502020204030204" pitchFamily="34" charset="0"/>
              </a:rPr>
              <a:t>entènèt</a:t>
            </a:r>
            <a:r>
              <a:rPr lang="fr-HT" dirty="0">
                <a:solidFill>
                  <a:schemeClr val="tx1"/>
                </a:solidFill>
                <a:latin typeface="Calibri" panose="020F0502020204030204" pitchFamily="34" charset="0"/>
                <a:cs typeface="Calibri" panose="020F0502020204030204" pitchFamily="34" charset="0"/>
              </a:rPr>
              <a:t> DOER a</a:t>
            </a:r>
          </a:p>
          <a:p>
            <a:endParaRPr lang="en-US" sz="1600" b="0" i="0" dirty="0">
              <a:solidFill>
                <a:schemeClr val="tx1">
                  <a:lumMod val="50000"/>
                  <a:lumOff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71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D613-52AA-96C2-07D4-A65C3D246E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8C0A1A-3E0F-3213-8916-82E4E8B530B1}"/>
              </a:ext>
            </a:extLst>
          </p:cNvPr>
          <p:cNvSpPr>
            <a:spLocks noGrp="1"/>
          </p:cNvSpPr>
          <p:nvPr>
            <p:ph type="body" sz="quarter" idx="10"/>
          </p:nvPr>
        </p:nvSpPr>
        <p:spPr>
          <a:xfrm>
            <a:off x="2826558" y="1227660"/>
            <a:ext cx="8729337" cy="607100"/>
          </a:xfrm>
        </p:spPr>
        <p:txBody>
          <a:bodyPr/>
          <a:lstStyle/>
          <a:p>
            <a:r>
              <a:rPr lang="fr-HT"/>
              <a:t>DOER vle tande w</a:t>
            </a:r>
          </a:p>
        </p:txBody>
      </p:sp>
      <p:sp>
        <p:nvSpPr>
          <p:cNvPr id="3" name="Text Placeholder 2">
            <a:extLst>
              <a:ext uri="{FF2B5EF4-FFF2-40B4-BE49-F238E27FC236}">
                <a16:creationId xmlns:a16="http://schemas.microsoft.com/office/drawing/2014/main" id="{9CC1083C-99FC-2050-36CD-91DC4A65619D}"/>
              </a:ext>
            </a:extLst>
          </p:cNvPr>
          <p:cNvSpPr>
            <a:spLocks noGrp="1"/>
          </p:cNvSpPr>
          <p:nvPr>
            <p:ph type="body" sz="quarter" idx="12"/>
          </p:nvPr>
        </p:nvSpPr>
        <p:spPr>
          <a:xfrm>
            <a:off x="2826556" y="2098902"/>
            <a:ext cx="8603443" cy="3349398"/>
          </a:xfrm>
        </p:spPr>
        <p:txBody>
          <a:bodyPr/>
          <a:lstStyle/>
          <a:p>
            <a:pPr>
              <a:spcBef>
                <a:spcPts val="0"/>
              </a:spcBef>
              <a:spcAft>
                <a:spcPts val="600"/>
              </a:spcAft>
            </a:pPr>
            <a:r>
              <a:rPr lang="fr-HT" b="1" dirty="0" err="1"/>
              <a:t>Tanpri</a:t>
            </a:r>
            <a:r>
              <a:rPr lang="fr-HT" b="1" dirty="0"/>
              <a:t> </a:t>
            </a:r>
            <a:r>
              <a:rPr lang="fr-HT" b="1" dirty="0" err="1"/>
              <a:t>soumèt</a:t>
            </a:r>
            <a:r>
              <a:rPr lang="fr-HT" b="1" dirty="0"/>
              <a:t> </a:t>
            </a:r>
            <a:r>
              <a:rPr lang="fr-HT" b="1" dirty="0" err="1"/>
              <a:t>kòmantè</a:t>
            </a:r>
            <a:r>
              <a:rPr lang="fr-HT" b="1" dirty="0"/>
              <a:t> </a:t>
            </a:r>
            <a:r>
              <a:rPr lang="fr-HT" b="1" dirty="0" err="1"/>
              <a:t>alekri</a:t>
            </a:r>
            <a:r>
              <a:rPr lang="fr-HT" b="1" dirty="0"/>
              <a:t> </a:t>
            </a:r>
            <a:r>
              <a:rPr lang="fr-HT" b="1" dirty="0" err="1"/>
              <a:t>bay</a:t>
            </a:r>
            <a:r>
              <a:rPr lang="fr-HT" b="1" dirty="0"/>
              <a:t> </a:t>
            </a:r>
            <a:r>
              <a:rPr lang="fr-HT" b="1" dirty="0">
                <a:solidFill>
                  <a:srgbClr val="3567B1"/>
                </a:solidFill>
                <a:hlinkClick r:id="rId2">
                  <a:extLst>
                    <a:ext uri="{A12FA001-AC4F-418D-AE19-62706E023703}">
                      <ahyp:hlinkClr xmlns:ahyp="http://schemas.microsoft.com/office/drawing/2018/hyperlinkcolor" val="tx"/>
                    </a:ext>
                  </a:extLst>
                </a:hlinkClick>
              </a:rPr>
              <a:t>doer.energy@mass.gov</a:t>
            </a:r>
            <a:r>
              <a:rPr lang="fr-HT" b="1" dirty="0">
                <a:solidFill>
                  <a:schemeClr val="accent1"/>
                </a:solidFill>
              </a:rPr>
              <a:t> </a:t>
            </a:r>
            <a:r>
              <a:rPr lang="fr-HT" b="1" dirty="0"/>
              <a:t>pou pita 5 PM nan </a:t>
            </a:r>
            <a:r>
              <a:rPr lang="fr-HT" b="1" dirty="0" err="1"/>
              <a:t>dat</a:t>
            </a:r>
            <a:r>
              <a:rPr lang="fr-HT" b="1" dirty="0"/>
              <a:t> 17 </a:t>
            </a:r>
            <a:r>
              <a:rPr lang="fr-HT" b="1" dirty="0" err="1"/>
              <a:t>fevriye</a:t>
            </a:r>
            <a:endParaRPr lang="fr-HT" b="1" dirty="0"/>
          </a:p>
          <a:p>
            <a:pPr>
              <a:spcBef>
                <a:spcPts val="0"/>
              </a:spcBef>
            </a:pPr>
            <a:r>
              <a:rPr lang="fr-HT" b="1" i="1" dirty="0" err="1"/>
              <a:t>Yo</a:t>
            </a:r>
            <a:r>
              <a:rPr lang="fr-HT" b="1" i="1" dirty="0"/>
              <a:t> </a:t>
            </a:r>
            <a:r>
              <a:rPr lang="fr-HT" b="1" i="1" dirty="0" err="1"/>
              <a:t>pral</a:t>
            </a:r>
            <a:r>
              <a:rPr lang="fr-HT" b="1" i="1" dirty="0"/>
              <a:t> </a:t>
            </a:r>
            <a:r>
              <a:rPr lang="fr-HT" b="1" i="1" dirty="0" err="1"/>
              <a:t>afiche</a:t>
            </a:r>
            <a:r>
              <a:rPr lang="fr-HT" b="1" i="1" dirty="0"/>
              <a:t> tout </a:t>
            </a:r>
            <a:r>
              <a:rPr lang="fr-HT" b="1" i="1" dirty="0" err="1"/>
              <a:t>kòmantè</a:t>
            </a:r>
            <a:r>
              <a:rPr lang="fr-HT" b="1" i="1" dirty="0"/>
              <a:t> </a:t>
            </a:r>
            <a:r>
              <a:rPr lang="fr-HT" b="1" i="1" dirty="0" err="1"/>
              <a:t>piblikman</a:t>
            </a:r>
            <a:r>
              <a:rPr lang="fr-HT" b="1" i="1" dirty="0"/>
              <a:t> sou </a:t>
            </a:r>
            <a:r>
              <a:rPr lang="fr-HT" b="1" i="1" dirty="0" err="1"/>
              <a:t>sit</a:t>
            </a:r>
            <a:r>
              <a:rPr lang="fr-HT" b="1" i="1" dirty="0"/>
              <a:t> </a:t>
            </a:r>
            <a:r>
              <a:rPr lang="fr-HT" b="1" i="1" dirty="0" err="1"/>
              <a:t>entènèt</a:t>
            </a:r>
            <a:r>
              <a:rPr lang="fr-HT" b="1" i="1" dirty="0"/>
              <a:t> DOER a</a:t>
            </a:r>
          </a:p>
          <a:p>
            <a:pPr>
              <a:spcBef>
                <a:spcPts val="0"/>
              </a:spcBef>
              <a:spcAft>
                <a:spcPts val="1200"/>
              </a:spcAft>
            </a:pPr>
            <a:endParaRPr lang="en-US" sz="1200" dirty="0"/>
          </a:p>
          <a:p>
            <a:pPr>
              <a:spcBef>
                <a:spcPts val="0"/>
              </a:spcBef>
              <a:spcAft>
                <a:spcPts val="1200"/>
              </a:spcAft>
            </a:pPr>
            <a:r>
              <a:rPr lang="fr-HT" b="1" dirty="0" err="1"/>
              <a:t>Kòmantè</a:t>
            </a:r>
            <a:r>
              <a:rPr lang="fr-HT" b="1" dirty="0"/>
              <a:t> </a:t>
            </a:r>
            <a:r>
              <a:rPr lang="fr-HT" b="1" dirty="0" err="1"/>
              <a:t>yo</a:t>
            </a:r>
            <a:r>
              <a:rPr lang="fr-HT" b="1" dirty="0"/>
              <a:t> ka </a:t>
            </a:r>
            <a:r>
              <a:rPr lang="fr-HT" b="1" dirty="0" err="1"/>
              <a:t>reponn</a:t>
            </a:r>
            <a:r>
              <a:rPr lang="fr-HT" b="1" dirty="0"/>
              <a:t> </a:t>
            </a:r>
            <a:r>
              <a:rPr lang="fr-HT" b="1" dirty="0" err="1"/>
              <a:t>kesyon</a:t>
            </a:r>
            <a:r>
              <a:rPr lang="fr-HT" b="1" dirty="0"/>
              <a:t> sa </a:t>
            </a:r>
            <a:r>
              <a:rPr lang="fr-HT" b="1" dirty="0" err="1"/>
              <a:t>yo</a:t>
            </a:r>
            <a:r>
              <a:rPr lang="fr-HT" b="1" dirty="0"/>
              <a:t>:</a:t>
            </a:r>
          </a:p>
          <a:p>
            <a:pPr marL="285750" indent="-285750">
              <a:spcBef>
                <a:spcPts val="0"/>
              </a:spcBef>
              <a:spcAft>
                <a:spcPts val="600"/>
              </a:spcAft>
              <a:buFont typeface="Arial" panose="020B0604020202020204" pitchFamily="34" charset="0"/>
              <a:buChar char="•"/>
            </a:pPr>
            <a:endParaRPr lang="en-US" sz="800" dirty="0"/>
          </a:p>
          <a:p>
            <a:pPr marL="285750" indent="-285750">
              <a:spcBef>
                <a:spcPts val="0"/>
              </a:spcBef>
              <a:spcAft>
                <a:spcPts val="600"/>
              </a:spcAft>
              <a:buFont typeface="Arial" panose="020B0604020202020204" pitchFamily="34" charset="0"/>
              <a:buChar char="•"/>
            </a:pPr>
            <a:r>
              <a:rPr lang="fr-HT" sz="1800" dirty="0" err="1"/>
              <a:t>Èske</a:t>
            </a:r>
            <a:r>
              <a:rPr lang="fr-HT" sz="1800" dirty="0"/>
              <a:t> w </a:t>
            </a:r>
            <a:r>
              <a:rPr lang="fr-HT" sz="1800" dirty="0" err="1"/>
              <a:t>gen</a:t>
            </a:r>
            <a:r>
              <a:rPr lang="fr-HT" sz="1800" dirty="0"/>
              <a:t> </a:t>
            </a:r>
            <a:r>
              <a:rPr lang="fr-HT" sz="1800" dirty="0" err="1"/>
              <a:t>fidbak</a:t>
            </a:r>
            <a:r>
              <a:rPr lang="fr-HT" sz="1800" dirty="0"/>
              <a:t> sou plan DOER pou 2025?</a:t>
            </a:r>
          </a:p>
          <a:p>
            <a:pPr marL="285750" indent="-285750">
              <a:spcBef>
                <a:spcPts val="0"/>
              </a:spcBef>
              <a:spcAft>
                <a:spcPts val="600"/>
              </a:spcAft>
              <a:buFont typeface="Arial" panose="020B0604020202020204" pitchFamily="34" charset="0"/>
              <a:buChar char="•"/>
            </a:pPr>
            <a:r>
              <a:rPr lang="fr-HT" sz="1800" dirty="0" err="1"/>
              <a:t>Kijan</a:t>
            </a:r>
            <a:r>
              <a:rPr lang="fr-HT" sz="1800" dirty="0"/>
              <a:t> </a:t>
            </a:r>
            <a:r>
              <a:rPr lang="fr-HT" sz="1800" dirty="0" err="1"/>
              <a:t>pwogram</a:t>
            </a:r>
            <a:r>
              <a:rPr lang="fr-HT" sz="1800" dirty="0"/>
              <a:t> DOER </a:t>
            </a:r>
            <a:r>
              <a:rPr lang="fr-HT" sz="1800" dirty="0" err="1"/>
              <a:t>yo</a:t>
            </a:r>
            <a:r>
              <a:rPr lang="fr-HT" sz="1800" dirty="0"/>
              <a:t> </a:t>
            </a:r>
            <a:r>
              <a:rPr lang="fr-HT" sz="1800" dirty="0" err="1"/>
              <a:t>afekte</a:t>
            </a:r>
            <a:r>
              <a:rPr lang="fr-HT" sz="1800" dirty="0"/>
              <a:t> w?</a:t>
            </a:r>
          </a:p>
          <a:p>
            <a:pPr marL="285750" indent="-285750">
              <a:spcBef>
                <a:spcPts val="0"/>
              </a:spcBef>
              <a:spcAft>
                <a:spcPts val="600"/>
              </a:spcAft>
              <a:buFont typeface="Arial" panose="020B0604020202020204" pitchFamily="34" charset="0"/>
              <a:buChar char="•"/>
            </a:pPr>
            <a:r>
              <a:rPr lang="fr-HT" sz="1800" dirty="0" err="1"/>
              <a:t>Èske</a:t>
            </a:r>
            <a:r>
              <a:rPr lang="fr-HT" sz="1800" dirty="0"/>
              <a:t> te </a:t>
            </a:r>
            <a:r>
              <a:rPr lang="fr-HT" sz="1800" dirty="0" err="1"/>
              <a:t>gen</a:t>
            </a:r>
            <a:r>
              <a:rPr lang="fr-HT" sz="1800" dirty="0"/>
              <a:t> </a:t>
            </a:r>
            <a:r>
              <a:rPr lang="fr-HT" sz="1800" dirty="0" err="1"/>
              <a:t>yon</a:t>
            </a:r>
            <a:r>
              <a:rPr lang="fr-HT" sz="1800" dirty="0"/>
              <a:t> </a:t>
            </a:r>
            <a:r>
              <a:rPr lang="fr-HT" sz="1800" dirty="0" err="1"/>
              <a:t>bagay</a:t>
            </a:r>
            <a:r>
              <a:rPr lang="fr-HT" sz="1800" dirty="0"/>
              <a:t> ou te </a:t>
            </a:r>
            <a:r>
              <a:rPr lang="fr-HT" sz="1800" dirty="0" err="1"/>
              <a:t>aprann</a:t>
            </a:r>
            <a:r>
              <a:rPr lang="fr-HT" sz="1800" dirty="0"/>
              <a:t> </a:t>
            </a:r>
            <a:r>
              <a:rPr lang="fr-HT" sz="1800" dirty="0" err="1"/>
              <a:t>jodi</a:t>
            </a:r>
            <a:r>
              <a:rPr lang="fr-HT" sz="1800" dirty="0"/>
              <a:t> a sou </a:t>
            </a:r>
            <a:r>
              <a:rPr lang="fr-HT" sz="1800" dirty="0" err="1"/>
              <a:t>kisa</a:t>
            </a:r>
            <a:r>
              <a:rPr lang="fr-HT" sz="1800" dirty="0"/>
              <a:t> ou ta </a:t>
            </a:r>
            <a:r>
              <a:rPr lang="fr-HT" sz="1800" dirty="0" err="1"/>
              <a:t>renmen</a:t>
            </a:r>
            <a:r>
              <a:rPr lang="fr-HT" sz="1800" dirty="0"/>
              <a:t> </a:t>
            </a:r>
            <a:r>
              <a:rPr lang="fr-HT" sz="1800" dirty="0" err="1"/>
              <a:t>aprann</a:t>
            </a:r>
            <a:r>
              <a:rPr lang="fr-HT" sz="1800" dirty="0"/>
              <a:t> plis?</a:t>
            </a:r>
          </a:p>
          <a:p>
            <a:pPr marL="285750" indent="-285750">
              <a:spcBef>
                <a:spcPts val="0"/>
              </a:spcBef>
              <a:spcAft>
                <a:spcPts val="600"/>
              </a:spcAft>
              <a:buFont typeface="Arial" panose="020B0604020202020204" pitchFamily="34" charset="0"/>
              <a:buChar char="•"/>
            </a:pPr>
            <a:r>
              <a:rPr lang="fr-HT" sz="1800" dirty="0" err="1"/>
              <a:t>Èske</a:t>
            </a:r>
            <a:r>
              <a:rPr lang="fr-HT" sz="1800" dirty="0"/>
              <a:t> w </a:t>
            </a:r>
            <a:r>
              <a:rPr lang="fr-HT" sz="1800" dirty="0" err="1"/>
              <a:t>gen</a:t>
            </a:r>
            <a:r>
              <a:rPr lang="fr-HT" sz="1800" dirty="0"/>
              <a:t> </a:t>
            </a:r>
            <a:r>
              <a:rPr lang="fr-HT" sz="1800" dirty="0" err="1"/>
              <a:t>nenpòt</a:t>
            </a:r>
            <a:r>
              <a:rPr lang="fr-HT" sz="1800" dirty="0"/>
              <a:t> </a:t>
            </a:r>
            <a:r>
              <a:rPr lang="fr-HT" sz="1800" dirty="0" err="1"/>
              <a:t>rekòmandasyon</a:t>
            </a:r>
            <a:r>
              <a:rPr lang="fr-HT" sz="1800" dirty="0"/>
              <a:t> pou </a:t>
            </a:r>
            <a:r>
              <a:rPr lang="fr-HT" sz="1800" dirty="0" err="1"/>
              <a:t>pwochen</a:t>
            </a:r>
            <a:r>
              <a:rPr lang="fr-HT" sz="1800" dirty="0"/>
              <a:t> </a:t>
            </a:r>
            <a:r>
              <a:rPr lang="fr-HT" sz="1800" dirty="0" err="1"/>
              <a:t>angajman</a:t>
            </a:r>
            <a:r>
              <a:rPr lang="fr-HT" sz="1800" dirty="0"/>
              <a:t> </a:t>
            </a:r>
            <a:r>
              <a:rPr lang="fr-HT" sz="1800" dirty="0" err="1"/>
              <a:t>piblik</a:t>
            </a:r>
            <a:r>
              <a:rPr lang="fr-HT" sz="1800" dirty="0"/>
              <a:t> DOER a?</a:t>
            </a:r>
          </a:p>
          <a:p>
            <a:pPr marL="285750" indent="-285750">
              <a:spcBef>
                <a:spcPts val="0"/>
              </a:spcBef>
              <a:spcAft>
                <a:spcPts val="600"/>
              </a:spcAft>
              <a:buFont typeface="Arial" panose="020B0604020202020204" pitchFamily="34" charset="0"/>
              <a:buChar char="•"/>
            </a:pPr>
            <a:r>
              <a:rPr lang="fr-HT" sz="1800" dirty="0" err="1"/>
              <a:t>Ki</a:t>
            </a:r>
            <a:r>
              <a:rPr lang="fr-HT" sz="1800" dirty="0"/>
              <a:t> sa ou panse </a:t>
            </a:r>
            <a:r>
              <a:rPr lang="fr-HT" sz="1800" dirty="0" err="1"/>
              <a:t>priyorite</a:t>
            </a:r>
            <a:r>
              <a:rPr lang="fr-HT" sz="1800" dirty="0"/>
              <a:t> DOER ta </a:t>
            </a:r>
            <a:r>
              <a:rPr lang="fr-HT" sz="1800" dirty="0" err="1"/>
              <a:t>dwe</a:t>
            </a:r>
            <a:r>
              <a:rPr lang="fr-HT" sz="1800" dirty="0"/>
              <a:t> </a:t>
            </a:r>
            <a:r>
              <a:rPr lang="fr-HT" sz="1800" dirty="0" err="1"/>
              <a:t>ye</a:t>
            </a:r>
            <a:r>
              <a:rPr lang="fr-HT" sz="1800" dirty="0"/>
              <a:t>?</a:t>
            </a:r>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b="1" dirty="0"/>
          </a:p>
        </p:txBody>
      </p:sp>
    </p:spTree>
    <p:extLst>
      <p:ext uri="{BB962C8B-B14F-4D97-AF65-F5344CB8AC3E}">
        <p14:creationId xmlns:p14="http://schemas.microsoft.com/office/powerpoint/2010/main" val="322591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7ECB5-E06B-A670-792C-79583316FB08}"/>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F4A95AE7-699F-A07D-A499-0AFF06E5D7C3}"/>
              </a:ext>
            </a:extLst>
          </p:cNvPr>
          <p:cNvSpPr/>
          <p:nvPr/>
        </p:nvSpPr>
        <p:spPr>
          <a:xfrm>
            <a:off x="576119"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a:extLst>
              <a:ext uri="{FF2B5EF4-FFF2-40B4-BE49-F238E27FC236}">
                <a16:creationId xmlns:a16="http://schemas.microsoft.com/office/drawing/2014/main" id="{2A6C1CAE-AE91-1F14-A355-3C31CB47A994}"/>
              </a:ext>
            </a:extLst>
          </p:cNvPr>
          <p:cNvSpPr>
            <a:spLocks noEditPoints="1"/>
          </p:cNvSpPr>
          <p:nvPr/>
        </p:nvSpPr>
        <p:spPr bwMode="auto">
          <a:xfrm>
            <a:off x="681622" y="2007636"/>
            <a:ext cx="157803" cy="192381"/>
          </a:xfrm>
          <a:custGeom>
            <a:avLst/>
            <a:gdLst>
              <a:gd name="T0" fmla="*/ 119 w 134"/>
              <a:gd name="T1" fmla="*/ 51 h 161"/>
              <a:gd name="T2" fmla="*/ 119 w 134"/>
              <a:gd name="T3" fmla="*/ 52 h 161"/>
              <a:gd name="T4" fmla="*/ 111 w 134"/>
              <a:gd name="T5" fmla="*/ 68 h 161"/>
              <a:gd name="T6" fmla="*/ 118 w 134"/>
              <a:gd name="T7" fmla="*/ 94 h 161"/>
              <a:gd name="T8" fmla="*/ 67 w 134"/>
              <a:gd name="T9" fmla="*/ 145 h 161"/>
              <a:gd name="T10" fmla="*/ 16 w 134"/>
              <a:gd name="T11" fmla="*/ 94 h 161"/>
              <a:gd name="T12" fmla="*/ 23 w 134"/>
              <a:gd name="T13" fmla="*/ 68 h 161"/>
              <a:gd name="T14" fmla="*/ 15 w 134"/>
              <a:gd name="T15" fmla="*/ 52 h 161"/>
              <a:gd name="T16" fmla="*/ 15 w 134"/>
              <a:gd name="T17" fmla="*/ 51 h 161"/>
              <a:gd name="T18" fmla="*/ 0 w 134"/>
              <a:gd name="T19" fmla="*/ 94 h 161"/>
              <a:gd name="T20" fmla="*/ 67 w 134"/>
              <a:gd name="T21" fmla="*/ 161 h 161"/>
              <a:gd name="T22" fmla="*/ 134 w 134"/>
              <a:gd name="T23" fmla="*/ 94 h 161"/>
              <a:gd name="T24" fmla="*/ 119 w 134"/>
              <a:gd name="T25" fmla="*/ 51 h 161"/>
              <a:gd name="T26" fmla="*/ 60 w 134"/>
              <a:gd name="T27" fmla="*/ 85 h 161"/>
              <a:gd name="T28" fmla="*/ 66 w 134"/>
              <a:gd name="T29" fmla="*/ 89 h 161"/>
              <a:gd name="T30" fmla="*/ 68 w 134"/>
              <a:gd name="T31" fmla="*/ 89 h 161"/>
              <a:gd name="T32" fmla="*/ 82 w 134"/>
              <a:gd name="T33" fmla="*/ 77 h 161"/>
              <a:gd name="T34" fmla="*/ 100 w 134"/>
              <a:gd name="T35" fmla="*/ 48 h 161"/>
              <a:gd name="T36" fmla="*/ 103 w 134"/>
              <a:gd name="T37" fmla="*/ 37 h 161"/>
              <a:gd name="T38" fmla="*/ 103 w 134"/>
              <a:gd name="T39" fmla="*/ 32 h 161"/>
              <a:gd name="T40" fmla="*/ 101 w 134"/>
              <a:gd name="T41" fmla="*/ 24 h 161"/>
              <a:gd name="T42" fmla="*/ 71 w 134"/>
              <a:gd name="T43" fmla="*/ 0 h 161"/>
              <a:gd name="T44" fmla="*/ 70 w 134"/>
              <a:gd name="T45" fmla="*/ 0 h 161"/>
              <a:gd name="T46" fmla="*/ 64 w 134"/>
              <a:gd name="T47" fmla="*/ 0 h 161"/>
              <a:gd name="T48" fmla="*/ 55 w 134"/>
              <a:gd name="T49" fmla="*/ 2 h 161"/>
              <a:gd name="T50" fmla="*/ 32 w 134"/>
              <a:gd name="T51" fmla="*/ 29 h 161"/>
              <a:gd name="T52" fmla="*/ 31 w 134"/>
              <a:gd name="T53" fmla="*/ 31 h 161"/>
              <a:gd name="T54" fmla="*/ 31 w 134"/>
              <a:gd name="T55" fmla="*/ 37 h 161"/>
              <a:gd name="T56" fmla="*/ 37 w 134"/>
              <a:gd name="T57" fmla="*/ 53 h 161"/>
              <a:gd name="T58" fmla="*/ 60 w 134"/>
              <a:gd name="T59" fmla="*/ 85 h 161"/>
              <a:gd name="T60" fmla="*/ 68 w 134"/>
              <a:gd name="T61" fmla="*/ 20 h 161"/>
              <a:gd name="T62" fmla="*/ 82 w 134"/>
              <a:gd name="T63" fmla="*/ 35 h 161"/>
              <a:gd name="T64" fmla="*/ 67 w 134"/>
              <a:gd name="T65" fmla="*/ 49 h 161"/>
              <a:gd name="T66" fmla="*/ 52 w 134"/>
              <a:gd name="T67" fmla="*/ 34 h 161"/>
              <a:gd name="T68" fmla="*/ 68 w 134"/>
              <a:gd name="T69"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1">
                <a:moveTo>
                  <a:pt x="119" y="51"/>
                </a:moveTo>
                <a:cubicBezTo>
                  <a:pt x="119" y="52"/>
                  <a:pt x="119" y="52"/>
                  <a:pt x="119" y="52"/>
                </a:cubicBezTo>
                <a:cubicBezTo>
                  <a:pt x="117" y="55"/>
                  <a:pt x="115" y="62"/>
                  <a:pt x="111" y="68"/>
                </a:cubicBezTo>
                <a:cubicBezTo>
                  <a:pt x="116" y="76"/>
                  <a:pt x="118" y="85"/>
                  <a:pt x="118" y="94"/>
                </a:cubicBezTo>
                <a:cubicBezTo>
                  <a:pt x="118" y="122"/>
                  <a:pt x="95" y="145"/>
                  <a:pt x="67" y="145"/>
                </a:cubicBezTo>
                <a:cubicBezTo>
                  <a:pt x="39" y="145"/>
                  <a:pt x="16" y="122"/>
                  <a:pt x="16" y="94"/>
                </a:cubicBezTo>
                <a:cubicBezTo>
                  <a:pt x="16" y="85"/>
                  <a:pt x="18" y="76"/>
                  <a:pt x="23" y="68"/>
                </a:cubicBezTo>
                <a:cubicBezTo>
                  <a:pt x="19" y="62"/>
                  <a:pt x="16" y="55"/>
                  <a:pt x="15" y="52"/>
                </a:cubicBezTo>
                <a:cubicBezTo>
                  <a:pt x="15" y="51"/>
                  <a:pt x="15" y="51"/>
                  <a:pt x="15" y="51"/>
                </a:cubicBezTo>
                <a:cubicBezTo>
                  <a:pt x="5" y="63"/>
                  <a:pt x="0" y="79"/>
                  <a:pt x="0" y="94"/>
                </a:cubicBezTo>
                <a:cubicBezTo>
                  <a:pt x="0" y="131"/>
                  <a:pt x="30" y="161"/>
                  <a:pt x="67" y="161"/>
                </a:cubicBezTo>
                <a:cubicBezTo>
                  <a:pt x="104" y="161"/>
                  <a:pt x="134" y="131"/>
                  <a:pt x="134" y="94"/>
                </a:cubicBezTo>
                <a:cubicBezTo>
                  <a:pt x="134" y="79"/>
                  <a:pt x="129" y="63"/>
                  <a:pt x="119" y="51"/>
                </a:cubicBezTo>
                <a:close/>
                <a:moveTo>
                  <a:pt x="60" y="85"/>
                </a:moveTo>
                <a:cubicBezTo>
                  <a:pt x="62" y="86"/>
                  <a:pt x="64" y="88"/>
                  <a:pt x="66" y="89"/>
                </a:cubicBezTo>
                <a:cubicBezTo>
                  <a:pt x="68" y="89"/>
                  <a:pt x="68" y="89"/>
                  <a:pt x="68" y="89"/>
                </a:cubicBezTo>
                <a:cubicBezTo>
                  <a:pt x="74" y="86"/>
                  <a:pt x="78" y="82"/>
                  <a:pt x="82" y="77"/>
                </a:cubicBezTo>
                <a:cubicBezTo>
                  <a:pt x="89" y="68"/>
                  <a:pt x="95" y="58"/>
                  <a:pt x="100" y="48"/>
                </a:cubicBezTo>
                <a:cubicBezTo>
                  <a:pt x="101" y="44"/>
                  <a:pt x="102" y="40"/>
                  <a:pt x="103" y="37"/>
                </a:cubicBezTo>
                <a:cubicBezTo>
                  <a:pt x="103" y="32"/>
                  <a:pt x="103" y="32"/>
                  <a:pt x="103" y="32"/>
                </a:cubicBezTo>
                <a:cubicBezTo>
                  <a:pt x="102" y="29"/>
                  <a:pt x="102" y="27"/>
                  <a:pt x="101" y="24"/>
                </a:cubicBezTo>
                <a:cubicBezTo>
                  <a:pt x="96" y="10"/>
                  <a:pt x="86" y="2"/>
                  <a:pt x="71" y="0"/>
                </a:cubicBezTo>
                <a:cubicBezTo>
                  <a:pt x="71" y="0"/>
                  <a:pt x="70" y="0"/>
                  <a:pt x="70" y="0"/>
                </a:cubicBezTo>
                <a:cubicBezTo>
                  <a:pt x="64" y="0"/>
                  <a:pt x="64" y="0"/>
                  <a:pt x="64" y="0"/>
                </a:cubicBezTo>
                <a:cubicBezTo>
                  <a:pt x="61" y="1"/>
                  <a:pt x="58" y="1"/>
                  <a:pt x="55" y="2"/>
                </a:cubicBezTo>
                <a:cubicBezTo>
                  <a:pt x="42" y="7"/>
                  <a:pt x="34" y="16"/>
                  <a:pt x="32" y="29"/>
                </a:cubicBezTo>
                <a:cubicBezTo>
                  <a:pt x="32" y="30"/>
                  <a:pt x="32" y="31"/>
                  <a:pt x="31" y="31"/>
                </a:cubicBezTo>
                <a:cubicBezTo>
                  <a:pt x="31" y="37"/>
                  <a:pt x="31" y="37"/>
                  <a:pt x="31" y="37"/>
                </a:cubicBezTo>
                <a:cubicBezTo>
                  <a:pt x="32" y="42"/>
                  <a:pt x="34" y="48"/>
                  <a:pt x="37" y="53"/>
                </a:cubicBezTo>
                <a:cubicBezTo>
                  <a:pt x="43" y="65"/>
                  <a:pt x="50" y="76"/>
                  <a:pt x="60" y="85"/>
                </a:cubicBezTo>
                <a:close/>
                <a:moveTo>
                  <a:pt x="68" y="20"/>
                </a:moveTo>
                <a:cubicBezTo>
                  <a:pt x="76" y="20"/>
                  <a:pt x="83" y="27"/>
                  <a:pt x="82" y="35"/>
                </a:cubicBezTo>
                <a:cubicBezTo>
                  <a:pt x="82" y="43"/>
                  <a:pt x="75" y="50"/>
                  <a:pt x="67" y="49"/>
                </a:cubicBezTo>
                <a:cubicBezTo>
                  <a:pt x="58" y="49"/>
                  <a:pt x="51" y="42"/>
                  <a:pt x="52" y="34"/>
                </a:cubicBezTo>
                <a:cubicBezTo>
                  <a:pt x="52" y="26"/>
                  <a:pt x="59" y="19"/>
                  <a:pt x="68" y="20"/>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TextBox 5">
            <a:extLst>
              <a:ext uri="{FF2B5EF4-FFF2-40B4-BE49-F238E27FC236}">
                <a16:creationId xmlns:a16="http://schemas.microsoft.com/office/drawing/2014/main" id="{364005B2-8600-520A-DF99-F89B3EF5A0A5}"/>
              </a:ext>
            </a:extLst>
          </p:cNvPr>
          <p:cNvSpPr txBox="1"/>
          <p:nvPr/>
        </p:nvSpPr>
        <p:spPr>
          <a:xfrm>
            <a:off x="1118925" y="1942273"/>
            <a:ext cx="3286797" cy="315727"/>
          </a:xfrm>
          <a:prstGeom prst="rect">
            <a:avLst/>
          </a:prstGeom>
          <a:noFill/>
        </p:spPr>
        <p:txBody>
          <a:bodyPr wrap="none" rtlCol="0">
            <a:spAutoFit/>
          </a:bodyPr>
          <a:lstStyle/>
          <a:p>
            <a:pPr>
              <a:lnSpc>
                <a:spcPts val="1900"/>
              </a:lnSpc>
            </a:pPr>
            <a:r>
              <a:rPr lang="fr-HT" sz="1200">
                <a:solidFill>
                  <a:schemeClr val="tx1">
                    <a:lumMod val="50000"/>
                    <a:lumOff val="50000"/>
                  </a:schemeClr>
                </a:solidFill>
                <a:ea typeface="Open Sans" panose="020B0606030504020204" pitchFamily="34" charset="0"/>
                <a:cs typeface="Open Sans" panose="020B0606030504020204" pitchFamily="34" charset="0"/>
              </a:rPr>
              <a:t>100 Cambridge St. - 9th Floor - Boston, MA 02114</a:t>
            </a:r>
          </a:p>
        </p:txBody>
      </p:sp>
      <p:sp>
        <p:nvSpPr>
          <p:cNvPr id="20" name="Oval 19">
            <a:extLst>
              <a:ext uri="{FF2B5EF4-FFF2-40B4-BE49-F238E27FC236}">
                <a16:creationId xmlns:a16="http://schemas.microsoft.com/office/drawing/2014/main" id="{A2C85D31-1676-4487-3A33-B878CE5214E4}"/>
              </a:ext>
            </a:extLst>
          </p:cNvPr>
          <p:cNvSpPr/>
          <p:nvPr/>
        </p:nvSpPr>
        <p:spPr>
          <a:xfrm>
            <a:off x="576119"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6E98F970-7FC1-D48A-7925-2A149F2F3F28}"/>
              </a:ext>
            </a:extLst>
          </p:cNvPr>
          <p:cNvSpPr>
            <a:spLocks noEditPoints="1"/>
          </p:cNvSpPr>
          <p:nvPr/>
        </p:nvSpPr>
        <p:spPr bwMode="auto">
          <a:xfrm>
            <a:off x="711872" y="2501641"/>
            <a:ext cx="97305" cy="198023"/>
          </a:xfrm>
          <a:custGeom>
            <a:avLst/>
            <a:gdLst>
              <a:gd name="T0" fmla="*/ 91 w 91"/>
              <a:gd name="T1" fmla="*/ 14 h 183"/>
              <a:gd name="T2" fmla="*/ 81 w 91"/>
              <a:gd name="T3" fmla="*/ 1 h 183"/>
              <a:gd name="T4" fmla="*/ 73 w 91"/>
              <a:gd name="T5" fmla="*/ 0 h 183"/>
              <a:gd name="T6" fmla="*/ 46 w 91"/>
              <a:gd name="T7" fmla="*/ 0 h 183"/>
              <a:gd name="T8" fmla="*/ 16 w 91"/>
              <a:gd name="T9" fmla="*/ 0 h 183"/>
              <a:gd name="T10" fmla="*/ 10 w 91"/>
              <a:gd name="T11" fmla="*/ 1 h 183"/>
              <a:gd name="T12" fmla="*/ 1 w 91"/>
              <a:gd name="T13" fmla="*/ 11 h 183"/>
              <a:gd name="T14" fmla="*/ 0 w 91"/>
              <a:gd name="T15" fmla="*/ 21 h 183"/>
              <a:gd name="T16" fmla="*/ 0 w 91"/>
              <a:gd name="T17" fmla="*/ 93 h 183"/>
              <a:gd name="T18" fmla="*/ 0 w 91"/>
              <a:gd name="T19" fmla="*/ 93 h 183"/>
              <a:gd name="T20" fmla="*/ 0 w 91"/>
              <a:gd name="T21" fmla="*/ 123 h 183"/>
              <a:gd name="T22" fmla="*/ 0 w 91"/>
              <a:gd name="T23" fmla="*/ 169 h 183"/>
              <a:gd name="T24" fmla="*/ 0 w 91"/>
              <a:gd name="T25" fmla="*/ 173 h 183"/>
              <a:gd name="T26" fmla="*/ 6 w 91"/>
              <a:gd name="T27" fmla="*/ 180 h 183"/>
              <a:gd name="T28" fmla="*/ 14 w 91"/>
              <a:gd name="T29" fmla="*/ 183 h 183"/>
              <a:gd name="T30" fmla="*/ 34 w 91"/>
              <a:gd name="T31" fmla="*/ 183 h 183"/>
              <a:gd name="T32" fmla="*/ 68 w 91"/>
              <a:gd name="T33" fmla="*/ 183 h 183"/>
              <a:gd name="T34" fmla="*/ 80 w 91"/>
              <a:gd name="T35" fmla="*/ 182 h 183"/>
              <a:gd name="T36" fmla="*/ 90 w 91"/>
              <a:gd name="T37" fmla="*/ 171 h 183"/>
              <a:gd name="T38" fmla="*/ 91 w 91"/>
              <a:gd name="T39" fmla="*/ 164 h 183"/>
              <a:gd name="T40" fmla="*/ 91 w 91"/>
              <a:gd name="T41" fmla="*/ 123 h 183"/>
              <a:gd name="T42" fmla="*/ 91 w 91"/>
              <a:gd name="T43" fmla="*/ 102 h 183"/>
              <a:gd name="T44" fmla="*/ 91 w 91"/>
              <a:gd name="T45" fmla="*/ 51 h 183"/>
              <a:gd name="T46" fmla="*/ 91 w 91"/>
              <a:gd name="T47" fmla="*/ 14 h 183"/>
              <a:gd name="T48" fmla="*/ 33 w 91"/>
              <a:gd name="T49" fmla="*/ 11 h 183"/>
              <a:gd name="T50" fmla="*/ 35 w 91"/>
              <a:gd name="T51" fmla="*/ 8 h 183"/>
              <a:gd name="T52" fmla="*/ 56 w 91"/>
              <a:gd name="T53" fmla="*/ 8 h 183"/>
              <a:gd name="T54" fmla="*/ 57 w 91"/>
              <a:gd name="T55" fmla="*/ 8 h 183"/>
              <a:gd name="T56" fmla="*/ 57 w 91"/>
              <a:gd name="T57" fmla="*/ 13 h 183"/>
              <a:gd name="T58" fmla="*/ 52 w 91"/>
              <a:gd name="T59" fmla="*/ 13 h 183"/>
              <a:gd name="T60" fmla="*/ 35 w 91"/>
              <a:gd name="T61" fmla="*/ 13 h 183"/>
              <a:gd name="T62" fmla="*/ 33 w 91"/>
              <a:gd name="T63" fmla="*/ 11 h 183"/>
              <a:gd name="T64" fmla="*/ 12 w 91"/>
              <a:gd name="T65" fmla="*/ 9 h 183"/>
              <a:gd name="T66" fmla="*/ 13 w 91"/>
              <a:gd name="T67" fmla="*/ 10 h 183"/>
              <a:gd name="T68" fmla="*/ 12 w 91"/>
              <a:gd name="T69" fmla="*/ 12 h 183"/>
              <a:gd name="T70" fmla="*/ 10 w 91"/>
              <a:gd name="T71" fmla="*/ 10 h 183"/>
              <a:gd name="T72" fmla="*/ 12 w 91"/>
              <a:gd name="T73" fmla="*/ 9 h 183"/>
              <a:gd name="T74" fmla="*/ 45 w 91"/>
              <a:gd name="T75" fmla="*/ 177 h 183"/>
              <a:gd name="T76" fmla="*/ 36 w 91"/>
              <a:gd name="T77" fmla="*/ 168 h 183"/>
              <a:gd name="T78" fmla="*/ 45 w 91"/>
              <a:gd name="T79" fmla="*/ 159 h 183"/>
              <a:gd name="T80" fmla="*/ 54 w 91"/>
              <a:gd name="T81" fmla="*/ 168 h 183"/>
              <a:gd name="T82" fmla="*/ 45 w 91"/>
              <a:gd name="T83" fmla="*/ 177 h 183"/>
              <a:gd name="T84" fmla="*/ 82 w 91"/>
              <a:gd name="T85" fmla="*/ 153 h 183"/>
              <a:gd name="T86" fmla="*/ 8 w 91"/>
              <a:gd name="T87" fmla="*/ 154 h 183"/>
              <a:gd name="T88" fmla="*/ 8 w 91"/>
              <a:gd name="T89" fmla="*/ 20 h 183"/>
              <a:gd name="T90" fmla="*/ 82 w 91"/>
              <a:gd name="T91" fmla="*/ 20 h 183"/>
              <a:gd name="T92" fmla="*/ 82 w 91"/>
              <a:gd name="T93" fmla="*/ 15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183">
                <a:moveTo>
                  <a:pt x="91" y="14"/>
                </a:moveTo>
                <a:cubicBezTo>
                  <a:pt x="90" y="8"/>
                  <a:pt x="87" y="3"/>
                  <a:pt x="81" y="1"/>
                </a:cubicBezTo>
                <a:cubicBezTo>
                  <a:pt x="78" y="0"/>
                  <a:pt x="75" y="0"/>
                  <a:pt x="73" y="0"/>
                </a:cubicBezTo>
                <a:cubicBezTo>
                  <a:pt x="64" y="0"/>
                  <a:pt x="55" y="0"/>
                  <a:pt x="46" y="0"/>
                </a:cubicBezTo>
                <a:cubicBezTo>
                  <a:pt x="36" y="0"/>
                  <a:pt x="26" y="0"/>
                  <a:pt x="16" y="0"/>
                </a:cubicBezTo>
                <a:cubicBezTo>
                  <a:pt x="14" y="0"/>
                  <a:pt x="12" y="0"/>
                  <a:pt x="10" y="1"/>
                </a:cubicBezTo>
                <a:cubicBezTo>
                  <a:pt x="6" y="3"/>
                  <a:pt x="2" y="6"/>
                  <a:pt x="1" y="11"/>
                </a:cubicBezTo>
                <a:cubicBezTo>
                  <a:pt x="0" y="14"/>
                  <a:pt x="0" y="17"/>
                  <a:pt x="0" y="21"/>
                </a:cubicBezTo>
                <a:cubicBezTo>
                  <a:pt x="0" y="45"/>
                  <a:pt x="0" y="69"/>
                  <a:pt x="0" y="93"/>
                </a:cubicBezTo>
                <a:cubicBezTo>
                  <a:pt x="0" y="93"/>
                  <a:pt x="0" y="93"/>
                  <a:pt x="0" y="93"/>
                </a:cubicBezTo>
                <a:cubicBezTo>
                  <a:pt x="0" y="103"/>
                  <a:pt x="0" y="113"/>
                  <a:pt x="0" y="123"/>
                </a:cubicBezTo>
                <a:cubicBezTo>
                  <a:pt x="0" y="139"/>
                  <a:pt x="0" y="154"/>
                  <a:pt x="0" y="169"/>
                </a:cubicBezTo>
                <a:cubicBezTo>
                  <a:pt x="0" y="171"/>
                  <a:pt x="0" y="172"/>
                  <a:pt x="0" y="173"/>
                </a:cubicBezTo>
                <a:cubicBezTo>
                  <a:pt x="2" y="176"/>
                  <a:pt x="3" y="179"/>
                  <a:pt x="6" y="180"/>
                </a:cubicBezTo>
                <a:cubicBezTo>
                  <a:pt x="9" y="182"/>
                  <a:pt x="12" y="183"/>
                  <a:pt x="14" y="183"/>
                </a:cubicBezTo>
                <a:cubicBezTo>
                  <a:pt x="21" y="183"/>
                  <a:pt x="28" y="183"/>
                  <a:pt x="34" y="183"/>
                </a:cubicBezTo>
                <a:cubicBezTo>
                  <a:pt x="46" y="183"/>
                  <a:pt x="57" y="183"/>
                  <a:pt x="68" y="183"/>
                </a:cubicBezTo>
                <a:cubicBezTo>
                  <a:pt x="72" y="182"/>
                  <a:pt x="76" y="183"/>
                  <a:pt x="80" y="182"/>
                </a:cubicBezTo>
                <a:cubicBezTo>
                  <a:pt x="86" y="180"/>
                  <a:pt x="89" y="177"/>
                  <a:pt x="90" y="171"/>
                </a:cubicBezTo>
                <a:cubicBezTo>
                  <a:pt x="91" y="169"/>
                  <a:pt x="91" y="166"/>
                  <a:pt x="91" y="164"/>
                </a:cubicBezTo>
                <a:cubicBezTo>
                  <a:pt x="91" y="150"/>
                  <a:pt x="91" y="137"/>
                  <a:pt x="91" y="123"/>
                </a:cubicBezTo>
                <a:cubicBezTo>
                  <a:pt x="91" y="116"/>
                  <a:pt x="91" y="109"/>
                  <a:pt x="91" y="102"/>
                </a:cubicBezTo>
                <a:cubicBezTo>
                  <a:pt x="91" y="85"/>
                  <a:pt x="91" y="68"/>
                  <a:pt x="91" y="51"/>
                </a:cubicBezTo>
                <a:cubicBezTo>
                  <a:pt x="91" y="39"/>
                  <a:pt x="91" y="27"/>
                  <a:pt x="91" y="14"/>
                </a:cubicBezTo>
                <a:close/>
                <a:moveTo>
                  <a:pt x="33" y="11"/>
                </a:moveTo>
                <a:cubicBezTo>
                  <a:pt x="33" y="8"/>
                  <a:pt x="33" y="8"/>
                  <a:pt x="35" y="8"/>
                </a:cubicBezTo>
                <a:cubicBezTo>
                  <a:pt x="42" y="8"/>
                  <a:pt x="49" y="8"/>
                  <a:pt x="56" y="8"/>
                </a:cubicBezTo>
                <a:cubicBezTo>
                  <a:pt x="56" y="8"/>
                  <a:pt x="56" y="8"/>
                  <a:pt x="57" y="8"/>
                </a:cubicBezTo>
                <a:cubicBezTo>
                  <a:pt x="57" y="13"/>
                  <a:pt x="57" y="13"/>
                  <a:pt x="57" y="13"/>
                </a:cubicBezTo>
                <a:cubicBezTo>
                  <a:pt x="55" y="13"/>
                  <a:pt x="53" y="13"/>
                  <a:pt x="52" y="13"/>
                </a:cubicBezTo>
                <a:cubicBezTo>
                  <a:pt x="46" y="13"/>
                  <a:pt x="40" y="13"/>
                  <a:pt x="35" y="13"/>
                </a:cubicBezTo>
                <a:cubicBezTo>
                  <a:pt x="33" y="13"/>
                  <a:pt x="33" y="13"/>
                  <a:pt x="33" y="11"/>
                </a:cubicBezTo>
                <a:close/>
                <a:moveTo>
                  <a:pt x="12" y="9"/>
                </a:moveTo>
                <a:cubicBezTo>
                  <a:pt x="13" y="8"/>
                  <a:pt x="13" y="9"/>
                  <a:pt x="13" y="10"/>
                </a:cubicBezTo>
                <a:cubicBezTo>
                  <a:pt x="13" y="11"/>
                  <a:pt x="13" y="12"/>
                  <a:pt x="12" y="12"/>
                </a:cubicBezTo>
                <a:cubicBezTo>
                  <a:pt x="10" y="12"/>
                  <a:pt x="10" y="12"/>
                  <a:pt x="10" y="10"/>
                </a:cubicBezTo>
                <a:cubicBezTo>
                  <a:pt x="10" y="9"/>
                  <a:pt x="10" y="9"/>
                  <a:pt x="12" y="9"/>
                </a:cubicBezTo>
                <a:close/>
                <a:moveTo>
                  <a:pt x="45" y="177"/>
                </a:moveTo>
                <a:cubicBezTo>
                  <a:pt x="40" y="177"/>
                  <a:pt x="36" y="173"/>
                  <a:pt x="36" y="168"/>
                </a:cubicBezTo>
                <a:cubicBezTo>
                  <a:pt x="36" y="163"/>
                  <a:pt x="40" y="159"/>
                  <a:pt x="45" y="159"/>
                </a:cubicBezTo>
                <a:cubicBezTo>
                  <a:pt x="50" y="159"/>
                  <a:pt x="54" y="163"/>
                  <a:pt x="54" y="168"/>
                </a:cubicBezTo>
                <a:cubicBezTo>
                  <a:pt x="54" y="173"/>
                  <a:pt x="50" y="177"/>
                  <a:pt x="45" y="177"/>
                </a:cubicBezTo>
                <a:close/>
                <a:moveTo>
                  <a:pt x="82" y="153"/>
                </a:moveTo>
                <a:cubicBezTo>
                  <a:pt x="57" y="153"/>
                  <a:pt x="33" y="154"/>
                  <a:pt x="8" y="154"/>
                </a:cubicBezTo>
                <a:cubicBezTo>
                  <a:pt x="8" y="20"/>
                  <a:pt x="8" y="20"/>
                  <a:pt x="8" y="20"/>
                </a:cubicBezTo>
                <a:cubicBezTo>
                  <a:pt x="82" y="20"/>
                  <a:pt x="82" y="20"/>
                  <a:pt x="82" y="20"/>
                </a:cubicBezTo>
                <a:lnTo>
                  <a:pt x="82" y="153"/>
                </a:ln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TextBox 7">
            <a:extLst>
              <a:ext uri="{FF2B5EF4-FFF2-40B4-BE49-F238E27FC236}">
                <a16:creationId xmlns:a16="http://schemas.microsoft.com/office/drawing/2014/main" id="{A456D4ED-730F-75E8-132F-B6D5CA6EC074}"/>
              </a:ext>
            </a:extLst>
          </p:cNvPr>
          <p:cNvSpPr txBox="1"/>
          <p:nvPr/>
        </p:nvSpPr>
        <p:spPr>
          <a:xfrm>
            <a:off x="1081981" y="2434664"/>
            <a:ext cx="1144865" cy="315727"/>
          </a:xfrm>
          <a:prstGeom prst="rect">
            <a:avLst/>
          </a:prstGeom>
          <a:noFill/>
        </p:spPr>
        <p:txBody>
          <a:bodyPr wrap="none" rtlCol="0">
            <a:spAutoFit/>
          </a:bodyPr>
          <a:lstStyle/>
          <a:p>
            <a:pPr>
              <a:lnSpc>
                <a:spcPts val="1900"/>
              </a:lnSpc>
            </a:pPr>
            <a:r>
              <a:rPr lang="fr-HT" sz="1200" i="0" u="none" strike="noStrike">
                <a:solidFill>
                  <a:schemeClr val="tx1">
                    <a:lumMod val="50000"/>
                    <a:lumOff val="50000"/>
                  </a:schemeClr>
                </a:solidFill>
              </a:rPr>
              <a:t>(</a:t>
            </a:r>
            <a:r>
              <a:rPr lang="fr-HT" sz="1200">
                <a:solidFill>
                  <a:schemeClr val="tx1">
                    <a:lumMod val="50000"/>
                    <a:lumOff val="50000"/>
                  </a:schemeClr>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617) 626-7300</a:t>
            </a:r>
          </a:p>
        </p:txBody>
      </p:sp>
      <p:sp>
        <p:nvSpPr>
          <p:cNvPr id="52" name="Oval 51">
            <a:extLst>
              <a:ext uri="{FF2B5EF4-FFF2-40B4-BE49-F238E27FC236}">
                <a16:creationId xmlns:a16="http://schemas.microsoft.com/office/drawing/2014/main" id="{F4B5273A-4E1C-1899-5F6F-6221B5315C4B}"/>
              </a:ext>
            </a:extLst>
          </p:cNvPr>
          <p:cNvSpPr/>
          <p:nvPr/>
        </p:nvSpPr>
        <p:spPr>
          <a:xfrm>
            <a:off x="5039121"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6">
            <a:extLst>
              <a:ext uri="{FF2B5EF4-FFF2-40B4-BE49-F238E27FC236}">
                <a16:creationId xmlns:a16="http://schemas.microsoft.com/office/drawing/2014/main" id="{C9000F31-357E-AAA9-B26E-0EB5A09372A6}"/>
              </a:ext>
            </a:extLst>
          </p:cNvPr>
          <p:cNvSpPr>
            <a:spLocks noEditPoints="1"/>
          </p:cNvSpPr>
          <p:nvPr/>
        </p:nvSpPr>
        <p:spPr bwMode="auto">
          <a:xfrm>
            <a:off x="5142587" y="2018222"/>
            <a:ext cx="185535" cy="180077"/>
          </a:xfrm>
          <a:custGeom>
            <a:avLst/>
            <a:gdLst>
              <a:gd name="T0" fmla="*/ 28 w 163"/>
              <a:gd name="T1" fmla="*/ 51 h 156"/>
              <a:gd name="T2" fmla="*/ 30 w 163"/>
              <a:gd name="T3" fmla="*/ 51 h 156"/>
              <a:gd name="T4" fmla="*/ 30 w 163"/>
              <a:gd name="T5" fmla="*/ 51 h 156"/>
              <a:gd name="T6" fmla="*/ 36 w 163"/>
              <a:gd name="T7" fmla="*/ 47 h 156"/>
              <a:gd name="T8" fmla="*/ 13 w 163"/>
              <a:gd name="T9" fmla="*/ 43 h 156"/>
              <a:gd name="T10" fmla="*/ 13 w 163"/>
              <a:gd name="T11" fmla="*/ 51 h 156"/>
              <a:gd name="T12" fmla="*/ 28 w 163"/>
              <a:gd name="T13" fmla="*/ 32 h 156"/>
              <a:gd name="T14" fmla="*/ 48 w 163"/>
              <a:gd name="T15" fmla="*/ 28 h 156"/>
              <a:gd name="T16" fmla="*/ 13 w 163"/>
              <a:gd name="T17" fmla="*/ 24 h 156"/>
              <a:gd name="T18" fmla="*/ 13 w 163"/>
              <a:gd name="T19" fmla="*/ 32 h 156"/>
              <a:gd name="T20" fmla="*/ 28 w 163"/>
              <a:gd name="T21" fmla="*/ 15 h 156"/>
              <a:gd name="T22" fmla="*/ 60 w 163"/>
              <a:gd name="T23" fmla="*/ 15 h 156"/>
              <a:gd name="T24" fmla="*/ 60 w 163"/>
              <a:gd name="T25" fmla="*/ 8 h 156"/>
              <a:gd name="T26" fmla="*/ 9 w 163"/>
              <a:gd name="T27" fmla="*/ 12 h 156"/>
              <a:gd name="T28" fmla="*/ 44 w 163"/>
              <a:gd name="T29" fmla="*/ 116 h 156"/>
              <a:gd name="T30" fmla="*/ 20 w 163"/>
              <a:gd name="T31" fmla="*/ 120 h 156"/>
              <a:gd name="T32" fmla="*/ 34 w 163"/>
              <a:gd name="T33" fmla="*/ 123 h 156"/>
              <a:gd name="T34" fmla="*/ 48 w 163"/>
              <a:gd name="T35" fmla="*/ 120 h 156"/>
              <a:gd name="T36" fmla="*/ 157 w 163"/>
              <a:gd name="T37" fmla="*/ 51 h 156"/>
              <a:gd name="T38" fmla="*/ 91 w 163"/>
              <a:gd name="T39" fmla="*/ 7 h 156"/>
              <a:gd name="T40" fmla="*/ 14 w 163"/>
              <a:gd name="T41" fmla="*/ 84 h 156"/>
              <a:gd name="T42" fmla="*/ 18 w 163"/>
              <a:gd name="T43" fmla="*/ 109 h 156"/>
              <a:gd name="T44" fmla="*/ 22 w 163"/>
              <a:gd name="T45" fmla="*/ 104 h 156"/>
              <a:gd name="T46" fmla="*/ 17 w 163"/>
              <a:gd name="T47" fmla="*/ 98 h 156"/>
              <a:gd name="T48" fmla="*/ 66 w 163"/>
              <a:gd name="T49" fmla="*/ 146 h 156"/>
              <a:gd name="T50" fmla="*/ 60 w 163"/>
              <a:gd name="T51" fmla="*/ 141 h 156"/>
              <a:gd name="T52" fmla="*/ 55 w 163"/>
              <a:gd name="T53" fmla="*/ 147 h 156"/>
              <a:gd name="T54" fmla="*/ 80 w 163"/>
              <a:gd name="T55" fmla="*/ 149 h 156"/>
              <a:gd name="T56" fmla="*/ 157 w 163"/>
              <a:gd name="T57" fmla="*/ 51 h 156"/>
              <a:gd name="T58" fmla="*/ 18 w 163"/>
              <a:gd name="T59" fmla="*/ 91 h 156"/>
              <a:gd name="T60" fmla="*/ 97 w 163"/>
              <a:gd name="T61" fmla="*/ 11 h 156"/>
              <a:gd name="T62" fmla="*/ 98 w 163"/>
              <a:gd name="T63" fmla="*/ 13 h 156"/>
              <a:gd name="T64" fmla="*/ 88 w 163"/>
              <a:gd name="T65" fmla="*/ 85 h 156"/>
              <a:gd name="T66" fmla="*/ 73 w 163"/>
              <a:gd name="T67" fmla="*/ 146 h 156"/>
              <a:gd name="T68" fmla="*/ 89 w 163"/>
              <a:gd name="T69" fmla="*/ 92 h 156"/>
              <a:gd name="T70" fmla="*/ 100 w 163"/>
              <a:gd name="T71" fmla="*/ 70 h 156"/>
              <a:gd name="T72" fmla="*/ 73 w 163"/>
              <a:gd name="T73" fmla="*/ 146 h 156"/>
              <a:gd name="T74" fmla="*/ 105 w 163"/>
              <a:gd name="T75" fmla="*/ 10 h 156"/>
              <a:gd name="T76" fmla="*/ 101 w 163"/>
              <a:gd name="T77" fmla="*/ 62 h 156"/>
              <a:gd name="T78" fmla="*/ 4 w 163"/>
              <a:gd name="T79" fmla="*/ 132 h 156"/>
              <a:gd name="T80" fmla="*/ 4 w 163"/>
              <a:gd name="T81" fmla="*/ 139 h 156"/>
              <a:gd name="T82" fmla="*/ 35 w 163"/>
              <a:gd name="T83" fmla="*/ 139 h 156"/>
              <a:gd name="T84" fmla="*/ 35 w 163"/>
              <a:gd name="T85" fmla="*/ 13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56">
                <a:moveTo>
                  <a:pt x="13" y="51"/>
                </a:moveTo>
                <a:cubicBezTo>
                  <a:pt x="18" y="51"/>
                  <a:pt x="23" y="51"/>
                  <a:pt x="28" y="51"/>
                </a:cubicBezTo>
                <a:cubicBezTo>
                  <a:pt x="29" y="51"/>
                  <a:pt x="30" y="51"/>
                  <a:pt x="30" y="51"/>
                </a:cubicBezTo>
                <a:cubicBezTo>
                  <a:pt x="30" y="51"/>
                  <a:pt x="30" y="51"/>
                  <a:pt x="30" y="51"/>
                </a:cubicBezTo>
                <a:cubicBezTo>
                  <a:pt x="30" y="51"/>
                  <a:pt x="30" y="51"/>
                  <a:pt x="30" y="51"/>
                </a:cubicBezTo>
                <a:cubicBezTo>
                  <a:pt x="30" y="51"/>
                  <a:pt x="30" y="51"/>
                  <a:pt x="30" y="51"/>
                </a:cubicBezTo>
                <a:cubicBezTo>
                  <a:pt x="31" y="51"/>
                  <a:pt x="31" y="51"/>
                  <a:pt x="32" y="51"/>
                </a:cubicBezTo>
                <a:cubicBezTo>
                  <a:pt x="35" y="51"/>
                  <a:pt x="36" y="49"/>
                  <a:pt x="36" y="47"/>
                </a:cubicBezTo>
                <a:cubicBezTo>
                  <a:pt x="36" y="45"/>
                  <a:pt x="34" y="43"/>
                  <a:pt x="32" y="43"/>
                </a:cubicBezTo>
                <a:cubicBezTo>
                  <a:pt x="22" y="43"/>
                  <a:pt x="23" y="43"/>
                  <a:pt x="13" y="43"/>
                </a:cubicBezTo>
                <a:cubicBezTo>
                  <a:pt x="10" y="43"/>
                  <a:pt x="9" y="45"/>
                  <a:pt x="9" y="47"/>
                </a:cubicBezTo>
                <a:cubicBezTo>
                  <a:pt x="9" y="49"/>
                  <a:pt x="10" y="50"/>
                  <a:pt x="13" y="51"/>
                </a:cubicBezTo>
                <a:close/>
                <a:moveTo>
                  <a:pt x="13" y="32"/>
                </a:moveTo>
                <a:cubicBezTo>
                  <a:pt x="18" y="32"/>
                  <a:pt x="23" y="32"/>
                  <a:pt x="28" y="32"/>
                </a:cubicBezTo>
                <a:cubicBezTo>
                  <a:pt x="34" y="32"/>
                  <a:pt x="39" y="32"/>
                  <a:pt x="44" y="32"/>
                </a:cubicBezTo>
                <a:cubicBezTo>
                  <a:pt x="47" y="32"/>
                  <a:pt x="48" y="30"/>
                  <a:pt x="48" y="28"/>
                </a:cubicBezTo>
                <a:cubicBezTo>
                  <a:pt x="48" y="26"/>
                  <a:pt x="46" y="24"/>
                  <a:pt x="44" y="24"/>
                </a:cubicBezTo>
                <a:cubicBezTo>
                  <a:pt x="34" y="24"/>
                  <a:pt x="23" y="24"/>
                  <a:pt x="13" y="24"/>
                </a:cubicBezTo>
                <a:cubicBezTo>
                  <a:pt x="10" y="24"/>
                  <a:pt x="9" y="26"/>
                  <a:pt x="9" y="28"/>
                </a:cubicBezTo>
                <a:cubicBezTo>
                  <a:pt x="9" y="30"/>
                  <a:pt x="10" y="32"/>
                  <a:pt x="13" y="32"/>
                </a:cubicBezTo>
                <a:close/>
                <a:moveTo>
                  <a:pt x="13" y="15"/>
                </a:moveTo>
                <a:cubicBezTo>
                  <a:pt x="18" y="15"/>
                  <a:pt x="23" y="15"/>
                  <a:pt x="28" y="15"/>
                </a:cubicBezTo>
                <a:cubicBezTo>
                  <a:pt x="31" y="15"/>
                  <a:pt x="39" y="15"/>
                  <a:pt x="47" y="15"/>
                </a:cubicBezTo>
                <a:cubicBezTo>
                  <a:pt x="52" y="15"/>
                  <a:pt x="57" y="15"/>
                  <a:pt x="60" y="15"/>
                </a:cubicBezTo>
                <a:cubicBezTo>
                  <a:pt x="63" y="15"/>
                  <a:pt x="64" y="14"/>
                  <a:pt x="64" y="11"/>
                </a:cubicBezTo>
                <a:cubicBezTo>
                  <a:pt x="64" y="9"/>
                  <a:pt x="62" y="8"/>
                  <a:pt x="60" y="8"/>
                </a:cubicBezTo>
                <a:cubicBezTo>
                  <a:pt x="50" y="8"/>
                  <a:pt x="23" y="8"/>
                  <a:pt x="13" y="8"/>
                </a:cubicBezTo>
                <a:cubicBezTo>
                  <a:pt x="10" y="8"/>
                  <a:pt x="9" y="9"/>
                  <a:pt x="9" y="12"/>
                </a:cubicBezTo>
                <a:cubicBezTo>
                  <a:pt x="9" y="14"/>
                  <a:pt x="10" y="15"/>
                  <a:pt x="13" y="15"/>
                </a:cubicBezTo>
                <a:close/>
                <a:moveTo>
                  <a:pt x="44" y="116"/>
                </a:moveTo>
                <a:cubicBezTo>
                  <a:pt x="37" y="116"/>
                  <a:pt x="31" y="116"/>
                  <a:pt x="24" y="116"/>
                </a:cubicBezTo>
                <a:cubicBezTo>
                  <a:pt x="21" y="116"/>
                  <a:pt x="20" y="118"/>
                  <a:pt x="20" y="120"/>
                </a:cubicBezTo>
                <a:cubicBezTo>
                  <a:pt x="20" y="122"/>
                  <a:pt x="21" y="123"/>
                  <a:pt x="24" y="123"/>
                </a:cubicBezTo>
                <a:cubicBezTo>
                  <a:pt x="27" y="123"/>
                  <a:pt x="31" y="123"/>
                  <a:pt x="34" y="123"/>
                </a:cubicBezTo>
                <a:cubicBezTo>
                  <a:pt x="37" y="123"/>
                  <a:pt x="40" y="123"/>
                  <a:pt x="44" y="123"/>
                </a:cubicBezTo>
                <a:cubicBezTo>
                  <a:pt x="47" y="123"/>
                  <a:pt x="48" y="122"/>
                  <a:pt x="48" y="120"/>
                </a:cubicBezTo>
                <a:cubicBezTo>
                  <a:pt x="48" y="118"/>
                  <a:pt x="47" y="116"/>
                  <a:pt x="44" y="116"/>
                </a:cubicBezTo>
                <a:close/>
                <a:moveTo>
                  <a:pt x="157" y="51"/>
                </a:moveTo>
                <a:cubicBezTo>
                  <a:pt x="142" y="36"/>
                  <a:pt x="127" y="22"/>
                  <a:pt x="113" y="7"/>
                </a:cubicBezTo>
                <a:cubicBezTo>
                  <a:pt x="106" y="0"/>
                  <a:pt x="98" y="0"/>
                  <a:pt x="91" y="7"/>
                </a:cubicBezTo>
                <a:cubicBezTo>
                  <a:pt x="75" y="23"/>
                  <a:pt x="59" y="39"/>
                  <a:pt x="43" y="54"/>
                </a:cubicBezTo>
                <a:cubicBezTo>
                  <a:pt x="33" y="64"/>
                  <a:pt x="23" y="74"/>
                  <a:pt x="14" y="84"/>
                </a:cubicBezTo>
                <a:cubicBezTo>
                  <a:pt x="9" y="89"/>
                  <a:pt x="7" y="96"/>
                  <a:pt x="11" y="101"/>
                </a:cubicBezTo>
                <a:cubicBezTo>
                  <a:pt x="12" y="104"/>
                  <a:pt x="15" y="106"/>
                  <a:pt x="18" y="109"/>
                </a:cubicBezTo>
                <a:cubicBezTo>
                  <a:pt x="19" y="110"/>
                  <a:pt x="21" y="110"/>
                  <a:pt x="22" y="108"/>
                </a:cubicBezTo>
                <a:cubicBezTo>
                  <a:pt x="23" y="107"/>
                  <a:pt x="23" y="105"/>
                  <a:pt x="22" y="104"/>
                </a:cubicBezTo>
                <a:cubicBezTo>
                  <a:pt x="21" y="102"/>
                  <a:pt x="20" y="101"/>
                  <a:pt x="19" y="100"/>
                </a:cubicBezTo>
                <a:cubicBezTo>
                  <a:pt x="18" y="100"/>
                  <a:pt x="18" y="99"/>
                  <a:pt x="17" y="98"/>
                </a:cubicBezTo>
                <a:cubicBezTo>
                  <a:pt x="35" y="97"/>
                  <a:pt x="52" y="95"/>
                  <a:pt x="70" y="94"/>
                </a:cubicBezTo>
                <a:cubicBezTo>
                  <a:pt x="68" y="112"/>
                  <a:pt x="67" y="129"/>
                  <a:pt x="66" y="146"/>
                </a:cubicBezTo>
                <a:cubicBezTo>
                  <a:pt x="65" y="146"/>
                  <a:pt x="65" y="146"/>
                  <a:pt x="65" y="146"/>
                </a:cubicBezTo>
                <a:cubicBezTo>
                  <a:pt x="63" y="145"/>
                  <a:pt x="62" y="143"/>
                  <a:pt x="60" y="141"/>
                </a:cubicBezTo>
                <a:cubicBezTo>
                  <a:pt x="58" y="140"/>
                  <a:pt x="56" y="140"/>
                  <a:pt x="55" y="142"/>
                </a:cubicBezTo>
                <a:cubicBezTo>
                  <a:pt x="54" y="143"/>
                  <a:pt x="54" y="145"/>
                  <a:pt x="55" y="147"/>
                </a:cubicBezTo>
                <a:cubicBezTo>
                  <a:pt x="56" y="148"/>
                  <a:pt x="57" y="149"/>
                  <a:pt x="58" y="150"/>
                </a:cubicBezTo>
                <a:cubicBezTo>
                  <a:pt x="65" y="156"/>
                  <a:pt x="73" y="156"/>
                  <a:pt x="80" y="149"/>
                </a:cubicBezTo>
                <a:cubicBezTo>
                  <a:pt x="105" y="124"/>
                  <a:pt x="131" y="98"/>
                  <a:pt x="157" y="73"/>
                </a:cubicBezTo>
                <a:cubicBezTo>
                  <a:pt x="163" y="66"/>
                  <a:pt x="163" y="58"/>
                  <a:pt x="157" y="51"/>
                </a:cubicBezTo>
                <a:close/>
                <a:moveTo>
                  <a:pt x="20" y="91"/>
                </a:moveTo>
                <a:cubicBezTo>
                  <a:pt x="19" y="91"/>
                  <a:pt x="18" y="91"/>
                  <a:pt x="18" y="91"/>
                </a:cubicBezTo>
                <a:cubicBezTo>
                  <a:pt x="18" y="91"/>
                  <a:pt x="18" y="90"/>
                  <a:pt x="18" y="90"/>
                </a:cubicBezTo>
                <a:cubicBezTo>
                  <a:pt x="97" y="11"/>
                  <a:pt x="97" y="11"/>
                  <a:pt x="97" y="11"/>
                </a:cubicBezTo>
                <a:cubicBezTo>
                  <a:pt x="98" y="11"/>
                  <a:pt x="98" y="11"/>
                  <a:pt x="98" y="11"/>
                </a:cubicBezTo>
                <a:cubicBezTo>
                  <a:pt x="98" y="11"/>
                  <a:pt x="98" y="12"/>
                  <a:pt x="98" y="13"/>
                </a:cubicBezTo>
                <a:cubicBezTo>
                  <a:pt x="96" y="35"/>
                  <a:pt x="94" y="58"/>
                  <a:pt x="92" y="81"/>
                </a:cubicBezTo>
                <a:cubicBezTo>
                  <a:pt x="92" y="84"/>
                  <a:pt x="91" y="85"/>
                  <a:pt x="88" y="85"/>
                </a:cubicBezTo>
                <a:cubicBezTo>
                  <a:pt x="65" y="87"/>
                  <a:pt x="42" y="89"/>
                  <a:pt x="20" y="91"/>
                </a:cubicBezTo>
                <a:close/>
                <a:moveTo>
                  <a:pt x="73" y="146"/>
                </a:moveTo>
                <a:cubicBezTo>
                  <a:pt x="74" y="128"/>
                  <a:pt x="76" y="111"/>
                  <a:pt x="77" y="93"/>
                </a:cubicBezTo>
                <a:cubicBezTo>
                  <a:pt x="81" y="93"/>
                  <a:pt x="85" y="93"/>
                  <a:pt x="89" y="92"/>
                </a:cubicBezTo>
                <a:cubicBezTo>
                  <a:pt x="95" y="92"/>
                  <a:pt x="99" y="88"/>
                  <a:pt x="100" y="82"/>
                </a:cubicBezTo>
                <a:cubicBezTo>
                  <a:pt x="100" y="78"/>
                  <a:pt x="100" y="74"/>
                  <a:pt x="100" y="70"/>
                </a:cubicBezTo>
                <a:cubicBezTo>
                  <a:pt x="118" y="68"/>
                  <a:pt x="135" y="67"/>
                  <a:pt x="153" y="66"/>
                </a:cubicBezTo>
                <a:lnTo>
                  <a:pt x="73" y="146"/>
                </a:lnTo>
                <a:close/>
                <a:moveTo>
                  <a:pt x="101" y="62"/>
                </a:moveTo>
                <a:cubicBezTo>
                  <a:pt x="102" y="45"/>
                  <a:pt x="104" y="28"/>
                  <a:pt x="105" y="10"/>
                </a:cubicBezTo>
                <a:cubicBezTo>
                  <a:pt x="122" y="26"/>
                  <a:pt x="137" y="42"/>
                  <a:pt x="154" y="58"/>
                </a:cubicBezTo>
                <a:cubicBezTo>
                  <a:pt x="136" y="60"/>
                  <a:pt x="119" y="61"/>
                  <a:pt x="101" y="62"/>
                </a:cubicBezTo>
                <a:close/>
                <a:moveTo>
                  <a:pt x="35" y="132"/>
                </a:moveTo>
                <a:cubicBezTo>
                  <a:pt x="25" y="132"/>
                  <a:pt x="15" y="132"/>
                  <a:pt x="4" y="132"/>
                </a:cubicBezTo>
                <a:cubicBezTo>
                  <a:pt x="2" y="132"/>
                  <a:pt x="0" y="133"/>
                  <a:pt x="0" y="136"/>
                </a:cubicBezTo>
                <a:cubicBezTo>
                  <a:pt x="0" y="138"/>
                  <a:pt x="1" y="139"/>
                  <a:pt x="4" y="139"/>
                </a:cubicBezTo>
                <a:cubicBezTo>
                  <a:pt x="9" y="139"/>
                  <a:pt x="14" y="139"/>
                  <a:pt x="20" y="139"/>
                </a:cubicBezTo>
                <a:cubicBezTo>
                  <a:pt x="25" y="139"/>
                  <a:pt x="30" y="139"/>
                  <a:pt x="35" y="139"/>
                </a:cubicBezTo>
                <a:cubicBezTo>
                  <a:pt x="38" y="139"/>
                  <a:pt x="39" y="138"/>
                  <a:pt x="39" y="135"/>
                </a:cubicBezTo>
                <a:cubicBezTo>
                  <a:pt x="39" y="133"/>
                  <a:pt x="38" y="132"/>
                  <a:pt x="35" y="132"/>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1" name="TextBox 50">
            <a:extLst>
              <a:ext uri="{FF2B5EF4-FFF2-40B4-BE49-F238E27FC236}">
                <a16:creationId xmlns:a16="http://schemas.microsoft.com/office/drawing/2014/main" id="{CC8BC28C-74E3-1235-9E08-FD6D6C085176}"/>
              </a:ext>
            </a:extLst>
          </p:cNvPr>
          <p:cNvSpPr txBox="1"/>
          <p:nvPr/>
        </p:nvSpPr>
        <p:spPr>
          <a:xfrm>
            <a:off x="5581927" y="1942273"/>
            <a:ext cx="1677703" cy="315727"/>
          </a:xfrm>
          <a:prstGeom prst="rect">
            <a:avLst/>
          </a:prstGeom>
          <a:noFill/>
        </p:spPr>
        <p:txBody>
          <a:bodyPr wrap="none" rtlCol="0">
            <a:spAutoFit/>
          </a:bodyPr>
          <a:lstStyle/>
          <a:p>
            <a:pPr>
              <a:lnSpc>
                <a:spcPts val="1900"/>
              </a:lnSpc>
            </a:pPr>
            <a:r>
              <a:rPr lang="fr-HT" sz="1200">
                <a:solidFill>
                  <a:schemeClr val="tx1">
                    <a:lumMod val="50000"/>
                    <a:lumOff val="50000"/>
                  </a:schemeClr>
                </a:solidFill>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doer.energy@mass.gov</a:t>
            </a:r>
          </a:p>
        </p:txBody>
      </p:sp>
      <p:sp>
        <p:nvSpPr>
          <p:cNvPr id="57" name="Freeform 14">
            <a:extLst>
              <a:ext uri="{FF2B5EF4-FFF2-40B4-BE49-F238E27FC236}">
                <a16:creationId xmlns:a16="http://schemas.microsoft.com/office/drawing/2014/main" id="{686ED4B8-0A9E-FC66-4D8C-B6C3C3DCF430}"/>
              </a:ext>
            </a:extLst>
          </p:cNvPr>
          <p:cNvSpPr>
            <a:spLocks noEditPoints="1"/>
          </p:cNvSpPr>
          <p:nvPr/>
        </p:nvSpPr>
        <p:spPr bwMode="auto">
          <a:xfrm>
            <a:off x="5136795" y="2504685"/>
            <a:ext cx="191933" cy="191933"/>
          </a:xfrm>
          <a:custGeom>
            <a:avLst/>
            <a:gdLst>
              <a:gd name="T0" fmla="*/ 88 w 165"/>
              <a:gd name="T1" fmla="*/ 0 h 165"/>
              <a:gd name="T2" fmla="*/ 77 w 165"/>
              <a:gd name="T3" fmla="*/ 0 h 165"/>
              <a:gd name="T4" fmla="*/ 0 w 165"/>
              <a:gd name="T5" fmla="*/ 77 h 165"/>
              <a:gd name="T6" fmla="*/ 0 w 165"/>
              <a:gd name="T7" fmla="*/ 88 h 165"/>
              <a:gd name="T8" fmla="*/ 77 w 165"/>
              <a:gd name="T9" fmla="*/ 165 h 165"/>
              <a:gd name="T10" fmla="*/ 88 w 165"/>
              <a:gd name="T11" fmla="*/ 165 h 165"/>
              <a:gd name="T12" fmla="*/ 165 w 165"/>
              <a:gd name="T13" fmla="*/ 88 h 165"/>
              <a:gd name="T14" fmla="*/ 165 w 165"/>
              <a:gd name="T15" fmla="*/ 77 h 165"/>
              <a:gd name="T16" fmla="*/ 39 w 165"/>
              <a:gd name="T17" fmla="*/ 44 h 165"/>
              <a:gd name="T18" fmla="*/ 52 w 165"/>
              <a:gd name="T19" fmla="*/ 18 h 165"/>
              <a:gd name="T20" fmla="*/ 36 w 165"/>
              <a:gd name="T21" fmla="*/ 55 h 165"/>
              <a:gd name="T22" fmla="*/ 11 w 165"/>
              <a:gd name="T23" fmla="*/ 77 h 165"/>
              <a:gd name="T24" fmla="*/ 11 w 165"/>
              <a:gd name="T25" fmla="*/ 88 h 165"/>
              <a:gd name="T26" fmla="*/ 36 w 165"/>
              <a:gd name="T27" fmla="*/ 110 h 165"/>
              <a:gd name="T28" fmla="*/ 11 w 165"/>
              <a:gd name="T29" fmla="*/ 88 h 165"/>
              <a:gd name="T30" fmla="*/ 39 w 165"/>
              <a:gd name="T31" fmla="*/ 121 h 165"/>
              <a:gd name="T32" fmla="*/ 22 w 165"/>
              <a:gd name="T33" fmla="*/ 121 h 165"/>
              <a:gd name="T34" fmla="*/ 50 w 165"/>
              <a:gd name="T35" fmla="*/ 121 h 165"/>
              <a:gd name="T36" fmla="*/ 77 w 165"/>
              <a:gd name="T37" fmla="*/ 154 h 165"/>
              <a:gd name="T38" fmla="*/ 47 w 165"/>
              <a:gd name="T39" fmla="*/ 110 h 165"/>
              <a:gd name="T40" fmla="*/ 77 w 165"/>
              <a:gd name="T41" fmla="*/ 88 h 165"/>
              <a:gd name="T42" fmla="*/ 77 w 165"/>
              <a:gd name="T43" fmla="*/ 77 h 165"/>
              <a:gd name="T44" fmla="*/ 47 w 165"/>
              <a:gd name="T45" fmla="*/ 55 h 165"/>
              <a:gd name="T46" fmla="*/ 77 w 165"/>
              <a:gd name="T47" fmla="*/ 77 h 165"/>
              <a:gd name="T48" fmla="*/ 50 w 165"/>
              <a:gd name="T49" fmla="*/ 44 h 165"/>
              <a:gd name="T50" fmla="*/ 77 w 165"/>
              <a:gd name="T51" fmla="*/ 44 h 165"/>
              <a:gd name="T52" fmla="*/ 127 w 165"/>
              <a:gd name="T53" fmla="*/ 44 h 165"/>
              <a:gd name="T54" fmla="*/ 143 w 165"/>
              <a:gd name="T55" fmla="*/ 44 h 165"/>
              <a:gd name="T56" fmla="*/ 115 w 165"/>
              <a:gd name="T57" fmla="*/ 44 h 165"/>
              <a:gd name="T58" fmla="*/ 88 w 165"/>
              <a:gd name="T59" fmla="*/ 11 h 165"/>
              <a:gd name="T60" fmla="*/ 118 w 165"/>
              <a:gd name="T61" fmla="*/ 55 h 165"/>
              <a:gd name="T62" fmla="*/ 88 w 165"/>
              <a:gd name="T63" fmla="*/ 77 h 165"/>
              <a:gd name="T64" fmla="*/ 88 w 165"/>
              <a:gd name="T65" fmla="*/ 88 h 165"/>
              <a:gd name="T66" fmla="*/ 118 w 165"/>
              <a:gd name="T67" fmla="*/ 110 h 165"/>
              <a:gd name="T68" fmla="*/ 88 w 165"/>
              <a:gd name="T69" fmla="*/ 88 h 165"/>
              <a:gd name="T70" fmla="*/ 88 w 165"/>
              <a:gd name="T71" fmla="*/ 121 h 165"/>
              <a:gd name="T72" fmla="*/ 88 w 165"/>
              <a:gd name="T73" fmla="*/ 154 h 165"/>
              <a:gd name="T74" fmla="*/ 127 w 165"/>
              <a:gd name="T75" fmla="*/ 121 h 165"/>
              <a:gd name="T76" fmla="*/ 114 w 165"/>
              <a:gd name="T77" fmla="*/ 147 h 165"/>
              <a:gd name="T78" fmla="*/ 129 w 165"/>
              <a:gd name="T79" fmla="*/ 110 h 165"/>
              <a:gd name="T80" fmla="*/ 154 w 165"/>
              <a:gd name="T81" fmla="*/ 88 h 165"/>
              <a:gd name="T82" fmla="*/ 132 w 165"/>
              <a:gd name="T83" fmla="*/ 77 h 165"/>
              <a:gd name="T84" fmla="*/ 149 w 165"/>
              <a:gd name="T85" fmla="*/ 55 h 165"/>
              <a:gd name="T86" fmla="*/ 132 w 165"/>
              <a:gd name="T87" fmla="*/ 77 h 165"/>
              <a:gd name="T88" fmla="*/ 132 w 165"/>
              <a:gd name="T89"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165">
                <a:moveTo>
                  <a:pt x="165" y="77"/>
                </a:moveTo>
                <a:cubicBezTo>
                  <a:pt x="162" y="36"/>
                  <a:pt x="129" y="3"/>
                  <a:pt x="88" y="0"/>
                </a:cubicBezTo>
                <a:cubicBezTo>
                  <a:pt x="88" y="0"/>
                  <a:pt x="88" y="0"/>
                  <a:pt x="88" y="0"/>
                </a:cubicBezTo>
                <a:cubicBezTo>
                  <a:pt x="77" y="0"/>
                  <a:pt x="77" y="0"/>
                  <a:pt x="77" y="0"/>
                </a:cubicBezTo>
                <a:cubicBezTo>
                  <a:pt x="77" y="0"/>
                  <a:pt x="77" y="0"/>
                  <a:pt x="77" y="0"/>
                </a:cubicBezTo>
                <a:cubicBezTo>
                  <a:pt x="36" y="3"/>
                  <a:pt x="3" y="36"/>
                  <a:pt x="0" y="77"/>
                </a:cubicBezTo>
                <a:cubicBezTo>
                  <a:pt x="0" y="77"/>
                  <a:pt x="0" y="77"/>
                  <a:pt x="0" y="77"/>
                </a:cubicBezTo>
                <a:cubicBezTo>
                  <a:pt x="0" y="88"/>
                  <a:pt x="0" y="88"/>
                  <a:pt x="0" y="88"/>
                </a:cubicBezTo>
                <a:cubicBezTo>
                  <a:pt x="0" y="88"/>
                  <a:pt x="0" y="88"/>
                  <a:pt x="0" y="88"/>
                </a:cubicBezTo>
                <a:cubicBezTo>
                  <a:pt x="3" y="129"/>
                  <a:pt x="36" y="162"/>
                  <a:pt x="77" y="165"/>
                </a:cubicBezTo>
                <a:cubicBezTo>
                  <a:pt x="77" y="165"/>
                  <a:pt x="77" y="165"/>
                  <a:pt x="77" y="165"/>
                </a:cubicBezTo>
                <a:cubicBezTo>
                  <a:pt x="88" y="165"/>
                  <a:pt x="88" y="165"/>
                  <a:pt x="88" y="165"/>
                </a:cubicBezTo>
                <a:cubicBezTo>
                  <a:pt x="88" y="165"/>
                  <a:pt x="88" y="165"/>
                  <a:pt x="88" y="165"/>
                </a:cubicBezTo>
                <a:cubicBezTo>
                  <a:pt x="129" y="162"/>
                  <a:pt x="162" y="129"/>
                  <a:pt x="165" y="88"/>
                </a:cubicBezTo>
                <a:cubicBezTo>
                  <a:pt x="165" y="88"/>
                  <a:pt x="165" y="88"/>
                  <a:pt x="165" y="88"/>
                </a:cubicBezTo>
                <a:cubicBezTo>
                  <a:pt x="165" y="77"/>
                  <a:pt x="165" y="77"/>
                  <a:pt x="165" y="77"/>
                </a:cubicBezTo>
                <a:close/>
                <a:moveTo>
                  <a:pt x="52" y="18"/>
                </a:moveTo>
                <a:cubicBezTo>
                  <a:pt x="46" y="25"/>
                  <a:pt x="42" y="34"/>
                  <a:pt x="39" y="44"/>
                </a:cubicBezTo>
                <a:cubicBezTo>
                  <a:pt x="22" y="44"/>
                  <a:pt x="22" y="44"/>
                  <a:pt x="22" y="44"/>
                </a:cubicBezTo>
                <a:cubicBezTo>
                  <a:pt x="29" y="33"/>
                  <a:pt x="40" y="24"/>
                  <a:pt x="52" y="18"/>
                </a:cubicBezTo>
                <a:close/>
                <a:moveTo>
                  <a:pt x="16" y="55"/>
                </a:moveTo>
                <a:cubicBezTo>
                  <a:pt x="36" y="55"/>
                  <a:pt x="36" y="55"/>
                  <a:pt x="36" y="55"/>
                </a:cubicBezTo>
                <a:cubicBezTo>
                  <a:pt x="34" y="62"/>
                  <a:pt x="33" y="69"/>
                  <a:pt x="33" y="77"/>
                </a:cubicBezTo>
                <a:cubicBezTo>
                  <a:pt x="11" y="77"/>
                  <a:pt x="11" y="77"/>
                  <a:pt x="11" y="77"/>
                </a:cubicBezTo>
                <a:cubicBezTo>
                  <a:pt x="12" y="69"/>
                  <a:pt x="13" y="62"/>
                  <a:pt x="16" y="55"/>
                </a:cubicBezTo>
                <a:close/>
                <a:moveTo>
                  <a:pt x="11" y="88"/>
                </a:moveTo>
                <a:cubicBezTo>
                  <a:pt x="33" y="88"/>
                  <a:pt x="33" y="88"/>
                  <a:pt x="33" y="88"/>
                </a:cubicBezTo>
                <a:cubicBezTo>
                  <a:pt x="33" y="96"/>
                  <a:pt x="34" y="103"/>
                  <a:pt x="36" y="110"/>
                </a:cubicBezTo>
                <a:cubicBezTo>
                  <a:pt x="16" y="110"/>
                  <a:pt x="16" y="110"/>
                  <a:pt x="16" y="110"/>
                </a:cubicBezTo>
                <a:cubicBezTo>
                  <a:pt x="13" y="103"/>
                  <a:pt x="12" y="96"/>
                  <a:pt x="11" y="88"/>
                </a:cubicBezTo>
                <a:close/>
                <a:moveTo>
                  <a:pt x="22" y="121"/>
                </a:moveTo>
                <a:cubicBezTo>
                  <a:pt x="39" y="121"/>
                  <a:pt x="39" y="121"/>
                  <a:pt x="39" y="121"/>
                </a:cubicBezTo>
                <a:cubicBezTo>
                  <a:pt x="42" y="131"/>
                  <a:pt x="46" y="140"/>
                  <a:pt x="52" y="147"/>
                </a:cubicBezTo>
                <a:cubicBezTo>
                  <a:pt x="40" y="142"/>
                  <a:pt x="29" y="132"/>
                  <a:pt x="22" y="121"/>
                </a:cubicBezTo>
                <a:close/>
                <a:moveTo>
                  <a:pt x="77" y="154"/>
                </a:moveTo>
                <a:cubicBezTo>
                  <a:pt x="66" y="151"/>
                  <a:pt x="56" y="138"/>
                  <a:pt x="50" y="121"/>
                </a:cubicBezTo>
                <a:cubicBezTo>
                  <a:pt x="77" y="121"/>
                  <a:pt x="77" y="121"/>
                  <a:pt x="77" y="121"/>
                </a:cubicBezTo>
                <a:lnTo>
                  <a:pt x="77" y="154"/>
                </a:lnTo>
                <a:close/>
                <a:moveTo>
                  <a:pt x="77" y="110"/>
                </a:moveTo>
                <a:cubicBezTo>
                  <a:pt x="47" y="110"/>
                  <a:pt x="47" y="110"/>
                  <a:pt x="47" y="110"/>
                </a:cubicBezTo>
                <a:cubicBezTo>
                  <a:pt x="45" y="103"/>
                  <a:pt x="44" y="96"/>
                  <a:pt x="44" y="88"/>
                </a:cubicBezTo>
                <a:cubicBezTo>
                  <a:pt x="77" y="88"/>
                  <a:pt x="77" y="88"/>
                  <a:pt x="77" y="88"/>
                </a:cubicBezTo>
                <a:lnTo>
                  <a:pt x="77" y="110"/>
                </a:lnTo>
                <a:close/>
                <a:moveTo>
                  <a:pt x="77" y="77"/>
                </a:moveTo>
                <a:cubicBezTo>
                  <a:pt x="44" y="77"/>
                  <a:pt x="44" y="77"/>
                  <a:pt x="44" y="77"/>
                </a:cubicBezTo>
                <a:cubicBezTo>
                  <a:pt x="44" y="69"/>
                  <a:pt x="45" y="62"/>
                  <a:pt x="47" y="55"/>
                </a:cubicBezTo>
                <a:cubicBezTo>
                  <a:pt x="77" y="55"/>
                  <a:pt x="77" y="55"/>
                  <a:pt x="77" y="55"/>
                </a:cubicBezTo>
                <a:lnTo>
                  <a:pt x="77" y="77"/>
                </a:lnTo>
                <a:close/>
                <a:moveTo>
                  <a:pt x="77" y="44"/>
                </a:moveTo>
                <a:cubicBezTo>
                  <a:pt x="50" y="44"/>
                  <a:pt x="50" y="44"/>
                  <a:pt x="50" y="44"/>
                </a:cubicBezTo>
                <a:cubicBezTo>
                  <a:pt x="56" y="27"/>
                  <a:pt x="66" y="14"/>
                  <a:pt x="77" y="11"/>
                </a:cubicBezTo>
                <a:lnTo>
                  <a:pt x="77" y="44"/>
                </a:lnTo>
                <a:close/>
                <a:moveTo>
                  <a:pt x="143" y="44"/>
                </a:moveTo>
                <a:cubicBezTo>
                  <a:pt x="127" y="44"/>
                  <a:pt x="127" y="44"/>
                  <a:pt x="127" y="44"/>
                </a:cubicBezTo>
                <a:cubicBezTo>
                  <a:pt x="123" y="34"/>
                  <a:pt x="119" y="25"/>
                  <a:pt x="114" y="18"/>
                </a:cubicBezTo>
                <a:cubicBezTo>
                  <a:pt x="126" y="24"/>
                  <a:pt x="136" y="33"/>
                  <a:pt x="143" y="44"/>
                </a:cubicBezTo>
                <a:close/>
                <a:moveTo>
                  <a:pt x="88" y="11"/>
                </a:moveTo>
                <a:cubicBezTo>
                  <a:pt x="100" y="14"/>
                  <a:pt x="109" y="27"/>
                  <a:pt x="115" y="44"/>
                </a:cubicBezTo>
                <a:cubicBezTo>
                  <a:pt x="88" y="44"/>
                  <a:pt x="88" y="44"/>
                  <a:pt x="88" y="44"/>
                </a:cubicBezTo>
                <a:lnTo>
                  <a:pt x="88" y="11"/>
                </a:lnTo>
                <a:close/>
                <a:moveTo>
                  <a:pt x="88" y="55"/>
                </a:moveTo>
                <a:cubicBezTo>
                  <a:pt x="118" y="55"/>
                  <a:pt x="118" y="55"/>
                  <a:pt x="118" y="55"/>
                </a:cubicBezTo>
                <a:cubicBezTo>
                  <a:pt x="120" y="62"/>
                  <a:pt x="121" y="69"/>
                  <a:pt x="121" y="77"/>
                </a:cubicBezTo>
                <a:cubicBezTo>
                  <a:pt x="88" y="77"/>
                  <a:pt x="88" y="77"/>
                  <a:pt x="88" y="77"/>
                </a:cubicBezTo>
                <a:lnTo>
                  <a:pt x="88" y="55"/>
                </a:lnTo>
                <a:close/>
                <a:moveTo>
                  <a:pt x="88" y="88"/>
                </a:moveTo>
                <a:cubicBezTo>
                  <a:pt x="121" y="88"/>
                  <a:pt x="121" y="88"/>
                  <a:pt x="121" y="88"/>
                </a:cubicBezTo>
                <a:cubicBezTo>
                  <a:pt x="121" y="96"/>
                  <a:pt x="120" y="103"/>
                  <a:pt x="118" y="110"/>
                </a:cubicBezTo>
                <a:cubicBezTo>
                  <a:pt x="88" y="110"/>
                  <a:pt x="88" y="110"/>
                  <a:pt x="88" y="110"/>
                </a:cubicBezTo>
                <a:lnTo>
                  <a:pt x="88" y="88"/>
                </a:lnTo>
                <a:close/>
                <a:moveTo>
                  <a:pt x="88" y="154"/>
                </a:moveTo>
                <a:cubicBezTo>
                  <a:pt x="88" y="121"/>
                  <a:pt x="88" y="121"/>
                  <a:pt x="88" y="121"/>
                </a:cubicBezTo>
                <a:cubicBezTo>
                  <a:pt x="115" y="121"/>
                  <a:pt x="115" y="121"/>
                  <a:pt x="115" y="121"/>
                </a:cubicBezTo>
                <a:cubicBezTo>
                  <a:pt x="109" y="138"/>
                  <a:pt x="100" y="151"/>
                  <a:pt x="88" y="154"/>
                </a:cubicBezTo>
                <a:close/>
                <a:moveTo>
                  <a:pt x="114" y="147"/>
                </a:moveTo>
                <a:cubicBezTo>
                  <a:pt x="119" y="140"/>
                  <a:pt x="123" y="131"/>
                  <a:pt x="127" y="121"/>
                </a:cubicBezTo>
                <a:cubicBezTo>
                  <a:pt x="143" y="121"/>
                  <a:pt x="143" y="121"/>
                  <a:pt x="143" y="121"/>
                </a:cubicBezTo>
                <a:cubicBezTo>
                  <a:pt x="136" y="132"/>
                  <a:pt x="126" y="142"/>
                  <a:pt x="114" y="147"/>
                </a:cubicBezTo>
                <a:close/>
                <a:moveTo>
                  <a:pt x="149" y="110"/>
                </a:moveTo>
                <a:cubicBezTo>
                  <a:pt x="129" y="110"/>
                  <a:pt x="129" y="110"/>
                  <a:pt x="129" y="110"/>
                </a:cubicBezTo>
                <a:cubicBezTo>
                  <a:pt x="131" y="103"/>
                  <a:pt x="132" y="96"/>
                  <a:pt x="132" y="88"/>
                </a:cubicBezTo>
                <a:cubicBezTo>
                  <a:pt x="154" y="88"/>
                  <a:pt x="154" y="88"/>
                  <a:pt x="154" y="88"/>
                </a:cubicBezTo>
                <a:cubicBezTo>
                  <a:pt x="154" y="96"/>
                  <a:pt x="152" y="103"/>
                  <a:pt x="149" y="110"/>
                </a:cubicBezTo>
                <a:close/>
                <a:moveTo>
                  <a:pt x="132" y="77"/>
                </a:moveTo>
                <a:cubicBezTo>
                  <a:pt x="132" y="69"/>
                  <a:pt x="131" y="62"/>
                  <a:pt x="129" y="55"/>
                </a:cubicBezTo>
                <a:cubicBezTo>
                  <a:pt x="149" y="55"/>
                  <a:pt x="149" y="55"/>
                  <a:pt x="149" y="55"/>
                </a:cubicBezTo>
                <a:cubicBezTo>
                  <a:pt x="152" y="62"/>
                  <a:pt x="154" y="69"/>
                  <a:pt x="154" y="77"/>
                </a:cubicBezTo>
                <a:lnTo>
                  <a:pt x="132" y="77"/>
                </a:lnTo>
                <a:close/>
                <a:moveTo>
                  <a:pt x="132" y="77"/>
                </a:moveTo>
                <a:cubicBezTo>
                  <a:pt x="132" y="77"/>
                  <a:pt x="132" y="77"/>
                  <a:pt x="132" y="77"/>
                </a:cubicBezTo>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D53939D6-6F33-92DE-20E1-0730162F4BF1}"/>
              </a:ext>
            </a:extLst>
          </p:cNvPr>
          <p:cNvSpPr/>
          <p:nvPr/>
        </p:nvSpPr>
        <p:spPr>
          <a:xfrm>
            <a:off x="5039121"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0E2FE06-13C8-868B-C281-683985C5A3DA}"/>
              </a:ext>
            </a:extLst>
          </p:cNvPr>
          <p:cNvSpPr txBox="1"/>
          <p:nvPr/>
        </p:nvSpPr>
        <p:spPr>
          <a:xfrm>
            <a:off x="5581927" y="2434664"/>
            <a:ext cx="4515660" cy="315727"/>
          </a:xfrm>
          <a:prstGeom prst="rect">
            <a:avLst/>
          </a:prstGeom>
          <a:noFill/>
        </p:spPr>
        <p:txBody>
          <a:bodyPr wrap="none" rtlCol="0">
            <a:spAutoFit/>
          </a:bodyPr>
          <a:lstStyle/>
          <a:p>
            <a:pPr>
              <a:lnSpc>
                <a:spcPts val="1900"/>
              </a:lnSpc>
            </a:pPr>
            <a:r>
              <a:rPr lang="fr-HT" sz="1200">
                <a:solidFill>
                  <a:schemeClr val="tx1">
                    <a:lumMod val="50000"/>
                    <a:lumOff val="50000"/>
                  </a:schemeClr>
                </a:solidFill>
                <a:ea typeface="Open Sans" panose="020B0606030504020204" pitchFamily="34" charset="0"/>
                <a:cs typeface="Open Sans" panose="020B0606030504020204" pitchFamily="34" charset="0"/>
              </a:rPr>
              <a:t>www.mass.gov/orgs/massachusetts-department-of-energy-resources</a:t>
            </a:r>
          </a:p>
        </p:txBody>
      </p:sp>
      <p:pic>
        <p:nvPicPr>
          <p:cNvPr id="16" name="Picture Placeholder 15">
            <a:extLst>
              <a:ext uri="{FF2B5EF4-FFF2-40B4-BE49-F238E27FC236}">
                <a16:creationId xmlns:a16="http://schemas.microsoft.com/office/drawing/2014/main" id="{AE38AB98-D0C2-25DB-11BC-87B9CD98D42E}"/>
              </a:ext>
              <a:ext uri="{C183D7F6-B498-43B3-948B-1728B52AA6E4}">
                <adec:decorative xmlns:adec="http://schemas.microsoft.com/office/drawing/2017/decorative" val="1"/>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9469" b="9469"/>
          <a:stretch/>
        </p:blipFill>
        <p:spPr>
          <a:xfrm>
            <a:off x="6566030" y="3299792"/>
            <a:ext cx="5162550" cy="2796209"/>
          </a:xfrm>
        </p:spPr>
      </p:pic>
      <p:sp>
        <p:nvSpPr>
          <p:cNvPr id="5" name="Text Placeholder 4">
            <a:extLst>
              <a:ext uri="{FF2B5EF4-FFF2-40B4-BE49-F238E27FC236}">
                <a16:creationId xmlns:a16="http://schemas.microsoft.com/office/drawing/2014/main" id="{C8F83D2A-34B3-EB95-77DA-CCA2B668DC1D}"/>
              </a:ext>
            </a:extLst>
          </p:cNvPr>
          <p:cNvSpPr>
            <a:spLocks noGrp="1"/>
          </p:cNvSpPr>
          <p:nvPr>
            <p:ph type="body" sz="quarter" idx="11"/>
          </p:nvPr>
        </p:nvSpPr>
        <p:spPr/>
        <p:txBody>
          <a:bodyPr/>
          <a:lstStyle/>
          <a:p>
            <a:r>
              <a:rPr lang="fr-HT"/>
              <a:t>Kontakte nou</a:t>
            </a:r>
          </a:p>
        </p:txBody>
      </p:sp>
      <p:sp>
        <p:nvSpPr>
          <p:cNvPr id="11" name="Text Placeholder 10">
            <a:extLst>
              <a:ext uri="{FF2B5EF4-FFF2-40B4-BE49-F238E27FC236}">
                <a16:creationId xmlns:a16="http://schemas.microsoft.com/office/drawing/2014/main" id="{463A3416-8294-D2F9-2218-FFA221C4869B}"/>
              </a:ext>
            </a:extLst>
          </p:cNvPr>
          <p:cNvSpPr>
            <a:spLocks noGrp="1"/>
          </p:cNvSpPr>
          <p:nvPr>
            <p:ph type="body" sz="quarter" idx="17"/>
          </p:nvPr>
        </p:nvSpPr>
        <p:spPr/>
        <p:txBody>
          <a:bodyPr/>
          <a:lstStyle/>
          <a:p>
            <a:r>
              <a:rPr lang="fr-HT" b="0">
                <a:solidFill>
                  <a:schemeClr val="tx1">
                    <a:lumMod val="50000"/>
                    <a:lumOff val="50000"/>
                  </a:schemeClr>
                </a:solidFill>
              </a:rPr>
              <a:t>Vizite sit entènèt nou an </a:t>
            </a:r>
            <a:r>
              <a:rPr lang="fr-HT" b="0">
                <a:solidFill>
                  <a:srgbClr val="3567B1"/>
                </a:solidFill>
                <a:hlinkClick r:id="rId6">
                  <a:extLst>
                    <a:ext uri="{A12FA001-AC4F-418D-AE19-62706E023703}">
                      <ahyp:hlinkClr xmlns:ahyp="http://schemas.microsoft.com/office/drawing/2018/hyperlinkcolor" val="tx"/>
                    </a:ext>
                  </a:extLst>
                </a:hlinkClick>
              </a:rPr>
              <a:t>pou w enskri nan lis imel DOER yo</a:t>
            </a:r>
          </a:p>
        </p:txBody>
      </p:sp>
    </p:spTree>
    <p:extLst>
      <p:ext uri="{BB962C8B-B14F-4D97-AF65-F5344CB8AC3E}">
        <p14:creationId xmlns:p14="http://schemas.microsoft.com/office/powerpoint/2010/main" val="289966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8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7C5E9-57DC-3CC6-C70D-3984929466AF}"/>
            </a:ext>
          </a:extLst>
        </p:cNvPr>
        <p:cNvGrpSpPr/>
        <p:nvPr/>
      </p:nvGrpSpPr>
      <p:grpSpPr>
        <a:xfrm>
          <a:off x="0" y="0"/>
          <a:ext cx="0" cy="0"/>
          <a:chOff x="0" y="0"/>
          <a:chExt cx="0" cy="0"/>
        </a:xfrm>
      </p:grpSpPr>
      <p:sp>
        <p:nvSpPr>
          <p:cNvPr id="29" name="Oval 28"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8C18634D-FB7D-BC1D-DB8B-46EEE21E6BA2}"/>
              </a:ext>
            </a:extLst>
          </p:cNvPr>
          <p:cNvSpPr/>
          <p:nvPr/>
        </p:nvSpPr>
        <p:spPr>
          <a:xfrm>
            <a:off x="5676900" y="1977131"/>
            <a:ext cx="6419833" cy="3469574"/>
          </a:xfrm>
          <a:prstGeom prst="ellipse">
            <a:avLst/>
          </a:prstGeom>
          <a:noFill/>
          <a:ln w="38100">
            <a:solidFill>
              <a:srgbClr val="3567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8C490C-3813-B612-32DA-282C744A6371}"/>
              </a:ext>
            </a:extLst>
          </p:cNvPr>
          <p:cNvSpPr>
            <a:spLocks noGrp="1"/>
          </p:cNvSpPr>
          <p:nvPr>
            <p:ph type="body" sz="quarter" idx="14"/>
          </p:nvPr>
        </p:nvSpPr>
        <p:spPr>
          <a:prstGeom prst="rect">
            <a:avLst/>
          </a:prstGeom>
        </p:spPr>
        <p:txBody>
          <a:bodyPr/>
          <a:lstStyle/>
          <a:p>
            <a:r>
              <a:rPr lang="fr-HT">
                <a:solidFill>
                  <a:srgbClr val="2CB34B"/>
                </a:solidFill>
              </a:rPr>
              <a:t>Enfòmasyon DOER</a:t>
            </a:r>
          </a:p>
        </p:txBody>
      </p:sp>
      <p:sp>
        <p:nvSpPr>
          <p:cNvPr id="6" name="Text Placeholder 5">
            <a:extLst>
              <a:ext uri="{FF2B5EF4-FFF2-40B4-BE49-F238E27FC236}">
                <a16:creationId xmlns:a16="http://schemas.microsoft.com/office/drawing/2014/main" id="{66DE40D1-2784-30C1-E2DD-AC65C6A3B3A2}"/>
              </a:ext>
            </a:extLst>
          </p:cNvPr>
          <p:cNvSpPr>
            <a:spLocks noGrp="1"/>
          </p:cNvSpPr>
          <p:nvPr>
            <p:ph type="body" sz="quarter" idx="16"/>
          </p:nvPr>
        </p:nvSpPr>
        <p:spPr>
          <a:xfrm>
            <a:off x="468458" y="1344691"/>
            <a:ext cx="4932010" cy="5123486"/>
          </a:xfrm>
          <a:prstGeom prst="rect">
            <a:avLst/>
          </a:prstGeom>
        </p:spPr>
        <p:txBody>
          <a:bodyPr/>
          <a:lstStyle/>
          <a:p>
            <a:pPr marL="0" marR="0"/>
            <a:r>
              <a:rPr lang="fr-HT" sz="1600">
                <a:solidFill>
                  <a:srgbClr val="2D3990"/>
                </a:solidFill>
                <a:latin typeface="Calibri" panose="020F0502020204030204" pitchFamily="34" charset="0"/>
                <a:ea typeface="Aptos" panose="020B0004020202020204" pitchFamily="34" charset="0"/>
              </a:rPr>
              <a:t>Misyon:</a:t>
            </a:r>
            <a:r>
              <a:rPr lang="fr-HT" sz="1600" b="0">
                <a:solidFill>
                  <a:srgbClr val="2D3990"/>
                </a:solidFill>
                <a:latin typeface="Calibri" panose="020F0502020204030204" pitchFamily="34" charset="0"/>
                <a:ea typeface="Aptos" panose="020B0004020202020204" pitchFamily="34" charset="0"/>
              </a:rPr>
              <a:t> Kreye yon avni enèji pwòp, abòdab, rezistan, ak ekitab pou tout moun nan Commonwealth la. </a:t>
            </a:r>
          </a:p>
          <a:p>
            <a:pPr marL="0" marR="0"/>
            <a:r>
              <a:rPr lang="fr-HT" sz="1600">
                <a:solidFill>
                  <a:srgbClr val="2D3990"/>
                </a:solidFill>
                <a:latin typeface="Calibri" panose="020F0502020204030204" pitchFamily="34" charset="0"/>
                <a:ea typeface="Aptos" panose="020B0004020202020204" pitchFamily="34" charset="0"/>
              </a:rPr>
              <a:t>Kiyès nou ye:</a:t>
            </a:r>
            <a:r>
              <a:rPr lang="fr-HT" sz="1600" b="0">
                <a:solidFill>
                  <a:srgbClr val="2D3990"/>
                </a:solidFill>
                <a:latin typeface="Calibri" panose="020F0502020204030204" pitchFamily="34" charset="0"/>
                <a:ea typeface="Aptos" panose="020B0004020202020204" pitchFamily="34" charset="0"/>
              </a:rPr>
              <a:t> Antanke Biwo enèji eta a, DOER se ajans politik enèji prensipal pou Commonwealth la. DOER sipòte objektif enèji pwòp Commonwealth la kòm yon pati nan yon repons konplè nan tout Administrasyon an nan menas la nan chanjman nan klima. DOER konsantre sou tranzisyon ekipman pou enèji nou an nan pi ba emisyon, diminye ak fòme demann enèji, ak amelyore enfrastrikti sistèm enèji nou an. </a:t>
            </a:r>
          </a:p>
          <a:p>
            <a:pPr marL="0" marR="0"/>
            <a:r>
              <a:rPr lang="fr-HT" sz="1600">
                <a:solidFill>
                  <a:srgbClr val="2D3990"/>
                </a:solidFill>
                <a:latin typeface="Calibri" panose="020F0502020204030204" pitchFamily="34" charset="0"/>
                <a:ea typeface="Aptos" panose="020B0004020202020204" pitchFamily="34" charset="0"/>
              </a:rPr>
              <a:t>Sa nou fè:</a:t>
            </a:r>
            <a:r>
              <a:rPr lang="fr-HT" sz="1600" b="0">
                <a:solidFill>
                  <a:srgbClr val="2D3990"/>
                </a:solidFill>
                <a:latin typeface="Calibri" panose="020F0502020204030204" pitchFamily="34" charset="0"/>
                <a:ea typeface="Aptos" panose="020B0004020202020204" pitchFamily="34" charset="0"/>
              </a:rPr>
              <a:t> Pou atenn objektif nou yo, DOER konekte ak kolabore ak enterese yo enèji pou devlope yon politik efikas. DOER aplike règleman sa a nan planifikasyon, règleman, ak bay finansman. DOER bay moun, òganizasyon, ak kominote zouti pou sipòte objektif enèji pwòp yo. DOER pran angajman pou transparans ak edikasyon, sipòte aksè aksesib ak enfòmasyon ak konesans sou enèji. </a:t>
            </a:r>
          </a:p>
        </p:txBody>
      </p:sp>
      <p:sp>
        <p:nvSpPr>
          <p:cNvPr id="9" name="Rectangle 8" descr="Image showing DOER is an agency of the Executive Office of Energy and Environmental Affairs (EEA).">
            <a:extLst>
              <a:ext uri="{FF2B5EF4-FFF2-40B4-BE49-F238E27FC236}">
                <a16:creationId xmlns:a16="http://schemas.microsoft.com/office/drawing/2014/main" id="{FC364536-699D-D46F-FFF6-8BF5F3AAC1E5}"/>
              </a:ext>
            </a:extLst>
          </p:cNvPr>
          <p:cNvSpPr/>
          <p:nvPr/>
        </p:nvSpPr>
        <p:spPr>
          <a:xfrm>
            <a:off x="7100706" y="633754"/>
            <a:ext cx="3660823" cy="1180387"/>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D5F28A-797B-5030-E250-4B4232EE0B5B}"/>
              </a:ext>
            </a:extLst>
          </p:cNvPr>
          <p:cNvSpPr txBox="1"/>
          <p:nvPr/>
        </p:nvSpPr>
        <p:spPr>
          <a:xfrm>
            <a:off x="7260241" y="776926"/>
            <a:ext cx="1870577" cy="369332"/>
          </a:xfrm>
          <a:prstGeom prst="rect">
            <a:avLst/>
          </a:prstGeom>
          <a:noFill/>
        </p:spPr>
        <p:txBody>
          <a:bodyPr wrap="none" rtlCol="0">
            <a:spAutoFit/>
          </a:bodyPr>
          <a:lstStyle/>
          <a:p>
            <a:r>
              <a:rPr lang="fr-HT" b="1">
                <a:solidFill>
                  <a:schemeClr val="bg1"/>
                </a:solidFill>
                <a:cs typeface="Poppins" panose="00000500000000000000" pitchFamily="2" charset="0"/>
              </a:rPr>
              <a:t>Nou se yon ajans</a:t>
            </a:r>
          </a:p>
        </p:txBody>
      </p:sp>
      <p:sp>
        <p:nvSpPr>
          <p:cNvPr id="12" name="TextBox 11" descr="Image showing that DOER is an agency of the Executive Office of&#10;Energy and Environmental&#10;Affairs (EEA)">
            <a:extLst>
              <a:ext uri="{FF2B5EF4-FFF2-40B4-BE49-F238E27FC236}">
                <a16:creationId xmlns:a16="http://schemas.microsoft.com/office/drawing/2014/main" id="{0C7A1809-C2C3-6876-6AB8-D47B34108887}"/>
              </a:ext>
            </a:extLst>
          </p:cNvPr>
          <p:cNvSpPr txBox="1"/>
          <p:nvPr/>
        </p:nvSpPr>
        <p:spPr>
          <a:xfrm>
            <a:off x="7260241" y="1074424"/>
            <a:ext cx="2457388" cy="661976"/>
          </a:xfrm>
          <a:prstGeom prst="rect">
            <a:avLst/>
          </a:prstGeom>
          <a:noFill/>
        </p:spPr>
        <p:txBody>
          <a:bodyPr wrap="square">
            <a:spAutoFit/>
          </a:bodyPr>
          <a:lstStyle/>
          <a:p>
            <a:r>
              <a:rPr lang="fr-HT" sz="1200" b="0" i="0">
                <a:solidFill>
                  <a:schemeClr val="bg1"/>
                </a:solidFill>
              </a:rPr>
              <a:t>Biwo egzekitif enèji ak afè anviwònman (EEA)</a:t>
            </a:r>
          </a:p>
        </p:txBody>
      </p:sp>
      <p:sp>
        <p:nvSpPr>
          <p:cNvPr id="30" name="Rectangle 29">
            <a:extLst>
              <a:ext uri="{FF2B5EF4-FFF2-40B4-BE49-F238E27FC236}">
                <a16:creationId xmlns:a16="http://schemas.microsoft.com/office/drawing/2014/main" id="{83218D08-AE53-0D8D-F55C-CF2A3F4EEB65}"/>
              </a:ext>
            </a:extLst>
          </p:cNvPr>
          <p:cNvSpPr/>
          <p:nvPr/>
        </p:nvSpPr>
        <p:spPr>
          <a:xfrm>
            <a:off x="6667500" y="1895475"/>
            <a:ext cx="4314825" cy="4073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shape&#10;&#10;Description automatically generated">
            <a:extLst>
              <a:ext uri="{FF2B5EF4-FFF2-40B4-BE49-F238E27FC236}">
                <a16:creationId xmlns:a16="http://schemas.microsoft.com/office/drawing/2014/main" id="{DABF564E-8980-0281-9236-A356AAA14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386" y="688413"/>
            <a:ext cx="821868" cy="1050255"/>
          </a:xfrm>
          <a:prstGeom prst="rect">
            <a:avLst/>
          </a:prstGeom>
        </p:spPr>
      </p:pic>
      <p:sp>
        <p:nvSpPr>
          <p:cNvPr id="27" name="Rectangle: Rounded Corners 26"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C5AA3F0A-F18C-7790-59E6-5B73010BA02F}"/>
              </a:ext>
            </a:extLst>
          </p:cNvPr>
          <p:cNvSpPr/>
          <p:nvPr/>
        </p:nvSpPr>
        <p:spPr>
          <a:xfrm>
            <a:off x="6282595" y="2245080"/>
            <a:ext cx="5208442" cy="685800"/>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HT" sz="1600"/>
              <a:t>Depatman resous enèjetik</a:t>
            </a:r>
          </a:p>
        </p:txBody>
      </p:sp>
      <p:sp>
        <p:nvSpPr>
          <p:cNvPr id="28" name="Rectangle: Rounded Corners 27"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1F7A6386-7655-F680-BAD9-32E780C3F5A9}"/>
              </a:ext>
            </a:extLst>
          </p:cNvPr>
          <p:cNvSpPr/>
          <p:nvPr/>
        </p:nvSpPr>
        <p:spPr>
          <a:xfrm>
            <a:off x="5702559"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HT" sz="1600"/>
              <a:t>Kominote Vèt</a:t>
            </a:r>
          </a:p>
        </p:txBody>
      </p:sp>
      <p:sp>
        <p:nvSpPr>
          <p:cNvPr id="31" name="Rectangle: Rounded Corners 30"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9EA6052C-ED76-FC95-E0D4-4A677AF57FD9}"/>
              </a:ext>
            </a:extLst>
          </p:cNvPr>
          <p:cNvSpPr/>
          <p:nvPr/>
        </p:nvSpPr>
        <p:spPr>
          <a:xfrm>
            <a:off x="7239909"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HT" sz="1600"/>
              <a:t>Bay egzanp</a:t>
            </a:r>
          </a:p>
        </p:txBody>
      </p:sp>
      <p:sp>
        <p:nvSpPr>
          <p:cNvPr id="32" name="Rectangle: Rounded Corners 31"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A28B32CC-7887-6AFB-DD19-E947D6448EA4}"/>
              </a:ext>
            </a:extLst>
          </p:cNvPr>
          <p:cNvSpPr/>
          <p:nvPr/>
        </p:nvSpPr>
        <p:spPr>
          <a:xfrm>
            <a:off x="5613383" y="325530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HT" sz="1600"/>
              <a:t>Ekonomi enèjetik</a:t>
            </a:r>
          </a:p>
        </p:txBody>
      </p:sp>
      <p:sp>
        <p:nvSpPr>
          <p:cNvPr id="33" name="Rectangle: Rounded Corners 32"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090170DF-C52D-55D8-BD11-4F0ECEAA7DEF}"/>
              </a:ext>
            </a:extLst>
          </p:cNvPr>
          <p:cNvSpPr/>
          <p:nvPr/>
        </p:nvSpPr>
        <p:spPr>
          <a:xfrm>
            <a:off x="10480457"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HT" sz="1600"/>
              <a:t>Enèji renouvlab ak altènatif</a:t>
            </a:r>
          </a:p>
        </p:txBody>
      </p:sp>
      <p:sp>
        <p:nvSpPr>
          <p:cNvPr id="34" name="Rectangle: Rounded Corners 33"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67FC9C23-3B1A-EC25-66ED-901F0475D5BB}"/>
              </a:ext>
            </a:extLst>
          </p:cNvPr>
          <p:cNvSpPr/>
          <p:nvPr/>
        </p:nvSpPr>
        <p:spPr>
          <a:xfrm>
            <a:off x="10529548" y="3250307"/>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HT" sz="1600" dirty="0" err="1"/>
              <a:t>Politik</a:t>
            </a:r>
            <a:r>
              <a:rPr lang="fr-HT" sz="1600" dirty="0"/>
              <a:t>, </a:t>
            </a:r>
            <a:r>
              <a:rPr lang="fr-HT" sz="1600" dirty="0" err="1"/>
              <a:t>planifikasyon</a:t>
            </a:r>
            <a:r>
              <a:rPr lang="fr-HT" sz="1600" dirty="0"/>
              <a:t> </a:t>
            </a:r>
            <a:r>
              <a:rPr lang="fr-HT" sz="1600" dirty="0" err="1"/>
              <a:t>ak</a:t>
            </a:r>
            <a:r>
              <a:rPr lang="fr-HT" sz="1600" dirty="0"/>
              <a:t> </a:t>
            </a:r>
            <a:r>
              <a:rPr lang="fr-HT" sz="1600" dirty="0" err="1"/>
              <a:t>analiz</a:t>
            </a:r>
            <a:endParaRPr lang="fr-HT" sz="1600" dirty="0"/>
          </a:p>
        </p:txBody>
      </p:sp>
      <p:sp>
        <p:nvSpPr>
          <p:cNvPr id="35" name="Rectangle: Rounded Corners 34"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7C445AFD-C4B6-DEFA-927C-01311F470247}"/>
              </a:ext>
            </a:extLst>
          </p:cNvPr>
          <p:cNvSpPr/>
          <p:nvPr/>
        </p:nvSpPr>
        <p:spPr>
          <a:xfrm>
            <a:off x="9055198"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HT" sz="1600"/>
              <a:t>Etid sit ak pèmi</a:t>
            </a:r>
          </a:p>
        </p:txBody>
      </p:sp>
      <p:sp>
        <p:nvSpPr>
          <p:cNvPr id="36" name="Rectangle: Rounded Corners 35"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35686248-46EC-117D-5D21-0D7AB69FB7A5}"/>
              </a:ext>
            </a:extLst>
          </p:cNvPr>
          <p:cNvSpPr/>
          <p:nvPr/>
        </p:nvSpPr>
        <p:spPr>
          <a:xfrm>
            <a:off x="7436444" y="3527432"/>
            <a:ext cx="2936653" cy="1273702"/>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HT" sz="1600"/>
              <a:t>Sipò ant divizyon yo</a:t>
            </a:r>
          </a:p>
          <a:p>
            <a:pPr algn="ctr"/>
            <a:r>
              <a:rPr lang="fr-HT" sz="1400"/>
              <a:t>Kowòdinasyon ak angajman</a:t>
            </a:r>
          </a:p>
          <a:p>
            <a:pPr algn="ctr"/>
            <a:r>
              <a:rPr lang="fr-HT" sz="1200"/>
              <a:t>Finansman federal, Sekirite nan kesyon enèji, Legal, Finans</a:t>
            </a:r>
          </a:p>
        </p:txBody>
      </p:sp>
    </p:spTree>
    <p:extLst>
      <p:ext uri="{BB962C8B-B14F-4D97-AF65-F5344CB8AC3E}">
        <p14:creationId xmlns:p14="http://schemas.microsoft.com/office/powerpoint/2010/main" val="2747674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8CA9-7D6A-2D7B-942E-0C48F95B0F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A7672A-184F-A537-751E-F9D6F1827282}"/>
              </a:ext>
            </a:extLst>
          </p:cNvPr>
          <p:cNvSpPr>
            <a:spLocks noGrp="1"/>
          </p:cNvSpPr>
          <p:nvPr>
            <p:ph type="body" sz="quarter" idx="11"/>
          </p:nvPr>
        </p:nvSpPr>
        <p:spPr>
          <a:xfrm>
            <a:off x="482025" y="576987"/>
            <a:ext cx="9214696" cy="607100"/>
          </a:xfrm>
        </p:spPr>
        <p:txBody>
          <a:bodyPr/>
          <a:lstStyle/>
          <a:p>
            <a:r>
              <a:rPr lang="fr-HT" dirty="0" err="1"/>
              <a:t>Prensipal</a:t>
            </a:r>
            <a:r>
              <a:rPr lang="fr-HT" dirty="0"/>
              <a:t> sa n </a:t>
            </a:r>
            <a:r>
              <a:rPr lang="fr-HT" dirty="0" err="1"/>
              <a:t>akonpli</a:t>
            </a:r>
            <a:r>
              <a:rPr lang="fr-HT" dirty="0"/>
              <a:t> an 2024</a:t>
            </a:r>
          </a:p>
        </p:txBody>
      </p:sp>
      <p:sp>
        <p:nvSpPr>
          <p:cNvPr id="3" name="Text Placeholder 2">
            <a:extLst>
              <a:ext uri="{FF2B5EF4-FFF2-40B4-BE49-F238E27FC236}">
                <a16:creationId xmlns:a16="http://schemas.microsoft.com/office/drawing/2014/main" id="{A57B94EF-A5AF-7D59-23FA-F406608EEDB2}"/>
              </a:ext>
            </a:extLst>
          </p:cNvPr>
          <p:cNvSpPr>
            <a:spLocks noGrp="1"/>
          </p:cNvSpPr>
          <p:nvPr>
            <p:ph type="body" sz="quarter" idx="13"/>
          </p:nvPr>
        </p:nvSpPr>
        <p:spPr>
          <a:xfrm>
            <a:off x="508611" y="1985589"/>
            <a:ext cx="7060589" cy="4014439"/>
          </a:xfrm>
        </p:spPr>
        <p:txBody>
          <a:bodyPr numCol="1"/>
          <a:lstStyle/>
          <a:p>
            <a:pPr marL="285750" indent="-285750">
              <a:buFont typeface="Arial" panose="020B0604020202020204" pitchFamily="34" charset="0"/>
              <a:buChar char="•"/>
            </a:pPr>
            <a:r>
              <a:rPr lang="fr-HT" sz="1800" dirty="0" err="1"/>
              <a:t>Siksè</a:t>
            </a:r>
            <a:r>
              <a:rPr lang="fr-HT" sz="1800" dirty="0"/>
              <a:t> </a:t>
            </a:r>
            <a:r>
              <a:rPr lang="fr-HT" sz="1800" dirty="0" err="1"/>
              <a:t>Finansman</a:t>
            </a:r>
            <a:r>
              <a:rPr lang="fr-HT" sz="1800" dirty="0"/>
              <a:t> </a:t>
            </a:r>
            <a:r>
              <a:rPr lang="fr-HT" sz="1800" dirty="0" err="1"/>
              <a:t>Federal</a:t>
            </a:r>
            <a:endParaRPr lang="fr-HT" sz="1800" dirty="0"/>
          </a:p>
          <a:p>
            <a:pPr marL="285750" indent="-285750">
              <a:buFont typeface="Arial" panose="020B0604020202020204" pitchFamily="34" charset="0"/>
              <a:buChar char="•"/>
            </a:pPr>
            <a:r>
              <a:rPr lang="fr-HT" sz="1800" dirty="0"/>
              <a:t>Plan twa </a:t>
            </a:r>
            <a:r>
              <a:rPr lang="fr-HT" sz="1800" dirty="0" err="1"/>
              <a:t>zan</a:t>
            </a:r>
            <a:endParaRPr lang="fr-HT" sz="1800" dirty="0"/>
          </a:p>
          <a:p>
            <a:pPr marL="285750" indent="-285750">
              <a:buFont typeface="Arial" panose="020B0604020202020204" pitchFamily="34" charset="0"/>
              <a:buChar char="•"/>
            </a:pPr>
            <a:r>
              <a:rPr lang="fr-HT" sz="1800" dirty="0" err="1"/>
              <a:t>Règleman</a:t>
            </a:r>
            <a:endParaRPr lang="fr-HT" sz="1800" dirty="0"/>
          </a:p>
          <a:p>
            <a:pPr marL="285750" indent="-285750">
              <a:buFont typeface="Arial" panose="020B0604020202020204" pitchFamily="34" charset="0"/>
              <a:buChar char="•"/>
            </a:pPr>
            <a:r>
              <a:rPr lang="fr-HT" sz="1800" dirty="0" err="1"/>
              <a:t>Ekonomi</a:t>
            </a:r>
            <a:r>
              <a:rPr lang="fr-HT" sz="1800" dirty="0"/>
              <a:t> </a:t>
            </a:r>
            <a:r>
              <a:rPr lang="fr-HT" sz="1800" dirty="0" err="1"/>
              <a:t>enèji</a:t>
            </a:r>
            <a:r>
              <a:rPr lang="fr-HT" sz="1800" dirty="0"/>
              <a:t>, </a:t>
            </a:r>
            <a:r>
              <a:rPr lang="fr-HT" sz="1800" dirty="0" err="1"/>
              <a:t>Kominote</a:t>
            </a:r>
            <a:r>
              <a:rPr lang="fr-HT" sz="1800" dirty="0"/>
              <a:t> </a:t>
            </a:r>
            <a:r>
              <a:rPr lang="fr-HT" sz="1800" dirty="0" err="1"/>
              <a:t>vèt</a:t>
            </a:r>
            <a:r>
              <a:rPr lang="fr-HT" sz="1800" dirty="0"/>
              <a:t>, </a:t>
            </a:r>
            <a:r>
              <a:rPr lang="fr-HT" sz="1800" dirty="0" err="1"/>
              <a:t>sibvansyon</a:t>
            </a:r>
            <a:r>
              <a:rPr lang="fr-HT" sz="1800" dirty="0"/>
              <a:t> </a:t>
            </a:r>
            <a:r>
              <a:rPr lang="fr-HT" sz="1800" dirty="0" err="1"/>
              <a:t>egzanplè</a:t>
            </a:r>
            <a:endParaRPr lang="fr-HT" sz="1800" dirty="0"/>
          </a:p>
          <a:p>
            <a:pPr marL="285750" indent="-285750">
              <a:buFont typeface="Arial" panose="020B0604020202020204" pitchFamily="34" charset="0"/>
              <a:buChar char="•"/>
            </a:pPr>
            <a:r>
              <a:rPr lang="fr-HT" sz="1800" dirty="0" err="1"/>
              <a:t>Lidè</a:t>
            </a:r>
            <a:r>
              <a:rPr lang="fr-HT" sz="1800" dirty="0"/>
              <a:t> </a:t>
            </a:r>
            <a:r>
              <a:rPr lang="fr-HT" sz="1800" dirty="0" err="1"/>
              <a:t>klima</a:t>
            </a:r>
            <a:endParaRPr lang="fr-HT" sz="1800" dirty="0"/>
          </a:p>
          <a:p>
            <a:pPr marL="285750" indent="-285750">
              <a:buFont typeface="Arial" panose="020B0604020202020204" pitchFamily="34" charset="0"/>
              <a:buChar char="•"/>
            </a:pPr>
            <a:r>
              <a:rPr lang="fr-HT" sz="1800" dirty="0" err="1"/>
              <a:t>Rabè</a:t>
            </a:r>
            <a:r>
              <a:rPr lang="fr-HT" sz="1800" dirty="0"/>
              <a:t> MOR-EV</a:t>
            </a:r>
          </a:p>
          <a:p>
            <a:pPr marL="285750" indent="-285750">
              <a:buFont typeface="Arial" panose="020B0604020202020204" pitchFamily="34" charset="0"/>
              <a:buChar char="•"/>
            </a:pPr>
            <a:r>
              <a:rPr lang="fr-HT" sz="1800" dirty="0" err="1"/>
              <a:t>Akizisyon</a:t>
            </a:r>
            <a:r>
              <a:rPr lang="fr-HT" sz="1800" dirty="0"/>
              <a:t> </a:t>
            </a:r>
            <a:r>
              <a:rPr lang="fr-HT" sz="1800" dirty="0" err="1"/>
              <a:t>ewolyèn</a:t>
            </a:r>
            <a:r>
              <a:rPr lang="fr-HT" sz="1800" dirty="0"/>
              <a:t> nan </a:t>
            </a:r>
            <a:r>
              <a:rPr lang="fr-HT" sz="1800" dirty="0" err="1"/>
              <a:t>lanmè</a:t>
            </a:r>
            <a:endParaRPr lang="fr-HT" sz="1800" dirty="0"/>
          </a:p>
          <a:p>
            <a:pPr marL="285750" indent="-285750">
              <a:buFont typeface="Arial" panose="020B0604020202020204" pitchFamily="34" charset="0"/>
              <a:buChar char="•"/>
            </a:pPr>
            <a:r>
              <a:rPr lang="fr-HT" sz="1800" dirty="0" err="1"/>
              <a:t>Rekòmandasyon</a:t>
            </a:r>
            <a:r>
              <a:rPr lang="fr-HT" sz="1800" dirty="0"/>
              <a:t> </a:t>
            </a:r>
            <a:r>
              <a:rPr lang="fr-HT" sz="1800" dirty="0" err="1"/>
              <a:t>Gwoup</a:t>
            </a:r>
            <a:r>
              <a:rPr lang="fr-HT" sz="1800" dirty="0"/>
              <a:t> </a:t>
            </a:r>
            <a:r>
              <a:rPr lang="fr-HT" sz="1800" dirty="0" err="1"/>
              <a:t>travay</a:t>
            </a:r>
            <a:r>
              <a:rPr lang="fr-HT" sz="1800" dirty="0"/>
              <a:t> </a:t>
            </a:r>
            <a:r>
              <a:rPr lang="fr-HT" sz="1800" dirty="0" err="1"/>
              <a:t>akoutèm</a:t>
            </a:r>
            <a:r>
              <a:rPr lang="fr-HT" sz="1800" dirty="0"/>
              <a:t> </a:t>
            </a:r>
            <a:r>
              <a:rPr lang="fr-HT" sz="1800" dirty="0" err="1"/>
              <a:t>ant</a:t>
            </a:r>
            <a:r>
              <a:rPr lang="fr-HT" sz="1800" dirty="0"/>
              <a:t> </a:t>
            </a:r>
            <a:r>
              <a:rPr lang="fr-HT" sz="1800" dirty="0" err="1"/>
              <a:t>ajans</a:t>
            </a:r>
            <a:r>
              <a:rPr lang="fr-HT" sz="1800" dirty="0"/>
              <a:t> </a:t>
            </a:r>
            <a:r>
              <a:rPr lang="fr-HT" sz="1800" dirty="0" err="1"/>
              <a:t>yo</a:t>
            </a:r>
            <a:r>
              <a:rPr lang="fr-HT" sz="1800" dirty="0"/>
              <a:t> sou to </a:t>
            </a:r>
            <a:r>
              <a:rPr lang="fr-HT" sz="1800" dirty="0" err="1"/>
              <a:t>yo</a:t>
            </a:r>
            <a:endParaRPr lang="fr-HT" sz="1800" dirty="0"/>
          </a:p>
          <a:p>
            <a:pPr marL="285750" indent="-285750">
              <a:buFont typeface="Arial" panose="020B0604020202020204" pitchFamily="34" charset="0"/>
              <a:buChar char="•"/>
            </a:pPr>
            <a:r>
              <a:rPr lang="fr-HT" sz="1800" dirty="0" err="1"/>
              <a:t>Pwopozisyon</a:t>
            </a:r>
            <a:r>
              <a:rPr lang="fr-HT" sz="1800" dirty="0"/>
              <a:t> </a:t>
            </a:r>
            <a:r>
              <a:rPr lang="fr-HT" sz="1800" dirty="0" err="1"/>
              <a:t>pwogram</a:t>
            </a:r>
            <a:r>
              <a:rPr lang="fr-HT" sz="1800" dirty="0"/>
              <a:t> </a:t>
            </a:r>
            <a:r>
              <a:rPr lang="fr-HT" sz="1800" dirty="0" err="1"/>
              <a:t>ankourajman</a:t>
            </a:r>
            <a:r>
              <a:rPr lang="fr-HT" sz="1800" dirty="0"/>
              <a:t> </a:t>
            </a:r>
            <a:r>
              <a:rPr lang="fr-HT" sz="1800" dirty="0" err="1"/>
              <a:t>sistèm</a:t>
            </a:r>
            <a:r>
              <a:rPr lang="fr-HT" sz="1800" dirty="0"/>
              <a:t> </a:t>
            </a:r>
            <a:r>
              <a:rPr lang="fr-HT" sz="1800" dirty="0" err="1"/>
              <a:t>solè</a:t>
            </a:r>
            <a:r>
              <a:rPr lang="fr-HT" sz="1800" dirty="0"/>
              <a:t> (SMART)</a:t>
            </a:r>
          </a:p>
          <a:p>
            <a:pPr marL="285750" indent="-285750">
              <a:buFont typeface="Arial" panose="020B0604020202020204" pitchFamily="34" charset="0"/>
              <a:buChar char="•"/>
            </a:pPr>
            <a:r>
              <a:rPr lang="fr-HT" sz="1800" dirty="0" err="1"/>
              <a:t>Ranfòse</a:t>
            </a:r>
            <a:r>
              <a:rPr lang="fr-HT" sz="1800" dirty="0"/>
              <a:t> </a:t>
            </a:r>
            <a:r>
              <a:rPr lang="fr-HT" sz="1800" dirty="0" err="1"/>
              <a:t>kapasite</a:t>
            </a:r>
            <a:r>
              <a:rPr lang="fr-HT" sz="1800" dirty="0"/>
              <a:t> pou </a:t>
            </a:r>
            <a:r>
              <a:rPr lang="fr-HT" sz="1800" dirty="0" err="1"/>
              <a:t>reponn</a:t>
            </a:r>
            <a:r>
              <a:rPr lang="fr-HT" sz="1800" dirty="0"/>
              <a:t> a manda </a:t>
            </a:r>
            <a:r>
              <a:rPr lang="fr-HT" sz="1800" dirty="0" err="1"/>
              <a:t>yo</a:t>
            </a:r>
            <a:endParaRPr lang="fr-HT" sz="1800" dirty="0"/>
          </a:p>
        </p:txBody>
      </p:sp>
      <p:sp>
        <p:nvSpPr>
          <p:cNvPr id="6" name="Rectangle 1">
            <a:extLst>
              <a:ext uri="{FF2B5EF4-FFF2-40B4-BE49-F238E27FC236}">
                <a16:creationId xmlns:a16="http://schemas.microsoft.com/office/drawing/2014/main" id="{DD992C01-8A22-6073-D4AC-DF996192EB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81ECA495-0703-0981-7070-765066B755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58113" y="2128656"/>
            <a:ext cx="3877216" cy="2600688"/>
          </a:xfrm>
          <a:prstGeom prst="rect">
            <a:avLst/>
          </a:prstGeom>
        </p:spPr>
      </p:pic>
    </p:spTree>
    <p:extLst>
      <p:ext uri="{BB962C8B-B14F-4D97-AF65-F5344CB8AC3E}">
        <p14:creationId xmlns:p14="http://schemas.microsoft.com/office/powerpoint/2010/main" val="151802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7892-9252-B6C6-36D4-63662F7213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6C45CC-628C-6013-52D4-70D35757A1F9}"/>
              </a:ext>
            </a:extLst>
          </p:cNvPr>
          <p:cNvSpPr>
            <a:spLocks noGrp="1"/>
          </p:cNvSpPr>
          <p:nvPr>
            <p:ph type="body" sz="quarter" idx="11"/>
          </p:nvPr>
        </p:nvSpPr>
        <p:spPr>
          <a:xfrm>
            <a:off x="482025" y="576987"/>
            <a:ext cx="7276088" cy="607100"/>
          </a:xfrm>
        </p:spPr>
        <p:txBody>
          <a:bodyPr/>
          <a:lstStyle/>
          <a:p>
            <a:r>
              <a:rPr lang="fr-HT"/>
              <a:t>Objektif politik 2025 yo</a:t>
            </a:r>
          </a:p>
        </p:txBody>
      </p:sp>
      <p:sp>
        <p:nvSpPr>
          <p:cNvPr id="3" name="Text Placeholder 2">
            <a:extLst>
              <a:ext uri="{FF2B5EF4-FFF2-40B4-BE49-F238E27FC236}">
                <a16:creationId xmlns:a16="http://schemas.microsoft.com/office/drawing/2014/main" id="{2C200DE4-460D-6E88-C650-FF64A962033D}"/>
              </a:ext>
            </a:extLst>
          </p:cNvPr>
          <p:cNvSpPr>
            <a:spLocks noGrp="1"/>
          </p:cNvSpPr>
          <p:nvPr>
            <p:ph type="body" sz="quarter" idx="13"/>
          </p:nvPr>
        </p:nvSpPr>
        <p:spPr>
          <a:xfrm>
            <a:off x="508611" y="1985589"/>
            <a:ext cx="10906951" cy="4014439"/>
          </a:xfrm>
        </p:spPr>
        <p:txBody>
          <a:bodyPr numCol="1"/>
          <a:lstStyle/>
          <a:p>
            <a:pPr marL="285750" indent="-285750">
              <a:spcBef>
                <a:spcPts val="0"/>
              </a:spcBef>
              <a:spcAft>
                <a:spcPts val="1200"/>
              </a:spcAft>
              <a:buFont typeface="Arial" panose="020B0604020202020204" pitchFamily="34" charset="0"/>
              <a:buChar char="•"/>
            </a:pPr>
            <a:endParaRPr lang="en-US" sz="1800" dirty="0"/>
          </a:p>
          <a:p>
            <a:pPr marL="285750" indent="-285750">
              <a:spcBef>
                <a:spcPts val="0"/>
              </a:spcBef>
              <a:spcAft>
                <a:spcPts val="1200"/>
              </a:spcAft>
              <a:buFont typeface="Arial" panose="020B0604020202020204" pitchFamily="34" charset="0"/>
              <a:buChar char="•"/>
            </a:pPr>
            <a:r>
              <a:rPr lang="fr-HT" sz="1800" dirty="0" err="1"/>
              <a:t>Aplike</a:t>
            </a:r>
            <a:r>
              <a:rPr lang="fr-HT" sz="1800" dirty="0"/>
              <a:t> </a:t>
            </a:r>
            <a:r>
              <a:rPr lang="fr-HT" sz="1800" dirty="0" err="1"/>
              <a:t>pwogram</a:t>
            </a:r>
            <a:r>
              <a:rPr lang="fr-HT" sz="1800" dirty="0"/>
              <a:t> </a:t>
            </a:r>
            <a:r>
              <a:rPr lang="fr-HT" sz="1800" dirty="0" err="1"/>
              <a:t>debaz</a:t>
            </a:r>
            <a:r>
              <a:rPr lang="fr-HT" sz="1800" dirty="0"/>
              <a:t> </a:t>
            </a:r>
            <a:r>
              <a:rPr lang="fr-HT" sz="1800" dirty="0" err="1"/>
              <a:t>ak</a:t>
            </a:r>
            <a:r>
              <a:rPr lang="fr-HT" sz="1800" dirty="0"/>
              <a:t> </a:t>
            </a:r>
            <a:r>
              <a:rPr lang="fr-HT" sz="1800" dirty="0" err="1"/>
              <a:t>nou</a:t>
            </a:r>
            <a:r>
              <a:rPr lang="fr-HT" sz="1800" dirty="0"/>
              <a:t> </a:t>
            </a:r>
            <a:r>
              <a:rPr lang="fr-HT" sz="1800" dirty="0" err="1"/>
              <a:t>pwogram</a:t>
            </a:r>
            <a:r>
              <a:rPr lang="fr-HT" sz="1800" dirty="0"/>
              <a:t> </a:t>
            </a:r>
            <a:r>
              <a:rPr lang="fr-HT" sz="1800" dirty="0" err="1"/>
              <a:t>ak</a:t>
            </a:r>
            <a:r>
              <a:rPr lang="fr-HT" sz="1800" dirty="0"/>
              <a:t> </a:t>
            </a:r>
            <a:r>
              <a:rPr lang="fr-HT" sz="1800" dirty="0" err="1"/>
              <a:t>règleman</a:t>
            </a:r>
            <a:r>
              <a:rPr lang="fr-HT" sz="1800" dirty="0"/>
              <a:t> </a:t>
            </a:r>
            <a:r>
              <a:rPr lang="fr-HT" sz="1800" dirty="0" err="1"/>
              <a:t>yo</a:t>
            </a:r>
            <a:endParaRPr lang="fr-HT" sz="1800" dirty="0"/>
          </a:p>
          <a:p>
            <a:pPr marL="285750" indent="-285750">
              <a:spcBef>
                <a:spcPts val="0"/>
              </a:spcBef>
              <a:spcAft>
                <a:spcPts val="1200"/>
              </a:spcAft>
              <a:buFont typeface="Arial" panose="020B0604020202020204" pitchFamily="34" charset="0"/>
              <a:buChar char="•"/>
            </a:pPr>
            <a:r>
              <a:rPr lang="fr-HT" sz="1800" dirty="0"/>
              <a:t>Debouse finansman atravè pwogram sibvansyon pou maksimize enpak</a:t>
            </a:r>
          </a:p>
          <a:p>
            <a:pPr marL="285750" indent="-285750">
              <a:spcBef>
                <a:spcPts val="0"/>
              </a:spcBef>
              <a:spcAft>
                <a:spcPts val="1200"/>
              </a:spcAft>
              <a:buFont typeface="Arial" panose="020B0604020202020204" pitchFamily="34" charset="0"/>
              <a:buChar char="•"/>
            </a:pPr>
            <a:r>
              <a:rPr lang="fr-HT" sz="1800" dirty="0" err="1"/>
              <a:t>Devlope</a:t>
            </a:r>
            <a:r>
              <a:rPr lang="fr-HT" sz="1800" dirty="0"/>
              <a:t> </a:t>
            </a:r>
            <a:r>
              <a:rPr lang="fr-HT" sz="1800" dirty="0" err="1"/>
              <a:t>politik</a:t>
            </a:r>
            <a:r>
              <a:rPr lang="fr-HT" sz="1800" dirty="0"/>
              <a:t> </a:t>
            </a:r>
            <a:r>
              <a:rPr lang="fr-HT" sz="1800" dirty="0" err="1"/>
              <a:t>estratejik</a:t>
            </a:r>
            <a:r>
              <a:rPr lang="fr-HT" sz="1800" dirty="0"/>
              <a:t> e </a:t>
            </a:r>
            <a:r>
              <a:rPr lang="fr-HT" sz="1800" dirty="0" err="1"/>
              <a:t>ki</a:t>
            </a:r>
            <a:r>
              <a:rPr lang="fr-HT" sz="1800" dirty="0"/>
              <a:t> </a:t>
            </a:r>
            <a:r>
              <a:rPr lang="fr-HT" sz="1800" dirty="0" err="1"/>
              <a:t>efikas</a:t>
            </a:r>
            <a:r>
              <a:rPr lang="fr-HT" sz="1800" dirty="0"/>
              <a:t> </a:t>
            </a:r>
          </a:p>
          <a:p>
            <a:pPr marL="285750" indent="-285750">
              <a:spcBef>
                <a:spcPts val="0"/>
              </a:spcBef>
              <a:spcAft>
                <a:spcPts val="1200"/>
              </a:spcAft>
              <a:buFont typeface="Arial" panose="020B0604020202020204" pitchFamily="34" charset="0"/>
              <a:buChar char="•"/>
            </a:pPr>
            <a:r>
              <a:rPr lang="fr-HT" sz="1800" dirty="0" err="1"/>
              <a:t>Asire</a:t>
            </a:r>
            <a:r>
              <a:rPr lang="fr-HT" sz="1800" dirty="0"/>
              <a:t> </a:t>
            </a:r>
            <a:r>
              <a:rPr lang="fr-HT" sz="1800" dirty="0" err="1"/>
              <a:t>transparans</a:t>
            </a:r>
            <a:r>
              <a:rPr lang="fr-HT" sz="1800" dirty="0"/>
              <a:t> </a:t>
            </a:r>
            <a:r>
              <a:rPr lang="fr-HT" sz="1800" dirty="0" err="1"/>
              <a:t>ak</a:t>
            </a:r>
            <a:r>
              <a:rPr lang="fr-HT" sz="1800" dirty="0"/>
              <a:t> </a:t>
            </a:r>
            <a:r>
              <a:rPr lang="fr-HT" sz="1800" dirty="0" err="1"/>
              <a:t>angajman</a:t>
            </a:r>
            <a:r>
              <a:rPr lang="fr-HT" sz="1800" dirty="0"/>
              <a:t> </a:t>
            </a:r>
            <a:r>
              <a:rPr lang="fr-HT" sz="1800" dirty="0" err="1"/>
              <a:t>solid</a:t>
            </a:r>
            <a:r>
              <a:rPr lang="fr-HT" sz="1800" dirty="0"/>
              <a:t> pou </a:t>
            </a:r>
            <a:r>
              <a:rPr lang="fr-HT" sz="1800" dirty="0" err="1"/>
              <a:t>moun</a:t>
            </a:r>
            <a:r>
              <a:rPr lang="fr-HT" sz="1800" dirty="0"/>
              <a:t> </a:t>
            </a:r>
            <a:r>
              <a:rPr lang="fr-HT" sz="1800" dirty="0" err="1"/>
              <a:t>ki</a:t>
            </a:r>
            <a:r>
              <a:rPr lang="fr-HT" sz="1800" dirty="0"/>
              <a:t> </a:t>
            </a:r>
            <a:r>
              <a:rPr lang="fr-HT" sz="1800" dirty="0" err="1"/>
              <a:t>gen</a:t>
            </a:r>
            <a:r>
              <a:rPr lang="fr-HT" sz="1800" dirty="0"/>
              <a:t> </a:t>
            </a:r>
            <a:r>
              <a:rPr lang="fr-HT" sz="1800" dirty="0" err="1"/>
              <a:t>enterè</a:t>
            </a:r>
            <a:r>
              <a:rPr lang="fr-HT" sz="1800" dirty="0"/>
              <a:t> </a:t>
            </a:r>
            <a:r>
              <a:rPr lang="fr-HT" sz="1800" dirty="0" err="1"/>
              <a:t>yo</a:t>
            </a:r>
            <a:endParaRPr lang="fr-HT" sz="1800" dirty="0"/>
          </a:p>
          <a:p>
            <a:pPr marL="285750" indent="-285750">
              <a:spcBef>
                <a:spcPts val="0"/>
              </a:spcBef>
              <a:spcAft>
                <a:spcPts val="1200"/>
              </a:spcAft>
              <a:buFont typeface="Arial" panose="020B0604020202020204" pitchFamily="34" charset="0"/>
              <a:buChar char="•"/>
            </a:pPr>
            <a:r>
              <a:rPr lang="fr-HT" sz="1800" dirty="0" err="1"/>
              <a:t>Ogmante</a:t>
            </a:r>
            <a:r>
              <a:rPr lang="fr-HT" sz="1800" dirty="0"/>
              <a:t> </a:t>
            </a:r>
            <a:r>
              <a:rPr lang="fr-HT" sz="1800" dirty="0" err="1"/>
              <a:t>aksè</a:t>
            </a:r>
            <a:r>
              <a:rPr lang="fr-HT" sz="1800" dirty="0"/>
              <a:t> nan </a:t>
            </a:r>
            <a:r>
              <a:rPr lang="fr-HT" sz="1800" dirty="0" err="1"/>
              <a:t>kesyon</a:t>
            </a:r>
            <a:r>
              <a:rPr lang="fr-HT" sz="1800" dirty="0"/>
              <a:t> </a:t>
            </a:r>
            <a:r>
              <a:rPr lang="fr-HT" sz="1800" dirty="0" err="1"/>
              <a:t>lang</a:t>
            </a:r>
            <a:endParaRPr lang="fr-HT" sz="1800" dirty="0"/>
          </a:p>
          <a:p>
            <a:pPr marL="285750" indent="-285750">
              <a:spcBef>
                <a:spcPts val="0"/>
              </a:spcBef>
              <a:spcAft>
                <a:spcPts val="1200"/>
              </a:spcAft>
              <a:buFont typeface="Arial" panose="020B0604020202020204" pitchFamily="34" charset="0"/>
              <a:buChar char="•"/>
            </a:pPr>
            <a:r>
              <a:rPr lang="fr-HT" sz="1800" dirty="0" err="1"/>
              <a:t>Mete</a:t>
            </a:r>
            <a:r>
              <a:rPr lang="fr-HT" sz="1800" dirty="0"/>
              <a:t> sou </a:t>
            </a:r>
            <a:r>
              <a:rPr lang="fr-HT" sz="1800" dirty="0" err="1"/>
              <a:t>pye</a:t>
            </a:r>
            <a:r>
              <a:rPr lang="fr-HT" sz="1800" dirty="0"/>
              <a:t> </a:t>
            </a:r>
            <a:r>
              <a:rPr lang="fr-HT" sz="1800" dirty="0" err="1"/>
              <a:t>chemen</a:t>
            </a:r>
            <a:r>
              <a:rPr lang="fr-HT" sz="1800" dirty="0"/>
              <a:t> pou </a:t>
            </a:r>
            <a:r>
              <a:rPr lang="fr-HT" sz="1800" dirty="0" err="1"/>
              <a:t>dekabonizasyon</a:t>
            </a:r>
            <a:endParaRPr lang="fr-HT" sz="1800" dirty="0"/>
          </a:p>
          <a:p>
            <a:pPr marL="285750" indent="-285750">
              <a:spcBef>
                <a:spcPts val="0"/>
              </a:spcBef>
              <a:spcAft>
                <a:spcPts val="1200"/>
              </a:spcAft>
              <a:buFont typeface="Arial" panose="020B0604020202020204" pitchFamily="34" charset="0"/>
              <a:buChar char="•"/>
            </a:pPr>
            <a:r>
              <a:rPr lang="fr-HT" sz="1800" dirty="0" err="1"/>
              <a:t>Kowòdone</a:t>
            </a:r>
            <a:r>
              <a:rPr lang="fr-HT" sz="1800" dirty="0"/>
              <a:t> </a:t>
            </a:r>
            <a:r>
              <a:rPr lang="fr-HT" sz="1800" dirty="0" err="1"/>
              <a:t>ak</a:t>
            </a:r>
            <a:r>
              <a:rPr lang="fr-HT" sz="1800" dirty="0"/>
              <a:t> </a:t>
            </a:r>
            <a:r>
              <a:rPr lang="fr-HT" sz="1800" dirty="0" err="1"/>
              <a:t>eta</a:t>
            </a:r>
            <a:r>
              <a:rPr lang="fr-HT" sz="1800" dirty="0"/>
              <a:t> </a:t>
            </a:r>
            <a:r>
              <a:rPr lang="fr-HT" sz="1800" dirty="0" err="1"/>
              <a:t>ak</a:t>
            </a:r>
            <a:r>
              <a:rPr lang="fr-HT" sz="1800" dirty="0"/>
              <a:t> </a:t>
            </a:r>
            <a:r>
              <a:rPr lang="fr-HT" sz="1800" dirty="0" err="1"/>
              <a:t>rejyon</a:t>
            </a:r>
            <a:r>
              <a:rPr lang="fr-HT" sz="1800" dirty="0"/>
              <a:t> </a:t>
            </a:r>
            <a:r>
              <a:rPr lang="fr-HT" sz="1800" dirty="0" err="1"/>
              <a:t>vwazen</a:t>
            </a:r>
            <a:r>
              <a:rPr lang="fr-HT" sz="1800" dirty="0"/>
              <a:t> </a:t>
            </a:r>
            <a:r>
              <a:rPr lang="fr-HT" sz="1800" dirty="0" err="1"/>
              <a:t>yo</a:t>
            </a:r>
            <a:endParaRPr lang="fr-HT" sz="1800" dirty="0"/>
          </a:p>
        </p:txBody>
      </p:sp>
      <p:pic>
        <p:nvPicPr>
          <p:cNvPr id="7" name="Picture 6">
            <a:extLst>
              <a:ext uri="{FF2B5EF4-FFF2-40B4-BE49-F238E27FC236}">
                <a16:creationId xmlns:a16="http://schemas.microsoft.com/office/drawing/2014/main" id="{BE0B0C07-85D3-B2A7-523D-7A745A052A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56126" y="2142945"/>
            <a:ext cx="3867690" cy="2572109"/>
          </a:xfrm>
          <a:prstGeom prst="rect">
            <a:avLst/>
          </a:prstGeom>
        </p:spPr>
      </p:pic>
    </p:spTree>
    <p:extLst>
      <p:ext uri="{BB962C8B-B14F-4D97-AF65-F5344CB8AC3E}">
        <p14:creationId xmlns:p14="http://schemas.microsoft.com/office/powerpoint/2010/main" val="290501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D3EB-B3E2-875C-EE73-6525FF5AA9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07AFAD-3B9E-B92B-83AF-9BDC6869DB5C}"/>
              </a:ext>
            </a:extLst>
          </p:cNvPr>
          <p:cNvSpPr>
            <a:spLocks noGrp="1"/>
          </p:cNvSpPr>
          <p:nvPr>
            <p:ph type="body" sz="quarter" idx="11"/>
          </p:nvPr>
        </p:nvSpPr>
        <p:spPr>
          <a:xfrm>
            <a:off x="482025" y="576987"/>
            <a:ext cx="7276088" cy="607100"/>
          </a:xfrm>
        </p:spPr>
        <p:txBody>
          <a:bodyPr/>
          <a:lstStyle/>
          <a:p>
            <a:r>
              <a:rPr lang="fr-HT"/>
              <a:t>Prensipal pwojè pou 2025</a:t>
            </a:r>
          </a:p>
        </p:txBody>
      </p:sp>
      <p:sp>
        <p:nvSpPr>
          <p:cNvPr id="3" name="Text Placeholder 2">
            <a:extLst>
              <a:ext uri="{FF2B5EF4-FFF2-40B4-BE49-F238E27FC236}">
                <a16:creationId xmlns:a16="http://schemas.microsoft.com/office/drawing/2014/main" id="{9E1CE0F7-1D4F-6E14-F89F-A0A29EC580F3}"/>
              </a:ext>
            </a:extLst>
          </p:cNvPr>
          <p:cNvSpPr>
            <a:spLocks noGrp="1"/>
          </p:cNvSpPr>
          <p:nvPr>
            <p:ph type="body" sz="quarter" idx="13"/>
          </p:nvPr>
        </p:nvSpPr>
        <p:spPr>
          <a:xfrm>
            <a:off x="508611" y="1985589"/>
            <a:ext cx="10749939" cy="4014439"/>
          </a:xfrm>
        </p:spPr>
        <p:txBody>
          <a:bodyPr lIns="91440" tIns="45720" rIns="91440" bIns="45720" numCol="1" spcCol="548640" anchor="t"/>
          <a:lstStyle/>
          <a:p>
            <a:pPr marL="285750" indent="-285750">
              <a:buFont typeface="Arial" panose="020B0604020202020204" pitchFamily="34" charset="0"/>
              <a:buChar char="•"/>
            </a:pPr>
            <a:r>
              <a:rPr lang="fr-HT" sz="1800" dirty="0" err="1"/>
              <a:t>Reyòganizasyon</a:t>
            </a:r>
            <a:r>
              <a:rPr lang="fr-HT" sz="1800" dirty="0"/>
              <a:t> </a:t>
            </a:r>
            <a:r>
              <a:rPr lang="fr-HT" sz="1800" dirty="0" err="1"/>
              <a:t>sit</a:t>
            </a:r>
            <a:r>
              <a:rPr lang="fr-HT" sz="1800" dirty="0"/>
              <a:t> </a:t>
            </a:r>
            <a:r>
              <a:rPr lang="fr-HT" sz="1800" dirty="0" err="1"/>
              <a:t>wèb</a:t>
            </a:r>
            <a:endParaRPr lang="fr-HT" sz="1800" dirty="0"/>
          </a:p>
          <a:p>
            <a:pPr marL="285750" indent="-285750">
              <a:buFont typeface="Arial" panose="020B0604020202020204" pitchFamily="34" charset="0"/>
              <a:buChar char="•"/>
            </a:pPr>
            <a:r>
              <a:rPr lang="fr-HT" sz="1800" dirty="0" err="1"/>
              <a:t>Akizisyon</a:t>
            </a:r>
            <a:r>
              <a:rPr lang="fr-HT" sz="1800" dirty="0"/>
              <a:t>: </a:t>
            </a:r>
            <a:r>
              <a:rPr lang="fr-HT" sz="1800" dirty="0" err="1"/>
              <a:t>Ewolyèn</a:t>
            </a:r>
            <a:r>
              <a:rPr lang="fr-HT" sz="1800" dirty="0"/>
              <a:t> nan </a:t>
            </a:r>
            <a:r>
              <a:rPr lang="fr-HT" sz="1800" dirty="0" err="1"/>
              <a:t>lanmè</a:t>
            </a:r>
            <a:r>
              <a:rPr lang="fr-HT" sz="1800" dirty="0"/>
              <a:t> (83C), </a:t>
            </a:r>
            <a:r>
              <a:rPr lang="fr-HT" sz="1800" dirty="0" err="1"/>
              <a:t>Depo</a:t>
            </a:r>
            <a:r>
              <a:rPr lang="fr-HT" sz="1800" dirty="0"/>
              <a:t> </a:t>
            </a:r>
            <a:r>
              <a:rPr lang="fr-HT" sz="1800" dirty="0" err="1"/>
              <a:t>enèji</a:t>
            </a:r>
            <a:r>
              <a:rPr lang="fr-HT" sz="1800" dirty="0"/>
              <a:t> (83E), </a:t>
            </a:r>
            <a:r>
              <a:rPr lang="fr-HT" sz="1800" dirty="0" err="1"/>
              <a:t>Rejyonal</a:t>
            </a:r>
            <a:endParaRPr lang="fr-HT" sz="1800" dirty="0"/>
          </a:p>
          <a:p>
            <a:pPr marL="285750" indent="-285750">
              <a:buFont typeface="Arial" panose="020B0604020202020204" pitchFamily="34" charset="0"/>
              <a:buChar char="•"/>
            </a:pPr>
            <a:r>
              <a:rPr lang="fr-HT" sz="1800" dirty="0" err="1"/>
              <a:t>Deplwaman</a:t>
            </a:r>
            <a:r>
              <a:rPr lang="fr-HT" sz="1800" dirty="0"/>
              <a:t> </a:t>
            </a:r>
            <a:r>
              <a:rPr lang="fr-HT" sz="1800" dirty="0" err="1"/>
              <a:t>finansman</a:t>
            </a:r>
            <a:r>
              <a:rPr lang="fr-HT" sz="1800" dirty="0"/>
              <a:t> </a:t>
            </a:r>
            <a:r>
              <a:rPr lang="fr-HT" sz="1800" dirty="0" err="1"/>
              <a:t>federal</a:t>
            </a:r>
            <a:r>
              <a:rPr lang="fr-HT" sz="1800" dirty="0"/>
              <a:t> – </a:t>
            </a:r>
            <a:r>
              <a:rPr lang="fr-HT" sz="1800" dirty="0" err="1">
                <a:solidFill>
                  <a:srgbClr val="3567B1"/>
                </a:solidFill>
                <a:hlinkClick r:id="rId2">
                  <a:extLst>
                    <a:ext uri="{A12FA001-AC4F-418D-AE19-62706E023703}">
                      <ahyp:hlinkClr xmlns:ahyp="http://schemas.microsoft.com/office/drawing/2018/hyperlinkcolor" val="tx"/>
                    </a:ext>
                  </a:extLst>
                </a:hlinkClick>
              </a:rPr>
              <a:t>Pwogram</a:t>
            </a:r>
            <a:r>
              <a:rPr lang="fr-HT" sz="1800" dirty="0">
                <a:solidFill>
                  <a:srgbClr val="3567B1"/>
                </a:solidFill>
                <a:hlinkClick r:id="rId2">
                  <a:extLst>
                    <a:ext uri="{A12FA001-AC4F-418D-AE19-62706E023703}">
                      <ahyp:hlinkClr xmlns:ahyp="http://schemas.microsoft.com/office/drawing/2018/hyperlinkcolor" val="tx"/>
                    </a:ext>
                  </a:extLst>
                </a:hlinkClick>
              </a:rPr>
              <a:t> </a:t>
            </a:r>
            <a:r>
              <a:rPr lang="fr-HT" sz="1800" dirty="0" err="1">
                <a:solidFill>
                  <a:srgbClr val="3567B1"/>
                </a:solidFill>
                <a:hlinkClick r:id="rId2">
                  <a:extLst>
                    <a:ext uri="{A12FA001-AC4F-418D-AE19-62706E023703}">
                      <ahyp:hlinkClr xmlns:ahyp="http://schemas.microsoft.com/office/drawing/2018/hyperlinkcolor" val="tx"/>
                    </a:ext>
                  </a:extLst>
                </a:hlinkClick>
              </a:rPr>
              <a:t>ranbousman</a:t>
            </a:r>
            <a:r>
              <a:rPr lang="fr-HT" sz="1800" dirty="0">
                <a:solidFill>
                  <a:srgbClr val="3567B1"/>
                </a:solidFill>
                <a:hlinkClick r:id="rId2">
                  <a:extLst>
                    <a:ext uri="{A12FA001-AC4F-418D-AE19-62706E023703}">
                      <ahyp:hlinkClr xmlns:ahyp="http://schemas.microsoft.com/office/drawing/2018/hyperlinkcolor" val="tx"/>
                    </a:ext>
                  </a:extLst>
                </a:hlinkClick>
              </a:rPr>
              <a:t> </a:t>
            </a:r>
            <a:r>
              <a:rPr lang="fr-HT" sz="1800" dirty="0" err="1">
                <a:solidFill>
                  <a:srgbClr val="3567B1"/>
                </a:solidFill>
                <a:hlinkClick r:id="rId2">
                  <a:extLst>
                    <a:ext uri="{A12FA001-AC4F-418D-AE19-62706E023703}">
                      <ahyp:hlinkClr xmlns:ahyp="http://schemas.microsoft.com/office/drawing/2018/hyperlinkcolor" val="tx"/>
                    </a:ext>
                  </a:extLst>
                </a:hlinkClick>
              </a:rPr>
              <a:t>enèji</a:t>
            </a:r>
            <a:r>
              <a:rPr lang="fr-HT" sz="1800" dirty="0">
                <a:solidFill>
                  <a:srgbClr val="3567B1"/>
                </a:solidFill>
                <a:hlinkClick r:id="rId2">
                  <a:extLst>
                    <a:ext uri="{A12FA001-AC4F-418D-AE19-62706E023703}">
                      <ahyp:hlinkClr xmlns:ahyp="http://schemas.microsoft.com/office/drawing/2018/hyperlinkcolor" val="tx"/>
                    </a:ext>
                  </a:extLst>
                </a:hlinkClick>
              </a:rPr>
              <a:t> nan </a:t>
            </a:r>
            <a:r>
              <a:rPr lang="fr-HT" sz="1800" dirty="0" err="1">
                <a:solidFill>
                  <a:srgbClr val="3567B1"/>
                </a:solidFill>
                <a:hlinkClick r:id="rId2">
                  <a:extLst>
                    <a:ext uri="{A12FA001-AC4F-418D-AE19-62706E023703}">
                      <ahyp:hlinkClr xmlns:ahyp="http://schemas.microsoft.com/office/drawing/2018/hyperlinkcolor" val="tx"/>
                    </a:ext>
                  </a:extLst>
                </a:hlinkClick>
              </a:rPr>
              <a:t>kay</a:t>
            </a:r>
            <a:r>
              <a:rPr lang="fr-HT" sz="1800" dirty="0">
                <a:solidFill>
                  <a:srgbClr val="3567B1"/>
                </a:solidFill>
                <a:hlinkClick r:id="rId2">
                  <a:extLst>
                    <a:ext uri="{A12FA001-AC4F-418D-AE19-62706E023703}">
                      <ahyp:hlinkClr xmlns:ahyp="http://schemas.microsoft.com/office/drawing/2018/hyperlinkcolor" val="tx"/>
                    </a:ext>
                  </a:extLst>
                </a:hlinkClick>
              </a:rPr>
              <a:t> IRA (HER /HEAR)</a:t>
            </a:r>
            <a:r>
              <a:rPr lang="fr-HT" sz="1800" dirty="0"/>
              <a:t>, </a:t>
            </a:r>
            <a:r>
              <a:rPr lang="fr-HT" sz="1800" dirty="0" err="1">
                <a:solidFill>
                  <a:srgbClr val="3567B1"/>
                </a:solidFill>
                <a:hlinkClick r:id="rId3">
                  <a:extLst>
                    <a:ext uri="{A12FA001-AC4F-418D-AE19-62706E023703}">
                      <ahyp:hlinkClr xmlns:ahyp="http://schemas.microsoft.com/office/drawing/2018/hyperlinkcolor" val="tx"/>
                    </a:ext>
                  </a:extLst>
                </a:hlinkClick>
              </a:rPr>
              <a:t>Sistèm</a:t>
            </a:r>
            <a:r>
              <a:rPr lang="fr-HT" sz="1800" dirty="0">
                <a:solidFill>
                  <a:srgbClr val="3567B1"/>
                </a:solidFill>
                <a:hlinkClick r:id="rId3">
                  <a:extLst>
                    <a:ext uri="{A12FA001-AC4F-418D-AE19-62706E023703}">
                      <ahyp:hlinkClr xmlns:ahyp="http://schemas.microsoft.com/office/drawing/2018/hyperlinkcolor" val="tx"/>
                    </a:ext>
                  </a:extLst>
                </a:hlinkClick>
              </a:rPr>
              <a:t> </a:t>
            </a:r>
            <a:r>
              <a:rPr lang="fr-HT" sz="1800" dirty="0" err="1">
                <a:solidFill>
                  <a:srgbClr val="3567B1"/>
                </a:solidFill>
                <a:hlinkClick r:id="rId3">
                  <a:extLst>
                    <a:ext uri="{A12FA001-AC4F-418D-AE19-62706E023703}">
                      <ahyp:hlinkClr xmlns:ahyp="http://schemas.microsoft.com/office/drawing/2018/hyperlinkcolor" val="tx"/>
                    </a:ext>
                  </a:extLst>
                </a:hlinkClick>
              </a:rPr>
              <a:t>solè</a:t>
            </a:r>
            <a:r>
              <a:rPr lang="fr-HT" sz="1800" dirty="0">
                <a:solidFill>
                  <a:srgbClr val="3567B1"/>
                </a:solidFill>
                <a:hlinkClick r:id="rId3">
                  <a:extLst>
                    <a:ext uri="{A12FA001-AC4F-418D-AE19-62706E023703}">
                      <ahyp:hlinkClr xmlns:ahyp="http://schemas.microsoft.com/office/drawing/2018/hyperlinkcolor" val="tx"/>
                    </a:ext>
                  </a:extLst>
                </a:hlinkClick>
              </a:rPr>
              <a:t> pou tout </a:t>
            </a:r>
            <a:r>
              <a:rPr lang="fr-HT" sz="1800" dirty="0" err="1">
                <a:solidFill>
                  <a:srgbClr val="3567B1"/>
                </a:solidFill>
                <a:hlinkClick r:id="rId3">
                  <a:extLst>
                    <a:ext uri="{A12FA001-AC4F-418D-AE19-62706E023703}">
                      <ahyp:hlinkClr xmlns:ahyp="http://schemas.microsoft.com/office/drawing/2018/hyperlinkcolor" val="tx"/>
                    </a:ext>
                  </a:extLst>
                </a:hlinkClick>
              </a:rPr>
              <a:t>moun</a:t>
            </a:r>
            <a:r>
              <a:rPr lang="fr-HT" sz="1800" dirty="0"/>
              <a:t>, </a:t>
            </a:r>
            <a:r>
              <a:rPr lang="fr-HT" sz="1800" dirty="0" err="1"/>
              <a:t>elatriye</a:t>
            </a:r>
            <a:r>
              <a:rPr lang="fr-HT" sz="1800" dirty="0"/>
              <a:t>. </a:t>
            </a:r>
          </a:p>
          <a:p>
            <a:pPr marL="285750" indent="-285750">
              <a:buFont typeface="Arial" panose="020B0604020202020204" pitchFamily="34" charset="0"/>
              <a:buChar char="•"/>
            </a:pPr>
            <a:r>
              <a:rPr lang="fr-HT" sz="1800" dirty="0"/>
              <a:t>Fon </a:t>
            </a:r>
            <a:r>
              <a:rPr lang="fr-HT" sz="1800" dirty="0" err="1"/>
              <a:t>renouvèlman</a:t>
            </a:r>
            <a:r>
              <a:rPr lang="fr-HT" sz="1800" dirty="0"/>
              <a:t> Merrimack </a:t>
            </a:r>
            <a:r>
              <a:rPr lang="fr-HT" sz="1800" dirty="0" err="1"/>
              <a:t>Valley</a:t>
            </a:r>
            <a:r>
              <a:rPr lang="fr-HT" sz="1800" dirty="0"/>
              <a:t> (MVRF)</a:t>
            </a:r>
          </a:p>
          <a:p>
            <a:pPr marL="285750" indent="-285750">
              <a:buFont typeface="Arial" panose="020B0604020202020204" pitchFamily="34" charset="0"/>
              <a:buChar char="•"/>
            </a:pPr>
            <a:r>
              <a:rPr lang="fr-HT" sz="1800" dirty="0" err="1"/>
              <a:t>Kominote</a:t>
            </a:r>
            <a:r>
              <a:rPr lang="fr-HT" sz="1800" dirty="0"/>
              <a:t> </a:t>
            </a:r>
            <a:r>
              <a:rPr lang="fr-HT" sz="1800" dirty="0" err="1"/>
              <a:t>lidè</a:t>
            </a:r>
            <a:r>
              <a:rPr lang="fr-HT" sz="1800" dirty="0"/>
              <a:t> </a:t>
            </a:r>
            <a:r>
              <a:rPr lang="fr-HT" sz="1800" dirty="0" err="1"/>
              <a:t>klima</a:t>
            </a:r>
            <a:r>
              <a:rPr lang="fr-HT" sz="1800" dirty="0"/>
              <a:t> </a:t>
            </a:r>
            <a:r>
              <a:rPr lang="fr-HT" sz="1800" dirty="0" err="1"/>
              <a:t>ak</a:t>
            </a:r>
            <a:r>
              <a:rPr lang="fr-HT" sz="1800" dirty="0"/>
              <a:t> </a:t>
            </a:r>
            <a:r>
              <a:rPr lang="fr-HT" sz="1800" dirty="0" err="1"/>
              <a:t>dekabonizasyon</a:t>
            </a:r>
            <a:r>
              <a:rPr lang="fr-HT" sz="1800" dirty="0"/>
              <a:t> </a:t>
            </a:r>
            <a:r>
              <a:rPr lang="fr-HT" sz="1800" dirty="0" err="1"/>
              <a:t>gouvènman</a:t>
            </a:r>
            <a:r>
              <a:rPr lang="fr-HT" sz="1800" dirty="0"/>
              <a:t> </a:t>
            </a:r>
            <a:r>
              <a:rPr lang="fr-HT" sz="1800" dirty="0" err="1"/>
              <a:t>eta</a:t>
            </a:r>
            <a:r>
              <a:rPr lang="fr-HT" sz="1800" dirty="0"/>
              <a:t> a</a:t>
            </a:r>
          </a:p>
          <a:p>
            <a:pPr marL="285750" indent="-285750">
              <a:buClr>
                <a:schemeClr val="tx1">
                  <a:lumMod val="50000"/>
                  <a:lumOff val="50000"/>
                </a:schemeClr>
              </a:buClr>
              <a:buFont typeface="Arial" panose="020B0604020202020204" pitchFamily="34" charset="0"/>
              <a:buChar char="•"/>
            </a:pPr>
            <a:r>
              <a:rPr lang="fr-HT" sz="1800" dirty="0" err="1">
                <a:solidFill>
                  <a:srgbClr val="3567B1"/>
                </a:solidFill>
                <a:hlinkClick r:id="rId4">
                  <a:extLst>
                    <a:ext uri="{A12FA001-AC4F-418D-AE19-62706E023703}">
                      <ahyp:hlinkClr xmlns:ahyp="http://schemas.microsoft.com/office/drawing/2018/hyperlinkcolor" val="tx"/>
                    </a:ext>
                  </a:extLst>
                </a:hlinkClick>
              </a:rPr>
              <a:t>Gwoup</a:t>
            </a:r>
            <a:r>
              <a:rPr lang="fr-HT" sz="1800" dirty="0">
                <a:solidFill>
                  <a:srgbClr val="3567B1"/>
                </a:solidFill>
                <a:hlinkClick r:id="rId4">
                  <a:extLst>
                    <a:ext uri="{A12FA001-AC4F-418D-AE19-62706E023703}">
                      <ahyp:hlinkClr xmlns:ahyp="http://schemas.microsoft.com/office/drawing/2018/hyperlinkcolor" val="tx"/>
                    </a:ext>
                  </a:extLst>
                </a:hlinkClick>
              </a:rPr>
              <a:t> </a:t>
            </a:r>
            <a:r>
              <a:rPr lang="fr-HT" sz="1800" dirty="0" err="1">
                <a:solidFill>
                  <a:srgbClr val="3567B1"/>
                </a:solidFill>
                <a:hlinkClick r:id="rId4">
                  <a:extLst>
                    <a:ext uri="{A12FA001-AC4F-418D-AE19-62706E023703}">
                      <ahyp:hlinkClr xmlns:ahyp="http://schemas.microsoft.com/office/drawing/2018/hyperlinkcolor" val="tx"/>
                    </a:ext>
                  </a:extLst>
                </a:hlinkClick>
              </a:rPr>
              <a:t>travay</a:t>
            </a:r>
            <a:r>
              <a:rPr lang="fr-HT" sz="1800" dirty="0">
                <a:solidFill>
                  <a:srgbClr val="3567B1"/>
                </a:solidFill>
                <a:hlinkClick r:id="rId4">
                  <a:extLst>
                    <a:ext uri="{A12FA001-AC4F-418D-AE19-62706E023703}">
                      <ahyp:hlinkClr xmlns:ahyp="http://schemas.microsoft.com/office/drawing/2018/hyperlinkcolor" val="tx"/>
                    </a:ext>
                  </a:extLst>
                </a:hlinkClick>
              </a:rPr>
              <a:t> </a:t>
            </a:r>
            <a:r>
              <a:rPr lang="fr-HT" sz="1800" dirty="0" err="1">
                <a:solidFill>
                  <a:srgbClr val="3567B1"/>
                </a:solidFill>
                <a:hlinkClick r:id="rId4">
                  <a:extLst>
                    <a:ext uri="{A12FA001-AC4F-418D-AE19-62706E023703}">
                      <ahyp:hlinkClr xmlns:ahyp="http://schemas.microsoft.com/office/drawing/2018/hyperlinkcolor" val="tx"/>
                    </a:ext>
                  </a:extLst>
                </a:hlinkClick>
              </a:rPr>
              <a:t>ant</a:t>
            </a:r>
            <a:r>
              <a:rPr lang="fr-HT" sz="1800" dirty="0">
                <a:solidFill>
                  <a:srgbClr val="3567B1"/>
                </a:solidFill>
                <a:hlinkClick r:id="rId4">
                  <a:extLst>
                    <a:ext uri="{A12FA001-AC4F-418D-AE19-62706E023703}">
                      <ahyp:hlinkClr xmlns:ahyp="http://schemas.microsoft.com/office/drawing/2018/hyperlinkcolor" val="tx"/>
                    </a:ext>
                  </a:extLst>
                </a:hlinkClick>
              </a:rPr>
              <a:t> </a:t>
            </a:r>
            <a:r>
              <a:rPr lang="fr-HT" sz="1800" dirty="0" err="1">
                <a:solidFill>
                  <a:srgbClr val="3567B1"/>
                </a:solidFill>
                <a:hlinkClick r:id="rId4">
                  <a:extLst>
                    <a:ext uri="{A12FA001-AC4F-418D-AE19-62706E023703}">
                      <ahyp:hlinkClr xmlns:ahyp="http://schemas.microsoft.com/office/drawing/2018/hyperlinkcolor" val="tx"/>
                    </a:ext>
                  </a:extLst>
                </a:hlinkClick>
              </a:rPr>
              <a:t>ajans</a:t>
            </a:r>
            <a:r>
              <a:rPr lang="fr-HT" sz="1800" dirty="0">
                <a:solidFill>
                  <a:srgbClr val="3567B1"/>
                </a:solidFill>
                <a:hlinkClick r:id="rId4">
                  <a:extLst>
                    <a:ext uri="{A12FA001-AC4F-418D-AE19-62706E023703}">
                      <ahyp:hlinkClr xmlns:ahyp="http://schemas.microsoft.com/office/drawing/2018/hyperlinkcolor" val="tx"/>
                    </a:ext>
                  </a:extLst>
                </a:hlinkClick>
              </a:rPr>
              <a:t> </a:t>
            </a:r>
            <a:r>
              <a:rPr lang="fr-HT" sz="1800" dirty="0" err="1">
                <a:solidFill>
                  <a:srgbClr val="3567B1"/>
                </a:solidFill>
                <a:hlinkClick r:id="rId4">
                  <a:extLst>
                    <a:ext uri="{A12FA001-AC4F-418D-AE19-62706E023703}">
                      <ahyp:hlinkClr xmlns:ahyp="http://schemas.microsoft.com/office/drawing/2018/hyperlinkcolor" val="tx"/>
                    </a:ext>
                  </a:extLst>
                </a:hlinkClick>
              </a:rPr>
              <a:t>yo</a:t>
            </a:r>
            <a:r>
              <a:rPr lang="fr-HT" sz="1800" dirty="0">
                <a:solidFill>
                  <a:srgbClr val="3567B1"/>
                </a:solidFill>
                <a:hlinkClick r:id="rId4">
                  <a:extLst>
                    <a:ext uri="{A12FA001-AC4F-418D-AE19-62706E023703}">
                      <ahyp:hlinkClr xmlns:ahyp="http://schemas.microsoft.com/office/drawing/2018/hyperlinkcolor" val="tx"/>
                    </a:ext>
                  </a:extLst>
                </a:hlinkClick>
              </a:rPr>
              <a:t> sou to </a:t>
            </a:r>
            <a:r>
              <a:rPr lang="fr-HT" sz="1800" dirty="0" err="1">
                <a:solidFill>
                  <a:srgbClr val="3567B1"/>
                </a:solidFill>
                <a:hlinkClick r:id="rId4">
                  <a:extLst>
                    <a:ext uri="{A12FA001-AC4F-418D-AE19-62706E023703}">
                      <ahyp:hlinkClr xmlns:ahyp="http://schemas.microsoft.com/office/drawing/2018/hyperlinkcolor" val="tx"/>
                    </a:ext>
                  </a:extLst>
                </a:hlinkClick>
              </a:rPr>
              <a:t>yo</a:t>
            </a:r>
            <a:endParaRPr lang="fr-HT" sz="1800" dirty="0">
              <a:solidFill>
                <a:srgbClr val="3567B1"/>
              </a:solidFill>
              <a:hlinkClick r:id="rId4">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fr-HT" sz="1800" dirty="0" err="1"/>
              <a:t>Sistèm</a:t>
            </a:r>
            <a:r>
              <a:rPr lang="fr-HT" sz="1800" dirty="0"/>
              <a:t> </a:t>
            </a:r>
            <a:r>
              <a:rPr lang="fr-HT" sz="1800" dirty="0" err="1"/>
              <a:t>solè</a:t>
            </a:r>
            <a:r>
              <a:rPr lang="fr-HT" sz="1800" dirty="0"/>
              <a:t>: </a:t>
            </a:r>
            <a:r>
              <a:rPr lang="fr-HT" sz="1800" dirty="0">
                <a:solidFill>
                  <a:srgbClr val="3567B1"/>
                </a:solidFill>
                <a:hlinkClick r:id="rId5">
                  <a:extLst>
                    <a:ext uri="{A12FA001-AC4F-418D-AE19-62706E023703}">
                      <ahyp:hlinkClr xmlns:ahyp="http://schemas.microsoft.com/office/drawing/2018/hyperlinkcolor" val="tx"/>
                    </a:ext>
                  </a:extLst>
                </a:hlinkClick>
              </a:rPr>
              <a:t>SMART 3.0</a:t>
            </a:r>
            <a:r>
              <a:rPr lang="fr-HT" sz="1800" dirty="0"/>
              <a:t>, </a:t>
            </a:r>
            <a:r>
              <a:rPr lang="fr-HT" sz="1800" dirty="0" err="1"/>
              <a:t>Pwogram</a:t>
            </a:r>
            <a:r>
              <a:rPr lang="fr-HT" sz="1800" dirty="0"/>
              <a:t> </a:t>
            </a:r>
            <a:r>
              <a:rPr lang="fr-HT" sz="1800" dirty="0" err="1"/>
              <a:t>Sèvis</a:t>
            </a:r>
            <a:r>
              <a:rPr lang="fr-HT" sz="1800" dirty="0"/>
              <a:t> </a:t>
            </a:r>
            <a:r>
              <a:rPr lang="fr-HT" sz="1800" dirty="0" err="1"/>
              <a:t>sistèm</a:t>
            </a:r>
            <a:r>
              <a:rPr lang="fr-HT" sz="1800" dirty="0"/>
              <a:t> </a:t>
            </a:r>
            <a:r>
              <a:rPr lang="fr-HT" sz="1800" dirty="0" err="1"/>
              <a:t>solè</a:t>
            </a:r>
            <a:r>
              <a:rPr lang="fr-HT" sz="1800" dirty="0"/>
              <a:t> pou </a:t>
            </a:r>
            <a:r>
              <a:rPr lang="fr-HT" sz="1800" dirty="0" err="1"/>
              <a:t>moun</a:t>
            </a:r>
            <a:r>
              <a:rPr lang="fr-HT" sz="1800" dirty="0"/>
              <a:t> </a:t>
            </a:r>
            <a:r>
              <a:rPr lang="fr-HT" sz="1800" dirty="0" err="1"/>
              <a:t>ki</a:t>
            </a:r>
            <a:r>
              <a:rPr lang="fr-HT" sz="1800" dirty="0"/>
              <a:t> </a:t>
            </a:r>
            <a:r>
              <a:rPr lang="fr-HT" sz="1800" dirty="0" err="1"/>
              <a:t>gen</a:t>
            </a:r>
            <a:r>
              <a:rPr lang="fr-HT" sz="1800" dirty="0"/>
              <a:t> </a:t>
            </a:r>
            <a:r>
              <a:rPr lang="fr-HT" sz="1800" dirty="0" err="1"/>
              <a:t>revni</a:t>
            </a:r>
            <a:r>
              <a:rPr lang="fr-HT" sz="1800" dirty="0"/>
              <a:t> </a:t>
            </a:r>
            <a:r>
              <a:rPr lang="fr-HT" sz="1800" dirty="0" err="1"/>
              <a:t>ki</a:t>
            </a:r>
            <a:r>
              <a:rPr lang="fr-HT" sz="1800" dirty="0"/>
              <a:t> </a:t>
            </a:r>
            <a:r>
              <a:rPr lang="fr-HT" sz="1800" dirty="0" err="1"/>
              <a:t>ba</a:t>
            </a:r>
            <a:endParaRPr lang="fr-HT" sz="1800" dirty="0"/>
          </a:p>
          <a:p>
            <a:pPr marL="285750" indent="-285750">
              <a:buFont typeface="Arial" panose="020B0604020202020204" pitchFamily="34" charset="0"/>
              <a:buChar char="•"/>
            </a:pPr>
            <a:r>
              <a:rPr lang="fr-HT" sz="1800" dirty="0" err="1"/>
              <a:t>Divizyon</a:t>
            </a:r>
            <a:r>
              <a:rPr lang="fr-HT" sz="1800" dirty="0"/>
              <a:t> </a:t>
            </a:r>
            <a:r>
              <a:rPr lang="fr-HT" sz="1800" dirty="0" err="1"/>
              <a:t>enplantasyon</a:t>
            </a:r>
            <a:r>
              <a:rPr lang="fr-HT" sz="1800" dirty="0"/>
              <a:t> </a:t>
            </a:r>
            <a:r>
              <a:rPr lang="fr-HT" sz="1800" dirty="0" err="1"/>
              <a:t>ak</a:t>
            </a:r>
            <a:r>
              <a:rPr lang="fr-HT" sz="1800" dirty="0"/>
              <a:t> </a:t>
            </a:r>
            <a:r>
              <a:rPr lang="fr-HT" sz="1800" dirty="0" err="1"/>
              <a:t>otorizasyon</a:t>
            </a:r>
            <a:r>
              <a:rPr lang="fr-HT" sz="1800" dirty="0"/>
              <a:t> </a:t>
            </a:r>
            <a:r>
              <a:rPr lang="fr-HT" sz="1800" dirty="0" err="1"/>
              <a:t>enèji</a:t>
            </a:r>
            <a:r>
              <a:rPr lang="fr-HT" sz="1800" dirty="0"/>
              <a:t> </a:t>
            </a:r>
            <a:r>
              <a:rPr lang="fr-HT" sz="1800" dirty="0" err="1"/>
              <a:t>pwòp</a:t>
            </a:r>
            <a:endParaRPr lang="fr-HT" sz="1800"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11566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36F0B-B87A-7AE6-6287-669EEF635856}"/>
              </a:ext>
            </a:extLst>
          </p:cNvPr>
          <p:cNvSpPr>
            <a:spLocks noGrp="1"/>
          </p:cNvSpPr>
          <p:nvPr>
            <p:ph type="body" sz="quarter" idx="14"/>
          </p:nvPr>
        </p:nvSpPr>
        <p:spPr>
          <a:xfrm>
            <a:off x="482025" y="576987"/>
            <a:ext cx="10981105" cy="607100"/>
          </a:xfrm>
        </p:spPr>
        <p:txBody>
          <a:bodyPr/>
          <a:lstStyle/>
          <a:p>
            <a:r>
              <a:rPr lang="fr-HT"/>
              <a:t>Kowòdinasyon ak angajman</a:t>
            </a:r>
          </a:p>
        </p:txBody>
      </p:sp>
      <p:sp>
        <p:nvSpPr>
          <p:cNvPr id="4" name="Text Placeholder 3">
            <a:extLst>
              <a:ext uri="{FF2B5EF4-FFF2-40B4-BE49-F238E27FC236}">
                <a16:creationId xmlns:a16="http://schemas.microsoft.com/office/drawing/2014/main" id="{5693139A-0795-3139-200B-7AE911CBC6DD}"/>
              </a:ext>
            </a:extLst>
          </p:cNvPr>
          <p:cNvSpPr>
            <a:spLocks noGrp="1"/>
          </p:cNvSpPr>
          <p:nvPr>
            <p:ph type="body" sz="quarter" idx="15"/>
          </p:nvPr>
        </p:nvSpPr>
        <p:spPr>
          <a:xfrm>
            <a:off x="508612" y="2256331"/>
            <a:ext cx="6855574" cy="4024682"/>
          </a:xfrm>
        </p:spPr>
        <p:txBody>
          <a:bodyPr>
            <a:normAutofit fontScale="70000" lnSpcReduction="20000"/>
          </a:bodyPr>
          <a:lstStyle/>
          <a:p>
            <a:pPr marL="457200" indent="-457200">
              <a:lnSpc>
                <a:spcPct val="120000"/>
              </a:lnSpc>
              <a:spcBef>
                <a:spcPts val="0"/>
              </a:spcBef>
              <a:spcAft>
                <a:spcPts val="600"/>
              </a:spcAft>
              <a:buFont typeface="Arial" panose="020B0604020202020204" pitchFamily="34" charset="0"/>
              <a:buChar char="•"/>
            </a:pPr>
            <a:r>
              <a:rPr lang="fr-HT" sz="3200" b="1" dirty="0" err="1">
                <a:solidFill>
                  <a:srgbClr val="3567B1"/>
                </a:solidFill>
              </a:rPr>
              <a:t>Kontinye</a:t>
            </a:r>
            <a:r>
              <a:rPr lang="fr-HT" sz="3200" b="1" dirty="0">
                <a:solidFill>
                  <a:srgbClr val="3567B1"/>
                </a:solidFill>
              </a:rPr>
              <a:t> </a:t>
            </a:r>
            <a:r>
              <a:rPr lang="fr-HT" sz="3200" b="1" dirty="0" err="1">
                <a:solidFill>
                  <a:srgbClr val="3567B1"/>
                </a:solidFill>
              </a:rPr>
              <a:t>kowòdinasyon</a:t>
            </a:r>
            <a:r>
              <a:rPr lang="fr-HT" sz="3200" b="1" dirty="0">
                <a:solidFill>
                  <a:srgbClr val="3567B1"/>
                </a:solidFill>
              </a:rPr>
              <a:t> </a:t>
            </a:r>
            <a:r>
              <a:rPr lang="fr-HT" sz="3200" b="1" dirty="0" err="1">
                <a:solidFill>
                  <a:srgbClr val="3567B1"/>
                </a:solidFill>
              </a:rPr>
              <a:t>ak</a:t>
            </a:r>
            <a:r>
              <a:rPr lang="fr-HT" sz="3200" b="1" dirty="0">
                <a:solidFill>
                  <a:srgbClr val="3567B1"/>
                </a:solidFill>
              </a:rPr>
              <a:t> </a:t>
            </a:r>
            <a:r>
              <a:rPr lang="fr-HT" sz="3200" b="1" dirty="0" err="1">
                <a:solidFill>
                  <a:srgbClr val="3567B1"/>
                </a:solidFill>
              </a:rPr>
              <a:t>patnè</a:t>
            </a:r>
            <a:r>
              <a:rPr lang="fr-HT" sz="3200" b="1" dirty="0">
                <a:solidFill>
                  <a:srgbClr val="3567B1"/>
                </a:solidFill>
              </a:rPr>
              <a:t> </a:t>
            </a:r>
            <a:r>
              <a:rPr lang="fr-HT" sz="3200" b="1" dirty="0" err="1">
                <a:solidFill>
                  <a:srgbClr val="3567B1"/>
                </a:solidFill>
              </a:rPr>
              <a:t>entèn</a:t>
            </a:r>
            <a:r>
              <a:rPr lang="fr-HT" sz="3200" b="1" dirty="0">
                <a:solidFill>
                  <a:srgbClr val="3567B1"/>
                </a:solidFill>
              </a:rPr>
              <a:t> </a:t>
            </a:r>
            <a:r>
              <a:rPr lang="fr-HT" sz="3200" b="1" dirty="0" err="1">
                <a:solidFill>
                  <a:srgbClr val="3567B1"/>
                </a:solidFill>
              </a:rPr>
              <a:t>ak</a:t>
            </a:r>
            <a:r>
              <a:rPr lang="fr-HT" sz="3200" b="1" dirty="0">
                <a:solidFill>
                  <a:srgbClr val="3567B1"/>
                </a:solidFill>
              </a:rPr>
              <a:t> </a:t>
            </a:r>
            <a:r>
              <a:rPr lang="fr-HT" sz="3200" b="1" dirty="0" err="1">
                <a:solidFill>
                  <a:srgbClr val="3567B1"/>
                </a:solidFill>
              </a:rPr>
              <a:t>ekstèn</a:t>
            </a:r>
            <a:endParaRPr lang="fr-HT" sz="3200" b="1"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fr-HT" sz="3100" dirty="0" err="1">
                <a:solidFill>
                  <a:srgbClr val="3567B1"/>
                </a:solidFill>
              </a:rPr>
              <a:t>ResilientMass</a:t>
            </a:r>
            <a:endParaRPr lang="fr-HT" sz="3100"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fr-HT" sz="3100" dirty="0" err="1">
                <a:solidFill>
                  <a:srgbClr val="3567B1"/>
                </a:solidFill>
              </a:rPr>
              <a:t>Sekirite</a:t>
            </a:r>
            <a:r>
              <a:rPr lang="fr-HT" sz="3100" dirty="0">
                <a:solidFill>
                  <a:srgbClr val="3567B1"/>
                </a:solidFill>
              </a:rPr>
              <a:t> nan </a:t>
            </a:r>
            <a:r>
              <a:rPr lang="fr-HT" sz="3100" dirty="0" err="1">
                <a:solidFill>
                  <a:srgbClr val="3567B1"/>
                </a:solidFill>
              </a:rPr>
              <a:t>kesyon</a:t>
            </a:r>
            <a:r>
              <a:rPr lang="fr-HT" sz="3100" dirty="0">
                <a:solidFill>
                  <a:srgbClr val="3567B1"/>
                </a:solidFill>
              </a:rPr>
              <a:t> </a:t>
            </a:r>
            <a:r>
              <a:rPr lang="fr-HT" sz="3100" dirty="0" err="1">
                <a:solidFill>
                  <a:srgbClr val="3567B1"/>
                </a:solidFill>
              </a:rPr>
              <a:t>enèji</a:t>
            </a:r>
            <a:endParaRPr lang="fr-HT" sz="3100"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fr-HT" sz="3100" dirty="0" err="1">
                <a:solidFill>
                  <a:srgbClr val="3567B1"/>
                </a:solidFill>
              </a:rPr>
              <a:t>Biwo</a:t>
            </a:r>
            <a:r>
              <a:rPr lang="fr-HT" sz="3100" dirty="0">
                <a:solidFill>
                  <a:srgbClr val="3567B1"/>
                </a:solidFill>
              </a:rPr>
              <a:t> </a:t>
            </a:r>
            <a:r>
              <a:rPr lang="fr-HT" sz="3100" dirty="0" err="1">
                <a:solidFill>
                  <a:srgbClr val="3567B1"/>
                </a:solidFill>
              </a:rPr>
              <a:t>klima</a:t>
            </a:r>
            <a:r>
              <a:rPr lang="fr-HT" sz="3100" dirty="0">
                <a:solidFill>
                  <a:srgbClr val="3567B1"/>
                </a:solidFill>
              </a:rPr>
              <a:t>, </a:t>
            </a:r>
            <a:r>
              <a:rPr lang="fr-HT" sz="3100" dirty="0" err="1">
                <a:solidFill>
                  <a:srgbClr val="3567B1"/>
                </a:solidFill>
              </a:rPr>
              <a:t>inovasyon</a:t>
            </a:r>
            <a:r>
              <a:rPr lang="fr-HT" sz="3100" dirty="0">
                <a:solidFill>
                  <a:srgbClr val="3567B1"/>
                </a:solidFill>
              </a:rPr>
              <a:t>, </a:t>
            </a:r>
            <a:r>
              <a:rPr lang="fr-HT" sz="3100" dirty="0" err="1">
                <a:solidFill>
                  <a:srgbClr val="3567B1"/>
                </a:solidFill>
              </a:rPr>
              <a:t>ak</a:t>
            </a:r>
            <a:r>
              <a:rPr lang="fr-HT" sz="3100" dirty="0">
                <a:solidFill>
                  <a:srgbClr val="3567B1"/>
                </a:solidFill>
              </a:rPr>
              <a:t> </a:t>
            </a:r>
            <a:r>
              <a:rPr lang="fr-HT" sz="3100" dirty="0" err="1">
                <a:solidFill>
                  <a:srgbClr val="3567B1"/>
                </a:solidFill>
              </a:rPr>
              <a:t>rezilyans</a:t>
            </a:r>
            <a:endParaRPr lang="fr-HT" sz="3100"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fr-HT" sz="3100" dirty="0" err="1">
                <a:solidFill>
                  <a:srgbClr val="3567B1"/>
                </a:solidFill>
              </a:rPr>
              <a:t>Zafè</a:t>
            </a:r>
            <a:r>
              <a:rPr lang="fr-HT" sz="3100" dirty="0">
                <a:solidFill>
                  <a:srgbClr val="3567B1"/>
                </a:solidFill>
              </a:rPr>
              <a:t> </a:t>
            </a:r>
            <a:r>
              <a:rPr lang="fr-HT" sz="3100" dirty="0" err="1">
                <a:solidFill>
                  <a:srgbClr val="3567B1"/>
                </a:solidFill>
              </a:rPr>
              <a:t>federal</a:t>
            </a:r>
            <a:r>
              <a:rPr lang="fr-HT" sz="3100" dirty="0">
                <a:solidFill>
                  <a:srgbClr val="3567B1"/>
                </a:solidFill>
              </a:rPr>
              <a:t> </a:t>
            </a:r>
            <a:r>
              <a:rPr lang="fr-HT" sz="3100" dirty="0" err="1">
                <a:solidFill>
                  <a:srgbClr val="3567B1"/>
                </a:solidFill>
              </a:rPr>
              <a:t>ak</a:t>
            </a:r>
            <a:r>
              <a:rPr lang="fr-HT" sz="3100" dirty="0">
                <a:solidFill>
                  <a:srgbClr val="3567B1"/>
                </a:solidFill>
              </a:rPr>
              <a:t> </a:t>
            </a:r>
            <a:r>
              <a:rPr lang="fr-HT" sz="3100" dirty="0" err="1">
                <a:solidFill>
                  <a:srgbClr val="3567B1"/>
                </a:solidFill>
              </a:rPr>
              <a:t>rejyonal</a:t>
            </a:r>
            <a:r>
              <a:rPr lang="fr-HT" sz="3100" dirty="0">
                <a:solidFill>
                  <a:srgbClr val="3567B1"/>
                </a:solidFill>
              </a:rPr>
              <a:t> EEA</a:t>
            </a:r>
          </a:p>
          <a:p>
            <a:pPr marL="1087438" lvl="1" indent="-457200">
              <a:lnSpc>
                <a:spcPct val="120000"/>
              </a:lnSpc>
              <a:spcBef>
                <a:spcPts val="0"/>
              </a:spcBef>
              <a:spcAft>
                <a:spcPts val="600"/>
              </a:spcAft>
              <a:buFont typeface="Arial" panose="020B0604020202020204" pitchFamily="34" charset="0"/>
              <a:buChar char="•"/>
            </a:pPr>
            <a:r>
              <a:rPr lang="fr-HT" sz="3100" dirty="0" err="1">
                <a:solidFill>
                  <a:srgbClr val="3567B1"/>
                </a:solidFill>
              </a:rPr>
              <a:t>Biwo</a:t>
            </a:r>
            <a:r>
              <a:rPr lang="fr-HT" sz="3100" dirty="0">
                <a:solidFill>
                  <a:srgbClr val="3567B1"/>
                </a:solidFill>
              </a:rPr>
              <a:t> </a:t>
            </a:r>
            <a:r>
              <a:rPr lang="fr-HT" sz="3100" dirty="0" err="1">
                <a:solidFill>
                  <a:srgbClr val="3567B1"/>
                </a:solidFill>
              </a:rPr>
              <a:t>jistis</a:t>
            </a:r>
            <a:r>
              <a:rPr lang="fr-HT" sz="3100" dirty="0">
                <a:solidFill>
                  <a:srgbClr val="3567B1"/>
                </a:solidFill>
              </a:rPr>
              <a:t> </a:t>
            </a:r>
            <a:r>
              <a:rPr lang="fr-HT" sz="3100" dirty="0" err="1">
                <a:solidFill>
                  <a:srgbClr val="3567B1"/>
                </a:solidFill>
              </a:rPr>
              <a:t>ak</a:t>
            </a:r>
            <a:r>
              <a:rPr lang="fr-HT" sz="3100" dirty="0">
                <a:solidFill>
                  <a:srgbClr val="3567B1"/>
                </a:solidFill>
              </a:rPr>
              <a:t> </a:t>
            </a:r>
            <a:r>
              <a:rPr lang="fr-HT" sz="3100" dirty="0" err="1">
                <a:solidFill>
                  <a:srgbClr val="3567B1"/>
                </a:solidFill>
              </a:rPr>
              <a:t>ekite</a:t>
            </a:r>
            <a:r>
              <a:rPr lang="fr-HT" sz="3100" dirty="0">
                <a:solidFill>
                  <a:srgbClr val="3567B1"/>
                </a:solidFill>
              </a:rPr>
              <a:t> </a:t>
            </a:r>
            <a:r>
              <a:rPr lang="fr-HT" sz="3100" dirty="0" err="1">
                <a:solidFill>
                  <a:srgbClr val="3567B1"/>
                </a:solidFill>
              </a:rPr>
              <a:t>anviwònmantal</a:t>
            </a:r>
            <a:r>
              <a:rPr lang="fr-HT" sz="3100" dirty="0">
                <a:solidFill>
                  <a:srgbClr val="3567B1"/>
                </a:solidFill>
              </a:rPr>
              <a:t> EEA</a:t>
            </a:r>
          </a:p>
          <a:p>
            <a:pPr marL="457200" indent="-457200">
              <a:lnSpc>
                <a:spcPct val="120000"/>
              </a:lnSpc>
              <a:spcBef>
                <a:spcPts val="0"/>
              </a:spcBef>
              <a:spcAft>
                <a:spcPts val="600"/>
              </a:spcAft>
              <a:buFont typeface="Arial" panose="020B0604020202020204" pitchFamily="34" charset="0"/>
              <a:buChar char="•"/>
            </a:pPr>
            <a:r>
              <a:rPr lang="fr-HT" sz="3200" b="1" dirty="0" err="1">
                <a:solidFill>
                  <a:srgbClr val="3567B1"/>
                </a:solidFill>
              </a:rPr>
              <a:t>Sipòte</a:t>
            </a:r>
            <a:r>
              <a:rPr lang="fr-HT" sz="3200" b="1" dirty="0">
                <a:solidFill>
                  <a:srgbClr val="3567B1"/>
                </a:solidFill>
              </a:rPr>
              <a:t> </a:t>
            </a:r>
            <a:r>
              <a:rPr lang="fr-HT" sz="3200" b="1" dirty="0" err="1">
                <a:solidFill>
                  <a:srgbClr val="3567B1"/>
                </a:solidFill>
              </a:rPr>
              <a:t>politik</a:t>
            </a:r>
            <a:r>
              <a:rPr lang="fr-HT" sz="3200" b="1" dirty="0">
                <a:solidFill>
                  <a:srgbClr val="3567B1"/>
                </a:solidFill>
              </a:rPr>
              <a:t> </a:t>
            </a:r>
            <a:r>
              <a:rPr lang="fr-HT" sz="3200" b="1" dirty="0" err="1">
                <a:solidFill>
                  <a:srgbClr val="3567B1"/>
                </a:solidFill>
              </a:rPr>
              <a:t>entèdivizyonèl</a:t>
            </a:r>
            <a:r>
              <a:rPr lang="fr-HT" sz="3200" b="1" dirty="0">
                <a:solidFill>
                  <a:srgbClr val="3567B1"/>
                </a:solidFill>
              </a:rPr>
              <a:t> </a:t>
            </a:r>
            <a:r>
              <a:rPr lang="fr-HT" sz="3200" b="1" dirty="0" err="1">
                <a:solidFill>
                  <a:srgbClr val="3567B1"/>
                </a:solidFill>
              </a:rPr>
              <a:t>ak</a:t>
            </a:r>
            <a:r>
              <a:rPr lang="fr-HT" sz="3200" b="1" dirty="0">
                <a:solidFill>
                  <a:srgbClr val="3567B1"/>
                </a:solidFill>
              </a:rPr>
              <a:t> </a:t>
            </a:r>
            <a:r>
              <a:rPr lang="fr-HT" sz="3200" b="1" dirty="0" err="1">
                <a:solidFill>
                  <a:srgbClr val="3567B1"/>
                </a:solidFill>
              </a:rPr>
              <a:t>objektif</a:t>
            </a:r>
            <a:r>
              <a:rPr lang="fr-HT" sz="3200" b="1" dirty="0">
                <a:solidFill>
                  <a:srgbClr val="3567B1"/>
                </a:solidFill>
              </a:rPr>
              <a:t> </a:t>
            </a:r>
            <a:r>
              <a:rPr lang="fr-HT" sz="3200" b="1" dirty="0" err="1">
                <a:solidFill>
                  <a:srgbClr val="3567B1"/>
                </a:solidFill>
              </a:rPr>
              <a:t>yo</a:t>
            </a:r>
            <a:endParaRPr lang="fr-HT" sz="3200" b="1"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fr-HT" sz="3100" dirty="0" err="1">
                <a:solidFill>
                  <a:srgbClr val="3567B1"/>
                </a:solidFill>
              </a:rPr>
              <a:t>Jistis</a:t>
            </a:r>
            <a:r>
              <a:rPr lang="fr-HT" sz="3100" dirty="0">
                <a:solidFill>
                  <a:srgbClr val="3567B1"/>
                </a:solidFill>
              </a:rPr>
              <a:t> </a:t>
            </a:r>
            <a:r>
              <a:rPr lang="fr-HT" sz="3100" dirty="0" err="1">
                <a:solidFill>
                  <a:srgbClr val="3567B1"/>
                </a:solidFill>
              </a:rPr>
              <a:t>ak</a:t>
            </a:r>
            <a:r>
              <a:rPr lang="fr-HT" sz="3100" dirty="0">
                <a:solidFill>
                  <a:srgbClr val="3567B1"/>
                </a:solidFill>
              </a:rPr>
              <a:t> </a:t>
            </a:r>
            <a:r>
              <a:rPr lang="fr-HT" sz="3100" dirty="0" err="1">
                <a:solidFill>
                  <a:srgbClr val="3567B1"/>
                </a:solidFill>
              </a:rPr>
              <a:t>ekite</a:t>
            </a:r>
            <a:r>
              <a:rPr lang="fr-HT" sz="3100" dirty="0">
                <a:solidFill>
                  <a:srgbClr val="3567B1"/>
                </a:solidFill>
              </a:rPr>
              <a:t> nan </a:t>
            </a:r>
            <a:r>
              <a:rPr lang="fr-HT" sz="3100" dirty="0" err="1">
                <a:solidFill>
                  <a:srgbClr val="3567B1"/>
                </a:solidFill>
              </a:rPr>
              <a:t>kesyon</a:t>
            </a:r>
            <a:r>
              <a:rPr lang="fr-HT" sz="3100" dirty="0">
                <a:solidFill>
                  <a:srgbClr val="3567B1"/>
                </a:solidFill>
              </a:rPr>
              <a:t> </a:t>
            </a:r>
            <a:r>
              <a:rPr lang="fr-HT" sz="3100" dirty="0" err="1">
                <a:solidFill>
                  <a:srgbClr val="3567B1"/>
                </a:solidFill>
              </a:rPr>
              <a:t>enèji</a:t>
            </a:r>
            <a:r>
              <a:rPr lang="fr-HT" sz="3100" dirty="0">
                <a:solidFill>
                  <a:srgbClr val="3567B1"/>
                </a:solidFill>
              </a:rPr>
              <a:t> </a:t>
            </a:r>
          </a:p>
          <a:p>
            <a:pPr marL="1087438" lvl="1" indent="-457200">
              <a:lnSpc>
                <a:spcPct val="120000"/>
              </a:lnSpc>
              <a:spcBef>
                <a:spcPts val="0"/>
              </a:spcBef>
              <a:spcAft>
                <a:spcPts val="600"/>
              </a:spcAft>
              <a:buFont typeface="Arial" panose="020B0604020202020204" pitchFamily="34" charset="0"/>
              <a:buChar char="•"/>
            </a:pPr>
            <a:r>
              <a:rPr lang="fr-HT" sz="3100" dirty="0" err="1">
                <a:solidFill>
                  <a:srgbClr val="3567B1"/>
                </a:solidFill>
              </a:rPr>
              <a:t>Rezilyans</a:t>
            </a:r>
            <a:endParaRPr lang="fr-HT" sz="3100" dirty="0">
              <a:solidFill>
                <a:srgbClr val="3567B1"/>
              </a:solidFill>
            </a:endParaRPr>
          </a:p>
          <a:p>
            <a:pPr marL="914400" lvl="1" indent="-457200">
              <a:lnSpc>
                <a:spcPct val="120000"/>
              </a:lnSpc>
              <a:spcBef>
                <a:spcPts val="0"/>
              </a:spcBef>
              <a:spcAft>
                <a:spcPts val="600"/>
              </a:spcAft>
              <a:buFont typeface="Arial" panose="020B0604020202020204" pitchFamily="34" charset="0"/>
              <a:buChar char="•"/>
            </a:pPr>
            <a:endParaRPr lang="en-US" sz="4200" dirty="0">
              <a:solidFill>
                <a:srgbClr val="3567B1"/>
              </a:solidFill>
            </a:endParaRPr>
          </a:p>
        </p:txBody>
      </p:sp>
      <p:sp>
        <p:nvSpPr>
          <p:cNvPr id="5" name="Text Placeholder 4">
            <a:extLst>
              <a:ext uri="{FF2B5EF4-FFF2-40B4-BE49-F238E27FC236}">
                <a16:creationId xmlns:a16="http://schemas.microsoft.com/office/drawing/2014/main" id="{5A638867-D60D-220A-F773-DD46069C8B3A}"/>
              </a:ext>
            </a:extLst>
          </p:cNvPr>
          <p:cNvSpPr>
            <a:spLocks noGrp="1"/>
          </p:cNvSpPr>
          <p:nvPr>
            <p:ph type="body" sz="quarter" idx="16"/>
          </p:nvPr>
        </p:nvSpPr>
        <p:spPr/>
        <p:txBody>
          <a:bodyPr/>
          <a:lstStyle/>
          <a:p>
            <a:r>
              <a:rPr lang="fr-HT" sz="2800"/>
              <a:t>Objektif pou 2025</a:t>
            </a:r>
          </a:p>
        </p:txBody>
      </p:sp>
      <p:pic>
        <p:nvPicPr>
          <p:cNvPr id="6" name="Picture Placeholder 5">
            <a:extLst>
              <a:ext uri="{FF2B5EF4-FFF2-40B4-BE49-F238E27FC236}">
                <a16:creationId xmlns:a16="http://schemas.microsoft.com/office/drawing/2014/main" id="{6BBC49B5-4BB8-7060-A7E9-DBFB7964872B}"/>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7021" r="7021"/>
          <a:stretch>
            <a:fillRect/>
          </a:stretch>
        </p:blipFill>
        <p:spPr>
          <a:xfrm>
            <a:off x="7416800" y="1427162"/>
            <a:ext cx="4013200" cy="4668838"/>
          </a:xfrm>
          <a:prstGeom prst="rect">
            <a:avLst/>
          </a:prstGeom>
        </p:spPr>
      </p:pic>
    </p:spTree>
    <p:extLst>
      <p:ext uri="{BB962C8B-B14F-4D97-AF65-F5344CB8AC3E}">
        <p14:creationId xmlns:p14="http://schemas.microsoft.com/office/powerpoint/2010/main" val="376970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D8F87-4BA3-D5ED-7559-E5DF80EBDBD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BCCC91D-0A85-5353-1EF8-62EAEDD1C067}"/>
              </a:ext>
            </a:extLst>
          </p:cNvPr>
          <p:cNvSpPr txBox="1"/>
          <p:nvPr/>
        </p:nvSpPr>
        <p:spPr>
          <a:xfrm>
            <a:off x="8509805" y="2289613"/>
            <a:ext cx="1462260" cy="338554"/>
          </a:xfrm>
          <a:prstGeom prst="rect">
            <a:avLst/>
          </a:prstGeom>
          <a:noFill/>
        </p:spPr>
        <p:txBody>
          <a:bodyPr wrap="none" rtlCol="0">
            <a:spAutoFit/>
          </a:bodyPr>
          <a:lstStyle/>
          <a:p>
            <a:r>
              <a:rPr lang="fr-HT" sz="1600" b="1">
                <a:solidFill>
                  <a:srgbClr val="1E7F7B"/>
                </a:solidFill>
                <a:cs typeface="Sora" pitchFamily="2" charset="0"/>
              </a:rPr>
              <a:t>Kalandriye 2025</a:t>
            </a:r>
          </a:p>
        </p:txBody>
      </p:sp>
      <p:sp>
        <p:nvSpPr>
          <p:cNvPr id="25" name="TextBox 24">
            <a:extLst>
              <a:ext uri="{FF2B5EF4-FFF2-40B4-BE49-F238E27FC236}">
                <a16:creationId xmlns:a16="http://schemas.microsoft.com/office/drawing/2014/main" id="{511679A6-F3C4-16DC-C7F1-2EC2FF3809C0}"/>
              </a:ext>
            </a:extLst>
          </p:cNvPr>
          <p:cNvSpPr txBox="1"/>
          <p:nvPr/>
        </p:nvSpPr>
        <p:spPr>
          <a:xfrm>
            <a:off x="8509805" y="2593282"/>
            <a:ext cx="2371219" cy="286873"/>
          </a:xfrm>
          <a:prstGeom prst="rect">
            <a:avLst/>
          </a:prstGeom>
          <a:noFill/>
        </p:spPr>
        <p:txBody>
          <a:bodyPr wrap="square">
            <a:spAutoFit/>
          </a:bodyPr>
          <a:lstStyle/>
          <a:p>
            <a:pPr>
              <a:lnSpc>
                <a:spcPts val="1600"/>
              </a:lnSpc>
            </a:pPr>
            <a:r>
              <a:rPr lang="fr-HT" sz="1200" i="0">
                <a:solidFill>
                  <a:schemeClr val="tx1">
                    <a:lumMod val="50000"/>
                    <a:lumOff val="50000"/>
                  </a:schemeClr>
                </a:solidFill>
              </a:rPr>
              <a:t>Ete: Reyòganizasyon Sit wèb</a:t>
            </a:r>
          </a:p>
        </p:txBody>
      </p:sp>
      <p:cxnSp>
        <p:nvCxnSpPr>
          <p:cNvPr id="26" name="Straight Connector 25">
            <a:extLst>
              <a:ext uri="{FF2B5EF4-FFF2-40B4-BE49-F238E27FC236}">
                <a16:creationId xmlns:a16="http://schemas.microsoft.com/office/drawing/2014/main" id="{F1BB231E-1202-E264-6B5D-294A6DA027CF}"/>
              </a:ext>
            </a:extLst>
          </p:cNvPr>
          <p:cNvCxnSpPr>
            <a:cxnSpLocks/>
          </p:cNvCxnSpPr>
          <p:nvPr/>
        </p:nvCxnSpPr>
        <p:spPr>
          <a:xfrm>
            <a:off x="8509805" y="325632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3945A1C-0B12-F92B-49F7-349B1B8CF7FD}"/>
              </a:ext>
            </a:extLst>
          </p:cNvPr>
          <p:cNvSpPr txBox="1"/>
          <p:nvPr/>
        </p:nvSpPr>
        <p:spPr>
          <a:xfrm>
            <a:off x="8509805" y="3601211"/>
            <a:ext cx="3063070" cy="338554"/>
          </a:xfrm>
          <a:prstGeom prst="rect">
            <a:avLst/>
          </a:prstGeom>
          <a:noFill/>
        </p:spPr>
        <p:txBody>
          <a:bodyPr wrap="square" rtlCol="0">
            <a:spAutoFit/>
          </a:bodyPr>
          <a:lstStyle/>
          <a:p>
            <a:r>
              <a:rPr lang="fr-HT" sz="1600" b="1">
                <a:solidFill>
                  <a:srgbClr val="1E7F7B"/>
                </a:solidFill>
                <a:cs typeface="Sora" pitchFamily="2" charset="0"/>
              </a:rPr>
              <a:t>Opòtinite angajman piblik</a:t>
            </a:r>
          </a:p>
        </p:txBody>
      </p:sp>
      <p:sp>
        <p:nvSpPr>
          <p:cNvPr id="28" name="TextBox 27">
            <a:extLst>
              <a:ext uri="{FF2B5EF4-FFF2-40B4-BE49-F238E27FC236}">
                <a16:creationId xmlns:a16="http://schemas.microsoft.com/office/drawing/2014/main" id="{BBC719F5-6385-DC2C-CE26-4D07BD648B3B}"/>
              </a:ext>
            </a:extLst>
          </p:cNvPr>
          <p:cNvSpPr txBox="1"/>
          <p:nvPr/>
        </p:nvSpPr>
        <p:spPr>
          <a:xfrm>
            <a:off x="8509805" y="3971555"/>
            <a:ext cx="2977345" cy="697242"/>
          </a:xfrm>
          <a:prstGeom prst="rect">
            <a:avLst/>
          </a:prstGeom>
          <a:noFill/>
        </p:spPr>
        <p:txBody>
          <a:bodyPr wrap="square">
            <a:spAutoFit/>
          </a:bodyPr>
          <a:lstStyle/>
          <a:p>
            <a:pPr>
              <a:lnSpc>
                <a:spcPts val="1600"/>
              </a:lnSpc>
            </a:pPr>
            <a:r>
              <a:rPr lang="fr-HT" sz="1200">
                <a:solidFill>
                  <a:schemeClr val="tx1">
                    <a:lumMod val="50000"/>
                    <a:lumOff val="50000"/>
                  </a:schemeClr>
                </a:solidFill>
              </a:rPr>
              <a:t>Reyòganizasyon Ssit wèb la pral mete aksan sou opòtinite angajman pou aplikasyon pwogram ak règleman</a:t>
            </a:r>
          </a:p>
        </p:txBody>
      </p:sp>
      <p:sp>
        <p:nvSpPr>
          <p:cNvPr id="2" name="Text Placeholder 1">
            <a:extLst>
              <a:ext uri="{FF2B5EF4-FFF2-40B4-BE49-F238E27FC236}">
                <a16:creationId xmlns:a16="http://schemas.microsoft.com/office/drawing/2014/main" id="{8CFC87A8-BE4A-FCE5-2EF9-2706EDFA4F96}"/>
              </a:ext>
            </a:extLst>
          </p:cNvPr>
          <p:cNvSpPr>
            <a:spLocks noGrp="1"/>
          </p:cNvSpPr>
          <p:nvPr>
            <p:ph type="body" sz="quarter" idx="11"/>
          </p:nvPr>
        </p:nvSpPr>
        <p:spPr>
          <a:xfrm>
            <a:off x="482025" y="570522"/>
            <a:ext cx="11005125" cy="607100"/>
          </a:xfrm>
        </p:spPr>
        <p:txBody>
          <a:bodyPr/>
          <a:lstStyle/>
          <a:p>
            <a:r>
              <a:rPr lang="fr-HT"/>
              <a:t>Kowòdinasyon ak angajman</a:t>
            </a:r>
          </a:p>
        </p:txBody>
      </p:sp>
      <p:sp>
        <p:nvSpPr>
          <p:cNvPr id="6" name="Text Placeholder 5">
            <a:extLst>
              <a:ext uri="{FF2B5EF4-FFF2-40B4-BE49-F238E27FC236}">
                <a16:creationId xmlns:a16="http://schemas.microsoft.com/office/drawing/2014/main" id="{5FBD13E3-D2F9-CC3F-C910-67711B120F6E}"/>
              </a:ext>
            </a:extLst>
          </p:cNvPr>
          <p:cNvSpPr>
            <a:spLocks noGrp="1"/>
          </p:cNvSpPr>
          <p:nvPr>
            <p:ph type="body" sz="quarter" idx="12"/>
          </p:nvPr>
        </p:nvSpPr>
        <p:spPr>
          <a:xfrm>
            <a:off x="482024" y="2183335"/>
            <a:ext cx="4442578" cy="3912665"/>
          </a:xfrm>
        </p:spPr>
        <p:txBody>
          <a:bodyPr>
            <a:normAutofit fontScale="85000" lnSpcReduction="10000"/>
          </a:bodyPr>
          <a:lstStyle/>
          <a:p>
            <a:pPr marL="457200" indent="-457200">
              <a:lnSpc>
                <a:spcPct val="120000"/>
              </a:lnSpc>
              <a:spcBef>
                <a:spcPts val="0"/>
              </a:spcBef>
              <a:spcAft>
                <a:spcPts val="600"/>
              </a:spcAft>
              <a:buFont typeface="Arial" panose="020B0604020202020204" pitchFamily="34" charset="0"/>
              <a:buChar char="•"/>
            </a:pPr>
            <a:r>
              <a:rPr lang="fr-HT" sz="3200">
                <a:solidFill>
                  <a:srgbClr val="3567B1"/>
                </a:solidFill>
              </a:rPr>
              <a:t>Aplike amelyorasyon angajman ekstèn yo</a:t>
            </a:r>
          </a:p>
          <a:p>
            <a:pPr marL="914400" lvl="2" indent="-342900">
              <a:lnSpc>
                <a:spcPct val="120000"/>
              </a:lnSpc>
              <a:spcBef>
                <a:spcPts val="0"/>
              </a:spcBef>
              <a:spcAft>
                <a:spcPts val="600"/>
              </a:spcAft>
            </a:pPr>
            <a:r>
              <a:rPr lang="fr-HT" sz="2400">
                <a:solidFill>
                  <a:srgbClr val="3567B1"/>
                </a:solidFill>
              </a:rPr>
              <a:t>Reyòganizasyon Sit wèb </a:t>
            </a:r>
          </a:p>
          <a:p>
            <a:pPr marL="914400" lvl="2" indent="-342900">
              <a:lnSpc>
                <a:spcPct val="120000"/>
              </a:lnSpc>
              <a:spcBef>
                <a:spcPts val="0"/>
              </a:spcBef>
              <a:spcAft>
                <a:spcPts val="600"/>
              </a:spcAft>
            </a:pPr>
            <a:r>
              <a:rPr lang="fr-HT" sz="2400">
                <a:solidFill>
                  <a:srgbClr val="3567B1"/>
                </a:solidFill>
              </a:rPr>
              <a:t>Estrateji konplè pou angajman piblik</a:t>
            </a:r>
          </a:p>
          <a:p>
            <a:pPr lvl="1" indent="-457200">
              <a:lnSpc>
                <a:spcPct val="120000"/>
              </a:lnSpc>
              <a:spcBef>
                <a:spcPts val="0"/>
              </a:spcBef>
              <a:spcAft>
                <a:spcPts val="600"/>
              </a:spcAft>
              <a:buFont typeface="Arial" panose="020B0604020202020204" pitchFamily="34" charset="0"/>
              <a:buChar char="•"/>
            </a:pPr>
            <a:r>
              <a:rPr lang="fr-HT" sz="3200" b="1">
                <a:solidFill>
                  <a:srgbClr val="3567B1"/>
                </a:solidFill>
              </a:rPr>
              <a:t>Aplike finansman federal</a:t>
            </a:r>
          </a:p>
          <a:p>
            <a:pPr marL="914400" lvl="2" indent="-342900">
              <a:lnSpc>
                <a:spcPct val="120000"/>
              </a:lnSpc>
              <a:spcBef>
                <a:spcPts val="0"/>
              </a:spcBef>
              <a:spcAft>
                <a:spcPts val="600"/>
              </a:spcAft>
            </a:pPr>
            <a:r>
              <a:rPr lang="fr-HT" sz="2500">
                <a:solidFill>
                  <a:srgbClr val="3567B1"/>
                </a:solidFill>
              </a:rPr>
              <a:t>Rabè sou enèji nan kay, PowerUp New England, ak anpil lòt ankò!</a:t>
            </a:r>
          </a:p>
        </p:txBody>
      </p:sp>
      <p:sp>
        <p:nvSpPr>
          <p:cNvPr id="3" name="Text Placeholder 16">
            <a:extLst>
              <a:ext uri="{FF2B5EF4-FFF2-40B4-BE49-F238E27FC236}">
                <a16:creationId xmlns:a16="http://schemas.microsoft.com/office/drawing/2014/main" id="{AAD86FA3-58E7-8580-2DDC-181EB2FFB92C}"/>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HT" b="1">
                <a:solidFill>
                  <a:srgbClr val="2CB34B"/>
                </a:solidFill>
              </a:rPr>
              <a:t>Prensipal pwojè pou 2025</a:t>
            </a:r>
          </a:p>
        </p:txBody>
      </p:sp>
      <p:pic>
        <p:nvPicPr>
          <p:cNvPr id="5" name="Picture Placeholder 4">
            <a:extLst>
              <a:ext uri="{FF2B5EF4-FFF2-40B4-BE49-F238E27FC236}">
                <a16:creationId xmlns:a16="http://schemas.microsoft.com/office/drawing/2014/main" id="{125C716D-39E4-7FCA-814A-407C0EFE6133}"/>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7824" r="27824"/>
          <a:stretch/>
        </p:blipFill>
        <p:spPr>
          <a:xfrm>
            <a:off x="5376091" y="1517181"/>
            <a:ext cx="2682225" cy="4029075"/>
          </a:xfrm>
        </p:spPr>
      </p:pic>
    </p:spTree>
    <p:extLst>
      <p:ext uri="{BB962C8B-B14F-4D97-AF65-F5344CB8AC3E}">
        <p14:creationId xmlns:p14="http://schemas.microsoft.com/office/powerpoint/2010/main" val="335565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A37E-649B-5647-4911-BC3C8CC1BC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04F7A2-D81E-53DB-4D08-0F54A0EF9831}"/>
              </a:ext>
            </a:extLst>
          </p:cNvPr>
          <p:cNvSpPr>
            <a:spLocks noGrp="1"/>
          </p:cNvSpPr>
          <p:nvPr>
            <p:ph type="body" sz="quarter" idx="14"/>
          </p:nvPr>
        </p:nvSpPr>
        <p:spPr>
          <a:xfrm>
            <a:off x="482025" y="576987"/>
            <a:ext cx="10981105" cy="607100"/>
          </a:xfrm>
        </p:spPr>
        <p:txBody>
          <a:bodyPr/>
          <a:lstStyle/>
          <a:p>
            <a:r>
              <a:rPr lang="fr-HT"/>
              <a:t>Ekonomi enèjetik</a:t>
            </a:r>
          </a:p>
        </p:txBody>
      </p:sp>
      <p:sp>
        <p:nvSpPr>
          <p:cNvPr id="4" name="Text Placeholder 3">
            <a:extLst>
              <a:ext uri="{FF2B5EF4-FFF2-40B4-BE49-F238E27FC236}">
                <a16:creationId xmlns:a16="http://schemas.microsoft.com/office/drawing/2014/main" id="{D36F796B-08C5-C1A8-E082-C831E2C7D8C8}"/>
              </a:ext>
            </a:extLst>
          </p:cNvPr>
          <p:cNvSpPr>
            <a:spLocks noGrp="1"/>
          </p:cNvSpPr>
          <p:nvPr>
            <p:ph type="body" sz="quarter" idx="15"/>
          </p:nvPr>
        </p:nvSpPr>
        <p:spPr>
          <a:xfrm>
            <a:off x="489562" y="2067962"/>
            <a:ext cx="5606438" cy="4364736"/>
          </a:xfrm>
        </p:spPr>
        <p:txBody>
          <a:bodyPr lIns="91440" tIns="45720" rIns="91440" bIns="45720" numCol="1" spcCol="548640" anchor="t"/>
          <a:lstStyle/>
          <a:p>
            <a:pPr marL="285750" indent="-285750">
              <a:buFont typeface="Arial"/>
              <a:buChar char="•"/>
            </a:pPr>
            <a:r>
              <a:rPr lang="fr-HT" sz="1800">
                <a:solidFill>
                  <a:srgbClr val="3567B1"/>
                </a:solidFill>
                <a:ea typeface="Calibri"/>
                <a:cs typeface="Calibri"/>
              </a:rPr>
              <a:t>Sipòte dekabonizasyon bilding nan Commonwealth la</a:t>
            </a:r>
          </a:p>
          <a:p>
            <a:pPr marL="625475" lvl="1" indent="-285750">
              <a:buFont typeface="Arial"/>
              <a:buChar char="•"/>
            </a:pPr>
            <a:r>
              <a:rPr lang="fr-HT" sz="1400">
                <a:solidFill>
                  <a:srgbClr val="3567B1"/>
                </a:solidFill>
                <a:ea typeface="Calibri"/>
                <a:cs typeface="Calibri"/>
              </a:rPr>
              <a:t>Kolabore ak pwogram Mass Save sou amelyorasyon kliyan yo pote</a:t>
            </a:r>
          </a:p>
          <a:p>
            <a:pPr marL="625475" lvl="1" indent="-285750">
              <a:buFont typeface="Arial"/>
              <a:buChar char="•"/>
            </a:pPr>
            <a:r>
              <a:rPr lang="fr-HT" sz="1400">
                <a:solidFill>
                  <a:srgbClr val="3567B1"/>
                </a:solidFill>
                <a:ea typeface="Calibri"/>
                <a:cs typeface="Calibri"/>
              </a:rPr>
              <a:t>Asire kay ak biznis Lawrence, Andover ak North Andover yo sèvi atravè fon renouvèlman</a:t>
            </a:r>
          </a:p>
          <a:p>
            <a:pPr marL="625475" lvl="1" indent="-285750">
              <a:buFont typeface="Arial"/>
              <a:buChar char="•"/>
            </a:pPr>
            <a:r>
              <a:rPr lang="fr-HT" sz="1400">
                <a:solidFill>
                  <a:srgbClr val="3567B1"/>
                </a:solidFill>
                <a:ea typeface="Calibri"/>
                <a:cs typeface="Calibri"/>
              </a:rPr>
              <a:t>Kòd bilding ki ajou, PACE Komèsyal (evalye enèji pwòp pou kay) direktiv, fòmasyon ak asistans teknik</a:t>
            </a:r>
          </a:p>
          <a:p>
            <a:pPr marL="625475" lvl="1" indent="-285750">
              <a:buFont typeface="Arial"/>
              <a:buChar char="•"/>
            </a:pPr>
            <a:r>
              <a:rPr lang="fr-HT" sz="1400">
                <a:solidFill>
                  <a:srgbClr val="3567B1"/>
                </a:solidFill>
                <a:ea typeface="Calibri"/>
                <a:cs typeface="Calibri"/>
              </a:rPr>
              <a:t>Kontinye sibvansyon dekabonizasyon pou lojman abòdab</a:t>
            </a:r>
          </a:p>
          <a:p>
            <a:pPr marL="625475" lvl="1" indent="-285750">
              <a:buFont typeface="Arial,Sans-Serif"/>
              <a:buChar char="•"/>
            </a:pPr>
            <a:r>
              <a:rPr lang="fr-HT" sz="1400">
                <a:solidFill>
                  <a:srgbClr val="3567B1"/>
                </a:solidFill>
                <a:ea typeface="Calibri"/>
                <a:cs typeface="Calibri"/>
              </a:rPr>
              <a:t>Sekirize epi kòmanse itilize lajan sibvansyon federal</a:t>
            </a:r>
          </a:p>
          <a:p>
            <a:pPr marL="285750" indent="-285750">
              <a:buFont typeface="Arial"/>
              <a:buChar char="•"/>
            </a:pPr>
            <a:r>
              <a:rPr lang="fr-HT" sz="1800">
                <a:solidFill>
                  <a:srgbClr val="3567B1"/>
                </a:solidFill>
                <a:ea typeface="Calibri"/>
                <a:cs typeface="Calibri"/>
              </a:rPr>
              <a:t>Amelyore opòtinite pou konpreyansyon piblik ak fidbak sou ekonomi nan kesyon enèji</a:t>
            </a:r>
          </a:p>
          <a:p>
            <a:pPr marL="285750" indent="-285750">
              <a:buFont typeface="Arial"/>
              <a:buChar char="•"/>
            </a:pPr>
            <a:r>
              <a:rPr lang="fr-HT" sz="1800">
                <a:solidFill>
                  <a:srgbClr val="3567B1"/>
                </a:solidFill>
                <a:ea typeface="Calibri"/>
                <a:cs typeface="Calibri"/>
              </a:rPr>
              <a:t>Lanse rapò enèji nan bilding, ki mande pou tout pwopriyetè bilding ki gen plis pase 20,000 pye kare yo rapòte itilizasyon enèji bilding lan, devlope direktiv pou sipòte konfòmite</a:t>
            </a:r>
          </a:p>
          <a:p>
            <a:pPr marL="285750" indent="-285750">
              <a:buFont typeface="Arial"/>
              <a:buChar char="•"/>
            </a:pPr>
            <a:endParaRPr lang="en-US">
              <a:ea typeface="Calibri"/>
              <a:cs typeface="Calibri"/>
            </a:endParaRPr>
          </a:p>
          <a:p>
            <a:endParaRPr lang="en-US">
              <a:ea typeface="Calibri"/>
              <a:cs typeface="Calibri"/>
            </a:endParaRPr>
          </a:p>
        </p:txBody>
      </p:sp>
      <p:sp>
        <p:nvSpPr>
          <p:cNvPr id="5" name="Text Placeholder 4">
            <a:extLst>
              <a:ext uri="{FF2B5EF4-FFF2-40B4-BE49-F238E27FC236}">
                <a16:creationId xmlns:a16="http://schemas.microsoft.com/office/drawing/2014/main" id="{555BE904-DBB5-7CBD-FF4A-9BF9EF749DB9}"/>
              </a:ext>
            </a:extLst>
          </p:cNvPr>
          <p:cNvSpPr>
            <a:spLocks noGrp="1"/>
          </p:cNvSpPr>
          <p:nvPr>
            <p:ph type="body" sz="quarter" idx="16"/>
          </p:nvPr>
        </p:nvSpPr>
        <p:spPr>
          <a:xfrm>
            <a:off x="482025" y="1358732"/>
            <a:ext cx="5524138" cy="534585"/>
          </a:xfrm>
        </p:spPr>
        <p:txBody>
          <a:bodyPr/>
          <a:lstStyle/>
          <a:p>
            <a:r>
              <a:rPr lang="fr-HT" sz="2800"/>
              <a:t>Objektif pou 2025</a:t>
            </a:r>
          </a:p>
        </p:txBody>
      </p:sp>
      <p:pic>
        <p:nvPicPr>
          <p:cNvPr id="13" name="Picture Placeholder 12">
            <a:extLst>
              <a:ext uri="{FF2B5EF4-FFF2-40B4-BE49-F238E27FC236}">
                <a16:creationId xmlns:a16="http://schemas.microsoft.com/office/drawing/2014/main" id="{FDB01804-7B04-7A6C-68DA-0BC11C2E3BB2}"/>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47" b="1347"/>
          <a:stretch>
            <a:fillRect/>
          </a:stretch>
        </p:blipFill>
        <p:spPr>
          <a:xfrm rot="5400000">
            <a:off x="6967538" y="1446213"/>
            <a:ext cx="5499100" cy="4013200"/>
          </a:xfrm>
        </p:spPr>
      </p:pic>
    </p:spTree>
    <p:extLst>
      <p:ext uri="{BB962C8B-B14F-4D97-AF65-F5344CB8AC3E}">
        <p14:creationId xmlns:p14="http://schemas.microsoft.com/office/powerpoint/2010/main" val="80424804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32323"/>
      </a:dk2>
      <a:lt2>
        <a:srgbClr val="FFFFFF"/>
      </a:lt2>
      <a:accent1>
        <a:srgbClr val="1E7F7B"/>
      </a:accent1>
      <a:accent2>
        <a:srgbClr val="2C3B90"/>
      </a:accent2>
      <a:accent3>
        <a:srgbClr val="79BF4C"/>
      </a:accent3>
      <a:accent4>
        <a:srgbClr val="D7D955"/>
      </a:accent4>
      <a:accent5>
        <a:srgbClr val="6E87C4"/>
      </a:accent5>
      <a:accent6>
        <a:srgbClr val="FFFFFF"/>
      </a:accent6>
      <a:hlink>
        <a:srgbClr val="2C3B90"/>
      </a:hlink>
      <a:folHlink>
        <a:srgbClr val="1E7F7B"/>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f83135-4203-4769-b93c-639af2b361b8">
      <Terms xmlns="http://schemas.microsoft.com/office/infopath/2007/PartnerControls"/>
    </lcf76f155ced4ddcb4097134ff3c332f>
    <TaxCatchAll xmlns="205770a5-936c-4772-8c84-e03eb7b44e46" xsi:nil="true"/>
    <DateforDeletion xmlns="3bf83135-4203-4769-b93c-639af2b361b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F057FC68AFD74FBB050BF9A24A083F" ma:contentTypeVersion="15" ma:contentTypeDescription="Create a new document." ma:contentTypeScope="" ma:versionID="f491c3351df8895a55b13c57f2ad1d95">
  <xsd:schema xmlns:xsd="http://www.w3.org/2001/XMLSchema" xmlns:xs="http://www.w3.org/2001/XMLSchema" xmlns:p="http://schemas.microsoft.com/office/2006/metadata/properties" xmlns:ns2="205770a5-936c-4772-8c84-e03eb7b44e46" xmlns:ns3="3bf83135-4203-4769-b93c-639af2b361b8" targetNamespace="http://schemas.microsoft.com/office/2006/metadata/properties" ma:root="true" ma:fieldsID="085ac459e4f9bbc79806ca7fe865c785" ns2:_="" ns3:_="">
    <xsd:import namespace="205770a5-936c-4772-8c84-e03eb7b44e46"/>
    <xsd:import namespace="3bf83135-4203-4769-b93c-639af2b361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DateforDele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770a5-936c-4772-8c84-e03eb7b44e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e83b223-df92-4d10-aa8c-3864aee27e76}" ma:internalName="TaxCatchAll" ma:showField="CatchAllData" ma:web="205770a5-936c-4772-8c84-e03eb7b44e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bf83135-4203-4769-b93c-639af2b361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ateforDeletion" ma:index="22" nillable="true" ma:displayName="Date for Deletion" ma:description="This folder will be removed on this date" ma:format="DateOnly" ma:internalName="DateforDeletion">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6907E9-F5BF-47A0-8F37-34C8D6E2AAE4}">
  <ds:schemaRefs>
    <ds:schemaRef ds:uri="http://schemas.microsoft.com/sharepoint/v3/contenttype/forms"/>
  </ds:schemaRefs>
</ds:datastoreItem>
</file>

<file path=customXml/itemProps2.xml><?xml version="1.0" encoding="utf-8"?>
<ds:datastoreItem xmlns:ds="http://schemas.openxmlformats.org/officeDocument/2006/customXml" ds:itemID="{3F26BAFE-A874-4EC2-8969-211D7AD35007}">
  <ds:schemaRefs>
    <ds:schemaRef ds:uri="acfa276b-4a56-46b4-b275-3bfd83a0c9ce"/>
    <ds:schemaRef ds:uri="f4537cc0-5f84-424b-92b6-409d02327c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bf83135-4203-4769-b93c-639af2b361b8"/>
    <ds:schemaRef ds:uri="205770a5-936c-4772-8c84-e03eb7b44e46"/>
  </ds:schemaRefs>
</ds:datastoreItem>
</file>

<file path=customXml/itemProps3.xml><?xml version="1.0" encoding="utf-8"?>
<ds:datastoreItem xmlns:ds="http://schemas.openxmlformats.org/officeDocument/2006/customXml" ds:itemID="{5D39234E-9845-44CB-8593-134F11638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5770a5-936c-4772-8c84-e03eb7b44e46"/>
    <ds:schemaRef ds:uri="3bf83135-4203-4769-b93c-639af2b361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247</TotalTime>
  <Words>2199</Words>
  <Application>Microsoft Office PowerPoint</Application>
  <PresentationFormat>Widescreen</PresentationFormat>
  <Paragraphs>259</Paragraphs>
  <Slides>23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Arial,Sans-Serif</vt:lpstr>
      <vt:lpstr>Calibri</vt:lpstr>
      <vt:lpstr>Open Sans</vt:lpstr>
      <vt:lpstr>Poppins</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Prezantasyon PowerPoint</dc:title>
  <dc:creator>Generous Art</dc:creator>
  <cp:lastModifiedBy>Alla P</cp:lastModifiedBy>
  <cp:revision>5</cp:revision>
  <dcterms:created xsi:type="dcterms:W3CDTF">2022-11-15T11:17:26Z</dcterms:created>
  <dcterms:modified xsi:type="dcterms:W3CDTF">2025-01-27T03:57:40Z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0x0101001DF057FC68AFD74FBB050BF9A24A083F</vt:lpwstr>
  </property>
  <property fmtid="{D5CDD505-2E9C-101B-9397-08002B2CF9AE}" pid="3" name="MediaServiceImageTags">
    <vt:lpwstr/>
  </property>
</Properties>
</file>