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29"/>
  </p:notesMasterIdLst>
  <p:handoutMasterIdLst>
    <p:handoutMasterId r:id="rId30"/>
  </p:handoutMasterIdLst>
  <p:sldIdLst>
    <p:sldId id="2413" r:id="rId6"/>
    <p:sldId id="785" r:id="rId7"/>
    <p:sldId id="788" r:id="rId8"/>
    <p:sldId id="2390" r:id="rId9"/>
    <p:sldId id="2389" r:id="rId10"/>
    <p:sldId id="2392" r:id="rId11"/>
    <p:sldId id="2396" r:id="rId12"/>
    <p:sldId id="805" r:id="rId13"/>
    <p:sldId id="2399" r:id="rId14"/>
    <p:sldId id="2395" r:id="rId15"/>
    <p:sldId id="2400" r:id="rId16"/>
    <p:sldId id="2401" r:id="rId17"/>
    <p:sldId id="2411" r:id="rId18"/>
    <p:sldId id="2412" r:id="rId19"/>
    <p:sldId id="2405" r:id="rId20"/>
    <p:sldId id="2407" r:id="rId21"/>
    <p:sldId id="2404" r:id="rId22"/>
    <p:sldId id="2406" r:id="rId23"/>
    <p:sldId id="2410" r:id="rId24"/>
    <p:sldId id="2397" r:id="rId25"/>
    <p:sldId id="2398" r:id="rId26"/>
    <p:sldId id="817" r:id="rId27"/>
    <p:sldId id="23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0" userDrawn="1">
          <p15:clr>
            <a:srgbClr val="A4A3A4"/>
          </p15:clr>
        </p15:guide>
        <p15:guide id="2" pos="456" userDrawn="1">
          <p15:clr>
            <a:srgbClr val="A4A3A4"/>
          </p15:clr>
        </p15:guide>
        <p15:guide id="3" orient="horz" pos="3840" userDrawn="1">
          <p15:clr>
            <a:srgbClr val="A4A3A4"/>
          </p15:clr>
        </p15:guide>
        <p15:guide id="4" pos="720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D5B510-E96A-A901-6400-F719596175C2}" name="Diggin, Lauren (ENE)" initials="DL" userId="S::lauren.diggin@mass.gov::da645118-5583-452b-b323-2f76aa9d17b1" providerId="AD"/>
  <p188:author id="{B02D4B27-2C5D-E02D-E909-ACBF62A960B0}" name="Friedman, Eric (ENE)" initials="EF" userId="S::eric.friedman@mass.gov::1eb29b6f-ae44-4d07-8c10-336345394792" providerId="AD"/>
  <p188:author id="{7238CA49-ADF8-951E-88B2-DDAE4906492C}" name="Fred Martins" initials="FM" userId="S::fmartins@discoverasg.com::18b38f81-ca96-41ce-a464-9d5d9ed6e065" providerId="AD"/>
  <p188:author id="{B9D25380-3A89-BF5E-3247-21BAE0617A6C}" name="Hatch, Susannah (ENE)" initials="SH" userId="S::Susannah.Hatch@mass.gov::6b629d37-4353-49fd-a6f5-9fa879304ab7" providerId="AD"/>
  <p188:author id="{BA587090-36AE-D88C-C14B-1D3568D3844F}" name="Mafe Della Porta" initials="MP" userId="S::MDellaPorta@discoverasg.com::26b8a7e8-0152-47a3-a130-010c6d04d889" providerId="AD"/>
  <p188:author id="{008CDD90-0E2C-5B87-9A9C-06CD0660F8DE}" name="Harkavy, Marian (ENE)" initials="MH" userId="Harkavy, Marian (ENE)" providerId="None"/>
  <p188:author id="{055BBEB9-8148-8B0E-8031-95A923CBFEA6}" name="Diggin, Lauren (ENE)" initials="LD" userId="S::Lauren.Diggin@mass.gov::da645118-5583-452b-b323-2f76aa9d17b1" providerId="AD"/>
  <p188:author id="{3017E9D5-AF9B-F02D-D1AD-D39A53E06246}" name="Bodemer, Jo Ann (ENE)" initials="B(" userId="S::joann.bodemer2@mass.gov::842c03f9-89bf-409a-b49e-4cc79d9140f2" providerId="AD"/>
  <p188:author id="{EFC5B7EC-51FB-6325-6E89-4CEF456E4196}" name="Hatch, Susannah (ENE)" initials="HS" userId="S::susannah.hatch@mass.gov::6b629d37-4353-49fd-a6f5-9fa879304ab7" providerId="AD"/>
  <p188:author id="{CCEE42F1-F204-DB2B-3459-AD8636EC3FDE}" name="Edington, Aurora (ENE)" initials="AE" userId="Edington, Aurora (ENE)" providerId="None"/>
  <p188:author id="{9366CBF5-AA27-372E-32DD-20DD0099A457}" name="Meserve, Samantha (ENE)" initials="SM" userId="S::samantha.meserve@mass.gov::f23fd3c3-b2a9-4f56-98db-3d3a4c7329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enerous Art" initials="GA" lastIdx="1" clrIdx="0">
    <p:extLst>
      <p:ext uri="{19B8F6BF-5375-455C-9EA6-DF929625EA0E}">
        <p15:presenceInfo xmlns:p15="http://schemas.microsoft.com/office/powerpoint/2012/main" userId="74acd13c187467fd" providerId="Windows Live"/>
      </p:ext>
    </p:extLst>
  </p:cmAuthor>
  <p:cmAuthor id="2" name="generous art" initials="ga" lastIdx="2" clrIdx="1">
    <p:extLst>
      <p:ext uri="{19B8F6BF-5375-455C-9EA6-DF929625EA0E}">
        <p15:presenceInfo xmlns:p15="http://schemas.microsoft.com/office/powerpoint/2012/main" userId="3478c8d77a17236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7B1"/>
    <a:srgbClr val="2CB34B"/>
    <a:srgbClr val="39B54A"/>
    <a:srgbClr val="2D3990"/>
    <a:srgbClr val="705DA8"/>
    <a:srgbClr val="FEF168"/>
    <a:srgbClr val="A5C939"/>
    <a:srgbClr val="F7C31E"/>
    <a:srgbClr val="21409A"/>
    <a:srgbClr val="FBB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67" y="600"/>
      </p:cViewPr>
      <p:guideLst>
        <p:guide orient="horz" pos="480"/>
        <p:guide pos="456"/>
        <p:guide orient="horz" pos="3840"/>
        <p:guide pos="72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996EEF-566E-7A88-F308-3D4015628D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67DBD38-A3EA-998C-B5B7-F0D764512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3912D-7C6A-43A1-BD4F-844544856533}" type="datetimeFigureOut">
              <a:rPr lang="en-US" smtClean="0"/>
              <a:t>1/26/2025</a:t>
            </a:fld>
            <a:endParaRPr lang="en-US"/>
          </a:p>
        </p:txBody>
      </p:sp>
      <p:sp>
        <p:nvSpPr>
          <p:cNvPr id="4" name="Footer Placeholder 3">
            <a:extLst>
              <a:ext uri="{FF2B5EF4-FFF2-40B4-BE49-F238E27FC236}">
                <a16:creationId xmlns:a16="http://schemas.microsoft.com/office/drawing/2014/main" id="{6E8E6501-4663-6A70-ADCD-586B90C8C4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B7DFDC-48CD-9984-5DE0-373B2C55F4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673D9B-926C-4BC4-9140-1F67C9ADB123}" type="slidenum">
              <a:rPr lang="en-US" smtClean="0"/>
              <a:t>‹#›</a:t>
            </a:fld>
            <a:endParaRPr lang="en-US"/>
          </a:p>
        </p:txBody>
      </p:sp>
    </p:spTree>
    <p:extLst>
      <p:ext uri="{BB962C8B-B14F-4D97-AF65-F5344CB8AC3E}">
        <p14:creationId xmlns:p14="http://schemas.microsoft.com/office/powerpoint/2010/main" val="36246226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FE013-DFAD-47F3-8033-9665BED8131A}"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2C89D-BD90-4BEA-9FEE-1597522CD497}" type="slidenum">
              <a:rPr lang="en-US" smtClean="0"/>
              <a:t>‹#›</a:t>
            </a:fld>
            <a:endParaRPr lang="en-US"/>
          </a:p>
        </p:txBody>
      </p:sp>
    </p:spTree>
    <p:extLst>
      <p:ext uri="{BB962C8B-B14F-4D97-AF65-F5344CB8AC3E}">
        <p14:creationId xmlns:p14="http://schemas.microsoft.com/office/powerpoint/2010/main" val="1324652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92C89D-BD90-4BEA-9FEE-1597522CD497}" type="slidenum">
              <a:rPr lang="en-US" smtClean="0"/>
              <a:t>22</a:t>
            </a:fld>
            <a:endParaRPr lang="en-US"/>
          </a:p>
        </p:txBody>
      </p:sp>
    </p:spTree>
    <p:extLst>
      <p:ext uri="{BB962C8B-B14F-4D97-AF65-F5344CB8AC3E}">
        <p14:creationId xmlns:p14="http://schemas.microsoft.com/office/powerpoint/2010/main" val="2448970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E6A8AA7-D4A2-C24B-F475-F55EC0C647C2}"/>
              </a:ext>
            </a:extLst>
          </p:cNvPr>
          <p:cNvCxnSpPr>
            <a:cxnSpLocks/>
          </p:cNvCxnSpPr>
          <p:nvPr userDrawn="1"/>
        </p:nvCxnSpPr>
        <p:spPr>
          <a:xfrm>
            <a:off x="1709388" y="3609591"/>
            <a:ext cx="423794" cy="0"/>
          </a:xfrm>
          <a:prstGeom prst="line">
            <a:avLst/>
          </a:prstGeom>
          <a:ln w="31750">
            <a:solidFill>
              <a:srgbClr val="1E7F7B"/>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5E90727B-7C31-043F-18A2-4A7700AF2BF9}"/>
              </a:ext>
            </a:extLst>
          </p:cNvPr>
          <p:cNvSpPr>
            <a:spLocks noGrp="1"/>
          </p:cNvSpPr>
          <p:nvPr>
            <p:ph type="body" sz="quarter" idx="10" hasCustomPrompt="1"/>
          </p:nvPr>
        </p:nvSpPr>
        <p:spPr>
          <a:xfrm>
            <a:off x="1597806" y="2184410"/>
            <a:ext cx="5979841"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1" name="Text Placeholder 9">
            <a:extLst>
              <a:ext uri="{FF2B5EF4-FFF2-40B4-BE49-F238E27FC236}">
                <a16:creationId xmlns:a16="http://schemas.microsoft.com/office/drawing/2014/main" id="{55922968-0027-8B8D-415B-9A33156F3B25}"/>
              </a:ext>
            </a:extLst>
          </p:cNvPr>
          <p:cNvSpPr>
            <a:spLocks noGrp="1"/>
          </p:cNvSpPr>
          <p:nvPr>
            <p:ph type="body" sz="quarter" idx="11"/>
          </p:nvPr>
        </p:nvSpPr>
        <p:spPr>
          <a:xfrm>
            <a:off x="1624965" y="2856968"/>
            <a:ext cx="5947946" cy="280572"/>
          </a:xfrm>
          <a:prstGeom prst="rect">
            <a:avLst/>
          </a:prstGeom>
        </p:spPr>
        <p:txBody>
          <a:bodyPr/>
          <a:lstStyle>
            <a:lvl1pPr marL="0" indent="0">
              <a:buFontTx/>
              <a:buNone/>
              <a:defRPr sz="1800" b="1">
                <a:solidFill>
                  <a:srgbClr val="39B54A"/>
                </a:solidFill>
              </a:defRPr>
            </a:lvl1pPr>
            <a:lvl2pPr marL="457200" indent="0">
              <a:buNone/>
              <a:defRPr/>
            </a:lvl2pPr>
          </a:lstStyle>
          <a:p>
            <a:pPr lvl="0"/>
            <a:r>
              <a:rPr lang="en-US"/>
              <a:t>Click to edit Master text styles</a:t>
            </a:r>
          </a:p>
        </p:txBody>
      </p:sp>
      <p:sp>
        <p:nvSpPr>
          <p:cNvPr id="12" name="Text Placeholder 9">
            <a:extLst>
              <a:ext uri="{FF2B5EF4-FFF2-40B4-BE49-F238E27FC236}">
                <a16:creationId xmlns:a16="http://schemas.microsoft.com/office/drawing/2014/main" id="{1AFA61F2-4CEF-45EC-BF49-7EC8ACE63624}"/>
              </a:ext>
            </a:extLst>
          </p:cNvPr>
          <p:cNvSpPr>
            <a:spLocks noGrp="1"/>
          </p:cNvSpPr>
          <p:nvPr>
            <p:ph type="body" sz="quarter" idx="12"/>
          </p:nvPr>
        </p:nvSpPr>
        <p:spPr>
          <a:xfrm>
            <a:off x="1615340" y="3676245"/>
            <a:ext cx="5947946" cy="1466123"/>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3" name="Text Placeholder 9">
            <a:extLst>
              <a:ext uri="{FF2B5EF4-FFF2-40B4-BE49-F238E27FC236}">
                <a16:creationId xmlns:a16="http://schemas.microsoft.com/office/drawing/2014/main" id="{477F348C-CFEF-3F1C-2EDB-CDF05681CD4E}"/>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2DCF026-FB49-1E15-6F9F-D012EC414D42}"/>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rgbClr val="21409A"/>
                </a:solidFill>
              </a:defRPr>
            </a:lvl1pPr>
            <a:lvl2pPr marL="457200" indent="0">
              <a:buNone/>
              <a:defRPr/>
            </a:lvl2pPr>
          </a:lstStyle>
          <a:p>
            <a:pPr lvl="0"/>
            <a:r>
              <a:rPr lang="en-US"/>
              <a:t>Click to edit Master text styles</a:t>
            </a:r>
          </a:p>
        </p:txBody>
      </p:sp>
      <p:sp>
        <p:nvSpPr>
          <p:cNvPr id="18" name="Picture Placeholder 17">
            <a:extLst>
              <a:ext uri="{FF2B5EF4-FFF2-40B4-BE49-F238E27FC236}">
                <a16:creationId xmlns:a16="http://schemas.microsoft.com/office/drawing/2014/main" id="{5C513051-0591-5F92-674C-96A626B890B3}"/>
              </a:ext>
            </a:extLst>
          </p:cNvPr>
          <p:cNvSpPr>
            <a:spLocks noGrp="1"/>
          </p:cNvSpPr>
          <p:nvPr>
            <p:ph type="pic" sz="quarter" idx="15" hasCustomPrompt="1"/>
          </p:nvPr>
        </p:nvSpPr>
        <p:spPr>
          <a:xfrm>
            <a:off x="7795300" y="5"/>
            <a:ext cx="4396700" cy="6857995"/>
          </a:xfrm>
          <a:prstGeom prst="rect">
            <a:avLst/>
          </a:prstGeom>
          <a:solidFill>
            <a:srgbClr val="39B54A"/>
          </a:solidFill>
        </p:spPr>
        <p:txBody>
          <a:bodyPr anchor="ctr"/>
          <a:lstStyle>
            <a:lvl1pPr marL="0" indent="0" algn="ctr">
              <a:buFontTx/>
              <a:buNone/>
              <a:defRPr b="0">
                <a:solidFill>
                  <a:schemeClr val="bg1"/>
                </a:solidFill>
              </a:defRPr>
            </a:lvl1pPr>
          </a:lstStyle>
          <a:p>
            <a:r>
              <a:rPr lang="en-US"/>
              <a:t>Image Holder</a:t>
            </a:r>
          </a:p>
        </p:txBody>
      </p:sp>
      <p:pic>
        <p:nvPicPr>
          <p:cNvPr id="4" name="Graphic 3">
            <a:extLst>
              <a:ext uri="{FF2B5EF4-FFF2-40B4-BE49-F238E27FC236}">
                <a16:creationId xmlns:a16="http://schemas.microsoft.com/office/drawing/2014/main" id="{5E8DE3D3-772D-72E1-2B47-2302D32BA4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7286" y="858614"/>
            <a:ext cx="3830141" cy="1146787"/>
          </a:xfrm>
          <a:prstGeom prst="rect">
            <a:avLst/>
          </a:prstGeom>
        </p:spPr>
      </p:pic>
    </p:spTree>
    <p:extLst>
      <p:ext uri="{BB962C8B-B14F-4D97-AF65-F5344CB8AC3E}">
        <p14:creationId xmlns:p14="http://schemas.microsoft.com/office/powerpoint/2010/main" val="29040974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r Goal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6E49501-6D8C-269F-AA91-02395569FA8D}"/>
              </a:ext>
            </a:extLst>
          </p:cNvPr>
          <p:cNvSpPr>
            <a:spLocks noGrp="1"/>
          </p:cNvSpPr>
          <p:nvPr>
            <p:ph type="pic" sz="quarter" idx="10" hasCustomPrompt="1"/>
          </p:nvPr>
        </p:nvSpPr>
        <p:spPr>
          <a:xfrm>
            <a:off x="7828393" y="689752"/>
            <a:ext cx="3895147" cy="5512745"/>
          </a:xfrm>
          <a:custGeom>
            <a:avLst/>
            <a:gdLst>
              <a:gd name="connsiteX0" fmla="*/ 0 w 3429000"/>
              <a:gd name="connsiteY0" fmla="*/ 0 h 5334000"/>
              <a:gd name="connsiteX1" fmla="*/ 3429000 w 3429000"/>
              <a:gd name="connsiteY1" fmla="*/ 0 h 5334000"/>
              <a:gd name="connsiteX2" fmla="*/ 3429000 w 3429000"/>
              <a:gd name="connsiteY2" fmla="*/ 5334000 h 5334000"/>
              <a:gd name="connsiteX3" fmla="*/ 0 w 3429000"/>
              <a:gd name="connsiteY3" fmla="*/ 5334000 h 5334000"/>
            </a:gdLst>
            <a:ahLst/>
            <a:cxnLst>
              <a:cxn ang="0">
                <a:pos x="connsiteX0" y="connsiteY0"/>
              </a:cxn>
              <a:cxn ang="0">
                <a:pos x="connsiteX1" y="connsiteY1"/>
              </a:cxn>
              <a:cxn ang="0">
                <a:pos x="connsiteX2" y="connsiteY2"/>
              </a:cxn>
              <a:cxn ang="0">
                <a:pos x="connsiteX3" y="connsiteY3"/>
              </a:cxn>
            </a:cxnLst>
            <a:rect l="l" t="t" r="r" b="b"/>
            <a:pathLst>
              <a:path w="3429000" h="5334000">
                <a:moveTo>
                  <a:pt x="0" y="0"/>
                </a:moveTo>
                <a:lnTo>
                  <a:pt x="3429000" y="0"/>
                </a:lnTo>
                <a:lnTo>
                  <a:pt x="3429000" y="5334000"/>
                </a:lnTo>
                <a:lnTo>
                  <a:pt x="0" y="53340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56AC46AC-B6CA-2CB1-DC92-BE736B50E0AB}"/>
              </a:ext>
            </a:extLst>
          </p:cNvPr>
          <p:cNvSpPr>
            <a:spLocks noGrp="1"/>
          </p:cNvSpPr>
          <p:nvPr>
            <p:ph type="body" sz="quarter" idx="11" hasCustomPrompt="1"/>
          </p:nvPr>
        </p:nvSpPr>
        <p:spPr>
          <a:xfrm>
            <a:off x="482025" y="576987"/>
            <a:ext cx="5382063"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56BD3EE7-A1DB-44AA-7D07-E870E540997F}"/>
              </a:ext>
            </a:extLst>
          </p:cNvPr>
          <p:cNvSpPr>
            <a:spLocks noGrp="1"/>
          </p:cNvSpPr>
          <p:nvPr>
            <p:ph type="body" sz="quarter" idx="13"/>
          </p:nvPr>
        </p:nvSpPr>
        <p:spPr>
          <a:xfrm>
            <a:off x="508612" y="1597185"/>
            <a:ext cx="5355476"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48244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Values">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332A4A5-1D4D-0838-C091-51CBC3039B82}"/>
              </a:ext>
            </a:extLst>
          </p:cNvPr>
          <p:cNvSpPr>
            <a:spLocks noGrp="1"/>
          </p:cNvSpPr>
          <p:nvPr>
            <p:ph type="pic" sz="quarter" idx="10" hasCustomPrompt="1"/>
          </p:nvPr>
        </p:nvSpPr>
        <p:spPr>
          <a:xfrm>
            <a:off x="0" y="0"/>
            <a:ext cx="12192000" cy="685800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Text Placeholder 9">
            <a:extLst>
              <a:ext uri="{FF2B5EF4-FFF2-40B4-BE49-F238E27FC236}">
                <a16:creationId xmlns:a16="http://schemas.microsoft.com/office/drawing/2014/main" id="{D3346290-44D6-81D1-6E4E-7D03BED56F21}"/>
              </a:ext>
            </a:extLst>
          </p:cNvPr>
          <p:cNvSpPr>
            <a:spLocks noGrp="1"/>
          </p:cNvSpPr>
          <p:nvPr>
            <p:ph type="body" sz="quarter" idx="11" hasCustomPrompt="1"/>
          </p:nvPr>
        </p:nvSpPr>
        <p:spPr>
          <a:xfrm>
            <a:off x="482025" y="1580840"/>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9" name="Text Placeholder 9">
            <a:extLst>
              <a:ext uri="{FF2B5EF4-FFF2-40B4-BE49-F238E27FC236}">
                <a16:creationId xmlns:a16="http://schemas.microsoft.com/office/drawing/2014/main" id="{9475B8CE-2778-0C65-D88B-32598EB48CF2}"/>
              </a:ext>
            </a:extLst>
          </p:cNvPr>
          <p:cNvSpPr>
            <a:spLocks noGrp="1"/>
          </p:cNvSpPr>
          <p:nvPr>
            <p:ph type="body" sz="quarter" idx="13"/>
          </p:nvPr>
        </p:nvSpPr>
        <p:spPr>
          <a:xfrm>
            <a:off x="508612" y="3366351"/>
            <a:ext cx="5497552"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926B596A-82E4-5294-2843-519A81DC042E}"/>
              </a:ext>
            </a:extLst>
          </p:cNvPr>
          <p:cNvSpPr>
            <a:spLocks noGrp="1"/>
          </p:cNvSpPr>
          <p:nvPr>
            <p:ph type="body" sz="quarter" idx="12"/>
          </p:nvPr>
        </p:nvSpPr>
        <p:spPr>
          <a:xfrm>
            <a:off x="482025" y="2547168"/>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15209875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Team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D89A1F-ED08-7361-77C5-6EBC01554681}"/>
              </a:ext>
            </a:extLst>
          </p:cNvPr>
          <p:cNvSpPr/>
          <p:nvPr userDrawn="1"/>
        </p:nvSpPr>
        <p:spPr>
          <a:xfrm>
            <a:off x="589875" y="3047999"/>
            <a:ext cx="2438400" cy="2873829"/>
          </a:xfrm>
          <a:prstGeom prst="rect">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A6EC14-BEBE-56BA-3C71-331CC7819566}"/>
              </a:ext>
            </a:extLst>
          </p:cNvPr>
          <p:cNvSpPr/>
          <p:nvPr userDrawn="1"/>
        </p:nvSpPr>
        <p:spPr>
          <a:xfrm>
            <a:off x="3135101" y="3047999"/>
            <a:ext cx="2438400" cy="2873829"/>
          </a:xfrm>
          <a:prstGeom prst="rect">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3F8C1A-9196-D7B3-C1CA-9EC87D107511}"/>
              </a:ext>
            </a:extLst>
          </p:cNvPr>
          <p:cNvSpPr/>
          <p:nvPr userDrawn="1"/>
        </p:nvSpPr>
        <p:spPr>
          <a:xfrm>
            <a:off x="5680327" y="3047999"/>
            <a:ext cx="2438400" cy="2873829"/>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821F5FDC-597D-E56B-D88C-F1CEF4294DE3}"/>
              </a:ext>
            </a:extLst>
          </p:cNvPr>
          <p:cNvSpPr>
            <a:spLocks noGrp="1"/>
          </p:cNvSpPr>
          <p:nvPr>
            <p:ph type="pic" sz="quarter" idx="13" hasCustomPrompt="1"/>
          </p:nvPr>
        </p:nvSpPr>
        <p:spPr>
          <a:xfrm>
            <a:off x="8866881" y="1756688"/>
            <a:ext cx="2563119" cy="3181537"/>
          </a:xfrm>
          <a:custGeom>
            <a:avLst/>
            <a:gdLst>
              <a:gd name="connsiteX0" fmla="*/ 0 w 2563119"/>
              <a:gd name="connsiteY0" fmla="*/ 0 h 3181537"/>
              <a:gd name="connsiteX1" fmla="*/ 2563119 w 2563119"/>
              <a:gd name="connsiteY1" fmla="*/ 0 h 3181537"/>
              <a:gd name="connsiteX2" fmla="*/ 2563119 w 2563119"/>
              <a:gd name="connsiteY2" fmla="*/ 3181537 h 3181537"/>
              <a:gd name="connsiteX3" fmla="*/ 0 w 2563119"/>
              <a:gd name="connsiteY3" fmla="*/ 3181537 h 3181537"/>
            </a:gdLst>
            <a:ahLst/>
            <a:cxnLst>
              <a:cxn ang="0">
                <a:pos x="connsiteX0" y="connsiteY0"/>
              </a:cxn>
              <a:cxn ang="0">
                <a:pos x="connsiteX1" y="connsiteY1"/>
              </a:cxn>
              <a:cxn ang="0">
                <a:pos x="connsiteX2" y="connsiteY2"/>
              </a:cxn>
              <a:cxn ang="0">
                <a:pos x="connsiteX3" y="connsiteY3"/>
              </a:cxn>
            </a:cxnLst>
            <a:rect l="l" t="t" r="r" b="b"/>
            <a:pathLst>
              <a:path w="2563119" h="3181537">
                <a:moveTo>
                  <a:pt x="0" y="0"/>
                </a:moveTo>
                <a:lnTo>
                  <a:pt x="2563119" y="0"/>
                </a:lnTo>
                <a:lnTo>
                  <a:pt x="2563119" y="3181537"/>
                </a:lnTo>
                <a:lnTo>
                  <a:pt x="0" y="318153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1" name="Picture Placeholder 10">
            <a:extLst>
              <a:ext uri="{FF2B5EF4-FFF2-40B4-BE49-F238E27FC236}">
                <a16:creationId xmlns:a16="http://schemas.microsoft.com/office/drawing/2014/main" id="{2101564F-3681-E97E-62DF-5762EC35DE73}"/>
              </a:ext>
            </a:extLst>
          </p:cNvPr>
          <p:cNvSpPr>
            <a:spLocks noGrp="1"/>
          </p:cNvSpPr>
          <p:nvPr>
            <p:ph type="pic" sz="quarter" idx="12" hasCustomPrompt="1"/>
          </p:nvPr>
        </p:nvSpPr>
        <p:spPr>
          <a:xfrm>
            <a:off x="6304375"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DFA8565E-8310-EFE5-5CA8-407BD2F8CAB4}"/>
              </a:ext>
            </a:extLst>
          </p:cNvPr>
          <p:cNvSpPr>
            <a:spLocks noGrp="1"/>
          </p:cNvSpPr>
          <p:nvPr>
            <p:ph type="pic" sz="quarter" idx="11" hasCustomPrompt="1"/>
          </p:nvPr>
        </p:nvSpPr>
        <p:spPr>
          <a:xfrm>
            <a:off x="3740807"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67BC76DA-D289-CB52-F996-F3968CBBF6B1}"/>
              </a:ext>
            </a:extLst>
          </p:cNvPr>
          <p:cNvSpPr>
            <a:spLocks noGrp="1"/>
          </p:cNvSpPr>
          <p:nvPr>
            <p:ph type="pic" sz="quarter" idx="10" hasCustomPrompt="1"/>
          </p:nvPr>
        </p:nvSpPr>
        <p:spPr>
          <a:xfrm>
            <a:off x="1187178" y="3433541"/>
            <a:ext cx="1193798" cy="1051372"/>
          </a:xfrm>
          <a:custGeom>
            <a:avLst/>
            <a:gdLst>
              <a:gd name="connsiteX0" fmla="*/ 0 w 1193798"/>
              <a:gd name="connsiteY0" fmla="*/ 0 h 1051372"/>
              <a:gd name="connsiteX1" fmla="*/ 1193798 w 1193798"/>
              <a:gd name="connsiteY1" fmla="*/ 0 h 1051372"/>
              <a:gd name="connsiteX2" fmla="*/ 1193798 w 1193798"/>
              <a:gd name="connsiteY2" fmla="*/ 1051372 h 1051372"/>
              <a:gd name="connsiteX3" fmla="*/ 0 w 1193798"/>
              <a:gd name="connsiteY3" fmla="*/ 1051372 h 1051372"/>
            </a:gdLst>
            <a:ahLst/>
            <a:cxnLst>
              <a:cxn ang="0">
                <a:pos x="connsiteX0" y="connsiteY0"/>
              </a:cxn>
              <a:cxn ang="0">
                <a:pos x="connsiteX1" y="connsiteY1"/>
              </a:cxn>
              <a:cxn ang="0">
                <a:pos x="connsiteX2" y="connsiteY2"/>
              </a:cxn>
              <a:cxn ang="0">
                <a:pos x="connsiteX3" y="connsiteY3"/>
              </a:cxn>
            </a:cxnLst>
            <a:rect l="l" t="t" r="r" b="b"/>
            <a:pathLst>
              <a:path w="1193798" h="1051372">
                <a:moveTo>
                  <a:pt x="0" y="0"/>
                </a:moveTo>
                <a:lnTo>
                  <a:pt x="1193798" y="0"/>
                </a:lnTo>
                <a:lnTo>
                  <a:pt x="1193798" y="1051372"/>
                </a:lnTo>
                <a:lnTo>
                  <a:pt x="0" y="1051372"/>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608E1C64-103B-5FF7-1B05-54CBD8C2CD84}"/>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4" name="Text Placeholder 9">
            <a:extLst>
              <a:ext uri="{FF2B5EF4-FFF2-40B4-BE49-F238E27FC236}">
                <a16:creationId xmlns:a16="http://schemas.microsoft.com/office/drawing/2014/main" id="{0CF5CCBD-0393-E4E9-9D0B-E0597066230A}"/>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2907636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Goal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CDEA4ED6-AB47-E414-0880-F3C4BF04A307}"/>
              </a:ext>
            </a:extLst>
          </p:cNvPr>
          <p:cNvSpPr>
            <a:spLocks noGrp="1"/>
          </p:cNvSpPr>
          <p:nvPr>
            <p:ph type="pic" sz="quarter" idx="14" hasCustomPrompt="1"/>
          </p:nvPr>
        </p:nvSpPr>
        <p:spPr>
          <a:xfrm>
            <a:off x="9385577" y="3694451"/>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D4C8E33-3832-3583-E41D-004D7213D3A8}"/>
              </a:ext>
            </a:extLst>
          </p:cNvPr>
          <p:cNvSpPr>
            <a:spLocks noGrp="1"/>
          </p:cNvSpPr>
          <p:nvPr>
            <p:ph type="pic" sz="quarter" idx="13" hasCustomPrompt="1"/>
          </p:nvPr>
        </p:nvSpPr>
        <p:spPr>
          <a:xfrm>
            <a:off x="9001464" y="886936"/>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C9EA7915-5F4F-BCEC-7BF3-345A1DBF2E0B}"/>
              </a:ext>
            </a:extLst>
          </p:cNvPr>
          <p:cNvSpPr>
            <a:spLocks noGrp="1"/>
          </p:cNvSpPr>
          <p:nvPr>
            <p:ph type="pic" sz="quarter" idx="12" hasCustomPrompt="1"/>
          </p:nvPr>
        </p:nvSpPr>
        <p:spPr>
          <a:xfrm>
            <a:off x="5484931" y="2817932"/>
            <a:ext cx="1222138" cy="1222138"/>
          </a:xfrm>
          <a:custGeom>
            <a:avLst/>
            <a:gdLst>
              <a:gd name="connsiteX0" fmla="*/ 611069 w 1222138"/>
              <a:gd name="connsiteY0" fmla="*/ 0 h 1222138"/>
              <a:gd name="connsiteX1" fmla="*/ 1222138 w 1222138"/>
              <a:gd name="connsiteY1" fmla="*/ 611069 h 1222138"/>
              <a:gd name="connsiteX2" fmla="*/ 611069 w 1222138"/>
              <a:gd name="connsiteY2" fmla="*/ 1222138 h 1222138"/>
              <a:gd name="connsiteX3" fmla="*/ 0 w 1222138"/>
              <a:gd name="connsiteY3" fmla="*/ 611069 h 1222138"/>
              <a:gd name="connsiteX4" fmla="*/ 611069 w 1222138"/>
              <a:gd name="connsiteY4" fmla="*/ 0 h 1222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138" h="1222138">
                <a:moveTo>
                  <a:pt x="611069" y="0"/>
                </a:moveTo>
                <a:cubicBezTo>
                  <a:pt x="948553" y="0"/>
                  <a:pt x="1222138" y="273585"/>
                  <a:pt x="1222138" y="611069"/>
                </a:cubicBezTo>
                <a:cubicBezTo>
                  <a:pt x="1222138" y="948553"/>
                  <a:pt x="948553" y="1222138"/>
                  <a:pt x="611069" y="1222138"/>
                </a:cubicBezTo>
                <a:cubicBezTo>
                  <a:pt x="273585" y="1222138"/>
                  <a:pt x="0" y="948553"/>
                  <a:pt x="0" y="611069"/>
                </a:cubicBezTo>
                <a:cubicBezTo>
                  <a:pt x="0" y="273585"/>
                  <a:pt x="273585" y="0"/>
                  <a:pt x="611069"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4ECEE3E3-4D16-F4BB-C2AD-87658A479B33}"/>
              </a:ext>
            </a:extLst>
          </p:cNvPr>
          <p:cNvSpPr>
            <a:spLocks noGrp="1"/>
          </p:cNvSpPr>
          <p:nvPr>
            <p:ph type="pic" sz="quarter" idx="11" hasCustomPrompt="1"/>
          </p:nvPr>
        </p:nvSpPr>
        <p:spPr>
          <a:xfrm>
            <a:off x="3447468" y="4560420"/>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B5B46675-CBA0-E4F9-A75A-9EC22036BDD6}"/>
              </a:ext>
            </a:extLst>
          </p:cNvPr>
          <p:cNvSpPr>
            <a:spLocks noGrp="1"/>
          </p:cNvSpPr>
          <p:nvPr>
            <p:ph type="pic" sz="quarter" idx="10" hasCustomPrompt="1"/>
          </p:nvPr>
        </p:nvSpPr>
        <p:spPr>
          <a:xfrm>
            <a:off x="2099389" y="1193338"/>
            <a:ext cx="975362" cy="975362"/>
          </a:xfrm>
          <a:custGeom>
            <a:avLst/>
            <a:gdLst>
              <a:gd name="connsiteX0" fmla="*/ 487681 w 975362"/>
              <a:gd name="connsiteY0" fmla="*/ 0 h 975362"/>
              <a:gd name="connsiteX1" fmla="*/ 975362 w 975362"/>
              <a:gd name="connsiteY1" fmla="*/ 487681 h 975362"/>
              <a:gd name="connsiteX2" fmla="*/ 487681 w 975362"/>
              <a:gd name="connsiteY2" fmla="*/ 975362 h 975362"/>
              <a:gd name="connsiteX3" fmla="*/ 0 w 975362"/>
              <a:gd name="connsiteY3" fmla="*/ 487681 h 975362"/>
              <a:gd name="connsiteX4" fmla="*/ 487681 w 975362"/>
              <a:gd name="connsiteY4" fmla="*/ 0 h 97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2" h="975362">
                <a:moveTo>
                  <a:pt x="487681" y="0"/>
                </a:moveTo>
                <a:cubicBezTo>
                  <a:pt x="757020" y="0"/>
                  <a:pt x="975362" y="218342"/>
                  <a:pt x="975362" y="487681"/>
                </a:cubicBezTo>
                <a:cubicBezTo>
                  <a:pt x="975362" y="757020"/>
                  <a:pt x="757020" y="975362"/>
                  <a:pt x="487681" y="975362"/>
                </a:cubicBezTo>
                <a:cubicBezTo>
                  <a:pt x="218342" y="975362"/>
                  <a:pt x="0" y="757020"/>
                  <a:pt x="0" y="487681"/>
                </a:cubicBezTo>
                <a:cubicBezTo>
                  <a:pt x="0" y="218342"/>
                  <a:pt x="218342" y="0"/>
                  <a:pt x="487681"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149250517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Projec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F63E530-3C42-E05C-5075-C07E139E5D76}"/>
              </a:ext>
            </a:extLst>
          </p:cNvPr>
          <p:cNvSpPr>
            <a:spLocks noGrp="1"/>
          </p:cNvSpPr>
          <p:nvPr>
            <p:ph type="pic" sz="quarter" idx="13" hasCustomPrompt="1"/>
          </p:nvPr>
        </p:nvSpPr>
        <p:spPr>
          <a:xfrm>
            <a:off x="566530" y="2460992"/>
            <a:ext cx="10863470" cy="2441257"/>
          </a:xfrm>
          <a:custGeom>
            <a:avLst/>
            <a:gdLst>
              <a:gd name="connsiteX0" fmla="*/ 0 w 10706100"/>
              <a:gd name="connsiteY0" fmla="*/ 0 h 2441257"/>
              <a:gd name="connsiteX1" fmla="*/ 10706100 w 10706100"/>
              <a:gd name="connsiteY1" fmla="*/ 0 h 2441257"/>
              <a:gd name="connsiteX2" fmla="*/ 10706100 w 10706100"/>
              <a:gd name="connsiteY2" fmla="*/ 2441257 h 2441257"/>
              <a:gd name="connsiteX3" fmla="*/ 0 w 10706100"/>
              <a:gd name="connsiteY3" fmla="*/ 2441257 h 2441257"/>
            </a:gdLst>
            <a:ahLst/>
            <a:cxnLst>
              <a:cxn ang="0">
                <a:pos x="connsiteX0" y="connsiteY0"/>
              </a:cxn>
              <a:cxn ang="0">
                <a:pos x="connsiteX1" y="connsiteY1"/>
              </a:cxn>
              <a:cxn ang="0">
                <a:pos x="connsiteX2" y="connsiteY2"/>
              </a:cxn>
              <a:cxn ang="0">
                <a:pos x="connsiteX3" y="connsiteY3"/>
              </a:cxn>
            </a:cxnLst>
            <a:rect l="l" t="t" r="r" b="b"/>
            <a:pathLst>
              <a:path w="10706100" h="2441257">
                <a:moveTo>
                  <a:pt x="0" y="0"/>
                </a:moveTo>
                <a:lnTo>
                  <a:pt x="10706100" y="0"/>
                </a:lnTo>
                <a:lnTo>
                  <a:pt x="10706100" y="2441257"/>
                </a:lnTo>
                <a:lnTo>
                  <a:pt x="0" y="244125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BA6CB084-5113-416A-6F60-46ABB7C63DBA}"/>
              </a:ext>
            </a:extLst>
          </p:cNvPr>
          <p:cNvSpPr>
            <a:spLocks noGrp="1"/>
          </p:cNvSpPr>
          <p:nvPr>
            <p:ph type="body" sz="quarter" idx="14" hasCustomPrompt="1"/>
          </p:nvPr>
        </p:nvSpPr>
        <p:spPr>
          <a:xfrm>
            <a:off x="482024" y="566059"/>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625CCB44-6C14-0353-BCF5-B82C1A563275}"/>
              </a:ext>
            </a:extLst>
          </p:cNvPr>
          <p:cNvSpPr>
            <a:spLocks noGrp="1"/>
          </p:cNvSpPr>
          <p:nvPr>
            <p:ph type="body" sz="quarter" idx="16"/>
          </p:nvPr>
        </p:nvSpPr>
        <p:spPr>
          <a:xfrm>
            <a:off x="482025" y="1530139"/>
            <a:ext cx="5524138"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1694598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eps to Completion">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0BD86B7-4066-96C1-37DF-A084FE19F580}"/>
              </a:ext>
            </a:extLst>
          </p:cNvPr>
          <p:cNvSpPr/>
          <p:nvPr userDrawn="1"/>
        </p:nvSpPr>
        <p:spPr>
          <a:xfrm>
            <a:off x="2503210" y="2562225"/>
            <a:ext cx="1600200" cy="1600200"/>
          </a:xfrm>
          <a:prstGeom prst="ellipse">
            <a:avLst/>
          </a:prstGeom>
          <a:solidFill>
            <a:srgbClr val="FBB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F719660-18CF-8D65-A82D-5283DCDD5F25}"/>
              </a:ext>
            </a:extLst>
          </p:cNvPr>
          <p:cNvSpPr/>
          <p:nvPr userDrawn="1"/>
        </p:nvSpPr>
        <p:spPr>
          <a:xfrm>
            <a:off x="290499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4C7D13F-687A-1577-937B-6967847CE735}"/>
              </a:ext>
            </a:extLst>
          </p:cNvPr>
          <p:cNvSpPr/>
          <p:nvPr userDrawn="1"/>
        </p:nvSpPr>
        <p:spPr>
          <a:xfrm>
            <a:off x="5290420" y="2562225"/>
            <a:ext cx="1600200" cy="1600200"/>
          </a:xfrm>
          <a:prstGeom prst="ellipse">
            <a:avLst/>
          </a:prstGeom>
          <a:solidFill>
            <a:srgbClr val="39B5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0A0520-BE71-B1A4-8927-CA507EA06202}"/>
              </a:ext>
            </a:extLst>
          </p:cNvPr>
          <p:cNvSpPr/>
          <p:nvPr userDrawn="1"/>
        </p:nvSpPr>
        <p:spPr>
          <a:xfrm>
            <a:off x="569220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467B9B-10D5-A909-9658-95AD2A72DCC9}"/>
              </a:ext>
            </a:extLst>
          </p:cNvPr>
          <p:cNvSpPr/>
          <p:nvPr userDrawn="1"/>
        </p:nvSpPr>
        <p:spPr>
          <a:xfrm>
            <a:off x="8077630" y="2562225"/>
            <a:ext cx="1600200" cy="1600200"/>
          </a:xfrm>
          <a:prstGeom prst="ellipse">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1C2A5CB-BCE1-D65E-6FC2-58C1E081D4CE}"/>
              </a:ext>
            </a:extLst>
          </p:cNvPr>
          <p:cNvSpPr/>
          <p:nvPr userDrawn="1"/>
        </p:nvSpPr>
        <p:spPr>
          <a:xfrm>
            <a:off x="8479412" y="3858116"/>
            <a:ext cx="796636" cy="796636"/>
          </a:xfrm>
          <a:prstGeom prst="ellipse">
            <a:avLst/>
          </a:prstGeom>
          <a:solidFill>
            <a:schemeClr val="bg1"/>
          </a:solidFill>
          <a:ln>
            <a:noFill/>
          </a:ln>
          <a:effectLst>
            <a:outerShdw blurRad="63500" dist="38100" dir="5400000" algn="t"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5">
            <a:extLst>
              <a:ext uri="{FF2B5EF4-FFF2-40B4-BE49-F238E27FC236}">
                <a16:creationId xmlns:a16="http://schemas.microsoft.com/office/drawing/2014/main" id="{9FB2F49A-849C-9071-35EB-23F101648A2F}"/>
              </a:ext>
            </a:extLst>
          </p:cNvPr>
          <p:cNvSpPr>
            <a:spLocks noEditPoints="1"/>
          </p:cNvSpPr>
          <p:nvPr userDrawn="1"/>
        </p:nvSpPr>
        <p:spPr bwMode="auto">
          <a:xfrm rot="5400000">
            <a:off x="4527052" y="3259931"/>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FBA0F1CA-0D86-6764-813E-BE78832ED0DF}"/>
              </a:ext>
            </a:extLst>
          </p:cNvPr>
          <p:cNvSpPr>
            <a:spLocks noEditPoints="1"/>
          </p:cNvSpPr>
          <p:nvPr userDrawn="1"/>
        </p:nvSpPr>
        <p:spPr bwMode="auto">
          <a:xfrm rot="5400000">
            <a:off x="7314262" y="3259932"/>
            <a:ext cx="339725" cy="338138"/>
          </a:xfrm>
          <a:custGeom>
            <a:avLst/>
            <a:gdLst>
              <a:gd name="T0" fmla="*/ 677 w 1639"/>
              <a:gd name="T1" fmla="*/ 13 h 1639"/>
              <a:gd name="T2" fmla="*/ 77 w 1639"/>
              <a:gd name="T3" fmla="*/ 473 h 1639"/>
              <a:gd name="T4" fmla="*/ 3 w 1639"/>
              <a:gd name="T5" fmla="*/ 759 h 1639"/>
              <a:gd name="T6" fmla="*/ 0 w 1639"/>
              <a:gd name="T7" fmla="*/ 771 h 1639"/>
              <a:gd name="T8" fmla="*/ 0 w 1639"/>
              <a:gd name="T9" fmla="*/ 867 h 1639"/>
              <a:gd name="T10" fmla="*/ 13 w 1639"/>
              <a:gd name="T11" fmla="*/ 962 h 1639"/>
              <a:gd name="T12" fmla="*/ 435 w 1639"/>
              <a:gd name="T13" fmla="*/ 1543 h 1639"/>
              <a:gd name="T14" fmla="*/ 758 w 1639"/>
              <a:gd name="T15" fmla="*/ 1636 h 1639"/>
              <a:gd name="T16" fmla="*/ 771 w 1639"/>
              <a:gd name="T17" fmla="*/ 1639 h 1639"/>
              <a:gd name="T18" fmla="*/ 867 w 1639"/>
              <a:gd name="T19" fmla="*/ 1639 h 1639"/>
              <a:gd name="T20" fmla="*/ 962 w 1639"/>
              <a:gd name="T21" fmla="*/ 1626 h 1639"/>
              <a:gd name="T22" fmla="*/ 1561 w 1639"/>
              <a:gd name="T23" fmla="*/ 1167 h 1639"/>
              <a:gd name="T24" fmla="*/ 1636 w 1639"/>
              <a:gd name="T25" fmla="*/ 880 h 1639"/>
              <a:gd name="T26" fmla="*/ 1639 w 1639"/>
              <a:gd name="T27" fmla="*/ 867 h 1639"/>
              <a:gd name="T28" fmla="*/ 1639 w 1639"/>
              <a:gd name="T29" fmla="*/ 771 h 1639"/>
              <a:gd name="T30" fmla="*/ 1626 w 1639"/>
              <a:gd name="T31" fmla="*/ 677 h 1639"/>
              <a:gd name="T32" fmla="*/ 1204 w 1639"/>
              <a:gd name="T33" fmla="*/ 96 h 1639"/>
              <a:gd name="T34" fmla="*/ 881 w 1639"/>
              <a:gd name="T35" fmla="*/ 3 h 1639"/>
              <a:gd name="T36" fmla="*/ 867 w 1639"/>
              <a:gd name="T37" fmla="*/ 0 h 1639"/>
              <a:gd name="T38" fmla="*/ 771 w 1639"/>
              <a:gd name="T39" fmla="*/ 0 h 1639"/>
              <a:gd name="T40" fmla="*/ 677 w 1639"/>
              <a:gd name="T41" fmla="*/ 13 h 1639"/>
              <a:gd name="T42" fmla="*/ 1502 w 1639"/>
              <a:gd name="T43" fmla="*/ 821 h 1639"/>
              <a:gd name="T44" fmla="*/ 819 w 1639"/>
              <a:gd name="T45" fmla="*/ 1502 h 1639"/>
              <a:gd name="T46" fmla="*/ 137 w 1639"/>
              <a:gd name="T47" fmla="*/ 818 h 1639"/>
              <a:gd name="T48" fmla="*/ 821 w 1639"/>
              <a:gd name="T49" fmla="*/ 137 h 1639"/>
              <a:gd name="T50" fmla="*/ 1502 w 1639"/>
              <a:gd name="T51" fmla="*/ 821 h 1639"/>
              <a:gd name="T52" fmla="*/ 439 w 1639"/>
              <a:gd name="T53" fmla="*/ 898 h 1639"/>
              <a:gd name="T54" fmla="*/ 426 w 1639"/>
              <a:gd name="T55" fmla="*/ 912 h 1639"/>
              <a:gd name="T56" fmla="*/ 463 w 1639"/>
              <a:gd name="T57" fmla="*/ 1022 h 1639"/>
              <a:gd name="T58" fmla="*/ 533 w 1639"/>
              <a:gd name="T59" fmla="*/ 998 h 1639"/>
              <a:gd name="T60" fmla="*/ 803 w 1639"/>
              <a:gd name="T61" fmla="*/ 727 h 1639"/>
              <a:gd name="T62" fmla="*/ 820 w 1639"/>
              <a:gd name="T63" fmla="*/ 706 h 1639"/>
              <a:gd name="T64" fmla="*/ 833 w 1639"/>
              <a:gd name="T65" fmla="*/ 725 h 1639"/>
              <a:gd name="T66" fmla="*/ 1104 w 1639"/>
              <a:gd name="T67" fmla="*/ 995 h 1639"/>
              <a:gd name="T68" fmla="*/ 1120 w 1639"/>
              <a:gd name="T69" fmla="*/ 1010 h 1639"/>
              <a:gd name="T70" fmla="*/ 1226 w 1639"/>
              <a:gd name="T71" fmla="*/ 977 h 1639"/>
              <a:gd name="T72" fmla="*/ 1203 w 1639"/>
              <a:gd name="T73" fmla="*/ 902 h 1639"/>
              <a:gd name="T74" fmla="*/ 878 w 1639"/>
              <a:gd name="T75" fmla="*/ 576 h 1639"/>
              <a:gd name="T76" fmla="*/ 762 w 1639"/>
              <a:gd name="T77" fmla="*/ 576 h 1639"/>
              <a:gd name="T78" fmla="*/ 439 w 1639"/>
              <a:gd name="T79" fmla="*/ 898 h 1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9" h="1639">
                <a:moveTo>
                  <a:pt x="677" y="13"/>
                </a:moveTo>
                <a:cubicBezTo>
                  <a:pt x="401" y="67"/>
                  <a:pt x="201" y="221"/>
                  <a:pt x="77" y="473"/>
                </a:cubicBezTo>
                <a:cubicBezTo>
                  <a:pt x="33" y="563"/>
                  <a:pt x="9" y="659"/>
                  <a:pt x="3" y="759"/>
                </a:cubicBezTo>
                <a:cubicBezTo>
                  <a:pt x="3" y="763"/>
                  <a:pt x="1" y="767"/>
                  <a:pt x="0" y="771"/>
                </a:cubicBezTo>
                <a:cubicBezTo>
                  <a:pt x="0" y="867"/>
                  <a:pt x="0" y="867"/>
                  <a:pt x="0" y="867"/>
                </a:cubicBezTo>
                <a:cubicBezTo>
                  <a:pt x="4" y="899"/>
                  <a:pt x="7" y="931"/>
                  <a:pt x="13" y="962"/>
                </a:cubicBezTo>
                <a:cubicBezTo>
                  <a:pt x="63" y="1222"/>
                  <a:pt x="204" y="1415"/>
                  <a:pt x="435" y="1543"/>
                </a:cubicBezTo>
                <a:cubicBezTo>
                  <a:pt x="535" y="1598"/>
                  <a:pt x="643" y="1628"/>
                  <a:pt x="758" y="1636"/>
                </a:cubicBezTo>
                <a:cubicBezTo>
                  <a:pt x="762" y="1636"/>
                  <a:pt x="767" y="1638"/>
                  <a:pt x="771" y="1639"/>
                </a:cubicBezTo>
                <a:cubicBezTo>
                  <a:pt x="867" y="1639"/>
                  <a:pt x="867" y="1639"/>
                  <a:pt x="867" y="1639"/>
                </a:cubicBezTo>
                <a:cubicBezTo>
                  <a:pt x="899" y="1635"/>
                  <a:pt x="931" y="1632"/>
                  <a:pt x="962" y="1626"/>
                </a:cubicBezTo>
                <a:cubicBezTo>
                  <a:pt x="1238" y="1572"/>
                  <a:pt x="1437" y="1418"/>
                  <a:pt x="1561" y="1167"/>
                </a:cubicBezTo>
                <a:cubicBezTo>
                  <a:pt x="1606" y="1077"/>
                  <a:pt x="1630" y="980"/>
                  <a:pt x="1636" y="880"/>
                </a:cubicBezTo>
                <a:cubicBezTo>
                  <a:pt x="1636" y="876"/>
                  <a:pt x="1638" y="872"/>
                  <a:pt x="1639" y="867"/>
                </a:cubicBezTo>
                <a:cubicBezTo>
                  <a:pt x="1639" y="771"/>
                  <a:pt x="1639" y="771"/>
                  <a:pt x="1639" y="771"/>
                </a:cubicBezTo>
                <a:cubicBezTo>
                  <a:pt x="1635" y="740"/>
                  <a:pt x="1632" y="708"/>
                  <a:pt x="1626" y="677"/>
                </a:cubicBezTo>
                <a:cubicBezTo>
                  <a:pt x="1576" y="417"/>
                  <a:pt x="1435" y="224"/>
                  <a:pt x="1204" y="96"/>
                </a:cubicBezTo>
                <a:cubicBezTo>
                  <a:pt x="1104" y="41"/>
                  <a:pt x="996" y="11"/>
                  <a:pt x="881" y="3"/>
                </a:cubicBezTo>
                <a:cubicBezTo>
                  <a:pt x="877" y="3"/>
                  <a:pt x="872" y="1"/>
                  <a:pt x="867" y="0"/>
                </a:cubicBezTo>
                <a:cubicBezTo>
                  <a:pt x="771" y="0"/>
                  <a:pt x="771" y="0"/>
                  <a:pt x="771" y="0"/>
                </a:cubicBezTo>
                <a:cubicBezTo>
                  <a:pt x="740" y="4"/>
                  <a:pt x="708" y="7"/>
                  <a:pt x="677" y="13"/>
                </a:cubicBezTo>
                <a:close/>
                <a:moveTo>
                  <a:pt x="1502" y="821"/>
                </a:moveTo>
                <a:cubicBezTo>
                  <a:pt x="1500" y="1199"/>
                  <a:pt x="1195" y="1503"/>
                  <a:pt x="819" y="1502"/>
                </a:cubicBezTo>
                <a:cubicBezTo>
                  <a:pt x="442" y="1501"/>
                  <a:pt x="136" y="1194"/>
                  <a:pt x="137" y="818"/>
                </a:cubicBezTo>
                <a:cubicBezTo>
                  <a:pt x="138" y="441"/>
                  <a:pt x="445" y="135"/>
                  <a:pt x="821" y="137"/>
                </a:cubicBezTo>
                <a:cubicBezTo>
                  <a:pt x="1199" y="139"/>
                  <a:pt x="1504" y="446"/>
                  <a:pt x="1502" y="821"/>
                </a:cubicBezTo>
                <a:close/>
                <a:moveTo>
                  <a:pt x="439" y="898"/>
                </a:moveTo>
                <a:cubicBezTo>
                  <a:pt x="435" y="903"/>
                  <a:pt x="430" y="907"/>
                  <a:pt x="426" y="912"/>
                </a:cubicBezTo>
                <a:cubicBezTo>
                  <a:pt x="393" y="952"/>
                  <a:pt x="413" y="1010"/>
                  <a:pt x="463" y="1022"/>
                </a:cubicBezTo>
                <a:cubicBezTo>
                  <a:pt x="491" y="1029"/>
                  <a:pt x="513" y="1018"/>
                  <a:pt x="533" y="998"/>
                </a:cubicBezTo>
                <a:cubicBezTo>
                  <a:pt x="623" y="907"/>
                  <a:pt x="713" y="818"/>
                  <a:pt x="803" y="727"/>
                </a:cubicBezTo>
                <a:cubicBezTo>
                  <a:pt x="808" y="722"/>
                  <a:pt x="812" y="717"/>
                  <a:pt x="820" y="706"/>
                </a:cubicBezTo>
                <a:cubicBezTo>
                  <a:pt x="826" y="715"/>
                  <a:pt x="829" y="721"/>
                  <a:pt x="833" y="725"/>
                </a:cubicBezTo>
                <a:cubicBezTo>
                  <a:pt x="923" y="815"/>
                  <a:pt x="1013" y="905"/>
                  <a:pt x="1104" y="995"/>
                </a:cubicBezTo>
                <a:cubicBezTo>
                  <a:pt x="1109" y="1001"/>
                  <a:pt x="1114" y="1006"/>
                  <a:pt x="1120" y="1010"/>
                </a:cubicBezTo>
                <a:cubicBezTo>
                  <a:pt x="1157" y="1039"/>
                  <a:pt x="1211" y="1021"/>
                  <a:pt x="1226" y="977"/>
                </a:cubicBezTo>
                <a:cubicBezTo>
                  <a:pt x="1235" y="947"/>
                  <a:pt x="1225" y="923"/>
                  <a:pt x="1203" y="902"/>
                </a:cubicBezTo>
                <a:cubicBezTo>
                  <a:pt x="1095" y="793"/>
                  <a:pt x="986" y="685"/>
                  <a:pt x="878" y="576"/>
                </a:cubicBezTo>
                <a:cubicBezTo>
                  <a:pt x="838" y="536"/>
                  <a:pt x="801" y="536"/>
                  <a:pt x="762" y="576"/>
                </a:cubicBezTo>
                <a:cubicBezTo>
                  <a:pt x="654" y="683"/>
                  <a:pt x="547" y="791"/>
                  <a:pt x="439" y="898"/>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3333931" y="839045"/>
            <a:ext cx="5524139" cy="607100"/>
          </a:xfrm>
          <a:prstGeom prst="rect">
            <a:avLst/>
          </a:prstGeom>
        </p:spPr>
        <p:txBody>
          <a:bodyPr/>
          <a:lstStyle>
            <a:lvl1pPr marL="0" indent="0" algn="ctr">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1948873" y="1536545"/>
            <a:ext cx="8294254" cy="467643"/>
          </a:xfrm>
          <a:prstGeom prst="rect">
            <a:avLst/>
          </a:prstGeom>
        </p:spPr>
        <p:txBody>
          <a:bodyPr numCol="1" spcCol="548640"/>
          <a:lstStyle>
            <a:lvl1pPr marL="0" indent="0" algn="ctr">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992294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portant Statistic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E4999C-501D-AFFA-55F9-EB42A17FCBCA}"/>
              </a:ext>
            </a:extLst>
          </p:cNvPr>
          <p:cNvSpPr>
            <a:spLocks noGrp="1"/>
          </p:cNvSpPr>
          <p:nvPr>
            <p:ph type="pic" sz="quarter" idx="13" hasCustomPrompt="1"/>
          </p:nvPr>
        </p:nvSpPr>
        <p:spPr>
          <a:xfrm>
            <a:off x="5357962" y="2066925"/>
            <a:ext cx="2682225" cy="4029075"/>
          </a:xfrm>
          <a:custGeom>
            <a:avLst/>
            <a:gdLst>
              <a:gd name="connsiteX0" fmla="*/ 0 w 2682225"/>
              <a:gd name="connsiteY0" fmla="*/ 0 h 4029075"/>
              <a:gd name="connsiteX1" fmla="*/ 2682225 w 2682225"/>
              <a:gd name="connsiteY1" fmla="*/ 0 h 4029075"/>
              <a:gd name="connsiteX2" fmla="*/ 2682225 w 2682225"/>
              <a:gd name="connsiteY2" fmla="*/ 4029075 h 4029075"/>
              <a:gd name="connsiteX3" fmla="*/ 0 w 2682225"/>
              <a:gd name="connsiteY3" fmla="*/ 4029075 h 4029075"/>
            </a:gdLst>
            <a:ahLst/>
            <a:cxnLst>
              <a:cxn ang="0">
                <a:pos x="connsiteX0" y="connsiteY0"/>
              </a:cxn>
              <a:cxn ang="0">
                <a:pos x="connsiteX1" y="connsiteY1"/>
              </a:cxn>
              <a:cxn ang="0">
                <a:pos x="connsiteX2" y="connsiteY2"/>
              </a:cxn>
              <a:cxn ang="0">
                <a:pos x="connsiteX3" y="connsiteY3"/>
              </a:cxn>
            </a:cxnLst>
            <a:rect l="l" t="t" r="r" b="b"/>
            <a:pathLst>
              <a:path w="2682225" h="4029075">
                <a:moveTo>
                  <a:pt x="0" y="0"/>
                </a:moveTo>
                <a:lnTo>
                  <a:pt x="2682225" y="0"/>
                </a:lnTo>
                <a:lnTo>
                  <a:pt x="2682225" y="4029075"/>
                </a:lnTo>
                <a:lnTo>
                  <a:pt x="0" y="402907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22A2E512-57DB-CB2A-7A84-68B50F967766}"/>
              </a:ext>
            </a:extLst>
          </p:cNvPr>
          <p:cNvSpPr>
            <a:spLocks noGrp="1"/>
          </p:cNvSpPr>
          <p:nvPr>
            <p:ph type="body" sz="quarter" idx="11" hasCustomPrompt="1"/>
          </p:nvPr>
        </p:nvSpPr>
        <p:spPr>
          <a:xfrm>
            <a:off x="482025" y="570522"/>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C54ED44B-5B58-9444-4625-50BC058F4AF5}"/>
              </a:ext>
            </a:extLst>
          </p:cNvPr>
          <p:cNvSpPr>
            <a:spLocks noGrp="1"/>
          </p:cNvSpPr>
          <p:nvPr>
            <p:ph type="body" sz="quarter" idx="14"/>
          </p:nvPr>
        </p:nvSpPr>
        <p:spPr>
          <a:xfrm>
            <a:off x="508612" y="2561283"/>
            <a:ext cx="4421197" cy="2246769"/>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6E2CF512-C3E4-2F1E-18A6-7D3CC4AD808E}"/>
              </a:ext>
            </a:extLst>
          </p:cNvPr>
          <p:cNvSpPr>
            <a:spLocks noGrp="1"/>
          </p:cNvSpPr>
          <p:nvPr>
            <p:ph type="body" sz="quarter" idx="12"/>
          </p:nvPr>
        </p:nvSpPr>
        <p:spPr>
          <a:xfrm>
            <a:off x="482025" y="1911066"/>
            <a:ext cx="4442578" cy="60710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98290079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rvice Description">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BA46B8C5-C36C-06CD-AF14-4DCB747C846D}"/>
              </a:ext>
            </a:extLst>
          </p:cNvPr>
          <p:cNvSpPr>
            <a:spLocks noGrp="1"/>
          </p:cNvSpPr>
          <p:nvPr>
            <p:ph type="body" sz="quarter" idx="11"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0" name="Text Placeholder 9">
            <a:extLst>
              <a:ext uri="{FF2B5EF4-FFF2-40B4-BE49-F238E27FC236}">
                <a16:creationId xmlns:a16="http://schemas.microsoft.com/office/drawing/2014/main" id="{0CDEE555-FFDF-6A5F-D7A9-CE91DC48CE66}"/>
              </a:ext>
            </a:extLst>
          </p:cNvPr>
          <p:cNvSpPr>
            <a:spLocks noGrp="1"/>
          </p:cNvSpPr>
          <p:nvPr>
            <p:ph type="body" sz="quarter" idx="13"/>
          </p:nvPr>
        </p:nvSpPr>
        <p:spPr>
          <a:xfrm>
            <a:off x="482023" y="2668424"/>
            <a:ext cx="3146653" cy="1980217"/>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37" name="Text Placeholder 9">
            <a:extLst>
              <a:ext uri="{FF2B5EF4-FFF2-40B4-BE49-F238E27FC236}">
                <a16:creationId xmlns:a16="http://schemas.microsoft.com/office/drawing/2014/main" id="{B62145AB-8FD9-D38E-F51A-507AE3587FAE}"/>
              </a:ext>
            </a:extLst>
          </p:cNvPr>
          <p:cNvSpPr>
            <a:spLocks noGrp="1"/>
          </p:cNvSpPr>
          <p:nvPr>
            <p:ph type="body" sz="quarter" idx="16"/>
          </p:nvPr>
        </p:nvSpPr>
        <p:spPr>
          <a:xfrm>
            <a:off x="482025" y="1904717"/>
            <a:ext cx="5524137" cy="58232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38" name="Rectangle: Rounded Corners 37">
            <a:extLst>
              <a:ext uri="{FF2B5EF4-FFF2-40B4-BE49-F238E27FC236}">
                <a16:creationId xmlns:a16="http://schemas.microsoft.com/office/drawing/2014/main" id="{C2C2BC19-0944-9A37-04D9-F54B3EF1DD0C}"/>
              </a:ext>
            </a:extLst>
          </p:cNvPr>
          <p:cNvSpPr/>
          <p:nvPr userDrawn="1"/>
        </p:nvSpPr>
        <p:spPr>
          <a:xfrm>
            <a:off x="3863340" y="2684242"/>
            <a:ext cx="8328660" cy="1861378"/>
          </a:xfrm>
          <a:prstGeom prst="roundRect">
            <a:avLst>
              <a:gd name="adj" fmla="val 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55992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ecific Analysi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6D9B65-68C7-9181-9918-8E6BBF8C96DE}"/>
              </a:ext>
            </a:extLst>
          </p:cNvPr>
          <p:cNvSpPr/>
          <p:nvPr userDrawn="1"/>
        </p:nvSpPr>
        <p:spPr>
          <a:xfrm>
            <a:off x="0" y="0"/>
            <a:ext cx="5815151" cy="685800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C4903DE-A2C4-01A3-E708-B31E9355798F}"/>
              </a:ext>
            </a:extLst>
          </p:cNvPr>
          <p:cNvSpPr/>
          <p:nvPr userDrawn="1"/>
        </p:nvSpPr>
        <p:spPr>
          <a:xfrm>
            <a:off x="6409264" y="2116998"/>
            <a:ext cx="893206" cy="840357"/>
          </a:xfrm>
          <a:prstGeom prst="roundRect">
            <a:avLst>
              <a:gd name="adj" fmla="val 0"/>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5">
            <a:extLst>
              <a:ext uri="{FF2B5EF4-FFF2-40B4-BE49-F238E27FC236}">
                <a16:creationId xmlns:a16="http://schemas.microsoft.com/office/drawing/2014/main" id="{51202D67-0F93-C108-8259-E76B216AD217}"/>
              </a:ext>
            </a:extLst>
          </p:cNvPr>
          <p:cNvSpPr>
            <a:spLocks noGrp="1"/>
          </p:cNvSpPr>
          <p:nvPr>
            <p:ph type="pic" sz="quarter" idx="13" hasCustomPrompt="1"/>
          </p:nvPr>
        </p:nvSpPr>
        <p:spPr>
          <a:xfrm>
            <a:off x="882979" y="1406524"/>
            <a:ext cx="4005263" cy="4005263"/>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rgbClr val="39B54A"/>
          </a:solidFill>
        </p:spPr>
        <p:txBody>
          <a:bodyPr wrap="square" anchor="ctr">
            <a:noAutofit/>
          </a:bodyPr>
          <a:lstStyle>
            <a:lvl1pPr marL="0" indent="0" algn="ctr">
              <a:buFontTx/>
              <a:buNone/>
              <a:defRPr sz="1500">
                <a:solidFill>
                  <a:schemeClr val="bg1"/>
                </a:solidFill>
              </a:defRPr>
            </a:lvl1pPr>
          </a:lstStyle>
          <a:p>
            <a:r>
              <a:rPr lang="en-US"/>
              <a:t>Image Holder</a:t>
            </a:r>
          </a:p>
        </p:txBody>
      </p:sp>
      <p:sp>
        <p:nvSpPr>
          <p:cNvPr id="17" name="Text Placeholder 9">
            <a:extLst>
              <a:ext uri="{FF2B5EF4-FFF2-40B4-BE49-F238E27FC236}">
                <a16:creationId xmlns:a16="http://schemas.microsoft.com/office/drawing/2014/main" id="{36681DBB-CF40-0D4C-98EA-0DBBC1B13D90}"/>
              </a:ext>
            </a:extLst>
          </p:cNvPr>
          <p:cNvSpPr>
            <a:spLocks noGrp="1"/>
          </p:cNvSpPr>
          <p:nvPr>
            <p:ph type="body" sz="quarter" idx="11" hasCustomPrompt="1"/>
          </p:nvPr>
        </p:nvSpPr>
        <p:spPr>
          <a:xfrm>
            <a:off x="6296402"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8" name="Text Placeholder 9">
            <a:extLst>
              <a:ext uri="{FF2B5EF4-FFF2-40B4-BE49-F238E27FC236}">
                <a16:creationId xmlns:a16="http://schemas.microsoft.com/office/drawing/2014/main" id="{86762DB1-A96F-8BE7-1471-22171E40D8D9}"/>
              </a:ext>
            </a:extLst>
          </p:cNvPr>
          <p:cNvSpPr>
            <a:spLocks noGrp="1"/>
          </p:cNvSpPr>
          <p:nvPr>
            <p:ph type="body" sz="quarter" idx="14"/>
          </p:nvPr>
        </p:nvSpPr>
        <p:spPr>
          <a:xfrm>
            <a:off x="6326219" y="3761428"/>
            <a:ext cx="3730148" cy="731060"/>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4CCF6A70-62E6-CBD2-5C44-192FD263A95C}"/>
              </a:ext>
            </a:extLst>
          </p:cNvPr>
          <p:cNvSpPr>
            <a:spLocks noGrp="1"/>
          </p:cNvSpPr>
          <p:nvPr>
            <p:ph type="body" sz="quarter" idx="16"/>
          </p:nvPr>
        </p:nvSpPr>
        <p:spPr>
          <a:xfrm>
            <a:off x="6318490" y="3377104"/>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0" name="Text Placeholder 9">
            <a:extLst>
              <a:ext uri="{FF2B5EF4-FFF2-40B4-BE49-F238E27FC236}">
                <a16:creationId xmlns:a16="http://schemas.microsoft.com/office/drawing/2014/main" id="{5537DDE8-0749-6982-9B98-1B3A57EC50A9}"/>
              </a:ext>
            </a:extLst>
          </p:cNvPr>
          <p:cNvSpPr>
            <a:spLocks noGrp="1"/>
          </p:cNvSpPr>
          <p:nvPr>
            <p:ph type="body" sz="quarter" idx="17"/>
          </p:nvPr>
        </p:nvSpPr>
        <p:spPr>
          <a:xfrm>
            <a:off x="6318489" y="4683122"/>
            <a:ext cx="5524137" cy="346709"/>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60420299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vice Showcas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5A760B1-100B-F139-7684-CE9A44DFDC1E}"/>
              </a:ext>
            </a:extLst>
          </p:cNvPr>
          <p:cNvSpPr>
            <a:spLocks noGrp="1"/>
          </p:cNvSpPr>
          <p:nvPr>
            <p:ph type="pic" sz="quarter" idx="18" hasCustomPrompt="1"/>
          </p:nvPr>
        </p:nvSpPr>
        <p:spPr>
          <a:xfrm>
            <a:off x="468215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56570BB8-8252-72C0-22E3-962F42D0BC40}"/>
              </a:ext>
            </a:extLst>
          </p:cNvPr>
          <p:cNvSpPr>
            <a:spLocks noGrp="1"/>
          </p:cNvSpPr>
          <p:nvPr>
            <p:ph type="pic" sz="quarter" idx="17" hasCustomPrompt="1"/>
          </p:nvPr>
        </p:nvSpPr>
        <p:spPr>
          <a:xfrm>
            <a:off x="2703028"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482B9DF2-BB83-AC57-5E76-3F7D4BF5D803}"/>
              </a:ext>
            </a:extLst>
          </p:cNvPr>
          <p:cNvSpPr>
            <a:spLocks noGrp="1"/>
          </p:cNvSpPr>
          <p:nvPr>
            <p:ph type="pic" sz="quarter" idx="16" hasCustomPrompt="1"/>
          </p:nvPr>
        </p:nvSpPr>
        <p:spPr>
          <a:xfrm>
            <a:off x="723900" y="4702630"/>
            <a:ext cx="1771651" cy="1393371"/>
          </a:xfrm>
          <a:custGeom>
            <a:avLst/>
            <a:gdLst>
              <a:gd name="connsiteX0" fmla="*/ 0 w 1771651"/>
              <a:gd name="connsiteY0" fmla="*/ 0 h 1393371"/>
              <a:gd name="connsiteX1" fmla="*/ 1771651 w 1771651"/>
              <a:gd name="connsiteY1" fmla="*/ 0 h 1393371"/>
              <a:gd name="connsiteX2" fmla="*/ 1771651 w 1771651"/>
              <a:gd name="connsiteY2" fmla="*/ 1393371 h 1393371"/>
              <a:gd name="connsiteX3" fmla="*/ 0 w 1771651"/>
              <a:gd name="connsiteY3" fmla="*/ 1393371 h 1393371"/>
            </a:gdLst>
            <a:ahLst/>
            <a:cxnLst>
              <a:cxn ang="0">
                <a:pos x="connsiteX0" y="connsiteY0"/>
              </a:cxn>
              <a:cxn ang="0">
                <a:pos x="connsiteX1" y="connsiteY1"/>
              </a:cxn>
              <a:cxn ang="0">
                <a:pos x="connsiteX2" y="connsiteY2"/>
              </a:cxn>
              <a:cxn ang="0">
                <a:pos x="connsiteX3" y="connsiteY3"/>
              </a:cxn>
            </a:cxnLst>
            <a:rect l="l" t="t" r="r" b="b"/>
            <a:pathLst>
              <a:path w="1771651" h="1393371">
                <a:moveTo>
                  <a:pt x="0" y="0"/>
                </a:moveTo>
                <a:lnTo>
                  <a:pt x="1771651" y="0"/>
                </a:lnTo>
                <a:lnTo>
                  <a:pt x="1771651" y="1393371"/>
                </a:lnTo>
                <a:lnTo>
                  <a:pt x="0" y="139337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14EC89DB-A265-1E48-9B67-69DAFF20D2A3}"/>
              </a:ext>
            </a:extLst>
          </p:cNvPr>
          <p:cNvSpPr>
            <a:spLocks noGrp="1"/>
          </p:cNvSpPr>
          <p:nvPr>
            <p:ph type="pic" sz="quarter" idx="15" hasCustomPrompt="1"/>
          </p:nvPr>
        </p:nvSpPr>
        <p:spPr>
          <a:xfrm>
            <a:off x="723899" y="675861"/>
            <a:ext cx="5729910" cy="3858039"/>
          </a:xfrm>
          <a:custGeom>
            <a:avLst/>
            <a:gdLst>
              <a:gd name="connsiteX0" fmla="*/ 0 w 5729910"/>
              <a:gd name="connsiteY0" fmla="*/ 0 h 3771900"/>
              <a:gd name="connsiteX1" fmla="*/ 5729910 w 5729910"/>
              <a:gd name="connsiteY1" fmla="*/ 0 h 3771900"/>
              <a:gd name="connsiteX2" fmla="*/ 5729910 w 5729910"/>
              <a:gd name="connsiteY2" fmla="*/ 3771900 h 3771900"/>
              <a:gd name="connsiteX3" fmla="*/ 0 w 5729910"/>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5729910" h="3771900">
                <a:moveTo>
                  <a:pt x="0" y="0"/>
                </a:moveTo>
                <a:lnTo>
                  <a:pt x="5729910" y="0"/>
                </a:lnTo>
                <a:lnTo>
                  <a:pt x="5729910" y="3771900"/>
                </a:lnTo>
                <a:lnTo>
                  <a:pt x="0" y="37719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3" name="Text Placeholder 9">
            <a:extLst>
              <a:ext uri="{FF2B5EF4-FFF2-40B4-BE49-F238E27FC236}">
                <a16:creationId xmlns:a16="http://schemas.microsoft.com/office/drawing/2014/main" id="{D97F02BF-4D0D-5A06-A602-46187E04A7B3}"/>
              </a:ext>
            </a:extLst>
          </p:cNvPr>
          <p:cNvSpPr>
            <a:spLocks noGrp="1"/>
          </p:cNvSpPr>
          <p:nvPr>
            <p:ph type="body" sz="quarter" idx="11" hasCustomPrompt="1"/>
          </p:nvPr>
        </p:nvSpPr>
        <p:spPr>
          <a:xfrm>
            <a:off x="6843058" y="579715"/>
            <a:ext cx="4934813" cy="607100"/>
          </a:xfrm>
          <a:prstGeom prst="rect">
            <a:avLst/>
          </a:prstGeom>
        </p:spPr>
        <p:txBody>
          <a:bodyPr/>
          <a:lstStyle>
            <a:lvl1pPr marL="0" indent="0" algn="l">
              <a:buFontTx/>
              <a:buNone/>
              <a:defRPr sz="4500" b="1">
                <a:solidFill>
                  <a:srgbClr val="21409A"/>
                </a:solidFill>
              </a:defRPr>
            </a:lvl1pPr>
            <a:lvl2pPr marL="457200" indent="0">
              <a:buNone/>
              <a:defRPr/>
            </a:lvl2pPr>
          </a:lstStyle>
          <a:p>
            <a:r>
              <a:rPr lang="en-US" sz="4500" b="1">
                <a:solidFill>
                  <a:srgbClr val="2D3990"/>
                </a:solidFill>
                <a:cs typeface="Sora" pitchFamily="2" charset="0"/>
              </a:rPr>
              <a:t>Service Showcase</a:t>
            </a:r>
          </a:p>
        </p:txBody>
      </p:sp>
      <p:sp>
        <p:nvSpPr>
          <p:cNvPr id="15" name="Text Placeholder 9">
            <a:extLst>
              <a:ext uri="{FF2B5EF4-FFF2-40B4-BE49-F238E27FC236}">
                <a16:creationId xmlns:a16="http://schemas.microsoft.com/office/drawing/2014/main" id="{71D10EEC-332C-3D57-ECB2-06A28960BF64}"/>
              </a:ext>
            </a:extLst>
          </p:cNvPr>
          <p:cNvSpPr>
            <a:spLocks noGrp="1"/>
          </p:cNvSpPr>
          <p:nvPr>
            <p:ph type="body" sz="quarter" idx="19"/>
          </p:nvPr>
        </p:nvSpPr>
        <p:spPr>
          <a:xfrm>
            <a:off x="6879612" y="1574998"/>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6" name="Text Placeholder 9">
            <a:extLst>
              <a:ext uri="{FF2B5EF4-FFF2-40B4-BE49-F238E27FC236}">
                <a16:creationId xmlns:a16="http://schemas.microsoft.com/office/drawing/2014/main" id="{8726B3E5-A5A6-87E0-5693-4859CF1EFC55}"/>
              </a:ext>
            </a:extLst>
          </p:cNvPr>
          <p:cNvSpPr>
            <a:spLocks noGrp="1"/>
          </p:cNvSpPr>
          <p:nvPr>
            <p:ph type="body" sz="quarter" idx="20"/>
          </p:nvPr>
        </p:nvSpPr>
        <p:spPr>
          <a:xfrm>
            <a:off x="6879611" y="3120129"/>
            <a:ext cx="4906231" cy="551030"/>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17" name="Text Placeholder 9">
            <a:extLst>
              <a:ext uri="{FF2B5EF4-FFF2-40B4-BE49-F238E27FC236}">
                <a16:creationId xmlns:a16="http://schemas.microsoft.com/office/drawing/2014/main" id="{A96AF6E6-1F2B-521C-5908-52B673F762ED}"/>
              </a:ext>
            </a:extLst>
          </p:cNvPr>
          <p:cNvSpPr>
            <a:spLocks noGrp="1"/>
          </p:cNvSpPr>
          <p:nvPr>
            <p:ph type="body" sz="quarter" idx="21"/>
          </p:nvPr>
        </p:nvSpPr>
        <p:spPr>
          <a:xfrm>
            <a:off x="6887585" y="2226076"/>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0E54260-FC71-550D-AE6C-0160123DC441}"/>
              </a:ext>
            </a:extLst>
          </p:cNvPr>
          <p:cNvSpPr>
            <a:spLocks noGrp="1"/>
          </p:cNvSpPr>
          <p:nvPr>
            <p:ph type="body" sz="quarter" idx="22"/>
          </p:nvPr>
        </p:nvSpPr>
        <p:spPr>
          <a:xfrm>
            <a:off x="6879612" y="3771610"/>
            <a:ext cx="4898259" cy="588663"/>
          </a:xfrm>
          <a:prstGeom prst="rect">
            <a:avLst/>
          </a:prstGeom>
        </p:spPr>
        <p:txBody>
          <a:bodyPr numCol="1"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3390481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53B6A3-DEF1-9129-B2AA-6EB306D41641}"/>
              </a:ext>
            </a:extLst>
          </p:cNvPr>
          <p:cNvSpPr/>
          <p:nvPr userDrawn="1"/>
        </p:nvSpPr>
        <p:spPr>
          <a:xfrm>
            <a:off x="0" y="1"/>
            <a:ext cx="12192000" cy="6858000"/>
          </a:xfrm>
          <a:prstGeom prst="rect">
            <a:avLst/>
          </a:prstGeom>
          <a:solidFill>
            <a:srgbClr val="2140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F1F5979B-0311-F233-F7A8-A6145C8F1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0926" y="1346301"/>
            <a:ext cx="5310497" cy="5511699"/>
          </a:xfrm>
          <a:prstGeom prst="rect">
            <a:avLst/>
          </a:prstGeom>
        </p:spPr>
      </p:pic>
      <p:pic>
        <p:nvPicPr>
          <p:cNvPr id="5" name="Graphic 4">
            <a:extLst>
              <a:ext uri="{FF2B5EF4-FFF2-40B4-BE49-F238E27FC236}">
                <a16:creationId xmlns:a16="http://schemas.microsoft.com/office/drawing/2014/main" id="{8F35F12A-940B-F332-56C7-58CC7851E2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7286" y="860285"/>
            <a:ext cx="3830141" cy="1146787"/>
          </a:xfrm>
          <a:prstGeom prst="rect">
            <a:avLst/>
          </a:prstGeom>
        </p:spPr>
      </p:pic>
      <p:cxnSp>
        <p:nvCxnSpPr>
          <p:cNvPr id="20" name="Straight Connector 19">
            <a:extLst>
              <a:ext uri="{FF2B5EF4-FFF2-40B4-BE49-F238E27FC236}">
                <a16:creationId xmlns:a16="http://schemas.microsoft.com/office/drawing/2014/main" id="{C482C316-80D0-736E-5C79-330DB6C1334F}"/>
              </a:ext>
            </a:extLst>
          </p:cNvPr>
          <p:cNvCxnSpPr>
            <a:cxnSpLocks/>
          </p:cNvCxnSpPr>
          <p:nvPr userDrawn="1"/>
        </p:nvCxnSpPr>
        <p:spPr>
          <a:xfrm>
            <a:off x="1709388" y="3609591"/>
            <a:ext cx="42379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9">
            <a:extLst>
              <a:ext uri="{FF2B5EF4-FFF2-40B4-BE49-F238E27FC236}">
                <a16:creationId xmlns:a16="http://schemas.microsoft.com/office/drawing/2014/main" id="{178EF52B-C85E-0A04-4D15-8F7CB39FD72B}"/>
              </a:ext>
            </a:extLst>
          </p:cNvPr>
          <p:cNvSpPr>
            <a:spLocks noGrp="1"/>
          </p:cNvSpPr>
          <p:nvPr>
            <p:ph type="body" sz="quarter" idx="10" hasCustomPrompt="1"/>
          </p:nvPr>
        </p:nvSpPr>
        <p:spPr>
          <a:xfrm>
            <a:off x="1597807" y="2184410"/>
            <a:ext cx="5508906" cy="607100"/>
          </a:xfrm>
          <a:prstGeom prst="rect">
            <a:avLst/>
          </a:prstGeom>
        </p:spPr>
        <p:txBody>
          <a:bodyPr/>
          <a:lstStyle>
            <a:lvl1pPr marL="0" indent="0">
              <a:buFontTx/>
              <a:buNone/>
              <a:defRPr sz="4500" b="1">
                <a:solidFill>
                  <a:schemeClr val="bg1"/>
                </a:solidFill>
              </a:defRPr>
            </a:lvl1pPr>
            <a:lvl2pPr marL="457200" indent="0">
              <a:buNone/>
              <a:defRPr/>
            </a:lvl2pPr>
          </a:lstStyle>
          <a:p>
            <a:pPr lvl="0"/>
            <a:r>
              <a:rPr lang="en-US"/>
              <a:t>Click to edit Headline</a:t>
            </a:r>
          </a:p>
        </p:txBody>
      </p:sp>
      <p:sp>
        <p:nvSpPr>
          <p:cNvPr id="22" name="Text Placeholder 9">
            <a:extLst>
              <a:ext uri="{FF2B5EF4-FFF2-40B4-BE49-F238E27FC236}">
                <a16:creationId xmlns:a16="http://schemas.microsoft.com/office/drawing/2014/main" id="{76540332-2BC7-E582-347C-EAB3BEA1DD26}"/>
              </a:ext>
            </a:extLst>
          </p:cNvPr>
          <p:cNvSpPr>
            <a:spLocks noGrp="1"/>
          </p:cNvSpPr>
          <p:nvPr>
            <p:ph type="body" sz="quarter" idx="11"/>
          </p:nvPr>
        </p:nvSpPr>
        <p:spPr>
          <a:xfrm>
            <a:off x="1624965" y="2856968"/>
            <a:ext cx="5479523" cy="280572"/>
          </a:xfrm>
          <a:prstGeom prst="rect">
            <a:avLst/>
          </a:prstGeom>
        </p:spPr>
        <p:txBody>
          <a:bodyPr/>
          <a:lstStyle>
            <a:lvl1pPr marL="0" indent="0">
              <a:buFontTx/>
              <a:buNone/>
              <a:defRPr sz="1800" b="1">
                <a:solidFill>
                  <a:schemeClr val="bg1"/>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BE9AC7AA-EE5A-C29E-B809-673931F7CD2C}"/>
              </a:ext>
            </a:extLst>
          </p:cNvPr>
          <p:cNvSpPr>
            <a:spLocks noGrp="1"/>
          </p:cNvSpPr>
          <p:nvPr>
            <p:ph type="body" sz="quarter" idx="12"/>
          </p:nvPr>
        </p:nvSpPr>
        <p:spPr>
          <a:xfrm>
            <a:off x="1615340" y="3676245"/>
            <a:ext cx="5479523" cy="1466123"/>
          </a:xfrm>
          <a:prstGeom prst="rect">
            <a:avLst/>
          </a:prstGeom>
        </p:spPr>
        <p:txBody>
          <a:bodyPr/>
          <a:lstStyle>
            <a:lvl1pPr marL="0" indent="0">
              <a:buFontTx/>
              <a:buNone/>
              <a:defRPr sz="1400" b="0">
                <a:solidFill>
                  <a:schemeClr val="bg1"/>
                </a:solidFill>
              </a:defRPr>
            </a:lvl1pPr>
            <a:lvl2pPr marL="457200" indent="0">
              <a:buNone/>
              <a:defRPr/>
            </a:lvl2pPr>
          </a:lstStyle>
          <a:p>
            <a:pPr lvl="0"/>
            <a:r>
              <a:rPr lang="en-US"/>
              <a:t>Click to edit Master text styles</a:t>
            </a:r>
          </a:p>
        </p:txBody>
      </p:sp>
      <p:sp>
        <p:nvSpPr>
          <p:cNvPr id="24" name="Text Placeholder 9">
            <a:extLst>
              <a:ext uri="{FF2B5EF4-FFF2-40B4-BE49-F238E27FC236}">
                <a16:creationId xmlns:a16="http://schemas.microsoft.com/office/drawing/2014/main" id="{EECA00D2-20E5-0D19-B355-5261F1519C49}"/>
              </a:ext>
            </a:extLst>
          </p:cNvPr>
          <p:cNvSpPr>
            <a:spLocks noGrp="1"/>
          </p:cNvSpPr>
          <p:nvPr>
            <p:ph type="body" sz="quarter" idx="13"/>
          </p:nvPr>
        </p:nvSpPr>
        <p:spPr>
          <a:xfrm>
            <a:off x="1624965" y="5568144"/>
            <a:ext cx="4053764" cy="207960"/>
          </a:xfrm>
          <a:prstGeom prst="rect">
            <a:avLst/>
          </a:prstGeom>
        </p:spPr>
        <p:txBody>
          <a:bodyPr/>
          <a:lstStyle>
            <a:lvl1pPr marL="0" indent="0">
              <a:buFontTx/>
              <a:buNone/>
              <a:defRPr sz="1200" b="0">
                <a:solidFill>
                  <a:schemeClr val="bg1"/>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0D9A3C95-CC42-D41E-31F9-81895895D78A}"/>
              </a:ext>
            </a:extLst>
          </p:cNvPr>
          <p:cNvSpPr>
            <a:spLocks noGrp="1"/>
          </p:cNvSpPr>
          <p:nvPr>
            <p:ph type="body" sz="quarter" idx="14"/>
          </p:nvPr>
        </p:nvSpPr>
        <p:spPr>
          <a:xfrm>
            <a:off x="1624965" y="5769392"/>
            <a:ext cx="4053764" cy="207960"/>
          </a:xfrm>
          <a:prstGeom prst="rect">
            <a:avLst/>
          </a:prstGeom>
        </p:spPr>
        <p:txBody>
          <a:bodyPr/>
          <a:lstStyle>
            <a:lvl1pPr marL="0" indent="0">
              <a:buFontTx/>
              <a:buNone/>
              <a:defRPr sz="1600" b="1">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7251005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Portfolio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6CA062B-2922-4FDB-85CA-512974CBA638}"/>
              </a:ext>
            </a:extLst>
          </p:cNvPr>
          <p:cNvSpPr>
            <a:spLocks noGrp="1"/>
          </p:cNvSpPr>
          <p:nvPr>
            <p:ph type="pic" sz="quarter" idx="18" hasCustomPrompt="1"/>
          </p:nvPr>
        </p:nvSpPr>
        <p:spPr>
          <a:xfrm>
            <a:off x="9554818" y="762001"/>
            <a:ext cx="1875183" cy="5333999"/>
          </a:xfrm>
          <a:custGeom>
            <a:avLst/>
            <a:gdLst>
              <a:gd name="connsiteX0" fmla="*/ 0 w 1875183"/>
              <a:gd name="connsiteY0" fmla="*/ 0 h 5333999"/>
              <a:gd name="connsiteX1" fmla="*/ 1875183 w 1875183"/>
              <a:gd name="connsiteY1" fmla="*/ 0 h 5333999"/>
              <a:gd name="connsiteX2" fmla="*/ 1875183 w 1875183"/>
              <a:gd name="connsiteY2" fmla="*/ 5333999 h 5333999"/>
              <a:gd name="connsiteX3" fmla="*/ 0 w 1875183"/>
              <a:gd name="connsiteY3" fmla="*/ 5333999 h 5333999"/>
            </a:gdLst>
            <a:ahLst/>
            <a:cxnLst>
              <a:cxn ang="0">
                <a:pos x="connsiteX0" y="connsiteY0"/>
              </a:cxn>
              <a:cxn ang="0">
                <a:pos x="connsiteX1" y="connsiteY1"/>
              </a:cxn>
              <a:cxn ang="0">
                <a:pos x="connsiteX2" y="connsiteY2"/>
              </a:cxn>
              <a:cxn ang="0">
                <a:pos x="connsiteX3" y="connsiteY3"/>
              </a:cxn>
            </a:cxnLst>
            <a:rect l="l" t="t" r="r" b="b"/>
            <a:pathLst>
              <a:path w="1875183" h="5333999">
                <a:moveTo>
                  <a:pt x="0" y="0"/>
                </a:moveTo>
                <a:lnTo>
                  <a:pt x="1875183" y="0"/>
                </a:lnTo>
                <a:lnTo>
                  <a:pt x="1875183" y="5333999"/>
                </a:lnTo>
                <a:lnTo>
                  <a:pt x="0" y="53339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EF417333-934D-EC47-1D15-35BD7696A444}"/>
              </a:ext>
            </a:extLst>
          </p:cNvPr>
          <p:cNvSpPr>
            <a:spLocks noGrp="1"/>
          </p:cNvSpPr>
          <p:nvPr>
            <p:ph type="pic" sz="quarter" idx="17" hasCustomPrompt="1"/>
          </p:nvPr>
        </p:nvSpPr>
        <p:spPr>
          <a:xfrm>
            <a:off x="7785653" y="2514601"/>
            <a:ext cx="1583635" cy="3581399"/>
          </a:xfrm>
          <a:custGeom>
            <a:avLst/>
            <a:gdLst>
              <a:gd name="connsiteX0" fmla="*/ 0 w 1583635"/>
              <a:gd name="connsiteY0" fmla="*/ 0 h 3581399"/>
              <a:gd name="connsiteX1" fmla="*/ 1583635 w 1583635"/>
              <a:gd name="connsiteY1" fmla="*/ 0 h 3581399"/>
              <a:gd name="connsiteX2" fmla="*/ 1583635 w 1583635"/>
              <a:gd name="connsiteY2" fmla="*/ 3581399 h 3581399"/>
              <a:gd name="connsiteX3" fmla="*/ 0 w 1583635"/>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83635" h="3581399">
                <a:moveTo>
                  <a:pt x="0" y="0"/>
                </a:moveTo>
                <a:lnTo>
                  <a:pt x="1583635" y="0"/>
                </a:lnTo>
                <a:lnTo>
                  <a:pt x="1583635"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Picture Placeholder 8">
            <a:extLst>
              <a:ext uri="{FF2B5EF4-FFF2-40B4-BE49-F238E27FC236}">
                <a16:creationId xmlns:a16="http://schemas.microsoft.com/office/drawing/2014/main" id="{7AAC319B-C12B-54AE-34A7-772F635E09E2}"/>
              </a:ext>
            </a:extLst>
          </p:cNvPr>
          <p:cNvSpPr>
            <a:spLocks noGrp="1"/>
          </p:cNvSpPr>
          <p:nvPr>
            <p:ph type="pic" sz="quarter" idx="16" hasCustomPrompt="1"/>
          </p:nvPr>
        </p:nvSpPr>
        <p:spPr>
          <a:xfrm>
            <a:off x="6096002" y="2514600"/>
            <a:ext cx="1504121" cy="3581399"/>
          </a:xfrm>
          <a:custGeom>
            <a:avLst/>
            <a:gdLst>
              <a:gd name="connsiteX0" fmla="*/ 0 w 1504121"/>
              <a:gd name="connsiteY0" fmla="*/ 0 h 3581399"/>
              <a:gd name="connsiteX1" fmla="*/ 1504121 w 1504121"/>
              <a:gd name="connsiteY1" fmla="*/ 0 h 3581399"/>
              <a:gd name="connsiteX2" fmla="*/ 1504121 w 1504121"/>
              <a:gd name="connsiteY2" fmla="*/ 3581399 h 3581399"/>
              <a:gd name="connsiteX3" fmla="*/ 0 w 1504121"/>
              <a:gd name="connsiteY3" fmla="*/ 3581399 h 3581399"/>
            </a:gdLst>
            <a:ahLst/>
            <a:cxnLst>
              <a:cxn ang="0">
                <a:pos x="connsiteX0" y="connsiteY0"/>
              </a:cxn>
              <a:cxn ang="0">
                <a:pos x="connsiteX1" y="connsiteY1"/>
              </a:cxn>
              <a:cxn ang="0">
                <a:pos x="connsiteX2" y="connsiteY2"/>
              </a:cxn>
              <a:cxn ang="0">
                <a:pos x="connsiteX3" y="connsiteY3"/>
              </a:cxn>
            </a:cxnLst>
            <a:rect l="l" t="t" r="r" b="b"/>
            <a:pathLst>
              <a:path w="1504121" h="3581399">
                <a:moveTo>
                  <a:pt x="0" y="0"/>
                </a:moveTo>
                <a:lnTo>
                  <a:pt x="1504121" y="0"/>
                </a:lnTo>
                <a:lnTo>
                  <a:pt x="1504121" y="3581399"/>
                </a:lnTo>
                <a:lnTo>
                  <a:pt x="0" y="358139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7" name="Picture Placeholder 6">
            <a:extLst>
              <a:ext uri="{FF2B5EF4-FFF2-40B4-BE49-F238E27FC236}">
                <a16:creationId xmlns:a16="http://schemas.microsoft.com/office/drawing/2014/main" id="{C86193DB-886E-9339-6B7C-FFAEC1D04DAC}"/>
              </a:ext>
            </a:extLst>
          </p:cNvPr>
          <p:cNvSpPr>
            <a:spLocks noGrp="1"/>
          </p:cNvSpPr>
          <p:nvPr>
            <p:ph type="pic" sz="quarter" idx="15" hasCustomPrompt="1"/>
          </p:nvPr>
        </p:nvSpPr>
        <p:spPr>
          <a:xfrm>
            <a:off x="6096001" y="762001"/>
            <a:ext cx="3273286" cy="1583635"/>
          </a:xfrm>
          <a:custGeom>
            <a:avLst/>
            <a:gdLst>
              <a:gd name="connsiteX0" fmla="*/ 0 w 3273286"/>
              <a:gd name="connsiteY0" fmla="*/ 0 h 1583635"/>
              <a:gd name="connsiteX1" fmla="*/ 3273286 w 3273286"/>
              <a:gd name="connsiteY1" fmla="*/ 0 h 1583635"/>
              <a:gd name="connsiteX2" fmla="*/ 3273286 w 3273286"/>
              <a:gd name="connsiteY2" fmla="*/ 1583635 h 1583635"/>
              <a:gd name="connsiteX3" fmla="*/ 0 w 3273286"/>
              <a:gd name="connsiteY3" fmla="*/ 1583635 h 1583635"/>
            </a:gdLst>
            <a:ahLst/>
            <a:cxnLst>
              <a:cxn ang="0">
                <a:pos x="connsiteX0" y="connsiteY0"/>
              </a:cxn>
              <a:cxn ang="0">
                <a:pos x="connsiteX1" y="connsiteY1"/>
              </a:cxn>
              <a:cxn ang="0">
                <a:pos x="connsiteX2" y="connsiteY2"/>
              </a:cxn>
              <a:cxn ang="0">
                <a:pos x="connsiteX3" y="connsiteY3"/>
              </a:cxn>
            </a:cxnLst>
            <a:rect l="l" t="t" r="r" b="b"/>
            <a:pathLst>
              <a:path w="3273286" h="1583635">
                <a:moveTo>
                  <a:pt x="0" y="0"/>
                </a:moveTo>
                <a:lnTo>
                  <a:pt x="3273286" y="0"/>
                </a:lnTo>
                <a:lnTo>
                  <a:pt x="3273286" y="1583635"/>
                </a:lnTo>
                <a:lnTo>
                  <a:pt x="0" y="158363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5" name="Text Placeholder 9">
            <a:extLst>
              <a:ext uri="{FF2B5EF4-FFF2-40B4-BE49-F238E27FC236}">
                <a16:creationId xmlns:a16="http://schemas.microsoft.com/office/drawing/2014/main" id="{D3F96F88-F848-4923-088D-EF08455D76D1}"/>
              </a:ext>
            </a:extLst>
          </p:cNvPr>
          <p:cNvSpPr>
            <a:spLocks noGrp="1"/>
          </p:cNvSpPr>
          <p:nvPr>
            <p:ph type="body" sz="quarter" idx="19" hasCustomPrompt="1"/>
          </p:nvPr>
        </p:nvSpPr>
        <p:spPr>
          <a:xfrm>
            <a:off x="482026" y="569441"/>
            <a:ext cx="5427984"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6" name="Text Placeholder 9">
            <a:extLst>
              <a:ext uri="{FF2B5EF4-FFF2-40B4-BE49-F238E27FC236}">
                <a16:creationId xmlns:a16="http://schemas.microsoft.com/office/drawing/2014/main" id="{BBD48DC8-DBF7-98FE-6D7C-F89C9191C5D6}"/>
              </a:ext>
            </a:extLst>
          </p:cNvPr>
          <p:cNvSpPr>
            <a:spLocks noGrp="1"/>
          </p:cNvSpPr>
          <p:nvPr>
            <p:ph type="body" sz="quarter" idx="13"/>
          </p:nvPr>
        </p:nvSpPr>
        <p:spPr>
          <a:xfrm>
            <a:off x="508612" y="2511583"/>
            <a:ext cx="5401860" cy="2246769"/>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C78AFD44-1E8B-2AD4-72BC-C46830090754}"/>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224813849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Portfolio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17AD129-CF59-E1D4-D950-DFCB8698D13C}"/>
              </a:ext>
            </a:extLst>
          </p:cNvPr>
          <p:cNvSpPr>
            <a:spLocks noGrp="1"/>
          </p:cNvSpPr>
          <p:nvPr>
            <p:ph type="pic" sz="quarter" idx="15" hasCustomPrompt="1"/>
          </p:nvPr>
        </p:nvSpPr>
        <p:spPr>
          <a:xfrm>
            <a:off x="482022"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Text Placeholder 9">
            <a:extLst>
              <a:ext uri="{FF2B5EF4-FFF2-40B4-BE49-F238E27FC236}">
                <a16:creationId xmlns:a16="http://schemas.microsoft.com/office/drawing/2014/main" id="{E171B3AB-211D-DC09-DCAE-92E0FA2315E5}"/>
              </a:ext>
            </a:extLst>
          </p:cNvPr>
          <p:cNvSpPr>
            <a:spLocks noGrp="1"/>
          </p:cNvSpPr>
          <p:nvPr>
            <p:ph type="body" sz="quarter" idx="11" hasCustomPrompt="1"/>
          </p:nvPr>
        </p:nvSpPr>
        <p:spPr>
          <a:xfrm>
            <a:off x="482024" y="572169"/>
            <a:ext cx="5269114"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E931FA0D-2DBE-6C01-C922-5B92C8984403}"/>
              </a:ext>
            </a:extLst>
          </p:cNvPr>
          <p:cNvSpPr>
            <a:spLocks noGrp="1"/>
          </p:cNvSpPr>
          <p:nvPr>
            <p:ph type="body" sz="quarter" idx="13"/>
          </p:nvPr>
        </p:nvSpPr>
        <p:spPr>
          <a:xfrm>
            <a:off x="402511"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CF6A1C39-8BD8-403D-5EF2-7FCC4BC53371}"/>
              </a:ext>
            </a:extLst>
          </p:cNvPr>
          <p:cNvSpPr>
            <a:spLocks noGrp="1"/>
          </p:cNvSpPr>
          <p:nvPr>
            <p:ph type="body" sz="quarter" idx="17"/>
          </p:nvPr>
        </p:nvSpPr>
        <p:spPr>
          <a:xfrm>
            <a:off x="482025" y="1609651"/>
            <a:ext cx="5269113" cy="582321"/>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
        <p:nvSpPr>
          <p:cNvPr id="15" name="Text Placeholder 9">
            <a:extLst>
              <a:ext uri="{FF2B5EF4-FFF2-40B4-BE49-F238E27FC236}">
                <a16:creationId xmlns:a16="http://schemas.microsoft.com/office/drawing/2014/main" id="{2A7E8552-6D54-1D5A-9D4F-7D7A90B63183}"/>
              </a:ext>
            </a:extLst>
          </p:cNvPr>
          <p:cNvSpPr>
            <a:spLocks noGrp="1"/>
          </p:cNvSpPr>
          <p:nvPr>
            <p:ph type="body" sz="quarter" idx="18"/>
          </p:nvPr>
        </p:nvSpPr>
        <p:spPr>
          <a:xfrm>
            <a:off x="402514"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1" name="Picture Placeholder 4">
            <a:extLst>
              <a:ext uri="{FF2B5EF4-FFF2-40B4-BE49-F238E27FC236}">
                <a16:creationId xmlns:a16="http://schemas.microsoft.com/office/drawing/2014/main" id="{9C076CF6-D58D-30E6-0F30-18653CC5A3A7}"/>
              </a:ext>
            </a:extLst>
          </p:cNvPr>
          <p:cNvSpPr>
            <a:spLocks noGrp="1"/>
          </p:cNvSpPr>
          <p:nvPr>
            <p:ph type="pic" sz="quarter" idx="19" hasCustomPrompt="1"/>
          </p:nvPr>
        </p:nvSpPr>
        <p:spPr>
          <a:xfrm>
            <a:off x="6409059" y="2325007"/>
            <a:ext cx="5272735" cy="2522765"/>
          </a:xfrm>
          <a:custGeom>
            <a:avLst/>
            <a:gdLst>
              <a:gd name="connsiteX0" fmla="*/ 0 w 4610100"/>
              <a:gd name="connsiteY0" fmla="*/ 0 h 2522765"/>
              <a:gd name="connsiteX1" fmla="*/ 4610100 w 4610100"/>
              <a:gd name="connsiteY1" fmla="*/ 0 h 2522765"/>
              <a:gd name="connsiteX2" fmla="*/ 4610100 w 4610100"/>
              <a:gd name="connsiteY2" fmla="*/ 2522765 h 2522765"/>
              <a:gd name="connsiteX3" fmla="*/ 0 w 4610100"/>
              <a:gd name="connsiteY3" fmla="*/ 2522765 h 2522765"/>
            </a:gdLst>
            <a:ahLst/>
            <a:cxnLst>
              <a:cxn ang="0">
                <a:pos x="connsiteX0" y="connsiteY0"/>
              </a:cxn>
              <a:cxn ang="0">
                <a:pos x="connsiteX1" y="connsiteY1"/>
              </a:cxn>
              <a:cxn ang="0">
                <a:pos x="connsiteX2" y="connsiteY2"/>
              </a:cxn>
              <a:cxn ang="0">
                <a:pos x="connsiteX3" y="connsiteY3"/>
              </a:cxn>
            </a:cxnLst>
            <a:rect l="l" t="t" r="r" b="b"/>
            <a:pathLst>
              <a:path w="4610100" h="2522765">
                <a:moveTo>
                  <a:pt x="0" y="0"/>
                </a:moveTo>
                <a:lnTo>
                  <a:pt x="4610100" y="0"/>
                </a:lnTo>
                <a:lnTo>
                  <a:pt x="4610100" y="2522765"/>
                </a:lnTo>
                <a:lnTo>
                  <a:pt x="0" y="252276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B9E32D7D-E3F5-7780-F0D8-90B55225770B}"/>
              </a:ext>
            </a:extLst>
          </p:cNvPr>
          <p:cNvSpPr>
            <a:spLocks noGrp="1"/>
          </p:cNvSpPr>
          <p:nvPr>
            <p:ph type="body" sz="quarter" idx="20"/>
          </p:nvPr>
        </p:nvSpPr>
        <p:spPr>
          <a:xfrm>
            <a:off x="6329548" y="5308730"/>
            <a:ext cx="5348627" cy="70103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23" name="Text Placeholder 9">
            <a:extLst>
              <a:ext uri="{FF2B5EF4-FFF2-40B4-BE49-F238E27FC236}">
                <a16:creationId xmlns:a16="http://schemas.microsoft.com/office/drawing/2014/main" id="{7D66AE80-9C6E-9997-5F4E-72C1704477F7}"/>
              </a:ext>
            </a:extLst>
          </p:cNvPr>
          <p:cNvSpPr>
            <a:spLocks noGrp="1"/>
          </p:cNvSpPr>
          <p:nvPr>
            <p:ph type="body" sz="quarter" idx="21"/>
          </p:nvPr>
        </p:nvSpPr>
        <p:spPr>
          <a:xfrm>
            <a:off x="6329551" y="4959310"/>
            <a:ext cx="5348626" cy="291161"/>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61522901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ork Exampl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4CEE5341-45F9-5954-BB43-19EE8D7BF300}"/>
              </a:ext>
            </a:extLst>
          </p:cNvPr>
          <p:cNvSpPr>
            <a:spLocks noGrp="1"/>
          </p:cNvSpPr>
          <p:nvPr>
            <p:ph type="pic" sz="quarter" idx="21" hasCustomPrompt="1"/>
          </p:nvPr>
        </p:nvSpPr>
        <p:spPr>
          <a:xfrm>
            <a:off x="6531429" y="3550740"/>
            <a:ext cx="2900806" cy="2297611"/>
          </a:xfrm>
          <a:custGeom>
            <a:avLst/>
            <a:gdLst>
              <a:gd name="connsiteX0" fmla="*/ 0 w 2801257"/>
              <a:gd name="connsiteY0" fmla="*/ 0 h 2297611"/>
              <a:gd name="connsiteX1" fmla="*/ 2801257 w 2801257"/>
              <a:gd name="connsiteY1" fmla="*/ 0 h 2297611"/>
              <a:gd name="connsiteX2" fmla="*/ 2801257 w 2801257"/>
              <a:gd name="connsiteY2" fmla="*/ 2297611 h 2297611"/>
              <a:gd name="connsiteX3" fmla="*/ 0 w 2801257"/>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801257" h="2297611">
                <a:moveTo>
                  <a:pt x="0" y="0"/>
                </a:moveTo>
                <a:lnTo>
                  <a:pt x="2801257" y="0"/>
                </a:lnTo>
                <a:lnTo>
                  <a:pt x="2801257"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0" name="Picture Placeholder 19">
            <a:extLst>
              <a:ext uri="{FF2B5EF4-FFF2-40B4-BE49-F238E27FC236}">
                <a16:creationId xmlns:a16="http://schemas.microsoft.com/office/drawing/2014/main" id="{DAE69B6C-AB30-489D-9819-DCE56A26E5D5}"/>
              </a:ext>
            </a:extLst>
          </p:cNvPr>
          <p:cNvSpPr>
            <a:spLocks noGrp="1"/>
          </p:cNvSpPr>
          <p:nvPr>
            <p:ph type="pic" sz="quarter" idx="20" hasCustomPrompt="1"/>
          </p:nvPr>
        </p:nvSpPr>
        <p:spPr>
          <a:xfrm>
            <a:off x="4651512" y="3550740"/>
            <a:ext cx="1747238" cy="2297611"/>
          </a:xfrm>
          <a:custGeom>
            <a:avLst/>
            <a:gdLst>
              <a:gd name="connsiteX0" fmla="*/ 0 w 1647686"/>
              <a:gd name="connsiteY0" fmla="*/ 0 h 2297611"/>
              <a:gd name="connsiteX1" fmla="*/ 1647686 w 1647686"/>
              <a:gd name="connsiteY1" fmla="*/ 0 h 2297611"/>
              <a:gd name="connsiteX2" fmla="*/ 1647686 w 1647686"/>
              <a:gd name="connsiteY2" fmla="*/ 2297611 h 2297611"/>
              <a:gd name="connsiteX3" fmla="*/ 0 w 16476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1647686" h="2297611">
                <a:moveTo>
                  <a:pt x="0" y="0"/>
                </a:moveTo>
                <a:lnTo>
                  <a:pt x="1647686" y="0"/>
                </a:lnTo>
                <a:lnTo>
                  <a:pt x="16476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8" name="Picture Placeholder 17">
            <a:extLst>
              <a:ext uri="{FF2B5EF4-FFF2-40B4-BE49-F238E27FC236}">
                <a16:creationId xmlns:a16="http://schemas.microsoft.com/office/drawing/2014/main" id="{025C0720-A37A-4742-BF1B-2B38511C6E06}"/>
              </a:ext>
            </a:extLst>
          </p:cNvPr>
          <p:cNvSpPr>
            <a:spLocks noGrp="1"/>
          </p:cNvSpPr>
          <p:nvPr>
            <p:ph type="pic" sz="quarter" idx="19" hasCustomPrompt="1"/>
          </p:nvPr>
        </p:nvSpPr>
        <p:spPr>
          <a:xfrm>
            <a:off x="526775" y="3550740"/>
            <a:ext cx="3992058" cy="2297611"/>
          </a:xfrm>
          <a:custGeom>
            <a:avLst/>
            <a:gdLst>
              <a:gd name="connsiteX0" fmla="*/ 0 w 3695384"/>
              <a:gd name="connsiteY0" fmla="*/ 0 h 2297611"/>
              <a:gd name="connsiteX1" fmla="*/ 3695384 w 3695384"/>
              <a:gd name="connsiteY1" fmla="*/ 0 h 2297611"/>
              <a:gd name="connsiteX2" fmla="*/ 3695384 w 3695384"/>
              <a:gd name="connsiteY2" fmla="*/ 2297611 h 2297611"/>
              <a:gd name="connsiteX3" fmla="*/ 0 w 3695384"/>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695384" h="2297611">
                <a:moveTo>
                  <a:pt x="0" y="0"/>
                </a:moveTo>
                <a:lnTo>
                  <a:pt x="3695384" y="0"/>
                </a:lnTo>
                <a:lnTo>
                  <a:pt x="3695384"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6" name="Picture Placeholder 15">
            <a:extLst>
              <a:ext uri="{FF2B5EF4-FFF2-40B4-BE49-F238E27FC236}">
                <a16:creationId xmlns:a16="http://schemas.microsoft.com/office/drawing/2014/main" id="{559206C1-3D26-0495-EA9F-8486E8E6AB62}"/>
              </a:ext>
            </a:extLst>
          </p:cNvPr>
          <p:cNvSpPr>
            <a:spLocks noGrp="1"/>
          </p:cNvSpPr>
          <p:nvPr>
            <p:ph type="pic" sz="quarter" idx="18" hasCustomPrompt="1"/>
          </p:nvPr>
        </p:nvSpPr>
        <p:spPr>
          <a:xfrm>
            <a:off x="9564914" y="1038778"/>
            <a:ext cx="2191656" cy="4809572"/>
          </a:xfrm>
          <a:custGeom>
            <a:avLst/>
            <a:gdLst>
              <a:gd name="connsiteX0" fmla="*/ 0 w 1865086"/>
              <a:gd name="connsiteY0" fmla="*/ 4104721 h 4809572"/>
              <a:gd name="connsiteX1" fmla="*/ 1865086 w 1865086"/>
              <a:gd name="connsiteY1" fmla="*/ 4104721 h 4809572"/>
              <a:gd name="connsiteX2" fmla="*/ 1865086 w 1865086"/>
              <a:gd name="connsiteY2" fmla="*/ 4809572 h 4809572"/>
              <a:gd name="connsiteX3" fmla="*/ 0 w 1865086"/>
              <a:gd name="connsiteY3" fmla="*/ 4809572 h 4809572"/>
              <a:gd name="connsiteX4" fmla="*/ 0 w 1865086"/>
              <a:gd name="connsiteY4" fmla="*/ 0 h 4809572"/>
              <a:gd name="connsiteX5" fmla="*/ 1865086 w 1865086"/>
              <a:gd name="connsiteY5" fmla="*/ 0 h 4809572"/>
              <a:gd name="connsiteX6" fmla="*/ 1865086 w 1865086"/>
              <a:gd name="connsiteY6" fmla="*/ 3967745 h 4809572"/>
              <a:gd name="connsiteX7" fmla="*/ 0 w 1865086"/>
              <a:gd name="connsiteY7" fmla="*/ 3967745 h 48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5086" h="4809572">
                <a:moveTo>
                  <a:pt x="0" y="4104721"/>
                </a:moveTo>
                <a:lnTo>
                  <a:pt x="1865086" y="4104721"/>
                </a:lnTo>
                <a:lnTo>
                  <a:pt x="1865086" y="4809572"/>
                </a:lnTo>
                <a:lnTo>
                  <a:pt x="0" y="4809572"/>
                </a:lnTo>
                <a:close/>
                <a:moveTo>
                  <a:pt x="0" y="0"/>
                </a:moveTo>
                <a:lnTo>
                  <a:pt x="1865086" y="0"/>
                </a:lnTo>
                <a:lnTo>
                  <a:pt x="1865086" y="3967745"/>
                </a:lnTo>
                <a:lnTo>
                  <a:pt x="0" y="3967745"/>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4" name="Picture Placeholder 13">
            <a:extLst>
              <a:ext uri="{FF2B5EF4-FFF2-40B4-BE49-F238E27FC236}">
                <a16:creationId xmlns:a16="http://schemas.microsoft.com/office/drawing/2014/main" id="{99390408-96B7-A7E5-F90B-4DA6E741F8A7}"/>
              </a:ext>
            </a:extLst>
          </p:cNvPr>
          <p:cNvSpPr>
            <a:spLocks noGrp="1"/>
          </p:cNvSpPr>
          <p:nvPr>
            <p:ph type="pic" sz="quarter" idx="17" hasCustomPrompt="1"/>
          </p:nvPr>
        </p:nvSpPr>
        <p:spPr>
          <a:xfrm>
            <a:off x="7141028" y="1038780"/>
            <a:ext cx="2269541" cy="2390220"/>
          </a:xfrm>
          <a:custGeom>
            <a:avLst/>
            <a:gdLst>
              <a:gd name="connsiteX0" fmla="*/ 0 w 2191656"/>
              <a:gd name="connsiteY0" fmla="*/ 0 h 2297611"/>
              <a:gd name="connsiteX1" fmla="*/ 2191656 w 2191656"/>
              <a:gd name="connsiteY1" fmla="*/ 0 h 2297611"/>
              <a:gd name="connsiteX2" fmla="*/ 2191656 w 2191656"/>
              <a:gd name="connsiteY2" fmla="*/ 2297611 h 2297611"/>
              <a:gd name="connsiteX3" fmla="*/ 0 w 219165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191656" h="2297611">
                <a:moveTo>
                  <a:pt x="0" y="0"/>
                </a:moveTo>
                <a:lnTo>
                  <a:pt x="2191656" y="0"/>
                </a:lnTo>
                <a:lnTo>
                  <a:pt x="219165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2" name="Picture Placeholder 11">
            <a:extLst>
              <a:ext uri="{FF2B5EF4-FFF2-40B4-BE49-F238E27FC236}">
                <a16:creationId xmlns:a16="http://schemas.microsoft.com/office/drawing/2014/main" id="{F0BBED3A-5DDF-52C4-1720-C28BEA12C51F}"/>
              </a:ext>
            </a:extLst>
          </p:cNvPr>
          <p:cNvSpPr>
            <a:spLocks noGrp="1"/>
          </p:cNvSpPr>
          <p:nvPr>
            <p:ph type="pic" sz="quarter" idx="16" hasCustomPrompt="1"/>
          </p:nvPr>
        </p:nvSpPr>
        <p:spPr>
          <a:xfrm>
            <a:off x="3875313" y="1038780"/>
            <a:ext cx="3111369" cy="2390220"/>
          </a:xfrm>
          <a:custGeom>
            <a:avLst/>
            <a:gdLst>
              <a:gd name="connsiteX0" fmla="*/ 0 w 3033486"/>
              <a:gd name="connsiteY0" fmla="*/ 0 h 2297611"/>
              <a:gd name="connsiteX1" fmla="*/ 3033486 w 3033486"/>
              <a:gd name="connsiteY1" fmla="*/ 0 h 2297611"/>
              <a:gd name="connsiteX2" fmla="*/ 3033486 w 3033486"/>
              <a:gd name="connsiteY2" fmla="*/ 2297611 h 2297611"/>
              <a:gd name="connsiteX3" fmla="*/ 0 w 30334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3033486" h="2297611">
                <a:moveTo>
                  <a:pt x="0" y="0"/>
                </a:moveTo>
                <a:lnTo>
                  <a:pt x="3033486" y="0"/>
                </a:lnTo>
                <a:lnTo>
                  <a:pt x="30334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10" name="Picture Placeholder 9">
            <a:extLst>
              <a:ext uri="{FF2B5EF4-FFF2-40B4-BE49-F238E27FC236}">
                <a16:creationId xmlns:a16="http://schemas.microsoft.com/office/drawing/2014/main" id="{DD506A78-852E-3959-0289-BF991E1AB1B9}"/>
              </a:ext>
            </a:extLst>
          </p:cNvPr>
          <p:cNvSpPr>
            <a:spLocks noGrp="1"/>
          </p:cNvSpPr>
          <p:nvPr>
            <p:ph type="pic" sz="quarter" idx="15" hasCustomPrompt="1"/>
          </p:nvPr>
        </p:nvSpPr>
        <p:spPr>
          <a:xfrm>
            <a:off x="526775" y="1038780"/>
            <a:ext cx="3194192" cy="2390220"/>
          </a:xfrm>
          <a:custGeom>
            <a:avLst/>
            <a:gdLst>
              <a:gd name="connsiteX0" fmla="*/ 0 w 2919186"/>
              <a:gd name="connsiteY0" fmla="*/ 0 h 2297611"/>
              <a:gd name="connsiteX1" fmla="*/ 2919186 w 2919186"/>
              <a:gd name="connsiteY1" fmla="*/ 0 h 2297611"/>
              <a:gd name="connsiteX2" fmla="*/ 2919186 w 2919186"/>
              <a:gd name="connsiteY2" fmla="*/ 2297611 h 2297611"/>
              <a:gd name="connsiteX3" fmla="*/ 0 w 2919186"/>
              <a:gd name="connsiteY3" fmla="*/ 2297611 h 2297611"/>
            </a:gdLst>
            <a:ahLst/>
            <a:cxnLst>
              <a:cxn ang="0">
                <a:pos x="connsiteX0" y="connsiteY0"/>
              </a:cxn>
              <a:cxn ang="0">
                <a:pos x="connsiteX1" y="connsiteY1"/>
              </a:cxn>
              <a:cxn ang="0">
                <a:pos x="connsiteX2" y="connsiteY2"/>
              </a:cxn>
              <a:cxn ang="0">
                <a:pos x="connsiteX3" y="connsiteY3"/>
              </a:cxn>
            </a:cxnLst>
            <a:rect l="l" t="t" r="r" b="b"/>
            <a:pathLst>
              <a:path w="2919186" h="2297611">
                <a:moveTo>
                  <a:pt x="0" y="0"/>
                </a:moveTo>
                <a:lnTo>
                  <a:pt x="2919186" y="0"/>
                </a:lnTo>
                <a:lnTo>
                  <a:pt x="2919186" y="2297611"/>
                </a:lnTo>
                <a:lnTo>
                  <a:pt x="0" y="2297611"/>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Tree>
    <p:extLst>
      <p:ext uri="{BB962C8B-B14F-4D97-AF65-F5344CB8AC3E}">
        <p14:creationId xmlns:p14="http://schemas.microsoft.com/office/powerpoint/2010/main" val="295975630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tebook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EA0F06A-46C2-BBAC-549D-F6B58FF67806}"/>
              </a:ext>
            </a:extLst>
          </p:cNvPr>
          <p:cNvSpPr>
            <a:spLocks noGrp="1"/>
          </p:cNvSpPr>
          <p:nvPr>
            <p:ph type="pic" sz="quarter" idx="15" hasCustomPrompt="1"/>
          </p:nvPr>
        </p:nvSpPr>
        <p:spPr>
          <a:xfrm>
            <a:off x="772840" y="2624393"/>
            <a:ext cx="5097121" cy="3155907"/>
          </a:xfrm>
          <a:custGeom>
            <a:avLst/>
            <a:gdLst>
              <a:gd name="connsiteX0" fmla="*/ 0 w 5097121"/>
              <a:gd name="connsiteY0" fmla="*/ 0 h 3155907"/>
              <a:gd name="connsiteX1" fmla="*/ 5097121 w 5097121"/>
              <a:gd name="connsiteY1" fmla="*/ 0 h 3155907"/>
              <a:gd name="connsiteX2" fmla="*/ 5097121 w 5097121"/>
              <a:gd name="connsiteY2" fmla="*/ 3155907 h 3155907"/>
              <a:gd name="connsiteX3" fmla="*/ 0 w 5097121"/>
              <a:gd name="connsiteY3" fmla="*/ 3155907 h 3155907"/>
            </a:gdLst>
            <a:ahLst/>
            <a:cxnLst>
              <a:cxn ang="0">
                <a:pos x="connsiteX0" y="connsiteY0"/>
              </a:cxn>
              <a:cxn ang="0">
                <a:pos x="connsiteX1" y="connsiteY1"/>
              </a:cxn>
              <a:cxn ang="0">
                <a:pos x="connsiteX2" y="connsiteY2"/>
              </a:cxn>
              <a:cxn ang="0">
                <a:pos x="connsiteX3" y="connsiteY3"/>
              </a:cxn>
            </a:cxnLst>
            <a:rect l="l" t="t" r="r" b="b"/>
            <a:pathLst>
              <a:path w="5097121" h="3155907">
                <a:moveTo>
                  <a:pt x="0" y="0"/>
                </a:moveTo>
                <a:lnTo>
                  <a:pt x="5097121" y="0"/>
                </a:lnTo>
                <a:lnTo>
                  <a:pt x="5097121" y="3155907"/>
                </a:lnTo>
                <a:lnTo>
                  <a:pt x="0" y="3155907"/>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8" name="Picture Placeholder 7">
            <a:extLst>
              <a:ext uri="{FF2B5EF4-FFF2-40B4-BE49-F238E27FC236}">
                <a16:creationId xmlns:a16="http://schemas.microsoft.com/office/drawing/2014/main" id="{68CC084F-5A78-AD11-5231-AA07E93A74F9}"/>
              </a:ext>
            </a:extLst>
          </p:cNvPr>
          <p:cNvSpPr>
            <a:spLocks noGrp="1"/>
          </p:cNvSpPr>
          <p:nvPr>
            <p:ph type="pic" sz="quarter" idx="14" hasCustomPrompt="1"/>
          </p:nvPr>
        </p:nvSpPr>
        <p:spPr>
          <a:xfrm>
            <a:off x="7221606" y="4566250"/>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Picture Placeholder 5">
            <a:extLst>
              <a:ext uri="{FF2B5EF4-FFF2-40B4-BE49-F238E27FC236}">
                <a16:creationId xmlns:a16="http://schemas.microsoft.com/office/drawing/2014/main" id="{4848FB01-15AD-167C-CACC-5B98AF1AD480}"/>
              </a:ext>
            </a:extLst>
          </p:cNvPr>
          <p:cNvSpPr>
            <a:spLocks noGrp="1"/>
          </p:cNvSpPr>
          <p:nvPr>
            <p:ph type="pic" sz="quarter" idx="13" hasCustomPrompt="1"/>
          </p:nvPr>
        </p:nvSpPr>
        <p:spPr>
          <a:xfrm>
            <a:off x="7221606" y="2820511"/>
            <a:ext cx="1268490" cy="1268490"/>
          </a:xfrm>
          <a:custGeom>
            <a:avLst/>
            <a:gdLst>
              <a:gd name="connsiteX0" fmla="*/ 634245 w 1268490"/>
              <a:gd name="connsiteY0" fmla="*/ 0 h 1268490"/>
              <a:gd name="connsiteX1" fmla="*/ 1268490 w 1268490"/>
              <a:gd name="connsiteY1" fmla="*/ 634245 h 1268490"/>
              <a:gd name="connsiteX2" fmla="*/ 634245 w 1268490"/>
              <a:gd name="connsiteY2" fmla="*/ 1268490 h 1268490"/>
              <a:gd name="connsiteX3" fmla="*/ 0 w 1268490"/>
              <a:gd name="connsiteY3" fmla="*/ 634245 h 1268490"/>
              <a:gd name="connsiteX4" fmla="*/ 634245 w 1268490"/>
              <a:gd name="connsiteY4" fmla="*/ 0 h 1268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0" h="1268490">
                <a:moveTo>
                  <a:pt x="634245" y="0"/>
                </a:moveTo>
                <a:cubicBezTo>
                  <a:pt x="984529" y="0"/>
                  <a:pt x="1268490" y="283961"/>
                  <a:pt x="1268490" y="634245"/>
                </a:cubicBezTo>
                <a:cubicBezTo>
                  <a:pt x="1268490" y="984529"/>
                  <a:pt x="984529" y="1268490"/>
                  <a:pt x="634245" y="1268490"/>
                </a:cubicBezTo>
                <a:cubicBezTo>
                  <a:pt x="283961" y="1268490"/>
                  <a:pt x="0" y="984529"/>
                  <a:pt x="0" y="634245"/>
                </a:cubicBezTo>
                <a:cubicBezTo>
                  <a:pt x="0" y="283961"/>
                  <a:pt x="283961" y="0"/>
                  <a:pt x="634245" y="0"/>
                </a:cubicBez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 name="Text Placeholder 9">
            <a:extLst>
              <a:ext uri="{FF2B5EF4-FFF2-40B4-BE49-F238E27FC236}">
                <a16:creationId xmlns:a16="http://schemas.microsoft.com/office/drawing/2014/main" id="{9617FD55-150E-4405-6A01-22AEBC69D643}"/>
              </a:ext>
            </a:extLst>
          </p:cNvPr>
          <p:cNvSpPr>
            <a:spLocks noGrp="1"/>
          </p:cNvSpPr>
          <p:nvPr>
            <p:ph type="body" sz="quarter" idx="12" hasCustomPrompt="1"/>
          </p:nvPr>
        </p:nvSpPr>
        <p:spPr>
          <a:xfrm>
            <a:off x="482023" y="568698"/>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F50A3A0A-0056-778B-BD37-2C4C704DF4EE}"/>
              </a:ext>
            </a:extLst>
          </p:cNvPr>
          <p:cNvSpPr>
            <a:spLocks noGrp="1"/>
          </p:cNvSpPr>
          <p:nvPr>
            <p:ph type="body" sz="quarter" idx="20"/>
          </p:nvPr>
        </p:nvSpPr>
        <p:spPr>
          <a:xfrm>
            <a:off x="482025" y="1612888"/>
            <a:ext cx="5427983"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13387361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20" name="Text Placeholder 9">
            <a:extLst>
              <a:ext uri="{FF2B5EF4-FFF2-40B4-BE49-F238E27FC236}">
                <a16:creationId xmlns:a16="http://schemas.microsoft.com/office/drawing/2014/main" id="{9BFDB730-2814-84C7-28B4-04BB3AF78A4D}"/>
              </a:ext>
            </a:extLst>
          </p:cNvPr>
          <p:cNvSpPr>
            <a:spLocks noGrp="1"/>
          </p:cNvSpPr>
          <p:nvPr>
            <p:ph type="body" sz="quarter" idx="20"/>
          </p:nvPr>
        </p:nvSpPr>
        <p:spPr>
          <a:xfrm>
            <a:off x="482974" y="2511975"/>
            <a:ext cx="5523188" cy="1248381"/>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1" name="Text Placeholder 9">
            <a:extLst>
              <a:ext uri="{FF2B5EF4-FFF2-40B4-BE49-F238E27FC236}">
                <a16:creationId xmlns:a16="http://schemas.microsoft.com/office/drawing/2014/main" id="{9FC6D9FF-B068-6476-B026-24AEDD6C7C93}"/>
              </a:ext>
            </a:extLst>
          </p:cNvPr>
          <p:cNvSpPr>
            <a:spLocks noGrp="1"/>
          </p:cNvSpPr>
          <p:nvPr>
            <p:ph type="body" sz="quarter" idx="12"/>
          </p:nvPr>
        </p:nvSpPr>
        <p:spPr>
          <a:xfrm>
            <a:off x="482025" y="1615673"/>
            <a:ext cx="5524137" cy="722955"/>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sp>
        <p:nvSpPr>
          <p:cNvPr id="22" name="Text Placeholder 9">
            <a:extLst>
              <a:ext uri="{FF2B5EF4-FFF2-40B4-BE49-F238E27FC236}">
                <a16:creationId xmlns:a16="http://schemas.microsoft.com/office/drawing/2014/main" id="{08786224-3089-772C-C079-A0FAC7175A7F}"/>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D3990"/>
                </a:solidFill>
              </a:defRPr>
            </a:lvl1pPr>
            <a:lvl2pPr marL="457200" indent="0">
              <a:buNone/>
              <a:defRPr/>
            </a:lvl2pPr>
          </a:lstStyle>
          <a:p>
            <a:pPr lvl="0"/>
            <a:r>
              <a:rPr lang="en-US"/>
              <a:t>Click to edit Headline</a:t>
            </a:r>
          </a:p>
        </p:txBody>
      </p:sp>
    </p:spTree>
    <p:extLst>
      <p:ext uri="{BB962C8B-B14F-4D97-AF65-F5344CB8AC3E}">
        <p14:creationId xmlns:p14="http://schemas.microsoft.com/office/powerpoint/2010/main" val="129630790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BF695BD-A591-7827-AF34-11DABF687BC3}"/>
              </a:ext>
            </a:extLst>
          </p:cNvPr>
          <p:cNvSpPr>
            <a:spLocks noGrp="1"/>
          </p:cNvSpPr>
          <p:nvPr>
            <p:ph type="pic" sz="quarter" idx="16" hasCustomPrompt="1"/>
          </p:nvPr>
        </p:nvSpPr>
        <p:spPr>
          <a:xfrm>
            <a:off x="6538040" y="3299792"/>
            <a:ext cx="5162550" cy="2796209"/>
          </a:xfrm>
          <a:custGeom>
            <a:avLst/>
            <a:gdLst>
              <a:gd name="connsiteX0" fmla="*/ 0 w 5162550"/>
              <a:gd name="connsiteY0" fmla="*/ 0 h 2796209"/>
              <a:gd name="connsiteX1" fmla="*/ 5162550 w 5162550"/>
              <a:gd name="connsiteY1" fmla="*/ 0 h 2796209"/>
              <a:gd name="connsiteX2" fmla="*/ 5162550 w 5162550"/>
              <a:gd name="connsiteY2" fmla="*/ 2796209 h 2796209"/>
              <a:gd name="connsiteX3" fmla="*/ 0 w 5162550"/>
              <a:gd name="connsiteY3" fmla="*/ 2796209 h 2796209"/>
            </a:gdLst>
            <a:ahLst/>
            <a:cxnLst>
              <a:cxn ang="0">
                <a:pos x="connsiteX0" y="connsiteY0"/>
              </a:cxn>
              <a:cxn ang="0">
                <a:pos x="connsiteX1" y="connsiteY1"/>
              </a:cxn>
              <a:cxn ang="0">
                <a:pos x="connsiteX2" y="connsiteY2"/>
              </a:cxn>
              <a:cxn ang="0">
                <a:pos x="connsiteX3" y="connsiteY3"/>
              </a:cxn>
            </a:cxnLst>
            <a:rect l="l" t="t" r="r" b="b"/>
            <a:pathLst>
              <a:path w="5162550" h="2796209">
                <a:moveTo>
                  <a:pt x="0" y="0"/>
                </a:moveTo>
                <a:lnTo>
                  <a:pt x="5162550" y="0"/>
                </a:lnTo>
                <a:lnTo>
                  <a:pt x="5162550" y="2796209"/>
                </a:lnTo>
                <a:lnTo>
                  <a:pt x="0" y="2796209"/>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91E0506C-C80F-D523-8284-7E598C4F9239}"/>
              </a:ext>
            </a:extLst>
          </p:cNvPr>
          <p:cNvSpPr>
            <a:spLocks noGrp="1"/>
          </p:cNvSpPr>
          <p:nvPr>
            <p:ph type="body" sz="quarter" idx="11" hasCustomPrompt="1"/>
          </p:nvPr>
        </p:nvSpPr>
        <p:spPr>
          <a:xfrm>
            <a:off x="482023" y="579715"/>
            <a:ext cx="5524139" cy="607100"/>
          </a:xfrm>
          <a:prstGeom prst="rect">
            <a:avLst/>
          </a:prstGeom>
        </p:spPr>
        <p:txBody>
          <a:bodyPr/>
          <a:lstStyle>
            <a:lvl1pPr marL="0" indent="0" algn="l">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99CDB822-1B61-2A84-50C9-791750A7DD80}"/>
              </a:ext>
            </a:extLst>
          </p:cNvPr>
          <p:cNvSpPr>
            <a:spLocks noGrp="1"/>
          </p:cNvSpPr>
          <p:nvPr>
            <p:ph type="body" sz="quarter" idx="13"/>
          </p:nvPr>
        </p:nvSpPr>
        <p:spPr>
          <a:xfrm>
            <a:off x="482023" y="3897058"/>
            <a:ext cx="5524137" cy="2198943"/>
          </a:xfrm>
          <a:prstGeom prst="rect">
            <a:avLst/>
          </a:prstGeom>
        </p:spPr>
        <p:txBody>
          <a:bodyPr numCol="1" spcCol="548640"/>
          <a:lstStyle>
            <a:lvl1pPr marL="0" indent="0" algn="l">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8" name="Text Placeholder 9">
            <a:extLst>
              <a:ext uri="{FF2B5EF4-FFF2-40B4-BE49-F238E27FC236}">
                <a16:creationId xmlns:a16="http://schemas.microsoft.com/office/drawing/2014/main" id="{4353DCCA-EED5-1659-D971-6CBFFD5211EE}"/>
              </a:ext>
            </a:extLst>
          </p:cNvPr>
          <p:cNvSpPr>
            <a:spLocks noGrp="1"/>
          </p:cNvSpPr>
          <p:nvPr>
            <p:ph type="body" sz="quarter" idx="17"/>
          </p:nvPr>
        </p:nvSpPr>
        <p:spPr>
          <a:xfrm>
            <a:off x="482025" y="3247844"/>
            <a:ext cx="5524137" cy="582321"/>
          </a:xfrm>
          <a:prstGeom prst="rect">
            <a:avLst/>
          </a:prstGeom>
        </p:spPr>
        <p:txBody>
          <a:bodyPr/>
          <a:lstStyle>
            <a:lvl1pPr marL="0" indent="0">
              <a:lnSpc>
                <a:spcPct val="85000"/>
              </a:lnSpc>
              <a:buFontTx/>
              <a:buNone/>
              <a:defRPr sz="16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789136368"/>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mpty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672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BFB0E3-CE00-5BFF-665D-BF68E267FACF}"/>
              </a:ext>
            </a:extLst>
          </p:cNvPr>
          <p:cNvSpPr/>
          <p:nvPr userDrawn="1"/>
        </p:nvSpPr>
        <p:spPr>
          <a:xfrm>
            <a:off x="0" y="0"/>
            <a:ext cx="12192000" cy="6858000"/>
          </a:xfrm>
          <a:prstGeom prst="rect">
            <a:avLst/>
          </a:prstGeom>
          <a:solidFill>
            <a:srgbClr val="2D39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A34E5C8-3C35-8574-7011-42736D0DAB9A}"/>
              </a:ext>
            </a:extLst>
          </p:cNvPr>
          <p:cNvSpPr txBox="1"/>
          <p:nvPr userDrawn="1"/>
        </p:nvSpPr>
        <p:spPr>
          <a:xfrm>
            <a:off x="4685794" y="3896963"/>
            <a:ext cx="2842445" cy="784830"/>
          </a:xfrm>
          <a:prstGeom prst="rect">
            <a:avLst/>
          </a:prstGeom>
          <a:noFill/>
        </p:spPr>
        <p:txBody>
          <a:bodyPr wrap="none" rtlCol="0">
            <a:spAutoFit/>
          </a:bodyPr>
          <a:lstStyle/>
          <a:p>
            <a:r>
              <a:rPr lang="en-US" sz="4500" b="1">
                <a:solidFill>
                  <a:schemeClr val="bg1"/>
                </a:solidFill>
                <a:cs typeface="Poppins" panose="00000500000000000000" pitchFamily="2" charset="0"/>
              </a:rPr>
              <a:t>Thank You!</a:t>
            </a:r>
          </a:p>
        </p:txBody>
      </p:sp>
      <p:pic>
        <p:nvPicPr>
          <p:cNvPr id="12" name="Graphic 11">
            <a:extLst>
              <a:ext uri="{FF2B5EF4-FFF2-40B4-BE49-F238E27FC236}">
                <a16:creationId xmlns:a16="http://schemas.microsoft.com/office/drawing/2014/main" id="{CC638413-17C7-B5C9-3157-7BFE37232C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963312" y="2251343"/>
            <a:ext cx="5332932" cy="1596740"/>
          </a:xfrm>
          <a:prstGeom prst="rect">
            <a:avLst/>
          </a:prstGeom>
        </p:spPr>
      </p:pic>
    </p:spTree>
    <p:extLst>
      <p:ext uri="{BB962C8B-B14F-4D97-AF65-F5344CB8AC3E}">
        <p14:creationId xmlns:p14="http://schemas.microsoft.com/office/powerpoint/2010/main" val="1198739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4" name="Graphic 3">
            <a:extLst>
              <a:ext uri="{FF2B5EF4-FFF2-40B4-BE49-F238E27FC236}">
                <a16:creationId xmlns:a16="http://schemas.microsoft.com/office/drawing/2014/main" id="{BBEB6085-C86B-9ABF-9693-DEE4C5CF1A3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731041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1E481D63-6385-64D0-4463-CA718BC752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3649328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14413EB-F0DA-8D0D-EEC1-A28A419A778A}"/>
              </a:ext>
            </a:extLst>
          </p:cNvPr>
          <p:cNvCxnSpPr>
            <a:cxnSpLocks/>
          </p:cNvCxnSpPr>
          <p:nvPr userDrawn="1"/>
        </p:nvCxnSpPr>
        <p:spPr>
          <a:xfrm>
            <a:off x="2405270" y="5898524"/>
            <a:ext cx="9322904" cy="0"/>
          </a:xfrm>
          <a:prstGeom prst="line">
            <a:avLst/>
          </a:prstGeom>
          <a:ln w="63500">
            <a:solidFill>
              <a:srgbClr val="FBB042"/>
            </a:solidFill>
          </a:ln>
        </p:spPr>
        <p:style>
          <a:lnRef idx="1">
            <a:schemeClr val="accent1"/>
          </a:lnRef>
          <a:fillRef idx="0">
            <a:schemeClr val="accent1"/>
          </a:fillRef>
          <a:effectRef idx="0">
            <a:schemeClr val="accent1"/>
          </a:effectRef>
          <a:fontRef idx="minor">
            <a:schemeClr val="tx1"/>
          </a:fontRef>
        </p:style>
      </p:cxnSp>
      <p:sp>
        <p:nvSpPr>
          <p:cNvPr id="12" name="Text Placeholder 9">
            <a:extLst>
              <a:ext uri="{FF2B5EF4-FFF2-40B4-BE49-F238E27FC236}">
                <a16:creationId xmlns:a16="http://schemas.microsoft.com/office/drawing/2014/main" id="{609BB05D-757A-3804-D2DB-9CF363858DD4}"/>
              </a:ext>
            </a:extLst>
          </p:cNvPr>
          <p:cNvSpPr>
            <a:spLocks noGrp="1"/>
          </p:cNvSpPr>
          <p:nvPr>
            <p:ph type="body" sz="quarter" idx="10" hasCustomPrompt="1"/>
          </p:nvPr>
        </p:nvSpPr>
        <p:spPr>
          <a:xfrm>
            <a:off x="2826559" y="1227660"/>
            <a:ext cx="6788930"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3" name="Text Placeholder 9">
            <a:extLst>
              <a:ext uri="{FF2B5EF4-FFF2-40B4-BE49-F238E27FC236}">
                <a16:creationId xmlns:a16="http://schemas.microsoft.com/office/drawing/2014/main" id="{971FEA7D-174E-50AE-0F7A-E1B19853FBE1}"/>
              </a:ext>
            </a:extLst>
          </p:cNvPr>
          <p:cNvSpPr>
            <a:spLocks noGrp="1"/>
          </p:cNvSpPr>
          <p:nvPr>
            <p:ph type="body" sz="quarter" idx="12"/>
          </p:nvPr>
        </p:nvSpPr>
        <p:spPr>
          <a:xfrm>
            <a:off x="2826557" y="217333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4" name="Text Placeholder 9">
            <a:extLst>
              <a:ext uri="{FF2B5EF4-FFF2-40B4-BE49-F238E27FC236}">
                <a16:creationId xmlns:a16="http://schemas.microsoft.com/office/drawing/2014/main" id="{18D93E01-ABB6-8A0A-5AF1-9BA3D1737DAB}"/>
              </a:ext>
            </a:extLst>
          </p:cNvPr>
          <p:cNvSpPr>
            <a:spLocks noGrp="1"/>
          </p:cNvSpPr>
          <p:nvPr>
            <p:ph type="body" sz="quarter" idx="13"/>
          </p:nvPr>
        </p:nvSpPr>
        <p:spPr>
          <a:xfrm>
            <a:off x="2826557" y="2668161"/>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A96ED665-5207-36C9-F501-6358705F15D9}"/>
              </a:ext>
            </a:extLst>
          </p:cNvPr>
          <p:cNvSpPr>
            <a:spLocks noGrp="1"/>
          </p:cNvSpPr>
          <p:nvPr>
            <p:ph type="body" sz="quarter" idx="14"/>
          </p:nvPr>
        </p:nvSpPr>
        <p:spPr>
          <a:xfrm>
            <a:off x="2826557" y="3162988"/>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6" name="Text Placeholder 9">
            <a:extLst>
              <a:ext uri="{FF2B5EF4-FFF2-40B4-BE49-F238E27FC236}">
                <a16:creationId xmlns:a16="http://schemas.microsoft.com/office/drawing/2014/main" id="{182D0538-D7D0-0753-5935-19AB6CC73285}"/>
              </a:ext>
            </a:extLst>
          </p:cNvPr>
          <p:cNvSpPr>
            <a:spLocks noGrp="1"/>
          </p:cNvSpPr>
          <p:nvPr>
            <p:ph type="body" sz="quarter" idx="15"/>
          </p:nvPr>
        </p:nvSpPr>
        <p:spPr>
          <a:xfrm>
            <a:off x="2826557" y="3657815"/>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7" name="Text Placeholder 9">
            <a:extLst>
              <a:ext uri="{FF2B5EF4-FFF2-40B4-BE49-F238E27FC236}">
                <a16:creationId xmlns:a16="http://schemas.microsoft.com/office/drawing/2014/main" id="{A05D6BA7-93EB-82B7-B602-81B738607BF3}"/>
              </a:ext>
            </a:extLst>
          </p:cNvPr>
          <p:cNvSpPr>
            <a:spLocks noGrp="1"/>
          </p:cNvSpPr>
          <p:nvPr>
            <p:ph type="body" sz="quarter" idx="16"/>
          </p:nvPr>
        </p:nvSpPr>
        <p:spPr>
          <a:xfrm>
            <a:off x="2826557" y="4152642"/>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9">
            <a:extLst>
              <a:ext uri="{FF2B5EF4-FFF2-40B4-BE49-F238E27FC236}">
                <a16:creationId xmlns:a16="http://schemas.microsoft.com/office/drawing/2014/main" id="{A3BA6B31-D494-B4F5-85CF-FDF8C6E42917}"/>
              </a:ext>
            </a:extLst>
          </p:cNvPr>
          <p:cNvSpPr>
            <a:spLocks noGrp="1"/>
          </p:cNvSpPr>
          <p:nvPr>
            <p:ph type="body" sz="quarter" idx="17"/>
          </p:nvPr>
        </p:nvSpPr>
        <p:spPr>
          <a:xfrm>
            <a:off x="2826557" y="4647469"/>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sp>
        <p:nvSpPr>
          <p:cNvPr id="19" name="Text Placeholder 9">
            <a:extLst>
              <a:ext uri="{FF2B5EF4-FFF2-40B4-BE49-F238E27FC236}">
                <a16:creationId xmlns:a16="http://schemas.microsoft.com/office/drawing/2014/main" id="{0FE9AD4C-A188-E89C-3137-1538C1C410DB}"/>
              </a:ext>
            </a:extLst>
          </p:cNvPr>
          <p:cNvSpPr>
            <a:spLocks noGrp="1"/>
          </p:cNvSpPr>
          <p:nvPr>
            <p:ph type="body" sz="quarter" idx="18"/>
          </p:nvPr>
        </p:nvSpPr>
        <p:spPr>
          <a:xfrm>
            <a:off x="2826557" y="5142294"/>
            <a:ext cx="6752719" cy="310341"/>
          </a:xfrm>
          <a:prstGeom prst="rect">
            <a:avLst/>
          </a:prstGeom>
        </p:spPr>
        <p:txBody>
          <a:bodyPr/>
          <a:lstStyle>
            <a:lvl1pPr marL="0" indent="0">
              <a:buFontTx/>
              <a:buNone/>
              <a:defRPr sz="1600" b="0">
                <a:solidFill>
                  <a:schemeClr val="tx1">
                    <a:lumMod val="50000"/>
                    <a:lumOff val="50000"/>
                  </a:schemeClr>
                </a:solidFill>
              </a:defRPr>
            </a:lvl1pPr>
            <a:lvl2pPr marL="4572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03088CDB-991F-C5C9-492F-AD29892EC5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
            <a:ext cx="2425700" cy="6858001"/>
          </a:xfrm>
          <a:prstGeom prst="rect">
            <a:avLst/>
          </a:prstGeom>
        </p:spPr>
      </p:pic>
      <p:pic>
        <p:nvPicPr>
          <p:cNvPr id="5" name="Graphic 4">
            <a:extLst>
              <a:ext uri="{FF2B5EF4-FFF2-40B4-BE49-F238E27FC236}">
                <a16:creationId xmlns:a16="http://schemas.microsoft.com/office/drawing/2014/main" id="{7D30B4D8-2E5E-37FA-BB8F-61F60CF509B7}"/>
              </a:ext>
            </a:extLst>
          </p:cNvPr>
          <p:cNvPicPr>
            <a:picLocks noChangeAspect="1"/>
          </p:cNvPicPr>
          <p:nvPr userDrawn="1"/>
        </p:nvPicPr>
        <p:blipFill>
          <a:blip r:embed="rId4">
            <a:alphaModFix amt="18000"/>
            <a:extLst>
              <a:ext uri="{96DAC541-7B7A-43D3-8B79-37D633B846F1}">
                <asvg:svgBlip xmlns:asvg="http://schemas.microsoft.com/office/drawing/2016/SVG/main" r:embed="rId5"/>
              </a:ext>
            </a:extLst>
          </a:blip>
          <a:srcRect b="2237"/>
          <a:stretch/>
        </p:blipFill>
        <p:spPr>
          <a:xfrm>
            <a:off x="0" y="0"/>
            <a:ext cx="2430001" cy="6858000"/>
          </a:xfrm>
          <a:prstGeom prst="rect">
            <a:avLst/>
          </a:prstGeom>
        </p:spPr>
      </p:pic>
    </p:spTree>
    <p:extLst>
      <p:ext uri="{BB962C8B-B14F-4D97-AF65-F5344CB8AC3E}">
        <p14:creationId xmlns:p14="http://schemas.microsoft.com/office/powerpoint/2010/main" val="40868409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6DE4834-6920-77D5-CE6D-AD22A6CF0D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116" y="689752"/>
            <a:ext cx="2547716" cy="5618683"/>
          </a:xfrm>
          <a:prstGeom prst="rect">
            <a:avLst/>
          </a:prstGeom>
        </p:spPr>
      </p:pic>
      <p:sp>
        <p:nvSpPr>
          <p:cNvPr id="13" name="Text Placeholder 9">
            <a:extLst>
              <a:ext uri="{FF2B5EF4-FFF2-40B4-BE49-F238E27FC236}">
                <a16:creationId xmlns:a16="http://schemas.microsoft.com/office/drawing/2014/main" id="{E14A6D3B-24C0-D63C-09B3-575A65D71B67}"/>
              </a:ext>
            </a:extLst>
          </p:cNvPr>
          <p:cNvSpPr>
            <a:spLocks noGrp="1"/>
          </p:cNvSpPr>
          <p:nvPr>
            <p:ph type="body" sz="quarter" idx="10" hasCustomPrompt="1"/>
          </p:nvPr>
        </p:nvSpPr>
        <p:spPr>
          <a:xfrm>
            <a:off x="3505481" y="2145778"/>
            <a:ext cx="6788930" cy="607100"/>
          </a:xfrm>
          <a:prstGeom prst="rect">
            <a:avLst/>
          </a:prstGeom>
        </p:spPr>
        <p:txBody>
          <a:bodyPr/>
          <a:lstStyle>
            <a:lvl1pPr marL="0" indent="0">
              <a:buFontTx/>
              <a:buNone/>
              <a:defRPr sz="4500" b="1">
                <a:solidFill>
                  <a:srgbClr val="21409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Headline</a:t>
            </a:r>
          </a:p>
        </p:txBody>
      </p:sp>
      <p:sp>
        <p:nvSpPr>
          <p:cNvPr id="14" name="Text Placeholder 9">
            <a:extLst>
              <a:ext uri="{FF2B5EF4-FFF2-40B4-BE49-F238E27FC236}">
                <a16:creationId xmlns:a16="http://schemas.microsoft.com/office/drawing/2014/main" id="{AE241FA8-FD3B-1E8C-73F4-EE42867A107A}"/>
              </a:ext>
            </a:extLst>
          </p:cNvPr>
          <p:cNvSpPr>
            <a:spLocks noGrp="1"/>
          </p:cNvSpPr>
          <p:nvPr>
            <p:ph type="body" sz="quarter" idx="11"/>
          </p:nvPr>
        </p:nvSpPr>
        <p:spPr>
          <a:xfrm>
            <a:off x="3560898" y="3107394"/>
            <a:ext cx="6752719" cy="280572"/>
          </a:xfrm>
          <a:prstGeom prst="rect">
            <a:avLst/>
          </a:prstGeom>
        </p:spPr>
        <p:txBody>
          <a:bodyPr/>
          <a:lstStyle>
            <a:lvl1pPr marL="0" indent="0">
              <a:buFontTx/>
              <a:buNone/>
              <a:defRPr sz="1600" b="1">
                <a:solidFill>
                  <a:srgbClr val="39B54A"/>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sp>
        <p:nvSpPr>
          <p:cNvPr id="15" name="Text Placeholder 9">
            <a:extLst>
              <a:ext uri="{FF2B5EF4-FFF2-40B4-BE49-F238E27FC236}">
                <a16:creationId xmlns:a16="http://schemas.microsoft.com/office/drawing/2014/main" id="{8177B138-692E-2C88-0768-AB74BDCEA31A}"/>
              </a:ext>
            </a:extLst>
          </p:cNvPr>
          <p:cNvSpPr>
            <a:spLocks noGrp="1"/>
          </p:cNvSpPr>
          <p:nvPr>
            <p:ph type="body" sz="quarter" idx="12"/>
          </p:nvPr>
        </p:nvSpPr>
        <p:spPr>
          <a:xfrm>
            <a:off x="3560898" y="3669342"/>
            <a:ext cx="3764241" cy="1466123"/>
          </a:xfrm>
          <a:prstGeom prst="rect">
            <a:avLst/>
          </a:prstGeom>
        </p:spPr>
        <p:txBody>
          <a:bodyPr/>
          <a:lstStyle>
            <a:lvl1pPr marL="0" indent="0">
              <a:buFontTx/>
              <a:buNone/>
              <a:defRPr sz="1400" b="0">
                <a:solidFill>
                  <a:schemeClr val="tx1">
                    <a:lumMod val="50000"/>
                    <a:lumOff val="50000"/>
                  </a:schemeClr>
                </a:solidFill>
                <a:latin typeface="Calibri" panose="020F0502020204030204" pitchFamily="34" charset="0"/>
                <a:cs typeface="Calibri" panose="020F0502020204030204" pitchFamily="34" charset="0"/>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3AF9D466-E6D6-8047-63A7-FECB71010E4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5331" y="1839447"/>
            <a:ext cx="1333633" cy="1333633"/>
          </a:xfrm>
          <a:prstGeom prst="rect">
            <a:avLst/>
          </a:prstGeom>
        </p:spPr>
      </p:pic>
    </p:spTree>
    <p:extLst>
      <p:ext uri="{BB962C8B-B14F-4D97-AF65-F5344CB8AC3E}">
        <p14:creationId xmlns:p14="http://schemas.microsoft.com/office/powerpoint/2010/main" val="2563008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473DCB3-B1F4-F8BD-22AA-A6A8E30DE385}"/>
              </a:ext>
            </a:extLst>
          </p:cNvPr>
          <p:cNvCxnSpPr>
            <a:cxnSpLocks/>
          </p:cNvCxnSpPr>
          <p:nvPr userDrawn="1"/>
        </p:nvCxnSpPr>
        <p:spPr>
          <a:xfrm>
            <a:off x="2307249" y="5644657"/>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BC9142D-FA79-DA45-ADDF-ADAD1B334E1B}"/>
              </a:ext>
            </a:extLst>
          </p:cNvPr>
          <p:cNvCxnSpPr>
            <a:cxnSpLocks/>
          </p:cNvCxnSpPr>
          <p:nvPr userDrawn="1"/>
        </p:nvCxnSpPr>
        <p:spPr>
          <a:xfrm>
            <a:off x="1513970" y="4855838"/>
            <a:ext cx="1804360" cy="218"/>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0D7741A-9FC8-8772-9EDB-387F3F5C36DA}"/>
              </a:ext>
            </a:extLst>
          </p:cNvPr>
          <p:cNvCxnSpPr>
            <a:cxnSpLocks/>
          </p:cNvCxnSpPr>
          <p:nvPr userDrawn="1"/>
        </p:nvCxnSpPr>
        <p:spPr>
          <a:xfrm flipV="1">
            <a:off x="1518834" y="3293314"/>
            <a:ext cx="1804360" cy="20109"/>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87BAF26-EA35-D0CA-3435-E1C7D0A2D684}"/>
              </a:ext>
            </a:extLst>
          </p:cNvPr>
          <p:cNvCxnSpPr>
            <a:cxnSpLocks/>
          </p:cNvCxnSpPr>
          <p:nvPr userDrawn="1"/>
        </p:nvCxnSpPr>
        <p:spPr>
          <a:xfrm>
            <a:off x="2307249" y="4079889"/>
            <a:ext cx="1015945" cy="0"/>
          </a:xfrm>
          <a:prstGeom prst="straightConnector1">
            <a:avLst/>
          </a:prstGeom>
          <a:ln>
            <a:solidFill>
              <a:srgbClr val="39B54A"/>
            </a:solidFill>
            <a:tailEnd type="ova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52357196-D222-56CD-576A-41D62D7E1986}"/>
              </a:ext>
            </a:extLst>
          </p:cNvPr>
          <p:cNvSpPr/>
          <p:nvPr userDrawn="1"/>
        </p:nvSpPr>
        <p:spPr>
          <a:xfrm>
            <a:off x="1403390" y="3606364"/>
            <a:ext cx="961576" cy="961576"/>
          </a:xfrm>
          <a:prstGeom prst="ellipse">
            <a:avLst/>
          </a:prstGeom>
          <a:blipFill>
            <a:blip r:embed="rId2"/>
            <a:stretch>
              <a:fillRect l="-21269" t="-12316" r="-79080" b="-625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24FE77F6-3C52-BC16-969E-2232312489F5}"/>
              </a:ext>
            </a:extLst>
          </p:cNvPr>
          <p:cNvSpPr>
            <a:spLocks noGrp="1"/>
          </p:cNvSpPr>
          <p:nvPr>
            <p:ph type="pic" sz="quarter" idx="10" hasCustomPrompt="1"/>
          </p:nvPr>
        </p:nvSpPr>
        <p:spPr>
          <a:xfrm>
            <a:off x="6261100" y="2955430"/>
            <a:ext cx="5462442" cy="3353006"/>
          </a:xfrm>
          <a:custGeom>
            <a:avLst/>
            <a:gdLst>
              <a:gd name="connsiteX0" fmla="*/ 0 w 5168900"/>
              <a:gd name="connsiteY0" fmla="*/ 0 h 2971800"/>
              <a:gd name="connsiteX1" fmla="*/ 5168900 w 5168900"/>
              <a:gd name="connsiteY1" fmla="*/ 0 h 2971800"/>
              <a:gd name="connsiteX2" fmla="*/ 5168900 w 5168900"/>
              <a:gd name="connsiteY2" fmla="*/ 2971800 h 2971800"/>
              <a:gd name="connsiteX3" fmla="*/ 0 w 5168900"/>
              <a:gd name="connsiteY3" fmla="*/ 2971800 h 2971800"/>
            </a:gdLst>
            <a:ahLst/>
            <a:cxnLst>
              <a:cxn ang="0">
                <a:pos x="connsiteX0" y="connsiteY0"/>
              </a:cxn>
              <a:cxn ang="0">
                <a:pos x="connsiteX1" y="connsiteY1"/>
              </a:cxn>
              <a:cxn ang="0">
                <a:pos x="connsiteX2" y="connsiteY2"/>
              </a:cxn>
              <a:cxn ang="0">
                <a:pos x="connsiteX3" y="connsiteY3"/>
              </a:cxn>
            </a:cxnLst>
            <a:rect l="l" t="t" r="r" b="b"/>
            <a:pathLst>
              <a:path w="5168900" h="2971800">
                <a:moveTo>
                  <a:pt x="0" y="0"/>
                </a:moveTo>
                <a:lnTo>
                  <a:pt x="5168900" y="0"/>
                </a:lnTo>
                <a:lnTo>
                  <a:pt x="5168900" y="2971800"/>
                </a:lnTo>
                <a:lnTo>
                  <a:pt x="0" y="297180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22" name="Text Placeholder 9">
            <a:extLst>
              <a:ext uri="{FF2B5EF4-FFF2-40B4-BE49-F238E27FC236}">
                <a16:creationId xmlns:a16="http://schemas.microsoft.com/office/drawing/2014/main" id="{F36D3A16-33EC-1A72-C5E1-EAE089D5D1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23" name="Text Placeholder 9">
            <a:extLst>
              <a:ext uri="{FF2B5EF4-FFF2-40B4-BE49-F238E27FC236}">
                <a16:creationId xmlns:a16="http://schemas.microsoft.com/office/drawing/2014/main" id="{A4320AEF-C428-C4E1-92B2-94D91E1179AC}"/>
              </a:ext>
            </a:extLst>
          </p:cNvPr>
          <p:cNvSpPr>
            <a:spLocks noGrp="1"/>
          </p:cNvSpPr>
          <p:nvPr>
            <p:ph type="body" sz="quarter" idx="12"/>
          </p:nvPr>
        </p:nvSpPr>
        <p:spPr>
          <a:xfrm>
            <a:off x="3465334" y="3119697"/>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4" name="Text Placeholder 9">
            <a:extLst>
              <a:ext uri="{FF2B5EF4-FFF2-40B4-BE49-F238E27FC236}">
                <a16:creationId xmlns:a16="http://schemas.microsoft.com/office/drawing/2014/main" id="{FB452906-DFAD-6E4A-373B-3B3096802F45}"/>
              </a:ext>
            </a:extLst>
          </p:cNvPr>
          <p:cNvSpPr>
            <a:spLocks noGrp="1"/>
          </p:cNvSpPr>
          <p:nvPr>
            <p:ph type="body" sz="quarter" idx="13"/>
          </p:nvPr>
        </p:nvSpPr>
        <p:spPr>
          <a:xfrm>
            <a:off x="508611" y="1597185"/>
            <a:ext cx="5497553" cy="891555"/>
          </a:xfrm>
          <a:prstGeom prst="rect">
            <a:avLst/>
          </a:prstGeom>
        </p:spPr>
        <p:txBody>
          <a:bodyPr/>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25" name="Text Placeholder 9">
            <a:extLst>
              <a:ext uri="{FF2B5EF4-FFF2-40B4-BE49-F238E27FC236}">
                <a16:creationId xmlns:a16="http://schemas.microsoft.com/office/drawing/2014/main" id="{646D9D8E-0256-E862-163B-AA1CD54D7C26}"/>
              </a:ext>
            </a:extLst>
          </p:cNvPr>
          <p:cNvSpPr>
            <a:spLocks noGrp="1"/>
          </p:cNvSpPr>
          <p:nvPr>
            <p:ph type="body" sz="quarter" idx="14"/>
          </p:nvPr>
        </p:nvSpPr>
        <p:spPr>
          <a:xfrm>
            <a:off x="3459625" y="38990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6" name="Text Placeholder 9">
            <a:extLst>
              <a:ext uri="{FF2B5EF4-FFF2-40B4-BE49-F238E27FC236}">
                <a16:creationId xmlns:a16="http://schemas.microsoft.com/office/drawing/2014/main" id="{A3CFDE16-D491-C150-607F-7B8CD941FD0D}"/>
              </a:ext>
            </a:extLst>
          </p:cNvPr>
          <p:cNvSpPr>
            <a:spLocks noGrp="1"/>
          </p:cNvSpPr>
          <p:nvPr>
            <p:ph type="body" sz="quarter" idx="15"/>
          </p:nvPr>
        </p:nvSpPr>
        <p:spPr>
          <a:xfrm>
            <a:off x="3459625" y="4678863"/>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27" name="Text Placeholder 9">
            <a:extLst>
              <a:ext uri="{FF2B5EF4-FFF2-40B4-BE49-F238E27FC236}">
                <a16:creationId xmlns:a16="http://schemas.microsoft.com/office/drawing/2014/main" id="{C971BBFC-3306-3D72-F7B1-D045E0E30321}"/>
              </a:ext>
            </a:extLst>
          </p:cNvPr>
          <p:cNvSpPr>
            <a:spLocks noGrp="1"/>
          </p:cNvSpPr>
          <p:nvPr>
            <p:ph type="body" sz="quarter" idx="16"/>
          </p:nvPr>
        </p:nvSpPr>
        <p:spPr>
          <a:xfrm>
            <a:off x="3453916" y="5465205"/>
            <a:ext cx="2540830" cy="264698"/>
          </a:xfrm>
          <a:prstGeom prst="rect">
            <a:avLst/>
          </a:prstGeom>
        </p:spPr>
        <p:txBody>
          <a:bodyPr/>
          <a:lstStyle>
            <a:lvl1pPr marL="0" indent="0">
              <a:buFontTx/>
              <a:buNone/>
              <a:defRPr sz="2000" b="1">
                <a:solidFill>
                  <a:srgbClr val="39B54A"/>
                </a:solidFill>
              </a:defRPr>
            </a:lvl1pPr>
            <a:lvl2pPr marL="457200" indent="0">
              <a:buNone/>
              <a:defRPr/>
            </a:lvl2pPr>
          </a:lstStyle>
          <a:p>
            <a:pPr lvl="0"/>
            <a:r>
              <a:rPr lang="en-US"/>
              <a:t>Click to edit</a:t>
            </a:r>
          </a:p>
        </p:txBody>
      </p:sp>
      <p:sp>
        <p:nvSpPr>
          <p:cNvPr id="30" name="Picture Placeholder 28">
            <a:extLst>
              <a:ext uri="{FF2B5EF4-FFF2-40B4-BE49-F238E27FC236}">
                <a16:creationId xmlns:a16="http://schemas.microsoft.com/office/drawing/2014/main" id="{73CB9171-DEC3-E09A-D3AC-566158C92C4E}"/>
              </a:ext>
            </a:extLst>
          </p:cNvPr>
          <p:cNvSpPr>
            <a:spLocks noGrp="1"/>
          </p:cNvSpPr>
          <p:nvPr>
            <p:ph type="pic" sz="quarter" idx="17" hasCustomPrompt="1"/>
          </p:nvPr>
        </p:nvSpPr>
        <p:spPr>
          <a:xfrm>
            <a:off x="610762" y="2817816"/>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1" name="Picture Placeholder 28">
            <a:extLst>
              <a:ext uri="{FF2B5EF4-FFF2-40B4-BE49-F238E27FC236}">
                <a16:creationId xmlns:a16="http://schemas.microsoft.com/office/drawing/2014/main" id="{64C61F41-5862-31A6-317F-D801CF6590C8}"/>
              </a:ext>
            </a:extLst>
          </p:cNvPr>
          <p:cNvSpPr>
            <a:spLocks noGrp="1"/>
          </p:cNvSpPr>
          <p:nvPr>
            <p:ph type="pic" sz="quarter" idx="18" hasCustomPrompt="1"/>
          </p:nvPr>
        </p:nvSpPr>
        <p:spPr>
          <a:xfrm>
            <a:off x="609088" y="4373007"/>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2" name="Picture Placeholder 28">
            <a:extLst>
              <a:ext uri="{FF2B5EF4-FFF2-40B4-BE49-F238E27FC236}">
                <a16:creationId xmlns:a16="http://schemas.microsoft.com/office/drawing/2014/main" id="{EFD4E2B2-0C17-E5E9-E934-47D1C2017E58}"/>
              </a:ext>
            </a:extLst>
          </p:cNvPr>
          <p:cNvSpPr>
            <a:spLocks noGrp="1"/>
          </p:cNvSpPr>
          <p:nvPr>
            <p:ph type="pic" sz="quarter" idx="19" hasCustomPrompt="1"/>
          </p:nvPr>
        </p:nvSpPr>
        <p:spPr>
          <a:xfrm>
            <a:off x="1404720" y="3605108"/>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
        <p:nvSpPr>
          <p:cNvPr id="34" name="Picture Placeholder 28">
            <a:extLst>
              <a:ext uri="{FF2B5EF4-FFF2-40B4-BE49-F238E27FC236}">
                <a16:creationId xmlns:a16="http://schemas.microsoft.com/office/drawing/2014/main" id="{0AB755D4-F511-A699-CE27-A4032E373A53}"/>
              </a:ext>
            </a:extLst>
          </p:cNvPr>
          <p:cNvSpPr>
            <a:spLocks noGrp="1"/>
          </p:cNvSpPr>
          <p:nvPr>
            <p:ph type="pic" sz="quarter" idx="20" hasCustomPrompt="1"/>
          </p:nvPr>
        </p:nvSpPr>
        <p:spPr>
          <a:xfrm>
            <a:off x="1403046" y="5160299"/>
            <a:ext cx="961576" cy="963629"/>
          </a:xfrm>
          <a:prstGeom prst="ellipse">
            <a:avLst/>
          </a:prstGeom>
          <a:solidFill>
            <a:srgbClr val="D7D9E1"/>
          </a:solidFill>
        </p:spPr>
        <p:txBody>
          <a:bodyPr anchor="ctr"/>
          <a:lstStyle>
            <a:lvl1pPr marL="0" indent="0" algn="ctr">
              <a:buNone/>
              <a:defRPr sz="1200">
                <a:solidFill>
                  <a:schemeClr val="tx1"/>
                </a:solidFill>
              </a:defRPr>
            </a:lvl1pPr>
          </a:lstStyle>
          <a:p>
            <a:r>
              <a:rPr lang="en-US"/>
              <a:t>Image Holder</a:t>
            </a:r>
          </a:p>
        </p:txBody>
      </p:sp>
    </p:spTree>
    <p:extLst>
      <p:ext uri="{BB962C8B-B14F-4D97-AF65-F5344CB8AC3E}">
        <p14:creationId xmlns:p14="http://schemas.microsoft.com/office/powerpoint/2010/main" val="96572772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Text 1">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1985589"/>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478292"/>
            <a:ext cx="5524138" cy="328878"/>
          </a:xfrm>
          <a:prstGeom prst="rect">
            <a:avLst/>
          </a:prstGeom>
        </p:spPr>
        <p:txBody>
          <a:bodyPr/>
          <a:lstStyle>
            <a:lvl1pPr marL="0" indent="0">
              <a:buFontTx/>
              <a:buNone/>
              <a:defRPr sz="1600" b="1">
                <a:solidFill>
                  <a:srgbClr val="39B54A"/>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17622626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Text 2">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8120801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al Text 3">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46694510-9CE7-62A4-5695-65522DF30DB0}"/>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3" name="Text Placeholder 9">
            <a:extLst>
              <a:ext uri="{FF2B5EF4-FFF2-40B4-BE49-F238E27FC236}">
                <a16:creationId xmlns:a16="http://schemas.microsoft.com/office/drawing/2014/main" id="{7B787F84-0871-F228-8025-0DD33407120E}"/>
              </a:ext>
            </a:extLst>
          </p:cNvPr>
          <p:cNvSpPr>
            <a:spLocks noGrp="1"/>
          </p:cNvSpPr>
          <p:nvPr>
            <p:ph type="body" sz="quarter" idx="13"/>
          </p:nvPr>
        </p:nvSpPr>
        <p:spPr>
          <a:xfrm>
            <a:off x="508611" y="2040674"/>
            <a:ext cx="11214931" cy="4014439"/>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4" name="Text Placeholder 9">
            <a:extLst>
              <a:ext uri="{FF2B5EF4-FFF2-40B4-BE49-F238E27FC236}">
                <a16:creationId xmlns:a16="http://schemas.microsoft.com/office/drawing/2014/main" id="{0B1D8A25-E8DB-FBEC-BE28-9481D1CFCAE1}"/>
              </a:ext>
            </a:extLst>
          </p:cNvPr>
          <p:cNvSpPr>
            <a:spLocks noGrp="1"/>
          </p:cNvSpPr>
          <p:nvPr>
            <p:ph type="body" sz="quarter" idx="12"/>
          </p:nvPr>
        </p:nvSpPr>
        <p:spPr>
          <a:xfrm>
            <a:off x="482025" y="1533377"/>
            <a:ext cx="5524138" cy="328878"/>
          </a:xfrm>
          <a:prstGeom prst="rect">
            <a:avLst/>
          </a:prstGeom>
        </p:spPr>
        <p:txBody>
          <a:bodyPr/>
          <a:lstStyle>
            <a:lvl1pPr marL="0" indent="0">
              <a:buFontTx/>
              <a:buNone/>
              <a:defRPr sz="1600" b="1">
                <a:solidFill>
                  <a:srgbClr val="79BF4D"/>
                </a:solidFill>
              </a:defRPr>
            </a:lvl1pPr>
            <a:lvl2pPr marL="457200" indent="0">
              <a:buNone/>
              <a:defRPr/>
            </a:lvl2pPr>
          </a:lstStyle>
          <a:p>
            <a:pPr lvl="0"/>
            <a:r>
              <a:rPr lang="en-US"/>
              <a:t>Click to edit</a:t>
            </a:r>
          </a:p>
        </p:txBody>
      </p:sp>
      <p:pic>
        <p:nvPicPr>
          <p:cNvPr id="6" name="Graphic 5">
            <a:extLst>
              <a:ext uri="{FF2B5EF4-FFF2-40B4-BE49-F238E27FC236}">
                <a16:creationId xmlns:a16="http://schemas.microsoft.com/office/drawing/2014/main" id="{0088E647-65AF-FDFF-380E-A9C8D6A286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 y="0"/>
            <a:ext cx="190552" cy="6858000"/>
          </a:xfrm>
          <a:prstGeom prst="rect">
            <a:avLst/>
          </a:prstGeom>
        </p:spPr>
      </p:pic>
    </p:spTree>
    <p:extLst>
      <p:ext uri="{BB962C8B-B14F-4D97-AF65-F5344CB8AC3E}">
        <p14:creationId xmlns:p14="http://schemas.microsoft.com/office/powerpoint/2010/main" val="231276542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o We Serv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BC702D6-7522-3CB3-6AED-4E8B12ACD234}"/>
              </a:ext>
            </a:extLst>
          </p:cNvPr>
          <p:cNvPicPr>
            <a:picLocks noChangeAspect="1"/>
          </p:cNvPicPr>
          <p:nvPr userDrawn="1"/>
        </p:nvPicPr>
        <p:blipFill>
          <a:blip r:embed="rId2">
            <a:alphaModFix amt="22000"/>
            <a:extLst>
              <a:ext uri="{96DAC541-7B7A-43D3-8B79-37D633B846F1}">
                <asvg:svgBlip xmlns:asvg="http://schemas.microsoft.com/office/drawing/2016/SVG/main" r:embed="rId3"/>
              </a:ext>
            </a:extLst>
          </a:blip>
          <a:stretch>
            <a:fillRect/>
          </a:stretch>
        </p:blipFill>
        <p:spPr>
          <a:xfrm>
            <a:off x="-886542" y="2050880"/>
            <a:ext cx="5524137" cy="5524137"/>
          </a:xfrm>
          <a:prstGeom prst="rect">
            <a:avLst/>
          </a:prstGeom>
        </p:spPr>
      </p:pic>
      <p:sp>
        <p:nvSpPr>
          <p:cNvPr id="5" name="Picture Placeholder 4">
            <a:extLst>
              <a:ext uri="{FF2B5EF4-FFF2-40B4-BE49-F238E27FC236}">
                <a16:creationId xmlns:a16="http://schemas.microsoft.com/office/drawing/2014/main" id="{97F06CA3-FACE-5329-00EB-A7E3B666D640}"/>
              </a:ext>
            </a:extLst>
          </p:cNvPr>
          <p:cNvSpPr>
            <a:spLocks noGrp="1"/>
          </p:cNvSpPr>
          <p:nvPr>
            <p:ph type="pic" sz="quarter" idx="10" hasCustomPrompt="1"/>
          </p:nvPr>
        </p:nvSpPr>
        <p:spPr>
          <a:xfrm>
            <a:off x="7709791" y="1533377"/>
            <a:ext cx="4013750" cy="4669120"/>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6" name="Text Placeholder 9">
            <a:extLst>
              <a:ext uri="{FF2B5EF4-FFF2-40B4-BE49-F238E27FC236}">
                <a16:creationId xmlns:a16="http://schemas.microsoft.com/office/drawing/2014/main" id="{1FDF5503-36FA-E638-F7FF-EE1ED0A2BF42}"/>
              </a:ext>
            </a:extLst>
          </p:cNvPr>
          <p:cNvSpPr>
            <a:spLocks noGrp="1"/>
          </p:cNvSpPr>
          <p:nvPr>
            <p:ph type="body" sz="quarter" idx="14"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7" name="Text Placeholder 9">
            <a:extLst>
              <a:ext uri="{FF2B5EF4-FFF2-40B4-BE49-F238E27FC236}">
                <a16:creationId xmlns:a16="http://schemas.microsoft.com/office/drawing/2014/main" id="{E0FC9C73-CF30-CC6F-9080-4C43EF08AFC8}"/>
              </a:ext>
            </a:extLst>
          </p:cNvPr>
          <p:cNvSpPr>
            <a:spLocks noGrp="1"/>
          </p:cNvSpPr>
          <p:nvPr>
            <p:ph type="body" sz="quarter" idx="15"/>
          </p:nvPr>
        </p:nvSpPr>
        <p:spPr>
          <a:xfrm>
            <a:off x="508612" y="2906162"/>
            <a:ext cx="5497552" cy="2688880"/>
          </a:xfrm>
          <a:prstGeom prst="rect">
            <a:avLst/>
          </a:prstGeom>
        </p:spPr>
        <p:txBody>
          <a:bodyPr numCol="1" spcCol="548640"/>
          <a:lstStyle>
            <a:lvl1pPr marL="0" indent="0">
              <a:buFontTx/>
              <a:buNone/>
              <a:defRPr sz="14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576E6DB6-7ABF-98C6-D291-BE33BB1B0EA2}"/>
              </a:ext>
            </a:extLst>
          </p:cNvPr>
          <p:cNvSpPr>
            <a:spLocks noGrp="1"/>
          </p:cNvSpPr>
          <p:nvPr>
            <p:ph type="body" sz="quarter" idx="16"/>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367113768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6A6AA739-A488-4601-06CB-7275A76A27F6}"/>
              </a:ext>
            </a:extLst>
          </p:cNvPr>
          <p:cNvSpPr>
            <a:spLocks noGrp="1"/>
          </p:cNvSpPr>
          <p:nvPr>
            <p:ph type="pic" sz="quarter" idx="10" hasCustomPrompt="1"/>
          </p:nvPr>
        </p:nvSpPr>
        <p:spPr>
          <a:xfrm>
            <a:off x="534301" y="4210668"/>
            <a:ext cx="11189241" cy="1938991"/>
          </a:xfrm>
          <a:custGeom>
            <a:avLst/>
            <a:gdLst>
              <a:gd name="connsiteX0" fmla="*/ 0 w 3581284"/>
              <a:gd name="connsiteY0" fmla="*/ 0 h 2970770"/>
              <a:gd name="connsiteX1" fmla="*/ 3581284 w 3581284"/>
              <a:gd name="connsiteY1" fmla="*/ 0 h 2970770"/>
              <a:gd name="connsiteX2" fmla="*/ 3581284 w 3581284"/>
              <a:gd name="connsiteY2" fmla="*/ 2970770 h 2970770"/>
              <a:gd name="connsiteX3" fmla="*/ 0 w 3581284"/>
              <a:gd name="connsiteY3" fmla="*/ 2970770 h 2970770"/>
            </a:gdLst>
            <a:ahLst/>
            <a:cxnLst>
              <a:cxn ang="0">
                <a:pos x="connsiteX0" y="connsiteY0"/>
              </a:cxn>
              <a:cxn ang="0">
                <a:pos x="connsiteX1" y="connsiteY1"/>
              </a:cxn>
              <a:cxn ang="0">
                <a:pos x="connsiteX2" y="connsiteY2"/>
              </a:cxn>
              <a:cxn ang="0">
                <a:pos x="connsiteX3" y="connsiteY3"/>
              </a:cxn>
            </a:cxnLst>
            <a:rect l="l" t="t" r="r" b="b"/>
            <a:pathLst>
              <a:path w="3581284" h="2970770">
                <a:moveTo>
                  <a:pt x="0" y="0"/>
                </a:moveTo>
                <a:lnTo>
                  <a:pt x="3581284" y="0"/>
                </a:lnTo>
                <a:lnTo>
                  <a:pt x="3581284" y="2970770"/>
                </a:lnTo>
                <a:lnTo>
                  <a:pt x="0" y="2970770"/>
                </a:lnTo>
                <a:close/>
              </a:path>
            </a:pathLst>
          </a:custGeom>
          <a:solidFill>
            <a:schemeClr val="bg1">
              <a:lumMod val="95000"/>
            </a:schemeClr>
          </a:solidFill>
        </p:spPr>
        <p:txBody>
          <a:bodyPr wrap="square" anchor="ctr">
            <a:noAutofit/>
          </a:bodyPr>
          <a:lstStyle>
            <a:lvl1pPr marL="0" indent="0" algn="ctr">
              <a:buFontTx/>
              <a:buNone/>
              <a:defRPr sz="1500"/>
            </a:lvl1pPr>
          </a:lstStyle>
          <a:p>
            <a:r>
              <a:rPr lang="en-US"/>
              <a:t>Image Holder</a:t>
            </a:r>
          </a:p>
        </p:txBody>
      </p:sp>
      <p:sp>
        <p:nvSpPr>
          <p:cNvPr id="9" name="Text Placeholder 9">
            <a:extLst>
              <a:ext uri="{FF2B5EF4-FFF2-40B4-BE49-F238E27FC236}">
                <a16:creationId xmlns:a16="http://schemas.microsoft.com/office/drawing/2014/main" id="{6904E765-9148-694E-21DC-679A0B9AD2CF}"/>
              </a:ext>
            </a:extLst>
          </p:cNvPr>
          <p:cNvSpPr>
            <a:spLocks noGrp="1"/>
          </p:cNvSpPr>
          <p:nvPr>
            <p:ph type="body" sz="quarter" idx="11" hasCustomPrompt="1"/>
          </p:nvPr>
        </p:nvSpPr>
        <p:spPr>
          <a:xfrm>
            <a:off x="482025" y="576987"/>
            <a:ext cx="5524139" cy="607100"/>
          </a:xfrm>
          <a:prstGeom prst="rect">
            <a:avLst/>
          </a:prstGeom>
        </p:spPr>
        <p:txBody>
          <a:bodyPr/>
          <a:lstStyle>
            <a:lvl1pPr marL="0" indent="0">
              <a:buFontTx/>
              <a:buNone/>
              <a:defRPr sz="4500" b="1">
                <a:solidFill>
                  <a:srgbClr val="21409A"/>
                </a:solidFill>
              </a:defRPr>
            </a:lvl1pPr>
            <a:lvl2pPr marL="457200" indent="0">
              <a:buNone/>
              <a:defRPr/>
            </a:lvl2pPr>
          </a:lstStyle>
          <a:p>
            <a:pPr lvl="0"/>
            <a:r>
              <a:rPr lang="en-US"/>
              <a:t>Click to edit Headline</a:t>
            </a:r>
          </a:p>
        </p:txBody>
      </p:sp>
      <p:sp>
        <p:nvSpPr>
          <p:cNvPr id="10" name="Text Placeholder 9">
            <a:extLst>
              <a:ext uri="{FF2B5EF4-FFF2-40B4-BE49-F238E27FC236}">
                <a16:creationId xmlns:a16="http://schemas.microsoft.com/office/drawing/2014/main" id="{508777EF-ADCB-28DB-3FB7-C188689857C5}"/>
              </a:ext>
            </a:extLst>
          </p:cNvPr>
          <p:cNvSpPr>
            <a:spLocks noGrp="1"/>
          </p:cNvSpPr>
          <p:nvPr>
            <p:ph type="body" sz="quarter" idx="13"/>
          </p:nvPr>
        </p:nvSpPr>
        <p:spPr>
          <a:xfrm>
            <a:off x="508611" y="2551341"/>
            <a:ext cx="11214931" cy="1507475"/>
          </a:xfrm>
          <a:prstGeom prst="rect">
            <a:avLst/>
          </a:prstGeom>
        </p:spPr>
        <p:txBody>
          <a:bodyPr numCol="2" spcCol="548640"/>
          <a:lstStyle>
            <a:lvl1pPr marL="0" indent="0">
              <a:buFontTx/>
              <a:buNone/>
              <a:defRPr sz="1200" b="0">
                <a:solidFill>
                  <a:schemeClr val="tx1">
                    <a:lumMod val="50000"/>
                    <a:lumOff val="50000"/>
                  </a:schemeClr>
                </a:solidFill>
              </a:defRPr>
            </a:lvl1pPr>
            <a:lvl2pPr marL="457200" indent="0">
              <a:buNone/>
              <a:defRPr/>
            </a:lvl2pPr>
          </a:lstStyle>
          <a:p>
            <a:pPr lvl="0"/>
            <a:r>
              <a:rPr lang="en-US"/>
              <a:t>Click to edit Master text styles</a:t>
            </a:r>
          </a:p>
        </p:txBody>
      </p:sp>
      <p:sp>
        <p:nvSpPr>
          <p:cNvPr id="11" name="Text Placeholder 9">
            <a:extLst>
              <a:ext uri="{FF2B5EF4-FFF2-40B4-BE49-F238E27FC236}">
                <a16:creationId xmlns:a16="http://schemas.microsoft.com/office/drawing/2014/main" id="{423B94BA-2102-51AB-14C0-B04526A0110A}"/>
              </a:ext>
            </a:extLst>
          </p:cNvPr>
          <p:cNvSpPr>
            <a:spLocks noGrp="1"/>
          </p:cNvSpPr>
          <p:nvPr>
            <p:ph type="body" sz="quarter" idx="12"/>
          </p:nvPr>
        </p:nvSpPr>
        <p:spPr>
          <a:xfrm>
            <a:off x="482025" y="1533376"/>
            <a:ext cx="5524138" cy="722955"/>
          </a:xfrm>
          <a:prstGeom prst="rect">
            <a:avLst/>
          </a:prstGeom>
        </p:spPr>
        <p:txBody>
          <a:bodyPr/>
          <a:lstStyle>
            <a:lvl1pPr marL="0" indent="0">
              <a:buFontTx/>
              <a:buNone/>
              <a:defRPr sz="2400" b="1">
                <a:solidFill>
                  <a:srgbClr val="39B54A"/>
                </a:solidFill>
              </a:defRPr>
            </a:lvl1pPr>
            <a:lvl2pPr marL="457200" indent="0">
              <a:buNone/>
              <a:defRPr/>
            </a:lvl2pPr>
          </a:lstStyle>
          <a:p>
            <a:pPr lvl="0"/>
            <a:r>
              <a:rPr lang="en-US"/>
              <a:t>Click to edit</a:t>
            </a:r>
          </a:p>
        </p:txBody>
      </p:sp>
    </p:spTree>
    <p:extLst>
      <p:ext uri="{BB962C8B-B14F-4D97-AF65-F5344CB8AC3E}">
        <p14:creationId xmlns:p14="http://schemas.microsoft.com/office/powerpoint/2010/main" val="196175089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F3666BA-03ED-33F5-2213-E563D7B9E827}"/>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0388905" y="6332239"/>
            <a:ext cx="1333941" cy="399398"/>
          </a:xfrm>
          <a:prstGeom prst="rect">
            <a:avLst/>
          </a:prstGeom>
        </p:spPr>
      </p:pic>
    </p:spTree>
    <p:extLst>
      <p:ext uri="{BB962C8B-B14F-4D97-AF65-F5344CB8AC3E}">
        <p14:creationId xmlns:p14="http://schemas.microsoft.com/office/powerpoint/2010/main" val="3090569639"/>
      </p:ext>
    </p:extLst>
  </p:cSld>
  <p:clrMap bg1="lt1" tx1="dk1" bg2="lt2" tx2="dk2" accent1="accent1" accent2="accent2" accent3="accent3" accent4="accent4" accent5="accent5" accent6="accent6" hlink="hlink" folHlink="folHlink"/>
  <p:sldLayoutIdLst>
    <p:sldLayoutId id="2147483649" r:id="rId1"/>
    <p:sldLayoutId id="2147483689" r:id="rId2"/>
    <p:sldLayoutId id="2147483650" r:id="rId3"/>
    <p:sldLayoutId id="2147483654" r:id="rId4"/>
    <p:sldLayoutId id="2147483681" r:id="rId5"/>
    <p:sldLayoutId id="2147483685" r:id="rId6"/>
    <p:sldLayoutId id="2147483686" r:id="rId7"/>
    <p:sldLayoutId id="2147483652" r:id="rId8"/>
    <p:sldLayoutId id="2147483655" r:id="rId9"/>
    <p:sldLayoutId id="2147483656" r:id="rId10"/>
    <p:sldLayoutId id="2147483657" r:id="rId11"/>
    <p:sldLayoutId id="2147483660" r:id="rId12"/>
    <p:sldLayoutId id="2147483659" r:id="rId13"/>
    <p:sldLayoutId id="2147483661" r:id="rId14"/>
    <p:sldLayoutId id="2147483675" r:id="rId15"/>
    <p:sldLayoutId id="2147483662" r:id="rId16"/>
    <p:sldLayoutId id="2147483679" r:id="rId17"/>
    <p:sldLayoutId id="2147483663" r:id="rId18"/>
    <p:sldLayoutId id="2147483668" r:id="rId19"/>
    <p:sldLayoutId id="2147483669" r:id="rId20"/>
    <p:sldLayoutId id="2147483670" r:id="rId21"/>
    <p:sldLayoutId id="2147483671" r:id="rId22"/>
    <p:sldLayoutId id="2147483667" r:id="rId23"/>
    <p:sldLayoutId id="2147483673" r:id="rId24"/>
    <p:sldLayoutId id="2147483672" r:id="rId25"/>
    <p:sldLayoutId id="2147483680" r:id="rId26"/>
    <p:sldLayoutId id="2147483688"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476900"/>
      </p:ext>
    </p:extLst>
  </p:cSld>
  <p:clrMap bg1="lt1" tx1="dk1" bg2="lt2" tx2="dk2" accent1="accent1" accent2="accent2" accent3="accent3" accent4="accent4" accent5="accent5" accent6="accent6" hlink="hlink" folHlink="folHlink"/>
  <p:sldLayoutIdLst>
    <p:sldLayoutId id="2147483678" r:id="rId1"/>
    <p:sldLayoutId id="2147483682" r:id="rId2"/>
    <p:sldLayoutId id="21474836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stretchcode@mass.gov" TargetMode="External"/><Relationship Id="rId2" Type="http://schemas.openxmlformats.org/officeDocument/2006/relationships/hyperlink" Target="https://ma-eeac.org/" TargetMode="Externa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hyperlink" Target="mailto:DOER.BER@mass.gov"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ss.gov/forms/green-communities-updates" TargetMode="External"/><Relationship Id="rId2" Type="http://schemas.openxmlformats.org/officeDocument/2006/relationships/hyperlink" Target="https://www.mass.gov/doc/key-program-dates-calendar/download" TargetMode="Externa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mass.gov/doc/doer-recommendations-to-ldcs-on-climate-compliance-plans-ccps/download" TargetMode="External"/><Relationship Id="rId2" Type="http://schemas.openxmlformats.org/officeDocument/2006/relationships/hyperlink" Target="https://www.mass.gov/info-details/interagency-rates-working-group" TargetMode="External"/><Relationship Id="rId1" Type="http://schemas.openxmlformats.org/officeDocument/2006/relationships/slideLayout" Target="../slideLayouts/slideLayout16.xml"/><Relationship Id="rId6" Type="http://schemas.openxmlformats.org/officeDocument/2006/relationships/image" Target="../media/image33.jpeg"/><Relationship Id="rId5" Type="http://schemas.openxmlformats.org/officeDocument/2006/relationships/hyperlink" Target="https://www.mass.gov/orgs/grid-modernization-advisory-council-gmac" TargetMode="External"/><Relationship Id="rId4" Type="http://schemas.openxmlformats.org/officeDocument/2006/relationships/hyperlink" Target="https://macleanenergy.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ss.gov/info-details/smart-programmatic-review" TargetMode="External"/><Relationship Id="rId2" Type="http://schemas.openxmlformats.org/officeDocument/2006/relationships/hyperlink" Target="https://www.mass.gov/info-details/massachusetts-solar-for-all-program" TargetMode="Externa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mailto:doer.energy@mass.gov"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273;t:+16176267300"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hyperlink" Target="https://www.mass.gov/forms/subscribe-to-doer-email-lists" TargetMode="External"/><Relationship Id="rId5" Type="http://schemas.openxmlformats.org/officeDocument/2006/relationships/image" Target="../media/image37.jpeg"/><Relationship Id="rId4" Type="http://schemas.openxmlformats.org/officeDocument/2006/relationships/hyperlink" Target="mailto:doer.energy@mass.gov"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mass.gov/info-details/massachusetts-solar-for-all-program" TargetMode="External"/><Relationship Id="rId2" Type="http://schemas.openxmlformats.org/officeDocument/2006/relationships/hyperlink" Target="https://www.mass.gov/info-details/doer-federal-funding-updates-information#doer-announcements-&amp;-updates-on-federal-funding-opportunities-" TargetMode="External"/><Relationship Id="rId1" Type="http://schemas.openxmlformats.org/officeDocument/2006/relationships/slideLayout" Target="../slideLayouts/slideLayout5.xml"/><Relationship Id="rId5" Type="http://schemas.openxmlformats.org/officeDocument/2006/relationships/hyperlink" Target="https://www.mass.gov/info-details/smart-programmatic-review" TargetMode="External"/><Relationship Id="rId4" Type="http://schemas.openxmlformats.org/officeDocument/2006/relationships/hyperlink" Target="https://www.mass.gov/info-details/interagency-rates-working-grou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047C2-87CB-68A9-A986-69E779B1478A}"/>
            </a:ext>
          </a:extLst>
        </p:cNvPr>
        <p:cNvGrpSpPr/>
        <p:nvPr/>
      </p:nvGrpSpPr>
      <p:grpSpPr>
        <a:xfrm>
          <a:off x="0" y="0"/>
          <a:ext cx="0" cy="0"/>
          <a:chOff x="0" y="0"/>
          <a:chExt cx="0" cy="0"/>
        </a:xfrm>
      </p:grpSpPr>
      <p:sp>
        <p:nvSpPr>
          <p:cNvPr id="15" name="Text Placeholder 14">
            <a:extLst>
              <a:ext uri="{FF2B5EF4-FFF2-40B4-BE49-F238E27FC236}">
                <a16:creationId xmlns:a16="http://schemas.microsoft.com/office/drawing/2014/main" id="{561F1981-1B2A-3FE0-FF10-CDB534C92C18}"/>
              </a:ext>
            </a:extLst>
          </p:cNvPr>
          <p:cNvSpPr>
            <a:spLocks noGrp="1"/>
          </p:cNvSpPr>
          <p:nvPr>
            <p:ph type="body" sz="quarter" idx="10"/>
          </p:nvPr>
        </p:nvSpPr>
        <p:spPr>
          <a:prstGeom prst="rect">
            <a:avLst/>
          </a:prstGeom>
        </p:spPr>
        <p:txBody>
          <a:bodyPr/>
          <a:lstStyle/>
          <a:p>
            <a:r>
              <a:rPr lang="vi-VN" sz="2800" dirty="0">
                <a:solidFill>
                  <a:schemeClr val="bg1"/>
                </a:solidFill>
                <a:ea typeface="Open Sans" panose="020B0606030504020204" pitchFamily="34" charset="0"/>
                <a:cs typeface="Sora" pitchFamily="2" charset="0"/>
              </a:rPr>
              <a:t>Sự Kiện Đối Thoại với Công Chúng Năm 2025 của DOER</a:t>
            </a:r>
          </a:p>
        </p:txBody>
      </p:sp>
      <p:sp>
        <p:nvSpPr>
          <p:cNvPr id="16" name="Text Placeholder 15">
            <a:extLst>
              <a:ext uri="{FF2B5EF4-FFF2-40B4-BE49-F238E27FC236}">
                <a16:creationId xmlns:a16="http://schemas.microsoft.com/office/drawing/2014/main" id="{481A9310-0469-7CD7-7A09-5367325AA633}"/>
              </a:ext>
            </a:extLst>
          </p:cNvPr>
          <p:cNvSpPr>
            <a:spLocks noGrp="1"/>
          </p:cNvSpPr>
          <p:nvPr>
            <p:ph type="body" sz="quarter" idx="11"/>
          </p:nvPr>
        </p:nvSpPr>
        <p:spPr>
          <a:xfrm>
            <a:off x="1624965" y="3066518"/>
            <a:ext cx="5479523" cy="280572"/>
          </a:xfrm>
          <a:prstGeom prst="rect">
            <a:avLst/>
          </a:prstGeom>
        </p:spPr>
        <p:txBody>
          <a:bodyPr/>
          <a:lstStyle/>
          <a:p>
            <a:r>
              <a:rPr lang="vi-VN" i="0" dirty="0">
                <a:solidFill>
                  <a:schemeClr val="bg1"/>
                </a:solidFill>
                <a:ea typeface="Open Sans" panose="020B0606030504020204" pitchFamily="34" charset="0"/>
                <a:cs typeface="Open Sans" panose="020B0606030504020204" pitchFamily="34" charset="0"/>
              </a:rPr>
              <a:t>27/01/2025</a:t>
            </a:r>
          </a:p>
        </p:txBody>
      </p:sp>
      <p:sp>
        <p:nvSpPr>
          <p:cNvPr id="12" name="Text Placeholder 11">
            <a:extLst>
              <a:ext uri="{FF2B5EF4-FFF2-40B4-BE49-F238E27FC236}">
                <a16:creationId xmlns:a16="http://schemas.microsoft.com/office/drawing/2014/main" id="{DA1BE71F-A235-6A83-248B-E298D5C87795}"/>
              </a:ext>
            </a:extLst>
          </p:cNvPr>
          <p:cNvSpPr>
            <a:spLocks noGrp="1"/>
          </p:cNvSpPr>
          <p:nvPr>
            <p:ph type="body" sz="quarter" idx="13"/>
          </p:nvPr>
        </p:nvSpPr>
        <p:spPr>
          <a:xfrm>
            <a:off x="1624965" y="4301319"/>
            <a:ext cx="4053764" cy="207960"/>
          </a:xfrm>
        </p:spPr>
        <p:txBody>
          <a:bodyPr/>
          <a:lstStyle/>
          <a:p>
            <a:r>
              <a:rPr lang="vi-VN" sz="1600"/>
              <a:t>Ủy Viên</a:t>
            </a:r>
          </a:p>
        </p:txBody>
      </p:sp>
      <p:sp>
        <p:nvSpPr>
          <p:cNvPr id="19" name="Text Placeholder 18">
            <a:extLst>
              <a:ext uri="{FF2B5EF4-FFF2-40B4-BE49-F238E27FC236}">
                <a16:creationId xmlns:a16="http://schemas.microsoft.com/office/drawing/2014/main" id="{D053F39F-BC68-0F81-3449-A44E970EB8BF}"/>
              </a:ext>
            </a:extLst>
          </p:cNvPr>
          <p:cNvSpPr>
            <a:spLocks noGrp="1"/>
          </p:cNvSpPr>
          <p:nvPr>
            <p:ph type="body" sz="quarter" idx="14"/>
          </p:nvPr>
        </p:nvSpPr>
        <p:spPr>
          <a:xfrm>
            <a:off x="1624965" y="4035842"/>
            <a:ext cx="4053764" cy="280572"/>
          </a:xfrm>
        </p:spPr>
        <p:txBody>
          <a:bodyPr/>
          <a:lstStyle/>
          <a:p>
            <a:r>
              <a:rPr lang="vi-VN" sz="1800"/>
              <a:t>Elizabeth Mahony</a:t>
            </a:r>
          </a:p>
        </p:txBody>
      </p:sp>
    </p:spTree>
    <p:extLst>
      <p:ext uri="{BB962C8B-B14F-4D97-AF65-F5344CB8AC3E}">
        <p14:creationId xmlns:p14="http://schemas.microsoft.com/office/powerpoint/2010/main" val="2804569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24B63F-C91C-646B-E9F1-30E0AF1B2FC9}"/>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6F4632C7-1175-F18B-2C2A-E9E42A7DB531}"/>
              </a:ext>
            </a:extLst>
          </p:cNvPr>
          <p:cNvSpPr txBox="1"/>
          <p:nvPr/>
        </p:nvSpPr>
        <p:spPr>
          <a:xfrm>
            <a:off x="8509805" y="1975288"/>
            <a:ext cx="1462260" cy="338554"/>
          </a:xfrm>
          <a:prstGeom prst="rect">
            <a:avLst/>
          </a:prstGeom>
          <a:noFill/>
        </p:spPr>
        <p:txBody>
          <a:bodyPr wrap="none" rtlCol="0">
            <a:spAutoFit/>
          </a:bodyPr>
          <a:lstStyle/>
          <a:p>
            <a:r>
              <a:rPr lang="vi-VN" sz="1600" b="1">
                <a:solidFill>
                  <a:srgbClr val="1E7F7B"/>
                </a:solidFill>
                <a:cs typeface="Sora" pitchFamily="2" charset="0"/>
              </a:rPr>
              <a:t>Tiến Độ Năm 2025</a:t>
            </a:r>
          </a:p>
        </p:txBody>
      </p:sp>
      <p:sp>
        <p:nvSpPr>
          <p:cNvPr id="25" name="TextBox 24">
            <a:extLst>
              <a:ext uri="{FF2B5EF4-FFF2-40B4-BE49-F238E27FC236}">
                <a16:creationId xmlns:a16="http://schemas.microsoft.com/office/drawing/2014/main" id="{297A3A04-174C-BFC5-9812-27861106053F}"/>
              </a:ext>
            </a:extLst>
          </p:cNvPr>
          <p:cNvSpPr txBox="1"/>
          <p:nvPr/>
        </p:nvSpPr>
        <p:spPr>
          <a:xfrm>
            <a:off x="8509805" y="2269612"/>
            <a:ext cx="3063070" cy="938719"/>
          </a:xfrm>
          <a:prstGeom prst="rect">
            <a:avLst/>
          </a:prstGeom>
          <a:noFill/>
        </p:spPr>
        <p:txBody>
          <a:bodyPr wrap="square" lIns="91440" tIns="45720" rIns="91440" bIns="45720" anchor="t">
            <a:spAutoFit/>
          </a:bodyPr>
          <a:lstStyle/>
          <a:p>
            <a:pPr marL="171450" indent="-171450">
              <a:buFont typeface="Arial"/>
              <a:buChar char="•"/>
            </a:pPr>
            <a:r>
              <a:rPr lang="vi-VN" sz="1100" b="1">
                <a:solidFill>
                  <a:schemeClr val="tx1">
                    <a:lumMod val="50000"/>
                    <a:lumOff val="50000"/>
                  </a:schemeClr>
                </a:solidFill>
                <a:ea typeface="Calibri"/>
                <a:cs typeface="Calibri"/>
              </a:rPr>
              <a:t>Tháng Hai</a:t>
            </a:r>
            <a:r>
              <a:rPr lang="vi-VN" sz="1100">
                <a:solidFill>
                  <a:schemeClr val="tx1">
                    <a:lumMod val="50000"/>
                    <a:lumOff val="50000"/>
                  </a:schemeClr>
                </a:solidFill>
                <a:ea typeface="Calibri"/>
                <a:cs typeface="Calibri"/>
              </a:rPr>
              <a:t>: Lệnh về Kế Hoạch Ba Năm, giai đoạn 2025-2027 (dự kiến)</a:t>
            </a:r>
          </a:p>
          <a:p>
            <a:pPr marL="171450" indent="-171450">
              <a:buFont typeface="Arial"/>
              <a:buChar char="•"/>
            </a:pPr>
            <a:r>
              <a:rPr lang="vi-VN" sz="1100" b="1">
                <a:solidFill>
                  <a:schemeClr val="tx1">
                    <a:lumMod val="50000"/>
                    <a:lumOff val="50000"/>
                  </a:schemeClr>
                </a:solidFill>
                <a:ea typeface="Calibri"/>
                <a:cs typeface="Calibri"/>
              </a:rPr>
              <a:t>Tháng Sáu</a:t>
            </a:r>
            <a:r>
              <a:rPr lang="vi-VN" sz="1100">
                <a:solidFill>
                  <a:schemeClr val="tx1">
                    <a:lumMod val="50000"/>
                    <a:lumOff val="50000"/>
                  </a:schemeClr>
                </a:solidFill>
                <a:ea typeface="Calibri"/>
                <a:cs typeface="Calibri"/>
              </a:rPr>
              <a:t>: Giải ngân tiền tài trợ IRA</a:t>
            </a:r>
          </a:p>
          <a:p>
            <a:pPr marL="171450" indent="-171450">
              <a:buFont typeface="Arial"/>
              <a:buChar char="•"/>
            </a:pPr>
            <a:r>
              <a:rPr lang="vi-VN" sz="1100" b="1">
                <a:solidFill>
                  <a:schemeClr val="tx1">
                    <a:lumMod val="50000"/>
                    <a:lumOff val="50000"/>
                  </a:schemeClr>
                </a:solidFill>
                <a:ea typeface="Calibri"/>
                <a:cs typeface="Calibri"/>
              </a:rPr>
              <a:t>Liên tục</a:t>
            </a:r>
            <a:r>
              <a:rPr lang="vi-VN" sz="1100">
                <a:solidFill>
                  <a:schemeClr val="tx1">
                    <a:lumMod val="50000"/>
                    <a:lumOff val="50000"/>
                  </a:schemeClr>
                </a:solidFill>
                <a:ea typeface="Calibri"/>
                <a:cs typeface="Calibri"/>
              </a:rPr>
              <a:t>: tăng cường sự tham gia của công chúng</a:t>
            </a:r>
          </a:p>
        </p:txBody>
      </p:sp>
      <p:cxnSp>
        <p:nvCxnSpPr>
          <p:cNvPr id="26" name="Straight Connector 25">
            <a:extLst>
              <a:ext uri="{FF2B5EF4-FFF2-40B4-BE49-F238E27FC236}">
                <a16:creationId xmlns:a16="http://schemas.microsoft.com/office/drawing/2014/main" id="{6EF7A87E-CC8C-5FAD-F79B-B65392CAC76E}"/>
              </a:ext>
            </a:extLst>
          </p:cNvPr>
          <p:cNvCxnSpPr>
            <a:cxnSpLocks/>
          </p:cNvCxnSpPr>
          <p:nvPr/>
        </p:nvCxnSpPr>
        <p:spPr>
          <a:xfrm>
            <a:off x="8509805" y="3626383"/>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D8AC947-F169-AA3C-FC87-90B9910590BE}"/>
              </a:ext>
            </a:extLst>
          </p:cNvPr>
          <p:cNvSpPr txBox="1"/>
          <p:nvPr/>
        </p:nvSpPr>
        <p:spPr>
          <a:xfrm>
            <a:off x="8509805" y="3828985"/>
            <a:ext cx="3063070" cy="338554"/>
          </a:xfrm>
          <a:prstGeom prst="rect">
            <a:avLst/>
          </a:prstGeom>
          <a:noFill/>
        </p:spPr>
        <p:txBody>
          <a:bodyPr wrap="square" rtlCol="0">
            <a:spAutoFit/>
          </a:bodyPr>
          <a:lstStyle/>
          <a:p>
            <a:r>
              <a:rPr lang="vi-VN" sz="1600" b="1">
                <a:solidFill>
                  <a:srgbClr val="1E7F7B"/>
                </a:solidFill>
                <a:cs typeface="Sora" pitchFamily="2" charset="0"/>
              </a:rPr>
              <a:t>Cơ Hội Tham Gia của Công Chúng</a:t>
            </a:r>
          </a:p>
        </p:txBody>
      </p:sp>
      <p:sp>
        <p:nvSpPr>
          <p:cNvPr id="28" name="TextBox 27">
            <a:extLst>
              <a:ext uri="{FF2B5EF4-FFF2-40B4-BE49-F238E27FC236}">
                <a16:creationId xmlns:a16="http://schemas.microsoft.com/office/drawing/2014/main" id="{73D11622-1C6A-4E39-B0FA-5E05D61A961D}"/>
              </a:ext>
            </a:extLst>
          </p:cNvPr>
          <p:cNvSpPr txBox="1"/>
          <p:nvPr/>
        </p:nvSpPr>
        <p:spPr>
          <a:xfrm>
            <a:off x="8509805" y="4331893"/>
            <a:ext cx="3063070" cy="1954381"/>
          </a:xfrm>
          <a:prstGeom prst="rect">
            <a:avLst/>
          </a:prstGeom>
          <a:noFill/>
        </p:spPr>
        <p:txBody>
          <a:bodyPr wrap="square" lIns="91440" tIns="45720" rIns="91440" bIns="45720" anchor="t">
            <a:spAutoFit/>
          </a:bodyPr>
          <a:lstStyle/>
          <a:p>
            <a:pPr marL="171450" indent="-171450">
              <a:buFont typeface="Arial" panose="020B0604020202020204" pitchFamily="34" charset="0"/>
              <a:buChar char="•"/>
            </a:pPr>
            <a:r>
              <a:rPr lang="vi-VN" sz="1100" b="1" dirty="0">
                <a:solidFill>
                  <a:schemeClr val="tx1">
                    <a:lumMod val="50000"/>
                    <a:lumOff val="50000"/>
                  </a:schemeClr>
                </a:solidFill>
                <a:ea typeface="Calibri"/>
                <a:cs typeface="Calibri"/>
              </a:rPr>
              <a:t>Tháng Hai</a:t>
            </a:r>
            <a:r>
              <a:rPr lang="vi-VN" sz="1100" dirty="0">
                <a:solidFill>
                  <a:schemeClr val="tx1">
                    <a:lumMod val="50000"/>
                    <a:lumOff val="50000"/>
                  </a:schemeClr>
                </a:solidFill>
                <a:ea typeface="Calibri"/>
                <a:cs typeface="Calibri"/>
              </a:rPr>
              <a:t>: Phản hồi của công chúng về PACE thương mại đối với các nội dung sửa đổi được đề xuất cho hướng dẫn</a:t>
            </a:r>
          </a:p>
          <a:p>
            <a:pPr marL="171450" indent="-171450">
              <a:buFont typeface="Arial" panose="020B0604020202020204" pitchFamily="34" charset="0"/>
              <a:buChar char="•"/>
            </a:pPr>
            <a:r>
              <a:rPr lang="vi-VN" sz="1100" b="1" dirty="0">
                <a:solidFill>
                  <a:schemeClr val="tx1">
                    <a:lumMod val="50000"/>
                    <a:lumOff val="50000"/>
                  </a:schemeClr>
                </a:solidFill>
                <a:ea typeface="Calibri"/>
                <a:cs typeface="Calibri"/>
              </a:rPr>
              <a:t>Liên tục:</a:t>
            </a:r>
            <a:r>
              <a:rPr lang="vi-VN" sz="1100" dirty="0">
                <a:solidFill>
                  <a:schemeClr val="tx1">
                    <a:lumMod val="50000"/>
                    <a:lumOff val="50000"/>
                  </a:schemeClr>
                </a:solidFill>
                <a:ea typeface="Calibri"/>
                <a:cs typeface="Calibri"/>
              </a:rPr>
              <a:t> thông qua các </a:t>
            </a:r>
            <a:r>
              <a:rPr lang="vi-VN" sz="1100" dirty="0">
                <a:solidFill>
                  <a:srgbClr val="3567B1"/>
                </a:solidFill>
                <a:ea typeface="Calibri"/>
                <a:cs typeface="Calibri"/>
                <a:hlinkClick r:id="rId2">
                  <a:extLst>
                    <a:ext uri="{A12FA001-AC4F-418D-AE19-62706E023703}">
                      <ahyp:hlinkClr xmlns:ahyp="http://schemas.microsoft.com/office/drawing/2018/hyperlinkcolor" val="tx"/>
                    </a:ext>
                  </a:extLst>
                </a:hlinkClick>
              </a:rPr>
              <a:t>cuộc họp hàng tháng của EEAC với công chúng</a:t>
            </a:r>
          </a:p>
          <a:p>
            <a:pPr marL="171450" indent="-171450">
              <a:buFont typeface="Arial" panose="020B0604020202020204" pitchFamily="34" charset="0"/>
              <a:buChar char="•"/>
            </a:pPr>
            <a:r>
              <a:rPr lang="vi-VN" sz="1100" b="1" dirty="0">
                <a:solidFill>
                  <a:schemeClr val="tx1">
                    <a:lumMod val="50000"/>
                    <a:lumOff val="50000"/>
                  </a:schemeClr>
                </a:solidFill>
                <a:ea typeface="Calibri"/>
                <a:cs typeface="Calibri"/>
              </a:rPr>
              <a:t>Liên tục</a:t>
            </a:r>
            <a:r>
              <a:rPr lang="vi-VN" sz="1100" dirty="0">
                <a:solidFill>
                  <a:schemeClr val="tx1">
                    <a:lumMod val="50000"/>
                    <a:lumOff val="50000"/>
                  </a:schemeClr>
                </a:solidFill>
                <a:ea typeface="Calibri"/>
                <a:cs typeface="Calibri"/>
              </a:rPr>
              <a:t>: Phản hồi về Bộ Luật Năng Lượng qua </a:t>
            </a:r>
            <a:r>
              <a:rPr lang="vi-VN" sz="1100" dirty="0">
                <a:solidFill>
                  <a:srgbClr val="3567B1"/>
                </a:solidFill>
                <a:ea typeface="Calibri"/>
                <a:cs typeface="Calibri"/>
                <a:hlinkClick r:id="rId3">
                  <a:extLst>
                    <a:ext uri="{A12FA001-AC4F-418D-AE19-62706E023703}">
                      <ahyp:hlinkClr xmlns:ahyp="http://schemas.microsoft.com/office/drawing/2018/hyperlinkcolor" val="tx"/>
                    </a:ext>
                  </a:extLst>
                </a:hlinkClick>
              </a:rPr>
              <a:t>stretchcode@mass.gov</a:t>
            </a:r>
            <a:r>
              <a:rPr lang="vi-VN" sz="1100" dirty="0">
                <a:solidFill>
                  <a:schemeClr val="tx1">
                    <a:lumMod val="50000"/>
                    <a:lumOff val="50000"/>
                  </a:schemeClr>
                </a:solidFill>
                <a:ea typeface="Calibri"/>
                <a:cs typeface="Calibri"/>
              </a:rPr>
              <a:t> và khóa đào tạo do chương trình Mass Save tài trợ </a:t>
            </a:r>
          </a:p>
          <a:p>
            <a:pPr marL="171450" indent="-171450">
              <a:buFont typeface="Arial" panose="020B0604020202020204" pitchFamily="34" charset="0"/>
              <a:buChar char="•"/>
            </a:pPr>
            <a:r>
              <a:rPr lang="vi-VN" sz="1100" b="1" dirty="0">
                <a:solidFill>
                  <a:schemeClr val="tx1">
                    <a:lumMod val="50000"/>
                    <a:lumOff val="50000"/>
                  </a:schemeClr>
                </a:solidFill>
                <a:ea typeface="Calibri"/>
                <a:cs typeface="Calibri"/>
              </a:rPr>
              <a:t>Lâu dài</a:t>
            </a:r>
            <a:r>
              <a:rPr lang="vi-VN" sz="1100" dirty="0">
                <a:solidFill>
                  <a:schemeClr val="tx1">
                    <a:lumMod val="50000"/>
                    <a:lumOff val="50000"/>
                  </a:schemeClr>
                </a:solidFill>
                <a:ea typeface="Calibri"/>
                <a:cs typeface="Calibri"/>
              </a:rPr>
              <a:t>: phản hồi của các bên liên quan về Hướng Dẫn Báo Cáo Năng Lượng Tòa Nhà, </a:t>
            </a:r>
            <a:r>
              <a:rPr lang="vi-VN" sz="1100" dirty="0">
                <a:solidFill>
                  <a:srgbClr val="3567B1"/>
                </a:solidFill>
                <a:ea typeface="Calibri"/>
                <a:cs typeface="Calibri"/>
                <a:hlinkClick r:id="rId4">
                  <a:extLst>
                    <a:ext uri="{A12FA001-AC4F-418D-AE19-62706E023703}">
                      <ahyp:hlinkClr xmlns:ahyp="http://schemas.microsoft.com/office/drawing/2018/hyperlinkcolor" val="tx"/>
                    </a:ext>
                  </a:extLst>
                </a:hlinkClick>
              </a:rPr>
              <a:t>DOER.BER@mass.gov</a:t>
            </a:r>
          </a:p>
        </p:txBody>
      </p:sp>
      <p:sp>
        <p:nvSpPr>
          <p:cNvPr id="2" name="Text Placeholder 1">
            <a:extLst>
              <a:ext uri="{FF2B5EF4-FFF2-40B4-BE49-F238E27FC236}">
                <a16:creationId xmlns:a16="http://schemas.microsoft.com/office/drawing/2014/main" id="{1E8B9B1D-63E8-602C-680B-424A9234F654}"/>
              </a:ext>
            </a:extLst>
          </p:cNvPr>
          <p:cNvSpPr>
            <a:spLocks noGrp="1"/>
          </p:cNvSpPr>
          <p:nvPr>
            <p:ph type="body" sz="quarter" idx="11"/>
          </p:nvPr>
        </p:nvSpPr>
        <p:spPr>
          <a:xfrm>
            <a:off x="482025" y="570522"/>
            <a:ext cx="11005125" cy="607100"/>
          </a:xfrm>
        </p:spPr>
        <p:txBody>
          <a:bodyPr/>
          <a:lstStyle/>
          <a:p>
            <a:r>
              <a:rPr lang="vi-VN" sz="4000"/>
              <a:t>Tiết Kiệm Năng Lượng</a:t>
            </a:r>
          </a:p>
        </p:txBody>
      </p:sp>
      <p:sp>
        <p:nvSpPr>
          <p:cNvPr id="6" name="Text Placeholder 5">
            <a:extLst>
              <a:ext uri="{FF2B5EF4-FFF2-40B4-BE49-F238E27FC236}">
                <a16:creationId xmlns:a16="http://schemas.microsoft.com/office/drawing/2014/main" id="{7AA87240-4DB3-F557-D428-811B9ACA73A7}"/>
              </a:ext>
            </a:extLst>
          </p:cNvPr>
          <p:cNvSpPr>
            <a:spLocks noGrp="1"/>
          </p:cNvSpPr>
          <p:nvPr>
            <p:ph type="body" sz="quarter" idx="12"/>
          </p:nvPr>
        </p:nvSpPr>
        <p:spPr>
          <a:xfrm>
            <a:off x="482024" y="2269612"/>
            <a:ext cx="4680526" cy="4132897"/>
          </a:xfrm>
        </p:spPr>
        <p:txBody>
          <a:bodyPr lIns="91440" tIns="45720" rIns="91440" bIns="45720" anchor="t"/>
          <a:lstStyle/>
          <a:p>
            <a:pPr marL="285750" indent="-285750">
              <a:buFont typeface="Arial" panose="020B0604020202020204" pitchFamily="34" charset="0"/>
              <a:buChar char="•"/>
            </a:pPr>
            <a:r>
              <a:rPr lang="vi-VN" b="0" dirty="0">
                <a:solidFill>
                  <a:srgbClr val="3567B1"/>
                </a:solidFill>
              </a:rPr>
              <a:t>Làm việc với Quản Trị Viên Chương Trình Mass Save về Kế Hoạch Ba Năm 2025-2027</a:t>
            </a:r>
          </a:p>
          <a:p>
            <a:pPr marL="628650" lvl="1" indent="-171450">
              <a:buFont typeface="Arial" panose="020B0604020202020204" pitchFamily="34" charset="0"/>
              <a:buChar char="•"/>
            </a:pPr>
            <a:r>
              <a:rPr lang="vi-VN" sz="1200" dirty="0">
                <a:solidFill>
                  <a:srgbClr val="3567B1"/>
                </a:solidFill>
                <a:ea typeface="Calibri"/>
                <a:cs typeface="Calibri"/>
              </a:rPr>
              <a:t>Miễn phí cải tạo chống chịu thời tiết, máy bơm nhiệt thông qua việc tạo điều kiện cung cấp cho khách hàng có Thu Nhập Trung Bình trên toàn tiểu bang và người thuê nhà trong các Cộng Đồng Bình Đẳng Được Chỉ Định</a:t>
            </a:r>
          </a:p>
          <a:p>
            <a:pPr marL="628650" lvl="1" indent="-171450">
              <a:buFont typeface="Arial" panose="020B0604020202020204" pitchFamily="34" charset="0"/>
              <a:buChar char="•"/>
            </a:pPr>
            <a:r>
              <a:rPr lang="vi-VN" sz="1200" dirty="0">
                <a:solidFill>
                  <a:srgbClr val="3567B1"/>
                </a:solidFill>
                <a:ea typeface="Calibri"/>
                <a:cs typeface="Calibri"/>
              </a:rPr>
              <a:t>Ra mắt bảng điểm nhà ở và tư vấn khử carbon</a:t>
            </a:r>
          </a:p>
          <a:p>
            <a:pPr marL="285750" indent="-285750">
              <a:spcBef>
                <a:spcPts val="1200"/>
              </a:spcBef>
              <a:buFont typeface="Arial" panose="020B0604020202020204" pitchFamily="34" charset="0"/>
              <a:buChar char="•"/>
            </a:pPr>
            <a:r>
              <a:rPr lang="vi-VN" b="0" dirty="0">
                <a:solidFill>
                  <a:srgbClr val="3567B1"/>
                </a:solidFill>
                <a:ea typeface="Calibri"/>
                <a:cs typeface="Calibri"/>
              </a:rPr>
              <a:t>Tăng cơ hội nâng cao nhận thức của công chúng về hoạt động của Ban Tiết Kiệm Năng Lượng</a:t>
            </a:r>
          </a:p>
          <a:p>
            <a:pPr marL="285750" indent="-285750">
              <a:spcBef>
                <a:spcPts val="1200"/>
              </a:spcBef>
              <a:buFont typeface="Arial" panose="020B0604020202020204" pitchFamily="34" charset="0"/>
              <a:buChar char="•"/>
            </a:pPr>
            <a:r>
              <a:rPr lang="vi-VN" b="0" dirty="0">
                <a:solidFill>
                  <a:srgbClr val="3567B1"/>
                </a:solidFill>
                <a:ea typeface="Calibri"/>
                <a:cs typeface="Calibri"/>
              </a:rPr>
              <a:t>Triển khai Chương Trình Hoàn Tiền Năng Lượng Gia Dụng cho khách hàng của nhà máy điện thành phố, Chương Trình Hoàn Tiền Thiết Bị Điện Gia Dụng thông qua chương trình Mass Save</a:t>
            </a:r>
          </a:p>
          <a:p>
            <a:pPr marL="285750" indent="-285750">
              <a:buFont typeface="Calibri"/>
              <a:buChar char="-"/>
            </a:pPr>
            <a:endParaRPr lang="en-US" dirty="0">
              <a:solidFill>
                <a:srgbClr val="3567B1"/>
              </a:solidFill>
              <a:ea typeface="Calibri"/>
              <a:cs typeface="Calibri"/>
            </a:endParaRPr>
          </a:p>
        </p:txBody>
      </p:sp>
      <p:sp>
        <p:nvSpPr>
          <p:cNvPr id="3" name="Text Placeholder 16">
            <a:extLst>
              <a:ext uri="{FF2B5EF4-FFF2-40B4-BE49-F238E27FC236}">
                <a16:creationId xmlns:a16="http://schemas.microsoft.com/office/drawing/2014/main" id="{FCC7D71E-3F7D-4544-9F81-2FEFEFA7F146}"/>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a:solidFill>
                  <a:srgbClr val="2CB34B"/>
                </a:solidFill>
              </a:rPr>
              <a:t>Dự Án Quan Trọng Năm 2025</a:t>
            </a:r>
          </a:p>
        </p:txBody>
      </p:sp>
      <p:pic>
        <p:nvPicPr>
          <p:cNvPr id="15" name="Picture 14" descr="Proposed Designated Equity Communities:&#10;Boston, Brockton, Chelsea, Everett, Fall River, Fitchburg, Framingham, Lawrence, Lowell, Lynn, Malden, New Bedford, Oak Bluffs, Pittsfield, Quincy, Revere, Salem, Springfield, Tisbury, Woburn, Worcester">
            <a:extLst>
              <a:ext uri="{FF2B5EF4-FFF2-40B4-BE49-F238E27FC236}">
                <a16:creationId xmlns:a16="http://schemas.microsoft.com/office/drawing/2014/main" id="{45A5BAAD-39E5-F7F0-8A0F-0C847DDA02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600" y="1699626"/>
            <a:ext cx="2743206" cy="4572009"/>
          </a:xfrm>
          <a:prstGeom prst="rect">
            <a:avLst/>
          </a:prstGeom>
        </p:spPr>
      </p:pic>
    </p:spTree>
    <p:extLst>
      <p:ext uri="{BB962C8B-B14F-4D97-AF65-F5344CB8AC3E}">
        <p14:creationId xmlns:p14="http://schemas.microsoft.com/office/powerpoint/2010/main" val="926651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46EF-E4B9-4250-4056-80ECFB679F96}"/>
            </a:ext>
          </a:extLst>
        </p:cNvPr>
        <p:cNvGrpSpPr/>
        <p:nvPr/>
      </p:nvGrpSpPr>
      <p:grpSpPr>
        <a:xfrm>
          <a:off x="0" y="0"/>
          <a:ext cx="0" cy="0"/>
          <a:chOff x="0" y="0"/>
          <a:chExt cx="0" cy="0"/>
        </a:xfrm>
      </p:grpSpPr>
      <p:pic>
        <p:nvPicPr>
          <p:cNvPr id="7" name="Picture Placeholder 6" descr="Photo of attendees at the first Green Communities Summit held on November 22, 2024.">
            <a:extLst>
              <a:ext uri="{FF2B5EF4-FFF2-40B4-BE49-F238E27FC236}">
                <a16:creationId xmlns:a16="http://schemas.microsoft.com/office/drawing/2014/main" id="{B10F5206-17B2-8186-D14B-277911B6923E}"/>
              </a:ext>
            </a:extLst>
          </p:cNvPr>
          <p:cNvPicPr>
            <a:picLocks noGrp="1" noChangeAspect="1"/>
          </p:cNvPicPr>
          <p:nvPr>
            <p:ph type="pic" sz="quarter" idx="10"/>
          </p:nvPr>
        </p:nvPicPr>
        <p:blipFill>
          <a:blip r:embed="rId2"/>
          <a:srcRect l="17766" r="17766"/>
          <a:stretch/>
        </p:blipFill>
        <p:spPr/>
      </p:pic>
      <p:sp>
        <p:nvSpPr>
          <p:cNvPr id="3" name="Text Placeholder 2">
            <a:extLst>
              <a:ext uri="{FF2B5EF4-FFF2-40B4-BE49-F238E27FC236}">
                <a16:creationId xmlns:a16="http://schemas.microsoft.com/office/drawing/2014/main" id="{67F7F3E6-B033-A12D-21E7-E4E0223F7651}"/>
              </a:ext>
            </a:extLst>
          </p:cNvPr>
          <p:cNvSpPr>
            <a:spLocks noGrp="1"/>
          </p:cNvSpPr>
          <p:nvPr>
            <p:ph type="body" sz="quarter" idx="14"/>
          </p:nvPr>
        </p:nvSpPr>
        <p:spPr>
          <a:xfrm>
            <a:off x="482025" y="576987"/>
            <a:ext cx="10981105" cy="607100"/>
          </a:xfrm>
        </p:spPr>
        <p:txBody>
          <a:bodyPr/>
          <a:lstStyle/>
          <a:p>
            <a:r>
              <a:rPr lang="vi-VN"/>
              <a:t>Cộng Đồng Xanh</a:t>
            </a:r>
          </a:p>
        </p:txBody>
      </p:sp>
      <p:sp>
        <p:nvSpPr>
          <p:cNvPr id="4" name="Text Placeholder 3">
            <a:extLst>
              <a:ext uri="{FF2B5EF4-FFF2-40B4-BE49-F238E27FC236}">
                <a16:creationId xmlns:a16="http://schemas.microsoft.com/office/drawing/2014/main" id="{D5E44974-6C38-8599-8028-1B35578A36D9}"/>
              </a:ext>
            </a:extLst>
          </p:cNvPr>
          <p:cNvSpPr>
            <a:spLocks noGrp="1"/>
          </p:cNvSpPr>
          <p:nvPr>
            <p:ph type="body" sz="quarter" idx="15"/>
          </p:nvPr>
        </p:nvSpPr>
        <p:spPr>
          <a:xfrm>
            <a:off x="361950" y="2523497"/>
            <a:ext cx="6165606" cy="2688880"/>
          </a:xfrm>
        </p:spPr>
        <p:txBody>
          <a:bodyPr lIns="91440" tIns="45720" rIns="91440" bIns="45720" numCol="1" spcCol="548640" anchor="t"/>
          <a:lstStyle/>
          <a:p>
            <a:pPr marL="342900" indent="-342900">
              <a:spcBef>
                <a:spcPts val="0"/>
              </a:spcBef>
              <a:spcAft>
                <a:spcPts val="1800"/>
              </a:spcAft>
              <a:buFont typeface="Arial" panose="020B0604020202020204" pitchFamily="34" charset="0"/>
              <a:buChar char="•"/>
            </a:pPr>
            <a:r>
              <a:rPr lang="vi-VN" sz="2000">
                <a:solidFill>
                  <a:srgbClr val="3567B1"/>
                </a:solidFill>
                <a:ea typeface="Calibri"/>
                <a:cs typeface="Calibri"/>
              </a:rPr>
              <a:t>Hỗ trợ và khuyến khích các nỗ lực khử carbon đô thị công bằng để thúc đẩy các mục tiêu khí hậu của MA</a:t>
            </a:r>
          </a:p>
          <a:p>
            <a:pPr marL="342900" indent="-342900">
              <a:spcBef>
                <a:spcPts val="0"/>
              </a:spcBef>
              <a:spcAft>
                <a:spcPts val="1800"/>
              </a:spcAft>
              <a:buFont typeface="Arial" panose="020B0604020202020204" pitchFamily="34" charset="0"/>
              <a:buChar char="•"/>
            </a:pPr>
            <a:r>
              <a:rPr lang="vi-VN" sz="2000">
                <a:solidFill>
                  <a:srgbClr val="3567B1"/>
                </a:solidFill>
                <a:ea typeface="Calibri"/>
                <a:cs typeface="Calibri"/>
              </a:rPr>
              <a:t>Chứng nhận Cộng Đồng Đi Đầu về Khí Hậu đầu tiên</a:t>
            </a:r>
          </a:p>
          <a:p>
            <a:pPr marL="342900" indent="-342900">
              <a:spcBef>
                <a:spcPts val="0"/>
              </a:spcBef>
              <a:spcAft>
                <a:spcPts val="1800"/>
              </a:spcAft>
              <a:buFont typeface="Arial" panose="020B0604020202020204" pitchFamily="34" charset="0"/>
              <a:buChar char="•"/>
            </a:pPr>
            <a:r>
              <a:rPr lang="vi-VN" sz="2000">
                <a:solidFill>
                  <a:srgbClr val="3567B1"/>
                </a:solidFill>
                <a:ea typeface="Calibri"/>
                <a:cs typeface="Calibri"/>
              </a:rPr>
              <a:t>Đạt mốc 300 Cộng Đồng Xanh</a:t>
            </a:r>
          </a:p>
        </p:txBody>
      </p:sp>
      <p:sp>
        <p:nvSpPr>
          <p:cNvPr id="5" name="Text Placeholder 4">
            <a:extLst>
              <a:ext uri="{FF2B5EF4-FFF2-40B4-BE49-F238E27FC236}">
                <a16:creationId xmlns:a16="http://schemas.microsoft.com/office/drawing/2014/main" id="{A03F6F70-22E8-321C-13D6-E77626A3858A}"/>
              </a:ext>
            </a:extLst>
          </p:cNvPr>
          <p:cNvSpPr>
            <a:spLocks noGrp="1"/>
          </p:cNvSpPr>
          <p:nvPr>
            <p:ph type="body" sz="quarter" idx="16"/>
          </p:nvPr>
        </p:nvSpPr>
        <p:spPr/>
        <p:txBody>
          <a:bodyPr/>
          <a:lstStyle/>
          <a:p>
            <a:r>
              <a:rPr lang="vi-VN" sz="2800"/>
              <a:t>Mục Tiêu Năm 2025</a:t>
            </a:r>
          </a:p>
        </p:txBody>
      </p:sp>
    </p:spTree>
    <p:extLst>
      <p:ext uri="{BB962C8B-B14F-4D97-AF65-F5344CB8AC3E}">
        <p14:creationId xmlns:p14="http://schemas.microsoft.com/office/powerpoint/2010/main" val="318693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CB44C3-F421-97A9-28B0-5E99C9E29DA1}"/>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3DFCCE11-A43C-5821-5527-A3BFAB6F41EF}"/>
              </a:ext>
            </a:extLst>
          </p:cNvPr>
          <p:cNvSpPr txBox="1"/>
          <p:nvPr/>
        </p:nvSpPr>
        <p:spPr>
          <a:xfrm>
            <a:off x="8509805" y="1975288"/>
            <a:ext cx="2388795" cy="338554"/>
          </a:xfrm>
          <a:prstGeom prst="rect">
            <a:avLst/>
          </a:prstGeom>
          <a:noFill/>
        </p:spPr>
        <p:txBody>
          <a:bodyPr wrap="none" rtlCol="0">
            <a:spAutoFit/>
          </a:bodyPr>
          <a:lstStyle/>
          <a:p>
            <a:r>
              <a:rPr lang="vi-VN" sz="1600" b="1">
                <a:solidFill>
                  <a:srgbClr val="1E7F7B"/>
                </a:solidFill>
                <a:cs typeface="Sora" pitchFamily="2" charset="0"/>
              </a:rPr>
              <a:t>Tiến Độ/Thời Hạn Năm 2025</a:t>
            </a:r>
          </a:p>
        </p:txBody>
      </p:sp>
      <p:sp>
        <p:nvSpPr>
          <p:cNvPr id="25" name="TextBox 24">
            <a:extLst>
              <a:ext uri="{FF2B5EF4-FFF2-40B4-BE49-F238E27FC236}">
                <a16:creationId xmlns:a16="http://schemas.microsoft.com/office/drawing/2014/main" id="{DD99284B-9170-A6C9-9DDD-EC7009E5DCC9}"/>
              </a:ext>
            </a:extLst>
          </p:cNvPr>
          <p:cNvSpPr txBox="1"/>
          <p:nvPr/>
        </p:nvSpPr>
        <p:spPr>
          <a:xfrm>
            <a:off x="8509805" y="2240857"/>
            <a:ext cx="2371219" cy="1569660"/>
          </a:xfrm>
          <a:prstGeom prst="rect">
            <a:avLst/>
          </a:prstGeom>
          <a:noFill/>
        </p:spPr>
        <p:txBody>
          <a:bodyPr wrap="square" lIns="91440" tIns="45720" rIns="91440" bIns="45720" anchor="t">
            <a:spAutoFit/>
          </a:bodyPr>
          <a:lstStyle/>
          <a:p>
            <a:endParaRPr lang="en-US" sz="1200">
              <a:solidFill>
                <a:schemeClr val="tx1">
                  <a:lumMod val="50000"/>
                  <a:lumOff val="50000"/>
                </a:schemeClr>
              </a:solidFill>
            </a:endParaRPr>
          </a:p>
          <a:p>
            <a:pPr marL="171450" indent="-171450">
              <a:buFont typeface="Arial" panose="020B0604020202020204" pitchFamily="34" charset="0"/>
              <a:buChar char="•"/>
            </a:pPr>
            <a:r>
              <a:rPr lang="vi-VN" sz="1200">
                <a:solidFill>
                  <a:schemeClr val="tx1">
                    <a:lumMod val="50000"/>
                    <a:lumOff val="50000"/>
                  </a:schemeClr>
                </a:solidFill>
              </a:rPr>
              <a:t>Truy cập </a:t>
            </a:r>
            <a:r>
              <a:rPr lang="vi-VN" sz="1200">
                <a:solidFill>
                  <a:srgbClr val="3567B1"/>
                </a:solidFill>
                <a:hlinkClick r:id="rId2">
                  <a:extLst>
                    <a:ext uri="{A12FA001-AC4F-418D-AE19-62706E023703}">
                      <ahyp:hlinkClr xmlns:ahyp="http://schemas.microsoft.com/office/drawing/2018/hyperlinkcolor" val="tx"/>
                    </a:ext>
                  </a:extLst>
                </a:hlinkClick>
              </a:rPr>
              <a:t>trang web</a:t>
            </a:r>
            <a:r>
              <a:rPr lang="vi-VN" sz="1200">
                <a:solidFill>
                  <a:schemeClr val="tx1">
                    <a:lumMod val="50000"/>
                    <a:lumOff val="50000"/>
                  </a:schemeClr>
                </a:solidFill>
              </a:rPr>
              <a:t> của chúng tôi để xem các thời hạn quan trọng</a:t>
            </a:r>
          </a:p>
          <a:p>
            <a:endParaRPr lang="en-US" sz="1200"/>
          </a:p>
          <a:p>
            <a:r>
              <a:rPr lang="vi-VN" sz="1200">
                <a:solidFill>
                  <a:srgbClr val="3567B1"/>
                </a:solidFill>
                <a:hlinkClick r:id="rId2">
                  <a:extLst>
                    <a:ext uri="{A12FA001-AC4F-418D-AE19-62706E023703}">
                      <ahyp:hlinkClr xmlns:ahyp="http://schemas.microsoft.com/office/drawing/2018/hyperlinkcolor" val="tx"/>
                    </a:ext>
                  </a:extLst>
                </a:hlinkClick>
              </a:rPr>
              <a:t>Lịch 2025 của Chương Trình Cộng Đồng Xanh</a:t>
            </a:r>
          </a:p>
          <a:p>
            <a:endParaRPr lang="en-US" sz="1200" b="0" i="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5BF5FD28-FA1C-F0B3-4A20-155C51DAA37B}"/>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E6C8A95-F4AE-3830-A05B-7A8910917B56}"/>
              </a:ext>
            </a:extLst>
          </p:cNvPr>
          <p:cNvSpPr txBox="1"/>
          <p:nvPr/>
        </p:nvSpPr>
        <p:spPr>
          <a:xfrm>
            <a:off x="8509805" y="4125086"/>
            <a:ext cx="3063070" cy="338554"/>
          </a:xfrm>
          <a:prstGeom prst="rect">
            <a:avLst/>
          </a:prstGeom>
          <a:noFill/>
        </p:spPr>
        <p:txBody>
          <a:bodyPr wrap="square" rtlCol="0">
            <a:spAutoFit/>
          </a:bodyPr>
          <a:lstStyle/>
          <a:p>
            <a:r>
              <a:rPr lang="vi-VN" sz="1600" b="1">
                <a:solidFill>
                  <a:srgbClr val="1E7F7B"/>
                </a:solidFill>
                <a:cs typeface="Sora" pitchFamily="2" charset="0"/>
              </a:rPr>
              <a:t>Cơ Hội Tham Gia của Công Chúng</a:t>
            </a:r>
          </a:p>
        </p:txBody>
      </p:sp>
      <p:sp>
        <p:nvSpPr>
          <p:cNvPr id="28" name="TextBox 27">
            <a:extLst>
              <a:ext uri="{FF2B5EF4-FFF2-40B4-BE49-F238E27FC236}">
                <a16:creationId xmlns:a16="http://schemas.microsoft.com/office/drawing/2014/main" id="{319F539A-4F2D-39A4-7651-85BAD2641EED}"/>
              </a:ext>
            </a:extLst>
          </p:cNvPr>
          <p:cNvSpPr txBox="1"/>
          <p:nvPr/>
        </p:nvSpPr>
        <p:spPr>
          <a:xfrm>
            <a:off x="8509805" y="4697287"/>
            <a:ext cx="3206287" cy="1938992"/>
          </a:xfrm>
          <a:prstGeom prst="rect">
            <a:avLst/>
          </a:prstGeom>
          <a:noFill/>
        </p:spPr>
        <p:txBody>
          <a:bodyPr wrap="square" lIns="91440" tIns="45720" rIns="91440" bIns="45720" anchor="t">
            <a:spAutoFit/>
          </a:bodyPr>
          <a:lstStyle/>
          <a:p>
            <a:pPr marL="171450" indent="-171450">
              <a:buFont typeface="Arial" panose="020B0604020202020204" pitchFamily="34" charset="0"/>
              <a:buChar char="•"/>
            </a:pPr>
            <a:r>
              <a:rPr lang="vi-VN" sz="1200" b="1" dirty="0">
                <a:solidFill>
                  <a:schemeClr val="tx1">
                    <a:lumMod val="50000"/>
                    <a:lumOff val="50000"/>
                  </a:schemeClr>
                </a:solidFill>
                <a:ea typeface="Calibri"/>
                <a:cs typeface="Calibri"/>
              </a:rPr>
              <a:t>Mùa Hè - Thu</a:t>
            </a:r>
            <a:r>
              <a:rPr lang="vi-VN" sz="1200" dirty="0">
                <a:solidFill>
                  <a:schemeClr val="tx1">
                    <a:lumMod val="50000"/>
                    <a:lumOff val="50000"/>
                  </a:schemeClr>
                </a:solidFill>
                <a:ea typeface="Calibri"/>
                <a:cs typeface="Calibri"/>
              </a:rPr>
              <a:t>: Phiên thảo luận với các bên liên quan về quy chế mẫu</a:t>
            </a:r>
          </a:p>
          <a:p>
            <a:pPr marL="171450" indent="-171450">
              <a:buFont typeface="Arial" panose="020B0604020202020204" pitchFamily="34" charset="0"/>
              <a:buChar char="•"/>
            </a:pPr>
            <a:r>
              <a:rPr lang="vi-VN" sz="1200" b="1" dirty="0">
                <a:solidFill>
                  <a:schemeClr val="tx1">
                    <a:lumMod val="50000"/>
                    <a:lumOff val="50000"/>
                  </a:schemeClr>
                </a:solidFill>
                <a:ea typeface="Calibri"/>
                <a:cs typeface="Calibri"/>
              </a:rPr>
              <a:t>Mùa Thu</a:t>
            </a:r>
            <a:r>
              <a:rPr lang="vi-VN" sz="1200" dirty="0">
                <a:solidFill>
                  <a:schemeClr val="tx1">
                    <a:lumMod val="50000"/>
                    <a:lumOff val="50000"/>
                  </a:schemeClr>
                </a:solidFill>
                <a:ea typeface="Calibri"/>
                <a:cs typeface="Calibri"/>
              </a:rPr>
              <a:t>: Hội Nghị Thượng Đỉnh Cộng Đồng Xanh</a:t>
            </a:r>
          </a:p>
          <a:p>
            <a:pPr marL="171450" indent="-171450">
              <a:buFont typeface="Arial" panose="020B0604020202020204" pitchFamily="34" charset="0"/>
              <a:buChar char="•"/>
            </a:pPr>
            <a:r>
              <a:rPr lang="vi-VN" sz="1200" b="1" dirty="0">
                <a:solidFill>
                  <a:schemeClr val="tx1">
                    <a:lumMod val="50000"/>
                    <a:lumOff val="50000"/>
                  </a:schemeClr>
                </a:solidFill>
                <a:ea typeface="Calibri"/>
                <a:cs typeface="Calibri"/>
              </a:rPr>
              <a:t>Liên tục</a:t>
            </a:r>
            <a:r>
              <a:rPr lang="vi-VN" sz="1200" dirty="0">
                <a:solidFill>
                  <a:schemeClr val="tx1">
                    <a:lumMod val="50000"/>
                    <a:lumOff val="50000"/>
                  </a:schemeClr>
                </a:solidFill>
                <a:ea typeface="Calibri"/>
                <a:cs typeface="Calibri"/>
              </a:rPr>
              <a:t>: Hội thảo trực tuyến chuyên đề trong cả năm – </a:t>
            </a:r>
            <a:r>
              <a:rPr lang="vi-VN" sz="1200" dirty="0">
                <a:solidFill>
                  <a:srgbClr val="3567B1"/>
                </a:solidFill>
                <a:ea typeface="Calibri"/>
                <a:cs typeface="Calibri"/>
                <a:hlinkClick r:id="rId3">
                  <a:extLst>
                    <a:ext uri="{A12FA001-AC4F-418D-AE19-62706E023703}">
                      <ahyp:hlinkClr xmlns:ahyp="http://schemas.microsoft.com/office/drawing/2018/hyperlinkcolor" val="tx"/>
                    </a:ext>
                  </a:extLst>
                </a:hlinkClick>
              </a:rPr>
              <a:t>tham gia danh sách nhận email nhanh của chúng tôi</a:t>
            </a:r>
            <a:r>
              <a:rPr lang="vi-VN" sz="1200" dirty="0">
                <a:solidFill>
                  <a:schemeClr val="tx1">
                    <a:lumMod val="50000"/>
                    <a:lumOff val="50000"/>
                  </a:schemeClr>
                </a:solidFill>
                <a:ea typeface="Calibri"/>
                <a:cs typeface="Calibri"/>
              </a:rPr>
              <a:t> để nhận thông báo về các chương trình tài trợ và cơ hội khác</a:t>
            </a:r>
          </a:p>
          <a:p>
            <a:endParaRPr lang="en-US" sz="1200" dirty="0">
              <a:solidFill>
                <a:schemeClr val="tx1">
                  <a:lumMod val="50000"/>
                  <a:lumOff val="50000"/>
                </a:schemeClr>
              </a:solidFill>
              <a:ea typeface="Calibri"/>
              <a:cs typeface="Calibri"/>
            </a:endParaRPr>
          </a:p>
        </p:txBody>
      </p:sp>
      <p:sp>
        <p:nvSpPr>
          <p:cNvPr id="2" name="Text Placeholder 1">
            <a:extLst>
              <a:ext uri="{FF2B5EF4-FFF2-40B4-BE49-F238E27FC236}">
                <a16:creationId xmlns:a16="http://schemas.microsoft.com/office/drawing/2014/main" id="{0B6CC8C3-27CC-57C5-06CA-AFBED61FAC28}"/>
              </a:ext>
            </a:extLst>
          </p:cNvPr>
          <p:cNvSpPr>
            <a:spLocks noGrp="1"/>
          </p:cNvSpPr>
          <p:nvPr>
            <p:ph type="body" sz="quarter" idx="11"/>
          </p:nvPr>
        </p:nvSpPr>
        <p:spPr>
          <a:xfrm>
            <a:off x="482025" y="570522"/>
            <a:ext cx="11005125" cy="607100"/>
          </a:xfrm>
        </p:spPr>
        <p:txBody>
          <a:bodyPr/>
          <a:lstStyle/>
          <a:p>
            <a:r>
              <a:rPr lang="vi-VN" sz="4000"/>
              <a:t>Cộng Đồng Xanh</a:t>
            </a:r>
          </a:p>
        </p:txBody>
      </p:sp>
      <p:sp>
        <p:nvSpPr>
          <p:cNvPr id="6" name="Text Placeholder 5">
            <a:extLst>
              <a:ext uri="{FF2B5EF4-FFF2-40B4-BE49-F238E27FC236}">
                <a16:creationId xmlns:a16="http://schemas.microsoft.com/office/drawing/2014/main" id="{8FAF294D-2EC7-3D2C-7E50-12570044ABAD}"/>
              </a:ext>
            </a:extLst>
          </p:cNvPr>
          <p:cNvSpPr>
            <a:spLocks noGrp="1"/>
          </p:cNvSpPr>
          <p:nvPr>
            <p:ph type="body" sz="quarter" idx="12"/>
          </p:nvPr>
        </p:nvSpPr>
        <p:spPr>
          <a:xfrm>
            <a:off x="483912" y="1885391"/>
            <a:ext cx="4611912" cy="4471866"/>
          </a:xfrm>
        </p:spPr>
        <p:txBody>
          <a:bodyPr lIns="91440" tIns="45720" rIns="91440" bIns="45720" anchor="t"/>
          <a:lstStyle/>
          <a:p>
            <a:r>
              <a:rPr lang="vi-VN" dirty="0">
                <a:solidFill>
                  <a:srgbClr val="3567B1"/>
                </a:solidFill>
                <a:ea typeface="Calibri"/>
                <a:cs typeface="Sora" pitchFamily="2" charset="0"/>
              </a:rPr>
              <a:t>Các Khoản Tài Trợ:</a:t>
            </a:r>
          </a:p>
          <a:p>
            <a:pPr marL="574675" lvl="1" indent="-285750">
              <a:buFont typeface="Arial" panose="020B0604020202020204" pitchFamily="34" charset="0"/>
              <a:buChar char="•"/>
            </a:pPr>
            <a:r>
              <a:rPr lang="vi-VN" sz="1400" dirty="0">
                <a:solidFill>
                  <a:srgbClr val="3567B1"/>
                </a:solidFill>
                <a:ea typeface="Calibri"/>
                <a:cs typeface="Sora" pitchFamily="2" charset="0"/>
              </a:rPr>
              <a:t>Hỗ Trợ Kỹ Thuật Năng Lượng Đô Thị (META)</a:t>
            </a:r>
          </a:p>
          <a:p>
            <a:pPr marL="574675" lvl="1" indent="-285750">
              <a:buFont typeface="Arial" panose="020B0604020202020204" pitchFamily="34" charset="0"/>
              <a:buChar char="•"/>
            </a:pPr>
            <a:r>
              <a:rPr lang="vi-VN" sz="1400" dirty="0">
                <a:solidFill>
                  <a:srgbClr val="3567B1"/>
                </a:solidFill>
                <a:ea typeface="Calibri"/>
                <a:cs typeface="Sora" pitchFamily="2" charset="0"/>
              </a:rPr>
              <a:t>Cạnh Tranh GC</a:t>
            </a:r>
          </a:p>
          <a:p>
            <a:pPr marL="574675" lvl="1" indent="-285750">
              <a:buFont typeface="Arial" panose="020B0604020202020204" pitchFamily="34" charset="0"/>
              <a:buChar char="•"/>
            </a:pPr>
            <a:r>
              <a:rPr lang="vi-VN" sz="1400" dirty="0">
                <a:solidFill>
                  <a:srgbClr val="3567B1"/>
                </a:solidFill>
                <a:ea typeface="Calibri"/>
                <a:cs typeface="Sora" pitchFamily="2" charset="0"/>
              </a:rPr>
              <a:t>Hỗ Trợ Lộ Trình Khử Carbon Đô Thị</a:t>
            </a:r>
          </a:p>
          <a:p>
            <a:pPr marL="574675" lvl="1" indent="-285750">
              <a:buFont typeface="Arial" panose="020B0604020202020204" pitchFamily="34" charset="0"/>
              <a:buChar char="•"/>
            </a:pPr>
            <a:r>
              <a:rPr lang="vi-VN" sz="1400" dirty="0">
                <a:solidFill>
                  <a:srgbClr val="3567B1"/>
                </a:solidFill>
                <a:ea typeface="Calibri"/>
                <a:cs typeface="Sora" pitchFamily="2" charset="0"/>
              </a:rPr>
              <a:t>Hỗ Trợ Công Nghệ Đi Đầu về Ứng Phó với Khí Hậu</a:t>
            </a:r>
          </a:p>
          <a:p>
            <a:pPr marL="574675" lvl="1" indent="-285750">
              <a:buFont typeface="Arial" panose="020B0604020202020204" pitchFamily="34" charset="0"/>
              <a:buChar char="•"/>
            </a:pPr>
            <a:r>
              <a:rPr lang="vi-VN" sz="1400" dirty="0">
                <a:solidFill>
                  <a:srgbClr val="3567B1"/>
                </a:solidFill>
                <a:ea typeface="Calibri"/>
                <a:cs typeface="Sora" pitchFamily="2" charset="0"/>
              </a:rPr>
              <a:t>Khu Học Chánh Khu Vực</a:t>
            </a:r>
          </a:p>
          <a:p>
            <a:pPr marL="574675" lvl="1" indent="-285750">
              <a:buFont typeface="Arial" panose="020B0604020202020204" pitchFamily="34" charset="0"/>
              <a:buChar char="•"/>
            </a:pPr>
            <a:r>
              <a:rPr lang="vi-VN" sz="1400" dirty="0">
                <a:solidFill>
                  <a:srgbClr val="3567B1"/>
                </a:solidFill>
                <a:ea typeface="Calibri"/>
                <a:cs typeface="Sora" pitchFamily="2" charset="0"/>
              </a:rPr>
              <a:t>Hỗ Trợ Lập Kế Hoạch Năng Lượng Khu Vực</a:t>
            </a:r>
          </a:p>
          <a:p>
            <a:pPr marL="574675" lvl="1" indent="-285750">
              <a:buFont typeface="Arial" panose="020B0604020202020204" pitchFamily="34" charset="0"/>
              <a:buChar char="•"/>
            </a:pPr>
            <a:r>
              <a:rPr lang="vi-VN" sz="1400" dirty="0">
                <a:solidFill>
                  <a:srgbClr val="3567B1"/>
                </a:solidFill>
                <a:ea typeface="Calibri"/>
                <a:cs typeface="Sora" pitchFamily="2" charset="0"/>
              </a:rPr>
              <a:t>Tăng Tốc Khử Carbon Đi Đầu về Ứng Phó với Khí Hậu</a:t>
            </a:r>
          </a:p>
          <a:p>
            <a:r>
              <a:rPr lang="vi-VN" dirty="0">
                <a:solidFill>
                  <a:srgbClr val="3567B1"/>
                </a:solidFill>
                <a:ea typeface="Calibri"/>
                <a:cs typeface="Sora" pitchFamily="2" charset="0"/>
              </a:rPr>
              <a:t>Điều phối các nỗ lực khử carbon đô thị với Kế Hoạch Ba Năm mới</a:t>
            </a:r>
          </a:p>
          <a:p>
            <a:r>
              <a:rPr lang="vi-VN" dirty="0">
                <a:solidFill>
                  <a:srgbClr val="3567B1"/>
                </a:solidFill>
                <a:ea typeface="Calibri"/>
                <a:cs typeface="Sora" pitchFamily="2" charset="0"/>
              </a:rPr>
              <a:t>Phát triển quy chế mẫu về lưu trữ năng lượng mặt trời và pin</a:t>
            </a:r>
          </a:p>
          <a:p>
            <a:r>
              <a:rPr lang="vi-VN" dirty="0">
                <a:solidFill>
                  <a:srgbClr val="3567B1"/>
                </a:solidFill>
                <a:ea typeface="Calibri"/>
                <a:cs typeface="Sora" pitchFamily="2" charset="0"/>
              </a:rPr>
              <a:t>Xây dựng năng lực đô thị</a:t>
            </a:r>
          </a:p>
          <a:p>
            <a:r>
              <a:rPr lang="vi-VN" dirty="0">
                <a:solidFill>
                  <a:srgbClr val="3567B1"/>
                </a:solidFill>
                <a:ea typeface="Calibri"/>
                <a:cs typeface="Sora" pitchFamily="2" charset="0"/>
              </a:rPr>
              <a:t>Hội Nghị Thượng Đỉnh Cộng Đồng Xanh</a:t>
            </a:r>
          </a:p>
          <a:p>
            <a:endParaRPr lang="en-US" sz="1400" dirty="0">
              <a:solidFill>
                <a:srgbClr val="3567B1"/>
              </a:solidFill>
              <a:ea typeface="Calibri"/>
              <a:cs typeface="Sora" pitchFamily="2" charset="0"/>
            </a:endParaRPr>
          </a:p>
          <a:p>
            <a:endParaRPr lang="en-US" sz="1400" dirty="0">
              <a:solidFill>
                <a:srgbClr val="3567B1"/>
              </a:solidFill>
              <a:ea typeface="Calibri"/>
              <a:cs typeface="Sora" pitchFamily="2" charset="0"/>
            </a:endParaRPr>
          </a:p>
        </p:txBody>
      </p:sp>
      <p:sp>
        <p:nvSpPr>
          <p:cNvPr id="3" name="Text Placeholder 16">
            <a:extLst>
              <a:ext uri="{FF2B5EF4-FFF2-40B4-BE49-F238E27FC236}">
                <a16:creationId xmlns:a16="http://schemas.microsoft.com/office/drawing/2014/main" id="{92E78074-07A8-7DAA-11C6-2902A5F8FE30}"/>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a:solidFill>
                  <a:srgbClr val="2CB34B"/>
                </a:solidFill>
              </a:rPr>
              <a:t>Dự Án Quan Trọng Năm 2025</a:t>
            </a:r>
          </a:p>
        </p:txBody>
      </p:sp>
      <p:pic>
        <p:nvPicPr>
          <p:cNvPr id="10" name="Picture Placeholder 9">
            <a:extLst>
              <a:ext uri="{FF2B5EF4-FFF2-40B4-BE49-F238E27FC236}">
                <a16:creationId xmlns:a16="http://schemas.microsoft.com/office/drawing/2014/main" id="{2DB40635-111C-D63A-440C-2B1CEED704EF}"/>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27804" r="27804"/>
          <a:stretch>
            <a:fillRect/>
          </a:stretch>
        </p:blipFill>
        <p:spPr/>
      </p:pic>
    </p:spTree>
    <p:extLst>
      <p:ext uri="{BB962C8B-B14F-4D97-AF65-F5344CB8AC3E}">
        <p14:creationId xmlns:p14="http://schemas.microsoft.com/office/powerpoint/2010/main" val="483816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C7065-6744-6322-74A4-4D2F69CB0A0F}"/>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1968CCA-1FFD-360A-DCB7-BC4C9DE95A8A}"/>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6362" b="6362"/>
          <a:stretch/>
        </p:blipFill>
        <p:spPr/>
      </p:pic>
      <p:sp>
        <p:nvSpPr>
          <p:cNvPr id="3" name="Text Placeholder 2">
            <a:extLst>
              <a:ext uri="{FF2B5EF4-FFF2-40B4-BE49-F238E27FC236}">
                <a16:creationId xmlns:a16="http://schemas.microsoft.com/office/drawing/2014/main" id="{5145BF31-8446-0082-E6CD-72073B1D4B0B}"/>
              </a:ext>
            </a:extLst>
          </p:cNvPr>
          <p:cNvSpPr>
            <a:spLocks noGrp="1"/>
          </p:cNvSpPr>
          <p:nvPr>
            <p:ph type="body" sz="quarter" idx="14"/>
          </p:nvPr>
        </p:nvSpPr>
        <p:spPr>
          <a:xfrm>
            <a:off x="482025" y="779112"/>
            <a:ext cx="10981105" cy="607100"/>
          </a:xfrm>
        </p:spPr>
        <p:txBody>
          <a:bodyPr/>
          <a:lstStyle/>
          <a:p>
            <a:r>
              <a:rPr lang="vi-VN" sz="4000"/>
              <a:t>Lãnh Đạo Bằng Hành Động</a:t>
            </a:r>
          </a:p>
        </p:txBody>
      </p:sp>
      <p:sp>
        <p:nvSpPr>
          <p:cNvPr id="4" name="Text Placeholder 3">
            <a:extLst>
              <a:ext uri="{FF2B5EF4-FFF2-40B4-BE49-F238E27FC236}">
                <a16:creationId xmlns:a16="http://schemas.microsoft.com/office/drawing/2014/main" id="{25C121D9-EF72-EB38-8DD6-6AAFA21BEFA6}"/>
              </a:ext>
            </a:extLst>
          </p:cNvPr>
          <p:cNvSpPr>
            <a:spLocks noGrp="1"/>
          </p:cNvSpPr>
          <p:nvPr>
            <p:ph type="body" sz="quarter" idx="15"/>
          </p:nvPr>
        </p:nvSpPr>
        <p:spPr>
          <a:xfrm>
            <a:off x="482025" y="2092161"/>
            <a:ext cx="6660180" cy="2219955"/>
          </a:xfrm>
        </p:spPr>
        <p:txBody>
          <a:bodyPr/>
          <a:lstStyle/>
          <a:p>
            <a:r>
              <a:rPr lang="vi-VN" sz="1600" b="1" dirty="0">
                <a:solidFill>
                  <a:srgbClr val="3567B1"/>
                </a:solidFill>
              </a:rPr>
              <a:t>Thực Hiện Sắc Lệnh 594 của Thống Đốc về LBE</a:t>
            </a:r>
          </a:p>
          <a:p>
            <a:pPr marL="285750" indent="-285750">
              <a:buFont typeface="Arial" panose="020B0604020202020204" pitchFamily="34" charset="0"/>
              <a:buChar char="•"/>
            </a:pPr>
            <a:r>
              <a:rPr lang="vi-VN" dirty="0">
                <a:solidFill>
                  <a:srgbClr val="3567B1"/>
                </a:solidFill>
              </a:rPr>
              <a:t>Hỗ trợ điện khí hóa đội xe của tiểu bang</a:t>
            </a:r>
          </a:p>
          <a:p>
            <a:pPr marL="285750" indent="-285750">
              <a:buFont typeface="Arial" panose="020B0604020202020204" pitchFamily="34" charset="0"/>
              <a:buChar char="•"/>
            </a:pPr>
            <a:r>
              <a:rPr lang="vi-VN" dirty="0">
                <a:solidFill>
                  <a:srgbClr val="3567B1"/>
                </a:solidFill>
              </a:rPr>
              <a:t>Thúc đẩy việc tiếp tục giảm nhiên liệu hóa thạch tại chỗ ở các địa điểm của tiểu bang</a:t>
            </a:r>
          </a:p>
          <a:p>
            <a:pPr marL="285750" indent="-285750">
              <a:buFont typeface="Arial" panose="020B0604020202020204" pitchFamily="34" charset="0"/>
              <a:buChar char="•"/>
            </a:pPr>
            <a:r>
              <a:rPr lang="vi-VN" dirty="0">
                <a:solidFill>
                  <a:srgbClr val="3567B1"/>
                </a:solidFill>
              </a:rPr>
              <a:t>Xác định các cơ hội sử dụng/thí điểm nhiên liệu thay thế để điện khí hóa đội xe hạng trung/hạng nặng của tiểu bang </a:t>
            </a:r>
          </a:p>
          <a:p>
            <a:pPr marL="285750" indent="-285750">
              <a:buFont typeface="Arial" panose="020B0604020202020204" pitchFamily="34" charset="0"/>
              <a:buChar char="•"/>
            </a:pPr>
            <a:r>
              <a:rPr lang="vi-VN" dirty="0">
                <a:solidFill>
                  <a:srgbClr val="3567B1"/>
                </a:solidFill>
              </a:rPr>
              <a:t>Tăng cường triển khai lưu trữ năng lượng mặt trời và pin tại các địa điểm của tiểu bang, giảm chi phí cho tiểu bang và bổ sung các nguồn năng lượng</a:t>
            </a:r>
            <a:r>
              <a:rPr lang="vi-VN" strike="sngStrike" dirty="0">
                <a:solidFill>
                  <a:srgbClr val="3567B1"/>
                </a:solidFill>
              </a:rPr>
              <a:t> </a:t>
            </a:r>
            <a:r>
              <a:rPr lang="vi-VN" dirty="0">
                <a:solidFill>
                  <a:srgbClr val="3567B1"/>
                </a:solidFill>
              </a:rPr>
              <a:t>sạch vào lưới điện</a:t>
            </a:r>
          </a:p>
        </p:txBody>
      </p:sp>
      <p:sp>
        <p:nvSpPr>
          <p:cNvPr id="5" name="Text Placeholder 4">
            <a:extLst>
              <a:ext uri="{FF2B5EF4-FFF2-40B4-BE49-F238E27FC236}">
                <a16:creationId xmlns:a16="http://schemas.microsoft.com/office/drawing/2014/main" id="{E191871B-58CA-40A3-60E6-7919B4247200}"/>
              </a:ext>
            </a:extLst>
          </p:cNvPr>
          <p:cNvSpPr>
            <a:spLocks noGrp="1"/>
          </p:cNvSpPr>
          <p:nvPr>
            <p:ph type="body" sz="quarter" idx="16"/>
          </p:nvPr>
        </p:nvSpPr>
        <p:spPr>
          <a:xfrm>
            <a:off x="482025" y="1485756"/>
            <a:ext cx="5524138" cy="551184"/>
          </a:xfrm>
        </p:spPr>
        <p:txBody>
          <a:bodyPr/>
          <a:lstStyle/>
          <a:p>
            <a:r>
              <a:rPr lang="vi-VN" sz="2800"/>
              <a:t>Mục Tiêu Năm 2025</a:t>
            </a:r>
          </a:p>
        </p:txBody>
      </p:sp>
      <p:sp>
        <p:nvSpPr>
          <p:cNvPr id="8" name="Text Placeholder 3">
            <a:extLst>
              <a:ext uri="{FF2B5EF4-FFF2-40B4-BE49-F238E27FC236}">
                <a16:creationId xmlns:a16="http://schemas.microsoft.com/office/drawing/2014/main" id="{85629D6D-1371-37E1-A424-B00E301A64A2}"/>
              </a:ext>
            </a:extLst>
          </p:cNvPr>
          <p:cNvSpPr txBox="1">
            <a:spLocks/>
          </p:cNvSpPr>
          <p:nvPr/>
        </p:nvSpPr>
        <p:spPr>
          <a:xfrm>
            <a:off x="468458" y="4561609"/>
            <a:ext cx="6903891" cy="1719404"/>
          </a:xfrm>
          <a:prstGeom prst="rect">
            <a:avLst/>
          </a:prstGeom>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vi-VN" sz="1600" b="1" i="0" u="none" strike="noStrike" cap="none" normalizeH="0" baseline="0" noProof="0" dirty="0">
                <a:ln>
                  <a:noFill/>
                </a:ln>
                <a:solidFill>
                  <a:srgbClr val="3567B1"/>
                </a:solidFill>
                <a:uLnTx/>
                <a:uFillTx/>
                <a:latin typeface="Arial" panose="020F0502020204030204"/>
                <a:ea typeface="+mn-ea"/>
                <a:cs typeface="+mn-cs"/>
              </a:rPr>
              <a:t>Chương Trình Hoàn Tiền MOR-EV và Liên Minh Thành Phố Sạch MA </a:t>
            </a: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b="0" i="0" u="none" strike="noStrike" cap="none" normalizeH="0" baseline="0" noProof="0" dirty="0">
                <a:ln>
                  <a:noFill/>
                </a:ln>
                <a:solidFill>
                  <a:srgbClr val="3567B1"/>
                </a:solidFill>
                <a:uLnTx/>
                <a:uFillTx/>
                <a:latin typeface="Arial" panose="020F0502020204030204"/>
                <a:ea typeface="+mn-ea"/>
                <a:cs typeface="+mn-cs"/>
              </a:rPr>
              <a:t>Ưu tiên hơn nữa quyền tiếp cận EV cho cư dân có thu nhập thấp và trung bình (LMI) và cải thiện hiệu quả chi phí của chương trình </a:t>
            </a:r>
          </a:p>
          <a:p>
            <a:pPr marL="285750" marR="0" lvl="0" indent="-28575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vi-VN" b="0" i="0" u="none" strike="noStrike" cap="none" normalizeH="0" baseline="0" noProof="0" dirty="0">
                <a:ln>
                  <a:noFill/>
                </a:ln>
                <a:solidFill>
                  <a:srgbClr val="3567B1"/>
                </a:solidFill>
                <a:uLnTx/>
                <a:uFillTx/>
                <a:latin typeface="Arial" panose="020F0502020204030204"/>
                <a:ea typeface="+mn-ea"/>
                <a:cs typeface="+mn-cs"/>
              </a:rPr>
              <a:t>Thúc đẩy điện khí hóa xe hạng trung và hạng nặng thông qua chương trình hoàn tiền MOR-EV, với các ưu đãi bổ sung cho những đội xe hoạt động trong các Cộng Đồng Công Lý Môi Trường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65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DEF3D-DBEB-18EE-9627-F7E940FA8EBF}"/>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892D35E3-764A-CFDB-96D4-F04ADE59D91E}"/>
              </a:ext>
            </a:extLst>
          </p:cNvPr>
          <p:cNvSpPr txBox="1"/>
          <p:nvPr/>
        </p:nvSpPr>
        <p:spPr>
          <a:xfrm>
            <a:off x="8509805" y="1975288"/>
            <a:ext cx="146226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cap="none" normalizeH="0" baseline="0" noProof="0">
                <a:ln>
                  <a:noFill/>
                </a:ln>
                <a:solidFill>
                  <a:srgbClr val="1E7F7B"/>
                </a:solidFill>
                <a:uLnTx/>
                <a:uFillTx/>
                <a:latin typeface="Arial" panose="020F0502020204030204"/>
                <a:ea typeface="+mn-ea"/>
                <a:cs typeface="Sora" pitchFamily="2" charset="0"/>
              </a:rPr>
              <a:t>Tiến Độ Năm 2025</a:t>
            </a:r>
          </a:p>
        </p:txBody>
      </p:sp>
      <p:sp>
        <p:nvSpPr>
          <p:cNvPr id="25" name="TextBox 24">
            <a:extLst>
              <a:ext uri="{FF2B5EF4-FFF2-40B4-BE49-F238E27FC236}">
                <a16:creationId xmlns:a16="http://schemas.microsoft.com/office/drawing/2014/main" id="{8624B242-A154-E537-478D-61B3995D1F26}"/>
              </a:ext>
            </a:extLst>
          </p:cNvPr>
          <p:cNvSpPr txBox="1"/>
          <p:nvPr/>
        </p:nvSpPr>
        <p:spPr>
          <a:xfrm>
            <a:off x="8509805" y="2240857"/>
            <a:ext cx="2977345" cy="1615827"/>
          </a:xfrm>
          <a:prstGeom prst="rect">
            <a:avLst/>
          </a:prstGeom>
          <a:noFill/>
        </p:spPr>
        <p:txBody>
          <a:bodyPr wrap="square">
            <a:spAutoFit/>
          </a:bodyPr>
          <a:lstStyle/>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vi-VN" sz="1100" b="1" i="0" u="none" strike="noStrike" cap="none" normalizeH="0" baseline="0" noProof="0" dirty="0">
                <a:ln>
                  <a:noFill/>
                </a:ln>
                <a:solidFill>
                  <a:prstClr val="black">
                    <a:lumMod val="50000"/>
                    <a:lumOff val="50000"/>
                  </a:prstClr>
                </a:solidFill>
                <a:uLnTx/>
                <a:uFillTx/>
                <a:latin typeface="Arial" panose="020F0502020204030204"/>
                <a:ea typeface="+mn-ea"/>
                <a:cs typeface="+mn-cs"/>
              </a:rPr>
              <a:t>Đầu Xuân</a:t>
            </a:r>
            <a:r>
              <a:rPr kumimoji="0" lang="vi-VN" sz="1100" b="0" i="0" u="none" strike="noStrike" cap="none" normalizeH="0" baseline="0" noProof="0" dirty="0">
                <a:ln>
                  <a:noFill/>
                </a:ln>
                <a:solidFill>
                  <a:prstClr val="black">
                    <a:lumMod val="50000"/>
                    <a:lumOff val="50000"/>
                  </a:prstClr>
                </a:solidFill>
                <a:uLnTx/>
                <a:uFillTx/>
                <a:latin typeface="Arial" panose="020F0502020204030204"/>
                <a:ea typeface="+mn-ea"/>
                <a:cs typeface="+mn-cs"/>
              </a:rPr>
              <a:t>: Triển khai khoản Tài Trợ CHDV</a:t>
            </a: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vi-VN" sz="1100" b="1" i="0" u="none" strike="noStrike" cap="none" normalizeH="0" baseline="0" noProof="0" dirty="0">
                <a:ln>
                  <a:noFill/>
                </a:ln>
                <a:solidFill>
                  <a:prstClr val="black">
                    <a:lumMod val="50000"/>
                    <a:lumOff val="50000"/>
                  </a:prstClr>
                </a:solidFill>
                <a:uLnTx/>
                <a:uFillTx/>
                <a:latin typeface="Arial" panose="020F0502020204030204"/>
                <a:ea typeface="+mn-ea"/>
                <a:cs typeface="+mn-cs"/>
              </a:rPr>
              <a:t>Đầu Xuân</a:t>
            </a:r>
            <a:r>
              <a:rPr kumimoji="0" lang="vi-VN" sz="1100" b="0" i="0" u="none" strike="noStrike" cap="none" normalizeH="0" baseline="0" noProof="0" dirty="0">
                <a:ln>
                  <a:noFill/>
                </a:ln>
                <a:solidFill>
                  <a:prstClr val="black">
                    <a:lumMod val="50000"/>
                    <a:lumOff val="50000"/>
                  </a:prstClr>
                </a:solidFill>
                <a:uLnTx/>
                <a:uFillTx/>
                <a:latin typeface="Arial" panose="020F0502020204030204"/>
                <a:ea typeface="+mn-ea"/>
                <a:cs typeface="+mn-cs"/>
              </a:rPr>
              <a:t>: Khởi động các khoản tài trợ triển khai khử carbon quy mô lớn cho các địa điểm của tiểu bang</a:t>
            </a: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vi-VN" sz="1100" b="1" i="0" u="none" strike="noStrike" cap="none" normalizeH="0" baseline="0" noProof="0" dirty="0">
                <a:ln>
                  <a:noFill/>
                </a:ln>
                <a:solidFill>
                  <a:prstClr val="black">
                    <a:lumMod val="50000"/>
                    <a:lumOff val="50000"/>
                  </a:prstClr>
                </a:solidFill>
                <a:uLnTx/>
                <a:uFillTx/>
                <a:latin typeface="Arial" panose="020F0502020204030204"/>
                <a:ea typeface="+mn-ea"/>
                <a:cs typeface="+mn-cs"/>
              </a:rPr>
              <a:t>Mùa Hè</a:t>
            </a:r>
            <a:r>
              <a:rPr kumimoji="0" lang="vi-VN" sz="1100" b="0" i="0" u="none" strike="noStrike" cap="none" normalizeH="0" baseline="0" noProof="0" dirty="0">
                <a:ln>
                  <a:noFill/>
                </a:ln>
                <a:solidFill>
                  <a:prstClr val="black">
                    <a:lumMod val="50000"/>
                    <a:lumOff val="50000"/>
                  </a:prstClr>
                </a:solidFill>
                <a:uLnTx/>
                <a:uFillTx/>
                <a:latin typeface="Arial" panose="020F0502020204030204"/>
                <a:ea typeface="+mn-ea"/>
                <a:cs typeface="+mn-cs"/>
              </a:rPr>
              <a:t>: Hoàn thiện việc cập nhật các Quy Định của chương trình MOR-EV</a:t>
            </a: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vi-VN" sz="1100" b="1" i="0" u="none" strike="noStrike" cap="none" normalizeH="0" baseline="0" noProof="0" dirty="0">
                <a:ln>
                  <a:noFill/>
                </a:ln>
                <a:solidFill>
                  <a:prstClr val="black">
                    <a:lumMod val="50000"/>
                    <a:lumOff val="50000"/>
                  </a:prstClr>
                </a:solidFill>
                <a:uLnTx/>
                <a:uFillTx/>
                <a:latin typeface="Arial" panose="020F0502020204030204"/>
                <a:ea typeface="+mn-ea"/>
                <a:cs typeface="+mn-cs"/>
              </a:rPr>
              <a:t>Mùa Đông</a:t>
            </a:r>
            <a:r>
              <a:rPr kumimoji="0" lang="vi-VN" sz="1100" b="0" i="0" u="none" strike="noStrike" cap="none" normalizeH="0" baseline="0" noProof="0" dirty="0">
                <a:ln>
                  <a:noFill/>
                </a:ln>
                <a:solidFill>
                  <a:prstClr val="black">
                    <a:lumMod val="50000"/>
                    <a:lumOff val="50000"/>
                  </a:prstClr>
                </a:solidFill>
                <a:uLnTx/>
                <a:uFillTx/>
                <a:latin typeface="Arial" panose="020F0502020204030204"/>
                <a:ea typeface="+mn-ea"/>
                <a:cs typeface="+mn-cs"/>
              </a:rPr>
              <a:t>: Tổ chức trao Giải Thưởng LBE thường niên</a:t>
            </a:r>
          </a:p>
        </p:txBody>
      </p:sp>
      <p:cxnSp>
        <p:nvCxnSpPr>
          <p:cNvPr id="26" name="Straight Connector 25">
            <a:extLst>
              <a:ext uri="{FF2B5EF4-FFF2-40B4-BE49-F238E27FC236}">
                <a16:creationId xmlns:a16="http://schemas.microsoft.com/office/drawing/2014/main" id="{660CD639-AB14-C495-DA83-49F26A9AB4B1}"/>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38A7FBD-7355-1D66-BCF0-60008D9F9D02}"/>
              </a:ext>
            </a:extLst>
          </p:cNvPr>
          <p:cNvSpPr txBox="1"/>
          <p:nvPr/>
        </p:nvSpPr>
        <p:spPr>
          <a:xfrm>
            <a:off x="8509805" y="4125086"/>
            <a:ext cx="30630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0" u="none" strike="noStrike" cap="none" normalizeH="0" baseline="0" noProof="0">
                <a:ln>
                  <a:noFill/>
                </a:ln>
                <a:solidFill>
                  <a:srgbClr val="1E7F7B"/>
                </a:solidFill>
                <a:uLnTx/>
                <a:uFillTx/>
                <a:latin typeface="Arial" panose="020F0502020204030204"/>
                <a:ea typeface="+mn-ea"/>
                <a:cs typeface="Sora" pitchFamily="2" charset="0"/>
              </a:rPr>
              <a:t>Cơ Hội Tham Gia của Công Chúng</a:t>
            </a:r>
          </a:p>
        </p:txBody>
      </p:sp>
      <p:sp>
        <p:nvSpPr>
          <p:cNvPr id="28" name="TextBox 27">
            <a:extLst>
              <a:ext uri="{FF2B5EF4-FFF2-40B4-BE49-F238E27FC236}">
                <a16:creationId xmlns:a16="http://schemas.microsoft.com/office/drawing/2014/main" id="{33BED8BB-2C5A-3BD9-666F-1673F2058778}"/>
              </a:ext>
            </a:extLst>
          </p:cNvPr>
          <p:cNvSpPr txBox="1"/>
          <p:nvPr/>
        </p:nvSpPr>
        <p:spPr>
          <a:xfrm>
            <a:off x="8509805" y="4676405"/>
            <a:ext cx="2977345" cy="1446550"/>
          </a:xfrm>
          <a:prstGeom prst="rect">
            <a:avLst/>
          </a:prstGeom>
          <a:noFill/>
        </p:spPr>
        <p:txBody>
          <a:bodyPr wrap="square">
            <a:spAutoFit/>
          </a:bodyPr>
          <a:lstStyle/>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vi-VN" sz="1100" b="1" i="0" u="none" strike="noStrike" cap="none" normalizeH="0" baseline="0" noProof="0" dirty="0">
                <a:ln>
                  <a:noFill/>
                </a:ln>
                <a:solidFill>
                  <a:prstClr val="black">
                    <a:lumMod val="50000"/>
                    <a:lumOff val="50000"/>
                  </a:prstClr>
                </a:solidFill>
                <a:uLnTx/>
                <a:uFillTx/>
                <a:latin typeface="Arial" panose="020F0502020204030204"/>
                <a:ea typeface="+mn-ea"/>
                <a:cs typeface="+mn-cs"/>
              </a:rPr>
              <a:t>Đầu Xuân</a:t>
            </a:r>
            <a:r>
              <a:rPr kumimoji="0" lang="vi-VN" sz="1100" b="0" i="0" u="none" strike="noStrike" cap="none" normalizeH="0" baseline="0" noProof="0" dirty="0">
                <a:ln>
                  <a:noFill/>
                </a:ln>
                <a:solidFill>
                  <a:prstClr val="black">
                    <a:lumMod val="50000"/>
                    <a:lumOff val="50000"/>
                  </a:prstClr>
                </a:solidFill>
                <a:uLnTx/>
                <a:uFillTx/>
                <a:latin typeface="Arial" panose="020F0502020204030204"/>
                <a:ea typeface="+mn-ea"/>
                <a:cs typeface="+mn-cs"/>
              </a:rPr>
              <a:t>: Sửa đổi các Quy Định của chương trình MOR-EV và quá trình xin ý kiến công chúng</a:t>
            </a: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vi-VN" sz="1100" b="1" i="0" u="none" strike="noStrike" cap="none" normalizeH="0" baseline="0" noProof="0" dirty="0">
                <a:ln>
                  <a:noFill/>
                </a:ln>
                <a:solidFill>
                  <a:prstClr val="black">
                    <a:lumMod val="50000"/>
                    <a:lumOff val="50000"/>
                  </a:prstClr>
                </a:solidFill>
                <a:uLnTx/>
                <a:uFillTx/>
                <a:latin typeface="Arial" panose="020F0502020204030204"/>
                <a:ea typeface="+mn-ea"/>
                <a:cs typeface="+mn-cs"/>
              </a:rPr>
              <a:t>Mùa Thu</a:t>
            </a:r>
            <a:r>
              <a:rPr kumimoji="0" lang="vi-VN" sz="1100" b="0" i="0" u="none" strike="noStrike" cap="none" normalizeH="0" baseline="0" noProof="0" dirty="0">
                <a:ln>
                  <a:noFill/>
                </a:ln>
                <a:solidFill>
                  <a:prstClr val="black">
                    <a:lumMod val="50000"/>
                    <a:lumOff val="50000"/>
                  </a:prstClr>
                </a:solidFill>
                <a:uLnTx/>
                <a:uFillTx/>
                <a:latin typeface="Arial" panose="020F0502020204030204"/>
                <a:ea typeface="+mn-ea"/>
                <a:cs typeface="+mn-cs"/>
              </a:rPr>
              <a:t>: Nộp báo cáo về MOR-EV cho cơ quan lập pháp</a:t>
            </a:r>
          </a:p>
          <a:p>
            <a:pPr marL="171450" marR="0" lvl="0" indent="-1714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vi-VN" sz="1100" b="1" i="0" u="none" strike="noStrike" cap="none" normalizeH="0" baseline="0" noProof="0" dirty="0">
                <a:ln>
                  <a:noFill/>
                </a:ln>
                <a:solidFill>
                  <a:prstClr val="black">
                    <a:lumMod val="50000"/>
                    <a:lumOff val="50000"/>
                  </a:prstClr>
                </a:solidFill>
                <a:uLnTx/>
                <a:uFillTx/>
                <a:latin typeface="Arial" panose="020F0502020204030204"/>
                <a:ea typeface="+mn-ea"/>
                <a:cs typeface="+mn-cs"/>
              </a:rPr>
              <a:t>Mùa Thu</a:t>
            </a:r>
            <a:r>
              <a:rPr kumimoji="0" lang="vi-VN" sz="1100" b="0" i="0" u="none" strike="noStrike" cap="none" normalizeH="0" baseline="0" noProof="0" dirty="0">
                <a:ln>
                  <a:noFill/>
                </a:ln>
                <a:solidFill>
                  <a:prstClr val="black">
                    <a:lumMod val="50000"/>
                    <a:lumOff val="50000"/>
                  </a:prstClr>
                </a:solidFill>
                <a:uLnTx/>
                <a:uFillTx/>
                <a:latin typeface="Arial" panose="020F0502020204030204"/>
                <a:ea typeface="+mn-ea"/>
                <a:cs typeface="+mn-cs"/>
              </a:rPr>
              <a:t>: Bắt đầu nhận hồ sơ Giải Thưởng LBE từ các cơ quan, trường sở, đô thị và cá nhân thuộc tiểu bang </a:t>
            </a:r>
          </a:p>
        </p:txBody>
      </p:sp>
      <p:sp>
        <p:nvSpPr>
          <p:cNvPr id="2" name="Text Placeholder 1">
            <a:extLst>
              <a:ext uri="{FF2B5EF4-FFF2-40B4-BE49-F238E27FC236}">
                <a16:creationId xmlns:a16="http://schemas.microsoft.com/office/drawing/2014/main" id="{B07C227C-21F6-B07C-C7A9-428C4BCE9CCE}"/>
              </a:ext>
            </a:extLst>
          </p:cNvPr>
          <p:cNvSpPr>
            <a:spLocks noGrp="1"/>
          </p:cNvSpPr>
          <p:nvPr>
            <p:ph type="body" sz="quarter" idx="11"/>
          </p:nvPr>
        </p:nvSpPr>
        <p:spPr>
          <a:xfrm>
            <a:off x="533399" y="293896"/>
            <a:ext cx="11125201" cy="607100"/>
          </a:xfrm>
        </p:spPr>
        <p:txBody>
          <a:bodyPr/>
          <a:lstStyle/>
          <a:p>
            <a:r>
              <a:rPr lang="vi-VN" sz="4000"/>
              <a:t>Lãnh Đạo Bằng Hành Động</a:t>
            </a:r>
          </a:p>
        </p:txBody>
      </p:sp>
      <p:sp>
        <p:nvSpPr>
          <p:cNvPr id="3" name="Text Placeholder 16">
            <a:extLst>
              <a:ext uri="{FF2B5EF4-FFF2-40B4-BE49-F238E27FC236}">
                <a16:creationId xmlns:a16="http://schemas.microsoft.com/office/drawing/2014/main" id="{F4FF4D76-2AB8-D998-EFA9-896EF6C6C0DE}"/>
              </a:ext>
            </a:extLst>
          </p:cNvPr>
          <p:cNvSpPr txBox="1">
            <a:spLocks/>
          </p:cNvSpPr>
          <p:nvPr/>
        </p:nvSpPr>
        <p:spPr>
          <a:xfrm>
            <a:off x="525575" y="975247"/>
            <a:ext cx="5644212"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800" b="1" i="0" u="none" strike="noStrike" cap="none" normalizeH="0" baseline="0" noProof="0">
                <a:ln>
                  <a:noFill/>
                </a:ln>
                <a:solidFill>
                  <a:srgbClr val="2CB34B"/>
                </a:solidFill>
                <a:uLnTx/>
                <a:uFillTx/>
                <a:latin typeface="Arial" panose="020F0502020204030204"/>
                <a:ea typeface="+mn-ea"/>
                <a:cs typeface="+mn-cs"/>
              </a:rPr>
              <a:t>Dự Án Quan Trọng Năm 2025</a:t>
            </a:r>
          </a:p>
        </p:txBody>
      </p:sp>
      <p:pic>
        <p:nvPicPr>
          <p:cNvPr id="7" name="Picture Placeholder 6">
            <a:extLst>
              <a:ext uri="{FF2B5EF4-FFF2-40B4-BE49-F238E27FC236}">
                <a16:creationId xmlns:a16="http://schemas.microsoft.com/office/drawing/2014/main" id="{E70A34C9-749F-CDF1-2497-3A7581B7EF24}"/>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59" r="59"/>
          <a:stretch/>
        </p:blipFill>
        <p:spPr/>
      </p:pic>
      <p:sp>
        <p:nvSpPr>
          <p:cNvPr id="10" name="Text Placeholder 3">
            <a:extLst>
              <a:ext uri="{FF2B5EF4-FFF2-40B4-BE49-F238E27FC236}">
                <a16:creationId xmlns:a16="http://schemas.microsoft.com/office/drawing/2014/main" id="{EA1B4DAE-5F6F-B504-8EBB-385595B95C8E}"/>
              </a:ext>
            </a:extLst>
          </p:cNvPr>
          <p:cNvSpPr txBox="1">
            <a:spLocks/>
          </p:cNvSpPr>
          <p:nvPr/>
        </p:nvSpPr>
        <p:spPr>
          <a:xfrm>
            <a:off x="361951" y="1514173"/>
            <a:ext cx="4708666" cy="19805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vi-VN" sz="1400" b="1" i="0" u="none" strike="noStrike" cap="none" normalizeH="0" baseline="0" noProof="0" dirty="0">
                <a:ln>
                  <a:noFill/>
                </a:ln>
                <a:solidFill>
                  <a:srgbClr val="3567B1"/>
                </a:solidFill>
                <a:uLnTx/>
                <a:uFillTx/>
                <a:latin typeface="Arial" panose="020F0502020204030204"/>
                <a:ea typeface="+mn-ea"/>
                <a:cs typeface="+mn-cs"/>
              </a:rPr>
              <a:t>Thực Hiện Sắc Lệnh 594</a:t>
            </a:r>
            <a:r>
              <a:rPr kumimoji="0" lang="vi-VN" sz="2400" b="1" i="0" u="none" strike="noStrike" cap="none" normalizeH="0" baseline="0" noProof="0" dirty="0">
                <a:ln>
                  <a:noFill/>
                </a:ln>
                <a:solidFill>
                  <a:prstClr val="black"/>
                </a:solidFill>
                <a:uLnTx/>
                <a:uFillTx/>
                <a:latin typeface="Arial" panose="020F0502020204030204"/>
                <a:ea typeface="+mn-ea"/>
                <a:cs typeface="+mn-cs"/>
              </a:rPr>
              <a:t> </a:t>
            </a:r>
            <a:r>
              <a:rPr kumimoji="0" lang="vi-VN" sz="1400" b="1" i="0" u="none" strike="noStrike" cap="none" normalizeH="0" baseline="0" noProof="0" dirty="0">
                <a:ln>
                  <a:noFill/>
                </a:ln>
                <a:solidFill>
                  <a:srgbClr val="3567B1"/>
                </a:solidFill>
                <a:uLnTx/>
                <a:uFillTx/>
                <a:latin typeface="Arial" panose="020F0502020204030204"/>
                <a:ea typeface="+mn-ea"/>
                <a:cs typeface="+mn-cs"/>
              </a:rPr>
              <a:t>của Thống Đốc về LBE</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1200" b="0" i="0" u="none" strike="noStrike" cap="none" normalizeH="0" baseline="0" noProof="0" dirty="0">
                <a:ln>
                  <a:noFill/>
                </a:ln>
                <a:solidFill>
                  <a:srgbClr val="3567B1"/>
                </a:solidFill>
                <a:uLnTx/>
                <a:uFillTx/>
                <a:latin typeface="Arial" panose="020F0502020204030204"/>
                <a:ea typeface="+mn-ea"/>
                <a:cs typeface="+mn-cs"/>
              </a:rPr>
              <a:t>Khởi động chương trình tài trợ 20 triệu USD để hỗ trợ hoạt động khử carbon tòa nhà quy mô lớn hơn của tiểu bang </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1200" b="0" i="0" u="none" strike="noStrike" cap="none" normalizeH="0" baseline="0" noProof="0" dirty="0">
                <a:ln>
                  <a:noFill/>
                </a:ln>
                <a:solidFill>
                  <a:srgbClr val="3567B1"/>
                </a:solidFill>
                <a:uLnTx/>
                <a:uFillTx/>
                <a:latin typeface="Arial" panose="020F0502020204030204"/>
                <a:ea typeface="+mn-ea"/>
                <a:cs typeface="+mn-cs"/>
              </a:rPr>
              <a:t>Tăng tốc trao tài trợ xây dựng hạ tầng sạc EV cho đội xe, triển khai năng lượng mặt trời mới + lưu trữ năng lượng, khử carbon thiết bị và sửa chữa PV mặt trời</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1200" b="0" i="0" u="none" strike="noStrike" cap="none" normalizeH="0" baseline="0" noProof="0" dirty="0">
                <a:ln>
                  <a:noFill/>
                </a:ln>
                <a:solidFill>
                  <a:srgbClr val="3567B1"/>
                </a:solidFill>
                <a:uLnTx/>
                <a:uFillTx/>
                <a:latin typeface="Arial" panose="020F0502020204030204"/>
                <a:ea typeface="+mn-ea"/>
                <a:cs typeface="+mn-cs"/>
              </a:rPr>
              <a:t>Hoàn thiện hơn 50 kế hoạch điện khí hóa xe của đội xe tiểu bang vào tháng Sáu</a:t>
            </a:r>
          </a:p>
        </p:txBody>
      </p:sp>
      <p:sp>
        <p:nvSpPr>
          <p:cNvPr id="11" name="Text Placeholder 3">
            <a:extLst>
              <a:ext uri="{FF2B5EF4-FFF2-40B4-BE49-F238E27FC236}">
                <a16:creationId xmlns:a16="http://schemas.microsoft.com/office/drawing/2014/main" id="{360A855D-64B4-89FE-760B-90EBA0AA5249}"/>
              </a:ext>
            </a:extLst>
          </p:cNvPr>
          <p:cNvSpPr txBox="1">
            <a:spLocks/>
          </p:cNvSpPr>
          <p:nvPr/>
        </p:nvSpPr>
        <p:spPr>
          <a:xfrm>
            <a:off x="356394" y="3661877"/>
            <a:ext cx="4687091" cy="2823983"/>
          </a:xfrm>
          <a:prstGeom prst="rect">
            <a:avLst/>
          </a:prstGeom>
          <a:solidFill>
            <a:schemeClr val="bg1"/>
          </a:solidFill>
        </p:spPr>
        <p:txBody>
          <a:bodyPr numCol="1" spcCol="548640"/>
          <a:lstStyle>
            <a:lvl1pPr marL="0" indent="0" algn="l" defTabSz="914400" rtl="0" eaLnBrk="1" latinLnBrk="0" hangingPunct="1">
              <a:lnSpc>
                <a:spcPct val="90000"/>
              </a:lnSpc>
              <a:spcBef>
                <a:spcPts val="1000"/>
              </a:spcBef>
              <a:buFontTx/>
              <a:buNone/>
              <a:defRPr sz="1400" b="0" kern="1200">
                <a:solidFill>
                  <a:schemeClr val="tx1">
                    <a:lumMod val="50000"/>
                    <a:lumOff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vi-VN" b="1" i="0" u="none" strike="noStrike" cap="none" normalizeH="0" baseline="0" noProof="0" dirty="0">
                <a:ln>
                  <a:noFill/>
                </a:ln>
                <a:solidFill>
                  <a:srgbClr val="3567B1"/>
                </a:solidFill>
                <a:uLnTx/>
                <a:uFillTx/>
                <a:latin typeface="Arial" panose="020F0502020204030204"/>
                <a:ea typeface="+mn-ea"/>
                <a:cs typeface="+mn-cs"/>
              </a:rPr>
              <a:t>Chương Trình Hoàn Tiền MOR-EV và Liên Minh Thành Phố Sạch MA </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vi-VN" sz="1200" b="0" i="0" u="none" strike="noStrike" cap="none" normalizeH="0" baseline="0" noProof="0" dirty="0">
                <a:ln>
                  <a:noFill/>
                </a:ln>
                <a:solidFill>
                  <a:srgbClr val="3567B1"/>
                </a:solidFill>
                <a:uLnTx/>
                <a:uFillTx/>
                <a:latin typeface="Arial" panose="020F0502020204030204"/>
                <a:ea typeface="+mn-ea"/>
                <a:cs typeface="+mn-cs"/>
              </a:rPr>
              <a:t>Tăng cường thu hút, hợp tác và tiếp cận để thúc đẩy việc tiếp cận EV rộng rãi hơn cho các cộng đồng thiệt thòi và các nhóm dân số ưu tiên</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1200" b="0" i="0" u="none" strike="noStrike" cap="none" normalizeH="0" baseline="0" noProof="0" dirty="0">
                <a:ln>
                  <a:noFill/>
                </a:ln>
                <a:solidFill>
                  <a:srgbClr val="3567B1"/>
                </a:solidFill>
                <a:uLnTx/>
                <a:uFillTx/>
                <a:latin typeface="Arial" panose="020F0502020204030204"/>
                <a:ea typeface="+mn-ea"/>
                <a:cs typeface="+mn-cs"/>
              </a:rPr>
              <a:t>Triển khai khoản Tài Trợ 5,8 triệu USD của EPA Hoa Kỳ để điện khí hóa 28 xe tải hạng nặng của đội xe tư nhân, khởi động một chương trình chứng nhận đào tạo kỹ thuật viên xe tải điện EV mới tại Cao Đẳng Cộng Đồng Massasoit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vi-VN" sz="1200" b="0" i="0" u="none" strike="noStrike" cap="none" normalizeH="0" baseline="0" noProof="0" dirty="0">
                <a:ln>
                  <a:noFill/>
                </a:ln>
                <a:solidFill>
                  <a:srgbClr val="3567B1"/>
                </a:solidFill>
                <a:uLnTx/>
                <a:uFillTx/>
                <a:latin typeface="Arial" panose="020F0502020204030204"/>
                <a:ea typeface="+mn-ea"/>
                <a:cs typeface="+mn-cs"/>
              </a:rPr>
              <a:t>Sửa đổi các quy định của chương trình MOR-EV để tập trung tài trợ cho cư dân có thu nhập thấp và trung bình một cách hiệu quả hơn về chi phí</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715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8CE92-F03F-4C15-5DD4-BE9338601B8A}"/>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A1FD1E6-476D-6B4E-2179-E248829B12EF}"/>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63" b="76"/>
          <a:stretch/>
        </p:blipFill>
        <p:spPr>
          <a:xfrm>
            <a:off x="7534331" y="1310043"/>
            <a:ext cx="3640570" cy="4857078"/>
          </a:xfrm>
        </p:spPr>
      </p:pic>
      <p:sp>
        <p:nvSpPr>
          <p:cNvPr id="3" name="Text Placeholder 2">
            <a:extLst>
              <a:ext uri="{FF2B5EF4-FFF2-40B4-BE49-F238E27FC236}">
                <a16:creationId xmlns:a16="http://schemas.microsoft.com/office/drawing/2014/main" id="{705A95DA-DDD2-27CA-774A-22F3053BB8F3}"/>
              </a:ext>
            </a:extLst>
          </p:cNvPr>
          <p:cNvSpPr>
            <a:spLocks noGrp="1"/>
          </p:cNvSpPr>
          <p:nvPr>
            <p:ph type="body" sz="quarter" idx="14"/>
          </p:nvPr>
        </p:nvSpPr>
        <p:spPr>
          <a:xfrm>
            <a:off x="482025" y="576987"/>
            <a:ext cx="10981105" cy="607100"/>
          </a:xfrm>
        </p:spPr>
        <p:txBody>
          <a:bodyPr/>
          <a:lstStyle/>
          <a:p>
            <a:r>
              <a:rPr lang="vi-VN" dirty="0"/>
              <a:t>Chính Sách, Lập Kế Hoạch &amp; Phân Tích</a:t>
            </a:r>
          </a:p>
        </p:txBody>
      </p:sp>
      <p:sp>
        <p:nvSpPr>
          <p:cNvPr id="4" name="Text Placeholder 3">
            <a:extLst>
              <a:ext uri="{FF2B5EF4-FFF2-40B4-BE49-F238E27FC236}">
                <a16:creationId xmlns:a16="http://schemas.microsoft.com/office/drawing/2014/main" id="{7A83FDA1-9A1D-F99D-FE2A-073F45D91126}"/>
              </a:ext>
            </a:extLst>
          </p:cNvPr>
          <p:cNvSpPr>
            <a:spLocks noGrp="1"/>
          </p:cNvSpPr>
          <p:nvPr>
            <p:ph type="body" sz="quarter" idx="15"/>
          </p:nvPr>
        </p:nvSpPr>
        <p:spPr>
          <a:xfrm>
            <a:off x="508610" y="2419429"/>
            <a:ext cx="6025539" cy="2688880"/>
          </a:xfrm>
        </p:spPr>
        <p:txBody>
          <a:bodyPr/>
          <a:lstStyle/>
          <a:p>
            <a:pPr marL="285750" indent="-285750">
              <a:buFont typeface="Arial" panose="020B0604020202020204" pitchFamily="34" charset="0"/>
              <a:buChar char="•"/>
            </a:pPr>
            <a:r>
              <a:rPr lang="vi-VN" sz="1800" dirty="0">
                <a:solidFill>
                  <a:srgbClr val="3567B1"/>
                </a:solidFill>
              </a:rPr>
              <a:t>Ủng hộ điện khí hóa, khả năng phục hồi và quá trình chuyển dịch khỏi việc phụ thuộc vào khí thiên nhiên thông qua quy hoạch lưới điện toàn diện và minh bạch </a:t>
            </a:r>
          </a:p>
          <a:p>
            <a:pPr marL="285750" indent="-285750">
              <a:buFont typeface="Arial" panose="020B0604020202020204" pitchFamily="34" charset="0"/>
              <a:buChar char="•"/>
            </a:pPr>
            <a:r>
              <a:rPr lang="vi-VN" sz="1800" dirty="0">
                <a:solidFill>
                  <a:srgbClr val="3567B1"/>
                </a:solidFill>
              </a:rPr>
              <a:t>Thúc đẩy thay đổi trong thiết kế giá điện nhằm giảm giá năng lượng, đồng thời khuyến khích sử dụng máy bơm nhiệt và xe điện</a:t>
            </a:r>
          </a:p>
          <a:p>
            <a:pPr marL="285750" indent="-285750">
              <a:buFont typeface="Arial" panose="020B0604020202020204" pitchFamily="34" charset="0"/>
              <a:buChar char="•"/>
            </a:pPr>
            <a:r>
              <a:rPr lang="vi-VN" sz="1800" dirty="0">
                <a:solidFill>
                  <a:srgbClr val="3567B1"/>
                </a:solidFill>
              </a:rPr>
              <a:t>Thiết kế các cơ cấu thị trường và đấu thầu hiệu quả để đảm bảo nguồn cung cấp năng lượng sạch </a:t>
            </a:r>
          </a:p>
          <a:p>
            <a:r>
              <a:rPr lang="vi-VN" sz="1800" dirty="0"/>
              <a:t> </a:t>
            </a:r>
          </a:p>
        </p:txBody>
      </p:sp>
      <p:sp>
        <p:nvSpPr>
          <p:cNvPr id="5" name="Text Placeholder 4">
            <a:extLst>
              <a:ext uri="{FF2B5EF4-FFF2-40B4-BE49-F238E27FC236}">
                <a16:creationId xmlns:a16="http://schemas.microsoft.com/office/drawing/2014/main" id="{6C4AB3CC-F86E-D411-FC26-535AABC71AA9}"/>
              </a:ext>
            </a:extLst>
          </p:cNvPr>
          <p:cNvSpPr>
            <a:spLocks noGrp="1"/>
          </p:cNvSpPr>
          <p:nvPr>
            <p:ph type="body" sz="quarter" idx="16"/>
          </p:nvPr>
        </p:nvSpPr>
        <p:spPr/>
        <p:txBody>
          <a:bodyPr/>
          <a:lstStyle/>
          <a:p>
            <a:r>
              <a:rPr lang="vi-VN" sz="2800"/>
              <a:t>Mục Tiêu Năm 2025</a:t>
            </a:r>
          </a:p>
        </p:txBody>
      </p:sp>
    </p:spTree>
    <p:extLst>
      <p:ext uri="{BB962C8B-B14F-4D97-AF65-F5344CB8AC3E}">
        <p14:creationId xmlns:p14="http://schemas.microsoft.com/office/powerpoint/2010/main" val="628113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39C2704-1930-B796-2BE5-5A659DF4B97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C0066973-64A9-0AF9-EA6D-44F38B5AD2A1}"/>
              </a:ext>
            </a:extLst>
          </p:cNvPr>
          <p:cNvSpPr txBox="1"/>
          <p:nvPr/>
        </p:nvSpPr>
        <p:spPr>
          <a:xfrm>
            <a:off x="8509805" y="1975288"/>
            <a:ext cx="3063070" cy="307777"/>
          </a:xfrm>
          <a:prstGeom prst="rect">
            <a:avLst/>
          </a:prstGeom>
          <a:noFill/>
        </p:spPr>
        <p:txBody>
          <a:bodyPr wrap="square" rtlCol="0">
            <a:spAutoFit/>
          </a:bodyPr>
          <a:lstStyle/>
          <a:p>
            <a:r>
              <a:rPr lang="vi-VN" sz="1400" b="1" dirty="0">
                <a:solidFill>
                  <a:srgbClr val="1E7F7B"/>
                </a:solidFill>
                <a:cs typeface="Sora" pitchFamily="2" charset="0"/>
              </a:rPr>
              <a:t>Tiến Độ Năm 2025</a:t>
            </a:r>
          </a:p>
        </p:txBody>
      </p:sp>
      <p:sp>
        <p:nvSpPr>
          <p:cNvPr id="25" name="TextBox 24">
            <a:extLst>
              <a:ext uri="{FF2B5EF4-FFF2-40B4-BE49-F238E27FC236}">
                <a16:creationId xmlns:a16="http://schemas.microsoft.com/office/drawing/2014/main" id="{5E937DEF-257C-3E80-27D0-C38847AE68B5}"/>
              </a:ext>
            </a:extLst>
          </p:cNvPr>
          <p:cNvSpPr txBox="1"/>
          <p:nvPr/>
        </p:nvSpPr>
        <p:spPr>
          <a:xfrm>
            <a:off x="8509804" y="2240857"/>
            <a:ext cx="3200171" cy="2031325"/>
          </a:xfrm>
          <a:prstGeom prst="rect">
            <a:avLst/>
          </a:prstGeom>
          <a:noFill/>
        </p:spPr>
        <p:txBody>
          <a:bodyPr wrap="square">
            <a:spAutoFit/>
          </a:bodyPr>
          <a:lstStyle/>
          <a:p>
            <a:pPr marL="171450" indent="-171450">
              <a:buFont typeface="Arial" panose="020B0604020202020204" pitchFamily="34" charset="0"/>
              <a:buChar char="•"/>
            </a:pPr>
            <a:r>
              <a:rPr lang="vi-VN" sz="1050" b="1" dirty="0">
                <a:solidFill>
                  <a:schemeClr val="tx1">
                    <a:lumMod val="50000"/>
                    <a:lumOff val="50000"/>
                  </a:schemeClr>
                </a:solidFill>
              </a:rPr>
              <a:t>Tháng Một</a:t>
            </a:r>
            <a:r>
              <a:rPr lang="vi-VN" sz="1050" b="0" dirty="0">
                <a:solidFill>
                  <a:schemeClr val="tx1">
                    <a:lumMod val="50000"/>
                    <a:lumOff val="50000"/>
                  </a:schemeClr>
                </a:solidFill>
              </a:rPr>
              <a:t>: Khởi động </a:t>
            </a:r>
            <a:r>
              <a:rPr lang="vi-VN" sz="1050" b="0" dirty="0">
                <a:solidFill>
                  <a:srgbClr val="3567B1"/>
                </a:solidFill>
                <a:hlinkClick r:id="rId2">
                  <a:extLst>
                    <a:ext uri="{A12FA001-AC4F-418D-AE19-62706E023703}">
                      <ahyp:hlinkClr xmlns:ahyp="http://schemas.microsoft.com/office/drawing/2018/hyperlinkcolor" val="tx"/>
                    </a:ext>
                  </a:extLst>
                </a:hlinkClick>
              </a:rPr>
              <a:t>Nhóm Đặc Trách về Giá Điện</a:t>
            </a:r>
            <a:r>
              <a:rPr lang="vi-VN" sz="1050" b="0" dirty="0">
                <a:solidFill>
                  <a:schemeClr val="bg1">
                    <a:lumMod val="50000"/>
                  </a:schemeClr>
                </a:solidFill>
                <a:hlinkClick r:id="rId2">
                  <a:extLst>
                    <a:ext uri="{A12FA001-AC4F-418D-AE19-62706E023703}">
                      <ahyp:hlinkClr xmlns:ahyp="http://schemas.microsoft.com/office/drawing/2018/hyperlinkcolor" val="tx"/>
                    </a:ext>
                  </a:extLst>
                </a:hlinkClick>
              </a:rPr>
              <a:t> </a:t>
            </a:r>
          </a:p>
          <a:p>
            <a:pPr marL="171450" indent="-171450">
              <a:buFont typeface="Arial" panose="020B0604020202020204" pitchFamily="34" charset="0"/>
              <a:buChar char="•"/>
            </a:pPr>
            <a:r>
              <a:rPr lang="vi-VN" sz="1050" b="1" dirty="0">
                <a:solidFill>
                  <a:schemeClr val="tx1">
                    <a:lumMod val="50000"/>
                    <a:lumOff val="50000"/>
                  </a:schemeClr>
                </a:solidFill>
              </a:rPr>
              <a:t>Tháng Tư</a:t>
            </a:r>
            <a:r>
              <a:rPr lang="vi-VN" sz="1050" b="0" dirty="0">
                <a:solidFill>
                  <a:schemeClr val="tx1">
                    <a:lumMod val="50000"/>
                    <a:lumOff val="50000"/>
                  </a:schemeClr>
                </a:solidFill>
              </a:rPr>
              <a:t>: DOER can thiệp </a:t>
            </a:r>
            <a:r>
              <a:rPr lang="vi-VN" sz="1050" b="0" dirty="0">
                <a:solidFill>
                  <a:schemeClr val="bg1">
                    <a:lumMod val="50000"/>
                  </a:schemeClr>
                </a:solidFill>
              </a:rPr>
              <a:t>vào </a:t>
            </a:r>
            <a:r>
              <a:rPr lang="vi-VN" sz="1050" b="0" dirty="0">
                <a:solidFill>
                  <a:srgbClr val="3567B1"/>
                </a:solidFill>
                <a:hlinkClick r:id="rId3">
                  <a:extLst>
                    <a:ext uri="{A12FA001-AC4F-418D-AE19-62706E023703}">
                      <ahyp:hlinkClr xmlns:ahyp="http://schemas.microsoft.com/office/drawing/2018/hyperlinkcolor" val="tx"/>
                    </a:ext>
                  </a:extLst>
                </a:hlinkClick>
              </a:rPr>
              <a:t>các Kế Hoạch Tuân Thủ Khí Hậu (CCP)</a:t>
            </a:r>
            <a:r>
              <a:rPr lang="vi-VN" sz="1050" b="0" dirty="0">
                <a:solidFill>
                  <a:schemeClr val="tx1">
                    <a:lumMod val="50000"/>
                    <a:lumOff val="50000"/>
                  </a:schemeClr>
                </a:solidFill>
              </a:rPr>
              <a:t> từ các công ty khí đốt</a:t>
            </a:r>
          </a:p>
          <a:p>
            <a:pPr marL="171450" indent="-171450">
              <a:buFont typeface="Arial" panose="020B0604020202020204" pitchFamily="34" charset="0"/>
              <a:buChar char="•"/>
            </a:pPr>
            <a:r>
              <a:rPr lang="vi-VN" sz="1050" b="1" dirty="0">
                <a:solidFill>
                  <a:schemeClr val="tx1">
                    <a:lumMod val="50000"/>
                    <a:lumOff val="50000"/>
                  </a:schemeClr>
                </a:solidFill>
              </a:rPr>
              <a:t>Tháng Sáu</a:t>
            </a:r>
            <a:r>
              <a:rPr lang="vi-VN" sz="1050" dirty="0">
                <a:solidFill>
                  <a:schemeClr val="tx1">
                    <a:lumMod val="50000"/>
                    <a:lumOff val="50000"/>
                  </a:schemeClr>
                </a:solidFill>
              </a:rPr>
              <a:t>: Hướng Dẫn Cho Đô Thị về Điện Gió Ngoài Khơi </a:t>
            </a:r>
          </a:p>
          <a:p>
            <a:pPr marL="171450" indent="-171450">
              <a:buFont typeface="Arial" panose="020B0604020202020204" pitchFamily="34" charset="0"/>
              <a:buChar char="•"/>
            </a:pPr>
            <a:r>
              <a:rPr lang="vi-VN" sz="1050" b="1" dirty="0">
                <a:solidFill>
                  <a:schemeClr val="tx1">
                    <a:lumMod val="50000"/>
                    <a:lumOff val="50000"/>
                  </a:schemeClr>
                </a:solidFill>
              </a:rPr>
              <a:t>Tháng Bảy</a:t>
            </a:r>
            <a:r>
              <a:rPr lang="vi-VN" sz="1050" dirty="0">
                <a:solidFill>
                  <a:schemeClr val="tx1">
                    <a:lumMod val="50000"/>
                    <a:lumOff val="50000"/>
                  </a:schemeClr>
                </a:solidFill>
              </a:rPr>
              <a:t>: Công bố Nghiên Cứu về Hiệu Quả Đấu Thầu </a:t>
            </a:r>
            <a:r>
              <a:rPr lang="vi-VN" sz="1050" b="0" dirty="0">
                <a:solidFill>
                  <a:schemeClr val="tx1">
                    <a:lumMod val="50000"/>
                    <a:lumOff val="50000"/>
                  </a:schemeClr>
                </a:solidFill>
              </a:rPr>
              <a:t> </a:t>
            </a:r>
          </a:p>
          <a:p>
            <a:pPr marL="171450" indent="-171450">
              <a:buFont typeface="Arial" panose="020B0604020202020204" pitchFamily="34" charset="0"/>
              <a:buChar char="•"/>
            </a:pPr>
            <a:r>
              <a:rPr lang="vi-VN" sz="1050" b="1" dirty="0">
                <a:solidFill>
                  <a:schemeClr val="tx1">
                    <a:lumMod val="50000"/>
                    <a:lumOff val="50000"/>
                  </a:schemeClr>
                </a:solidFill>
              </a:rPr>
              <a:t>Mùa Hè</a:t>
            </a:r>
            <a:r>
              <a:rPr lang="vi-VN" sz="1050" b="0" dirty="0">
                <a:solidFill>
                  <a:schemeClr val="tx1">
                    <a:lumMod val="50000"/>
                    <a:lumOff val="50000"/>
                  </a:schemeClr>
                </a:solidFill>
              </a:rPr>
              <a:t>: 83C Vòng 5 </a:t>
            </a:r>
            <a:r>
              <a:rPr lang="vi-VN" sz="1050" b="0" dirty="0">
                <a:solidFill>
                  <a:srgbClr val="3567B1"/>
                </a:solidFill>
                <a:hlinkClick r:id="rId4">
                  <a:extLst>
                    <a:ext uri="{A12FA001-AC4F-418D-AE19-62706E023703}">
                      <ahyp:hlinkClr xmlns:ahyp="http://schemas.microsoft.com/office/drawing/2018/hyperlinkcolor" val="tx"/>
                    </a:ext>
                  </a:extLst>
                </a:hlinkClick>
              </a:rPr>
              <a:t>Đấu Thầu Điện Gió Ngoài Khơi</a:t>
            </a:r>
          </a:p>
          <a:p>
            <a:endParaRPr lang="en-US" sz="1050" b="0" dirty="0">
              <a:solidFill>
                <a:schemeClr val="tx1">
                  <a:lumMod val="50000"/>
                  <a:lumOff val="50000"/>
                </a:schemeClr>
              </a:solidFill>
            </a:endParaRPr>
          </a:p>
          <a:p>
            <a:endParaRPr lang="en-US" sz="1050" b="0" i="0" dirty="0">
              <a:solidFill>
                <a:schemeClr val="tx1">
                  <a:lumMod val="50000"/>
                  <a:lumOff val="50000"/>
                </a:schemeClr>
              </a:solidFill>
              <a:effectLst/>
            </a:endParaRPr>
          </a:p>
        </p:txBody>
      </p:sp>
      <p:cxnSp>
        <p:nvCxnSpPr>
          <p:cNvPr id="26" name="Straight Connector 25">
            <a:extLst>
              <a:ext uri="{FF2B5EF4-FFF2-40B4-BE49-F238E27FC236}">
                <a16:creationId xmlns:a16="http://schemas.microsoft.com/office/drawing/2014/main" id="{3ACC287A-9A67-B81C-81E7-2308CE957226}"/>
              </a:ext>
            </a:extLst>
          </p:cNvPr>
          <p:cNvCxnSpPr>
            <a:cxnSpLocks/>
          </p:cNvCxnSpPr>
          <p:nvPr/>
        </p:nvCxnSpPr>
        <p:spPr>
          <a:xfrm>
            <a:off x="8509805" y="4032859"/>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BD3D02E-3AAC-AB31-F883-3611499B03B7}"/>
              </a:ext>
            </a:extLst>
          </p:cNvPr>
          <p:cNvSpPr txBox="1"/>
          <p:nvPr/>
        </p:nvSpPr>
        <p:spPr>
          <a:xfrm>
            <a:off x="8509805" y="4146784"/>
            <a:ext cx="3420938" cy="307777"/>
          </a:xfrm>
          <a:prstGeom prst="rect">
            <a:avLst/>
          </a:prstGeom>
          <a:noFill/>
        </p:spPr>
        <p:txBody>
          <a:bodyPr wrap="square" rtlCol="0">
            <a:spAutoFit/>
          </a:bodyPr>
          <a:lstStyle/>
          <a:p>
            <a:r>
              <a:rPr lang="vi-VN" sz="1400" b="1" dirty="0">
                <a:solidFill>
                  <a:srgbClr val="1E7F7B"/>
                </a:solidFill>
                <a:cs typeface="Sora" pitchFamily="2" charset="0"/>
              </a:rPr>
              <a:t>Cơ Hội Tham Gia của Công Chúng</a:t>
            </a:r>
          </a:p>
        </p:txBody>
      </p:sp>
      <p:sp>
        <p:nvSpPr>
          <p:cNvPr id="28" name="TextBox 27">
            <a:extLst>
              <a:ext uri="{FF2B5EF4-FFF2-40B4-BE49-F238E27FC236}">
                <a16:creationId xmlns:a16="http://schemas.microsoft.com/office/drawing/2014/main" id="{6892232E-2747-BF15-2AE6-1E90EB6A5B55}"/>
              </a:ext>
            </a:extLst>
          </p:cNvPr>
          <p:cNvSpPr txBox="1"/>
          <p:nvPr/>
        </p:nvSpPr>
        <p:spPr>
          <a:xfrm>
            <a:off x="8509805" y="4489849"/>
            <a:ext cx="3063070" cy="1546577"/>
          </a:xfrm>
          <a:prstGeom prst="rect">
            <a:avLst/>
          </a:prstGeom>
          <a:noFill/>
        </p:spPr>
        <p:txBody>
          <a:bodyPr wrap="square">
            <a:spAutoFit/>
          </a:bodyPr>
          <a:lstStyle/>
          <a:p>
            <a:pPr marL="171450" indent="-171450">
              <a:buFont typeface="Arial" panose="020B0604020202020204" pitchFamily="34" charset="0"/>
              <a:buChar char="•"/>
            </a:pPr>
            <a:r>
              <a:rPr lang="vi-VN" sz="1050" b="1" i="0" dirty="0">
                <a:solidFill>
                  <a:schemeClr val="tx1">
                    <a:lumMod val="50000"/>
                    <a:lumOff val="50000"/>
                  </a:schemeClr>
                </a:solidFill>
              </a:rPr>
              <a:t>Hàng Tháng (Liên Tục)</a:t>
            </a:r>
            <a:r>
              <a:rPr lang="vi-VN" sz="1050" i="0" dirty="0">
                <a:solidFill>
                  <a:schemeClr val="tx1">
                    <a:lumMod val="50000"/>
                    <a:lumOff val="50000"/>
                  </a:schemeClr>
                </a:solidFill>
              </a:rPr>
              <a:t>: các cuộc họp với công chúng của </a:t>
            </a:r>
            <a:r>
              <a:rPr lang="vi-VN" sz="1050" i="0" dirty="0">
                <a:solidFill>
                  <a:srgbClr val="3567B1"/>
                </a:solidFill>
                <a:hlinkClick r:id="rId5">
                  <a:extLst>
                    <a:ext uri="{A12FA001-AC4F-418D-AE19-62706E023703}">
                      <ahyp:hlinkClr xmlns:ahyp="http://schemas.microsoft.com/office/drawing/2018/hyperlinkcolor" val="tx"/>
                    </a:ext>
                  </a:extLst>
                </a:hlinkClick>
              </a:rPr>
              <a:t>GMAC</a:t>
            </a:r>
          </a:p>
          <a:p>
            <a:pPr marL="171450" indent="-171450">
              <a:buFont typeface="Arial" panose="020B0604020202020204" pitchFamily="34" charset="0"/>
              <a:buChar char="•"/>
            </a:pPr>
            <a:r>
              <a:rPr lang="vi-VN" sz="1050" b="1" dirty="0">
                <a:solidFill>
                  <a:schemeClr val="tx1">
                    <a:lumMod val="50000"/>
                    <a:lumOff val="50000"/>
                  </a:schemeClr>
                </a:solidFill>
              </a:rPr>
              <a:t>Đầu Năm 2025</a:t>
            </a:r>
            <a:r>
              <a:rPr lang="vi-VN" sz="1050" dirty="0">
                <a:solidFill>
                  <a:schemeClr val="tx1">
                    <a:lumMod val="50000"/>
                    <a:lumOff val="50000"/>
                  </a:schemeClr>
                </a:solidFill>
              </a:rPr>
              <a:t>: Các cuộc họp với công chúng về các Kế Hoạch Tuân Thủ Khí Hậu của công ty khí đốt</a:t>
            </a:r>
          </a:p>
          <a:p>
            <a:pPr marL="171450" indent="-171450">
              <a:buFont typeface="Arial" panose="020B0604020202020204" pitchFamily="34" charset="0"/>
              <a:buChar char="•"/>
            </a:pPr>
            <a:r>
              <a:rPr lang="vi-VN" sz="1050" b="1" i="0" dirty="0">
                <a:solidFill>
                  <a:schemeClr val="tx1">
                    <a:lumMod val="50000"/>
                    <a:lumOff val="50000"/>
                  </a:schemeClr>
                </a:solidFill>
              </a:rPr>
              <a:t>Mùa Xuân</a:t>
            </a:r>
            <a:r>
              <a:rPr lang="vi-VN" sz="1050" i="0" dirty="0">
                <a:solidFill>
                  <a:schemeClr val="tx1">
                    <a:lumMod val="50000"/>
                    <a:lumOff val="50000"/>
                  </a:schemeClr>
                </a:solidFill>
              </a:rPr>
              <a:t>: Xin ý kiến công chúng về 83C Vòng 5 </a:t>
            </a:r>
            <a:r>
              <a:rPr lang="vi-VN" sz="1050" i="0" dirty="0">
                <a:solidFill>
                  <a:srgbClr val="3567B1"/>
                </a:solidFill>
                <a:hlinkClick r:id="rId4">
                  <a:extLst>
                    <a:ext uri="{A12FA001-AC4F-418D-AE19-62706E023703}">
                      <ahyp:hlinkClr xmlns:ahyp="http://schemas.microsoft.com/office/drawing/2018/hyperlinkcolor" val="tx"/>
                    </a:ext>
                  </a:extLst>
                </a:hlinkClick>
              </a:rPr>
              <a:t>đấu thầu điện gió ngoài khơi</a:t>
            </a:r>
          </a:p>
          <a:p>
            <a:pPr marL="171450" indent="-171450">
              <a:buFont typeface="Arial" panose="020B0604020202020204" pitchFamily="34" charset="0"/>
              <a:buChar char="•"/>
            </a:pPr>
            <a:r>
              <a:rPr lang="vi-VN" sz="1050" b="1" dirty="0">
                <a:solidFill>
                  <a:schemeClr val="tx1">
                    <a:lumMod val="50000"/>
                    <a:lumOff val="50000"/>
                  </a:schemeClr>
                </a:solidFill>
              </a:rPr>
              <a:t>Mùa Hè</a:t>
            </a:r>
            <a:r>
              <a:rPr lang="vi-VN" sz="1050" b="0" dirty="0">
                <a:solidFill>
                  <a:schemeClr val="tx1">
                    <a:lumMod val="50000"/>
                    <a:lumOff val="50000"/>
                  </a:schemeClr>
                </a:solidFill>
              </a:rPr>
              <a:t>: phiên họp công khai về quy hoạch lưới điện của</a:t>
            </a:r>
            <a:r>
              <a:rPr lang="vi-VN" sz="1050" b="0" dirty="0"/>
              <a:t> </a:t>
            </a:r>
            <a:r>
              <a:rPr lang="vi-VN" sz="1050" b="0" dirty="0">
                <a:solidFill>
                  <a:srgbClr val="3567B1"/>
                </a:solidFill>
                <a:hlinkClick r:id="rId5">
                  <a:extLst>
                    <a:ext uri="{A12FA001-AC4F-418D-AE19-62706E023703}">
                      <ahyp:hlinkClr xmlns:ahyp="http://schemas.microsoft.com/office/drawing/2018/hyperlinkcolor" val="tx"/>
                    </a:ext>
                  </a:extLst>
                </a:hlinkClick>
              </a:rPr>
              <a:t>GMAC</a:t>
            </a:r>
          </a:p>
        </p:txBody>
      </p:sp>
      <p:sp>
        <p:nvSpPr>
          <p:cNvPr id="2" name="Text Placeholder 1">
            <a:extLst>
              <a:ext uri="{FF2B5EF4-FFF2-40B4-BE49-F238E27FC236}">
                <a16:creationId xmlns:a16="http://schemas.microsoft.com/office/drawing/2014/main" id="{0C7CE6D7-E3F2-8A80-2D55-4EA1F91300B1}"/>
              </a:ext>
            </a:extLst>
          </p:cNvPr>
          <p:cNvSpPr>
            <a:spLocks noGrp="1"/>
          </p:cNvSpPr>
          <p:nvPr>
            <p:ph type="body" sz="quarter" idx="11"/>
          </p:nvPr>
        </p:nvSpPr>
        <p:spPr>
          <a:xfrm>
            <a:off x="482025" y="570522"/>
            <a:ext cx="11005125" cy="607100"/>
          </a:xfrm>
        </p:spPr>
        <p:txBody>
          <a:bodyPr/>
          <a:lstStyle/>
          <a:p>
            <a:r>
              <a:rPr lang="vi-VN" sz="4000"/>
              <a:t>Chính Sách, Lập Kế Hoạch &amp; Phân Tích</a:t>
            </a:r>
          </a:p>
        </p:txBody>
      </p:sp>
      <p:sp>
        <p:nvSpPr>
          <p:cNvPr id="6" name="Text Placeholder 5">
            <a:extLst>
              <a:ext uri="{FF2B5EF4-FFF2-40B4-BE49-F238E27FC236}">
                <a16:creationId xmlns:a16="http://schemas.microsoft.com/office/drawing/2014/main" id="{8D443ECF-335A-EB14-76A3-869EA124605E}"/>
              </a:ext>
            </a:extLst>
          </p:cNvPr>
          <p:cNvSpPr>
            <a:spLocks noGrp="1"/>
          </p:cNvSpPr>
          <p:nvPr>
            <p:ph type="body" sz="quarter" idx="12"/>
          </p:nvPr>
        </p:nvSpPr>
        <p:spPr>
          <a:xfrm>
            <a:off x="482024" y="2028097"/>
            <a:ext cx="4442578" cy="4425866"/>
          </a:xfrm>
        </p:spPr>
        <p:txBody>
          <a:bodyPr lIns="91440" tIns="45720" rIns="91440" bIns="45720" anchor="t"/>
          <a:lstStyle/>
          <a:p>
            <a:pPr marL="285750" indent="-285750">
              <a:buFont typeface="Arial" panose="020B0604020202020204" pitchFamily="34" charset="0"/>
              <a:buChar char="•"/>
            </a:pPr>
            <a:r>
              <a:rPr lang="vi-VN" dirty="0">
                <a:solidFill>
                  <a:srgbClr val="3567B1"/>
                </a:solidFill>
                <a:cs typeface="Sora" pitchFamily="2" charset="0"/>
                <a:hlinkClick r:id="rId5">
                  <a:extLst>
                    <a:ext uri="{A12FA001-AC4F-418D-AE19-62706E023703}">
                      <ahyp:hlinkClr xmlns:ahyp="http://schemas.microsoft.com/office/drawing/2018/hyperlinkcolor" val="tx"/>
                    </a:ext>
                  </a:extLst>
                </a:hlinkClick>
              </a:rPr>
              <a:t>Hội Đồng Cố Vấn Hiện Đại Hoá Lưới Điện (GMAC)</a:t>
            </a:r>
            <a:r>
              <a:rPr lang="vi-VN" dirty="0">
                <a:solidFill>
                  <a:srgbClr val="3567B1"/>
                </a:solidFill>
                <a:cs typeface="Sora" pitchFamily="2" charset="0"/>
              </a:rPr>
              <a:t> </a:t>
            </a:r>
            <a:r>
              <a:rPr lang="vi-VN" b="0" dirty="0">
                <a:solidFill>
                  <a:srgbClr val="3567B1"/>
                </a:solidFill>
                <a:cs typeface="Sora" pitchFamily="2" charset="0"/>
              </a:rPr>
              <a:t>sẽ tổ chức các cuộc họp hàng tháng với công chúng trong năm 2025 để thảo luận về quy hoạch và đầu tư lưới điện </a:t>
            </a:r>
          </a:p>
          <a:p>
            <a:pPr marL="285750" indent="-285750">
              <a:buFont typeface="Arial" panose="020B0604020202020204" pitchFamily="34" charset="0"/>
              <a:buChar char="•"/>
            </a:pPr>
            <a:r>
              <a:rPr lang="vi-VN" dirty="0">
                <a:solidFill>
                  <a:srgbClr val="3567B1"/>
                </a:solidFill>
                <a:cs typeface="Sora" pitchFamily="2" charset="0"/>
                <a:hlinkClick r:id="rId2">
                  <a:extLst>
                    <a:ext uri="{A12FA001-AC4F-418D-AE19-62706E023703}">
                      <ahyp:hlinkClr xmlns:ahyp="http://schemas.microsoft.com/office/drawing/2018/hyperlinkcolor" val="tx"/>
                    </a:ext>
                  </a:extLst>
                </a:hlinkClick>
              </a:rPr>
              <a:t>Nhóm Đặc Trách</a:t>
            </a:r>
            <a:r>
              <a:rPr lang="vi-VN" u="sng" dirty="0">
                <a:solidFill>
                  <a:schemeClr val="accent5">
                    <a:lumMod val="75000"/>
                  </a:schemeClr>
                </a:solidFill>
                <a:cs typeface="Sora" pitchFamily="2" charset="0"/>
                <a:hlinkClick r:id="rId2">
                  <a:extLst>
                    <a:ext uri="{A12FA001-AC4F-418D-AE19-62706E023703}">
                      <ahyp:hlinkClr xmlns:ahyp="http://schemas.microsoft.com/office/drawing/2018/hyperlinkcolor" val="tx"/>
                    </a:ext>
                  </a:extLst>
                </a:hlinkClick>
              </a:rPr>
              <a:t> </a:t>
            </a:r>
            <a:r>
              <a:rPr lang="vi-VN" dirty="0">
                <a:solidFill>
                  <a:srgbClr val="3567B1"/>
                </a:solidFill>
                <a:cs typeface="Sora" pitchFamily="2" charset="0"/>
                <a:hlinkClick r:id="rId2">
                  <a:extLst>
                    <a:ext uri="{A12FA001-AC4F-418D-AE19-62706E023703}">
                      <ahyp:hlinkClr xmlns:ahyp="http://schemas.microsoft.com/office/drawing/2018/hyperlinkcolor" val="tx"/>
                    </a:ext>
                  </a:extLst>
                </a:hlinkClick>
              </a:rPr>
              <a:t>về Giá Điện</a:t>
            </a:r>
            <a:r>
              <a:rPr lang="vi-VN" dirty="0">
                <a:solidFill>
                  <a:srgbClr val="3567B1"/>
                </a:solidFill>
                <a:cs typeface="Sora" pitchFamily="2" charset="0"/>
              </a:rPr>
              <a:t> </a:t>
            </a:r>
            <a:r>
              <a:rPr lang="vi-VN" b="0" dirty="0">
                <a:solidFill>
                  <a:srgbClr val="3567B1"/>
                </a:solidFill>
                <a:cs typeface="Sora" pitchFamily="2" charset="0"/>
              </a:rPr>
              <a:t>sẽ triệu tập các bên liên quan để đưa ra các khuyến nghị từ Nhóm Đặc Trách Liên Ngành về Giá Điện </a:t>
            </a:r>
          </a:p>
          <a:p>
            <a:pPr marL="285750" indent="-285750">
              <a:buFont typeface="Arial" panose="020B0604020202020204" pitchFamily="34" charset="0"/>
              <a:buChar char="•"/>
            </a:pPr>
            <a:r>
              <a:rPr lang="vi-VN" b="1" dirty="0">
                <a:solidFill>
                  <a:srgbClr val="3567B1"/>
                </a:solidFill>
                <a:cs typeface="Sora" pitchFamily="2" charset="0"/>
              </a:rPr>
              <a:t>Nghiên Cứu về Hiệu Quả Đấu Thầu </a:t>
            </a:r>
            <a:r>
              <a:rPr lang="vi-VN" b="0" dirty="0">
                <a:solidFill>
                  <a:srgbClr val="3567B1"/>
                </a:solidFill>
                <a:cs typeface="Sora" pitchFamily="2" charset="0"/>
              </a:rPr>
              <a:t>sẽ</a:t>
            </a:r>
            <a:r>
              <a:rPr lang="vi-VN" b="1" dirty="0">
                <a:solidFill>
                  <a:srgbClr val="3567B1"/>
                </a:solidFill>
                <a:cs typeface="Sora" pitchFamily="2" charset="0"/>
              </a:rPr>
              <a:t> </a:t>
            </a:r>
            <a:r>
              <a:rPr lang="vi-VN" b="0" dirty="0">
                <a:solidFill>
                  <a:srgbClr val="3567B1"/>
                </a:solidFill>
                <a:cs typeface="Sora" pitchFamily="2" charset="0"/>
              </a:rPr>
              <a:t>đưa ra các đề xuất để cải thiện việc đấu thầu điện gió ngoài khơi và các nguồn năng lượng sạch khác </a:t>
            </a:r>
          </a:p>
          <a:p>
            <a:pPr marL="285750" indent="-285750">
              <a:buFont typeface="Arial" panose="020B0604020202020204" pitchFamily="34" charset="0"/>
              <a:buChar char="•"/>
            </a:pPr>
            <a:r>
              <a:rPr lang="vi-VN" dirty="0">
                <a:solidFill>
                  <a:srgbClr val="3567B1"/>
                </a:solidFill>
                <a:ea typeface="Calibri"/>
                <a:cs typeface="Sora" pitchFamily="2" charset="0"/>
              </a:rPr>
              <a:t>Điều Phối &amp; Can Thiệp theo Quy Định </a:t>
            </a:r>
            <a:r>
              <a:rPr lang="vi-VN" b="0" dirty="0">
                <a:solidFill>
                  <a:srgbClr val="3567B1"/>
                </a:solidFill>
                <a:ea typeface="Calibri"/>
                <a:cs typeface="Sora" pitchFamily="2" charset="0"/>
              </a:rPr>
              <a:t>để đảm bảo quy hoạch và đầu tư của các tiện ích điện và khí đốt là minh bạch và phản ánh các mục tiêu năng lượng sạch của tiểu bang </a:t>
            </a:r>
          </a:p>
          <a:p>
            <a:endParaRPr lang="en-US" sz="1400" b="1" dirty="0">
              <a:solidFill>
                <a:srgbClr val="3567B1"/>
              </a:solidFill>
              <a:cs typeface="Sora" pitchFamily="2" charset="0"/>
            </a:endParaRPr>
          </a:p>
        </p:txBody>
      </p:sp>
      <p:sp>
        <p:nvSpPr>
          <p:cNvPr id="3" name="Text Placeholder 16">
            <a:extLst>
              <a:ext uri="{FF2B5EF4-FFF2-40B4-BE49-F238E27FC236}">
                <a16:creationId xmlns:a16="http://schemas.microsoft.com/office/drawing/2014/main" id="{F6465476-465A-060E-43C8-1F80896410BA}"/>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a:solidFill>
                  <a:srgbClr val="2CB34B"/>
                </a:solidFill>
              </a:rPr>
              <a:t>Dự Án Quan Trọng Năm 2025</a:t>
            </a:r>
          </a:p>
        </p:txBody>
      </p:sp>
      <p:pic>
        <p:nvPicPr>
          <p:cNvPr id="8" name="Picture Placeholder 7">
            <a:extLst>
              <a:ext uri="{FF2B5EF4-FFF2-40B4-BE49-F238E27FC236}">
                <a16:creationId xmlns:a16="http://schemas.microsoft.com/office/drawing/2014/main" id="{F099F5F4-E73A-10DB-7F69-382E136C9098}"/>
              </a:ext>
              <a:ext uri="{C183D7F6-B498-43B3-948B-1728B52AA6E4}">
                <adec:decorative xmlns:adec="http://schemas.microsoft.com/office/drawing/2017/decorative" val="1"/>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l="10581" t="-502" r="45119" b="502"/>
          <a:stretch/>
        </p:blipFill>
        <p:spPr>
          <a:xfrm>
            <a:off x="5347213" y="1975288"/>
            <a:ext cx="2682225" cy="4029075"/>
          </a:xfrm>
        </p:spPr>
      </p:pic>
    </p:spTree>
    <p:extLst>
      <p:ext uri="{BB962C8B-B14F-4D97-AF65-F5344CB8AC3E}">
        <p14:creationId xmlns:p14="http://schemas.microsoft.com/office/powerpoint/2010/main" val="2413140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1D76-DADB-007A-2215-4F10777E3B9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E7F1CF7-FBAA-1D97-7196-43D75256FDE2}"/>
              </a:ext>
            </a:extLst>
          </p:cNvPr>
          <p:cNvSpPr>
            <a:spLocks noGrp="1"/>
          </p:cNvSpPr>
          <p:nvPr>
            <p:ph type="body" sz="quarter" idx="14"/>
          </p:nvPr>
        </p:nvSpPr>
        <p:spPr>
          <a:xfrm>
            <a:off x="482025" y="576987"/>
            <a:ext cx="10981105" cy="607100"/>
          </a:xfrm>
        </p:spPr>
        <p:txBody>
          <a:bodyPr/>
          <a:lstStyle/>
          <a:p>
            <a:r>
              <a:rPr lang="vi-VN" sz="3600" dirty="0"/>
              <a:t>Năng Lượng Tái Tạo &amp; Năng Lượng Thay Thế</a:t>
            </a:r>
          </a:p>
        </p:txBody>
      </p:sp>
      <p:sp>
        <p:nvSpPr>
          <p:cNvPr id="4" name="Text Placeholder 3">
            <a:extLst>
              <a:ext uri="{FF2B5EF4-FFF2-40B4-BE49-F238E27FC236}">
                <a16:creationId xmlns:a16="http://schemas.microsoft.com/office/drawing/2014/main" id="{4E338941-C763-CEDE-A1D3-11EE25B49E77}"/>
              </a:ext>
            </a:extLst>
          </p:cNvPr>
          <p:cNvSpPr>
            <a:spLocks noGrp="1"/>
          </p:cNvSpPr>
          <p:nvPr>
            <p:ph type="body" sz="quarter" idx="15"/>
          </p:nvPr>
        </p:nvSpPr>
        <p:spPr>
          <a:xfrm>
            <a:off x="508611" y="2256331"/>
            <a:ext cx="5839179" cy="3946826"/>
          </a:xfrm>
        </p:spPr>
        <p:txBody>
          <a:bodyPr/>
          <a:lstStyle/>
          <a:p>
            <a:pPr marL="285750" indent="-285750">
              <a:buFont typeface="Arial" panose="020B0604020202020204" pitchFamily="34" charset="0"/>
              <a:buChar char="•"/>
            </a:pPr>
            <a:r>
              <a:rPr lang="vi-VN" sz="1800" dirty="0">
                <a:solidFill>
                  <a:srgbClr val="3567B1"/>
                </a:solidFill>
              </a:rPr>
              <a:t>Triển khai các chương trình và nguồn tài trợ để hỗ trợ năng lượng tái tạo trên toàn Thịnh Vượng Chung</a:t>
            </a:r>
          </a:p>
          <a:p>
            <a:pPr marL="285750" indent="-285750">
              <a:buFont typeface="Arial" panose="020B0604020202020204" pitchFamily="34" charset="0"/>
              <a:buChar char="•"/>
            </a:pPr>
            <a:r>
              <a:rPr lang="vi-VN" sz="1800" dirty="0">
                <a:solidFill>
                  <a:srgbClr val="3567B1"/>
                </a:solidFill>
              </a:rPr>
              <a:t>Cập nhật số liệu chương trình và báo cáo dữ liệu</a:t>
            </a:r>
          </a:p>
          <a:p>
            <a:pPr marL="285750" indent="-285750">
              <a:buFont typeface="Arial" panose="020B0604020202020204" pitchFamily="34" charset="0"/>
              <a:buChar char="•"/>
            </a:pPr>
            <a:r>
              <a:rPr lang="vi-VN" sz="1800" dirty="0">
                <a:solidFill>
                  <a:srgbClr val="3567B1"/>
                </a:solidFill>
              </a:rPr>
              <a:t>Nâng cao công tác bảo vệ người tiêu dùng năng lượng mặt trời hiện tại và chia sẻ kiến thức</a:t>
            </a:r>
          </a:p>
          <a:p>
            <a:pPr marL="285750" indent="-285750">
              <a:buFont typeface="Arial" panose="020B0604020202020204" pitchFamily="34" charset="0"/>
              <a:buChar char="•"/>
            </a:pPr>
            <a:r>
              <a:rPr lang="vi-VN" sz="1800" dirty="0">
                <a:solidFill>
                  <a:srgbClr val="3567B1"/>
                </a:solidFill>
              </a:rPr>
              <a:t>Hỗ trợ một cách tiếp cận cân bằng để triển khai cơ sở hạ tầng năng lượng sạch và bảo vệ các khu đất tự nhiên có giá trị cao </a:t>
            </a:r>
          </a:p>
          <a:p>
            <a:pPr marL="285750" indent="-285750">
              <a:buFont typeface="Arial" panose="020B0604020202020204" pitchFamily="34" charset="0"/>
              <a:buChar char="•"/>
            </a:pPr>
            <a:r>
              <a:rPr lang="vi-VN" sz="1800" dirty="0">
                <a:solidFill>
                  <a:srgbClr val="3567B1"/>
                </a:solidFill>
              </a:rPr>
              <a:t>Hỗ trợ các chính sách sẵn sàng cho năng lượng tái tạo trên toàn Thịnh Vượng Chung </a:t>
            </a:r>
          </a:p>
          <a:p>
            <a:pPr marL="742950" lvl="1" indent="-285750">
              <a:buFont typeface="Arial" panose="020B0604020202020204" pitchFamily="34" charset="0"/>
              <a:buChar char="•"/>
            </a:pPr>
            <a:r>
              <a:rPr lang="vi-VN" sz="1800" dirty="0">
                <a:solidFill>
                  <a:srgbClr val="3567B1"/>
                </a:solidFill>
              </a:rPr>
              <a:t>Kết Nối Lưới Điện</a:t>
            </a:r>
          </a:p>
          <a:p>
            <a:pPr marL="742950" lvl="1" indent="-285750">
              <a:buFont typeface="Arial" panose="020B0604020202020204" pitchFamily="34" charset="0"/>
              <a:buChar char="•"/>
            </a:pPr>
            <a:r>
              <a:rPr lang="vi-VN" sz="1800" dirty="0">
                <a:solidFill>
                  <a:srgbClr val="3567B1"/>
                </a:solidFill>
              </a:rPr>
              <a:t>Quy Hoạch Lưới Điện </a:t>
            </a:r>
          </a:p>
          <a:p>
            <a:pPr marL="742950" lvl="1" indent="-285750">
              <a:buFont typeface="Arial" panose="020B0604020202020204" pitchFamily="34" charset="0"/>
              <a:buChar char="•"/>
            </a:pPr>
            <a:r>
              <a:rPr lang="vi-VN" sz="1800" dirty="0">
                <a:solidFill>
                  <a:srgbClr val="3567B1"/>
                </a:solidFill>
              </a:rPr>
              <a:t>Quy Định Giá Điện </a:t>
            </a:r>
          </a:p>
          <a:p>
            <a:pPr marL="285750" indent="-285750">
              <a:buFont typeface="Arial" panose="020B0604020202020204" pitchFamily="34" charset="0"/>
              <a:buChar char="•"/>
            </a:pPr>
            <a:endParaRPr lang="en-US" sz="1600" dirty="0">
              <a:solidFill>
                <a:srgbClr val="3567B1"/>
              </a:solidFill>
            </a:endParaRPr>
          </a:p>
        </p:txBody>
      </p:sp>
      <p:sp>
        <p:nvSpPr>
          <p:cNvPr id="5" name="Text Placeholder 4">
            <a:extLst>
              <a:ext uri="{FF2B5EF4-FFF2-40B4-BE49-F238E27FC236}">
                <a16:creationId xmlns:a16="http://schemas.microsoft.com/office/drawing/2014/main" id="{D8A8C9BA-DA77-7DFA-5F91-C649CA26D518}"/>
              </a:ext>
            </a:extLst>
          </p:cNvPr>
          <p:cNvSpPr>
            <a:spLocks noGrp="1"/>
          </p:cNvSpPr>
          <p:nvPr>
            <p:ph type="body" sz="quarter" idx="16"/>
          </p:nvPr>
        </p:nvSpPr>
        <p:spPr/>
        <p:txBody>
          <a:bodyPr/>
          <a:lstStyle/>
          <a:p>
            <a:r>
              <a:rPr lang="vi-VN" sz="2800"/>
              <a:t>Mục Tiêu Năm 2025</a:t>
            </a:r>
          </a:p>
        </p:txBody>
      </p:sp>
      <p:pic>
        <p:nvPicPr>
          <p:cNvPr id="12" name="Picture Placeholder 11">
            <a:extLst>
              <a:ext uri="{FF2B5EF4-FFF2-40B4-BE49-F238E27FC236}">
                <a16:creationId xmlns:a16="http://schemas.microsoft.com/office/drawing/2014/main" id="{44ACD85E-D2AC-FF82-BB56-CA647816F76B}"/>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6374" r="6374"/>
          <a:stretch>
            <a:fillRect/>
          </a:stretch>
        </p:blipFill>
        <p:spPr>
          <a:xfrm rot="5400000">
            <a:off x="7383463" y="1862138"/>
            <a:ext cx="4668837" cy="4013200"/>
          </a:xfrm>
        </p:spPr>
      </p:pic>
    </p:spTree>
    <p:extLst>
      <p:ext uri="{BB962C8B-B14F-4D97-AF65-F5344CB8AC3E}">
        <p14:creationId xmlns:p14="http://schemas.microsoft.com/office/powerpoint/2010/main" val="720243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287A8-0B95-7033-AF4C-850FD7959065}"/>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5113DD7F-512B-BD90-4BBF-8334ED16CAC8}"/>
              </a:ext>
            </a:extLst>
          </p:cNvPr>
          <p:cNvSpPr txBox="1"/>
          <p:nvPr/>
        </p:nvSpPr>
        <p:spPr>
          <a:xfrm>
            <a:off x="8509805" y="1975288"/>
            <a:ext cx="1462260" cy="338554"/>
          </a:xfrm>
          <a:prstGeom prst="rect">
            <a:avLst/>
          </a:prstGeom>
          <a:noFill/>
        </p:spPr>
        <p:txBody>
          <a:bodyPr wrap="none" rtlCol="0">
            <a:spAutoFit/>
          </a:bodyPr>
          <a:lstStyle/>
          <a:p>
            <a:r>
              <a:rPr lang="vi-VN" sz="1600" b="1">
                <a:solidFill>
                  <a:srgbClr val="1E7F7B"/>
                </a:solidFill>
                <a:cs typeface="Sora" pitchFamily="2" charset="0"/>
              </a:rPr>
              <a:t>Tiến Độ Năm 2025</a:t>
            </a:r>
          </a:p>
        </p:txBody>
      </p:sp>
      <p:sp>
        <p:nvSpPr>
          <p:cNvPr id="25" name="TextBox 24">
            <a:extLst>
              <a:ext uri="{FF2B5EF4-FFF2-40B4-BE49-F238E27FC236}">
                <a16:creationId xmlns:a16="http://schemas.microsoft.com/office/drawing/2014/main" id="{CA57D7FE-8BDF-6155-2244-5A8D99023242}"/>
              </a:ext>
            </a:extLst>
          </p:cNvPr>
          <p:cNvSpPr txBox="1"/>
          <p:nvPr/>
        </p:nvSpPr>
        <p:spPr>
          <a:xfrm>
            <a:off x="8509805" y="2240857"/>
            <a:ext cx="3063070" cy="1785104"/>
          </a:xfrm>
          <a:prstGeom prst="rect">
            <a:avLst/>
          </a:prstGeom>
          <a:noFill/>
        </p:spPr>
        <p:txBody>
          <a:bodyPr wrap="square">
            <a:spAutoFit/>
          </a:bodyPr>
          <a:lstStyle/>
          <a:p>
            <a:pPr marL="171450" indent="-171450">
              <a:buFont typeface="Arial" panose="020B0604020202020204" pitchFamily="34" charset="0"/>
              <a:buChar char="•"/>
            </a:pPr>
            <a:r>
              <a:rPr lang="vi-VN" sz="1100" b="1" i="0" dirty="0">
                <a:solidFill>
                  <a:schemeClr val="tx1">
                    <a:lumMod val="50000"/>
                    <a:lumOff val="50000"/>
                  </a:schemeClr>
                </a:solidFill>
              </a:rPr>
              <a:t>Đầu Năm 2025</a:t>
            </a:r>
            <a:r>
              <a:rPr lang="vi-VN" sz="1100" i="0" dirty="0">
                <a:solidFill>
                  <a:schemeClr val="tx1">
                    <a:lumMod val="50000"/>
                    <a:lumOff val="50000"/>
                  </a:schemeClr>
                </a:solidFill>
              </a:rPr>
              <a:t>: Công bố Triển Vọng Hydro Massachusetts </a:t>
            </a:r>
          </a:p>
          <a:p>
            <a:pPr marL="171450" indent="-171450">
              <a:buFont typeface="Arial" panose="020B0604020202020204" pitchFamily="34" charset="0"/>
              <a:buChar char="•"/>
            </a:pPr>
            <a:r>
              <a:rPr lang="vi-VN" sz="1100" b="1" i="0" dirty="0">
                <a:solidFill>
                  <a:schemeClr val="tx1">
                    <a:lumMod val="50000"/>
                    <a:lumOff val="50000"/>
                  </a:schemeClr>
                </a:solidFill>
              </a:rPr>
              <a:t>Mùa Xuân</a:t>
            </a:r>
            <a:r>
              <a:rPr lang="vi-VN" sz="1100" i="0" dirty="0">
                <a:solidFill>
                  <a:schemeClr val="tx1">
                    <a:lumMod val="50000"/>
                    <a:lumOff val="50000"/>
                  </a:schemeClr>
                </a:solidFill>
              </a:rPr>
              <a:t>: Đệ trình dự thảo quy định SMART</a:t>
            </a:r>
          </a:p>
          <a:p>
            <a:pPr marL="171450" indent="-171450">
              <a:buFont typeface="Arial" panose="020B0604020202020204" pitchFamily="34" charset="0"/>
              <a:buChar char="•"/>
            </a:pPr>
            <a:r>
              <a:rPr lang="vi-VN" sz="1100" b="1" dirty="0">
                <a:solidFill>
                  <a:schemeClr val="tx1">
                    <a:lumMod val="50000"/>
                    <a:lumOff val="50000"/>
                  </a:schemeClr>
                </a:solidFill>
              </a:rPr>
              <a:t>Mùa Xuân</a:t>
            </a:r>
            <a:r>
              <a:rPr lang="vi-VN" sz="1100" dirty="0">
                <a:solidFill>
                  <a:schemeClr val="tx1">
                    <a:lumMod val="50000"/>
                    <a:lumOff val="50000"/>
                  </a:schemeClr>
                </a:solidFill>
              </a:rPr>
              <a:t>: </a:t>
            </a:r>
            <a:r>
              <a:rPr lang="vi-VN" sz="1100" dirty="0">
                <a:solidFill>
                  <a:srgbClr val="3567B1"/>
                </a:solidFill>
                <a:hlinkClick r:id="rId2">
                  <a:extLst>
                    <a:ext uri="{A12FA001-AC4F-418D-AE19-62706E023703}">
                      <ahyp:hlinkClr xmlns:ahyp="http://schemas.microsoft.com/office/drawing/2018/hyperlinkcolor" val="tx"/>
                    </a:ext>
                  </a:extLst>
                </a:hlinkClick>
              </a:rPr>
              <a:t>Khởi động dự án Năng Lượng Mặt Trời cho Mọi Người</a:t>
            </a:r>
            <a:r>
              <a:rPr lang="vi-VN" sz="1100" dirty="0">
                <a:solidFill>
                  <a:srgbClr val="3567B1"/>
                </a:solidFill>
              </a:rPr>
              <a:t> </a:t>
            </a:r>
          </a:p>
          <a:p>
            <a:pPr marL="171450" indent="-171450">
              <a:buFont typeface="Arial" panose="020B0604020202020204" pitchFamily="34" charset="0"/>
              <a:buChar char="•"/>
            </a:pPr>
            <a:r>
              <a:rPr lang="vi-VN" sz="1100" b="1" i="0" dirty="0">
                <a:solidFill>
                  <a:schemeClr val="tx1">
                    <a:lumMod val="50000"/>
                    <a:lumOff val="50000"/>
                  </a:schemeClr>
                </a:solidFill>
              </a:rPr>
              <a:t>Mùa Hè</a:t>
            </a:r>
            <a:r>
              <a:rPr lang="vi-VN" sz="1100" b="0" i="0" dirty="0">
                <a:solidFill>
                  <a:schemeClr val="tx1">
                    <a:lumMod val="50000"/>
                    <a:lumOff val="50000"/>
                  </a:schemeClr>
                </a:solidFill>
              </a:rPr>
              <a:t>: Khởi động LISSP</a:t>
            </a:r>
          </a:p>
          <a:p>
            <a:pPr marL="171450" indent="-171450">
              <a:buFont typeface="Arial" panose="020B0604020202020204" pitchFamily="34" charset="0"/>
              <a:buChar char="•"/>
            </a:pPr>
            <a:r>
              <a:rPr lang="vi-VN" sz="1100" b="1" dirty="0">
                <a:solidFill>
                  <a:schemeClr val="tx1">
                    <a:lumMod val="50000"/>
                    <a:lumOff val="50000"/>
                  </a:schemeClr>
                </a:solidFill>
              </a:rPr>
              <a:t>31 tháng Bảy</a:t>
            </a:r>
            <a:r>
              <a:rPr lang="vi-VN" sz="1100" dirty="0">
                <a:solidFill>
                  <a:schemeClr val="tx1">
                    <a:lumMod val="50000"/>
                    <a:lumOff val="50000"/>
                  </a:schemeClr>
                </a:solidFill>
              </a:rPr>
              <a:t>: Công bố Mời Thầu 83E </a:t>
            </a:r>
          </a:p>
          <a:p>
            <a:pPr marL="171450" indent="-171450">
              <a:buFont typeface="Arial" panose="020B0604020202020204" pitchFamily="34" charset="0"/>
              <a:buChar char="•"/>
            </a:pPr>
            <a:r>
              <a:rPr lang="vi-VN" sz="1100" b="1" dirty="0">
                <a:solidFill>
                  <a:schemeClr val="tx1">
                    <a:lumMod val="50000"/>
                    <a:lumOff val="50000"/>
                  </a:schemeClr>
                </a:solidFill>
              </a:rPr>
              <a:t>Mùa Thu</a:t>
            </a:r>
            <a:r>
              <a:rPr lang="vi-VN" sz="1100" dirty="0">
                <a:solidFill>
                  <a:schemeClr val="tx1">
                    <a:lumMod val="50000"/>
                    <a:lumOff val="50000"/>
                  </a:schemeClr>
                </a:solidFill>
              </a:rPr>
              <a:t>: Khởi động Chương Trình Tài Trợ Lưu Trữ Năng Lượng </a:t>
            </a:r>
          </a:p>
        </p:txBody>
      </p:sp>
      <p:cxnSp>
        <p:nvCxnSpPr>
          <p:cNvPr id="26" name="Straight Connector 25">
            <a:extLst>
              <a:ext uri="{FF2B5EF4-FFF2-40B4-BE49-F238E27FC236}">
                <a16:creationId xmlns:a16="http://schemas.microsoft.com/office/drawing/2014/main" id="{322B0221-E440-1EEA-3924-34104F9E7D69}"/>
              </a:ext>
            </a:extLst>
          </p:cNvPr>
          <p:cNvCxnSpPr>
            <a:cxnSpLocks/>
          </p:cNvCxnSpPr>
          <p:nvPr/>
        </p:nvCxnSpPr>
        <p:spPr>
          <a:xfrm>
            <a:off x="8509805" y="405582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9C54796-0E9C-A1F5-2711-8CE16CF2E701}"/>
              </a:ext>
            </a:extLst>
          </p:cNvPr>
          <p:cNvSpPr txBox="1"/>
          <p:nvPr/>
        </p:nvSpPr>
        <p:spPr>
          <a:xfrm>
            <a:off x="8509805" y="4258436"/>
            <a:ext cx="3063070" cy="338554"/>
          </a:xfrm>
          <a:prstGeom prst="rect">
            <a:avLst/>
          </a:prstGeom>
          <a:noFill/>
        </p:spPr>
        <p:txBody>
          <a:bodyPr wrap="square" rtlCol="0">
            <a:spAutoFit/>
          </a:bodyPr>
          <a:lstStyle/>
          <a:p>
            <a:r>
              <a:rPr lang="vi-VN" sz="1600" b="1">
                <a:solidFill>
                  <a:srgbClr val="1E7F7B"/>
                </a:solidFill>
                <a:cs typeface="Sora" pitchFamily="2" charset="0"/>
              </a:rPr>
              <a:t>Cơ Hội Tham Gia của Công Chúng</a:t>
            </a:r>
          </a:p>
        </p:txBody>
      </p:sp>
      <p:sp>
        <p:nvSpPr>
          <p:cNvPr id="28" name="TextBox 27">
            <a:extLst>
              <a:ext uri="{FF2B5EF4-FFF2-40B4-BE49-F238E27FC236}">
                <a16:creationId xmlns:a16="http://schemas.microsoft.com/office/drawing/2014/main" id="{6FF4AD45-D295-66B1-8B9C-A1FC4A61606A}"/>
              </a:ext>
            </a:extLst>
          </p:cNvPr>
          <p:cNvSpPr txBox="1"/>
          <p:nvPr/>
        </p:nvSpPr>
        <p:spPr>
          <a:xfrm>
            <a:off x="8509805" y="4847855"/>
            <a:ext cx="3558370" cy="1277273"/>
          </a:xfrm>
          <a:prstGeom prst="rect">
            <a:avLst/>
          </a:prstGeom>
          <a:noFill/>
        </p:spPr>
        <p:txBody>
          <a:bodyPr wrap="square">
            <a:spAutoFit/>
          </a:bodyPr>
          <a:lstStyle/>
          <a:p>
            <a:pPr marL="171450" indent="-171450">
              <a:buFont typeface="Arial" panose="020B0604020202020204" pitchFamily="34" charset="0"/>
              <a:buChar char="•"/>
            </a:pPr>
            <a:r>
              <a:rPr lang="vi-VN" sz="1100" b="1" i="0" dirty="0">
                <a:solidFill>
                  <a:schemeClr val="tx1">
                    <a:lumMod val="50000"/>
                    <a:lumOff val="50000"/>
                  </a:schemeClr>
                </a:solidFill>
              </a:rPr>
              <a:t>Mùa Xuân/Hè</a:t>
            </a:r>
            <a:r>
              <a:rPr lang="vi-VN" sz="1100" i="0" dirty="0">
                <a:solidFill>
                  <a:schemeClr val="tx1">
                    <a:lumMod val="50000"/>
                    <a:lumOff val="50000"/>
                  </a:schemeClr>
                </a:solidFill>
              </a:rPr>
              <a:t>: </a:t>
            </a:r>
            <a:r>
              <a:rPr lang="vi-VN" sz="1100" i="0" dirty="0">
                <a:solidFill>
                  <a:srgbClr val="3567B1"/>
                </a:solidFill>
                <a:hlinkClick r:id="rId3">
                  <a:extLst>
                    <a:ext uri="{A12FA001-AC4F-418D-AE19-62706E023703}">
                      <ahyp:hlinkClr xmlns:ahyp="http://schemas.microsoft.com/office/drawing/2018/hyperlinkcolor" val="tx"/>
                    </a:ext>
                  </a:extLst>
                </a:hlinkClick>
              </a:rPr>
              <a:t>Xin ý kiến về quy định SMART </a:t>
            </a:r>
          </a:p>
          <a:p>
            <a:pPr marL="171450" indent="-171450">
              <a:buFont typeface="Arial" panose="020B0604020202020204" pitchFamily="34" charset="0"/>
              <a:buChar char="•"/>
            </a:pPr>
            <a:r>
              <a:rPr lang="vi-VN" sz="1100" b="1" dirty="0">
                <a:solidFill>
                  <a:schemeClr val="tx1">
                    <a:lumMod val="50000"/>
                    <a:lumOff val="50000"/>
                  </a:schemeClr>
                </a:solidFill>
              </a:rPr>
              <a:t>Mùa Xuân</a:t>
            </a:r>
            <a:r>
              <a:rPr lang="vi-VN" sz="1100" dirty="0">
                <a:solidFill>
                  <a:schemeClr val="tx1">
                    <a:lumMod val="50000"/>
                    <a:lumOff val="50000"/>
                  </a:schemeClr>
                </a:solidFill>
              </a:rPr>
              <a:t>: Đề Xuất Thử Nghiệm cho chương trình Tài Trợ Lưu Trữ Năng Lượng </a:t>
            </a:r>
          </a:p>
          <a:p>
            <a:pPr marL="171450" indent="-171450">
              <a:buFont typeface="Arial" panose="020B0604020202020204" pitchFamily="34" charset="0"/>
              <a:buChar char="•"/>
            </a:pPr>
            <a:r>
              <a:rPr lang="vi-VN" sz="1100" b="1" i="0" dirty="0">
                <a:solidFill>
                  <a:schemeClr val="tx1">
                    <a:lumMod val="50000"/>
                    <a:lumOff val="50000"/>
                  </a:schemeClr>
                </a:solidFill>
              </a:rPr>
              <a:t>Mùa Xuân</a:t>
            </a:r>
            <a:r>
              <a:rPr lang="vi-VN" sz="1100" i="0" dirty="0">
                <a:solidFill>
                  <a:schemeClr val="tx1">
                    <a:lumMod val="50000"/>
                    <a:lumOff val="50000"/>
                  </a:schemeClr>
                </a:solidFill>
              </a:rPr>
              <a:t>: </a:t>
            </a:r>
            <a:r>
              <a:rPr lang="vi-VN" sz="1100" dirty="0">
                <a:solidFill>
                  <a:schemeClr val="tx1">
                    <a:lumMod val="50000"/>
                    <a:lumOff val="50000"/>
                  </a:schemeClr>
                </a:solidFill>
              </a:rPr>
              <a:t>Nhóm </a:t>
            </a:r>
            <a:r>
              <a:rPr lang="vi-VN" sz="1100" i="0" dirty="0">
                <a:solidFill>
                  <a:schemeClr val="tx1">
                    <a:lumMod val="50000"/>
                    <a:lumOff val="50000"/>
                  </a:schemeClr>
                </a:solidFill>
              </a:rPr>
              <a:t>Đặc Trách về Mái Che Năng Lượng mặt Trời</a:t>
            </a:r>
          </a:p>
          <a:p>
            <a:endParaRPr lang="en-US" sz="1100" i="0" dirty="0">
              <a:solidFill>
                <a:schemeClr val="tx1">
                  <a:lumMod val="50000"/>
                  <a:lumOff val="50000"/>
                </a:schemeClr>
              </a:solidFill>
              <a:effectLst/>
            </a:endParaRPr>
          </a:p>
          <a:p>
            <a:endParaRPr lang="en-US" sz="1100" b="0" i="0" dirty="0">
              <a:solidFill>
                <a:schemeClr val="tx1">
                  <a:lumMod val="50000"/>
                  <a:lumOff val="50000"/>
                </a:schemeClr>
              </a:solidFill>
              <a:effectLst/>
            </a:endParaRPr>
          </a:p>
        </p:txBody>
      </p:sp>
      <p:sp>
        <p:nvSpPr>
          <p:cNvPr id="2" name="Text Placeholder 1">
            <a:extLst>
              <a:ext uri="{FF2B5EF4-FFF2-40B4-BE49-F238E27FC236}">
                <a16:creationId xmlns:a16="http://schemas.microsoft.com/office/drawing/2014/main" id="{773789AC-4A5D-52B9-64B6-A279FAB8C121}"/>
              </a:ext>
            </a:extLst>
          </p:cNvPr>
          <p:cNvSpPr>
            <a:spLocks noGrp="1"/>
          </p:cNvSpPr>
          <p:nvPr>
            <p:ph type="body" sz="quarter" idx="11"/>
          </p:nvPr>
        </p:nvSpPr>
        <p:spPr>
          <a:xfrm>
            <a:off x="482025" y="570522"/>
            <a:ext cx="11005125" cy="607100"/>
          </a:xfrm>
        </p:spPr>
        <p:txBody>
          <a:bodyPr/>
          <a:lstStyle/>
          <a:p>
            <a:r>
              <a:rPr lang="vi-VN" sz="3600" dirty="0"/>
              <a:t>Năng Lượng Tái Tạo &amp; Năng Lượng Thay Thế</a:t>
            </a:r>
          </a:p>
        </p:txBody>
      </p:sp>
      <p:sp>
        <p:nvSpPr>
          <p:cNvPr id="6" name="Text Placeholder 5">
            <a:extLst>
              <a:ext uri="{FF2B5EF4-FFF2-40B4-BE49-F238E27FC236}">
                <a16:creationId xmlns:a16="http://schemas.microsoft.com/office/drawing/2014/main" id="{E38923B2-BF5A-E3A0-C843-0E4F6D31252F}"/>
              </a:ext>
            </a:extLst>
          </p:cNvPr>
          <p:cNvSpPr>
            <a:spLocks noGrp="1"/>
          </p:cNvSpPr>
          <p:nvPr>
            <p:ph type="body" sz="quarter" idx="12"/>
          </p:nvPr>
        </p:nvSpPr>
        <p:spPr>
          <a:xfrm>
            <a:off x="409575" y="1975289"/>
            <a:ext cx="4515027" cy="4139761"/>
          </a:xfrm>
        </p:spPr>
        <p:txBody>
          <a:bodyPr/>
          <a:lstStyle/>
          <a:p>
            <a:pPr marL="285750" indent="-285750">
              <a:buFont typeface="Arial" panose="020B0604020202020204" pitchFamily="34" charset="0"/>
              <a:buChar char="•"/>
            </a:pPr>
            <a:r>
              <a:rPr lang="vi-VN" sz="1400" dirty="0">
                <a:solidFill>
                  <a:srgbClr val="3567B1"/>
                </a:solidFill>
                <a:cs typeface="Sora" pitchFamily="2" charset="0"/>
              </a:rPr>
              <a:t>Chương Trình Mục Tiêu Năng Lượng Tái Tạo của Massachusetts về Năng Lượng Mặt Trời (SMART):</a:t>
            </a:r>
            <a:r>
              <a:rPr lang="vi-VN" sz="1400" b="0" dirty="0">
                <a:solidFill>
                  <a:srgbClr val="3567B1"/>
                </a:solidFill>
                <a:cs typeface="Sora" pitchFamily="2" charset="0"/>
              </a:rPr>
              <a:t> ban hành dự thảo quy định, thu hút sự tham gia của các bên liên quan trong phân đoạn tiếp theo của chương trình</a:t>
            </a:r>
          </a:p>
          <a:p>
            <a:pPr marL="285750" indent="-285750">
              <a:buFont typeface="Arial" panose="020B0604020202020204" pitchFamily="34" charset="0"/>
              <a:buChar char="•"/>
            </a:pPr>
            <a:r>
              <a:rPr lang="vi-VN" sz="1400" b="1" dirty="0">
                <a:solidFill>
                  <a:srgbClr val="3567B1"/>
                </a:solidFill>
                <a:cs typeface="Sora" pitchFamily="2" charset="0"/>
              </a:rPr>
              <a:t>Năng Lượng Mặt Trời cho Mọi Người: </a:t>
            </a:r>
            <a:r>
              <a:rPr lang="vi-VN" sz="1400" b="0" dirty="0">
                <a:solidFill>
                  <a:srgbClr val="3567B1"/>
                </a:solidFill>
                <a:cs typeface="Sora" pitchFamily="2" charset="0"/>
              </a:rPr>
              <a:t>các chương trình sẽ đi vào hoạt động, bao gồm cả đợt bán ra đầu tiên nhà ở đơn hộ</a:t>
            </a:r>
          </a:p>
          <a:p>
            <a:pPr marL="285750" indent="-285750">
              <a:buFont typeface="Arial" panose="020B0604020202020204" pitchFamily="34" charset="0"/>
              <a:buChar char="•"/>
            </a:pPr>
            <a:r>
              <a:rPr lang="vi-VN" sz="1400" b="1" dirty="0">
                <a:solidFill>
                  <a:srgbClr val="3567B1"/>
                </a:solidFill>
                <a:cs typeface="Sora" pitchFamily="2" charset="0"/>
              </a:rPr>
              <a:t>Chương Trình Điện Mặt Trời dành cho Người Thu Nhập Thấp (LISSP): </a:t>
            </a:r>
            <a:r>
              <a:rPr lang="vi-VN" sz="1400" b="0" dirty="0">
                <a:solidFill>
                  <a:srgbClr val="3567B1"/>
                </a:solidFill>
                <a:cs typeface="Sora" pitchFamily="2" charset="0"/>
              </a:rPr>
              <a:t>tiếp nhận đơn đăng ký hỗ trợ kỹ thuật và tài trợ</a:t>
            </a:r>
          </a:p>
          <a:p>
            <a:pPr marL="285750" indent="-285750">
              <a:buFont typeface="Arial" panose="020B0604020202020204" pitchFamily="34" charset="0"/>
              <a:buChar char="•"/>
            </a:pPr>
            <a:r>
              <a:rPr lang="vi-VN" sz="1400" dirty="0">
                <a:solidFill>
                  <a:srgbClr val="3567B1"/>
                </a:solidFill>
                <a:cs typeface="Sora" pitchFamily="2" charset="0"/>
              </a:rPr>
              <a:t>Chương Trình Tài Trợ Lưu Trữ Năng Lượng: </a:t>
            </a:r>
            <a:r>
              <a:rPr lang="vi-VN" sz="1400" b="0" dirty="0">
                <a:solidFill>
                  <a:srgbClr val="3567B1"/>
                </a:solidFill>
                <a:cs typeface="Sora" pitchFamily="2" charset="0"/>
              </a:rPr>
              <a:t>phối hợp với các bên liên quan, phát triển và triển khai chương trình 50 triệu USD</a:t>
            </a:r>
          </a:p>
          <a:p>
            <a:pPr marL="285750" indent="-285750">
              <a:buFont typeface="Arial" panose="020B0604020202020204" pitchFamily="34" charset="0"/>
              <a:buChar char="•"/>
            </a:pPr>
            <a:r>
              <a:rPr lang="vi-VN" sz="1400" dirty="0">
                <a:solidFill>
                  <a:srgbClr val="3567B1"/>
                </a:solidFill>
                <a:cs typeface="Sora" pitchFamily="2" charset="0"/>
              </a:rPr>
              <a:t>Lưu Trữ Năng Lượng (83E): </a:t>
            </a:r>
            <a:r>
              <a:rPr lang="vi-VN" sz="1400" b="0" dirty="0">
                <a:solidFill>
                  <a:srgbClr val="3567B1"/>
                </a:solidFill>
                <a:cs typeface="Sora" pitchFamily="2" charset="0"/>
              </a:rPr>
              <a:t>phối hợp với DOER, các EDC sẽ soạn thảo và phát hành Hồ Sơ Mời Thầu (RFP) để đấu thầu lưu trữ năng lượng</a:t>
            </a:r>
          </a:p>
        </p:txBody>
      </p:sp>
      <p:sp>
        <p:nvSpPr>
          <p:cNvPr id="3" name="Text Placeholder 16">
            <a:extLst>
              <a:ext uri="{FF2B5EF4-FFF2-40B4-BE49-F238E27FC236}">
                <a16:creationId xmlns:a16="http://schemas.microsoft.com/office/drawing/2014/main" id="{27F65536-252F-CB78-E714-1E596A0482F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a:solidFill>
                  <a:srgbClr val="2CB34B"/>
                </a:solidFill>
              </a:rPr>
              <a:t>Dự Án Quan Trọng Năm 2025</a:t>
            </a:r>
          </a:p>
        </p:txBody>
      </p:sp>
      <p:pic>
        <p:nvPicPr>
          <p:cNvPr id="8" name="Picture Placeholder 7">
            <a:extLst>
              <a:ext uri="{FF2B5EF4-FFF2-40B4-BE49-F238E27FC236}">
                <a16:creationId xmlns:a16="http://schemas.microsoft.com/office/drawing/2014/main" id="{39EF3110-675B-26AD-40B5-39BA1F301A59}"/>
              </a:ext>
              <a:ext uri="{C183D7F6-B498-43B3-948B-1728B52AA6E4}">
                <adec:decorative xmlns:adec="http://schemas.microsoft.com/office/drawing/2017/decorative" val="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5608" b="5608"/>
          <a:stretch>
            <a:fillRect/>
          </a:stretch>
        </p:blipFill>
        <p:spPr>
          <a:xfrm rot="5400000">
            <a:off x="4658530" y="2648388"/>
            <a:ext cx="4029075" cy="2682875"/>
          </a:xfrm>
        </p:spPr>
      </p:pic>
    </p:spTree>
    <p:extLst>
      <p:ext uri="{BB962C8B-B14F-4D97-AF65-F5344CB8AC3E}">
        <p14:creationId xmlns:p14="http://schemas.microsoft.com/office/powerpoint/2010/main" val="1158605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525E3C-F98F-6EFD-82E6-D18271A101E7}"/>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495323F7-E3C6-61F0-997E-9F78F79BE0FE}"/>
              </a:ext>
            </a:extLst>
          </p:cNvPr>
          <p:cNvSpPr txBox="1"/>
          <p:nvPr/>
        </p:nvSpPr>
        <p:spPr>
          <a:xfrm>
            <a:off x="8509805" y="1975288"/>
            <a:ext cx="1462260" cy="338554"/>
          </a:xfrm>
          <a:prstGeom prst="rect">
            <a:avLst/>
          </a:prstGeom>
          <a:noFill/>
        </p:spPr>
        <p:txBody>
          <a:bodyPr wrap="none" rtlCol="0">
            <a:spAutoFit/>
          </a:bodyPr>
          <a:lstStyle/>
          <a:p>
            <a:r>
              <a:rPr lang="vi-VN" sz="1600" b="1">
                <a:solidFill>
                  <a:srgbClr val="1E7F7B"/>
                </a:solidFill>
                <a:cs typeface="Sora" pitchFamily="2" charset="0"/>
              </a:rPr>
              <a:t>Tiến Độ Năm 2025</a:t>
            </a:r>
          </a:p>
        </p:txBody>
      </p:sp>
      <p:sp>
        <p:nvSpPr>
          <p:cNvPr id="25" name="TextBox 24">
            <a:extLst>
              <a:ext uri="{FF2B5EF4-FFF2-40B4-BE49-F238E27FC236}">
                <a16:creationId xmlns:a16="http://schemas.microsoft.com/office/drawing/2014/main" id="{101E8346-BD6D-36D0-060F-9EA2CEEAF30A}"/>
              </a:ext>
            </a:extLst>
          </p:cNvPr>
          <p:cNvSpPr txBox="1"/>
          <p:nvPr/>
        </p:nvSpPr>
        <p:spPr>
          <a:xfrm>
            <a:off x="8509805" y="2287030"/>
            <a:ext cx="3281142" cy="1509452"/>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vi-VN" sz="1100" b="1" dirty="0">
                <a:solidFill>
                  <a:schemeClr val="tx1">
                    <a:lumMod val="50000"/>
                    <a:lumOff val="50000"/>
                  </a:schemeClr>
                </a:solidFill>
              </a:rPr>
              <a:t>Mùa Đông - Hè: </a:t>
            </a:r>
            <a:r>
              <a:rPr lang="vi-VN" sz="1100" dirty="0">
                <a:solidFill>
                  <a:schemeClr val="tx1">
                    <a:lumMod val="50000"/>
                    <a:lumOff val="50000"/>
                  </a:schemeClr>
                </a:solidFill>
              </a:rPr>
              <a:t>Tuyển Dụng Nhân Sự</a:t>
            </a:r>
          </a:p>
          <a:p>
            <a:pPr marL="171450" indent="-171450">
              <a:lnSpc>
                <a:spcPts val="1600"/>
              </a:lnSpc>
              <a:buFont typeface="Arial" panose="020B0604020202020204" pitchFamily="34" charset="0"/>
              <a:buChar char="•"/>
            </a:pPr>
            <a:r>
              <a:rPr lang="vi-VN" sz="1100" b="1" dirty="0">
                <a:solidFill>
                  <a:schemeClr val="tx1">
                    <a:lumMod val="50000"/>
                    <a:lumOff val="50000"/>
                  </a:schemeClr>
                </a:solidFill>
              </a:rPr>
              <a:t>Mùa Xuân: </a:t>
            </a:r>
            <a:r>
              <a:rPr lang="vi-VN" sz="1100" dirty="0">
                <a:solidFill>
                  <a:schemeClr val="tx1">
                    <a:lumMod val="50000"/>
                    <a:lumOff val="50000"/>
                  </a:schemeClr>
                </a:solidFill>
              </a:rPr>
              <a:t>Thu Hút Sự Tham Gia của Các Bên Liên Quan được Nhắm Mục Tiêu</a:t>
            </a:r>
          </a:p>
          <a:p>
            <a:pPr marL="171450" indent="-171450">
              <a:lnSpc>
                <a:spcPts val="1600"/>
              </a:lnSpc>
              <a:buFont typeface="Arial" panose="020B0604020202020204" pitchFamily="34" charset="0"/>
              <a:buChar char="•"/>
            </a:pPr>
            <a:r>
              <a:rPr lang="vi-VN" sz="1100" b="1" dirty="0">
                <a:solidFill>
                  <a:schemeClr val="tx1">
                    <a:lumMod val="50000"/>
                    <a:lumOff val="50000"/>
                  </a:schemeClr>
                </a:solidFill>
              </a:rPr>
              <a:t>Mùa Xuân: </a:t>
            </a:r>
            <a:r>
              <a:rPr lang="vi-VN" sz="1100" dirty="0">
                <a:solidFill>
                  <a:schemeClr val="tx1">
                    <a:lumMod val="50000"/>
                    <a:lumOff val="50000"/>
                  </a:schemeClr>
                </a:solidFill>
              </a:rPr>
              <a:t>Tham Vấn Liên Ngành</a:t>
            </a:r>
          </a:p>
          <a:p>
            <a:pPr marL="171450" indent="-171450">
              <a:lnSpc>
                <a:spcPts val="1600"/>
              </a:lnSpc>
              <a:buFont typeface="Arial" panose="020B0604020202020204" pitchFamily="34" charset="0"/>
              <a:buChar char="•"/>
            </a:pPr>
            <a:r>
              <a:rPr lang="vi-VN" sz="1100" b="1" dirty="0">
                <a:solidFill>
                  <a:schemeClr val="tx1">
                    <a:lumMod val="50000"/>
                    <a:lumOff val="50000"/>
                  </a:schemeClr>
                </a:solidFill>
              </a:rPr>
              <a:t>Mùa Hè: </a:t>
            </a:r>
            <a:r>
              <a:rPr lang="vi-VN" sz="1100" b="0" dirty="0">
                <a:solidFill>
                  <a:schemeClr val="tx1">
                    <a:lumMod val="50000"/>
                    <a:lumOff val="50000"/>
                  </a:schemeClr>
                </a:solidFill>
              </a:rPr>
              <a:t>Phiên Thảo Luận về Kỹ Thuật</a:t>
            </a:r>
          </a:p>
          <a:p>
            <a:pPr marL="171450" indent="-171450">
              <a:lnSpc>
                <a:spcPts val="1600"/>
              </a:lnSpc>
              <a:buFont typeface="Arial" panose="020B0604020202020204" pitchFamily="34" charset="0"/>
              <a:buChar char="•"/>
            </a:pPr>
            <a:r>
              <a:rPr lang="vi-VN" sz="1100" b="1" dirty="0">
                <a:solidFill>
                  <a:schemeClr val="tx1">
                    <a:lumMod val="50000"/>
                    <a:lumOff val="50000"/>
                  </a:schemeClr>
                </a:solidFill>
              </a:rPr>
              <a:t>Cuối Hè - Thu: </a:t>
            </a:r>
            <a:r>
              <a:rPr lang="vi-VN" sz="1100" b="0" dirty="0">
                <a:solidFill>
                  <a:schemeClr val="tx1">
                    <a:lumMod val="50000"/>
                    <a:lumOff val="50000"/>
                  </a:schemeClr>
                </a:solidFill>
              </a:rPr>
              <a:t>Công bố Dự Thảo Quy Định</a:t>
            </a:r>
          </a:p>
          <a:p>
            <a:pPr marL="171450" indent="-171450">
              <a:lnSpc>
                <a:spcPts val="1600"/>
              </a:lnSpc>
              <a:buFont typeface="Arial" panose="020B0604020202020204" pitchFamily="34" charset="0"/>
              <a:buChar char="•"/>
            </a:pPr>
            <a:r>
              <a:rPr lang="vi-VN" sz="1100" b="1" dirty="0">
                <a:solidFill>
                  <a:schemeClr val="tx1">
                    <a:lumMod val="50000"/>
                    <a:lumOff val="50000"/>
                  </a:schemeClr>
                </a:solidFill>
              </a:rPr>
              <a:t>Mùa Thu - Đông: </a:t>
            </a:r>
            <a:r>
              <a:rPr lang="vi-VN" sz="1100" dirty="0">
                <a:solidFill>
                  <a:schemeClr val="tx1">
                    <a:lumMod val="50000"/>
                    <a:lumOff val="50000"/>
                  </a:schemeClr>
                </a:solidFill>
              </a:rPr>
              <a:t>Xin Ý Kiến Công Chúng</a:t>
            </a:r>
          </a:p>
        </p:txBody>
      </p:sp>
      <p:cxnSp>
        <p:nvCxnSpPr>
          <p:cNvPr id="26" name="Straight Connector 25">
            <a:extLst>
              <a:ext uri="{FF2B5EF4-FFF2-40B4-BE49-F238E27FC236}">
                <a16:creationId xmlns:a16="http://schemas.microsoft.com/office/drawing/2014/main" id="{92002D9D-DF65-5737-5529-3B7D2736A799}"/>
              </a:ext>
            </a:extLst>
          </p:cNvPr>
          <p:cNvCxnSpPr>
            <a:cxnSpLocks/>
          </p:cNvCxnSpPr>
          <p:nvPr/>
        </p:nvCxnSpPr>
        <p:spPr>
          <a:xfrm>
            <a:off x="8509805" y="392247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EA7568F-EC41-FF90-7372-C0787E3DC892}"/>
              </a:ext>
            </a:extLst>
          </p:cNvPr>
          <p:cNvSpPr txBox="1"/>
          <p:nvPr/>
        </p:nvSpPr>
        <p:spPr>
          <a:xfrm>
            <a:off x="8509805" y="4125086"/>
            <a:ext cx="3063070" cy="338554"/>
          </a:xfrm>
          <a:prstGeom prst="rect">
            <a:avLst/>
          </a:prstGeom>
          <a:noFill/>
        </p:spPr>
        <p:txBody>
          <a:bodyPr wrap="square" rtlCol="0">
            <a:spAutoFit/>
          </a:bodyPr>
          <a:lstStyle/>
          <a:p>
            <a:r>
              <a:rPr lang="vi-VN" sz="1600" b="1">
                <a:solidFill>
                  <a:srgbClr val="1E7F7B"/>
                </a:solidFill>
                <a:cs typeface="Sora" pitchFamily="2" charset="0"/>
              </a:rPr>
              <a:t>Cơ Hội Tham Gia của Công Chúng</a:t>
            </a:r>
          </a:p>
        </p:txBody>
      </p:sp>
      <p:sp>
        <p:nvSpPr>
          <p:cNvPr id="28" name="TextBox 27">
            <a:extLst>
              <a:ext uri="{FF2B5EF4-FFF2-40B4-BE49-F238E27FC236}">
                <a16:creationId xmlns:a16="http://schemas.microsoft.com/office/drawing/2014/main" id="{EA9EF2C0-6C10-A18A-14FB-92A77A359090}"/>
              </a:ext>
            </a:extLst>
          </p:cNvPr>
          <p:cNvSpPr txBox="1"/>
          <p:nvPr/>
        </p:nvSpPr>
        <p:spPr>
          <a:xfrm>
            <a:off x="8509805" y="4714505"/>
            <a:ext cx="2682225" cy="893899"/>
          </a:xfrm>
          <a:prstGeom prst="rect">
            <a:avLst/>
          </a:prstGeom>
          <a:noFill/>
        </p:spPr>
        <p:txBody>
          <a:bodyPr wrap="square" lIns="91440" tIns="45720" rIns="91440" bIns="45720" anchor="t">
            <a:spAutoFit/>
          </a:bodyPr>
          <a:lstStyle/>
          <a:p>
            <a:pPr marL="171450" indent="-171450">
              <a:lnSpc>
                <a:spcPts val="1600"/>
              </a:lnSpc>
              <a:buFont typeface="Arial" panose="020B0604020202020204" pitchFamily="34" charset="0"/>
              <a:buChar char="•"/>
            </a:pPr>
            <a:r>
              <a:rPr lang="vi-VN" sz="1100" b="1" i="0" dirty="0">
                <a:solidFill>
                  <a:schemeClr val="tx1">
                    <a:lumMod val="50000"/>
                    <a:lumOff val="50000"/>
                  </a:schemeClr>
                </a:solidFill>
              </a:rPr>
              <a:t>Mùa Hè: </a:t>
            </a:r>
            <a:r>
              <a:rPr lang="vi-VN" sz="1100" i="0" dirty="0">
                <a:solidFill>
                  <a:schemeClr val="tx1">
                    <a:lumMod val="50000"/>
                    <a:lumOff val="50000"/>
                  </a:schemeClr>
                </a:solidFill>
              </a:rPr>
              <a:t>Phiên Thảo Luận về Kỹ Thuật</a:t>
            </a:r>
          </a:p>
          <a:p>
            <a:pPr marL="171450" indent="-171450">
              <a:lnSpc>
                <a:spcPts val="1600"/>
              </a:lnSpc>
              <a:buFont typeface="Arial" panose="020B0604020202020204" pitchFamily="34" charset="0"/>
              <a:buChar char="•"/>
            </a:pPr>
            <a:r>
              <a:rPr lang="vi-VN" sz="1100" b="1" dirty="0">
                <a:solidFill>
                  <a:schemeClr val="tx1">
                    <a:lumMod val="50000"/>
                    <a:lumOff val="50000"/>
                  </a:schemeClr>
                </a:solidFill>
              </a:rPr>
              <a:t>Mùa Thu - Đông: </a:t>
            </a:r>
            <a:r>
              <a:rPr lang="vi-VN" sz="1100" dirty="0">
                <a:solidFill>
                  <a:schemeClr val="tx1">
                    <a:lumMod val="50000"/>
                    <a:lumOff val="50000"/>
                  </a:schemeClr>
                </a:solidFill>
              </a:rPr>
              <a:t>Giai Đoạn Xin Ý Kiến Công Chúng</a:t>
            </a:r>
          </a:p>
        </p:txBody>
      </p:sp>
      <p:sp>
        <p:nvSpPr>
          <p:cNvPr id="2" name="Text Placeholder 1">
            <a:extLst>
              <a:ext uri="{FF2B5EF4-FFF2-40B4-BE49-F238E27FC236}">
                <a16:creationId xmlns:a16="http://schemas.microsoft.com/office/drawing/2014/main" id="{09921390-A954-E155-49A9-12074DB7BEB7}"/>
              </a:ext>
            </a:extLst>
          </p:cNvPr>
          <p:cNvSpPr>
            <a:spLocks noGrp="1"/>
          </p:cNvSpPr>
          <p:nvPr>
            <p:ph type="body" sz="quarter" idx="11"/>
          </p:nvPr>
        </p:nvSpPr>
        <p:spPr>
          <a:xfrm>
            <a:off x="482025" y="570522"/>
            <a:ext cx="11005125" cy="607100"/>
          </a:xfrm>
        </p:spPr>
        <p:txBody>
          <a:bodyPr/>
          <a:lstStyle/>
          <a:p>
            <a:r>
              <a:rPr lang="vi-VN" sz="4000"/>
              <a:t>Lựa Chọn Địa Điểm &amp; Cấp Phép</a:t>
            </a:r>
          </a:p>
        </p:txBody>
      </p:sp>
      <p:sp>
        <p:nvSpPr>
          <p:cNvPr id="6" name="Text Placeholder 5">
            <a:extLst>
              <a:ext uri="{FF2B5EF4-FFF2-40B4-BE49-F238E27FC236}">
                <a16:creationId xmlns:a16="http://schemas.microsoft.com/office/drawing/2014/main" id="{567575C9-414C-FF16-B00E-F8B25EB6055F}"/>
              </a:ext>
            </a:extLst>
          </p:cNvPr>
          <p:cNvSpPr>
            <a:spLocks noGrp="1"/>
          </p:cNvSpPr>
          <p:nvPr>
            <p:ph type="body" sz="quarter" idx="12"/>
          </p:nvPr>
        </p:nvSpPr>
        <p:spPr>
          <a:xfrm>
            <a:off x="482024" y="2183335"/>
            <a:ext cx="4442578" cy="3912665"/>
          </a:xfrm>
        </p:spPr>
        <p:txBody>
          <a:bodyPr lIns="91440" tIns="45720" rIns="91440" bIns="45720" anchor="t"/>
          <a:lstStyle/>
          <a:p>
            <a:pPr marL="285750" indent="-285750">
              <a:buFont typeface="Arial"/>
              <a:buChar char="•"/>
            </a:pPr>
            <a:r>
              <a:rPr lang="vi-VN" sz="1800" b="0">
                <a:solidFill>
                  <a:srgbClr val="3567B1"/>
                </a:solidFill>
              </a:rPr>
              <a:t>Nhân Sự &amp; Nghiệp Vụ:</a:t>
            </a:r>
          </a:p>
          <a:p>
            <a:pPr marL="742950" lvl="1" indent="-285750">
              <a:buFont typeface="Arial"/>
              <a:buChar char="•"/>
            </a:pPr>
            <a:r>
              <a:rPr lang="vi-VN" sz="1600">
                <a:solidFill>
                  <a:srgbClr val="3567B1"/>
                </a:solidFill>
              </a:rPr>
              <a:t>Thành lập Ban mới </a:t>
            </a:r>
          </a:p>
          <a:p>
            <a:pPr marL="742950" lvl="1" indent="-285750">
              <a:buFont typeface="Arial"/>
              <a:buChar char="•"/>
            </a:pPr>
            <a:r>
              <a:rPr lang="vi-VN" sz="1600">
                <a:solidFill>
                  <a:srgbClr val="3567B1"/>
                </a:solidFill>
              </a:rPr>
              <a:t>Xây dựng Năng Lực của DOER</a:t>
            </a:r>
          </a:p>
          <a:p>
            <a:pPr marL="285750" indent="-285750">
              <a:buFont typeface="Arial"/>
              <a:buChar char="•"/>
            </a:pPr>
            <a:endParaRPr lang="en-US" sz="1800" b="0">
              <a:solidFill>
                <a:srgbClr val="3567B1"/>
              </a:solidFill>
              <a:ea typeface="Calibri"/>
              <a:cs typeface="Calibri"/>
            </a:endParaRPr>
          </a:p>
          <a:p>
            <a:pPr marL="285750" indent="-285750">
              <a:buFont typeface="Arial"/>
              <a:buChar char="•"/>
            </a:pPr>
            <a:r>
              <a:rPr lang="vi-VN" sz="1800" b="0">
                <a:solidFill>
                  <a:srgbClr val="3567B1"/>
                </a:solidFill>
                <a:cs typeface="Sora" pitchFamily="2" charset="0"/>
              </a:rPr>
              <a:t>Sự Tham Gia của Bên Liên Quan và Tiếp Cận Cộng Đồng</a:t>
            </a:r>
          </a:p>
          <a:p>
            <a:pPr marL="285750" indent="-285750">
              <a:buFont typeface="Arial"/>
              <a:buChar char="•"/>
            </a:pPr>
            <a:endParaRPr lang="en-US" sz="1800" b="0">
              <a:solidFill>
                <a:srgbClr val="3567B1"/>
              </a:solidFill>
              <a:ea typeface="Calibri"/>
              <a:cs typeface="Sora" pitchFamily="2" charset="0"/>
            </a:endParaRPr>
          </a:p>
          <a:p>
            <a:pPr marL="285750" indent="-285750">
              <a:buFont typeface="Arial"/>
              <a:buChar char="•"/>
            </a:pPr>
            <a:r>
              <a:rPr lang="vi-VN" sz="1800" b="0">
                <a:solidFill>
                  <a:srgbClr val="3567B1"/>
                </a:solidFill>
                <a:cs typeface="Sora" pitchFamily="2" charset="0"/>
              </a:rPr>
              <a:t>Dự Thảo Quy Định</a:t>
            </a:r>
          </a:p>
        </p:txBody>
      </p:sp>
      <p:sp>
        <p:nvSpPr>
          <p:cNvPr id="3" name="Text Placeholder 16">
            <a:extLst>
              <a:ext uri="{FF2B5EF4-FFF2-40B4-BE49-F238E27FC236}">
                <a16:creationId xmlns:a16="http://schemas.microsoft.com/office/drawing/2014/main" id="{26741E63-E178-4AF0-0772-79FA9C0C7614}"/>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a:solidFill>
                  <a:srgbClr val="2CB34B"/>
                </a:solidFill>
              </a:rPr>
              <a:t>Dự Án Quan Trọng Năm 2025</a:t>
            </a:r>
          </a:p>
        </p:txBody>
      </p:sp>
      <p:pic>
        <p:nvPicPr>
          <p:cNvPr id="7" name="Picture Placeholder 6" descr="Solar panels on a farm&#10;&#10;Description automatically generated with low confidence">
            <a:extLst>
              <a:ext uri="{FF2B5EF4-FFF2-40B4-BE49-F238E27FC236}">
                <a16:creationId xmlns:a16="http://schemas.microsoft.com/office/drawing/2014/main" id="{6BEF2581-929D-10A0-A114-654683EC064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793" r="27793"/>
          <a:stretch>
            <a:fillRect/>
          </a:stretch>
        </p:blipFill>
        <p:spPr>
          <a:xfrm>
            <a:off x="5349875" y="2066925"/>
            <a:ext cx="2682875" cy="4029075"/>
          </a:xfrm>
        </p:spPr>
      </p:pic>
    </p:spTree>
    <p:extLst>
      <p:ext uri="{BB962C8B-B14F-4D97-AF65-F5344CB8AC3E}">
        <p14:creationId xmlns:p14="http://schemas.microsoft.com/office/powerpoint/2010/main" val="372135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99DDEF-E24E-ACD5-F813-8EC3518697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443808-5491-DDCA-4CF9-6DA0A4FDEA4D}"/>
              </a:ext>
            </a:extLst>
          </p:cNvPr>
          <p:cNvSpPr>
            <a:spLocks noGrp="1"/>
          </p:cNvSpPr>
          <p:nvPr>
            <p:ph type="body" sz="quarter" idx="10"/>
          </p:nvPr>
        </p:nvSpPr>
        <p:spPr/>
        <p:txBody>
          <a:bodyPr/>
          <a:lstStyle/>
          <a:p>
            <a:r>
              <a:rPr lang="vi-VN"/>
              <a:t>Chương Trình</a:t>
            </a:r>
          </a:p>
          <a:p>
            <a:endParaRPr lang="en-US"/>
          </a:p>
        </p:txBody>
      </p:sp>
      <p:sp>
        <p:nvSpPr>
          <p:cNvPr id="13" name="Text Placeholder 12">
            <a:extLst>
              <a:ext uri="{FF2B5EF4-FFF2-40B4-BE49-F238E27FC236}">
                <a16:creationId xmlns:a16="http://schemas.microsoft.com/office/drawing/2014/main" id="{C16C0610-7803-42E3-F9F0-738CEAC36779}"/>
              </a:ext>
            </a:extLst>
          </p:cNvPr>
          <p:cNvSpPr>
            <a:spLocks noGrp="1"/>
          </p:cNvSpPr>
          <p:nvPr>
            <p:ph type="body" sz="quarter" idx="13"/>
          </p:nvPr>
        </p:nvSpPr>
        <p:spPr/>
        <p:txBody>
          <a:bodyPr/>
          <a:lstStyle/>
          <a:p>
            <a:r>
              <a:rPr lang="vi-VN" sz="1800"/>
              <a:t>Chào Mừng</a:t>
            </a:r>
          </a:p>
          <a:p>
            <a:endParaRPr lang="en-US"/>
          </a:p>
        </p:txBody>
      </p:sp>
      <p:sp>
        <p:nvSpPr>
          <p:cNvPr id="14" name="Text Placeholder 13">
            <a:extLst>
              <a:ext uri="{FF2B5EF4-FFF2-40B4-BE49-F238E27FC236}">
                <a16:creationId xmlns:a16="http://schemas.microsoft.com/office/drawing/2014/main" id="{5749366A-FA4B-9021-B73B-912ED6AD69BE}"/>
              </a:ext>
            </a:extLst>
          </p:cNvPr>
          <p:cNvSpPr>
            <a:spLocks noGrp="1"/>
          </p:cNvSpPr>
          <p:nvPr>
            <p:ph type="body" sz="quarter" idx="14"/>
          </p:nvPr>
        </p:nvSpPr>
        <p:spPr/>
        <p:txBody>
          <a:bodyPr/>
          <a:lstStyle/>
          <a:p>
            <a:r>
              <a:rPr lang="vi-VN" sz="1800" dirty="0"/>
              <a:t>Giới Thiệu DOER</a:t>
            </a:r>
          </a:p>
          <a:p>
            <a:endParaRPr lang="en-US" dirty="0"/>
          </a:p>
        </p:txBody>
      </p:sp>
      <p:sp>
        <p:nvSpPr>
          <p:cNvPr id="15" name="Text Placeholder 14">
            <a:extLst>
              <a:ext uri="{FF2B5EF4-FFF2-40B4-BE49-F238E27FC236}">
                <a16:creationId xmlns:a16="http://schemas.microsoft.com/office/drawing/2014/main" id="{F625DB71-E722-80A4-71EB-49C34BF00C94}"/>
              </a:ext>
            </a:extLst>
          </p:cNvPr>
          <p:cNvSpPr>
            <a:spLocks noGrp="1"/>
          </p:cNvSpPr>
          <p:nvPr>
            <p:ph type="body" sz="quarter" idx="15"/>
          </p:nvPr>
        </p:nvSpPr>
        <p:spPr>
          <a:xfrm>
            <a:off x="2826557" y="3657815"/>
            <a:ext cx="7313123" cy="310341"/>
          </a:xfrm>
        </p:spPr>
        <p:txBody>
          <a:bodyPr/>
          <a:lstStyle/>
          <a:p>
            <a:r>
              <a:rPr lang="vi-VN" sz="1800" dirty="0"/>
              <a:t>Thành Tựu Năm 2024</a:t>
            </a:r>
          </a:p>
          <a:p>
            <a:endParaRPr lang="en-US" dirty="0"/>
          </a:p>
        </p:txBody>
      </p:sp>
      <p:sp>
        <p:nvSpPr>
          <p:cNvPr id="16" name="Text Placeholder 15">
            <a:extLst>
              <a:ext uri="{FF2B5EF4-FFF2-40B4-BE49-F238E27FC236}">
                <a16:creationId xmlns:a16="http://schemas.microsoft.com/office/drawing/2014/main" id="{AFCED210-BED0-F98B-79F0-A0C727A1887B}"/>
              </a:ext>
            </a:extLst>
          </p:cNvPr>
          <p:cNvSpPr>
            <a:spLocks noGrp="1"/>
          </p:cNvSpPr>
          <p:nvPr>
            <p:ph type="body" sz="quarter" idx="16"/>
          </p:nvPr>
        </p:nvSpPr>
        <p:spPr/>
        <p:txBody>
          <a:bodyPr/>
          <a:lstStyle/>
          <a:p>
            <a:r>
              <a:rPr lang="vi-VN" sz="1800"/>
              <a:t>Mục Tiêu và Các Dự Án Năm 2025</a:t>
            </a:r>
          </a:p>
          <a:p>
            <a:endParaRPr lang="en-US"/>
          </a:p>
        </p:txBody>
      </p:sp>
      <p:sp>
        <p:nvSpPr>
          <p:cNvPr id="17" name="Text Placeholder 16">
            <a:extLst>
              <a:ext uri="{FF2B5EF4-FFF2-40B4-BE49-F238E27FC236}">
                <a16:creationId xmlns:a16="http://schemas.microsoft.com/office/drawing/2014/main" id="{2B3CFDBF-51A5-2F3F-2CDF-9672202AE291}"/>
              </a:ext>
            </a:extLst>
          </p:cNvPr>
          <p:cNvSpPr>
            <a:spLocks noGrp="1"/>
          </p:cNvSpPr>
          <p:nvPr>
            <p:ph type="body" sz="quarter" idx="17"/>
          </p:nvPr>
        </p:nvSpPr>
        <p:spPr>
          <a:xfrm>
            <a:off x="2826557" y="4647469"/>
            <a:ext cx="7617923" cy="310341"/>
          </a:xfrm>
        </p:spPr>
        <p:txBody>
          <a:bodyPr/>
          <a:lstStyle/>
          <a:p>
            <a:r>
              <a:rPr lang="vi-VN" sz="1800"/>
              <a:t>Hỏi &amp; Đáp</a:t>
            </a:r>
          </a:p>
          <a:p>
            <a:endParaRPr lang="en-US"/>
          </a:p>
        </p:txBody>
      </p:sp>
    </p:spTree>
    <p:extLst>
      <p:ext uri="{BB962C8B-B14F-4D97-AF65-F5344CB8AC3E}">
        <p14:creationId xmlns:p14="http://schemas.microsoft.com/office/powerpoint/2010/main" val="813088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427C0-3C92-DDAA-E9AA-65748C50D79C}"/>
              </a:ext>
            </a:extLst>
          </p:cNvPr>
          <p:cNvSpPr>
            <a:spLocks noGrp="1"/>
          </p:cNvSpPr>
          <p:nvPr>
            <p:ph type="body" sz="quarter" idx="10"/>
          </p:nvPr>
        </p:nvSpPr>
        <p:spPr/>
        <p:txBody>
          <a:bodyPr/>
          <a:lstStyle/>
          <a:p>
            <a:r>
              <a:rPr lang="vi-VN"/>
              <a:t>Hỏi &amp; Đáp</a:t>
            </a:r>
          </a:p>
        </p:txBody>
      </p:sp>
      <p:sp>
        <p:nvSpPr>
          <p:cNvPr id="3" name="Text Placeholder 2">
            <a:extLst>
              <a:ext uri="{FF2B5EF4-FFF2-40B4-BE49-F238E27FC236}">
                <a16:creationId xmlns:a16="http://schemas.microsoft.com/office/drawing/2014/main" id="{16DFB15E-8DAF-D5CD-861A-6E95BDF793F4}"/>
              </a:ext>
            </a:extLst>
          </p:cNvPr>
          <p:cNvSpPr>
            <a:spLocks noGrp="1"/>
          </p:cNvSpPr>
          <p:nvPr>
            <p:ph type="body" sz="quarter" idx="12"/>
          </p:nvPr>
        </p:nvSpPr>
        <p:spPr/>
        <p:txBody>
          <a:bodyPr/>
          <a:lstStyle/>
          <a:p>
            <a:r>
              <a:rPr lang="vi-VN" sz="2000" b="1">
                <a:solidFill>
                  <a:srgbClr val="39B54A"/>
                </a:solidFill>
              </a:rPr>
              <a:t>Quý Vị Có Câu Hỏi?</a:t>
            </a:r>
          </a:p>
          <a:p>
            <a:endParaRPr lang="en-US"/>
          </a:p>
        </p:txBody>
      </p:sp>
      <p:sp>
        <p:nvSpPr>
          <p:cNvPr id="4" name="Text Placeholder 3">
            <a:extLst>
              <a:ext uri="{FF2B5EF4-FFF2-40B4-BE49-F238E27FC236}">
                <a16:creationId xmlns:a16="http://schemas.microsoft.com/office/drawing/2014/main" id="{59E45297-3E18-1DE6-03A9-D1FB76D738D6}"/>
              </a:ext>
            </a:extLst>
          </p:cNvPr>
          <p:cNvSpPr>
            <a:spLocks noGrp="1"/>
          </p:cNvSpPr>
          <p:nvPr>
            <p:ph type="body" sz="quarter" idx="13"/>
          </p:nvPr>
        </p:nvSpPr>
        <p:spPr>
          <a:xfrm>
            <a:off x="2826557" y="2687211"/>
            <a:ext cx="6752719" cy="2635560"/>
          </a:xfrm>
        </p:spPr>
        <p:txBody>
          <a:bodyPr/>
          <a:lstStyle/>
          <a:p>
            <a:r>
              <a:rPr lang="vi-VN" sz="1600" b="0" i="0">
                <a:solidFill>
                  <a:schemeClr val="tx1">
                    <a:lumMod val="50000"/>
                    <a:lumOff val="50000"/>
                  </a:schemeClr>
                </a:solidFill>
                <a:latin typeface="Arial" panose="020F0502020204030204" pitchFamily="34" charset="0"/>
                <a:cs typeface="Calibri" panose="020F0502020204030204" pitchFamily="34" charset="0"/>
              </a:rPr>
              <a:t>Vui lòng nhập câu hỏi của quý vị vào ô Hỏi &amp; Đáp hoặc nhấp vào “giơ tay” trên thanh điều hướng Zoom</a:t>
            </a:r>
          </a:p>
          <a:p>
            <a:r>
              <a:rPr lang="vi-VN" sz="1600"/>
              <a:t>Nếu quý vị phát biểu, vui lòng giới thiệu bản thân trước khi đặt câu hỏi</a:t>
            </a:r>
          </a:p>
          <a:p>
            <a:r>
              <a:rPr lang="vi-VN" sz="1600" b="0" i="0">
                <a:solidFill>
                  <a:schemeClr val="tx1">
                    <a:lumMod val="50000"/>
                    <a:lumOff val="50000"/>
                  </a:schemeClr>
                </a:solidFill>
                <a:latin typeface="Arial" panose="020F0502020204030204" pitchFamily="34" charset="0"/>
                <a:cs typeface="Calibri" panose="020F0502020204030204" pitchFamily="34" charset="0"/>
              </a:rPr>
              <a:t>Vui lòng hỏi ngắn gọn và lịch sự để chúng tôi có thể giải đáp được nhiều câu hỏi nhất có thể</a:t>
            </a:r>
          </a:p>
          <a:p>
            <a:r>
              <a:rPr lang="vi-VN" sz="1600"/>
              <a:t>Nếu quý vị đang ở trong kênh có thông dịch viên và quý vị có câu hỏi, vui lòng nhập câu hỏi của quý vị vào ô Hỏi &amp; Đáp để được thông dịch</a:t>
            </a:r>
          </a:p>
          <a:p>
            <a:endParaRPr lang="en-US" b="0" i="0">
              <a:solidFill>
                <a:schemeClr val="tx1">
                  <a:lumMod val="50000"/>
                  <a:lumOff val="50000"/>
                </a:schemeClr>
              </a:solidFill>
              <a:effectLst/>
              <a:latin typeface="Calibri" panose="020F0502020204030204" pitchFamily="34" charset="0"/>
              <a:cs typeface="Calibri" panose="020F0502020204030204" pitchFamily="34" charset="0"/>
            </a:endParaRPr>
          </a:p>
          <a:p>
            <a:r>
              <a:rPr lang="vi-VN">
                <a:solidFill>
                  <a:schemeClr val="tx1"/>
                </a:solidFill>
                <a:latin typeface="Arial" panose="020F0502020204030204" pitchFamily="34" charset="0"/>
                <a:cs typeface="Calibri" panose="020F0502020204030204" pitchFamily="34" charset="0"/>
              </a:rPr>
              <a:t>*Sự Kiện Đối Thoại với Công Chúng này, bao gồm cả phần Hỏi &amp; Đáp, sẽ được ghi lại và đăng trên trang web của DOER</a:t>
            </a:r>
          </a:p>
          <a:p>
            <a:endParaRPr lang="en-US" sz="1600" b="0" i="0">
              <a:solidFill>
                <a:schemeClr val="tx1">
                  <a:lumMod val="50000"/>
                  <a:lumOff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719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6D613-52AA-96C2-07D4-A65C3D246EB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8C0A1A-3E0F-3213-8916-82E4E8B530B1}"/>
              </a:ext>
            </a:extLst>
          </p:cNvPr>
          <p:cNvSpPr>
            <a:spLocks noGrp="1"/>
          </p:cNvSpPr>
          <p:nvPr>
            <p:ph type="body" sz="quarter" idx="10"/>
          </p:nvPr>
        </p:nvSpPr>
        <p:spPr>
          <a:xfrm>
            <a:off x="2845608" y="751410"/>
            <a:ext cx="8729337" cy="607100"/>
          </a:xfrm>
        </p:spPr>
        <p:txBody>
          <a:bodyPr/>
          <a:lstStyle/>
          <a:p>
            <a:r>
              <a:rPr lang="vi-VN" sz="4400" dirty="0"/>
              <a:t>DOER Mong Muốn Nhận Được Phản Hồi của Quý Vị</a:t>
            </a:r>
          </a:p>
        </p:txBody>
      </p:sp>
      <p:sp>
        <p:nvSpPr>
          <p:cNvPr id="3" name="Text Placeholder 2">
            <a:extLst>
              <a:ext uri="{FF2B5EF4-FFF2-40B4-BE49-F238E27FC236}">
                <a16:creationId xmlns:a16="http://schemas.microsoft.com/office/drawing/2014/main" id="{9CC1083C-99FC-2050-36CD-91DC4A65619D}"/>
              </a:ext>
            </a:extLst>
          </p:cNvPr>
          <p:cNvSpPr>
            <a:spLocks noGrp="1"/>
          </p:cNvSpPr>
          <p:nvPr>
            <p:ph type="body" sz="quarter" idx="12"/>
          </p:nvPr>
        </p:nvSpPr>
        <p:spPr>
          <a:xfrm>
            <a:off x="2826556" y="2098902"/>
            <a:ext cx="8774893" cy="3349398"/>
          </a:xfrm>
        </p:spPr>
        <p:txBody>
          <a:bodyPr/>
          <a:lstStyle/>
          <a:p>
            <a:pPr>
              <a:spcBef>
                <a:spcPts val="0"/>
              </a:spcBef>
              <a:spcAft>
                <a:spcPts val="600"/>
              </a:spcAft>
            </a:pPr>
            <a:r>
              <a:rPr lang="vi-VN" b="1" dirty="0"/>
              <a:t>Xin vui lòng gửi ý kiến bằng văn bản của quý vị đến </a:t>
            </a:r>
            <a:r>
              <a:rPr lang="vi-VN" b="1" dirty="0">
                <a:solidFill>
                  <a:srgbClr val="3567B1"/>
                </a:solidFill>
                <a:hlinkClick r:id="rId2">
                  <a:extLst>
                    <a:ext uri="{A12FA001-AC4F-418D-AE19-62706E023703}">
                      <ahyp:hlinkClr xmlns:ahyp="http://schemas.microsoft.com/office/drawing/2018/hyperlinkcolor" val="tx"/>
                    </a:ext>
                  </a:extLst>
                </a:hlinkClick>
              </a:rPr>
              <a:t>doer.energy@mass.gov</a:t>
            </a:r>
            <a:r>
              <a:rPr lang="vi-VN" b="1" dirty="0">
                <a:solidFill>
                  <a:schemeClr val="accent1"/>
                </a:solidFill>
              </a:rPr>
              <a:t> </a:t>
            </a:r>
            <a:r>
              <a:rPr lang="vi-VN" b="1" dirty="0"/>
              <a:t>muộn nhất vào 5:00 CH ngày 17 tháng Hai</a:t>
            </a:r>
          </a:p>
          <a:p>
            <a:pPr>
              <a:spcBef>
                <a:spcPts val="0"/>
              </a:spcBef>
            </a:pPr>
            <a:r>
              <a:rPr lang="vi-VN" b="1" i="1" dirty="0"/>
              <a:t>Tất cả các ý kiến sẽ được đăng công khai trên trang web của DOER</a:t>
            </a:r>
          </a:p>
          <a:p>
            <a:pPr>
              <a:spcBef>
                <a:spcPts val="0"/>
              </a:spcBef>
              <a:spcAft>
                <a:spcPts val="1200"/>
              </a:spcAft>
            </a:pPr>
            <a:endParaRPr lang="en-US" sz="1200" dirty="0"/>
          </a:p>
          <a:p>
            <a:pPr>
              <a:spcBef>
                <a:spcPts val="0"/>
              </a:spcBef>
              <a:spcAft>
                <a:spcPts val="1200"/>
              </a:spcAft>
            </a:pPr>
            <a:r>
              <a:rPr lang="vi-VN" b="1" dirty="0"/>
              <a:t>Quý vị có thể cân nhắc các câu hỏi sau để góp ý:</a:t>
            </a:r>
          </a:p>
          <a:p>
            <a:pPr marL="285750" indent="-285750">
              <a:spcBef>
                <a:spcPts val="0"/>
              </a:spcBef>
              <a:spcAft>
                <a:spcPts val="600"/>
              </a:spcAft>
              <a:buFont typeface="Arial" panose="020B0604020202020204" pitchFamily="34" charset="0"/>
              <a:buChar char="•"/>
            </a:pPr>
            <a:endParaRPr lang="en-US" sz="800" dirty="0"/>
          </a:p>
          <a:p>
            <a:pPr marL="285750" indent="-285750">
              <a:spcBef>
                <a:spcPts val="0"/>
              </a:spcBef>
              <a:spcAft>
                <a:spcPts val="600"/>
              </a:spcAft>
              <a:buFont typeface="Arial" panose="020B0604020202020204" pitchFamily="34" charset="0"/>
              <a:buChar char="•"/>
            </a:pPr>
            <a:r>
              <a:rPr lang="vi-VN" sz="1800" dirty="0"/>
              <a:t>Quý vị có ý kiến phản hồi về kế hoạch năm 2025 của DOER không?</a:t>
            </a:r>
          </a:p>
          <a:p>
            <a:pPr marL="285750" indent="-285750">
              <a:spcBef>
                <a:spcPts val="0"/>
              </a:spcBef>
              <a:spcAft>
                <a:spcPts val="600"/>
              </a:spcAft>
              <a:buFont typeface="Arial" panose="020B0604020202020204" pitchFamily="34" charset="0"/>
              <a:buChar char="•"/>
            </a:pPr>
            <a:r>
              <a:rPr lang="vi-VN" sz="1800" dirty="0"/>
              <a:t>Các chương trình của DOER ảnh hưởng tới quý vị như thế nào?</a:t>
            </a:r>
          </a:p>
          <a:p>
            <a:pPr marL="285750" indent="-285750">
              <a:spcBef>
                <a:spcPts val="0"/>
              </a:spcBef>
              <a:spcAft>
                <a:spcPts val="600"/>
              </a:spcAft>
              <a:buFont typeface="Arial" panose="020B0604020202020204" pitchFamily="34" charset="0"/>
              <a:buChar char="•"/>
            </a:pPr>
            <a:r>
              <a:rPr lang="vi-VN" sz="1800" dirty="0"/>
              <a:t>Quý vị có muốn tìm hiểu thêm về nội dung nào đó mới biết đến hôm nay không?</a:t>
            </a:r>
          </a:p>
          <a:p>
            <a:pPr marL="285750" indent="-285750">
              <a:spcBef>
                <a:spcPts val="0"/>
              </a:spcBef>
              <a:spcAft>
                <a:spcPts val="600"/>
              </a:spcAft>
              <a:buFont typeface="Arial" panose="020B0604020202020204" pitchFamily="34" charset="0"/>
              <a:buChar char="•"/>
            </a:pPr>
            <a:r>
              <a:rPr lang="vi-VN" sz="1800" dirty="0"/>
              <a:t>Quý vị có đề xuất gì về cách làm việc với công chúng của DOER trong tương lai không?</a:t>
            </a:r>
          </a:p>
          <a:p>
            <a:pPr marL="285750" indent="-285750">
              <a:spcBef>
                <a:spcPts val="0"/>
              </a:spcBef>
              <a:spcAft>
                <a:spcPts val="600"/>
              </a:spcAft>
              <a:buFont typeface="Arial" panose="020B0604020202020204" pitchFamily="34" charset="0"/>
              <a:buChar char="•"/>
            </a:pPr>
            <a:r>
              <a:rPr lang="vi-VN" sz="1800" dirty="0"/>
              <a:t>Theo quý vị, DOER nên ưu tiên những vấn đề gì?</a:t>
            </a:r>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dirty="0"/>
          </a:p>
          <a:p>
            <a:pPr>
              <a:spcBef>
                <a:spcPts val="0"/>
              </a:spcBef>
              <a:spcAft>
                <a:spcPts val="1200"/>
              </a:spcAft>
            </a:pPr>
            <a:endParaRPr lang="en-US" b="1" dirty="0"/>
          </a:p>
        </p:txBody>
      </p:sp>
    </p:spTree>
    <p:extLst>
      <p:ext uri="{BB962C8B-B14F-4D97-AF65-F5344CB8AC3E}">
        <p14:creationId xmlns:p14="http://schemas.microsoft.com/office/powerpoint/2010/main" val="3225917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67ECB5-E06B-A670-792C-79583316FB08}"/>
            </a:ext>
          </a:extLst>
        </p:cNvPr>
        <p:cNvGrpSpPr/>
        <p:nvPr/>
      </p:nvGrpSpPr>
      <p:grpSpPr>
        <a:xfrm>
          <a:off x="0" y="0"/>
          <a:ext cx="0" cy="0"/>
          <a:chOff x="0" y="0"/>
          <a:chExt cx="0" cy="0"/>
        </a:xfrm>
      </p:grpSpPr>
      <p:sp>
        <p:nvSpPr>
          <p:cNvPr id="22" name="Oval 21">
            <a:extLst>
              <a:ext uri="{FF2B5EF4-FFF2-40B4-BE49-F238E27FC236}">
                <a16:creationId xmlns:a16="http://schemas.microsoft.com/office/drawing/2014/main" id="{F4A95AE7-699F-A07D-A499-0AFF06E5D7C3}"/>
              </a:ext>
            </a:extLst>
          </p:cNvPr>
          <p:cNvSpPr/>
          <p:nvPr/>
        </p:nvSpPr>
        <p:spPr>
          <a:xfrm>
            <a:off x="576119"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7">
            <a:extLst>
              <a:ext uri="{FF2B5EF4-FFF2-40B4-BE49-F238E27FC236}">
                <a16:creationId xmlns:a16="http://schemas.microsoft.com/office/drawing/2014/main" id="{2A6C1CAE-AE91-1F14-A355-3C31CB47A994}"/>
              </a:ext>
            </a:extLst>
          </p:cNvPr>
          <p:cNvSpPr>
            <a:spLocks noEditPoints="1"/>
          </p:cNvSpPr>
          <p:nvPr/>
        </p:nvSpPr>
        <p:spPr bwMode="auto">
          <a:xfrm>
            <a:off x="681622" y="2007636"/>
            <a:ext cx="157803" cy="192381"/>
          </a:xfrm>
          <a:custGeom>
            <a:avLst/>
            <a:gdLst>
              <a:gd name="T0" fmla="*/ 119 w 134"/>
              <a:gd name="T1" fmla="*/ 51 h 161"/>
              <a:gd name="T2" fmla="*/ 119 w 134"/>
              <a:gd name="T3" fmla="*/ 52 h 161"/>
              <a:gd name="T4" fmla="*/ 111 w 134"/>
              <a:gd name="T5" fmla="*/ 68 h 161"/>
              <a:gd name="T6" fmla="*/ 118 w 134"/>
              <a:gd name="T7" fmla="*/ 94 h 161"/>
              <a:gd name="T8" fmla="*/ 67 w 134"/>
              <a:gd name="T9" fmla="*/ 145 h 161"/>
              <a:gd name="T10" fmla="*/ 16 w 134"/>
              <a:gd name="T11" fmla="*/ 94 h 161"/>
              <a:gd name="T12" fmla="*/ 23 w 134"/>
              <a:gd name="T13" fmla="*/ 68 h 161"/>
              <a:gd name="T14" fmla="*/ 15 w 134"/>
              <a:gd name="T15" fmla="*/ 52 h 161"/>
              <a:gd name="T16" fmla="*/ 15 w 134"/>
              <a:gd name="T17" fmla="*/ 51 h 161"/>
              <a:gd name="T18" fmla="*/ 0 w 134"/>
              <a:gd name="T19" fmla="*/ 94 h 161"/>
              <a:gd name="T20" fmla="*/ 67 w 134"/>
              <a:gd name="T21" fmla="*/ 161 h 161"/>
              <a:gd name="T22" fmla="*/ 134 w 134"/>
              <a:gd name="T23" fmla="*/ 94 h 161"/>
              <a:gd name="T24" fmla="*/ 119 w 134"/>
              <a:gd name="T25" fmla="*/ 51 h 161"/>
              <a:gd name="T26" fmla="*/ 60 w 134"/>
              <a:gd name="T27" fmla="*/ 85 h 161"/>
              <a:gd name="T28" fmla="*/ 66 w 134"/>
              <a:gd name="T29" fmla="*/ 89 h 161"/>
              <a:gd name="T30" fmla="*/ 68 w 134"/>
              <a:gd name="T31" fmla="*/ 89 h 161"/>
              <a:gd name="T32" fmla="*/ 82 w 134"/>
              <a:gd name="T33" fmla="*/ 77 h 161"/>
              <a:gd name="T34" fmla="*/ 100 w 134"/>
              <a:gd name="T35" fmla="*/ 48 h 161"/>
              <a:gd name="T36" fmla="*/ 103 w 134"/>
              <a:gd name="T37" fmla="*/ 37 h 161"/>
              <a:gd name="T38" fmla="*/ 103 w 134"/>
              <a:gd name="T39" fmla="*/ 32 h 161"/>
              <a:gd name="T40" fmla="*/ 101 w 134"/>
              <a:gd name="T41" fmla="*/ 24 h 161"/>
              <a:gd name="T42" fmla="*/ 71 w 134"/>
              <a:gd name="T43" fmla="*/ 0 h 161"/>
              <a:gd name="T44" fmla="*/ 70 w 134"/>
              <a:gd name="T45" fmla="*/ 0 h 161"/>
              <a:gd name="T46" fmla="*/ 64 w 134"/>
              <a:gd name="T47" fmla="*/ 0 h 161"/>
              <a:gd name="T48" fmla="*/ 55 w 134"/>
              <a:gd name="T49" fmla="*/ 2 h 161"/>
              <a:gd name="T50" fmla="*/ 32 w 134"/>
              <a:gd name="T51" fmla="*/ 29 h 161"/>
              <a:gd name="T52" fmla="*/ 31 w 134"/>
              <a:gd name="T53" fmla="*/ 31 h 161"/>
              <a:gd name="T54" fmla="*/ 31 w 134"/>
              <a:gd name="T55" fmla="*/ 37 h 161"/>
              <a:gd name="T56" fmla="*/ 37 w 134"/>
              <a:gd name="T57" fmla="*/ 53 h 161"/>
              <a:gd name="T58" fmla="*/ 60 w 134"/>
              <a:gd name="T59" fmla="*/ 85 h 161"/>
              <a:gd name="T60" fmla="*/ 68 w 134"/>
              <a:gd name="T61" fmla="*/ 20 h 161"/>
              <a:gd name="T62" fmla="*/ 82 w 134"/>
              <a:gd name="T63" fmla="*/ 35 h 161"/>
              <a:gd name="T64" fmla="*/ 67 w 134"/>
              <a:gd name="T65" fmla="*/ 49 h 161"/>
              <a:gd name="T66" fmla="*/ 52 w 134"/>
              <a:gd name="T67" fmla="*/ 34 h 161"/>
              <a:gd name="T68" fmla="*/ 68 w 134"/>
              <a:gd name="T69" fmla="*/ 2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4" h="161">
                <a:moveTo>
                  <a:pt x="119" y="51"/>
                </a:moveTo>
                <a:cubicBezTo>
                  <a:pt x="119" y="52"/>
                  <a:pt x="119" y="52"/>
                  <a:pt x="119" y="52"/>
                </a:cubicBezTo>
                <a:cubicBezTo>
                  <a:pt x="117" y="55"/>
                  <a:pt x="115" y="62"/>
                  <a:pt x="111" y="68"/>
                </a:cubicBezTo>
                <a:cubicBezTo>
                  <a:pt x="116" y="76"/>
                  <a:pt x="118" y="85"/>
                  <a:pt x="118" y="94"/>
                </a:cubicBezTo>
                <a:cubicBezTo>
                  <a:pt x="118" y="122"/>
                  <a:pt x="95" y="145"/>
                  <a:pt x="67" y="145"/>
                </a:cubicBezTo>
                <a:cubicBezTo>
                  <a:pt x="39" y="145"/>
                  <a:pt x="16" y="122"/>
                  <a:pt x="16" y="94"/>
                </a:cubicBezTo>
                <a:cubicBezTo>
                  <a:pt x="16" y="85"/>
                  <a:pt x="18" y="76"/>
                  <a:pt x="23" y="68"/>
                </a:cubicBezTo>
                <a:cubicBezTo>
                  <a:pt x="19" y="62"/>
                  <a:pt x="16" y="55"/>
                  <a:pt x="15" y="52"/>
                </a:cubicBezTo>
                <a:cubicBezTo>
                  <a:pt x="15" y="51"/>
                  <a:pt x="15" y="51"/>
                  <a:pt x="15" y="51"/>
                </a:cubicBezTo>
                <a:cubicBezTo>
                  <a:pt x="5" y="63"/>
                  <a:pt x="0" y="79"/>
                  <a:pt x="0" y="94"/>
                </a:cubicBezTo>
                <a:cubicBezTo>
                  <a:pt x="0" y="131"/>
                  <a:pt x="30" y="161"/>
                  <a:pt x="67" y="161"/>
                </a:cubicBezTo>
                <a:cubicBezTo>
                  <a:pt x="104" y="161"/>
                  <a:pt x="134" y="131"/>
                  <a:pt x="134" y="94"/>
                </a:cubicBezTo>
                <a:cubicBezTo>
                  <a:pt x="134" y="79"/>
                  <a:pt x="129" y="63"/>
                  <a:pt x="119" y="51"/>
                </a:cubicBezTo>
                <a:close/>
                <a:moveTo>
                  <a:pt x="60" y="85"/>
                </a:moveTo>
                <a:cubicBezTo>
                  <a:pt x="62" y="86"/>
                  <a:pt x="64" y="88"/>
                  <a:pt x="66" y="89"/>
                </a:cubicBezTo>
                <a:cubicBezTo>
                  <a:pt x="68" y="89"/>
                  <a:pt x="68" y="89"/>
                  <a:pt x="68" y="89"/>
                </a:cubicBezTo>
                <a:cubicBezTo>
                  <a:pt x="74" y="86"/>
                  <a:pt x="78" y="82"/>
                  <a:pt x="82" y="77"/>
                </a:cubicBezTo>
                <a:cubicBezTo>
                  <a:pt x="89" y="68"/>
                  <a:pt x="95" y="58"/>
                  <a:pt x="100" y="48"/>
                </a:cubicBezTo>
                <a:cubicBezTo>
                  <a:pt x="101" y="44"/>
                  <a:pt x="102" y="40"/>
                  <a:pt x="103" y="37"/>
                </a:cubicBezTo>
                <a:cubicBezTo>
                  <a:pt x="103" y="32"/>
                  <a:pt x="103" y="32"/>
                  <a:pt x="103" y="32"/>
                </a:cubicBezTo>
                <a:cubicBezTo>
                  <a:pt x="102" y="29"/>
                  <a:pt x="102" y="27"/>
                  <a:pt x="101" y="24"/>
                </a:cubicBezTo>
                <a:cubicBezTo>
                  <a:pt x="96" y="10"/>
                  <a:pt x="86" y="2"/>
                  <a:pt x="71" y="0"/>
                </a:cubicBezTo>
                <a:cubicBezTo>
                  <a:pt x="71" y="0"/>
                  <a:pt x="70" y="0"/>
                  <a:pt x="70" y="0"/>
                </a:cubicBezTo>
                <a:cubicBezTo>
                  <a:pt x="64" y="0"/>
                  <a:pt x="64" y="0"/>
                  <a:pt x="64" y="0"/>
                </a:cubicBezTo>
                <a:cubicBezTo>
                  <a:pt x="61" y="1"/>
                  <a:pt x="58" y="1"/>
                  <a:pt x="55" y="2"/>
                </a:cubicBezTo>
                <a:cubicBezTo>
                  <a:pt x="42" y="7"/>
                  <a:pt x="34" y="16"/>
                  <a:pt x="32" y="29"/>
                </a:cubicBezTo>
                <a:cubicBezTo>
                  <a:pt x="32" y="30"/>
                  <a:pt x="32" y="31"/>
                  <a:pt x="31" y="31"/>
                </a:cubicBezTo>
                <a:cubicBezTo>
                  <a:pt x="31" y="37"/>
                  <a:pt x="31" y="37"/>
                  <a:pt x="31" y="37"/>
                </a:cubicBezTo>
                <a:cubicBezTo>
                  <a:pt x="32" y="42"/>
                  <a:pt x="34" y="48"/>
                  <a:pt x="37" y="53"/>
                </a:cubicBezTo>
                <a:cubicBezTo>
                  <a:pt x="43" y="65"/>
                  <a:pt x="50" y="76"/>
                  <a:pt x="60" y="85"/>
                </a:cubicBezTo>
                <a:close/>
                <a:moveTo>
                  <a:pt x="68" y="20"/>
                </a:moveTo>
                <a:cubicBezTo>
                  <a:pt x="76" y="20"/>
                  <a:pt x="83" y="27"/>
                  <a:pt x="82" y="35"/>
                </a:cubicBezTo>
                <a:cubicBezTo>
                  <a:pt x="82" y="43"/>
                  <a:pt x="75" y="50"/>
                  <a:pt x="67" y="49"/>
                </a:cubicBezTo>
                <a:cubicBezTo>
                  <a:pt x="58" y="49"/>
                  <a:pt x="51" y="42"/>
                  <a:pt x="52" y="34"/>
                </a:cubicBezTo>
                <a:cubicBezTo>
                  <a:pt x="52" y="26"/>
                  <a:pt x="59" y="19"/>
                  <a:pt x="68" y="20"/>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6" name="TextBox 5">
            <a:extLst>
              <a:ext uri="{FF2B5EF4-FFF2-40B4-BE49-F238E27FC236}">
                <a16:creationId xmlns:a16="http://schemas.microsoft.com/office/drawing/2014/main" id="{364005B2-8600-520A-DF99-F89B3EF5A0A5}"/>
              </a:ext>
            </a:extLst>
          </p:cNvPr>
          <p:cNvSpPr txBox="1"/>
          <p:nvPr/>
        </p:nvSpPr>
        <p:spPr>
          <a:xfrm>
            <a:off x="1118925" y="1942273"/>
            <a:ext cx="3286797" cy="315727"/>
          </a:xfrm>
          <a:prstGeom prst="rect">
            <a:avLst/>
          </a:prstGeom>
          <a:noFill/>
        </p:spPr>
        <p:txBody>
          <a:bodyPr wrap="none" rtlCol="0">
            <a:spAutoFit/>
          </a:bodyPr>
          <a:lstStyle/>
          <a:p>
            <a:pPr>
              <a:lnSpc>
                <a:spcPts val="1900"/>
              </a:lnSpc>
            </a:pPr>
            <a:r>
              <a:rPr lang="vi-VN" sz="1200">
                <a:solidFill>
                  <a:schemeClr val="tx1">
                    <a:lumMod val="50000"/>
                    <a:lumOff val="50000"/>
                  </a:schemeClr>
                </a:solidFill>
                <a:ea typeface="Open Sans" panose="020B0606030504020204" pitchFamily="34" charset="0"/>
                <a:cs typeface="Open Sans" panose="020B0606030504020204" pitchFamily="34" charset="0"/>
              </a:rPr>
              <a:t>100 Cambridge St. - 9th Floor - Boston, MA 02114</a:t>
            </a:r>
          </a:p>
        </p:txBody>
      </p:sp>
      <p:sp>
        <p:nvSpPr>
          <p:cNvPr id="20" name="Oval 19">
            <a:extLst>
              <a:ext uri="{FF2B5EF4-FFF2-40B4-BE49-F238E27FC236}">
                <a16:creationId xmlns:a16="http://schemas.microsoft.com/office/drawing/2014/main" id="{A2C85D31-1676-4487-3A33-B878CE5214E4}"/>
              </a:ext>
            </a:extLst>
          </p:cNvPr>
          <p:cNvSpPr/>
          <p:nvPr/>
        </p:nvSpPr>
        <p:spPr>
          <a:xfrm>
            <a:off x="576119"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5">
            <a:extLst>
              <a:ext uri="{FF2B5EF4-FFF2-40B4-BE49-F238E27FC236}">
                <a16:creationId xmlns:a16="http://schemas.microsoft.com/office/drawing/2014/main" id="{6E98F970-7FC1-D48A-7925-2A149F2F3F28}"/>
              </a:ext>
            </a:extLst>
          </p:cNvPr>
          <p:cNvSpPr>
            <a:spLocks noEditPoints="1"/>
          </p:cNvSpPr>
          <p:nvPr/>
        </p:nvSpPr>
        <p:spPr bwMode="auto">
          <a:xfrm>
            <a:off x="711872" y="2501641"/>
            <a:ext cx="97305" cy="198023"/>
          </a:xfrm>
          <a:custGeom>
            <a:avLst/>
            <a:gdLst>
              <a:gd name="T0" fmla="*/ 91 w 91"/>
              <a:gd name="T1" fmla="*/ 14 h 183"/>
              <a:gd name="T2" fmla="*/ 81 w 91"/>
              <a:gd name="T3" fmla="*/ 1 h 183"/>
              <a:gd name="T4" fmla="*/ 73 w 91"/>
              <a:gd name="T5" fmla="*/ 0 h 183"/>
              <a:gd name="T6" fmla="*/ 46 w 91"/>
              <a:gd name="T7" fmla="*/ 0 h 183"/>
              <a:gd name="T8" fmla="*/ 16 w 91"/>
              <a:gd name="T9" fmla="*/ 0 h 183"/>
              <a:gd name="T10" fmla="*/ 10 w 91"/>
              <a:gd name="T11" fmla="*/ 1 h 183"/>
              <a:gd name="T12" fmla="*/ 1 w 91"/>
              <a:gd name="T13" fmla="*/ 11 h 183"/>
              <a:gd name="T14" fmla="*/ 0 w 91"/>
              <a:gd name="T15" fmla="*/ 21 h 183"/>
              <a:gd name="T16" fmla="*/ 0 w 91"/>
              <a:gd name="T17" fmla="*/ 93 h 183"/>
              <a:gd name="T18" fmla="*/ 0 w 91"/>
              <a:gd name="T19" fmla="*/ 93 h 183"/>
              <a:gd name="T20" fmla="*/ 0 w 91"/>
              <a:gd name="T21" fmla="*/ 123 h 183"/>
              <a:gd name="T22" fmla="*/ 0 w 91"/>
              <a:gd name="T23" fmla="*/ 169 h 183"/>
              <a:gd name="T24" fmla="*/ 0 w 91"/>
              <a:gd name="T25" fmla="*/ 173 h 183"/>
              <a:gd name="T26" fmla="*/ 6 w 91"/>
              <a:gd name="T27" fmla="*/ 180 h 183"/>
              <a:gd name="T28" fmla="*/ 14 w 91"/>
              <a:gd name="T29" fmla="*/ 183 h 183"/>
              <a:gd name="T30" fmla="*/ 34 w 91"/>
              <a:gd name="T31" fmla="*/ 183 h 183"/>
              <a:gd name="T32" fmla="*/ 68 w 91"/>
              <a:gd name="T33" fmla="*/ 183 h 183"/>
              <a:gd name="T34" fmla="*/ 80 w 91"/>
              <a:gd name="T35" fmla="*/ 182 h 183"/>
              <a:gd name="T36" fmla="*/ 90 w 91"/>
              <a:gd name="T37" fmla="*/ 171 h 183"/>
              <a:gd name="T38" fmla="*/ 91 w 91"/>
              <a:gd name="T39" fmla="*/ 164 h 183"/>
              <a:gd name="T40" fmla="*/ 91 w 91"/>
              <a:gd name="T41" fmla="*/ 123 h 183"/>
              <a:gd name="T42" fmla="*/ 91 w 91"/>
              <a:gd name="T43" fmla="*/ 102 h 183"/>
              <a:gd name="T44" fmla="*/ 91 w 91"/>
              <a:gd name="T45" fmla="*/ 51 h 183"/>
              <a:gd name="T46" fmla="*/ 91 w 91"/>
              <a:gd name="T47" fmla="*/ 14 h 183"/>
              <a:gd name="T48" fmla="*/ 33 w 91"/>
              <a:gd name="T49" fmla="*/ 11 h 183"/>
              <a:gd name="T50" fmla="*/ 35 w 91"/>
              <a:gd name="T51" fmla="*/ 8 h 183"/>
              <a:gd name="T52" fmla="*/ 56 w 91"/>
              <a:gd name="T53" fmla="*/ 8 h 183"/>
              <a:gd name="T54" fmla="*/ 57 w 91"/>
              <a:gd name="T55" fmla="*/ 8 h 183"/>
              <a:gd name="T56" fmla="*/ 57 w 91"/>
              <a:gd name="T57" fmla="*/ 13 h 183"/>
              <a:gd name="T58" fmla="*/ 52 w 91"/>
              <a:gd name="T59" fmla="*/ 13 h 183"/>
              <a:gd name="T60" fmla="*/ 35 w 91"/>
              <a:gd name="T61" fmla="*/ 13 h 183"/>
              <a:gd name="T62" fmla="*/ 33 w 91"/>
              <a:gd name="T63" fmla="*/ 11 h 183"/>
              <a:gd name="T64" fmla="*/ 12 w 91"/>
              <a:gd name="T65" fmla="*/ 9 h 183"/>
              <a:gd name="T66" fmla="*/ 13 w 91"/>
              <a:gd name="T67" fmla="*/ 10 h 183"/>
              <a:gd name="T68" fmla="*/ 12 w 91"/>
              <a:gd name="T69" fmla="*/ 12 h 183"/>
              <a:gd name="T70" fmla="*/ 10 w 91"/>
              <a:gd name="T71" fmla="*/ 10 h 183"/>
              <a:gd name="T72" fmla="*/ 12 w 91"/>
              <a:gd name="T73" fmla="*/ 9 h 183"/>
              <a:gd name="T74" fmla="*/ 45 w 91"/>
              <a:gd name="T75" fmla="*/ 177 h 183"/>
              <a:gd name="T76" fmla="*/ 36 w 91"/>
              <a:gd name="T77" fmla="*/ 168 h 183"/>
              <a:gd name="T78" fmla="*/ 45 w 91"/>
              <a:gd name="T79" fmla="*/ 159 h 183"/>
              <a:gd name="T80" fmla="*/ 54 w 91"/>
              <a:gd name="T81" fmla="*/ 168 h 183"/>
              <a:gd name="T82" fmla="*/ 45 w 91"/>
              <a:gd name="T83" fmla="*/ 177 h 183"/>
              <a:gd name="T84" fmla="*/ 82 w 91"/>
              <a:gd name="T85" fmla="*/ 153 h 183"/>
              <a:gd name="T86" fmla="*/ 8 w 91"/>
              <a:gd name="T87" fmla="*/ 154 h 183"/>
              <a:gd name="T88" fmla="*/ 8 w 91"/>
              <a:gd name="T89" fmla="*/ 20 h 183"/>
              <a:gd name="T90" fmla="*/ 82 w 91"/>
              <a:gd name="T91" fmla="*/ 20 h 183"/>
              <a:gd name="T92" fmla="*/ 82 w 91"/>
              <a:gd name="T93" fmla="*/ 15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 h="183">
                <a:moveTo>
                  <a:pt x="91" y="14"/>
                </a:moveTo>
                <a:cubicBezTo>
                  <a:pt x="90" y="8"/>
                  <a:pt x="87" y="3"/>
                  <a:pt x="81" y="1"/>
                </a:cubicBezTo>
                <a:cubicBezTo>
                  <a:pt x="78" y="0"/>
                  <a:pt x="75" y="0"/>
                  <a:pt x="73" y="0"/>
                </a:cubicBezTo>
                <a:cubicBezTo>
                  <a:pt x="64" y="0"/>
                  <a:pt x="55" y="0"/>
                  <a:pt x="46" y="0"/>
                </a:cubicBezTo>
                <a:cubicBezTo>
                  <a:pt x="36" y="0"/>
                  <a:pt x="26" y="0"/>
                  <a:pt x="16" y="0"/>
                </a:cubicBezTo>
                <a:cubicBezTo>
                  <a:pt x="14" y="0"/>
                  <a:pt x="12" y="0"/>
                  <a:pt x="10" y="1"/>
                </a:cubicBezTo>
                <a:cubicBezTo>
                  <a:pt x="6" y="3"/>
                  <a:pt x="2" y="6"/>
                  <a:pt x="1" y="11"/>
                </a:cubicBezTo>
                <a:cubicBezTo>
                  <a:pt x="0" y="14"/>
                  <a:pt x="0" y="17"/>
                  <a:pt x="0" y="21"/>
                </a:cubicBezTo>
                <a:cubicBezTo>
                  <a:pt x="0" y="45"/>
                  <a:pt x="0" y="69"/>
                  <a:pt x="0" y="93"/>
                </a:cubicBezTo>
                <a:cubicBezTo>
                  <a:pt x="0" y="93"/>
                  <a:pt x="0" y="93"/>
                  <a:pt x="0" y="93"/>
                </a:cubicBezTo>
                <a:cubicBezTo>
                  <a:pt x="0" y="103"/>
                  <a:pt x="0" y="113"/>
                  <a:pt x="0" y="123"/>
                </a:cubicBezTo>
                <a:cubicBezTo>
                  <a:pt x="0" y="139"/>
                  <a:pt x="0" y="154"/>
                  <a:pt x="0" y="169"/>
                </a:cubicBezTo>
                <a:cubicBezTo>
                  <a:pt x="0" y="171"/>
                  <a:pt x="0" y="172"/>
                  <a:pt x="0" y="173"/>
                </a:cubicBezTo>
                <a:cubicBezTo>
                  <a:pt x="2" y="176"/>
                  <a:pt x="3" y="179"/>
                  <a:pt x="6" y="180"/>
                </a:cubicBezTo>
                <a:cubicBezTo>
                  <a:pt x="9" y="182"/>
                  <a:pt x="12" y="183"/>
                  <a:pt x="14" y="183"/>
                </a:cubicBezTo>
                <a:cubicBezTo>
                  <a:pt x="21" y="183"/>
                  <a:pt x="28" y="183"/>
                  <a:pt x="34" y="183"/>
                </a:cubicBezTo>
                <a:cubicBezTo>
                  <a:pt x="46" y="183"/>
                  <a:pt x="57" y="183"/>
                  <a:pt x="68" y="183"/>
                </a:cubicBezTo>
                <a:cubicBezTo>
                  <a:pt x="72" y="182"/>
                  <a:pt x="76" y="183"/>
                  <a:pt x="80" y="182"/>
                </a:cubicBezTo>
                <a:cubicBezTo>
                  <a:pt x="86" y="180"/>
                  <a:pt x="89" y="177"/>
                  <a:pt x="90" y="171"/>
                </a:cubicBezTo>
                <a:cubicBezTo>
                  <a:pt x="91" y="169"/>
                  <a:pt x="91" y="166"/>
                  <a:pt x="91" y="164"/>
                </a:cubicBezTo>
                <a:cubicBezTo>
                  <a:pt x="91" y="150"/>
                  <a:pt x="91" y="137"/>
                  <a:pt x="91" y="123"/>
                </a:cubicBezTo>
                <a:cubicBezTo>
                  <a:pt x="91" y="116"/>
                  <a:pt x="91" y="109"/>
                  <a:pt x="91" y="102"/>
                </a:cubicBezTo>
                <a:cubicBezTo>
                  <a:pt x="91" y="85"/>
                  <a:pt x="91" y="68"/>
                  <a:pt x="91" y="51"/>
                </a:cubicBezTo>
                <a:cubicBezTo>
                  <a:pt x="91" y="39"/>
                  <a:pt x="91" y="27"/>
                  <a:pt x="91" y="14"/>
                </a:cubicBezTo>
                <a:close/>
                <a:moveTo>
                  <a:pt x="33" y="11"/>
                </a:moveTo>
                <a:cubicBezTo>
                  <a:pt x="33" y="8"/>
                  <a:pt x="33" y="8"/>
                  <a:pt x="35" y="8"/>
                </a:cubicBezTo>
                <a:cubicBezTo>
                  <a:pt x="42" y="8"/>
                  <a:pt x="49" y="8"/>
                  <a:pt x="56" y="8"/>
                </a:cubicBezTo>
                <a:cubicBezTo>
                  <a:pt x="56" y="8"/>
                  <a:pt x="56" y="8"/>
                  <a:pt x="57" y="8"/>
                </a:cubicBezTo>
                <a:cubicBezTo>
                  <a:pt x="57" y="13"/>
                  <a:pt x="57" y="13"/>
                  <a:pt x="57" y="13"/>
                </a:cubicBezTo>
                <a:cubicBezTo>
                  <a:pt x="55" y="13"/>
                  <a:pt x="53" y="13"/>
                  <a:pt x="52" y="13"/>
                </a:cubicBezTo>
                <a:cubicBezTo>
                  <a:pt x="46" y="13"/>
                  <a:pt x="40" y="13"/>
                  <a:pt x="35" y="13"/>
                </a:cubicBezTo>
                <a:cubicBezTo>
                  <a:pt x="33" y="13"/>
                  <a:pt x="33" y="13"/>
                  <a:pt x="33" y="11"/>
                </a:cubicBezTo>
                <a:close/>
                <a:moveTo>
                  <a:pt x="12" y="9"/>
                </a:moveTo>
                <a:cubicBezTo>
                  <a:pt x="13" y="8"/>
                  <a:pt x="13" y="9"/>
                  <a:pt x="13" y="10"/>
                </a:cubicBezTo>
                <a:cubicBezTo>
                  <a:pt x="13" y="11"/>
                  <a:pt x="13" y="12"/>
                  <a:pt x="12" y="12"/>
                </a:cubicBezTo>
                <a:cubicBezTo>
                  <a:pt x="10" y="12"/>
                  <a:pt x="10" y="12"/>
                  <a:pt x="10" y="10"/>
                </a:cubicBezTo>
                <a:cubicBezTo>
                  <a:pt x="10" y="9"/>
                  <a:pt x="10" y="9"/>
                  <a:pt x="12" y="9"/>
                </a:cubicBezTo>
                <a:close/>
                <a:moveTo>
                  <a:pt x="45" y="177"/>
                </a:moveTo>
                <a:cubicBezTo>
                  <a:pt x="40" y="177"/>
                  <a:pt x="36" y="173"/>
                  <a:pt x="36" y="168"/>
                </a:cubicBezTo>
                <a:cubicBezTo>
                  <a:pt x="36" y="163"/>
                  <a:pt x="40" y="159"/>
                  <a:pt x="45" y="159"/>
                </a:cubicBezTo>
                <a:cubicBezTo>
                  <a:pt x="50" y="159"/>
                  <a:pt x="54" y="163"/>
                  <a:pt x="54" y="168"/>
                </a:cubicBezTo>
                <a:cubicBezTo>
                  <a:pt x="54" y="173"/>
                  <a:pt x="50" y="177"/>
                  <a:pt x="45" y="177"/>
                </a:cubicBezTo>
                <a:close/>
                <a:moveTo>
                  <a:pt x="82" y="153"/>
                </a:moveTo>
                <a:cubicBezTo>
                  <a:pt x="57" y="153"/>
                  <a:pt x="33" y="154"/>
                  <a:pt x="8" y="154"/>
                </a:cubicBezTo>
                <a:cubicBezTo>
                  <a:pt x="8" y="20"/>
                  <a:pt x="8" y="20"/>
                  <a:pt x="8" y="20"/>
                </a:cubicBezTo>
                <a:cubicBezTo>
                  <a:pt x="82" y="20"/>
                  <a:pt x="82" y="20"/>
                  <a:pt x="82" y="20"/>
                </a:cubicBezTo>
                <a:lnTo>
                  <a:pt x="82" y="153"/>
                </a:ln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8" name="TextBox 7">
            <a:extLst>
              <a:ext uri="{FF2B5EF4-FFF2-40B4-BE49-F238E27FC236}">
                <a16:creationId xmlns:a16="http://schemas.microsoft.com/office/drawing/2014/main" id="{A456D4ED-730F-75E8-132F-B6D5CA6EC074}"/>
              </a:ext>
            </a:extLst>
          </p:cNvPr>
          <p:cNvSpPr txBox="1"/>
          <p:nvPr/>
        </p:nvSpPr>
        <p:spPr>
          <a:xfrm>
            <a:off x="1081981" y="2434664"/>
            <a:ext cx="1144865" cy="315727"/>
          </a:xfrm>
          <a:prstGeom prst="rect">
            <a:avLst/>
          </a:prstGeom>
          <a:noFill/>
        </p:spPr>
        <p:txBody>
          <a:bodyPr wrap="none" rtlCol="0">
            <a:spAutoFit/>
          </a:bodyPr>
          <a:lstStyle/>
          <a:p>
            <a:pPr>
              <a:lnSpc>
                <a:spcPts val="1900"/>
              </a:lnSpc>
            </a:pPr>
            <a:r>
              <a:rPr lang="vi-VN" sz="1200" i="0" u="none" strike="noStrike">
                <a:solidFill>
                  <a:schemeClr val="tx1">
                    <a:lumMod val="50000"/>
                    <a:lumOff val="50000"/>
                  </a:schemeClr>
                </a:solidFill>
              </a:rPr>
              <a:t>(</a:t>
            </a:r>
            <a:r>
              <a:rPr lang="vi-VN" sz="1200">
                <a:solidFill>
                  <a:schemeClr val="tx1">
                    <a:lumMod val="50000"/>
                    <a:lumOff val="50000"/>
                  </a:schemeClr>
                </a:solidFill>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617) 626-7300</a:t>
            </a:r>
          </a:p>
        </p:txBody>
      </p:sp>
      <p:sp>
        <p:nvSpPr>
          <p:cNvPr id="52" name="Oval 51">
            <a:extLst>
              <a:ext uri="{FF2B5EF4-FFF2-40B4-BE49-F238E27FC236}">
                <a16:creationId xmlns:a16="http://schemas.microsoft.com/office/drawing/2014/main" id="{F4B5273A-4E1C-1899-5F6F-6221B5315C4B}"/>
              </a:ext>
            </a:extLst>
          </p:cNvPr>
          <p:cNvSpPr/>
          <p:nvPr/>
        </p:nvSpPr>
        <p:spPr>
          <a:xfrm>
            <a:off x="5039121" y="1923856"/>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6">
            <a:extLst>
              <a:ext uri="{FF2B5EF4-FFF2-40B4-BE49-F238E27FC236}">
                <a16:creationId xmlns:a16="http://schemas.microsoft.com/office/drawing/2014/main" id="{C9000F31-357E-AAA9-B26E-0EB5A09372A6}"/>
              </a:ext>
            </a:extLst>
          </p:cNvPr>
          <p:cNvSpPr>
            <a:spLocks noEditPoints="1"/>
          </p:cNvSpPr>
          <p:nvPr/>
        </p:nvSpPr>
        <p:spPr bwMode="auto">
          <a:xfrm>
            <a:off x="5142587" y="2018222"/>
            <a:ext cx="185535" cy="180077"/>
          </a:xfrm>
          <a:custGeom>
            <a:avLst/>
            <a:gdLst>
              <a:gd name="T0" fmla="*/ 28 w 163"/>
              <a:gd name="T1" fmla="*/ 51 h 156"/>
              <a:gd name="T2" fmla="*/ 30 w 163"/>
              <a:gd name="T3" fmla="*/ 51 h 156"/>
              <a:gd name="T4" fmla="*/ 30 w 163"/>
              <a:gd name="T5" fmla="*/ 51 h 156"/>
              <a:gd name="T6" fmla="*/ 36 w 163"/>
              <a:gd name="T7" fmla="*/ 47 h 156"/>
              <a:gd name="T8" fmla="*/ 13 w 163"/>
              <a:gd name="T9" fmla="*/ 43 h 156"/>
              <a:gd name="T10" fmla="*/ 13 w 163"/>
              <a:gd name="T11" fmla="*/ 51 h 156"/>
              <a:gd name="T12" fmla="*/ 28 w 163"/>
              <a:gd name="T13" fmla="*/ 32 h 156"/>
              <a:gd name="T14" fmla="*/ 48 w 163"/>
              <a:gd name="T15" fmla="*/ 28 h 156"/>
              <a:gd name="T16" fmla="*/ 13 w 163"/>
              <a:gd name="T17" fmla="*/ 24 h 156"/>
              <a:gd name="T18" fmla="*/ 13 w 163"/>
              <a:gd name="T19" fmla="*/ 32 h 156"/>
              <a:gd name="T20" fmla="*/ 28 w 163"/>
              <a:gd name="T21" fmla="*/ 15 h 156"/>
              <a:gd name="T22" fmla="*/ 60 w 163"/>
              <a:gd name="T23" fmla="*/ 15 h 156"/>
              <a:gd name="T24" fmla="*/ 60 w 163"/>
              <a:gd name="T25" fmla="*/ 8 h 156"/>
              <a:gd name="T26" fmla="*/ 9 w 163"/>
              <a:gd name="T27" fmla="*/ 12 h 156"/>
              <a:gd name="T28" fmla="*/ 44 w 163"/>
              <a:gd name="T29" fmla="*/ 116 h 156"/>
              <a:gd name="T30" fmla="*/ 20 w 163"/>
              <a:gd name="T31" fmla="*/ 120 h 156"/>
              <a:gd name="T32" fmla="*/ 34 w 163"/>
              <a:gd name="T33" fmla="*/ 123 h 156"/>
              <a:gd name="T34" fmla="*/ 48 w 163"/>
              <a:gd name="T35" fmla="*/ 120 h 156"/>
              <a:gd name="T36" fmla="*/ 157 w 163"/>
              <a:gd name="T37" fmla="*/ 51 h 156"/>
              <a:gd name="T38" fmla="*/ 91 w 163"/>
              <a:gd name="T39" fmla="*/ 7 h 156"/>
              <a:gd name="T40" fmla="*/ 14 w 163"/>
              <a:gd name="T41" fmla="*/ 84 h 156"/>
              <a:gd name="T42" fmla="*/ 18 w 163"/>
              <a:gd name="T43" fmla="*/ 109 h 156"/>
              <a:gd name="T44" fmla="*/ 22 w 163"/>
              <a:gd name="T45" fmla="*/ 104 h 156"/>
              <a:gd name="T46" fmla="*/ 17 w 163"/>
              <a:gd name="T47" fmla="*/ 98 h 156"/>
              <a:gd name="T48" fmla="*/ 66 w 163"/>
              <a:gd name="T49" fmla="*/ 146 h 156"/>
              <a:gd name="T50" fmla="*/ 60 w 163"/>
              <a:gd name="T51" fmla="*/ 141 h 156"/>
              <a:gd name="T52" fmla="*/ 55 w 163"/>
              <a:gd name="T53" fmla="*/ 147 h 156"/>
              <a:gd name="T54" fmla="*/ 80 w 163"/>
              <a:gd name="T55" fmla="*/ 149 h 156"/>
              <a:gd name="T56" fmla="*/ 157 w 163"/>
              <a:gd name="T57" fmla="*/ 51 h 156"/>
              <a:gd name="T58" fmla="*/ 18 w 163"/>
              <a:gd name="T59" fmla="*/ 91 h 156"/>
              <a:gd name="T60" fmla="*/ 97 w 163"/>
              <a:gd name="T61" fmla="*/ 11 h 156"/>
              <a:gd name="T62" fmla="*/ 98 w 163"/>
              <a:gd name="T63" fmla="*/ 13 h 156"/>
              <a:gd name="T64" fmla="*/ 88 w 163"/>
              <a:gd name="T65" fmla="*/ 85 h 156"/>
              <a:gd name="T66" fmla="*/ 73 w 163"/>
              <a:gd name="T67" fmla="*/ 146 h 156"/>
              <a:gd name="T68" fmla="*/ 89 w 163"/>
              <a:gd name="T69" fmla="*/ 92 h 156"/>
              <a:gd name="T70" fmla="*/ 100 w 163"/>
              <a:gd name="T71" fmla="*/ 70 h 156"/>
              <a:gd name="T72" fmla="*/ 73 w 163"/>
              <a:gd name="T73" fmla="*/ 146 h 156"/>
              <a:gd name="T74" fmla="*/ 105 w 163"/>
              <a:gd name="T75" fmla="*/ 10 h 156"/>
              <a:gd name="T76" fmla="*/ 101 w 163"/>
              <a:gd name="T77" fmla="*/ 62 h 156"/>
              <a:gd name="T78" fmla="*/ 4 w 163"/>
              <a:gd name="T79" fmla="*/ 132 h 156"/>
              <a:gd name="T80" fmla="*/ 4 w 163"/>
              <a:gd name="T81" fmla="*/ 139 h 156"/>
              <a:gd name="T82" fmla="*/ 35 w 163"/>
              <a:gd name="T83" fmla="*/ 139 h 156"/>
              <a:gd name="T84" fmla="*/ 35 w 163"/>
              <a:gd name="T85" fmla="*/ 13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 h="156">
                <a:moveTo>
                  <a:pt x="13" y="51"/>
                </a:moveTo>
                <a:cubicBezTo>
                  <a:pt x="18" y="51"/>
                  <a:pt x="23" y="51"/>
                  <a:pt x="28" y="51"/>
                </a:cubicBezTo>
                <a:cubicBezTo>
                  <a:pt x="29" y="51"/>
                  <a:pt x="30" y="51"/>
                  <a:pt x="30" y="51"/>
                </a:cubicBezTo>
                <a:cubicBezTo>
                  <a:pt x="30" y="51"/>
                  <a:pt x="30" y="51"/>
                  <a:pt x="30" y="51"/>
                </a:cubicBezTo>
                <a:cubicBezTo>
                  <a:pt x="30" y="51"/>
                  <a:pt x="30" y="51"/>
                  <a:pt x="30" y="51"/>
                </a:cubicBezTo>
                <a:cubicBezTo>
                  <a:pt x="30" y="51"/>
                  <a:pt x="30" y="51"/>
                  <a:pt x="30" y="51"/>
                </a:cubicBezTo>
                <a:cubicBezTo>
                  <a:pt x="31" y="51"/>
                  <a:pt x="31" y="51"/>
                  <a:pt x="32" y="51"/>
                </a:cubicBezTo>
                <a:cubicBezTo>
                  <a:pt x="35" y="51"/>
                  <a:pt x="36" y="49"/>
                  <a:pt x="36" y="47"/>
                </a:cubicBezTo>
                <a:cubicBezTo>
                  <a:pt x="36" y="45"/>
                  <a:pt x="34" y="43"/>
                  <a:pt x="32" y="43"/>
                </a:cubicBezTo>
                <a:cubicBezTo>
                  <a:pt x="22" y="43"/>
                  <a:pt x="23" y="43"/>
                  <a:pt x="13" y="43"/>
                </a:cubicBezTo>
                <a:cubicBezTo>
                  <a:pt x="10" y="43"/>
                  <a:pt x="9" y="45"/>
                  <a:pt x="9" y="47"/>
                </a:cubicBezTo>
                <a:cubicBezTo>
                  <a:pt x="9" y="49"/>
                  <a:pt x="10" y="50"/>
                  <a:pt x="13" y="51"/>
                </a:cubicBezTo>
                <a:close/>
                <a:moveTo>
                  <a:pt x="13" y="32"/>
                </a:moveTo>
                <a:cubicBezTo>
                  <a:pt x="18" y="32"/>
                  <a:pt x="23" y="32"/>
                  <a:pt x="28" y="32"/>
                </a:cubicBezTo>
                <a:cubicBezTo>
                  <a:pt x="34" y="32"/>
                  <a:pt x="39" y="32"/>
                  <a:pt x="44" y="32"/>
                </a:cubicBezTo>
                <a:cubicBezTo>
                  <a:pt x="47" y="32"/>
                  <a:pt x="48" y="30"/>
                  <a:pt x="48" y="28"/>
                </a:cubicBezTo>
                <a:cubicBezTo>
                  <a:pt x="48" y="26"/>
                  <a:pt x="46" y="24"/>
                  <a:pt x="44" y="24"/>
                </a:cubicBezTo>
                <a:cubicBezTo>
                  <a:pt x="34" y="24"/>
                  <a:pt x="23" y="24"/>
                  <a:pt x="13" y="24"/>
                </a:cubicBezTo>
                <a:cubicBezTo>
                  <a:pt x="10" y="24"/>
                  <a:pt x="9" y="26"/>
                  <a:pt x="9" y="28"/>
                </a:cubicBezTo>
                <a:cubicBezTo>
                  <a:pt x="9" y="30"/>
                  <a:pt x="10" y="32"/>
                  <a:pt x="13" y="32"/>
                </a:cubicBezTo>
                <a:close/>
                <a:moveTo>
                  <a:pt x="13" y="15"/>
                </a:moveTo>
                <a:cubicBezTo>
                  <a:pt x="18" y="15"/>
                  <a:pt x="23" y="15"/>
                  <a:pt x="28" y="15"/>
                </a:cubicBezTo>
                <a:cubicBezTo>
                  <a:pt x="31" y="15"/>
                  <a:pt x="39" y="15"/>
                  <a:pt x="47" y="15"/>
                </a:cubicBezTo>
                <a:cubicBezTo>
                  <a:pt x="52" y="15"/>
                  <a:pt x="57" y="15"/>
                  <a:pt x="60" y="15"/>
                </a:cubicBezTo>
                <a:cubicBezTo>
                  <a:pt x="63" y="15"/>
                  <a:pt x="64" y="14"/>
                  <a:pt x="64" y="11"/>
                </a:cubicBezTo>
                <a:cubicBezTo>
                  <a:pt x="64" y="9"/>
                  <a:pt x="62" y="8"/>
                  <a:pt x="60" y="8"/>
                </a:cubicBezTo>
                <a:cubicBezTo>
                  <a:pt x="50" y="8"/>
                  <a:pt x="23" y="8"/>
                  <a:pt x="13" y="8"/>
                </a:cubicBezTo>
                <a:cubicBezTo>
                  <a:pt x="10" y="8"/>
                  <a:pt x="9" y="9"/>
                  <a:pt x="9" y="12"/>
                </a:cubicBezTo>
                <a:cubicBezTo>
                  <a:pt x="9" y="14"/>
                  <a:pt x="10" y="15"/>
                  <a:pt x="13" y="15"/>
                </a:cubicBezTo>
                <a:close/>
                <a:moveTo>
                  <a:pt x="44" y="116"/>
                </a:moveTo>
                <a:cubicBezTo>
                  <a:pt x="37" y="116"/>
                  <a:pt x="31" y="116"/>
                  <a:pt x="24" y="116"/>
                </a:cubicBezTo>
                <a:cubicBezTo>
                  <a:pt x="21" y="116"/>
                  <a:pt x="20" y="118"/>
                  <a:pt x="20" y="120"/>
                </a:cubicBezTo>
                <a:cubicBezTo>
                  <a:pt x="20" y="122"/>
                  <a:pt x="21" y="123"/>
                  <a:pt x="24" y="123"/>
                </a:cubicBezTo>
                <a:cubicBezTo>
                  <a:pt x="27" y="123"/>
                  <a:pt x="31" y="123"/>
                  <a:pt x="34" y="123"/>
                </a:cubicBezTo>
                <a:cubicBezTo>
                  <a:pt x="37" y="123"/>
                  <a:pt x="40" y="123"/>
                  <a:pt x="44" y="123"/>
                </a:cubicBezTo>
                <a:cubicBezTo>
                  <a:pt x="47" y="123"/>
                  <a:pt x="48" y="122"/>
                  <a:pt x="48" y="120"/>
                </a:cubicBezTo>
                <a:cubicBezTo>
                  <a:pt x="48" y="118"/>
                  <a:pt x="47" y="116"/>
                  <a:pt x="44" y="116"/>
                </a:cubicBezTo>
                <a:close/>
                <a:moveTo>
                  <a:pt x="157" y="51"/>
                </a:moveTo>
                <a:cubicBezTo>
                  <a:pt x="142" y="36"/>
                  <a:pt x="127" y="22"/>
                  <a:pt x="113" y="7"/>
                </a:cubicBezTo>
                <a:cubicBezTo>
                  <a:pt x="106" y="0"/>
                  <a:pt x="98" y="0"/>
                  <a:pt x="91" y="7"/>
                </a:cubicBezTo>
                <a:cubicBezTo>
                  <a:pt x="75" y="23"/>
                  <a:pt x="59" y="39"/>
                  <a:pt x="43" y="54"/>
                </a:cubicBezTo>
                <a:cubicBezTo>
                  <a:pt x="33" y="64"/>
                  <a:pt x="23" y="74"/>
                  <a:pt x="14" y="84"/>
                </a:cubicBezTo>
                <a:cubicBezTo>
                  <a:pt x="9" y="89"/>
                  <a:pt x="7" y="96"/>
                  <a:pt x="11" y="101"/>
                </a:cubicBezTo>
                <a:cubicBezTo>
                  <a:pt x="12" y="104"/>
                  <a:pt x="15" y="106"/>
                  <a:pt x="18" y="109"/>
                </a:cubicBezTo>
                <a:cubicBezTo>
                  <a:pt x="19" y="110"/>
                  <a:pt x="21" y="110"/>
                  <a:pt x="22" y="108"/>
                </a:cubicBezTo>
                <a:cubicBezTo>
                  <a:pt x="23" y="107"/>
                  <a:pt x="23" y="105"/>
                  <a:pt x="22" y="104"/>
                </a:cubicBezTo>
                <a:cubicBezTo>
                  <a:pt x="21" y="102"/>
                  <a:pt x="20" y="101"/>
                  <a:pt x="19" y="100"/>
                </a:cubicBezTo>
                <a:cubicBezTo>
                  <a:pt x="18" y="100"/>
                  <a:pt x="18" y="99"/>
                  <a:pt x="17" y="98"/>
                </a:cubicBezTo>
                <a:cubicBezTo>
                  <a:pt x="35" y="97"/>
                  <a:pt x="52" y="95"/>
                  <a:pt x="70" y="94"/>
                </a:cubicBezTo>
                <a:cubicBezTo>
                  <a:pt x="68" y="112"/>
                  <a:pt x="67" y="129"/>
                  <a:pt x="66" y="146"/>
                </a:cubicBezTo>
                <a:cubicBezTo>
                  <a:pt x="65" y="146"/>
                  <a:pt x="65" y="146"/>
                  <a:pt x="65" y="146"/>
                </a:cubicBezTo>
                <a:cubicBezTo>
                  <a:pt x="63" y="145"/>
                  <a:pt x="62" y="143"/>
                  <a:pt x="60" y="141"/>
                </a:cubicBezTo>
                <a:cubicBezTo>
                  <a:pt x="58" y="140"/>
                  <a:pt x="56" y="140"/>
                  <a:pt x="55" y="142"/>
                </a:cubicBezTo>
                <a:cubicBezTo>
                  <a:pt x="54" y="143"/>
                  <a:pt x="54" y="145"/>
                  <a:pt x="55" y="147"/>
                </a:cubicBezTo>
                <a:cubicBezTo>
                  <a:pt x="56" y="148"/>
                  <a:pt x="57" y="149"/>
                  <a:pt x="58" y="150"/>
                </a:cubicBezTo>
                <a:cubicBezTo>
                  <a:pt x="65" y="156"/>
                  <a:pt x="73" y="156"/>
                  <a:pt x="80" y="149"/>
                </a:cubicBezTo>
                <a:cubicBezTo>
                  <a:pt x="105" y="124"/>
                  <a:pt x="131" y="98"/>
                  <a:pt x="157" y="73"/>
                </a:cubicBezTo>
                <a:cubicBezTo>
                  <a:pt x="163" y="66"/>
                  <a:pt x="163" y="58"/>
                  <a:pt x="157" y="51"/>
                </a:cubicBezTo>
                <a:close/>
                <a:moveTo>
                  <a:pt x="20" y="91"/>
                </a:moveTo>
                <a:cubicBezTo>
                  <a:pt x="19" y="91"/>
                  <a:pt x="18" y="91"/>
                  <a:pt x="18" y="91"/>
                </a:cubicBezTo>
                <a:cubicBezTo>
                  <a:pt x="18" y="91"/>
                  <a:pt x="18" y="90"/>
                  <a:pt x="18" y="90"/>
                </a:cubicBezTo>
                <a:cubicBezTo>
                  <a:pt x="97" y="11"/>
                  <a:pt x="97" y="11"/>
                  <a:pt x="97" y="11"/>
                </a:cubicBezTo>
                <a:cubicBezTo>
                  <a:pt x="98" y="11"/>
                  <a:pt x="98" y="11"/>
                  <a:pt x="98" y="11"/>
                </a:cubicBezTo>
                <a:cubicBezTo>
                  <a:pt x="98" y="11"/>
                  <a:pt x="98" y="12"/>
                  <a:pt x="98" y="13"/>
                </a:cubicBezTo>
                <a:cubicBezTo>
                  <a:pt x="96" y="35"/>
                  <a:pt x="94" y="58"/>
                  <a:pt x="92" y="81"/>
                </a:cubicBezTo>
                <a:cubicBezTo>
                  <a:pt x="92" y="84"/>
                  <a:pt x="91" y="85"/>
                  <a:pt x="88" y="85"/>
                </a:cubicBezTo>
                <a:cubicBezTo>
                  <a:pt x="65" y="87"/>
                  <a:pt x="42" y="89"/>
                  <a:pt x="20" y="91"/>
                </a:cubicBezTo>
                <a:close/>
                <a:moveTo>
                  <a:pt x="73" y="146"/>
                </a:moveTo>
                <a:cubicBezTo>
                  <a:pt x="74" y="128"/>
                  <a:pt x="76" y="111"/>
                  <a:pt x="77" y="93"/>
                </a:cubicBezTo>
                <a:cubicBezTo>
                  <a:pt x="81" y="93"/>
                  <a:pt x="85" y="93"/>
                  <a:pt x="89" y="92"/>
                </a:cubicBezTo>
                <a:cubicBezTo>
                  <a:pt x="95" y="92"/>
                  <a:pt x="99" y="88"/>
                  <a:pt x="100" y="82"/>
                </a:cubicBezTo>
                <a:cubicBezTo>
                  <a:pt x="100" y="78"/>
                  <a:pt x="100" y="74"/>
                  <a:pt x="100" y="70"/>
                </a:cubicBezTo>
                <a:cubicBezTo>
                  <a:pt x="118" y="68"/>
                  <a:pt x="135" y="67"/>
                  <a:pt x="153" y="66"/>
                </a:cubicBezTo>
                <a:lnTo>
                  <a:pt x="73" y="146"/>
                </a:lnTo>
                <a:close/>
                <a:moveTo>
                  <a:pt x="101" y="62"/>
                </a:moveTo>
                <a:cubicBezTo>
                  <a:pt x="102" y="45"/>
                  <a:pt x="104" y="28"/>
                  <a:pt x="105" y="10"/>
                </a:cubicBezTo>
                <a:cubicBezTo>
                  <a:pt x="122" y="26"/>
                  <a:pt x="137" y="42"/>
                  <a:pt x="154" y="58"/>
                </a:cubicBezTo>
                <a:cubicBezTo>
                  <a:pt x="136" y="60"/>
                  <a:pt x="119" y="61"/>
                  <a:pt x="101" y="62"/>
                </a:cubicBezTo>
                <a:close/>
                <a:moveTo>
                  <a:pt x="35" y="132"/>
                </a:moveTo>
                <a:cubicBezTo>
                  <a:pt x="25" y="132"/>
                  <a:pt x="15" y="132"/>
                  <a:pt x="4" y="132"/>
                </a:cubicBezTo>
                <a:cubicBezTo>
                  <a:pt x="2" y="132"/>
                  <a:pt x="0" y="133"/>
                  <a:pt x="0" y="136"/>
                </a:cubicBezTo>
                <a:cubicBezTo>
                  <a:pt x="0" y="138"/>
                  <a:pt x="1" y="139"/>
                  <a:pt x="4" y="139"/>
                </a:cubicBezTo>
                <a:cubicBezTo>
                  <a:pt x="9" y="139"/>
                  <a:pt x="14" y="139"/>
                  <a:pt x="20" y="139"/>
                </a:cubicBezTo>
                <a:cubicBezTo>
                  <a:pt x="25" y="139"/>
                  <a:pt x="30" y="139"/>
                  <a:pt x="35" y="139"/>
                </a:cubicBezTo>
                <a:cubicBezTo>
                  <a:pt x="38" y="139"/>
                  <a:pt x="39" y="138"/>
                  <a:pt x="39" y="135"/>
                </a:cubicBezTo>
                <a:cubicBezTo>
                  <a:pt x="39" y="133"/>
                  <a:pt x="38" y="132"/>
                  <a:pt x="35" y="132"/>
                </a:cubicBezTo>
                <a:close/>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1" name="TextBox 50">
            <a:extLst>
              <a:ext uri="{FF2B5EF4-FFF2-40B4-BE49-F238E27FC236}">
                <a16:creationId xmlns:a16="http://schemas.microsoft.com/office/drawing/2014/main" id="{CC8BC28C-74E3-1235-9E08-FD6D6C085176}"/>
              </a:ext>
            </a:extLst>
          </p:cNvPr>
          <p:cNvSpPr txBox="1"/>
          <p:nvPr/>
        </p:nvSpPr>
        <p:spPr>
          <a:xfrm>
            <a:off x="5581927" y="1942273"/>
            <a:ext cx="1677703" cy="315727"/>
          </a:xfrm>
          <a:prstGeom prst="rect">
            <a:avLst/>
          </a:prstGeom>
          <a:noFill/>
        </p:spPr>
        <p:txBody>
          <a:bodyPr wrap="none" rtlCol="0">
            <a:spAutoFit/>
          </a:bodyPr>
          <a:lstStyle/>
          <a:p>
            <a:pPr>
              <a:lnSpc>
                <a:spcPts val="1900"/>
              </a:lnSpc>
            </a:pPr>
            <a:r>
              <a:rPr lang="vi-VN" sz="1200">
                <a:solidFill>
                  <a:schemeClr val="tx1">
                    <a:lumMod val="50000"/>
                    <a:lumOff val="50000"/>
                  </a:schemeClr>
                </a:solidFill>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doer.energy@mass.gov</a:t>
            </a:r>
          </a:p>
        </p:txBody>
      </p:sp>
      <p:sp>
        <p:nvSpPr>
          <p:cNvPr id="57" name="Freeform 14">
            <a:extLst>
              <a:ext uri="{FF2B5EF4-FFF2-40B4-BE49-F238E27FC236}">
                <a16:creationId xmlns:a16="http://schemas.microsoft.com/office/drawing/2014/main" id="{686ED4B8-0A9E-FC66-4D8C-B6C3C3DCF430}"/>
              </a:ext>
            </a:extLst>
          </p:cNvPr>
          <p:cNvSpPr>
            <a:spLocks noEditPoints="1"/>
          </p:cNvSpPr>
          <p:nvPr/>
        </p:nvSpPr>
        <p:spPr bwMode="auto">
          <a:xfrm>
            <a:off x="5136795" y="2504685"/>
            <a:ext cx="191933" cy="191933"/>
          </a:xfrm>
          <a:custGeom>
            <a:avLst/>
            <a:gdLst>
              <a:gd name="T0" fmla="*/ 88 w 165"/>
              <a:gd name="T1" fmla="*/ 0 h 165"/>
              <a:gd name="T2" fmla="*/ 77 w 165"/>
              <a:gd name="T3" fmla="*/ 0 h 165"/>
              <a:gd name="T4" fmla="*/ 0 w 165"/>
              <a:gd name="T5" fmla="*/ 77 h 165"/>
              <a:gd name="T6" fmla="*/ 0 w 165"/>
              <a:gd name="T7" fmla="*/ 88 h 165"/>
              <a:gd name="T8" fmla="*/ 77 w 165"/>
              <a:gd name="T9" fmla="*/ 165 h 165"/>
              <a:gd name="T10" fmla="*/ 88 w 165"/>
              <a:gd name="T11" fmla="*/ 165 h 165"/>
              <a:gd name="T12" fmla="*/ 165 w 165"/>
              <a:gd name="T13" fmla="*/ 88 h 165"/>
              <a:gd name="T14" fmla="*/ 165 w 165"/>
              <a:gd name="T15" fmla="*/ 77 h 165"/>
              <a:gd name="T16" fmla="*/ 39 w 165"/>
              <a:gd name="T17" fmla="*/ 44 h 165"/>
              <a:gd name="T18" fmla="*/ 52 w 165"/>
              <a:gd name="T19" fmla="*/ 18 h 165"/>
              <a:gd name="T20" fmla="*/ 36 w 165"/>
              <a:gd name="T21" fmla="*/ 55 h 165"/>
              <a:gd name="T22" fmla="*/ 11 w 165"/>
              <a:gd name="T23" fmla="*/ 77 h 165"/>
              <a:gd name="T24" fmla="*/ 11 w 165"/>
              <a:gd name="T25" fmla="*/ 88 h 165"/>
              <a:gd name="T26" fmla="*/ 36 w 165"/>
              <a:gd name="T27" fmla="*/ 110 h 165"/>
              <a:gd name="T28" fmla="*/ 11 w 165"/>
              <a:gd name="T29" fmla="*/ 88 h 165"/>
              <a:gd name="T30" fmla="*/ 39 w 165"/>
              <a:gd name="T31" fmla="*/ 121 h 165"/>
              <a:gd name="T32" fmla="*/ 22 w 165"/>
              <a:gd name="T33" fmla="*/ 121 h 165"/>
              <a:gd name="T34" fmla="*/ 50 w 165"/>
              <a:gd name="T35" fmla="*/ 121 h 165"/>
              <a:gd name="T36" fmla="*/ 77 w 165"/>
              <a:gd name="T37" fmla="*/ 154 h 165"/>
              <a:gd name="T38" fmla="*/ 47 w 165"/>
              <a:gd name="T39" fmla="*/ 110 h 165"/>
              <a:gd name="T40" fmla="*/ 77 w 165"/>
              <a:gd name="T41" fmla="*/ 88 h 165"/>
              <a:gd name="T42" fmla="*/ 77 w 165"/>
              <a:gd name="T43" fmla="*/ 77 h 165"/>
              <a:gd name="T44" fmla="*/ 47 w 165"/>
              <a:gd name="T45" fmla="*/ 55 h 165"/>
              <a:gd name="T46" fmla="*/ 77 w 165"/>
              <a:gd name="T47" fmla="*/ 77 h 165"/>
              <a:gd name="T48" fmla="*/ 50 w 165"/>
              <a:gd name="T49" fmla="*/ 44 h 165"/>
              <a:gd name="T50" fmla="*/ 77 w 165"/>
              <a:gd name="T51" fmla="*/ 44 h 165"/>
              <a:gd name="T52" fmla="*/ 127 w 165"/>
              <a:gd name="T53" fmla="*/ 44 h 165"/>
              <a:gd name="T54" fmla="*/ 143 w 165"/>
              <a:gd name="T55" fmla="*/ 44 h 165"/>
              <a:gd name="T56" fmla="*/ 115 w 165"/>
              <a:gd name="T57" fmla="*/ 44 h 165"/>
              <a:gd name="T58" fmla="*/ 88 w 165"/>
              <a:gd name="T59" fmla="*/ 11 h 165"/>
              <a:gd name="T60" fmla="*/ 118 w 165"/>
              <a:gd name="T61" fmla="*/ 55 h 165"/>
              <a:gd name="T62" fmla="*/ 88 w 165"/>
              <a:gd name="T63" fmla="*/ 77 h 165"/>
              <a:gd name="T64" fmla="*/ 88 w 165"/>
              <a:gd name="T65" fmla="*/ 88 h 165"/>
              <a:gd name="T66" fmla="*/ 118 w 165"/>
              <a:gd name="T67" fmla="*/ 110 h 165"/>
              <a:gd name="T68" fmla="*/ 88 w 165"/>
              <a:gd name="T69" fmla="*/ 88 h 165"/>
              <a:gd name="T70" fmla="*/ 88 w 165"/>
              <a:gd name="T71" fmla="*/ 121 h 165"/>
              <a:gd name="T72" fmla="*/ 88 w 165"/>
              <a:gd name="T73" fmla="*/ 154 h 165"/>
              <a:gd name="T74" fmla="*/ 127 w 165"/>
              <a:gd name="T75" fmla="*/ 121 h 165"/>
              <a:gd name="T76" fmla="*/ 114 w 165"/>
              <a:gd name="T77" fmla="*/ 147 h 165"/>
              <a:gd name="T78" fmla="*/ 129 w 165"/>
              <a:gd name="T79" fmla="*/ 110 h 165"/>
              <a:gd name="T80" fmla="*/ 154 w 165"/>
              <a:gd name="T81" fmla="*/ 88 h 165"/>
              <a:gd name="T82" fmla="*/ 132 w 165"/>
              <a:gd name="T83" fmla="*/ 77 h 165"/>
              <a:gd name="T84" fmla="*/ 149 w 165"/>
              <a:gd name="T85" fmla="*/ 55 h 165"/>
              <a:gd name="T86" fmla="*/ 132 w 165"/>
              <a:gd name="T87" fmla="*/ 77 h 165"/>
              <a:gd name="T88" fmla="*/ 132 w 165"/>
              <a:gd name="T89" fmla="*/ 7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5" h="165">
                <a:moveTo>
                  <a:pt x="165" y="77"/>
                </a:moveTo>
                <a:cubicBezTo>
                  <a:pt x="162" y="36"/>
                  <a:pt x="129" y="3"/>
                  <a:pt x="88" y="0"/>
                </a:cubicBezTo>
                <a:cubicBezTo>
                  <a:pt x="88" y="0"/>
                  <a:pt x="88" y="0"/>
                  <a:pt x="88" y="0"/>
                </a:cubicBezTo>
                <a:cubicBezTo>
                  <a:pt x="77" y="0"/>
                  <a:pt x="77" y="0"/>
                  <a:pt x="77" y="0"/>
                </a:cubicBezTo>
                <a:cubicBezTo>
                  <a:pt x="77" y="0"/>
                  <a:pt x="77" y="0"/>
                  <a:pt x="77" y="0"/>
                </a:cubicBezTo>
                <a:cubicBezTo>
                  <a:pt x="36" y="3"/>
                  <a:pt x="3" y="36"/>
                  <a:pt x="0" y="77"/>
                </a:cubicBezTo>
                <a:cubicBezTo>
                  <a:pt x="0" y="77"/>
                  <a:pt x="0" y="77"/>
                  <a:pt x="0" y="77"/>
                </a:cubicBezTo>
                <a:cubicBezTo>
                  <a:pt x="0" y="88"/>
                  <a:pt x="0" y="88"/>
                  <a:pt x="0" y="88"/>
                </a:cubicBezTo>
                <a:cubicBezTo>
                  <a:pt x="0" y="88"/>
                  <a:pt x="0" y="88"/>
                  <a:pt x="0" y="88"/>
                </a:cubicBezTo>
                <a:cubicBezTo>
                  <a:pt x="3" y="129"/>
                  <a:pt x="36" y="162"/>
                  <a:pt x="77" y="165"/>
                </a:cubicBezTo>
                <a:cubicBezTo>
                  <a:pt x="77" y="165"/>
                  <a:pt x="77" y="165"/>
                  <a:pt x="77" y="165"/>
                </a:cubicBezTo>
                <a:cubicBezTo>
                  <a:pt x="88" y="165"/>
                  <a:pt x="88" y="165"/>
                  <a:pt x="88" y="165"/>
                </a:cubicBezTo>
                <a:cubicBezTo>
                  <a:pt x="88" y="165"/>
                  <a:pt x="88" y="165"/>
                  <a:pt x="88" y="165"/>
                </a:cubicBezTo>
                <a:cubicBezTo>
                  <a:pt x="129" y="162"/>
                  <a:pt x="162" y="129"/>
                  <a:pt x="165" y="88"/>
                </a:cubicBezTo>
                <a:cubicBezTo>
                  <a:pt x="165" y="88"/>
                  <a:pt x="165" y="88"/>
                  <a:pt x="165" y="88"/>
                </a:cubicBezTo>
                <a:cubicBezTo>
                  <a:pt x="165" y="77"/>
                  <a:pt x="165" y="77"/>
                  <a:pt x="165" y="77"/>
                </a:cubicBezTo>
                <a:close/>
                <a:moveTo>
                  <a:pt x="52" y="18"/>
                </a:moveTo>
                <a:cubicBezTo>
                  <a:pt x="46" y="25"/>
                  <a:pt x="42" y="34"/>
                  <a:pt x="39" y="44"/>
                </a:cubicBezTo>
                <a:cubicBezTo>
                  <a:pt x="22" y="44"/>
                  <a:pt x="22" y="44"/>
                  <a:pt x="22" y="44"/>
                </a:cubicBezTo>
                <a:cubicBezTo>
                  <a:pt x="29" y="33"/>
                  <a:pt x="40" y="24"/>
                  <a:pt x="52" y="18"/>
                </a:cubicBezTo>
                <a:close/>
                <a:moveTo>
                  <a:pt x="16" y="55"/>
                </a:moveTo>
                <a:cubicBezTo>
                  <a:pt x="36" y="55"/>
                  <a:pt x="36" y="55"/>
                  <a:pt x="36" y="55"/>
                </a:cubicBezTo>
                <a:cubicBezTo>
                  <a:pt x="34" y="62"/>
                  <a:pt x="33" y="69"/>
                  <a:pt x="33" y="77"/>
                </a:cubicBezTo>
                <a:cubicBezTo>
                  <a:pt x="11" y="77"/>
                  <a:pt x="11" y="77"/>
                  <a:pt x="11" y="77"/>
                </a:cubicBezTo>
                <a:cubicBezTo>
                  <a:pt x="12" y="69"/>
                  <a:pt x="13" y="62"/>
                  <a:pt x="16" y="55"/>
                </a:cubicBezTo>
                <a:close/>
                <a:moveTo>
                  <a:pt x="11" y="88"/>
                </a:moveTo>
                <a:cubicBezTo>
                  <a:pt x="33" y="88"/>
                  <a:pt x="33" y="88"/>
                  <a:pt x="33" y="88"/>
                </a:cubicBezTo>
                <a:cubicBezTo>
                  <a:pt x="33" y="96"/>
                  <a:pt x="34" y="103"/>
                  <a:pt x="36" y="110"/>
                </a:cubicBezTo>
                <a:cubicBezTo>
                  <a:pt x="16" y="110"/>
                  <a:pt x="16" y="110"/>
                  <a:pt x="16" y="110"/>
                </a:cubicBezTo>
                <a:cubicBezTo>
                  <a:pt x="13" y="103"/>
                  <a:pt x="12" y="96"/>
                  <a:pt x="11" y="88"/>
                </a:cubicBezTo>
                <a:close/>
                <a:moveTo>
                  <a:pt x="22" y="121"/>
                </a:moveTo>
                <a:cubicBezTo>
                  <a:pt x="39" y="121"/>
                  <a:pt x="39" y="121"/>
                  <a:pt x="39" y="121"/>
                </a:cubicBezTo>
                <a:cubicBezTo>
                  <a:pt x="42" y="131"/>
                  <a:pt x="46" y="140"/>
                  <a:pt x="52" y="147"/>
                </a:cubicBezTo>
                <a:cubicBezTo>
                  <a:pt x="40" y="142"/>
                  <a:pt x="29" y="132"/>
                  <a:pt x="22" y="121"/>
                </a:cubicBezTo>
                <a:close/>
                <a:moveTo>
                  <a:pt x="77" y="154"/>
                </a:moveTo>
                <a:cubicBezTo>
                  <a:pt x="66" y="151"/>
                  <a:pt x="56" y="138"/>
                  <a:pt x="50" y="121"/>
                </a:cubicBezTo>
                <a:cubicBezTo>
                  <a:pt x="77" y="121"/>
                  <a:pt x="77" y="121"/>
                  <a:pt x="77" y="121"/>
                </a:cubicBezTo>
                <a:lnTo>
                  <a:pt x="77" y="154"/>
                </a:lnTo>
                <a:close/>
                <a:moveTo>
                  <a:pt x="77" y="110"/>
                </a:moveTo>
                <a:cubicBezTo>
                  <a:pt x="47" y="110"/>
                  <a:pt x="47" y="110"/>
                  <a:pt x="47" y="110"/>
                </a:cubicBezTo>
                <a:cubicBezTo>
                  <a:pt x="45" y="103"/>
                  <a:pt x="44" y="96"/>
                  <a:pt x="44" y="88"/>
                </a:cubicBezTo>
                <a:cubicBezTo>
                  <a:pt x="77" y="88"/>
                  <a:pt x="77" y="88"/>
                  <a:pt x="77" y="88"/>
                </a:cubicBezTo>
                <a:lnTo>
                  <a:pt x="77" y="110"/>
                </a:lnTo>
                <a:close/>
                <a:moveTo>
                  <a:pt x="77" y="77"/>
                </a:moveTo>
                <a:cubicBezTo>
                  <a:pt x="44" y="77"/>
                  <a:pt x="44" y="77"/>
                  <a:pt x="44" y="77"/>
                </a:cubicBezTo>
                <a:cubicBezTo>
                  <a:pt x="44" y="69"/>
                  <a:pt x="45" y="62"/>
                  <a:pt x="47" y="55"/>
                </a:cubicBezTo>
                <a:cubicBezTo>
                  <a:pt x="77" y="55"/>
                  <a:pt x="77" y="55"/>
                  <a:pt x="77" y="55"/>
                </a:cubicBezTo>
                <a:lnTo>
                  <a:pt x="77" y="77"/>
                </a:lnTo>
                <a:close/>
                <a:moveTo>
                  <a:pt x="77" y="44"/>
                </a:moveTo>
                <a:cubicBezTo>
                  <a:pt x="50" y="44"/>
                  <a:pt x="50" y="44"/>
                  <a:pt x="50" y="44"/>
                </a:cubicBezTo>
                <a:cubicBezTo>
                  <a:pt x="56" y="27"/>
                  <a:pt x="66" y="14"/>
                  <a:pt x="77" y="11"/>
                </a:cubicBezTo>
                <a:lnTo>
                  <a:pt x="77" y="44"/>
                </a:lnTo>
                <a:close/>
                <a:moveTo>
                  <a:pt x="143" y="44"/>
                </a:moveTo>
                <a:cubicBezTo>
                  <a:pt x="127" y="44"/>
                  <a:pt x="127" y="44"/>
                  <a:pt x="127" y="44"/>
                </a:cubicBezTo>
                <a:cubicBezTo>
                  <a:pt x="123" y="34"/>
                  <a:pt x="119" y="25"/>
                  <a:pt x="114" y="18"/>
                </a:cubicBezTo>
                <a:cubicBezTo>
                  <a:pt x="126" y="24"/>
                  <a:pt x="136" y="33"/>
                  <a:pt x="143" y="44"/>
                </a:cubicBezTo>
                <a:close/>
                <a:moveTo>
                  <a:pt x="88" y="11"/>
                </a:moveTo>
                <a:cubicBezTo>
                  <a:pt x="100" y="14"/>
                  <a:pt x="109" y="27"/>
                  <a:pt x="115" y="44"/>
                </a:cubicBezTo>
                <a:cubicBezTo>
                  <a:pt x="88" y="44"/>
                  <a:pt x="88" y="44"/>
                  <a:pt x="88" y="44"/>
                </a:cubicBezTo>
                <a:lnTo>
                  <a:pt x="88" y="11"/>
                </a:lnTo>
                <a:close/>
                <a:moveTo>
                  <a:pt x="88" y="55"/>
                </a:moveTo>
                <a:cubicBezTo>
                  <a:pt x="118" y="55"/>
                  <a:pt x="118" y="55"/>
                  <a:pt x="118" y="55"/>
                </a:cubicBezTo>
                <a:cubicBezTo>
                  <a:pt x="120" y="62"/>
                  <a:pt x="121" y="69"/>
                  <a:pt x="121" y="77"/>
                </a:cubicBezTo>
                <a:cubicBezTo>
                  <a:pt x="88" y="77"/>
                  <a:pt x="88" y="77"/>
                  <a:pt x="88" y="77"/>
                </a:cubicBezTo>
                <a:lnTo>
                  <a:pt x="88" y="55"/>
                </a:lnTo>
                <a:close/>
                <a:moveTo>
                  <a:pt x="88" y="88"/>
                </a:moveTo>
                <a:cubicBezTo>
                  <a:pt x="121" y="88"/>
                  <a:pt x="121" y="88"/>
                  <a:pt x="121" y="88"/>
                </a:cubicBezTo>
                <a:cubicBezTo>
                  <a:pt x="121" y="96"/>
                  <a:pt x="120" y="103"/>
                  <a:pt x="118" y="110"/>
                </a:cubicBezTo>
                <a:cubicBezTo>
                  <a:pt x="88" y="110"/>
                  <a:pt x="88" y="110"/>
                  <a:pt x="88" y="110"/>
                </a:cubicBezTo>
                <a:lnTo>
                  <a:pt x="88" y="88"/>
                </a:lnTo>
                <a:close/>
                <a:moveTo>
                  <a:pt x="88" y="154"/>
                </a:moveTo>
                <a:cubicBezTo>
                  <a:pt x="88" y="121"/>
                  <a:pt x="88" y="121"/>
                  <a:pt x="88" y="121"/>
                </a:cubicBezTo>
                <a:cubicBezTo>
                  <a:pt x="115" y="121"/>
                  <a:pt x="115" y="121"/>
                  <a:pt x="115" y="121"/>
                </a:cubicBezTo>
                <a:cubicBezTo>
                  <a:pt x="109" y="138"/>
                  <a:pt x="100" y="151"/>
                  <a:pt x="88" y="154"/>
                </a:cubicBezTo>
                <a:close/>
                <a:moveTo>
                  <a:pt x="114" y="147"/>
                </a:moveTo>
                <a:cubicBezTo>
                  <a:pt x="119" y="140"/>
                  <a:pt x="123" y="131"/>
                  <a:pt x="127" y="121"/>
                </a:cubicBezTo>
                <a:cubicBezTo>
                  <a:pt x="143" y="121"/>
                  <a:pt x="143" y="121"/>
                  <a:pt x="143" y="121"/>
                </a:cubicBezTo>
                <a:cubicBezTo>
                  <a:pt x="136" y="132"/>
                  <a:pt x="126" y="142"/>
                  <a:pt x="114" y="147"/>
                </a:cubicBezTo>
                <a:close/>
                <a:moveTo>
                  <a:pt x="149" y="110"/>
                </a:moveTo>
                <a:cubicBezTo>
                  <a:pt x="129" y="110"/>
                  <a:pt x="129" y="110"/>
                  <a:pt x="129" y="110"/>
                </a:cubicBezTo>
                <a:cubicBezTo>
                  <a:pt x="131" y="103"/>
                  <a:pt x="132" y="96"/>
                  <a:pt x="132" y="88"/>
                </a:cubicBezTo>
                <a:cubicBezTo>
                  <a:pt x="154" y="88"/>
                  <a:pt x="154" y="88"/>
                  <a:pt x="154" y="88"/>
                </a:cubicBezTo>
                <a:cubicBezTo>
                  <a:pt x="154" y="96"/>
                  <a:pt x="152" y="103"/>
                  <a:pt x="149" y="110"/>
                </a:cubicBezTo>
                <a:close/>
                <a:moveTo>
                  <a:pt x="132" y="77"/>
                </a:moveTo>
                <a:cubicBezTo>
                  <a:pt x="132" y="69"/>
                  <a:pt x="131" y="62"/>
                  <a:pt x="129" y="55"/>
                </a:cubicBezTo>
                <a:cubicBezTo>
                  <a:pt x="149" y="55"/>
                  <a:pt x="149" y="55"/>
                  <a:pt x="149" y="55"/>
                </a:cubicBezTo>
                <a:cubicBezTo>
                  <a:pt x="152" y="62"/>
                  <a:pt x="154" y="69"/>
                  <a:pt x="154" y="77"/>
                </a:cubicBezTo>
                <a:lnTo>
                  <a:pt x="132" y="77"/>
                </a:lnTo>
                <a:close/>
                <a:moveTo>
                  <a:pt x="132" y="77"/>
                </a:moveTo>
                <a:cubicBezTo>
                  <a:pt x="132" y="77"/>
                  <a:pt x="132" y="77"/>
                  <a:pt x="132" y="77"/>
                </a:cubicBezTo>
              </a:path>
            </a:pathLst>
          </a:custGeom>
          <a:solidFill>
            <a:srgbClr val="39B54A"/>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Oval 57">
            <a:extLst>
              <a:ext uri="{FF2B5EF4-FFF2-40B4-BE49-F238E27FC236}">
                <a16:creationId xmlns:a16="http://schemas.microsoft.com/office/drawing/2014/main" id="{D53939D6-6F33-92DE-20E1-0730162F4BF1}"/>
              </a:ext>
            </a:extLst>
          </p:cNvPr>
          <p:cNvSpPr/>
          <p:nvPr/>
        </p:nvSpPr>
        <p:spPr>
          <a:xfrm>
            <a:off x="5039121" y="2416247"/>
            <a:ext cx="368810" cy="368810"/>
          </a:xfrm>
          <a:prstGeom prst="ellipse">
            <a:avLst/>
          </a:prstGeom>
          <a:noFill/>
          <a:ln>
            <a:solidFill>
              <a:schemeClr val="tx2">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0E2FE06-13C8-868B-C281-683985C5A3DA}"/>
              </a:ext>
            </a:extLst>
          </p:cNvPr>
          <p:cNvSpPr txBox="1"/>
          <p:nvPr/>
        </p:nvSpPr>
        <p:spPr>
          <a:xfrm>
            <a:off x="5581927" y="2434664"/>
            <a:ext cx="4515660" cy="315727"/>
          </a:xfrm>
          <a:prstGeom prst="rect">
            <a:avLst/>
          </a:prstGeom>
          <a:noFill/>
        </p:spPr>
        <p:txBody>
          <a:bodyPr wrap="none" rtlCol="0">
            <a:spAutoFit/>
          </a:bodyPr>
          <a:lstStyle/>
          <a:p>
            <a:pPr>
              <a:lnSpc>
                <a:spcPts val="1900"/>
              </a:lnSpc>
            </a:pPr>
            <a:r>
              <a:rPr lang="vi-VN" sz="1200">
                <a:solidFill>
                  <a:schemeClr val="tx1">
                    <a:lumMod val="50000"/>
                    <a:lumOff val="50000"/>
                  </a:schemeClr>
                </a:solidFill>
                <a:ea typeface="Open Sans" panose="020B0606030504020204" pitchFamily="34" charset="0"/>
                <a:cs typeface="Open Sans" panose="020B0606030504020204" pitchFamily="34" charset="0"/>
              </a:rPr>
              <a:t>www.mass.gov/orgs/massachusetts-department-of-energy-resources</a:t>
            </a:r>
          </a:p>
        </p:txBody>
      </p:sp>
      <p:pic>
        <p:nvPicPr>
          <p:cNvPr id="16" name="Picture Placeholder 15">
            <a:extLst>
              <a:ext uri="{FF2B5EF4-FFF2-40B4-BE49-F238E27FC236}">
                <a16:creationId xmlns:a16="http://schemas.microsoft.com/office/drawing/2014/main" id="{AE38AB98-D0C2-25DB-11BC-87B9CD98D42E}"/>
              </a:ext>
              <a:ext uri="{C183D7F6-B498-43B3-948B-1728B52AA6E4}">
                <adec:decorative xmlns:adec="http://schemas.microsoft.com/office/drawing/2017/decorative" val="1"/>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9469" b="9469"/>
          <a:stretch/>
        </p:blipFill>
        <p:spPr>
          <a:xfrm>
            <a:off x="6566030" y="3299792"/>
            <a:ext cx="5162550" cy="2796209"/>
          </a:xfrm>
        </p:spPr>
      </p:pic>
      <p:sp>
        <p:nvSpPr>
          <p:cNvPr id="5" name="Text Placeholder 4">
            <a:extLst>
              <a:ext uri="{FF2B5EF4-FFF2-40B4-BE49-F238E27FC236}">
                <a16:creationId xmlns:a16="http://schemas.microsoft.com/office/drawing/2014/main" id="{C8F83D2A-34B3-EB95-77DA-CCA2B668DC1D}"/>
              </a:ext>
            </a:extLst>
          </p:cNvPr>
          <p:cNvSpPr>
            <a:spLocks noGrp="1"/>
          </p:cNvSpPr>
          <p:nvPr>
            <p:ph type="body" sz="quarter" idx="11"/>
          </p:nvPr>
        </p:nvSpPr>
        <p:spPr>
          <a:xfrm>
            <a:off x="482023" y="579715"/>
            <a:ext cx="7671377" cy="607100"/>
          </a:xfrm>
        </p:spPr>
        <p:txBody>
          <a:bodyPr/>
          <a:lstStyle/>
          <a:p>
            <a:r>
              <a:rPr lang="vi-VN" dirty="0"/>
              <a:t>Liên Hệ Với Chúng Tôi</a:t>
            </a:r>
          </a:p>
        </p:txBody>
      </p:sp>
      <p:sp>
        <p:nvSpPr>
          <p:cNvPr id="11" name="Text Placeholder 10">
            <a:extLst>
              <a:ext uri="{FF2B5EF4-FFF2-40B4-BE49-F238E27FC236}">
                <a16:creationId xmlns:a16="http://schemas.microsoft.com/office/drawing/2014/main" id="{463A3416-8294-D2F9-2218-FFA221C4869B}"/>
              </a:ext>
            </a:extLst>
          </p:cNvPr>
          <p:cNvSpPr>
            <a:spLocks noGrp="1"/>
          </p:cNvSpPr>
          <p:nvPr>
            <p:ph type="body" sz="quarter" idx="17"/>
          </p:nvPr>
        </p:nvSpPr>
        <p:spPr/>
        <p:txBody>
          <a:bodyPr/>
          <a:lstStyle/>
          <a:p>
            <a:r>
              <a:rPr lang="vi-VN" b="0">
                <a:solidFill>
                  <a:schemeClr val="tx1">
                    <a:lumMod val="50000"/>
                    <a:lumOff val="50000"/>
                  </a:schemeClr>
                </a:solidFill>
              </a:rPr>
              <a:t>Truy cập trang web của chúng tôi để </a:t>
            </a:r>
            <a:r>
              <a:rPr lang="vi-VN" b="0">
                <a:solidFill>
                  <a:srgbClr val="3567B1"/>
                </a:solidFill>
                <a:hlinkClick r:id="rId6">
                  <a:extLst>
                    <a:ext uri="{A12FA001-AC4F-418D-AE19-62706E023703}">
                      <ahyp:hlinkClr xmlns:ahyp="http://schemas.microsoft.com/office/drawing/2018/hyperlinkcolor" val="tx"/>
                    </a:ext>
                  </a:extLst>
                </a:hlinkClick>
              </a:rPr>
              <a:t>đăng ký vào danh sách nhận email của DOER</a:t>
            </a:r>
          </a:p>
        </p:txBody>
      </p:sp>
    </p:spTree>
    <p:extLst>
      <p:ext uri="{BB962C8B-B14F-4D97-AF65-F5344CB8AC3E}">
        <p14:creationId xmlns:p14="http://schemas.microsoft.com/office/powerpoint/2010/main" val="2899661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89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D7C5E9-57DC-3CC6-C70D-3984929466AF}"/>
            </a:ext>
          </a:extLst>
        </p:cNvPr>
        <p:cNvGrpSpPr/>
        <p:nvPr/>
      </p:nvGrpSpPr>
      <p:grpSpPr>
        <a:xfrm>
          <a:off x="0" y="0"/>
          <a:ext cx="0" cy="0"/>
          <a:chOff x="0" y="0"/>
          <a:chExt cx="0" cy="0"/>
        </a:xfrm>
      </p:grpSpPr>
      <p:sp>
        <p:nvSpPr>
          <p:cNvPr id="29" name="Oval 28"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8C18634D-FB7D-BC1D-DB8B-46EEE21E6BA2}"/>
              </a:ext>
            </a:extLst>
          </p:cNvPr>
          <p:cNvSpPr/>
          <p:nvPr/>
        </p:nvSpPr>
        <p:spPr>
          <a:xfrm>
            <a:off x="5676900" y="1977131"/>
            <a:ext cx="6419833" cy="3469574"/>
          </a:xfrm>
          <a:prstGeom prst="ellipse">
            <a:avLst/>
          </a:prstGeom>
          <a:noFill/>
          <a:ln w="38100">
            <a:solidFill>
              <a:srgbClr val="3567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48C490C-3813-B612-32DA-282C744A6371}"/>
              </a:ext>
            </a:extLst>
          </p:cNvPr>
          <p:cNvSpPr>
            <a:spLocks noGrp="1"/>
          </p:cNvSpPr>
          <p:nvPr>
            <p:ph type="body" sz="quarter" idx="14"/>
          </p:nvPr>
        </p:nvSpPr>
        <p:spPr>
          <a:prstGeom prst="rect">
            <a:avLst/>
          </a:prstGeom>
        </p:spPr>
        <p:txBody>
          <a:bodyPr/>
          <a:lstStyle/>
          <a:p>
            <a:r>
              <a:rPr lang="vi-VN" sz="4000" dirty="0">
                <a:solidFill>
                  <a:srgbClr val="2CB34B"/>
                </a:solidFill>
              </a:rPr>
              <a:t>Giới Thiệu Về DOER</a:t>
            </a:r>
          </a:p>
        </p:txBody>
      </p:sp>
      <p:sp>
        <p:nvSpPr>
          <p:cNvPr id="6" name="Text Placeholder 5">
            <a:extLst>
              <a:ext uri="{FF2B5EF4-FFF2-40B4-BE49-F238E27FC236}">
                <a16:creationId xmlns:a16="http://schemas.microsoft.com/office/drawing/2014/main" id="{66DE40D1-2784-30C1-E2DD-AC65C6A3B3A2}"/>
              </a:ext>
            </a:extLst>
          </p:cNvPr>
          <p:cNvSpPr>
            <a:spLocks noGrp="1"/>
          </p:cNvSpPr>
          <p:nvPr>
            <p:ph type="body" sz="quarter" idx="16"/>
          </p:nvPr>
        </p:nvSpPr>
        <p:spPr>
          <a:xfrm>
            <a:off x="468458" y="1344691"/>
            <a:ext cx="4932010" cy="5123486"/>
          </a:xfrm>
          <a:prstGeom prst="rect">
            <a:avLst/>
          </a:prstGeom>
        </p:spPr>
        <p:txBody>
          <a:bodyPr/>
          <a:lstStyle/>
          <a:p>
            <a:pPr marL="0" marR="0"/>
            <a:r>
              <a:rPr lang="vi-VN" sz="1400" dirty="0">
                <a:solidFill>
                  <a:srgbClr val="2D3990"/>
                </a:solidFill>
                <a:latin typeface="Arial" panose="020F0502020204030204" pitchFamily="34" charset="0"/>
                <a:ea typeface="Aptos" panose="020B0004020202020204" pitchFamily="34" charset="0"/>
              </a:rPr>
              <a:t>Sứ Mệnh</a:t>
            </a:r>
            <a:r>
              <a:rPr lang="vi-VN" sz="1400" b="0" dirty="0">
                <a:solidFill>
                  <a:srgbClr val="2D3990"/>
                </a:solidFill>
                <a:latin typeface="Arial" panose="020F0502020204030204" pitchFamily="34" charset="0"/>
                <a:ea typeface="Aptos" panose="020B0004020202020204" pitchFamily="34" charset="0"/>
              </a:rPr>
              <a:t>: Tạo ra một tương lai với năng lượng sạch, giá rẻ, linh hoạt và công bằng cho tất cả mọi người tại Thịnh Vượng Chung. </a:t>
            </a:r>
          </a:p>
          <a:p>
            <a:pPr marL="0" marR="0"/>
            <a:r>
              <a:rPr lang="vi-VN" sz="1400" dirty="0">
                <a:solidFill>
                  <a:srgbClr val="2D3990"/>
                </a:solidFill>
                <a:latin typeface="Arial" panose="020F0502020204030204" pitchFamily="34" charset="0"/>
                <a:ea typeface="Aptos" panose="020B0004020202020204" pitchFamily="34" charset="0"/>
              </a:rPr>
              <a:t>Chúng Tôi Là Ai</a:t>
            </a:r>
            <a:r>
              <a:rPr lang="vi-VN" sz="1400" b="0" dirty="0">
                <a:solidFill>
                  <a:srgbClr val="2D3990"/>
                </a:solidFill>
                <a:latin typeface="Arial" panose="020F0502020204030204" pitchFamily="34" charset="0"/>
                <a:ea typeface="Aptos" panose="020B0004020202020204" pitchFamily="34" charset="0"/>
              </a:rPr>
              <a:t>: Với tư cách là Văn Phòng Năng Lượng của Tiểu Bang, DOER là cơ quan chính phát triển chính sách năng lượng cho Thịnh Vượng Chung. DOER hỗ trợ các mục tiêu năng lượng sạch của Thịnh Vượng Chung trong nỗ lực ứng phó toàn diện của Chính Quyền đối với mối đe dọa từ biến đổi khí hậu. DOER tập trung vào việc chuyển đổi nguồn cung cấp năng lượng của chúng tôi để giảm phát thải, giảm và định hình nhu cầu năng lượng, cũng như cải thiện cơ sở hạ tầng hệ thống năng lượng của chúng tôi. </a:t>
            </a:r>
          </a:p>
          <a:p>
            <a:pPr marL="0" marR="0"/>
            <a:r>
              <a:rPr lang="vi-VN" sz="1400" dirty="0">
                <a:solidFill>
                  <a:srgbClr val="2D3990"/>
                </a:solidFill>
                <a:latin typeface="Arial" panose="020F0502020204030204" pitchFamily="34" charset="0"/>
                <a:ea typeface="Aptos" panose="020B0004020202020204" pitchFamily="34" charset="0"/>
              </a:rPr>
              <a:t>Chúng Tôi Làm Gì</a:t>
            </a:r>
            <a:r>
              <a:rPr lang="vi-VN" sz="1400" b="0" dirty="0">
                <a:solidFill>
                  <a:srgbClr val="2D3990"/>
                </a:solidFill>
                <a:latin typeface="Arial" panose="020F0502020204030204" pitchFamily="34" charset="0"/>
                <a:ea typeface="Aptos" panose="020B0004020202020204" pitchFamily="34" charset="0"/>
              </a:rPr>
              <a:t>: Để đạt được các mục tiêu của mình, DOER kết nối và hợp tác với các bên liên quan về năng lượng để xây dựng chính sách hiệu quả. DOER thực hiện chính sách này thông qua các công tác lập kế hoạch, điều chỉnh và cấp tiền tài trợ. DOER cung cấp công cụ cho cá nhân, tổ chức và cộng đồng để hỗ trợ mục tiêu năng lượng sạch của họ. DOER cam kết đảm bảo sự minh bạch và cung cấp kiến thức, hỗ trợ việc tiếp cận thông tin và tri thức về năng lượng một cách dễ dàng. </a:t>
            </a:r>
          </a:p>
        </p:txBody>
      </p:sp>
      <p:sp>
        <p:nvSpPr>
          <p:cNvPr id="9" name="Rectangle 8" descr="Image showing DOER is an agency of the Executive Office of Energy and Environmental Affairs (EEA).">
            <a:extLst>
              <a:ext uri="{FF2B5EF4-FFF2-40B4-BE49-F238E27FC236}">
                <a16:creationId xmlns:a16="http://schemas.microsoft.com/office/drawing/2014/main" id="{FC364536-699D-D46F-FFF6-8BF5F3AAC1E5}"/>
              </a:ext>
            </a:extLst>
          </p:cNvPr>
          <p:cNvSpPr/>
          <p:nvPr/>
        </p:nvSpPr>
        <p:spPr>
          <a:xfrm>
            <a:off x="7100706" y="633754"/>
            <a:ext cx="3660823" cy="1180387"/>
          </a:xfrm>
          <a:prstGeom prst="rect">
            <a:avLst/>
          </a:prstGeom>
          <a:solidFill>
            <a:srgbClr val="2140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2D5F28A-797B-5030-E250-4B4232EE0B5B}"/>
              </a:ext>
            </a:extLst>
          </p:cNvPr>
          <p:cNvSpPr txBox="1"/>
          <p:nvPr/>
        </p:nvSpPr>
        <p:spPr>
          <a:xfrm>
            <a:off x="7260241" y="776926"/>
            <a:ext cx="1870577" cy="369332"/>
          </a:xfrm>
          <a:prstGeom prst="rect">
            <a:avLst/>
          </a:prstGeom>
          <a:noFill/>
        </p:spPr>
        <p:txBody>
          <a:bodyPr wrap="none" rtlCol="0">
            <a:spAutoFit/>
          </a:bodyPr>
          <a:lstStyle/>
          <a:p>
            <a:r>
              <a:rPr lang="vi-VN" b="1">
                <a:solidFill>
                  <a:schemeClr val="bg1"/>
                </a:solidFill>
                <a:cs typeface="Poppins" panose="00000500000000000000" pitchFamily="2" charset="0"/>
              </a:rPr>
              <a:t>Chúng tôi là một cơ quan</a:t>
            </a:r>
          </a:p>
        </p:txBody>
      </p:sp>
      <p:sp>
        <p:nvSpPr>
          <p:cNvPr id="12" name="TextBox 11" descr="Image showing that DOER is an agency of the Executive Office of&#10;Energy and Environmental&#10;Affairs (EEA)">
            <a:extLst>
              <a:ext uri="{FF2B5EF4-FFF2-40B4-BE49-F238E27FC236}">
                <a16:creationId xmlns:a16="http://schemas.microsoft.com/office/drawing/2014/main" id="{0C7A1809-C2C3-6876-6AB8-D47B34108887}"/>
              </a:ext>
            </a:extLst>
          </p:cNvPr>
          <p:cNvSpPr txBox="1"/>
          <p:nvPr/>
        </p:nvSpPr>
        <p:spPr>
          <a:xfrm>
            <a:off x="7260241" y="1074424"/>
            <a:ext cx="2457388" cy="661976"/>
          </a:xfrm>
          <a:prstGeom prst="rect">
            <a:avLst/>
          </a:prstGeom>
          <a:noFill/>
        </p:spPr>
        <p:txBody>
          <a:bodyPr wrap="square">
            <a:spAutoFit/>
          </a:bodyPr>
          <a:lstStyle/>
          <a:p>
            <a:r>
              <a:rPr lang="vi-VN" sz="1200" b="0" i="0">
                <a:solidFill>
                  <a:schemeClr val="bg1"/>
                </a:solidFill>
              </a:rPr>
              <a:t>thuộc Văn Phòng Điều Hành</a:t>
            </a:r>
            <a:br>
              <a:rPr lang="vi-VN" sz="1200" b="0" i="0">
                <a:solidFill>
                  <a:schemeClr val="bg1"/>
                </a:solidFill>
              </a:rPr>
            </a:br>
            <a:r>
              <a:rPr lang="vi-VN" sz="1200" b="0" i="0">
                <a:solidFill>
                  <a:schemeClr val="bg1"/>
                </a:solidFill>
              </a:rPr>
              <a:t>Các Vấn Đề Năng Lượng</a:t>
            </a:r>
            <a:br>
              <a:rPr lang="vi-VN" sz="1200" b="0" i="0">
                <a:solidFill>
                  <a:schemeClr val="bg1"/>
                </a:solidFill>
              </a:rPr>
            </a:br>
            <a:r>
              <a:rPr lang="vi-VN" sz="1200" b="0" i="0">
                <a:solidFill>
                  <a:schemeClr val="bg1"/>
                </a:solidFill>
              </a:rPr>
              <a:t>và Môi Trường (EEA)</a:t>
            </a:r>
          </a:p>
        </p:txBody>
      </p:sp>
      <p:sp>
        <p:nvSpPr>
          <p:cNvPr id="30" name="Rectangle 29">
            <a:extLst>
              <a:ext uri="{FF2B5EF4-FFF2-40B4-BE49-F238E27FC236}">
                <a16:creationId xmlns:a16="http://schemas.microsoft.com/office/drawing/2014/main" id="{83218D08-AE53-0D8D-F55C-CF2A3F4EEB65}"/>
              </a:ext>
            </a:extLst>
          </p:cNvPr>
          <p:cNvSpPr/>
          <p:nvPr/>
        </p:nvSpPr>
        <p:spPr>
          <a:xfrm>
            <a:off x="6667500" y="1895475"/>
            <a:ext cx="4314825" cy="4073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shape&#10;&#10;Description automatically generated">
            <a:extLst>
              <a:ext uri="{FF2B5EF4-FFF2-40B4-BE49-F238E27FC236}">
                <a16:creationId xmlns:a16="http://schemas.microsoft.com/office/drawing/2014/main" id="{DABF564E-8980-0281-9236-A356AAA14F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9386" y="688413"/>
            <a:ext cx="821868" cy="1050255"/>
          </a:xfrm>
          <a:prstGeom prst="rect">
            <a:avLst/>
          </a:prstGeom>
        </p:spPr>
      </p:pic>
      <p:sp>
        <p:nvSpPr>
          <p:cNvPr id="27" name="Rectangle: Rounded Corners 26"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C5AA3F0A-F18C-7790-59E6-5B73010BA02F}"/>
              </a:ext>
            </a:extLst>
          </p:cNvPr>
          <p:cNvSpPr/>
          <p:nvPr/>
        </p:nvSpPr>
        <p:spPr>
          <a:xfrm>
            <a:off x="6282595" y="2245080"/>
            <a:ext cx="5208442" cy="685800"/>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400"/>
              <a:t>Sở Tài Nguyên Năng Lượng</a:t>
            </a:r>
          </a:p>
        </p:txBody>
      </p:sp>
      <p:sp>
        <p:nvSpPr>
          <p:cNvPr id="28" name="Rectangle: Rounded Corners 27"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1F7A6386-7655-F680-BAD9-32E780C3F5A9}"/>
              </a:ext>
            </a:extLst>
          </p:cNvPr>
          <p:cNvSpPr/>
          <p:nvPr/>
        </p:nvSpPr>
        <p:spPr>
          <a:xfrm>
            <a:off x="5702559"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400"/>
              <a:t>Cộng Đồng Xanh</a:t>
            </a:r>
          </a:p>
        </p:txBody>
      </p:sp>
      <p:sp>
        <p:nvSpPr>
          <p:cNvPr id="31" name="Rectangle: Rounded Corners 30"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9EA6052C-ED76-FC95-E0D4-4A677AF57FD9}"/>
              </a:ext>
            </a:extLst>
          </p:cNvPr>
          <p:cNvSpPr/>
          <p:nvPr/>
        </p:nvSpPr>
        <p:spPr>
          <a:xfrm>
            <a:off x="7239909"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400"/>
              <a:t>Lãnh Đạo Bằng Hành Động</a:t>
            </a:r>
          </a:p>
        </p:txBody>
      </p:sp>
      <p:sp>
        <p:nvSpPr>
          <p:cNvPr id="32" name="Rectangle: Rounded Corners 31"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A28B32CC-7887-6AFB-DD19-E947D6448EA4}"/>
              </a:ext>
            </a:extLst>
          </p:cNvPr>
          <p:cNvSpPr/>
          <p:nvPr/>
        </p:nvSpPr>
        <p:spPr>
          <a:xfrm>
            <a:off x="5613383" y="325530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400"/>
              <a:t>Tiết Kiệm Năng Lượng</a:t>
            </a:r>
          </a:p>
        </p:txBody>
      </p:sp>
      <p:sp>
        <p:nvSpPr>
          <p:cNvPr id="33" name="Rectangle: Rounded Corners 32"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090170DF-C52D-55D8-BD11-4F0ECEAA7DEF}"/>
              </a:ext>
            </a:extLst>
          </p:cNvPr>
          <p:cNvSpPr/>
          <p:nvPr/>
        </p:nvSpPr>
        <p:spPr>
          <a:xfrm>
            <a:off x="10480457" y="4349151"/>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400"/>
              <a:t>Năng Lượng Tái Tạo &amp; Năng Lượng Thay Thế</a:t>
            </a:r>
          </a:p>
        </p:txBody>
      </p:sp>
      <p:sp>
        <p:nvSpPr>
          <p:cNvPr id="34" name="Rectangle: Rounded Corners 33"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67FC9C23-3B1A-EC25-66ED-901F0475D5BB}"/>
              </a:ext>
            </a:extLst>
          </p:cNvPr>
          <p:cNvSpPr/>
          <p:nvPr/>
        </p:nvSpPr>
        <p:spPr>
          <a:xfrm>
            <a:off x="10529548" y="3250307"/>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400" dirty="0"/>
              <a:t>Chính Sách, Lập Kế Hoạch &amp; Phân Tích</a:t>
            </a:r>
          </a:p>
        </p:txBody>
      </p:sp>
      <p:sp>
        <p:nvSpPr>
          <p:cNvPr id="35" name="Rectangle: Rounded Corners 34"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7C445AFD-C4B6-DEFA-927C-01311F470247}"/>
              </a:ext>
            </a:extLst>
          </p:cNvPr>
          <p:cNvSpPr/>
          <p:nvPr/>
        </p:nvSpPr>
        <p:spPr>
          <a:xfrm>
            <a:off x="9055198" y="5302436"/>
            <a:ext cx="1626526" cy="824436"/>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400"/>
              <a:t>Lựa Chọn Địa Điểm &amp; Cấp Phép</a:t>
            </a:r>
          </a:p>
        </p:txBody>
      </p:sp>
      <p:sp>
        <p:nvSpPr>
          <p:cNvPr id="36" name="Rectangle: Rounded Corners 35" descr="This is a DOER organization chart. DOER Divisions include: Energy Efficiency, Green Communities, Leading By Example, Siting &amp; Permitting, Policy, Planning &amp; analysis, and Renewable &amp; alternative Energy. Cross-divisional support is provided by the Coordination &amp; Engagement, Federal Funding, Energy Security, Legal and Finance Teams.">
            <a:extLst>
              <a:ext uri="{FF2B5EF4-FFF2-40B4-BE49-F238E27FC236}">
                <a16:creationId xmlns:a16="http://schemas.microsoft.com/office/drawing/2014/main" id="{35686248-46EC-117D-5D21-0D7AB69FB7A5}"/>
              </a:ext>
            </a:extLst>
          </p:cNvPr>
          <p:cNvSpPr/>
          <p:nvPr/>
        </p:nvSpPr>
        <p:spPr>
          <a:xfrm>
            <a:off x="7436444" y="3527432"/>
            <a:ext cx="2936653" cy="1273702"/>
          </a:xfrm>
          <a:prstGeom prst="roundRect">
            <a:avLst/>
          </a:prstGeom>
          <a:solidFill>
            <a:srgbClr val="3567B1"/>
          </a:solidFill>
          <a:ln w="19050">
            <a:solidFill>
              <a:srgbClr val="2CB3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400" dirty="0"/>
              <a:t>Hỗ Trợ Liên Ngành</a:t>
            </a:r>
          </a:p>
          <a:p>
            <a:pPr algn="ctr"/>
            <a:r>
              <a:rPr lang="vi-VN" sz="1200" dirty="0"/>
              <a:t>Điều Phối &amp; Thu Hút Sự Tham Gia</a:t>
            </a:r>
          </a:p>
          <a:p>
            <a:pPr algn="ctr"/>
            <a:r>
              <a:rPr lang="vi-VN" sz="1200" dirty="0"/>
              <a:t>Tiền Tài Trợ của Liên Bang, An Ninh Năng Lượng, Pháp Chế, Tài Chánh</a:t>
            </a:r>
          </a:p>
        </p:txBody>
      </p:sp>
    </p:spTree>
    <p:extLst>
      <p:ext uri="{BB962C8B-B14F-4D97-AF65-F5344CB8AC3E}">
        <p14:creationId xmlns:p14="http://schemas.microsoft.com/office/powerpoint/2010/main" val="2747674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18CA9-7D6A-2D7B-942E-0C48F95B0F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A7672A-184F-A537-751E-F9D6F1827282}"/>
              </a:ext>
            </a:extLst>
          </p:cNvPr>
          <p:cNvSpPr>
            <a:spLocks noGrp="1"/>
          </p:cNvSpPr>
          <p:nvPr>
            <p:ph type="body" sz="quarter" idx="11"/>
          </p:nvPr>
        </p:nvSpPr>
        <p:spPr>
          <a:xfrm>
            <a:off x="482024" y="576987"/>
            <a:ext cx="11424225" cy="607100"/>
          </a:xfrm>
        </p:spPr>
        <p:txBody>
          <a:bodyPr/>
          <a:lstStyle/>
          <a:p>
            <a:r>
              <a:rPr lang="vi-VN" dirty="0"/>
              <a:t>Thành Tựu Chủ Chốt Năm 2024</a:t>
            </a:r>
          </a:p>
        </p:txBody>
      </p:sp>
      <p:sp>
        <p:nvSpPr>
          <p:cNvPr id="3" name="Text Placeholder 2">
            <a:extLst>
              <a:ext uri="{FF2B5EF4-FFF2-40B4-BE49-F238E27FC236}">
                <a16:creationId xmlns:a16="http://schemas.microsoft.com/office/drawing/2014/main" id="{A57B94EF-A5AF-7D59-23FA-F406608EEDB2}"/>
              </a:ext>
            </a:extLst>
          </p:cNvPr>
          <p:cNvSpPr>
            <a:spLocks noGrp="1"/>
          </p:cNvSpPr>
          <p:nvPr>
            <p:ph type="body" sz="quarter" idx="13"/>
          </p:nvPr>
        </p:nvSpPr>
        <p:spPr>
          <a:xfrm>
            <a:off x="508611" y="1985589"/>
            <a:ext cx="6673239" cy="4014439"/>
          </a:xfrm>
        </p:spPr>
        <p:txBody>
          <a:bodyPr numCol="1"/>
          <a:lstStyle/>
          <a:p>
            <a:pPr marL="285750" indent="-285750">
              <a:buFont typeface="Arial" panose="020B0604020202020204" pitchFamily="34" charset="0"/>
              <a:buChar char="•"/>
            </a:pPr>
            <a:r>
              <a:rPr lang="vi-VN" sz="1800" dirty="0"/>
              <a:t>Thành Công trong Việc Nhận Tài Trợ của Liên Bang</a:t>
            </a:r>
          </a:p>
          <a:p>
            <a:pPr marL="285750" indent="-285750">
              <a:buFont typeface="Arial" panose="020B0604020202020204" pitchFamily="34" charset="0"/>
              <a:buChar char="•"/>
            </a:pPr>
            <a:r>
              <a:rPr lang="vi-VN" sz="1800" dirty="0"/>
              <a:t>Kế Hoạch Ba Năm</a:t>
            </a:r>
          </a:p>
          <a:p>
            <a:pPr marL="285750" indent="-285750">
              <a:buFont typeface="Arial" panose="020B0604020202020204" pitchFamily="34" charset="0"/>
              <a:buChar char="•"/>
            </a:pPr>
            <a:r>
              <a:rPr lang="vi-VN" sz="1800" dirty="0"/>
              <a:t>Các Quy Định</a:t>
            </a:r>
          </a:p>
          <a:p>
            <a:pPr marL="285750" indent="-285750">
              <a:buFont typeface="Arial" panose="020B0604020202020204" pitchFamily="34" charset="0"/>
              <a:buChar char="•"/>
            </a:pPr>
            <a:r>
              <a:rPr lang="vi-VN" sz="1800" dirty="0"/>
              <a:t>Tiết Kiệm Năng Lượng, Cộng Đồng Xanh, chương trình Tài Trợ Lãnh Đạo bằng Hành Động</a:t>
            </a:r>
          </a:p>
          <a:p>
            <a:pPr marL="285750" indent="-285750">
              <a:buFont typeface="Arial" panose="020B0604020202020204" pitchFamily="34" charset="0"/>
              <a:buChar char="•"/>
            </a:pPr>
            <a:r>
              <a:rPr lang="vi-VN" sz="1800" dirty="0"/>
              <a:t>Đi Đầu về Ứng Phó với Khí Hậu</a:t>
            </a:r>
          </a:p>
          <a:p>
            <a:pPr marL="285750" indent="-285750">
              <a:buFont typeface="Arial" panose="020B0604020202020204" pitchFamily="34" charset="0"/>
              <a:buChar char="•"/>
            </a:pPr>
            <a:r>
              <a:rPr lang="vi-VN" sz="1800" dirty="0"/>
              <a:t>Chương Trình Hoàn Tiền MOR-EV</a:t>
            </a:r>
          </a:p>
          <a:p>
            <a:pPr marL="285750" indent="-285750">
              <a:buFont typeface="Arial" panose="020B0604020202020204" pitchFamily="34" charset="0"/>
              <a:buChar char="•"/>
            </a:pPr>
            <a:r>
              <a:rPr lang="vi-VN" sz="1800" dirty="0"/>
              <a:t>Đấu Thầu Điện Gió Ngoài Khơi</a:t>
            </a:r>
          </a:p>
          <a:p>
            <a:pPr marL="285750" indent="-285750">
              <a:buFont typeface="Arial" panose="020B0604020202020204" pitchFamily="34" charset="0"/>
              <a:buChar char="•"/>
            </a:pPr>
            <a:r>
              <a:rPr lang="vi-VN" sz="1800" dirty="0"/>
              <a:t>Đề Xuất Ngắn Hạn của Nhóm Đặc Trách Liên Ngành về Giá Điện</a:t>
            </a:r>
          </a:p>
          <a:p>
            <a:pPr marL="285750" indent="-285750">
              <a:buFont typeface="Arial" panose="020B0604020202020204" pitchFamily="34" charset="0"/>
              <a:buChar char="•"/>
            </a:pPr>
            <a:r>
              <a:rPr lang="vi-VN" sz="1800" dirty="0"/>
              <a:t>Đề Xuất Thử Nghiệm Chương Trình Khuyến Khích Năng Lượng Mặt Trời (SMART)</a:t>
            </a:r>
          </a:p>
          <a:p>
            <a:pPr marL="285750" indent="-285750">
              <a:buFont typeface="Arial" panose="020B0604020202020204" pitchFamily="34" charset="0"/>
              <a:buChar char="•"/>
            </a:pPr>
            <a:r>
              <a:rPr lang="vi-VN" sz="1800" dirty="0"/>
              <a:t>Xây Dựng Năng Lực Đáp Ứng các Chỉ Thị</a:t>
            </a:r>
          </a:p>
        </p:txBody>
      </p:sp>
      <p:sp>
        <p:nvSpPr>
          <p:cNvPr id="6" name="Rectangle 1">
            <a:extLst>
              <a:ext uri="{FF2B5EF4-FFF2-40B4-BE49-F238E27FC236}">
                <a16:creationId xmlns:a16="http://schemas.microsoft.com/office/drawing/2014/main" id="{DD992C01-8A22-6073-D4AC-DF996192EBE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3" name="Picture 12">
            <a:extLst>
              <a:ext uri="{FF2B5EF4-FFF2-40B4-BE49-F238E27FC236}">
                <a16:creationId xmlns:a16="http://schemas.microsoft.com/office/drawing/2014/main" id="{81ECA495-0703-0981-7070-765066B7550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758113" y="2128656"/>
            <a:ext cx="3877216" cy="2600688"/>
          </a:xfrm>
          <a:prstGeom prst="rect">
            <a:avLst/>
          </a:prstGeom>
        </p:spPr>
      </p:pic>
    </p:spTree>
    <p:extLst>
      <p:ext uri="{BB962C8B-B14F-4D97-AF65-F5344CB8AC3E}">
        <p14:creationId xmlns:p14="http://schemas.microsoft.com/office/powerpoint/2010/main" val="1518028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77892-9252-B6C6-36D4-63662F7213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6C45CC-628C-6013-52D4-70D35757A1F9}"/>
              </a:ext>
            </a:extLst>
          </p:cNvPr>
          <p:cNvSpPr>
            <a:spLocks noGrp="1"/>
          </p:cNvSpPr>
          <p:nvPr>
            <p:ph type="body" sz="quarter" idx="11"/>
          </p:nvPr>
        </p:nvSpPr>
        <p:spPr>
          <a:xfrm>
            <a:off x="482024" y="576987"/>
            <a:ext cx="10452675" cy="607100"/>
          </a:xfrm>
        </p:spPr>
        <p:txBody>
          <a:bodyPr/>
          <a:lstStyle/>
          <a:p>
            <a:r>
              <a:rPr lang="vi-VN" dirty="0"/>
              <a:t>Mục Tiêu Chính Sách Năm 2025</a:t>
            </a:r>
          </a:p>
        </p:txBody>
      </p:sp>
      <p:sp>
        <p:nvSpPr>
          <p:cNvPr id="3" name="Text Placeholder 2">
            <a:extLst>
              <a:ext uri="{FF2B5EF4-FFF2-40B4-BE49-F238E27FC236}">
                <a16:creationId xmlns:a16="http://schemas.microsoft.com/office/drawing/2014/main" id="{2C200DE4-460D-6E88-C650-FF64A962033D}"/>
              </a:ext>
            </a:extLst>
          </p:cNvPr>
          <p:cNvSpPr>
            <a:spLocks noGrp="1"/>
          </p:cNvSpPr>
          <p:nvPr>
            <p:ph type="body" sz="quarter" idx="13"/>
          </p:nvPr>
        </p:nvSpPr>
        <p:spPr>
          <a:xfrm>
            <a:off x="508611" y="1985589"/>
            <a:ext cx="6692289" cy="4014439"/>
          </a:xfrm>
        </p:spPr>
        <p:txBody>
          <a:bodyPr numCol="1"/>
          <a:lstStyle/>
          <a:p>
            <a:pPr marL="285750" indent="-285750">
              <a:spcBef>
                <a:spcPts val="0"/>
              </a:spcBef>
              <a:spcAft>
                <a:spcPts val="1200"/>
              </a:spcAft>
              <a:buFont typeface="Arial" panose="020B0604020202020204" pitchFamily="34" charset="0"/>
              <a:buChar char="•"/>
            </a:pPr>
            <a:endParaRPr lang="en-US" sz="1800" dirty="0"/>
          </a:p>
          <a:p>
            <a:pPr marL="285750" indent="-285750">
              <a:spcBef>
                <a:spcPts val="0"/>
              </a:spcBef>
              <a:spcAft>
                <a:spcPts val="1200"/>
              </a:spcAft>
              <a:buFont typeface="Arial" panose="020B0604020202020204" pitchFamily="34" charset="0"/>
              <a:buChar char="•"/>
            </a:pPr>
            <a:r>
              <a:rPr lang="vi-VN" sz="1800" dirty="0"/>
              <a:t>Triển Khai các Chương Trình và Quy Định Cơ Bản, Mới</a:t>
            </a:r>
          </a:p>
          <a:p>
            <a:pPr marL="285750" indent="-285750">
              <a:spcBef>
                <a:spcPts val="0"/>
              </a:spcBef>
              <a:spcAft>
                <a:spcPts val="1200"/>
              </a:spcAft>
              <a:buFont typeface="Arial" panose="020B0604020202020204" pitchFamily="34" charset="0"/>
              <a:buChar char="•"/>
            </a:pPr>
            <a:r>
              <a:rPr lang="vi-VN" sz="1800" dirty="0"/>
              <a:t>Giải Ngân Tiền Tài Trợ thông qua các Chương Trình Tài Trợ để Tối Đa Hóa Tác Động</a:t>
            </a:r>
          </a:p>
          <a:p>
            <a:pPr marL="285750" indent="-285750">
              <a:spcBef>
                <a:spcPts val="0"/>
              </a:spcBef>
              <a:spcAft>
                <a:spcPts val="1200"/>
              </a:spcAft>
              <a:buFont typeface="Arial" panose="020B0604020202020204" pitchFamily="34" charset="0"/>
              <a:buChar char="•"/>
            </a:pPr>
            <a:r>
              <a:rPr lang="vi-VN" sz="1800" dirty="0"/>
              <a:t>Xây Dựng Chính Sách Chiến Lược và Hiệu Quả </a:t>
            </a:r>
          </a:p>
          <a:p>
            <a:pPr marL="285750" indent="-285750">
              <a:spcBef>
                <a:spcPts val="0"/>
              </a:spcBef>
              <a:spcAft>
                <a:spcPts val="1200"/>
              </a:spcAft>
              <a:buFont typeface="Arial" panose="020B0604020202020204" pitchFamily="34" charset="0"/>
              <a:buChar char="•"/>
            </a:pPr>
            <a:r>
              <a:rPr lang="vi-VN" sz="1800" dirty="0"/>
              <a:t>Đảm Bảo Tính Minh Bạch và Tích Cực Thu Hút Sự Tham Gia của các Bên Liên Quan</a:t>
            </a:r>
          </a:p>
          <a:p>
            <a:pPr marL="285750" indent="-285750">
              <a:spcBef>
                <a:spcPts val="0"/>
              </a:spcBef>
              <a:spcAft>
                <a:spcPts val="1200"/>
              </a:spcAft>
              <a:buFont typeface="Arial" panose="020B0604020202020204" pitchFamily="34" charset="0"/>
              <a:buChar char="•"/>
            </a:pPr>
            <a:r>
              <a:rPr lang="vi-VN" sz="1800" dirty="0"/>
              <a:t>Tăng Khả Năng Tiếp Cận Ngôn Ngữ</a:t>
            </a:r>
          </a:p>
          <a:p>
            <a:pPr marL="285750" indent="-285750">
              <a:spcBef>
                <a:spcPts val="0"/>
              </a:spcBef>
              <a:spcAft>
                <a:spcPts val="1200"/>
              </a:spcAft>
              <a:buFont typeface="Arial" panose="020B0604020202020204" pitchFamily="34" charset="0"/>
              <a:buChar char="•"/>
            </a:pPr>
            <a:r>
              <a:rPr lang="vi-VN" sz="1800" dirty="0"/>
              <a:t>Xúc Tiến các Lộ Trình Khử Carbon</a:t>
            </a:r>
          </a:p>
          <a:p>
            <a:pPr marL="285750" indent="-285750">
              <a:spcBef>
                <a:spcPts val="0"/>
              </a:spcBef>
              <a:spcAft>
                <a:spcPts val="1200"/>
              </a:spcAft>
              <a:buFont typeface="Arial" panose="020B0604020202020204" pitchFamily="34" charset="0"/>
              <a:buChar char="•"/>
            </a:pPr>
            <a:r>
              <a:rPr lang="vi-VN" sz="1800" dirty="0"/>
              <a:t>Phối Hợp với các Tiểu Bang và Vùng Lân Cận</a:t>
            </a:r>
          </a:p>
        </p:txBody>
      </p:sp>
      <p:pic>
        <p:nvPicPr>
          <p:cNvPr id="7" name="Picture 6">
            <a:extLst>
              <a:ext uri="{FF2B5EF4-FFF2-40B4-BE49-F238E27FC236}">
                <a16:creationId xmlns:a16="http://schemas.microsoft.com/office/drawing/2014/main" id="{BE0B0C07-85D3-B2A7-523D-7A745A052AC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656126" y="2142945"/>
            <a:ext cx="3867690" cy="2572109"/>
          </a:xfrm>
          <a:prstGeom prst="rect">
            <a:avLst/>
          </a:prstGeom>
        </p:spPr>
      </p:pic>
    </p:spTree>
    <p:extLst>
      <p:ext uri="{BB962C8B-B14F-4D97-AF65-F5344CB8AC3E}">
        <p14:creationId xmlns:p14="http://schemas.microsoft.com/office/powerpoint/2010/main" val="2905019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ED3EB-B3E2-875C-EE73-6525FF5AA95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07AFAD-3B9E-B92B-83AF-9BDC6869DB5C}"/>
              </a:ext>
            </a:extLst>
          </p:cNvPr>
          <p:cNvSpPr>
            <a:spLocks noGrp="1"/>
          </p:cNvSpPr>
          <p:nvPr>
            <p:ph type="body" sz="quarter" idx="11"/>
          </p:nvPr>
        </p:nvSpPr>
        <p:spPr>
          <a:xfrm>
            <a:off x="482024" y="576987"/>
            <a:ext cx="9881175" cy="607100"/>
          </a:xfrm>
        </p:spPr>
        <p:txBody>
          <a:bodyPr/>
          <a:lstStyle/>
          <a:p>
            <a:r>
              <a:rPr lang="vi-VN" dirty="0"/>
              <a:t>Dự Án Quan Trọng Năm 2025</a:t>
            </a:r>
          </a:p>
        </p:txBody>
      </p:sp>
      <p:sp>
        <p:nvSpPr>
          <p:cNvPr id="3" name="Text Placeholder 2">
            <a:extLst>
              <a:ext uri="{FF2B5EF4-FFF2-40B4-BE49-F238E27FC236}">
                <a16:creationId xmlns:a16="http://schemas.microsoft.com/office/drawing/2014/main" id="{9E1CE0F7-1D4F-6E14-F89F-A0A29EC580F3}"/>
              </a:ext>
            </a:extLst>
          </p:cNvPr>
          <p:cNvSpPr>
            <a:spLocks noGrp="1"/>
          </p:cNvSpPr>
          <p:nvPr>
            <p:ph type="body" sz="quarter" idx="13"/>
          </p:nvPr>
        </p:nvSpPr>
        <p:spPr>
          <a:xfrm>
            <a:off x="508611" y="1985589"/>
            <a:ext cx="10921389" cy="4014439"/>
          </a:xfrm>
        </p:spPr>
        <p:txBody>
          <a:bodyPr lIns="91440" tIns="45720" rIns="91440" bIns="45720" numCol="1" spcCol="548640" anchor="t"/>
          <a:lstStyle/>
          <a:p>
            <a:pPr marL="285750" indent="-285750">
              <a:buFont typeface="Arial" panose="020B0604020202020204" pitchFamily="34" charset="0"/>
              <a:buChar char="•"/>
            </a:pPr>
            <a:r>
              <a:rPr lang="vi-VN" sz="1800" dirty="0"/>
              <a:t>Sắp Xếp Lại Trang Web</a:t>
            </a:r>
          </a:p>
          <a:p>
            <a:pPr marL="285750" indent="-285750">
              <a:buFont typeface="Arial" panose="020B0604020202020204" pitchFamily="34" charset="0"/>
              <a:buChar char="•"/>
            </a:pPr>
            <a:r>
              <a:rPr lang="vi-VN" sz="1800" dirty="0"/>
              <a:t>Đấu Thầu: Điện Gió Ngoài Khơi (83C), Lưu Trữ Năng Lượng (83E), Khu Vực</a:t>
            </a:r>
          </a:p>
          <a:p>
            <a:pPr marL="285750" indent="-285750">
              <a:buFont typeface="Arial" panose="020B0604020202020204" pitchFamily="34" charset="0"/>
              <a:buChar char="•"/>
            </a:pPr>
            <a:r>
              <a:rPr lang="vi-VN" sz="1800" dirty="0"/>
              <a:t>Sử Dụng Tiền Tài Trợ của Liên Bang – </a:t>
            </a:r>
            <a:r>
              <a:rPr lang="vi-VN" sz="1800" dirty="0">
                <a:solidFill>
                  <a:srgbClr val="3567B1"/>
                </a:solidFill>
                <a:hlinkClick r:id="rId2">
                  <a:extLst>
                    <a:ext uri="{A12FA001-AC4F-418D-AE19-62706E023703}">
                      <ahyp:hlinkClr xmlns:ahyp="http://schemas.microsoft.com/office/drawing/2018/hyperlinkcolor" val="tx"/>
                    </a:ext>
                  </a:extLst>
                </a:hlinkClick>
              </a:rPr>
              <a:t>Chương Trình Hoàn Tiền Năng Lượng Gia Dụng (HER/HEAR) của IRA</a:t>
            </a:r>
            <a:r>
              <a:rPr lang="vi-VN" sz="1800" dirty="0"/>
              <a:t>, </a:t>
            </a:r>
            <a:r>
              <a:rPr lang="vi-VN" sz="1800" dirty="0">
                <a:solidFill>
                  <a:srgbClr val="3567B1"/>
                </a:solidFill>
                <a:hlinkClick r:id="rId3">
                  <a:extLst>
                    <a:ext uri="{A12FA001-AC4F-418D-AE19-62706E023703}">
                      <ahyp:hlinkClr xmlns:ahyp="http://schemas.microsoft.com/office/drawing/2018/hyperlinkcolor" val="tx"/>
                    </a:ext>
                  </a:extLst>
                </a:hlinkClick>
              </a:rPr>
              <a:t>Năng Lượng Mặt Trời cho Mọi Người</a:t>
            </a:r>
            <a:r>
              <a:rPr lang="vi-VN" sz="1800" dirty="0"/>
              <a:t>, v.v. </a:t>
            </a:r>
          </a:p>
          <a:p>
            <a:pPr marL="285750" indent="-285750">
              <a:buFont typeface="Arial" panose="020B0604020202020204" pitchFamily="34" charset="0"/>
              <a:buChar char="•"/>
            </a:pPr>
            <a:r>
              <a:rPr lang="vi-VN" sz="1800" dirty="0"/>
              <a:t>Quỹ Tái Tạo Merrimack Valley (MVRF)</a:t>
            </a:r>
          </a:p>
          <a:p>
            <a:pPr marL="285750" indent="-285750">
              <a:buFont typeface="Arial" panose="020B0604020202020204" pitchFamily="34" charset="0"/>
              <a:buChar char="•"/>
            </a:pPr>
            <a:r>
              <a:rPr lang="vi-VN" sz="1800" dirty="0"/>
              <a:t>Cộng Đồng Lãnh Đạo về Khí Hậu và Cơ Quan Khử Carbon của Chính Quyền Tiểu Bang</a:t>
            </a:r>
          </a:p>
          <a:p>
            <a:pPr marL="285750" indent="-285750">
              <a:buClr>
                <a:schemeClr val="tx1">
                  <a:lumMod val="50000"/>
                  <a:lumOff val="50000"/>
                </a:schemeClr>
              </a:buClr>
              <a:buFont typeface="Arial" panose="020B0604020202020204" pitchFamily="34" charset="0"/>
              <a:buChar char="•"/>
            </a:pPr>
            <a:r>
              <a:rPr lang="vi-VN" sz="1800" dirty="0">
                <a:solidFill>
                  <a:srgbClr val="3567B1"/>
                </a:solidFill>
                <a:hlinkClick r:id="rId4">
                  <a:extLst>
                    <a:ext uri="{A12FA001-AC4F-418D-AE19-62706E023703}">
                      <ahyp:hlinkClr xmlns:ahyp="http://schemas.microsoft.com/office/drawing/2018/hyperlinkcolor" val="tx"/>
                    </a:ext>
                  </a:extLst>
                </a:hlinkClick>
              </a:rPr>
              <a:t>Nhóm Đặc Trách Liên Ngành về Giá Điện</a:t>
            </a:r>
          </a:p>
          <a:p>
            <a:pPr marL="285750" indent="-285750">
              <a:buFont typeface="Arial" panose="020B0604020202020204" pitchFamily="34" charset="0"/>
              <a:buChar char="•"/>
            </a:pPr>
            <a:r>
              <a:rPr lang="vi-VN" sz="1800" dirty="0"/>
              <a:t>Năng Lượng Mặt Trời: </a:t>
            </a:r>
            <a:r>
              <a:rPr lang="vi-VN" sz="1800" dirty="0">
                <a:solidFill>
                  <a:srgbClr val="3567B1"/>
                </a:solidFill>
                <a:hlinkClick r:id="rId5">
                  <a:extLst>
                    <a:ext uri="{A12FA001-AC4F-418D-AE19-62706E023703}">
                      <ahyp:hlinkClr xmlns:ahyp="http://schemas.microsoft.com/office/drawing/2018/hyperlinkcolor" val="tx"/>
                    </a:ext>
                  </a:extLst>
                </a:hlinkClick>
              </a:rPr>
              <a:t>SMART 3.0</a:t>
            </a:r>
            <a:r>
              <a:rPr lang="vi-VN" sz="1800" dirty="0"/>
              <a:t>, Chương Trình Điện Mặt Trời dành cho Người Thu Nhập Thấp</a:t>
            </a:r>
          </a:p>
          <a:p>
            <a:pPr marL="285750" indent="-285750">
              <a:buFont typeface="Arial" panose="020B0604020202020204" pitchFamily="34" charset="0"/>
              <a:buChar char="•"/>
            </a:pPr>
            <a:r>
              <a:rPr lang="vi-VN" sz="1800" dirty="0"/>
              <a:t>Ban Lựa Chọn Địa Điểm &amp; Cấp Phép Năng Lượng Sạch</a:t>
            </a:r>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1115661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D36F0B-B87A-7AE6-6287-669EEF635856}"/>
              </a:ext>
            </a:extLst>
          </p:cNvPr>
          <p:cNvSpPr>
            <a:spLocks noGrp="1"/>
          </p:cNvSpPr>
          <p:nvPr>
            <p:ph type="body" sz="quarter" idx="14"/>
          </p:nvPr>
        </p:nvSpPr>
        <p:spPr>
          <a:xfrm>
            <a:off x="482025" y="576987"/>
            <a:ext cx="10981105" cy="607100"/>
          </a:xfrm>
        </p:spPr>
        <p:txBody>
          <a:bodyPr/>
          <a:lstStyle/>
          <a:p>
            <a:r>
              <a:rPr lang="vi-VN"/>
              <a:t>Điều Phối &amp; Thu Hút Sự Tham Gia</a:t>
            </a:r>
          </a:p>
        </p:txBody>
      </p:sp>
      <p:sp>
        <p:nvSpPr>
          <p:cNvPr id="4" name="Text Placeholder 3">
            <a:extLst>
              <a:ext uri="{FF2B5EF4-FFF2-40B4-BE49-F238E27FC236}">
                <a16:creationId xmlns:a16="http://schemas.microsoft.com/office/drawing/2014/main" id="{5693139A-0795-3139-200B-7AE911CBC6DD}"/>
              </a:ext>
            </a:extLst>
          </p:cNvPr>
          <p:cNvSpPr>
            <a:spLocks noGrp="1"/>
          </p:cNvSpPr>
          <p:nvPr>
            <p:ph type="body" sz="quarter" idx="15"/>
          </p:nvPr>
        </p:nvSpPr>
        <p:spPr>
          <a:xfrm>
            <a:off x="508612" y="2256331"/>
            <a:ext cx="6855574" cy="4024682"/>
          </a:xfrm>
        </p:spPr>
        <p:txBody>
          <a:bodyPr>
            <a:normAutofit fontScale="62500" lnSpcReduction="20000"/>
          </a:bodyPr>
          <a:lstStyle/>
          <a:p>
            <a:pPr marL="457200" indent="-457200">
              <a:lnSpc>
                <a:spcPct val="120000"/>
              </a:lnSpc>
              <a:spcBef>
                <a:spcPts val="0"/>
              </a:spcBef>
              <a:spcAft>
                <a:spcPts val="600"/>
              </a:spcAft>
              <a:buFont typeface="Arial" panose="020B0604020202020204" pitchFamily="34" charset="0"/>
              <a:buChar char="•"/>
            </a:pPr>
            <a:r>
              <a:rPr lang="vi-VN" sz="3200" b="1" dirty="0">
                <a:solidFill>
                  <a:srgbClr val="3567B1"/>
                </a:solidFill>
              </a:rPr>
              <a:t>Tiếp Tục Phối Hợp với các Đối Tác Nội Bộ và Bên Ngoài</a:t>
            </a:r>
          </a:p>
          <a:p>
            <a:pPr marL="1087438" lvl="1" indent="-457200">
              <a:lnSpc>
                <a:spcPct val="120000"/>
              </a:lnSpc>
              <a:spcBef>
                <a:spcPts val="0"/>
              </a:spcBef>
              <a:spcAft>
                <a:spcPts val="600"/>
              </a:spcAft>
              <a:buFont typeface="Arial" panose="020B0604020202020204" pitchFamily="34" charset="0"/>
              <a:buChar char="•"/>
            </a:pPr>
            <a:r>
              <a:rPr lang="vi-VN" sz="3100" dirty="0">
                <a:solidFill>
                  <a:srgbClr val="3567B1"/>
                </a:solidFill>
              </a:rPr>
              <a:t>ResilientMass</a:t>
            </a:r>
          </a:p>
          <a:p>
            <a:pPr marL="1087438" lvl="1" indent="-457200">
              <a:lnSpc>
                <a:spcPct val="120000"/>
              </a:lnSpc>
              <a:spcBef>
                <a:spcPts val="0"/>
              </a:spcBef>
              <a:spcAft>
                <a:spcPts val="600"/>
              </a:spcAft>
              <a:buFont typeface="Arial" panose="020B0604020202020204" pitchFamily="34" charset="0"/>
              <a:buChar char="•"/>
            </a:pPr>
            <a:r>
              <a:rPr lang="vi-VN" sz="3100" dirty="0">
                <a:solidFill>
                  <a:srgbClr val="3567B1"/>
                </a:solidFill>
              </a:rPr>
              <a:t>An Ninh Năng Lượng</a:t>
            </a:r>
          </a:p>
          <a:p>
            <a:pPr marL="1087438" lvl="1" indent="-457200">
              <a:lnSpc>
                <a:spcPct val="120000"/>
              </a:lnSpc>
              <a:spcBef>
                <a:spcPts val="0"/>
              </a:spcBef>
              <a:spcAft>
                <a:spcPts val="600"/>
              </a:spcAft>
              <a:buFont typeface="Arial" panose="020B0604020202020204" pitchFamily="34" charset="0"/>
              <a:buChar char="•"/>
            </a:pPr>
            <a:r>
              <a:rPr lang="vi-VN" sz="3100" dirty="0">
                <a:solidFill>
                  <a:srgbClr val="3567B1"/>
                </a:solidFill>
              </a:rPr>
              <a:t>Văn Phòng Khí Hậu, Đổi Mới và Phục Hồi</a:t>
            </a:r>
          </a:p>
          <a:p>
            <a:pPr marL="1087438" lvl="1" indent="-457200">
              <a:lnSpc>
                <a:spcPct val="120000"/>
              </a:lnSpc>
              <a:spcBef>
                <a:spcPts val="0"/>
              </a:spcBef>
              <a:spcAft>
                <a:spcPts val="600"/>
              </a:spcAft>
              <a:buFont typeface="Arial" panose="020B0604020202020204" pitchFamily="34" charset="0"/>
              <a:buChar char="•"/>
            </a:pPr>
            <a:r>
              <a:rPr lang="vi-VN" sz="3100" dirty="0">
                <a:solidFill>
                  <a:srgbClr val="3567B1"/>
                </a:solidFill>
              </a:rPr>
              <a:t>Văn Phòng Sự Vụ Liên Bang và Khu Vực của EEA</a:t>
            </a:r>
          </a:p>
          <a:p>
            <a:pPr marL="1087438" lvl="1" indent="-457200">
              <a:lnSpc>
                <a:spcPct val="120000"/>
              </a:lnSpc>
              <a:spcBef>
                <a:spcPts val="0"/>
              </a:spcBef>
              <a:spcAft>
                <a:spcPts val="600"/>
              </a:spcAft>
              <a:buFont typeface="Arial" panose="020B0604020202020204" pitchFamily="34" charset="0"/>
              <a:buChar char="•"/>
            </a:pPr>
            <a:r>
              <a:rPr lang="vi-VN" sz="3100" dirty="0">
                <a:solidFill>
                  <a:srgbClr val="3567B1"/>
                </a:solidFill>
              </a:rPr>
              <a:t>Văn Phòng Công Lý và Công Bằng Môi Trường của EEA</a:t>
            </a:r>
          </a:p>
          <a:p>
            <a:pPr marL="457200" indent="-457200">
              <a:lnSpc>
                <a:spcPct val="120000"/>
              </a:lnSpc>
              <a:spcBef>
                <a:spcPts val="0"/>
              </a:spcBef>
              <a:spcAft>
                <a:spcPts val="600"/>
              </a:spcAft>
              <a:buFont typeface="Arial" panose="020B0604020202020204" pitchFamily="34" charset="0"/>
              <a:buChar char="•"/>
            </a:pPr>
            <a:r>
              <a:rPr lang="vi-VN" sz="3200" b="1" dirty="0">
                <a:solidFill>
                  <a:srgbClr val="3567B1"/>
                </a:solidFill>
              </a:rPr>
              <a:t>Hỗ Trợ các Chính Sách và Mục Tiêu Liên Ngành</a:t>
            </a:r>
          </a:p>
          <a:p>
            <a:pPr marL="1087438" lvl="1" indent="-457200">
              <a:lnSpc>
                <a:spcPct val="120000"/>
              </a:lnSpc>
              <a:spcBef>
                <a:spcPts val="0"/>
              </a:spcBef>
              <a:spcAft>
                <a:spcPts val="600"/>
              </a:spcAft>
              <a:buFont typeface="Arial" panose="020B0604020202020204" pitchFamily="34" charset="0"/>
              <a:buChar char="•"/>
            </a:pPr>
            <a:r>
              <a:rPr lang="vi-VN" sz="3100" dirty="0">
                <a:solidFill>
                  <a:srgbClr val="3567B1"/>
                </a:solidFill>
              </a:rPr>
              <a:t>Công Lý và Công Bằng Năng Lượng</a:t>
            </a:r>
          </a:p>
          <a:p>
            <a:pPr marL="1087438" lvl="1" indent="-457200">
              <a:lnSpc>
                <a:spcPct val="120000"/>
              </a:lnSpc>
              <a:spcBef>
                <a:spcPts val="0"/>
              </a:spcBef>
              <a:spcAft>
                <a:spcPts val="600"/>
              </a:spcAft>
              <a:buFont typeface="Arial" panose="020B0604020202020204" pitchFamily="34" charset="0"/>
              <a:buChar char="•"/>
            </a:pPr>
            <a:r>
              <a:rPr lang="vi-VN" sz="3100" dirty="0">
                <a:solidFill>
                  <a:srgbClr val="3567B1"/>
                </a:solidFill>
              </a:rPr>
              <a:t>Phục Hồi</a:t>
            </a:r>
          </a:p>
          <a:p>
            <a:pPr marL="914400" lvl="1" indent="-457200">
              <a:lnSpc>
                <a:spcPct val="120000"/>
              </a:lnSpc>
              <a:spcBef>
                <a:spcPts val="0"/>
              </a:spcBef>
              <a:spcAft>
                <a:spcPts val="600"/>
              </a:spcAft>
              <a:buFont typeface="Arial" panose="020B0604020202020204" pitchFamily="34" charset="0"/>
              <a:buChar char="•"/>
            </a:pPr>
            <a:endParaRPr lang="en-US" sz="4200" dirty="0">
              <a:solidFill>
                <a:srgbClr val="3567B1"/>
              </a:solidFill>
            </a:endParaRPr>
          </a:p>
        </p:txBody>
      </p:sp>
      <p:sp>
        <p:nvSpPr>
          <p:cNvPr id="5" name="Text Placeholder 4">
            <a:extLst>
              <a:ext uri="{FF2B5EF4-FFF2-40B4-BE49-F238E27FC236}">
                <a16:creationId xmlns:a16="http://schemas.microsoft.com/office/drawing/2014/main" id="{5A638867-D60D-220A-F773-DD46069C8B3A}"/>
              </a:ext>
            </a:extLst>
          </p:cNvPr>
          <p:cNvSpPr>
            <a:spLocks noGrp="1"/>
          </p:cNvSpPr>
          <p:nvPr>
            <p:ph type="body" sz="quarter" idx="16"/>
          </p:nvPr>
        </p:nvSpPr>
        <p:spPr/>
        <p:txBody>
          <a:bodyPr/>
          <a:lstStyle/>
          <a:p>
            <a:r>
              <a:rPr lang="vi-VN" sz="2800"/>
              <a:t>Mục Tiêu Năm 2025</a:t>
            </a:r>
          </a:p>
        </p:txBody>
      </p:sp>
      <p:pic>
        <p:nvPicPr>
          <p:cNvPr id="6" name="Picture Placeholder 5">
            <a:extLst>
              <a:ext uri="{FF2B5EF4-FFF2-40B4-BE49-F238E27FC236}">
                <a16:creationId xmlns:a16="http://schemas.microsoft.com/office/drawing/2014/main" id="{6BBC49B5-4BB8-7060-A7E9-DBFB7964872B}"/>
              </a:ext>
              <a:ext uri="{C183D7F6-B498-43B3-948B-1728B52AA6E4}">
                <adec:decorative xmlns:adec="http://schemas.microsoft.com/office/drawing/2017/decorative" val="1"/>
              </a:ext>
            </a:extLst>
          </p:cNvPr>
          <p:cNvPicPr>
            <a:picLocks noGrp="1" noChangeAspect="1"/>
          </p:cNvPicPr>
          <p:nvPr>
            <p:ph type="pic" sz="quarter" idx="10"/>
          </p:nvPr>
        </p:nvPicPr>
        <p:blipFill>
          <a:blip r:embed="rId2">
            <a:extLst>
              <a:ext uri="{96DAC541-7B7A-43D3-8B79-37D633B846F1}">
                <asvg:svgBlip xmlns:asvg="http://schemas.microsoft.com/office/drawing/2016/SVG/main" r:embed="rId3"/>
              </a:ext>
            </a:extLst>
          </a:blip>
          <a:srcRect l="7021" r="7021"/>
          <a:stretch>
            <a:fillRect/>
          </a:stretch>
        </p:blipFill>
        <p:spPr>
          <a:xfrm>
            <a:off x="7416800" y="1427162"/>
            <a:ext cx="4013200" cy="4668838"/>
          </a:xfrm>
          <a:prstGeom prst="rect">
            <a:avLst/>
          </a:prstGeom>
        </p:spPr>
      </p:pic>
    </p:spTree>
    <p:extLst>
      <p:ext uri="{BB962C8B-B14F-4D97-AF65-F5344CB8AC3E}">
        <p14:creationId xmlns:p14="http://schemas.microsoft.com/office/powerpoint/2010/main" val="3769704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D8F87-4BA3-D5ED-7559-E5DF80EBDBD6}"/>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2BCCC91D-0A85-5353-1EF8-62EAEDD1C067}"/>
              </a:ext>
            </a:extLst>
          </p:cNvPr>
          <p:cNvSpPr txBox="1"/>
          <p:nvPr/>
        </p:nvSpPr>
        <p:spPr>
          <a:xfrm>
            <a:off x="8509805" y="2289613"/>
            <a:ext cx="1462260" cy="338554"/>
          </a:xfrm>
          <a:prstGeom prst="rect">
            <a:avLst/>
          </a:prstGeom>
          <a:noFill/>
        </p:spPr>
        <p:txBody>
          <a:bodyPr wrap="none" rtlCol="0">
            <a:spAutoFit/>
          </a:bodyPr>
          <a:lstStyle/>
          <a:p>
            <a:r>
              <a:rPr lang="vi-VN" sz="1600" b="1">
                <a:solidFill>
                  <a:srgbClr val="1E7F7B"/>
                </a:solidFill>
                <a:cs typeface="Sora" pitchFamily="2" charset="0"/>
              </a:rPr>
              <a:t>Tiến Độ Năm 2025</a:t>
            </a:r>
          </a:p>
        </p:txBody>
      </p:sp>
      <p:sp>
        <p:nvSpPr>
          <p:cNvPr id="25" name="TextBox 24">
            <a:extLst>
              <a:ext uri="{FF2B5EF4-FFF2-40B4-BE49-F238E27FC236}">
                <a16:creationId xmlns:a16="http://schemas.microsoft.com/office/drawing/2014/main" id="{511679A6-F3C4-16DC-C7F1-2EC2FF3809C0}"/>
              </a:ext>
            </a:extLst>
          </p:cNvPr>
          <p:cNvSpPr txBox="1"/>
          <p:nvPr/>
        </p:nvSpPr>
        <p:spPr>
          <a:xfrm>
            <a:off x="8509805" y="2593282"/>
            <a:ext cx="2748745" cy="297517"/>
          </a:xfrm>
          <a:prstGeom prst="rect">
            <a:avLst/>
          </a:prstGeom>
          <a:noFill/>
        </p:spPr>
        <p:txBody>
          <a:bodyPr wrap="square">
            <a:spAutoFit/>
          </a:bodyPr>
          <a:lstStyle/>
          <a:p>
            <a:pPr>
              <a:lnSpc>
                <a:spcPts val="1600"/>
              </a:lnSpc>
            </a:pPr>
            <a:r>
              <a:rPr lang="vi-VN" sz="1200" b="1" i="0" dirty="0">
                <a:solidFill>
                  <a:schemeClr val="tx1">
                    <a:lumMod val="50000"/>
                    <a:lumOff val="50000"/>
                  </a:schemeClr>
                </a:solidFill>
              </a:rPr>
              <a:t>Mùa Hè</a:t>
            </a:r>
            <a:r>
              <a:rPr lang="vi-VN" sz="1200" i="0" dirty="0">
                <a:solidFill>
                  <a:schemeClr val="tx1">
                    <a:lumMod val="50000"/>
                    <a:lumOff val="50000"/>
                  </a:schemeClr>
                </a:solidFill>
              </a:rPr>
              <a:t>: Sắp Xếp Lại Trang Web</a:t>
            </a:r>
          </a:p>
        </p:txBody>
      </p:sp>
      <p:cxnSp>
        <p:nvCxnSpPr>
          <p:cNvPr id="26" name="Straight Connector 25">
            <a:extLst>
              <a:ext uri="{FF2B5EF4-FFF2-40B4-BE49-F238E27FC236}">
                <a16:creationId xmlns:a16="http://schemas.microsoft.com/office/drawing/2014/main" id="{F1BB231E-1202-E264-6B5D-294A6DA027CF}"/>
              </a:ext>
            </a:extLst>
          </p:cNvPr>
          <p:cNvCxnSpPr>
            <a:cxnSpLocks/>
          </p:cNvCxnSpPr>
          <p:nvPr/>
        </p:nvCxnSpPr>
        <p:spPr>
          <a:xfrm>
            <a:off x="8509805" y="3256327"/>
            <a:ext cx="2262187" cy="0"/>
          </a:xfrm>
          <a:prstGeom prst="line">
            <a:avLst/>
          </a:prstGeom>
          <a:ln w="9525">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3945A1C-0B12-F92B-49F7-349B1B8CF7FD}"/>
              </a:ext>
            </a:extLst>
          </p:cNvPr>
          <p:cNvSpPr txBox="1"/>
          <p:nvPr/>
        </p:nvSpPr>
        <p:spPr>
          <a:xfrm>
            <a:off x="8509805" y="3601211"/>
            <a:ext cx="3063070" cy="338554"/>
          </a:xfrm>
          <a:prstGeom prst="rect">
            <a:avLst/>
          </a:prstGeom>
          <a:noFill/>
        </p:spPr>
        <p:txBody>
          <a:bodyPr wrap="square" rtlCol="0">
            <a:spAutoFit/>
          </a:bodyPr>
          <a:lstStyle/>
          <a:p>
            <a:r>
              <a:rPr lang="vi-VN" sz="1600" b="1">
                <a:solidFill>
                  <a:srgbClr val="1E7F7B"/>
                </a:solidFill>
                <a:cs typeface="Sora" pitchFamily="2" charset="0"/>
              </a:rPr>
              <a:t>Cơ Hội Tham Gia của Công Chúng</a:t>
            </a:r>
          </a:p>
        </p:txBody>
      </p:sp>
      <p:sp>
        <p:nvSpPr>
          <p:cNvPr id="28" name="TextBox 27">
            <a:extLst>
              <a:ext uri="{FF2B5EF4-FFF2-40B4-BE49-F238E27FC236}">
                <a16:creationId xmlns:a16="http://schemas.microsoft.com/office/drawing/2014/main" id="{BBC719F5-6385-DC2C-CE26-4D07BD648B3B}"/>
              </a:ext>
            </a:extLst>
          </p:cNvPr>
          <p:cNvSpPr txBox="1"/>
          <p:nvPr/>
        </p:nvSpPr>
        <p:spPr>
          <a:xfrm>
            <a:off x="8509805" y="4320176"/>
            <a:ext cx="3063070" cy="707886"/>
          </a:xfrm>
          <a:prstGeom prst="rect">
            <a:avLst/>
          </a:prstGeom>
          <a:noFill/>
        </p:spPr>
        <p:txBody>
          <a:bodyPr wrap="square">
            <a:spAutoFit/>
          </a:bodyPr>
          <a:lstStyle/>
          <a:p>
            <a:pPr>
              <a:lnSpc>
                <a:spcPts val="1600"/>
              </a:lnSpc>
            </a:pPr>
            <a:r>
              <a:rPr lang="vi-VN" sz="1200" b="0" dirty="0">
                <a:solidFill>
                  <a:schemeClr val="tx1">
                    <a:lumMod val="50000"/>
                    <a:lumOff val="50000"/>
                  </a:schemeClr>
                </a:solidFill>
              </a:rPr>
              <a:t>Việc Sắp Xếp Lại Trang web sẽ Làm </a:t>
            </a:r>
            <a:r>
              <a:rPr lang="vi-VN" sz="1200" dirty="0">
                <a:solidFill>
                  <a:schemeClr val="tx1">
                    <a:lumMod val="50000"/>
                    <a:lumOff val="50000"/>
                  </a:schemeClr>
                </a:solidFill>
              </a:rPr>
              <a:t>N</a:t>
            </a:r>
            <a:r>
              <a:rPr lang="vi-VN" sz="1200" b="0" dirty="0">
                <a:solidFill>
                  <a:schemeClr val="tx1">
                    <a:lumMod val="50000"/>
                    <a:lumOff val="50000"/>
                  </a:schemeClr>
                </a:solidFill>
              </a:rPr>
              <a:t>ổi Bật Các Cơ Hội Thu Hút Sự Tham Gia để Thực Hiện Chương Trình và Chính Sách</a:t>
            </a:r>
          </a:p>
        </p:txBody>
      </p:sp>
      <p:sp>
        <p:nvSpPr>
          <p:cNvPr id="2" name="Text Placeholder 1">
            <a:extLst>
              <a:ext uri="{FF2B5EF4-FFF2-40B4-BE49-F238E27FC236}">
                <a16:creationId xmlns:a16="http://schemas.microsoft.com/office/drawing/2014/main" id="{8CFC87A8-BE4A-FCE5-2EF9-2706EDFA4F96}"/>
              </a:ext>
            </a:extLst>
          </p:cNvPr>
          <p:cNvSpPr>
            <a:spLocks noGrp="1"/>
          </p:cNvSpPr>
          <p:nvPr>
            <p:ph type="body" sz="quarter" idx="11"/>
          </p:nvPr>
        </p:nvSpPr>
        <p:spPr>
          <a:xfrm>
            <a:off x="482025" y="570522"/>
            <a:ext cx="11005125" cy="607100"/>
          </a:xfrm>
        </p:spPr>
        <p:txBody>
          <a:bodyPr/>
          <a:lstStyle/>
          <a:p>
            <a:r>
              <a:rPr lang="vi-VN"/>
              <a:t>Điều Phối &amp; Thu Hút Sự Tham Gia</a:t>
            </a:r>
          </a:p>
        </p:txBody>
      </p:sp>
      <p:sp>
        <p:nvSpPr>
          <p:cNvPr id="6" name="Text Placeholder 5">
            <a:extLst>
              <a:ext uri="{FF2B5EF4-FFF2-40B4-BE49-F238E27FC236}">
                <a16:creationId xmlns:a16="http://schemas.microsoft.com/office/drawing/2014/main" id="{5FBD13E3-D2F9-CC3F-C910-67711B120F6E}"/>
              </a:ext>
            </a:extLst>
          </p:cNvPr>
          <p:cNvSpPr>
            <a:spLocks noGrp="1"/>
          </p:cNvSpPr>
          <p:nvPr>
            <p:ph type="body" sz="quarter" idx="12"/>
          </p:nvPr>
        </p:nvSpPr>
        <p:spPr>
          <a:xfrm>
            <a:off x="482024" y="2183335"/>
            <a:ext cx="4442578" cy="3912665"/>
          </a:xfrm>
        </p:spPr>
        <p:txBody>
          <a:bodyPr>
            <a:normAutofit fontScale="70000" lnSpcReduction="20000"/>
          </a:bodyPr>
          <a:lstStyle/>
          <a:p>
            <a:pPr marL="457200" indent="-457200">
              <a:lnSpc>
                <a:spcPct val="120000"/>
              </a:lnSpc>
              <a:spcBef>
                <a:spcPts val="0"/>
              </a:spcBef>
              <a:spcAft>
                <a:spcPts val="600"/>
              </a:spcAft>
              <a:buFont typeface="Arial" panose="020B0604020202020204" pitchFamily="34" charset="0"/>
              <a:buChar char="•"/>
            </a:pPr>
            <a:r>
              <a:rPr lang="vi-VN" sz="3200" dirty="0">
                <a:solidFill>
                  <a:srgbClr val="3567B1"/>
                </a:solidFill>
              </a:rPr>
              <a:t>Triển Khai Các Bước để Tăng Cường Sự Tham Gia của Bên Ngoài</a:t>
            </a:r>
          </a:p>
          <a:p>
            <a:pPr marL="914400" lvl="2" indent="-342900">
              <a:lnSpc>
                <a:spcPct val="120000"/>
              </a:lnSpc>
              <a:spcBef>
                <a:spcPts val="0"/>
              </a:spcBef>
              <a:spcAft>
                <a:spcPts val="600"/>
              </a:spcAft>
            </a:pPr>
            <a:r>
              <a:rPr lang="vi-VN" sz="2400" dirty="0">
                <a:solidFill>
                  <a:srgbClr val="3567B1"/>
                </a:solidFill>
              </a:rPr>
              <a:t>Sắp Xếp Lại Trang Web </a:t>
            </a:r>
          </a:p>
          <a:p>
            <a:pPr marL="914400" lvl="2" indent="-342900">
              <a:lnSpc>
                <a:spcPct val="120000"/>
              </a:lnSpc>
              <a:spcBef>
                <a:spcPts val="0"/>
              </a:spcBef>
              <a:spcAft>
                <a:spcPts val="600"/>
              </a:spcAft>
            </a:pPr>
            <a:r>
              <a:rPr lang="vi-VN" sz="2400" dirty="0">
                <a:solidFill>
                  <a:srgbClr val="3567B1"/>
                </a:solidFill>
              </a:rPr>
              <a:t>Chiến Lược Toàn Diện về Sự Tham Gia của Công Chúng</a:t>
            </a:r>
          </a:p>
          <a:p>
            <a:pPr lvl="1" indent="-457200">
              <a:lnSpc>
                <a:spcPct val="120000"/>
              </a:lnSpc>
              <a:spcBef>
                <a:spcPts val="0"/>
              </a:spcBef>
              <a:spcAft>
                <a:spcPts val="600"/>
              </a:spcAft>
              <a:buFont typeface="Arial" panose="020B0604020202020204" pitchFamily="34" charset="0"/>
              <a:buChar char="•"/>
            </a:pPr>
            <a:r>
              <a:rPr lang="vi-VN" sz="3200" b="1" dirty="0">
                <a:solidFill>
                  <a:srgbClr val="3567B1"/>
                </a:solidFill>
              </a:rPr>
              <a:t>Triển Khai Tiền Tài Trợ của Liên Bang</a:t>
            </a:r>
          </a:p>
          <a:p>
            <a:pPr marL="914400" lvl="2" indent="-342900">
              <a:lnSpc>
                <a:spcPct val="120000"/>
              </a:lnSpc>
              <a:spcBef>
                <a:spcPts val="0"/>
              </a:spcBef>
              <a:spcAft>
                <a:spcPts val="600"/>
              </a:spcAft>
            </a:pPr>
            <a:r>
              <a:rPr lang="vi-VN" sz="2500" dirty="0">
                <a:solidFill>
                  <a:srgbClr val="3567B1"/>
                </a:solidFill>
              </a:rPr>
              <a:t>Hoàn Tiền Năng Lượng Gia Dụng, PowerUp New England và nhiều dự án khác!</a:t>
            </a:r>
          </a:p>
        </p:txBody>
      </p:sp>
      <p:sp>
        <p:nvSpPr>
          <p:cNvPr id="3" name="Text Placeholder 16">
            <a:extLst>
              <a:ext uri="{FF2B5EF4-FFF2-40B4-BE49-F238E27FC236}">
                <a16:creationId xmlns:a16="http://schemas.microsoft.com/office/drawing/2014/main" id="{AAD86FA3-58E7-8580-2DDC-181EB2FFB92C}"/>
              </a:ext>
            </a:extLst>
          </p:cNvPr>
          <p:cNvSpPr txBox="1">
            <a:spLocks/>
          </p:cNvSpPr>
          <p:nvPr/>
        </p:nvSpPr>
        <p:spPr>
          <a:xfrm>
            <a:off x="482024" y="1311744"/>
            <a:ext cx="5524138" cy="4619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2600" b="1" dirty="0">
                <a:solidFill>
                  <a:srgbClr val="2CB34B"/>
                </a:solidFill>
              </a:rPr>
              <a:t>Dự Án Quan Trọng Năm 2025</a:t>
            </a:r>
          </a:p>
        </p:txBody>
      </p:sp>
      <p:pic>
        <p:nvPicPr>
          <p:cNvPr id="5" name="Picture Placeholder 4">
            <a:extLst>
              <a:ext uri="{FF2B5EF4-FFF2-40B4-BE49-F238E27FC236}">
                <a16:creationId xmlns:a16="http://schemas.microsoft.com/office/drawing/2014/main" id="{125C716D-39E4-7FCA-814A-407C0EFE6133}"/>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7824" r="27824"/>
          <a:stretch/>
        </p:blipFill>
        <p:spPr>
          <a:xfrm>
            <a:off x="5376091" y="1517181"/>
            <a:ext cx="2682225" cy="4029075"/>
          </a:xfrm>
        </p:spPr>
      </p:pic>
    </p:spTree>
    <p:extLst>
      <p:ext uri="{BB962C8B-B14F-4D97-AF65-F5344CB8AC3E}">
        <p14:creationId xmlns:p14="http://schemas.microsoft.com/office/powerpoint/2010/main" val="3355650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DA37E-649B-5647-4911-BC3C8CC1BC2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004F7A2-D81E-53DB-4D08-0F54A0EF9831}"/>
              </a:ext>
            </a:extLst>
          </p:cNvPr>
          <p:cNvSpPr>
            <a:spLocks noGrp="1"/>
          </p:cNvSpPr>
          <p:nvPr>
            <p:ph type="body" sz="quarter" idx="14"/>
          </p:nvPr>
        </p:nvSpPr>
        <p:spPr>
          <a:xfrm>
            <a:off x="482025" y="576987"/>
            <a:ext cx="10981105" cy="607100"/>
          </a:xfrm>
        </p:spPr>
        <p:txBody>
          <a:bodyPr/>
          <a:lstStyle/>
          <a:p>
            <a:r>
              <a:rPr lang="vi-VN"/>
              <a:t>Tiết Kiệm Năng Lượng</a:t>
            </a:r>
          </a:p>
        </p:txBody>
      </p:sp>
      <p:sp>
        <p:nvSpPr>
          <p:cNvPr id="4" name="Text Placeholder 3">
            <a:extLst>
              <a:ext uri="{FF2B5EF4-FFF2-40B4-BE49-F238E27FC236}">
                <a16:creationId xmlns:a16="http://schemas.microsoft.com/office/drawing/2014/main" id="{D36F796B-08C5-C1A8-E082-C831E2C7D8C8}"/>
              </a:ext>
            </a:extLst>
          </p:cNvPr>
          <p:cNvSpPr>
            <a:spLocks noGrp="1"/>
          </p:cNvSpPr>
          <p:nvPr>
            <p:ph type="body" sz="quarter" idx="15"/>
          </p:nvPr>
        </p:nvSpPr>
        <p:spPr>
          <a:xfrm>
            <a:off x="489562" y="2067962"/>
            <a:ext cx="6597038" cy="4364736"/>
          </a:xfrm>
        </p:spPr>
        <p:txBody>
          <a:bodyPr lIns="91440" tIns="45720" rIns="91440" bIns="45720" numCol="1" spcCol="548640" anchor="t"/>
          <a:lstStyle/>
          <a:p>
            <a:pPr marL="285750" indent="-285750">
              <a:buFont typeface="Arial"/>
              <a:buChar char="•"/>
            </a:pPr>
            <a:r>
              <a:rPr lang="vi-VN" sz="1800" dirty="0">
                <a:solidFill>
                  <a:srgbClr val="3567B1"/>
                </a:solidFill>
                <a:ea typeface="Calibri"/>
                <a:cs typeface="Calibri"/>
              </a:rPr>
              <a:t>Hỗ Trợ Khử Carbon Tòa Nhà trong Tiểu Bang</a:t>
            </a:r>
          </a:p>
          <a:p>
            <a:pPr marL="625475" lvl="1" indent="-285750">
              <a:buFont typeface="Arial"/>
              <a:buChar char="•"/>
            </a:pPr>
            <a:r>
              <a:rPr lang="vi-VN" sz="1400" dirty="0">
                <a:solidFill>
                  <a:srgbClr val="3567B1"/>
                </a:solidFill>
                <a:ea typeface="Calibri"/>
                <a:cs typeface="Calibri"/>
              </a:rPr>
              <a:t>Cộng tác với chương trình Mass Save về các cải tiến cho khách hàng</a:t>
            </a:r>
          </a:p>
          <a:p>
            <a:pPr marL="625475" lvl="1" indent="-285750">
              <a:buFont typeface="Arial"/>
              <a:buChar char="•"/>
            </a:pPr>
            <a:r>
              <a:rPr lang="vi-VN" sz="1400" dirty="0">
                <a:solidFill>
                  <a:srgbClr val="3567B1"/>
                </a:solidFill>
                <a:ea typeface="Calibri"/>
                <a:cs typeface="Calibri"/>
              </a:rPr>
              <a:t>Đảm bảo các gia đình và doanh nghiệp ở Lawrence, Andover và North Andover được phục vụ thông qua Quỹ Tái Tạo Merrimack Valley</a:t>
            </a:r>
          </a:p>
          <a:p>
            <a:pPr marL="625475" lvl="1" indent="-285750">
              <a:buFont typeface="Arial"/>
              <a:buChar char="•"/>
            </a:pPr>
            <a:r>
              <a:rPr lang="vi-VN" sz="1400" dirty="0">
                <a:solidFill>
                  <a:srgbClr val="3567B1"/>
                </a:solidFill>
                <a:ea typeface="Calibri"/>
                <a:cs typeface="Calibri"/>
              </a:rPr>
              <a:t>Cập nhật luật xây dựng, hướng dẫn về PACE (</a:t>
            </a:r>
            <a:r>
              <a:rPr lang="vi-VN" sz="1300" dirty="0">
                <a:solidFill>
                  <a:srgbClr val="3567B1"/>
                </a:solidFill>
                <a:ea typeface="Calibri"/>
                <a:cs typeface="Calibri"/>
              </a:rPr>
              <a:t>Năng Lượng Sạch Được Đánh Giá Theo Bất Động Sản</a:t>
            </a:r>
            <a:r>
              <a:rPr lang="vi-VN" sz="1400" dirty="0">
                <a:solidFill>
                  <a:srgbClr val="3567B1"/>
                </a:solidFill>
                <a:ea typeface="Calibri"/>
                <a:cs typeface="Calibri"/>
              </a:rPr>
              <a:t>) Thương Mại, đào tạo và hỗ trợ kỹ thuật</a:t>
            </a:r>
          </a:p>
          <a:p>
            <a:pPr marL="625475" lvl="1" indent="-285750">
              <a:buFont typeface="Arial"/>
              <a:buChar char="•"/>
            </a:pPr>
            <a:r>
              <a:rPr lang="vi-VN" sz="1400" dirty="0">
                <a:solidFill>
                  <a:srgbClr val="3567B1"/>
                </a:solidFill>
                <a:ea typeface="Calibri"/>
                <a:cs typeface="Calibri"/>
              </a:rPr>
              <a:t>Tiếp tục xin Tài Trợ Khử Carbon cho Nhà Ở Giá Phải Chăng</a:t>
            </a:r>
          </a:p>
          <a:p>
            <a:pPr marL="625475" lvl="1" indent="-285750">
              <a:buFont typeface="Arial,Sans-Serif"/>
              <a:buChar char="•"/>
            </a:pPr>
            <a:r>
              <a:rPr lang="vi-VN" sz="1400" dirty="0">
                <a:solidFill>
                  <a:srgbClr val="3567B1"/>
                </a:solidFill>
                <a:ea typeface="Calibri"/>
                <a:cs typeface="Calibri"/>
              </a:rPr>
              <a:t>Xin và bắt đầu sử dụng tiền tài trợ của liên bang</a:t>
            </a:r>
          </a:p>
          <a:p>
            <a:pPr marL="285750" indent="-285750">
              <a:buFont typeface="Arial"/>
              <a:buChar char="•"/>
            </a:pPr>
            <a:r>
              <a:rPr lang="vi-VN" sz="1800" dirty="0">
                <a:solidFill>
                  <a:srgbClr val="3567B1"/>
                </a:solidFill>
                <a:ea typeface="Calibri"/>
                <a:cs typeface="Calibri"/>
              </a:rPr>
              <a:t>Tăng cơ hội nâng cao nhận thức cộng đồng và xin ý kiến công chúng về Tiết Kiệm Năng Lượng</a:t>
            </a:r>
          </a:p>
          <a:p>
            <a:pPr marL="285750" indent="-285750">
              <a:buFont typeface="Arial"/>
              <a:buChar char="•"/>
            </a:pPr>
            <a:r>
              <a:rPr lang="vi-VN" sz="1800" dirty="0">
                <a:solidFill>
                  <a:srgbClr val="3567B1"/>
                </a:solidFill>
                <a:ea typeface="Calibri"/>
                <a:cs typeface="Calibri"/>
              </a:rPr>
              <a:t>Ra mắt Báo Cáo Năng Lượng Tòa Nhà, trong đó yêu cầu tất cả các chủ tòa nhà có diện tích trên 20,000 feet vuông phải báo cáo về tình hình sử dụng năng lượng trong tòa nhà, xây dựng các hướng dẫn để hỗ trợ tuân thủ</a:t>
            </a:r>
          </a:p>
          <a:p>
            <a:pPr marL="285750" indent="-285750">
              <a:buFont typeface="Arial"/>
              <a:buChar char="•"/>
            </a:pPr>
            <a:endParaRPr lang="en-US" dirty="0">
              <a:ea typeface="Calibri"/>
              <a:cs typeface="Calibri"/>
            </a:endParaRPr>
          </a:p>
          <a:p>
            <a:endParaRPr lang="en-US" dirty="0">
              <a:ea typeface="Calibri"/>
              <a:cs typeface="Calibri"/>
            </a:endParaRPr>
          </a:p>
        </p:txBody>
      </p:sp>
      <p:sp>
        <p:nvSpPr>
          <p:cNvPr id="5" name="Text Placeholder 4">
            <a:extLst>
              <a:ext uri="{FF2B5EF4-FFF2-40B4-BE49-F238E27FC236}">
                <a16:creationId xmlns:a16="http://schemas.microsoft.com/office/drawing/2014/main" id="{555BE904-DBB5-7CBD-FF4A-9BF9EF749DB9}"/>
              </a:ext>
            </a:extLst>
          </p:cNvPr>
          <p:cNvSpPr>
            <a:spLocks noGrp="1"/>
          </p:cNvSpPr>
          <p:nvPr>
            <p:ph type="body" sz="quarter" idx="16"/>
          </p:nvPr>
        </p:nvSpPr>
        <p:spPr>
          <a:xfrm>
            <a:off x="482025" y="1358732"/>
            <a:ext cx="5524138" cy="534585"/>
          </a:xfrm>
        </p:spPr>
        <p:txBody>
          <a:bodyPr/>
          <a:lstStyle/>
          <a:p>
            <a:r>
              <a:rPr lang="vi-VN" sz="2800"/>
              <a:t>Mục Tiêu Năm 2025</a:t>
            </a:r>
          </a:p>
        </p:txBody>
      </p:sp>
      <p:pic>
        <p:nvPicPr>
          <p:cNvPr id="13" name="Picture Placeholder 12">
            <a:extLst>
              <a:ext uri="{FF2B5EF4-FFF2-40B4-BE49-F238E27FC236}">
                <a16:creationId xmlns:a16="http://schemas.microsoft.com/office/drawing/2014/main" id="{FDB01804-7B04-7A6C-68DA-0BC11C2E3BB2}"/>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347" b="1347"/>
          <a:stretch>
            <a:fillRect/>
          </a:stretch>
        </p:blipFill>
        <p:spPr>
          <a:xfrm rot="5400000">
            <a:off x="6967538" y="1446213"/>
            <a:ext cx="5499100" cy="4013200"/>
          </a:xfrm>
        </p:spPr>
      </p:pic>
    </p:spTree>
    <p:extLst>
      <p:ext uri="{BB962C8B-B14F-4D97-AF65-F5344CB8AC3E}">
        <p14:creationId xmlns:p14="http://schemas.microsoft.com/office/powerpoint/2010/main" val="804248045"/>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32323"/>
      </a:dk2>
      <a:lt2>
        <a:srgbClr val="FFFFFF"/>
      </a:lt2>
      <a:accent1>
        <a:srgbClr val="1E7F7B"/>
      </a:accent1>
      <a:accent2>
        <a:srgbClr val="2C3B90"/>
      </a:accent2>
      <a:accent3>
        <a:srgbClr val="79BF4C"/>
      </a:accent3>
      <a:accent4>
        <a:srgbClr val="D7D955"/>
      </a:accent4>
      <a:accent5>
        <a:srgbClr val="6E87C4"/>
      </a:accent5>
      <a:accent6>
        <a:srgbClr val="FFFFFF"/>
      </a:accent6>
      <a:hlink>
        <a:srgbClr val="2C3B90"/>
      </a:hlink>
      <a:folHlink>
        <a:srgbClr val="1E7F7B"/>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F057FC68AFD74FBB050BF9A24A083F" ma:contentTypeVersion="15" ma:contentTypeDescription="Create a new document." ma:contentTypeScope="" ma:versionID="f491c3351df8895a55b13c57f2ad1d95">
  <xsd:schema xmlns:xsd="http://www.w3.org/2001/XMLSchema" xmlns:xs="http://www.w3.org/2001/XMLSchema" xmlns:p="http://schemas.microsoft.com/office/2006/metadata/properties" xmlns:ns2="205770a5-936c-4772-8c84-e03eb7b44e46" xmlns:ns3="3bf83135-4203-4769-b93c-639af2b361b8" targetNamespace="http://schemas.microsoft.com/office/2006/metadata/properties" ma:root="true" ma:fieldsID="085ac459e4f9bbc79806ca7fe865c785" ns2:_="" ns3:_="">
    <xsd:import namespace="205770a5-936c-4772-8c84-e03eb7b44e46"/>
    <xsd:import namespace="3bf83135-4203-4769-b93c-639af2b361b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DateforDele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770a5-936c-4772-8c84-e03eb7b44e4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e83b223-df92-4d10-aa8c-3864aee27e76}" ma:internalName="TaxCatchAll" ma:showField="CatchAllData" ma:web="205770a5-936c-4772-8c84-e03eb7b44e4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bf83135-4203-4769-b93c-639af2b361b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ateforDeletion" ma:index="22" nillable="true" ma:displayName="Date for Deletion" ma:description="This folder will be removed on this date" ma:format="DateOnly" ma:internalName="DateforDeletion">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bf83135-4203-4769-b93c-639af2b361b8">
      <Terms xmlns="http://schemas.microsoft.com/office/infopath/2007/PartnerControls"/>
    </lcf76f155ced4ddcb4097134ff3c332f>
    <TaxCatchAll xmlns="205770a5-936c-4772-8c84-e03eb7b44e46" xsi:nil="true"/>
    <DateforDeletion xmlns="3bf83135-4203-4769-b93c-639af2b361b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39234E-9845-44CB-8593-134F116387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5770a5-936c-4772-8c84-e03eb7b44e46"/>
    <ds:schemaRef ds:uri="3bf83135-4203-4769-b93c-639af2b361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F26BAFE-A874-4EC2-8969-211D7AD35007}">
  <ds:schemaRefs>
    <ds:schemaRef ds:uri="acfa276b-4a56-46b4-b275-3bfd83a0c9ce"/>
    <ds:schemaRef ds:uri="f4537cc0-5f84-424b-92b6-409d02327c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bf83135-4203-4769-b93c-639af2b361b8"/>
    <ds:schemaRef ds:uri="205770a5-936c-4772-8c84-e03eb7b44e46"/>
  </ds:schemaRefs>
</ds:datastoreItem>
</file>

<file path=customXml/itemProps3.xml><?xml version="1.0" encoding="utf-8"?>
<ds:datastoreItem xmlns:ds="http://schemas.openxmlformats.org/officeDocument/2006/customXml" ds:itemID="{8C6907E9-F5BF-47A0-8F37-34C8D6E2AAE4}">
  <ds:schemaRefs>
    <ds:schemaRef ds:uri="http://schemas.microsoft.com/sharepoint/v3/contenttype/form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2</TotalTime>
  <Words>3471</Words>
  <Application>Microsoft Office PowerPoint</Application>
  <PresentationFormat>Widescreen</PresentationFormat>
  <Paragraphs>259</Paragraphs>
  <Slides>23</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Arial,Sans-Serif</vt:lpstr>
      <vt:lpstr>Calibri</vt:lpstr>
      <vt:lpstr>Open Sans</vt:lpstr>
      <vt:lpstr>Poppins</vt:lpstr>
      <vt:lpstr>Sora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Generous Art</dc:creator>
  <cp:lastModifiedBy>Alla P</cp:lastModifiedBy>
  <cp:revision>3</cp:revision>
  <dcterms:created xsi:type="dcterms:W3CDTF">2022-11-15T11:17:26Z</dcterms:created>
  <dcterms:modified xsi:type="dcterms:W3CDTF">2025-01-27T04:04:48Z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0x0101001DF057FC68AFD74FBB050BF9A24A083F</vt:lpwstr>
  </property>
  <property fmtid="{D5CDD505-2E9C-101B-9397-08002B2CF9AE}" pid="3" name="MediaServiceImageTags">
    <vt:lpwstr/>
  </property>
</Properties>
</file>