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29"/>
  </p:notesMasterIdLst>
  <p:handoutMasterIdLst>
    <p:handoutMasterId r:id="rId30"/>
  </p:handoutMasterIdLst>
  <p:sldIdLst>
    <p:sldId id="2413" r:id="rId6"/>
    <p:sldId id="785" r:id="rId7"/>
    <p:sldId id="788" r:id="rId8"/>
    <p:sldId id="2390" r:id="rId9"/>
    <p:sldId id="2389" r:id="rId10"/>
    <p:sldId id="2392" r:id="rId11"/>
    <p:sldId id="2396" r:id="rId12"/>
    <p:sldId id="805" r:id="rId13"/>
    <p:sldId id="2399" r:id="rId14"/>
    <p:sldId id="2395" r:id="rId15"/>
    <p:sldId id="2400" r:id="rId16"/>
    <p:sldId id="2401" r:id="rId17"/>
    <p:sldId id="2411" r:id="rId18"/>
    <p:sldId id="2412" r:id="rId19"/>
    <p:sldId id="2405" r:id="rId20"/>
    <p:sldId id="2407" r:id="rId21"/>
    <p:sldId id="2404" r:id="rId22"/>
    <p:sldId id="2406" r:id="rId23"/>
    <p:sldId id="2410" r:id="rId24"/>
    <p:sldId id="2397" r:id="rId25"/>
    <p:sldId id="2398" r:id="rId26"/>
    <p:sldId id="817" r:id="rId27"/>
    <p:sldId id="23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56" userDrawn="1">
          <p15:clr>
            <a:srgbClr val="A4A3A4"/>
          </p15:clr>
        </p15:guide>
        <p15:guide id="3" orient="horz" pos="3840"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L" userId="S::lauren.diggin@mass.gov::da645118-5583-452b-b323-2f76aa9d17b1" providerId="AD"/>
  <p188:author id="{B02D4B27-2C5D-E02D-E909-ACBF62A960B0}" name="Friedman, Eric (ENE)" initials="EF" userId="S::eric.friedman@mass.gov::1eb29b6f-ae44-4d07-8c10-336345394792" providerId="AD"/>
  <p188:author id="{7238CA49-ADF8-951E-88B2-DDAE4906492C}" name="Fred Martins" initials="FM" userId="S::fmartins@discoverasg.com::18b38f81-ca96-41ce-a464-9d5d9ed6e065" providerId="AD"/>
  <p188:author id="{B9D25380-3A89-BF5E-3247-21BAE0617A6C}" name="Hatch, Susannah (ENE)" initials="SH" userId="S::Susannah.Hatch@mass.gov::6b629d37-4353-49fd-a6f5-9fa879304ab7" providerId="AD"/>
  <p188:author id="{BA587090-36AE-D88C-C14B-1D3568D3844F}" name="Mafe Della Porta" initials="MP" userId="S::MDellaPorta@discoverasg.com::26b8a7e8-0152-47a3-a130-010c6d04d889" providerId="AD"/>
  <p188:author id="{008CDD90-0E2C-5B87-9A9C-06CD0660F8DE}" name="Harkavy, Marian (ENE)" initials="MH" userId="Harkavy, Marian (ENE)" providerId="None"/>
  <p188:author id="{055BBEB9-8148-8B0E-8031-95A923CBFEA6}" name="Diggin, Lauren (ENE)" initials="LD" userId="S::Lauren.Diggin@mass.gov::da645118-5583-452b-b323-2f76aa9d17b1" providerId="AD"/>
  <p188:author id="{3017E9D5-AF9B-F02D-D1AD-D39A53E06246}" name="Bodemer, Jo Ann (ENE)" initials="B(" userId="S::joann.bodemer2@mass.gov::842c03f9-89bf-409a-b49e-4cc79d9140f2" providerId="AD"/>
  <p188:author id="{EFC5B7EC-51FB-6325-6E89-4CEF456E4196}" name="Hatch, Susannah (ENE)" initials="HS" userId="S::susannah.hatch@mass.gov::6b629d37-4353-49fd-a6f5-9fa879304ab7" providerId="AD"/>
  <p188:author id="{CCEE42F1-F204-DB2B-3459-AD8636EC3FDE}" name="Edington, Aurora (ENE)" initials="AE" userId="Edington, Aurora (ENE)" providerId="None"/>
  <p188:author id="{9366CBF5-AA27-372E-32DD-20DD0099A457}" name="Meserve, Samantha (ENE)" initials="SM" userId="S::samantha.meserve@mass.gov::f23fd3c3-b2a9-4f56-98db-3d3a4c7329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nerous Art" initials="GA" lastIdx="1" clrIdx="0">
    <p:extLst>
      <p:ext uri="{19B8F6BF-5375-455C-9EA6-DF929625EA0E}">
        <p15:presenceInfo xmlns:p15="http://schemas.microsoft.com/office/powerpoint/2012/main" userId="74acd13c187467fd" providerId="Windows Live"/>
      </p:ext>
    </p:extLst>
  </p:cmAuthor>
  <p:cmAuthor id="2" name="generous art" initials="ga" lastIdx="2" clrIdx="1">
    <p:extLst>
      <p:ext uri="{19B8F6BF-5375-455C-9EA6-DF929625EA0E}">
        <p15:presenceInfo xmlns:p15="http://schemas.microsoft.com/office/powerpoint/2012/main" userId="3478c8d77a1723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7B1"/>
    <a:srgbClr val="2CB34B"/>
    <a:srgbClr val="39B54A"/>
    <a:srgbClr val="2D3990"/>
    <a:srgbClr val="705DA8"/>
    <a:srgbClr val="FEF168"/>
    <a:srgbClr val="A5C939"/>
    <a:srgbClr val="F7C31E"/>
    <a:srgbClr val="21409A"/>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77B0F-5325-4D07-8BF5-9D87951A27D8}" v="11" vWet="12" dt="2025-01-14T20:56:09.566"/>
    <p1510:client id="{64C36EBA-7BBC-5B4B-2D24-6FE71A17EDFA}" v="2" dt="2025-01-14T21:43:15.581"/>
    <p1510:client id="{6A88E073-8BAF-4C04-B489-202422CBD112}" v="66" dt="2025-01-15T13:39:22.573"/>
    <p1510:client id="{7B1DECEB-3FBC-3542-4D9D-F4C6D033943F}" v="26" dt="2025-01-15T13:24:33.487"/>
    <p1510:client id="{DCB8A39F-1C39-4BFE-961D-247E9420F29A}" v="2900" dt="2025-01-15T20:42:44.042"/>
    <p1510:client id="{E3AA2918-0119-E6A0-21A5-2EC87D318D50}" v="21" dt="2025-01-15T16:28:43.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80"/>
        <p:guide pos="456"/>
        <p:guide orient="horz" pos="3840"/>
        <p:guide pos="720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ssetta, Joanne (ENE)" userId="S::joanne.bissetta@mass.gov::0f7e4d13-387a-426f-9424-51e1b087fc92" providerId="AD" clId="Web-{E3AA2918-0119-E6A0-21A5-2EC87D318D50}"/>
    <pc:docChg chg="modSld">
      <pc:chgData name="Bissetta, Joanne (ENE)" userId="S::joanne.bissetta@mass.gov::0f7e4d13-387a-426f-9424-51e1b087fc92" providerId="AD" clId="Web-{E3AA2918-0119-E6A0-21A5-2EC87D318D50}" dt="2025-01-15T16:28:43.958" v="17" actId="20577"/>
      <pc:docMkLst>
        <pc:docMk/>
      </pc:docMkLst>
      <pc:sldChg chg="modSp">
        <pc:chgData name="Bissetta, Joanne (ENE)" userId="S::joanne.bissetta@mass.gov::0f7e4d13-387a-426f-9424-51e1b087fc92" providerId="AD" clId="Web-{E3AA2918-0119-E6A0-21A5-2EC87D318D50}" dt="2025-01-15T16:28:43.958" v="17" actId="20577"/>
        <pc:sldMkLst>
          <pc:docMk/>
          <pc:sldMk cId="483816099" sldId="2401"/>
        </pc:sldMkLst>
        <pc:spChg chg="mod">
          <ac:chgData name="Bissetta, Joanne (ENE)" userId="S::joanne.bissetta@mass.gov::0f7e4d13-387a-426f-9424-51e1b087fc92" providerId="AD" clId="Web-{E3AA2918-0119-E6A0-21A5-2EC87D318D50}" dt="2025-01-15T16:28:43.958" v="17" actId="20577"/>
          <ac:spMkLst>
            <pc:docMk/>
            <pc:sldMk cId="483816099" sldId="2401"/>
            <ac:spMk id="6" creationId="{8FAF294D-2EC7-3D2C-7E50-12570044ABAD}"/>
          </ac:spMkLst>
        </pc:spChg>
        <pc:spChg chg="mod">
          <ac:chgData name="Bissetta, Joanne (ENE)" userId="S::joanne.bissetta@mass.gov::0f7e4d13-387a-426f-9424-51e1b087fc92" providerId="AD" clId="Web-{E3AA2918-0119-E6A0-21A5-2EC87D318D50}" dt="2025-01-15T16:09:05.557" v="2" actId="20577"/>
          <ac:spMkLst>
            <pc:docMk/>
            <pc:sldMk cId="483816099" sldId="2401"/>
            <ac:spMk id="25" creationId="{DD99284B-9170-A6C9-9DDD-EC7009E5DCC9}"/>
          </ac:spMkLst>
        </pc:spChg>
      </pc:sldChg>
    </pc:docChg>
  </pc:docChgLst>
  <pc:docChgLst>
    <pc:chgData name="Edington, Aurora (ENE)" userId="3c45abae-8825-4b43-affb-153192165d13" providerId="ADAL" clId="{ECC153D2-1FA9-417E-8B97-CBC8804BBA7A}"/>
    <pc:docChg chg="modSld sldOrd">
      <pc:chgData name="Edington, Aurora (ENE)" userId="3c45abae-8825-4b43-affb-153192165d13" providerId="ADAL" clId="{ECC153D2-1FA9-417E-8B97-CBC8804BBA7A}" dt="2025-01-09T20:32:45.224" v="4" actId="403"/>
      <pc:docMkLst>
        <pc:docMk/>
      </pc:docMkLst>
      <pc:sldChg chg="modSp mod ord">
        <pc:chgData name="Edington, Aurora (ENE)" userId="3c45abae-8825-4b43-affb-153192165d13" providerId="ADAL" clId="{ECC153D2-1FA9-417E-8B97-CBC8804BBA7A}" dt="2025-01-09T20:32:45.224" v="4" actId="403"/>
        <pc:sldMkLst>
          <pc:docMk/>
          <pc:sldMk cId="628113593" sldId="2405"/>
        </pc:sldMkLst>
        <pc:spChg chg="mod">
          <ac:chgData name="Edington, Aurora (ENE)" userId="3c45abae-8825-4b43-affb-153192165d13" providerId="ADAL" clId="{ECC153D2-1FA9-417E-8B97-CBC8804BBA7A}" dt="2025-01-09T20:32:45.224" v="4" actId="403"/>
          <ac:spMkLst>
            <pc:docMk/>
            <pc:sldMk cId="628113593" sldId="2405"/>
            <ac:spMk id="4" creationId="{7A83FDA1-9A1D-F99D-FE2A-073F45D91126}"/>
          </ac:spMkLst>
        </pc:spChg>
      </pc:sldChg>
      <pc:sldChg chg="modSp mod">
        <pc:chgData name="Edington, Aurora (ENE)" userId="3c45abae-8825-4b43-affb-153192165d13" providerId="ADAL" clId="{ECC153D2-1FA9-417E-8B97-CBC8804BBA7A}" dt="2025-01-09T20:22:02.196" v="2" actId="20577"/>
        <pc:sldMkLst>
          <pc:docMk/>
          <pc:sldMk cId="2413140196" sldId="2407"/>
        </pc:sldMkLst>
        <pc:spChg chg="mod">
          <ac:chgData name="Edington, Aurora (ENE)" userId="3c45abae-8825-4b43-affb-153192165d13" providerId="ADAL" clId="{ECC153D2-1FA9-417E-8B97-CBC8804BBA7A}" dt="2025-01-09T20:22:02.196" v="2" actId="20577"/>
          <ac:spMkLst>
            <pc:docMk/>
            <pc:sldMk cId="2413140196" sldId="2407"/>
            <ac:spMk id="25" creationId="{5E937DEF-257C-3E80-27D0-C38847AE68B5}"/>
          </ac:spMkLst>
        </pc:spChg>
      </pc:sldChg>
    </pc:docChg>
  </pc:docChgLst>
  <pc:docChgLst>
    <pc:chgData name="Meserve, Samantha (ENE)" userId="f23fd3c3-b2a9-4f56-98db-3d3a4c732998" providerId="ADAL" clId="{5AF77B0F-5325-4D07-8BF5-9D87951A27D8}"/>
    <pc:docChg chg="undo custSel modSld">
      <pc:chgData name="Meserve, Samantha (ENE)" userId="f23fd3c3-b2a9-4f56-98db-3d3a4c732998" providerId="ADAL" clId="{5AF77B0F-5325-4D07-8BF5-9D87951A27D8}" dt="2025-01-14T20:23:28.199" v="1898"/>
      <pc:docMkLst>
        <pc:docMk/>
      </pc:docMkLst>
      <pc:sldChg chg="addSp delSp modSp mod">
        <pc:chgData name="Meserve, Samantha (ENE)" userId="f23fd3c3-b2a9-4f56-98db-3d3a4c732998" providerId="ADAL" clId="{5AF77B0F-5325-4D07-8BF5-9D87951A27D8}" dt="2025-01-14T20:18:55.504" v="1896"/>
        <pc:sldMkLst>
          <pc:docMk/>
          <pc:sldMk cId="720243842" sldId="2404"/>
        </pc:sldMkLst>
        <pc:spChg chg="mod">
          <ac:chgData name="Meserve, Samantha (ENE)" userId="f23fd3c3-b2a9-4f56-98db-3d3a4c732998" providerId="ADAL" clId="{5AF77B0F-5325-4D07-8BF5-9D87951A27D8}" dt="2025-01-14T20:18:55.504" v="1896"/>
          <ac:spMkLst>
            <pc:docMk/>
            <pc:sldMk cId="720243842" sldId="2404"/>
            <ac:spMk id="4" creationId="{4E338941-C763-CEDE-A1D3-11EE25B49E77}"/>
          </ac:spMkLst>
        </pc:spChg>
        <pc:picChg chg="add mod">
          <ac:chgData name="Meserve, Samantha (ENE)" userId="f23fd3c3-b2a9-4f56-98db-3d3a4c732998" providerId="ADAL" clId="{5AF77B0F-5325-4D07-8BF5-9D87951A27D8}" dt="2025-01-08T16:25:32.822" v="427" actId="27614"/>
          <ac:picMkLst>
            <pc:docMk/>
            <pc:sldMk cId="720243842" sldId="2404"/>
            <ac:picMk id="12" creationId="{44ACD85E-D2AC-FF82-BB56-CA647816F76B}"/>
          </ac:picMkLst>
        </pc:picChg>
      </pc:sldChg>
      <pc:sldChg chg="addSp delSp modSp mod">
        <pc:chgData name="Meserve, Samantha (ENE)" userId="f23fd3c3-b2a9-4f56-98db-3d3a4c732998" providerId="ADAL" clId="{5AF77B0F-5325-4D07-8BF5-9D87951A27D8}" dt="2025-01-14T20:23:28.199" v="1898"/>
        <pc:sldMkLst>
          <pc:docMk/>
          <pc:sldMk cId="1158605107" sldId="2406"/>
        </pc:sldMkLst>
        <pc:spChg chg="mod">
          <ac:chgData name="Meserve, Samantha (ENE)" userId="f23fd3c3-b2a9-4f56-98db-3d3a4c732998" providerId="ADAL" clId="{5AF77B0F-5325-4D07-8BF5-9D87951A27D8}" dt="2025-01-14T20:23:28.199" v="1898"/>
          <ac:spMkLst>
            <pc:docMk/>
            <pc:sldMk cId="1158605107" sldId="2406"/>
            <ac:spMk id="6" creationId="{E38923B2-BF5A-E3A0-C843-0E4F6D31252F}"/>
          </ac:spMkLst>
        </pc:spChg>
        <pc:spChg chg="mod">
          <ac:chgData name="Meserve, Samantha (ENE)" userId="f23fd3c3-b2a9-4f56-98db-3d3a4c732998" providerId="ADAL" clId="{5AF77B0F-5325-4D07-8BF5-9D87951A27D8}" dt="2025-01-10T15:24:05.246" v="1887" actId="207"/>
          <ac:spMkLst>
            <pc:docMk/>
            <pc:sldMk cId="1158605107" sldId="2406"/>
            <ac:spMk id="25" creationId="{CA57D7FE-8BDF-6155-2244-5A8D99023242}"/>
          </ac:spMkLst>
        </pc:spChg>
        <pc:spChg chg="mod">
          <ac:chgData name="Meserve, Samantha (ENE)" userId="f23fd3c3-b2a9-4f56-98db-3d3a4c732998" providerId="ADAL" clId="{5AF77B0F-5325-4D07-8BF5-9D87951A27D8}" dt="2025-01-10T15:23:28.647" v="1884" actId="113"/>
          <ac:spMkLst>
            <pc:docMk/>
            <pc:sldMk cId="1158605107" sldId="2406"/>
            <ac:spMk id="28" creationId="{6FF4AD45-D295-66B1-8B9C-A1FC4A61606A}"/>
          </ac:spMkLst>
        </pc:spChg>
        <pc:picChg chg="add mod">
          <ac:chgData name="Meserve, Samantha (ENE)" userId="f23fd3c3-b2a9-4f56-98db-3d3a4c732998" providerId="ADAL" clId="{5AF77B0F-5325-4D07-8BF5-9D87951A27D8}" dt="2025-01-09T21:13:47.464" v="1841" actId="1076"/>
          <ac:picMkLst>
            <pc:docMk/>
            <pc:sldMk cId="1158605107" sldId="2406"/>
            <ac:picMk id="8" creationId="{39EF3110-675B-26AD-40B5-39BA1F301A59}"/>
          </ac:picMkLst>
        </pc:picChg>
      </pc:sldChg>
    </pc:docChg>
  </pc:docChgLst>
  <pc:docChgLst>
    <pc:chgData name="Harkavy, Marian (ENE)" userId="5f6d1509-299c-473b-8aec-6c7955d743ae" providerId="ADAL" clId="{8C9F38DC-64D8-4A62-AE26-6723B16E3CFC}"/>
    <pc:docChg chg="undo custSel modSld">
      <pc:chgData name="Harkavy, Marian (ENE)" userId="5f6d1509-299c-473b-8aec-6c7955d743ae" providerId="ADAL" clId="{8C9F38DC-64D8-4A62-AE26-6723B16E3CFC}" dt="2025-01-10T15:31:57.047" v="2815" actId="1036"/>
      <pc:docMkLst>
        <pc:docMk/>
      </pc:docMkLst>
      <pc:sldChg chg="addSp delSp modSp mod">
        <pc:chgData name="Harkavy, Marian (ENE)" userId="5f6d1509-299c-473b-8aec-6c7955d743ae" providerId="ADAL" clId="{8C9F38DC-64D8-4A62-AE26-6723B16E3CFC}" dt="2025-01-10T15:31:57.047" v="2815" actId="1036"/>
        <pc:sldMkLst>
          <pc:docMk/>
          <pc:sldMk cId="628113593" sldId="2405"/>
        </pc:sldMkLst>
        <pc:spChg chg="mod">
          <ac:chgData name="Harkavy, Marian (ENE)" userId="5f6d1509-299c-473b-8aec-6c7955d743ae" providerId="ADAL" clId="{8C9F38DC-64D8-4A62-AE26-6723B16E3CFC}" dt="2025-01-09T20:21:48.816" v="2503" actId="20577"/>
          <ac:spMkLst>
            <pc:docMk/>
            <pc:sldMk cId="628113593" sldId="2405"/>
            <ac:spMk id="4" creationId="{7A83FDA1-9A1D-F99D-FE2A-073F45D91126}"/>
          </ac:spMkLst>
        </pc:spChg>
        <pc:picChg chg="add mod modCrop">
          <ac:chgData name="Harkavy, Marian (ENE)" userId="5f6d1509-299c-473b-8aec-6c7955d743ae" providerId="ADAL" clId="{8C9F38DC-64D8-4A62-AE26-6723B16E3CFC}" dt="2025-01-10T15:31:57.047" v="2815" actId="1036"/>
          <ac:picMkLst>
            <pc:docMk/>
            <pc:sldMk cId="628113593" sldId="2405"/>
            <ac:picMk id="8" creationId="{DA1FD1E6-476D-6B4E-2179-E248829B12EF}"/>
          </ac:picMkLst>
        </pc:picChg>
      </pc:sldChg>
      <pc:sldChg chg="addSp delSp modSp mod modCm">
        <pc:chgData name="Harkavy, Marian (ENE)" userId="5f6d1509-299c-473b-8aec-6c7955d743ae" providerId="ADAL" clId="{8C9F38DC-64D8-4A62-AE26-6723B16E3CFC}" dt="2025-01-10T15:27:03.005" v="2810" actId="207"/>
        <pc:sldMkLst>
          <pc:docMk/>
          <pc:sldMk cId="2413140196" sldId="2407"/>
        </pc:sldMkLst>
        <pc:spChg chg="mod">
          <ac:chgData name="Harkavy, Marian (ENE)" userId="5f6d1509-299c-473b-8aec-6c7955d743ae" providerId="ADAL" clId="{8C9F38DC-64D8-4A62-AE26-6723B16E3CFC}" dt="2025-01-10T15:23:36.367" v="2804" actId="207"/>
          <ac:spMkLst>
            <pc:docMk/>
            <pc:sldMk cId="2413140196" sldId="2407"/>
            <ac:spMk id="6" creationId="{8D443ECF-335A-EB14-76A3-869EA124605E}"/>
          </ac:spMkLst>
        </pc:spChg>
        <pc:spChg chg="mod">
          <ac:chgData name="Harkavy, Marian (ENE)" userId="5f6d1509-299c-473b-8aec-6c7955d743ae" providerId="ADAL" clId="{8C9F38DC-64D8-4A62-AE26-6723B16E3CFC}" dt="2025-01-10T15:27:03.005" v="2810" actId="207"/>
          <ac:spMkLst>
            <pc:docMk/>
            <pc:sldMk cId="2413140196" sldId="2407"/>
            <ac:spMk id="25" creationId="{5E937DEF-257C-3E80-27D0-C38847AE68B5}"/>
          </ac:spMkLst>
        </pc:spChg>
        <pc:spChg chg="mod">
          <ac:chgData name="Harkavy, Marian (ENE)" userId="5f6d1509-299c-473b-8aec-6c7955d743ae" providerId="ADAL" clId="{8C9F38DC-64D8-4A62-AE26-6723B16E3CFC}" dt="2025-01-09T20:30:46.022" v="2788" actId="1035"/>
          <ac:spMkLst>
            <pc:docMk/>
            <pc:sldMk cId="2413140196" sldId="2407"/>
            <ac:spMk id="27" creationId="{3BD3D02E-3AAC-AB31-F883-3611499B03B7}"/>
          </ac:spMkLst>
        </pc:spChg>
        <pc:spChg chg="mod">
          <ac:chgData name="Harkavy, Marian (ENE)" userId="5f6d1509-299c-473b-8aec-6c7955d743ae" providerId="ADAL" clId="{8C9F38DC-64D8-4A62-AE26-6723B16E3CFC}" dt="2025-01-10T15:26:34.241" v="2809" actId="207"/>
          <ac:spMkLst>
            <pc:docMk/>
            <pc:sldMk cId="2413140196" sldId="2407"/>
            <ac:spMk id="28" creationId="{6892232E-2747-BF15-2AE6-1E90EB6A5B55}"/>
          </ac:spMkLst>
        </pc:spChg>
        <pc:picChg chg="add mod modCrop">
          <ac:chgData name="Harkavy, Marian (ENE)" userId="5f6d1509-299c-473b-8aec-6c7955d743ae" providerId="ADAL" clId="{8C9F38DC-64D8-4A62-AE26-6723B16E3CFC}" dt="2025-01-09T21:24:59.772" v="2800" actId="1076"/>
          <ac:picMkLst>
            <pc:docMk/>
            <pc:sldMk cId="2413140196" sldId="2407"/>
            <ac:picMk id="8" creationId="{F099F5F4-E73A-10DB-7F69-382E136C9098}"/>
          </ac:picMkLst>
        </pc:picChg>
        <pc:cxnChg chg="mod">
          <ac:chgData name="Harkavy, Marian (ENE)" userId="5f6d1509-299c-473b-8aec-6c7955d743ae" providerId="ADAL" clId="{8C9F38DC-64D8-4A62-AE26-6723B16E3CFC}" dt="2025-01-09T20:30:35.502" v="2760" actId="1036"/>
          <ac:cxnSpMkLst>
            <pc:docMk/>
            <pc:sldMk cId="2413140196" sldId="2407"/>
            <ac:cxnSpMk id="26" creationId="{3ACC287A-9A67-B81C-81E7-2308CE957226}"/>
          </ac:cxnSpMkLst>
        </pc:cxnChg>
        <pc:extLst>
          <p:ext xmlns:p="http://schemas.openxmlformats.org/presentationml/2006/main" uri="{D6D511B9-2390-475A-947B-AFAB55BFBCF1}">
            <pc226:cmChg xmlns:pc226="http://schemas.microsoft.com/office/powerpoint/2022/06/main/command" chg="mod">
              <pc226:chgData name="Harkavy, Marian (ENE)" userId="5f6d1509-299c-473b-8aec-6c7955d743ae" providerId="ADAL" clId="{8C9F38DC-64D8-4A62-AE26-6723B16E3CFC}" dt="2025-01-09T20:27:31.679" v="2723" actId="20577"/>
              <pc2:cmMkLst xmlns:pc2="http://schemas.microsoft.com/office/powerpoint/2019/9/main/command">
                <pc:docMk/>
                <pc:sldMk cId="2413140196" sldId="2407"/>
                <pc2:cmMk id="{1E9D530E-11DF-4EFC-AE40-379F0292A0A5}"/>
              </pc2:cmMkLst>
            </pc226:cmChg>
          </p:ext>
        </pc:extLst>
      </pc:sldChg>
    </pc:docChg>
  </pc:docChgLst>
  <pc:docChgLst>
    <pc:chgData name="Diggin, Lauren (ENE)" userId="da645118-5583-452b-b323-2f76aa9d17b1" providerId="ADAL" clId="{DCB8A39F-1C39-4BFE-961D-247E9420F29A}"/>
    <pc:docChg chg="undo redo custSel addSld delSld modSld sldOrd modMainMaster">
      <pc:chgData name="Diggin, Lauren (ENE)" userId="da645118-5583-452b-b323-2f76aa9d17b1" providerId="ADAL" clId="{DCB8A39F-1C39-4BFE-961D-247E9420F29A}" dt="2025-01-15T20:42:44.042" v="6947" actId="20577"/>
      <pc:docMkLst>
        <pc:docMk/>
      </pc:docMkLst>
      <pc:sldChg chg="addSp delSp modSp mod modCm">
        <pc:chgData name="Diggin, Lauren (ENE)" userId="da645118-5583-452b-b323-2f76aa9d17b1" providerId="ADAL" clId="{DCB8A39F-1C39-4BFE-961D-247E9420F29A}" dt="2025-01-14T21:11:56.868" v="6342" actId="6549"/>
        <pc:sldMkLst>
          <pc:docMk/>
          <pc:sldMk cId="813088999" sldId="785"/>
        </pc:sldMkLst>
        <pc:spChg chg="mod">
          <ac:chgData name="Diggin, Lauren (ENE)" userId="da645118-5583-452b-b323-2f76aa9d17b1" providerId="ADAL" clId="{DCB8A39F-1C39-4BFE-961D-247E9420F29A}" dt="2024-12-31T14:06:20.315" v="1289" actId="20577"/>
          <ac:spMkLst>
            <pc:docMk/>
            <pc:sldMk cId="813088999" sldId="785"/>
            <ac:spMk id="2" creationId="{07443808-5491-DDCA-4CF9-6DA0A4FDEA4D}"/>
          </ac:spMkLst>
        </pc:spChg>
        <pc:spChg chg="del">
          <ac:chgData name="Diggin, Lauren (ENE)" userId="da645118-5583-452b-b323-2f76aa9d17b1" providerId="ADAL" clId="{DCB8A39F-1C39-4BFE-961D-247E9420F29A}" dt="2025-01-13T22:37:48.007" v="2926" actId="478"/>
          <ac:spMkLst>
            <pc:docMk/>
            <pc:sldMk cId="813088999" sldId="785"/>
            <ac:spMk id="3" creationId="{2490FD03-459B-729F-03ED-DE692C8F2860}"/>
          </ac:spMkLst>
        </pc:spChg>
        <pc:spChg chg="mod">
          <ac:chgData name="Diggin, Lauren (ENE)" userId="da645118-5583-452b-b323-2f76aa9d17b1" providerId="ADAL" clId="{DCB8A39F-1C39-4BFE-961D-247E9420F29A}" dt="2025-01-14T21:11:26.362" v="6320" actId="6549"/>
          <ac:spMkLst>
            <pc:docMk/>
            <pc:sldMk cId="813088999" sldId="785"/>
            <ac:spMk id="13" creationId="{C16C0610-7803-42E3-F9F0-738CEAC36779}"/>
          </ac:spMkLst>
        </pc:spChg>
        <pc:spChg chg="mod">
          <ac:chgData name="Diggin, Lauren (ENE)" userId="da645118-5583-452b-b323-2f76aa9d17b1" providerId="ADAL" clId="{DCB8A39F-1C39-4BFE-961D-247E9420F29A}" dt="2025-01-14T21:11:29.598" v="6321" actId="6549"/>
          <ac:spMkLst>
            <pc:docMk/>
            <pc:sldMk cId="813088999" sldId="785"/>
            <ac:spMk id="14" creationId="{5749366A-FA4B-9021-B73B-912ED6AD69BE}"/>
          </ac:spMkLst>
        </pc:spChg>
        <pc:spChg chg="mod">
          <ac:chgData name="Diggin, Lauren (ENE)" userId="da645118-5583-452b-b323-2f76aa9d17b1" providerId="ADAL" clId="{DCB8A39F-1C39-4BFE-961D-247E9420F29A}" dt="2025-01-14T21:11:33.039" v="6322" actId="6549"/>
          <ac:spMkLst>
            <pc:docMk/>
            <pc:sldMk cId="813088999" sldId="785"/>
            <ac:spMk id="15" creationId="{F625DB71-E722-80A4-71EB-49C34BF00C94}"/>
          </ac:spMkLst>
        </pc:spChg>
        <pc:spChg chg="mod">
          <ac:chgData name="Diggin, Lauren (ENE)" userId="da645118-5583-452b-b323-2f76aa9d17b1" providerId="ADAL" clId="{DCB8A39F-1C39-4BFE-961D-247E9420F29A}" dt="2025-01-14T21:11:52.399" v="6341" actId="20577"/>
          <ac:spMkLst>
            <pc:docMk/>
            <pc:sldMk cId="813088999" sldId="785"/>
            <ac:spMk id="16" creationId="{AFCED210-BED0-F98B-79F0-A0C727A1887B}"/>
          </ac:spMkLst>
        </pc:spChg>
        <pc:spChg chg="add del mod">
          <ac:chgData name="Diggin, Lauren (ENE)" userId="da645118-5583-452b-b323-2f76aa9d17b1" providerId="ADAL" clId="{DCB8A39F-1C39-4BFE-961D-247E9420F29A}" dt="2025-01-14T21:11:56.868" v="6342" actId="6549"/>
          <ac:spMkLst>
            <pc:docMk/>
            <pc:sldMk cId="813088999" sldId="785"/>
            <ac:spMk id="17" creationId="{2B3CFDBF-51A5-2F3F-2CDF-9672202AE291}"/>
          </ac:spMkLst>
        </pc:spChg>
        <pc:extLst>
          <p:ext xmlns:p="http://schemas.openxmlformats.org/presentationml/2006/main" uri="{D6D511B9-2390-475A-947B-AFAB55BFBCF1}">
            <pc226:cmChg xmlns:pc226="http://schemas.microsoft.com/office/powerpoint/2022/06/main/command" chg="mod">
              <pc226:chgData name="Diggin, Lauren (ENE)" userId="da645118-5583-452b-b323-2f76aa9d17b1" providerId="ADAL" clId="{DCB8A39F-1C39-4BFE-961D-247E9420F29A}" dt="2025-01-14T21:11:56.868" v="6342" actId="6549"/>
              <pc2:cmMkLst xmlns:pc2="http://schemas.microsoft.com/office/powerpoint/2019/9/main/command">
                <pc:docMk/>
                <pc:sldMk cId="813088999" sldId="785"/>
                <pc2:cmMk id="{72D02EA5-2432-49BE-9DBE-3B3EF90B1834}"/>
              </pc2:cmMkLst>
            </pc226:cmChg>
          </p:ext>
        </pc:extLst>
      </pc:sldChg>
      <pc:sldChg chg="addSp delSp modSp mod">
        <pc:chgData name="Diggin, Lauren (ENE)" userId="da645118-5583-452b-b323-2f76aa9d17b1" providerId="ADAL" clId="{DCB8A39F-1C39-4BFE-961D-247E9420F29A}" dt="2025-01-14T21:01:51.279" v="6150" actId="1582"/>
        <pc:sldMkLst>
          <pc:docMk/>
          <pc:sldMk cId="2747674488" sldId="788"/>
        </pc:sldMkLst>
        <pc:spChg chg="del">
          <ac:chgData name="Diggin, Lauren (ENE)" userId="da645118-5583-452b-b323-2f76aa9d17b1" providerId="ADAL" clId="{DCB8A39F-1C39-4BFE-961D-247E9420F29A}" dt="2025-01-13T22:56:30.634" v="2975" actId="478"/>
          <ac:spMkLst>
            <pc:docMk/>
            <pc:sldMk cId="2747674488" sldId="788"/>
            <ac:spMk id="2" creationId="{3AD70E9A-FCE6-73E6-2F73-ACF1EEDE02AC}"/>
          </ac:spMkLst>
        </pc:spChg>
        <pc:spChg chg="mod">
          <ac:chgData name="Diggin, Lauren (ENE)" userId="da645118-5583-452b-b323-2f76aa9d17b1" providerId="ADAL" clId="{DCB8A39F-1C39-4BFE-961D-247E9420F29A}" dt="2024-12-31T14:35:32.377" v="1714" actId="207"/>
          <ac:spMkLst>
            <pc:docMk/>
            <pc:sldMk cId="2747674488" sldId="788"/>
            <ac:spMk id="4" creationId="{448C490C-3813-B612-32DA-282C744A6371}"/>
          </ac:spMkLst>
        </pc:spChg>
        <pc:spChg chg="mod">
          <ac:chgData name="Diggin, Lauren (ENE)" userId="da645118-5583-452b-b323-2f76aa9d17b1" providerId="ADAL" clId="{DCB8A39F-1C39-4BFE-961D-247E9420F29A}" dt="2025-01-11T00:37:26.134" v="2858" actId="207"/>
          <ac:spMkLst>
            <pc:docMk/>
            <pc:sldMk cId="2747674488" sldId="788"/>
            <ac:spMk id="6" creationId="{66DE40D1-2784-30C1-E2DD-AC65C6A3B3A2}"/>
          </ac:spMkLst>
        </pc:spChg>
        <pc:spChg chg="add mod">
          <ac:chgData name="Diggin, Lauren (ENE)" userId="da645118-5583-452b-b323-2f76aa9d17b1" providerId="ADAL" clId="{DCB8A39F-1C39-4BFE-961D-247E9420F29A}" dt="2025-01-14T17:40:48.402" v="4937" actId="962"/>
          <ac:spMkLst>
            <pc:docMk/>
            <pc:sldMk cId="2747674488" sldId="788"/>
            <ac:spMk id="9" creationId="{FC364536-699D-D46F-FFF6-8BF5F3AAC1E5}"/>
          </ac:spMkLst>
        </pc:spChg>
        <pc:spChg chg="add mod">
          <ac:chgData name="Diggin, Lauren (ENE)" userId="da645118-5583-452b-b323-2f76aa9d17b1" providerId="ADAL" clId="{DCB8A39F-1C39-4BFE-961D-247E9420F29A}" dt="2024-12-30T23:17:36.711" v="1260" actId="1037"/>
          <ac:spMkLst>
            <pc:docMk/>
            <pc:sldMk cId="2747674488" sldId="788"/>
            <ac:spMk id="10" creationId="{A2D5F28A-797B-5030-E250-4B4232EE0B5B}"/>
          </ac:spMkLst>
        </pc:spChg>
        <pc:spChg chg="add mod">
          <ac:chgData name="Diggin, Lauren (ENE)" userId="da645118-5583-452b-b323-2f76aa9d17b1" providerId="ADAL" clId="{DCB8A39F-1C39-4BFE-961D-247E9420F29A}" dt="2025-01-14T17:40:16.450" v="4815" actId="962"/>
          <ac:spMkLst>
            <pc:docMk/>
            <pc:sldMk cId="2747674488" sldId="788"/>
            <ac:spMk id="12" creationId="{0C7A1809-C2C3-6876-6AB8-D47B34108887}"/>
          </ac:spMkLst>
        </pc:spChg>
        <pc:spChg chg="add mod">
          <ac:chgData name="Diggin, Lauren (ENE)" userId="da645118-5583-452b-b323-2f76aa9d17b1" providerId="ADAL" clId="{DCB8A39F-1C39-4BFE-961D-247E9420F29A}" dt="2025-01-14T21:01:30.086" v="6143" actId="1582"/>
          <ac:spMkLst>
            <pc:docMk/>
            <pc:sldMk cId="2747674488" sldId="788"/>
            <ac:spMk id="27" creationId="{C5AA3F0A-F18C-7790-59E6-5B73010BA02F}"/>
          </ac:spMkLst>
        </pc:spChg>
        <pc:spChg chg="add mod">
          <ac:chgData name="Diggin, Lauren (ENE)" userId="da645118-5583-452b-b323-2f76aa9d17b1" providerId="ADAL" clId="{DCB8A39F-1C39-4BFE-961D-247E9420F29A}" dt="2025-01-14T21:01:39.701" v="6145" actId="1582"/>
          <ac:spMkLst>
            <pc:docMk/>
            <pc:sldMk cId="2747674488" sldId="788"/>
            <ac:spMk id="28" creationId="{1F7A6386-7655-F680-BAD9-32E780C3F5A9}"/>
          </ac:spMkLst>
        </pc:spChg>
        <pc:spChg chg="add mod ord">
          <ac:chgData name="Diggin, Lauren (ENE)" userId="da645118-5583-452b-b323-2f76aa9d17b1" providerId="ADAL" clId="{DCB8A39F-1C39-4BFE-961D-247E9420F29A}" dt="2025-01-14T17:43:06.760" v="5737" actId="962"/>
          <ac:spMkLst>
            <pc:docMk/>
            <pc:sldMk cId="2747674488" sldId="788"/>
            <ac:spMk id="29" creationId="{8C18634D-FB7D-BC1D-DB8B-46EEE21E6BA2}"/>
          </ac:spMkLst>
        </pc:spChg>
        <pc:spChg chg="add mod">
          <ac:chgData name="Diggin, Lauren (ENE)" userId="da645118-5583-452b-b323-2f76aa9d17b1" providerId="ADAL" clId="{DCB8A39F-1C39-4BFE-961D-247E9420F29A}" dt="2024-12-30T23:20:09.247" v="1271" actId="2085"/>
          <ac:spMkLst>
            <pc:docMk/>
            <pc:sldMk cId="2747674488" sldId="788"/>
            <ac:spMk id="30" creationId="{83218D08-AE53-0D8D-F55C-CF2A3F4EEB65}"/>
          </ac:spMkLst>
        </pc:spChg>
        <pc:spChg chg="add mod">
          <ac:chgData name="Diggin, Lauren (ENE)" userId="da645118-5583-452b-b323-2f76aa9d17b1" providerId="ADAL" clId="{DCB8A39F-1C39-4BFE-961D-247E9420F29A}" dt="2025-01-14T21:01:42.219" v="6146" actId="1582"/>
          <ac:spMkLst>
            <pc:docMk/>
            <pc:sldMk cId="2747674488" sldId="788"/>
            <ac:spMk id="31" creationId="{9EA6052C-ED76-FC95-E0D4-4A677AF57FD9}"/>
          </ac:spMkLst>
        </pc:spChg>
        <pc:spChg chg="add mod">
          <ac:chgData name="Diggin, Lauren (ENE)" userId="da645118-5583-452b-b323-2f76aa9d17b1" providerId="ADAL" clId="{DCB8A39F-1C39-4BFE-961D-247E9420F29A}" dt="2025-01-14T21:01:37.129" v="6144" actId="1582"/>
          <ac:spMkLst>
            <pc:docMk/>
            <pc:sldMk cId="2747674488" sldId="788"/>
            <ac:spMk id="32" creationId="{A28B32CC-7887-6AFB-DD19-E947D6448EA4}"/>
          </ac:spMkLst>
        </pc:spChg>
        <pc:spChg chg="add mod">
          <ac:chgData name="Diggin, Lauren (ENE)" userId="da645118-5583-452b-b323-2f76aa9d17b1" providerId="ADAL" clId="{DCB8A39F-1C39-4BFE-961D-247E9420F29A}" dt="2025-01-14T21:01:46.124" v="6148" actId="1582"/>
          <ac:spMkLst>
            <pc:docMk/>
            <pc:sldMk cId="2747674488" sldId="788"/>
            <ac:spMk id="33" creationId="{090170DF-C52D-55D8-BD11-4F0ECEAA7DEF}"/>
          </ac:spMkLst>
        </pc:spChg>
        <pc:spChg chg="add mod">
          <ac:chgData name="Diggin, Lauren (ENE)" userId="da645118-5583-452b-b323-2f76aa9d17b1" providerId="ADAL" clId="{DCB8A39F-1C39-4BFE-961D-247E9420F29A}" dt="2025-01-14T21:01:48.540" v="6149" actId="1582"/>
          <ac:spMkLst>
            <pc:docMk/>
            <pc:sldMk cId="2747674488" sldId="788"/>
            <ac:spMk id="34" creationId="{67FC9C23-3B1A-EC25-66ED-901F0475D5BB}"/>
          </ac:spMkLst>
        </pc:spChg>
        <pc:spChg chg="add mod">
          <ac:chgData name="Diggin, Lauren (ENE)" userId="da645118-5583-452b-b323-2f76aa9d17b1" providerId="ADAL" clId="{DCB8A39F-1C39-4BFE-961D-247E9420F29A}" dt="2025-01-14T21:01:44.102" v="6147" actId="1582"/>
          <ac:spMkLst>
            <pc:docMk/>
            <pc:sldMk cId="2747674488" sldId="788"/>
            <ac:spMk id="35" creationId="{7C445AFD-C4B6-DEFA-927C-01311F470247}"/>
          </ac:spMkLst>
        </pc:spChg>
        <pc:spChg chg="add mod">
          <ac:chgData name="Diggin, Lauren (ENE)" userId="da645118-5583-452b-b323-2f76aa9d17b1" providerId="ADAL" clId="{DCB8A39F-1C39-4BFE-961D-247E9420F29A}" dt="2025-01-14T21:01:51.279" v="6150" actId="1582"/>
          <ac:spMkLst>
            <pc:docMk/>
            <pc:sldMk cId="2747674488" sldId="788"/>
            <ac:spMk id="36" creationId="{35686248-46EC-117D-5D21-0D7AB69FB7A5}"/>
          </ac:spMkLst>
        </pc:spChg>
        <pc:picChg chg="add mod">
          <ac:chgData name="Diggin, Lauren (ENE)" userId="da645118-5583-452b-b323-2f76aa9d17b1" providerId="ADAL" clId="{DCB8A39F-1C39-4BFE-961D-247E9420F29A}" dt="2024-12-31T15:28:04.210" v="1955" actId="1037"/>
          <ac:picMkLst>
            <pc:docMk/>
            <pc:sldMk cId="2747674488" sldId="788"/>
            <ac:picMk id="19" creationId="{DABF564E-8980-0281-9236-A356AAA14FC5}"/>
          </ac:picMkLst>
        </pc:picChg>
      </pc:sldChg>
      <pc:sldChg chg="addSp delSp modSp del mod">
        <pc:chgData name="Diggin, Lauren (ENE)" userId="da645118-5583-452b-b323-2f76aa9d17b1" providerId="ADAL" clId="{DCB8A39F-1C39-4BFE-961D-247E9420F29A}" dt="2024-12-31T14:00:23.996" v="1272" actId="2696"/>
        <pc:sldMkLst>
          <pc:docMk/>
          <pc:sldMk cId="3439719083" sldId="790"/>
        </pc:sldMkLst>
      </pc:sldChg>
      <pc:sldChg chg="del">
        <pc:chgData name="Diggin, Lauren (ENE)" userId="da645118-5583-452b-b323-2f76aa9d17b1" providerId="ADAL" clId="{DCB8A39F-1C39-4BFE-961D-247E9420F29A}" dt="2024-12-30T22:42:01.487" v="631" actId="2696"/>
        <pc:sldMkLst>
          <pc:docMk/>
          <pc:sldMk cId="2877172322" sldId="791"/>
        </pc:sldMkLst>
      </pc:sldChg>
      <pc:sldChg chg="del">
        <pc:chgData name="Diggin, Lauren (ENE)" userId="da645118-5583-452b-b323-2f76aa9d17b1" providerId="ADAL" clId="{DCB8A39F-1C39-4BFE-961D-247E9420F29A}" dt="2024-12-30T22:41:55.080" v="629" actId="2696"/>
        <pc:sldMkLst>
          <pc:docMk/>
          <pc:sldMk cId="2530600665" sldId="793"/>
        </pc:sldMkLst>
      </pc:sldChg>
      <pc:sldChg chg="del ord">
        <pc:chgData name="Diggin, Lauren (ENE)" userId="da645118-5583-452b-b323-2f76aa9d17b1" providerId="ADAL" clId="{DCB8A39F-1C39-4BFE-961D-247E9420F29A}" dt="2024-12-31T14:22:53.199" v="1489" actId="2696"/>
        <pc:sldMkLst>
          <pc:docMk/>
          <pc:sldMk cId="2725074454" sldId="798"/>
        </pc:sldMkLst>
      </pc:sldChg>
      <pc:sldChg chg="del">
        <pc:chgData name="Diggin, Lauren (ENE)" userId="da645118-5583-452b-b323-2f76aa9d17b1" providerId="ADAL" clId="{DCB8A39F-1C39-4BFE-961D-247E9420F29A}" dt="2024-12-31T14:22:58.234" v="1490" actId="2696"/>
        <pc:sldMkLst>
          <pc:docMk/>
          <pc:sldMk cId="672486615" sldId="800"/>
        </pc:sldMkLst>
      </pc:sldChg>
      <pc:sldChg chg="addSp delSp modSp del mod ord modClrScheme chgLayout">
        <pc:chgData name="Diggin, Lauren (ENE)" userId="da645118-5583-452b-b323-2f76aa9d17b1" providerId="ADAL" clId="{DCB8A39F-1C39-4BFE-961D-247E9420F29A}" dt="2024-12-31T17:10:05.262" v="1957" actId="2696"/>
        <pc:sldMkLst>
          <pc:docMk/>
          <pc:sldMk cId="3290969059" sldId="801"/>
        </pc:sldMkLst>
      </pc:sldChg>
      <pc:sldChg chg="del">
        <pc:chgData name="Diggin, Lauren (ENE)" userId="da645118-5583-452b-b323-2f76aa9d17b1" providerId="ADAL" clId="{DCB8A39F-1C39-4BFE-961D-247E9420F29A}" dt="2024-12-31T14:23:09.358" v="1491" actId="2696"/>
        <pc:sldMkLst>
          <pc:docMk/>
          <pc:sldMk cId="888972607" sldId="804"/>
        </pc:sldMkLst>
      </pc:sldChg>
      <pc:sldChg chg="addSp delSp modSp mod">
        <pc:chgData name="Diggin, Lauren (ENE)" userId="da645118-5583-452b-b323-2f76aa9d17b1" providerId="ADAL" clId="{DCB8A39F-1C39-4BFE-961D-247E9420F29A}" dt="2025-01-14T20:48:51.307" v="6102" actId="1036"/>
        <pc:sldMkLst>
          <pc:docMk/>
          <pc:sldMk cId="3355650393" sldId="805"/>
        </pc:sldMkLst>
        <pc:spChg chg="mod">
          <ac:chgData name="Diggin, Lauren (ENE)" userId="da645118-5583-452b-b323-2f76aa9d17b1" providerId="ADAL" clId="{DCB8A39F-1C39-4BFE-961D-247E9420F29A}" dt="2024-12-31T17:10:54.039" v="1973" actId="255"/>
          <ac:spMkLst>
            <pc:docMk/>
            <pc:sldMk cId="3355650393" sldId="805"/>
            <ac:spMk id="2" creationId="{8CFC87A8-BE4A-FCE5-2EF9-2706EDFA4F96}"/>
          </ac:spMkLst>
        </pc:spChg>
        <pc:spChg chg="add mod">
          <ac:chgData name="Diggin, Lauren (ENE)" userId="da645118-5583-452b-b323-2f76aa9d17b1" providerId="ADAL" clId="{DCB8A39F-1C39-4BFE-961D-247E9420F29A}" dt="2024-12-31T17:10:59.591" v="1975" actId="20577"/>
          <ac:spMkLst>
            <pc:docMk/>
            <pc:sldMk cId="3355650393" sldId="805"/>
            <ac:spMk id="3" creationId="{AAD86FA3-58E7-8580-2DDC-181EB2FFB92C}"/>
          </ac:spMkLst>
        </pc:spChg>
        <pc:spChg chg="del">
          <ac:chgData name="Diggin, Lauren (ENE)" userId="da645118-5583-452b-b323-2f76aa9d17b1" providerId="ADAL" clId="{DCB8A39F-1C39-4BFE-961D-247E9420F29A}" dt="2025-01-14T00:50:48.251" v="3797" actId="478"/>
          <ac:spMkLst>
            <pc:docMk/>
            <pc:sldMk cId="3355650393" sldId="805"/>
            <ac:spMk id="4" creationId="{9CAFA4C8-D59C-FAA6-DB57-38C7A38C6E71}"/>
          </ac:spMkLst>
        </pc:spChg>
        <pc:spChg chg="mod">
          <ac:chgData name="Diggin, Lauren (ENE)" userId="da645118-5583-452b-b323-2f76aa9d17b1" providerId="ADAL" clId="{DCB8A39F-1C39-4BFE-961D-247E9420F29A}" dt="2025-01-14T17:05:21.087" v="3983" actId="179"/>
          <ac:spMkLst>
            <pc:docMk/>
            <pc:sldMk cId="3355650393" sldId="805"/>
            <ac:spMk id="6" creationId="{5FBD13E3-D2F9-CC3F-C910-67711B120F6E}"/>
          </ac:spMkLst>
        </pc:spChg>
        <pc:spChg chg="add mod">
          <ac:chgData name="Diggin, Lauren (ENE)" userId="da645118-5583-452b-b323-2f76aa9d17b1" providerId="ADAL" clId="{DCB8A39F-1C39-4BFE-961D-247E9420F29A}" dt="2024-12-31T17:23:26.407" v="2275" actId="478"/>
          <ac:spMkLst>
            <pc:docMk/>
            <pc:sldMk cId="3355650393" sldId="805"/>
            <ac:spMk id="11" creationId="{559C6B69-C06C-24C0-9DA0-735B1FF00B17}"/>
          </ac:spMkLst>
        </pc:spChg>
        <pc:spChg chg="mod">
          <ac:chgData name="Diggin, Lauren (ENE)" userId="da645118-5583-452b-b323-2f76aa9d17b1" providerId="ADAL" clId="{DCB8A39F-1C39-4BFE-961D-247E9420F29A}" dt="2025-01-14T17:05:59.051" v="4044" actId="1035"/>
          <ac:spMkLst>
            <pc:docMk/>
            <pc:sldMk cId="3355650393" sldId="805"/>
            <ac:spMk id="24" creationId="{2BCCC91D-0A85-5353-1EF8-62EAEDD1C067}"/>
          </ac:spMkLst>
        </pc:spChg>
        <pc:spChg chg="mod">
          <ac:chgData name="Diggin, Lauren (ENE)" userId="da645118-5583-452b-b323-2f76aa9d17b1" providerId="ADAL" clId="{DCB8A39F-1C39-4BFE-961D-247E9420F29A}" dt="2025-01-14T17:06:30.373" v="4146" actId="1036"/>
          <ac:spMkLst>
            <pc:docMk/>
            <pc:sldMk cId="3355650393" sldId="805"/>
            <ac:spMk id="25" creationId="{511679A6-F3C4-16DC-C7F1-2EC2FF3809C0}"/>
          </ac:spMkLst>
        </pc:spChg>
        <pc:spChg chg="mod">
          <ac:chgData name="Diggin, Lauren (ENE)" userId="da645118-5583-452b-b323-2f76aa9d17b1" providerId="ADAL" clId="{DCB8A39F-1C39-4BFE-961D-247E9420F29A}" dt="2025-01-14T17:06:15.994" v="4122" actId="1035"/>
          <ac:spMkLst>
            <pc:docMk/>
            <pc:sldMk cId="3355650393" sldId="805"/>
            <ac:spMk id="27" creationId="{A3945A1C-0B12-F92B-49F7-349B1B8CF7FD}"/>
          </ac:spMkLst>
        </pc:spChg>
        <pc:spChg chg="mod">
          <ac:chgData name="Diggin, Lauren (ENE)" userId="da645118-5583-452b-b323-2f76aa9d17b1" providerId="ADAL" clId="{DCB8A39F-1C39-4BFE-961D-247E9420F29A}" dt="2025-01-14T17:06:38.090" v="4147" actId="14100"/>
          <ac:spMkLst>
            <pc:docMk/>
            <pc:sldMk cId="3355650393" sldId="805"/>
            <ac:spMk id="28" creationId="{BBC719F5-6385-DC2C-CE26-4D07BD648B3B}"/>
          </ac:spMkLst>
        </pc:spChg>
        <pc:picChg chg="mod">
          <ac:chgData name="Diggin, Lauren (ENE)" userId="da645118-5583-452b-b323-2f76aa9d17b1" providerId="ADAL" clId="{DCB8A39F-1C39-4BFE-961D-247E9420F29A}" dt="2025-01-14T17:57:37.010" v="5773" actId="962"/>
          <ac:picMkLst>
            <pc:docMk/>
            <pc:sldMk cId="3355650393" sldId="805"/>
            <ac:picMk id="5" creationId="{125C716D-39E4-7FCA-814A-407C0EFE6133}"/>
          </ac:picMkLst>
        </pc:picChg>
        <pc:cxnChg chg="mod">
          <ac:chgData name="Diggin, Lauren (ENE)" userId="da645118-5583-452b-b323-2f76aa9d17b1" providerId="ADAL" clId="{DCB8A39F-1C39-4BFE-961D-247E9420F29A}" dt="2025-01-14T20:48:51.307" v="6102" actId="1036"/>
          <ac:cxnSpMkLst>
            <pc:docMk/>
            <pc:sldMk cId="3355650393" sldId="805"/>
            <ac:cxnSpMk id="26" creationId="{F1BB231E-1202-E264-6B5D-294A6DA027CF}"/>
          </ac:cxnSpMkLst>
        </pc:cxnChg>
      </pc:sldChg>
      <pc:sldChg chg="del">
        <pc:chgData name="Diggin, Lauren (ENE)" userId="da645118-5583-452b-b323-2f76aa9d17b1" providerId="ADAL" clId="{DCB8A39F-1C39-4BFE-961D-247E9420F29A}" dt="2024-12-31T14:31:09.367" v="1602" actId="2696"/>
        <pc:sldMkLst>
          <pc:docMk/>
          <pc:sldMk cId="2738580613" sldId="807"/>
        </pc:sldMkLst>
      </pc:sldChg>
      <pc:sldChg chg="del">
        <pc:chgData name="Diggin, Lauren (ENE)" userId="da645118-5583-452b-b323-2f76aa9d17b1" providerId="ADAL" clId="{DCB8A39F-1C39-4BFE-961D-247E9420F29A}" dt="2024-12-31T14:20:29.808" v="1415" actId="2696"/>
        <pc:sldMkLst>
          <pc:docMk/>
          <pc:sldMk cId="1269096200" sldId="809"/>
        </pc:sldMkLst>
      </pc:sldChg>
      <pc:sldChg chg="del">
        <pc:chgData name="Diggin, Lauren (ENE)" userId="da645118-5583-452b-b323-2f76aa9d17b1" providerId="ADAL" clId="{DCB8A39F-1C39-4BFE-961D-247E9420F29A}" dt="2024-12-31T14:20:55.472" v="1419" actId="2696"/>
        <pc:sldMkLst>
          <pc:docMk/>
          <pc:sldMk cId="1097725637" sldId="810"/>
        </pc:sldMkLst>
      </pc:sldChg>
      <pc:sldChg chg="del">
        <pc:chgData name="Diggin, Lauren (ENE)" userId="da645118-5583-452b-b323-2f76aa9d17b1" providerId="ADAL" clId="{DCB8A39F-1C39-4BFE-961D-247E9420F29A}" dt="2024-12-31T14:20:50.829" v="1418" actId="2696"/>
        <pc:sldMkLst>
          <pc:docMk/>
          <pc:sldMk cId="4255432925" sldId="811"/>
        </pc:sldMkLst>
      </pc:sldChg>
      <pc:sldChg chg="del">
        <pc:chgData name="Diggin, Lauren (ENE)" userId="da645118-5583-452b-b323-2f76aa9d17b1" providerId="ADAL" clId="{DCB8A39F-1C39-4BFE-961D-247E9420F29A}" dt="2024-12-31T14:20:46.854" v="1417" actId="2696"/>
        <pc:sldMkLst>
          <pc:docMk/>
          <pc:sldMk cId="3779825804" sldId="812"/>
        </pc:sldMkLst>
      </pc:sldChg>
      <pc:sldChg chg="del">
        <pc:chgData name="Diggin, Lauren (ENE)" userId="da645118-5583-452b-b323-2f76aa9d17b1" providerId="ADAL" clId="{DCB8A39F-1C39-4BFE-961D-247E9420F29A}" dt="2024-12-31T14:20:41.909" v="1416" actId="2696"/>
        <pc:sldMkLst>
          <pc:docMk/>
          <pc:sldMk cId="3427299353" sldId="816"/>
        </pc:sldMkLst>
      </pc:sldChg>
      <pc:sldChg chg="delSp modSp mod">
        <pc:chgData name="Diggin, Lauren (ENE)" userId="da645118-5583-452b-b323-2f76aa9d17b1" providerId="ADAL" clId="{DCB8A39F-1C39-4BFE-961D-247E9420F29A}" dt="2025-01-14T21:13:30.194" v="6344" actId="20577"/>
        <pc:sldMkLst>
          <pc:docMk/>
          <pc:sldMk cId="2899661494" sldId="817"/>
        </pc:sldMkLst>
        <pc:spChg chg="del">
          <ac:chgData name="Diggin, Lauren (ENE)" userId="da645118-5583-452b-b323-2f76aa9d17b1" providerId="ADAL" clId="{DCB8A39F-1C39-4BFE-961D-247E9420F29A}" dt="2025-01-14T00:44:54.794" v="3782" actId="478"/>
          <ac:spMkLst>
            <pc:docMk/>
            <pc:sldMk cId="2899661494" sldId="817"/>
            <ac:spMk id="2" creationId="{87BFE09D-6725-30BA-B257-5D61903D21B8}"/>
          </ac:spMkLst>
        </pc:spChg>
        <pc:spChg chg="del mod">
          <ac:chgData name="Diggin, Lauren (ENE)" userId="da645118-5583-452b-b323-2f76aa9d17b1" providerId="ADAL" clId="{DCB8A39F-1C39-4BFE-961D-247E9420F29A}" dt="2025-01-14T20:54:28.577" v="6131" actId="478"/>
          <ac:spMkLst>
            <pc:docMk/>
            <pc:sldMk cId="2899661494" sldId="817"/>
            <ac:spMk id="7" creationId="{AD567B27-81A3-5D76-73B3-48B6785DD874}"/>
          </ac:spMkLst>
        </pc:spChg>
        <pc:spChg chg="mod">
          <ac:chgData name="Diggin, Lauren (ENE)" userId="da645118-5583-452b-b323-2f76aa9d17b1" providerId="ADAL" clId="{DCB8A39F-1C39-4BFE-961D-247E9420F29A}" dt="2024-12-31T15:04:35.972" v="1861" actId="6549"/>
          <ac:spMkLst>
            <pc:docMk/>
            <pc:sldMk cId="2899661494" sldId="817"/>
            <ac:spMk id="8" creationId="{A456D4ED-730F-75E8-132F-B6D5CA6EC074}"/>
          </ac:spMkLst>
        </pc:spChg>
        <pc:spChg chg="mod">
          <ac:chgData name="Diggin, Lauren (ENE)" userId="da645118-5583-452b-b323-2f76aa9d17b1" providerId="ADAL" clId="{DCB8A39F-1C39-4BFE-961D-247E9420F29A}" dt="2025-01-14T21:13:30.194" v="6344" actId="20577"/>
          <ac:spMkLst>
            <pc:docMk/>
            <pc:sldMk cId="2899661494" sldId="817"/>
            <ac:spMk id="11" creationId="{463A3416-8294-D2F9-2218-FFA221C4869B}"/>
          </ac:spMkLst>
        </pc:spChg>
        <pc:spChg chg="del">
          <ac:chgData name="Diggin, Lauren (ENE)" userId="da645118-5583-452b-b323-2f76aa9d17b1" providerId="ADAL" clId="{DCB8A39F-1C39-4BFE-961D-247E9420F29A}" dt="2025-01-14T00:45:41.035" v="3787" actId="478"/>
          <ac:spMkLst>
            <pc:docMk/>
            <pc:sldMk cId="2899661494" sldId="817"/>
            <ac:spMk id="13" creationId="{4F5A73B9-7B48-7074-E242-4B072616236B}"/>
          </ac:spMkLst>
        </pc:spChg>
        <pc:spChg chg="del">
          <ac:chgData name="Diggin, Lauren (ENE)" userId="da645118-5583-452b-b323-2f76aa9d17b1" providerId="ADAL" clId="{DCB8A39F-1C39-4BFE-961D-247E9420F29A}" dt="2025-01-14T00:45:38.323" v="3785" actId="478"/>
          <ac:spMkLst>
            <pc:docMk/>
            <pc:sldMk cId="2899661494" sldId="817"/>
            <ac:spMk id="14" creationId="{098D1B01-CDD3-2207-DD7C-295B739875A9}"/>
          </ac:spMkLst>
        </pc:spChg>
        <pc:picChg chg="del">
          <ac:chgData name="Diggin, Lauren (ENE)" userId="da645118-5583-452b-b323-2f76aa9d17b1" providerId="ADAL" clId="{DCB8A39F-1C39-4BFE-961D-247E9420F29A}" dt="2025-01-14T00:45:40.001" v="3786" actId="478"/>
          <ac:picMkLst>
            <pc:docMk/>
            <pc:sldMk cId="2899661494" sldId="817"/>
            <ac:picMk id="3" creationId="{8E98CA87-E3F7-5F78-69A1-7476FF32B2D7}"/>
          </ac:picMkLst>
        </pc:picChg>
        <pc:picChg chg="mod">
          <ac:chgData name="Diggin, Lauren (ENE)" userId="da645118-5583-452b-b323-2f76aa9d17b1" providerId="ADAL" clId="{DCB8A39F-1C39-4BFE-961D-247E9420F29A}" dt="2025-01-14T18:12:36.166" v="6052" actId="962"/>
          <ac:picMkLst>
            <pc:docMk/>
            <pc:sldMk cId="2899661494" sldId="817"/>
            <ac:picMk id="16" creationId="{AE38AB98-D0C2-25DB-11BC-87B9CD98D42E}"/>
          </ac:picMkLst>
        </pc:picChg>
      </pc:sldChg>
      <pc:sldChg chg="del">
        <pc:chgData name="Diggin, Lauren (ENE)" userId="da645118-5583-452b-b323-2f76aa9d17b1" providerId="ADAL" clId="{DCB8A39F-1C39-4BFE-961D-247E9420F29A}" dt="2024-12-31T14:20:26.277" v="1414" actId="2696"/>
        <pc:sldMkLst>
          <pc:docMk/>
          <pc:sldMk cId="3882925603" sldId="2336"/>
        </pc:sldMkLst>
      </pc:sldChg>
      <pc:sldChg chg="del">
        <pc:chgData name="Diggin, Lauren (ENE)" userId="da645118-5583-452b-b323-2f76aa9d17b1" providerId="ADAL" clId="{DCB8A39F-1C39-4BFE-961D-247E9420F29A}" dt="2024-12-31T14:20:19.925" v="1413" actId="2696"/>
        <pc:sldMkLst>
          <pc:docMk/>
          <pc:sldMk cId="892427146" sldId="2371"/>
        </pc:sldMkLst>
      </pc:sldChg>
      <pc:sldChg chg="delSp modSp del mod ord">
        <pc:chgData name="Diggin, Lauren (ENE)" userId="da645118-5583-452b-b323-2f76aa9d17b1" providerId="ADAL" clId="{DCB8A39F-1C39-4BFE-961D-247E9420F29A}" dt="2025-01-14T21:10:14.329" v="6318" actId="2696"/>
        <pc:sldMkLst>
          <pc:docMk/>
          <pc:sldMk cId="3051279239" sldId="2374"/>
        </pc:sldMkLst>
        <pc:spChg chg="mod">
          <ac:chgData name="Diggin, Lauren (ENE)" userId="da645118-5583-452b-b323-2f76aa9d17b1" providerId="ADAL" clId="{DCB8A39F-1C39-4BFE-961D-247E9420F29A}" dt="2024-12-31T17:13:58.094" v="1996" actId="20577"/>
          <ac:spMkLst>
            <pc:docMk/>
            <pc:sldMk cId="3051279239" sldId="2374"/>
            <ac:spMk id="2" creationId="{E3B6C07C-FFF1-4FF6-DBFE-9521B4E0C985}"/>
          </ac:spMkLst>
        </pc:spChg>
        <pc:spChg chg="mod">
          <ac:chgData name="Diggin, Lauren (ENE)" userId="da645118-5583-452b-b323-2f76aa9d17b1" providerId="ADAL" clId="{DCB8A39F-1C39-4BFE-961D-247E9420F29A}" dt="2024-12-31T17:14:31.627" v="2013" actId="255"/>
          <ac:spMkLst>
            <pc:docMk/>
            <pc:sldMk cId="3051279239" sldId="2374"/>
            <ac:spMk id="3" creationId="{867B3A08-055E-CB62-05AE-68642E74B6C0}"/>
          </ac:spMkLst>
        </pc:spChg>
        <pc:spChg chg="del mod">
          <ac:chgData name="Diggin, Lauren (ENE)" userId="da645118-5583-452b-b323-2f76aa9d17b1" providerId="ADAL" clId="{DCB8A39F-1C39-4BFE-961D-247E9420F29A}" dt="2025-01-14T20:48:24.454" v="6095" actId="478"/>
          <ac:spMkLst>
            <pc:docMk/>
            <pc:sldMk cId="3051279239" sldId="2374"/>
            <ac:spMk id="4" creationId="{1CCA6CE6-8605-9DD3-CFAF-32922EFC0C3B}"/>
          </ac:spMkLst>
        </pc:spChg>
        <pc:spChg chg="del">
          <ac:chgData name="Diggin, Lauren (ENE)" userId="da645118-5583-452b-b323-2f76aa9d17b1" providerId="ADAL" clId="{DCB8A39F-1C39-4BFE-961D-247E9420F29A}" dt="2025-01-13T22:58:45.338" v="2991" actId="478"/>
          <ac:spMkLst>
            <pc:docMk/>
            <pc:sldMk cId="3051279239" sldId="2374"/>
            <ac:spMk id="5" creationId="{AC46A3D5-480B-6953-8F8C-2468EB1EA7D1}"/>
          </ac:spMkLst>
        </pc:spChg>
      </pc:sldChg>
      <pc:sldChg chg="del">
        <pc:chgData name="Diggin, Lauren (ENE)" userId="da645118-5583-452b-b323-2f76aa9d17b1" providerId="ADAL" clId="{DCB8A39F-1C39-4BFE-961D-247E9420F29A}" dt="2024-12-31T14:25:25.480" v="1496" actId="2696"/>
        <pc:sldMkLst>
          <pc:docMk/>
          <pc:sldMk cId="791102942" sldId="2375"/>
        </pc:sldMkLst>
      </pc:sldChg>
      <pc:sldChg chg="addSp delSp modSp del mod modClrScheme chgLayout">
        <pc:chgData name="Diggin, Lauren (ENE)" userId="da645118-5583-452b-b323-2f76aa9d17b1" providerId="ADAL" clId="{DCB8A39F-1C39-4BFE-961D-247E9420F29A}" dt="2024-12-31T15:07:13" v="1931" actId="2696"/>
        <pc:sldMkLst>
          <pc:docMk/>
          <pc:sldMk cId="3008269865" sldId="2376"/>
        </pc:sldMkLst>
      </pc:sldChg>
      <pc:sldChg chg="addSp delSp modSp del mod">
        <pc:chgData name="Diggin, Lauren (ENE)" userId="da645118-5583-452b-b323-2f76aa9d17b1" providerId="ADAL" clId="{DCB8A39F-1C39-4BFE-961D-247E9420F29A}" dt="2025-01-14T17:20:02.890" v="4387" actId="2696"/>
        <pc:sldMkLst>
          <pc:docMk/>
          <pc:sldMk cId="3991800264" sldId="2377"/>
        </pc:sldMkLst>
        <pc:spChg chg="del">
          <ac:chgData name="Diggin, Lauren (ENE)" userId="da645118-5583-452b-b323-2f76aa9d17b1" providerId="ADAL" clId="{DCB8A39F-1C39-4BFE-961D-247E9420F29A}" dt="2025-01-13T22:37:43.786" v="2925" actId="478"/>
          <ac:spMkLst>
            <pc:docMk/>
            <pc:sldMk cId="3991800264" sldId="2377"/>
            <ac:spMk id="4" creationId="{ED151C60-321C-633D-802A-FB1088C6FD0C}"/>
          </ac:spMkLst>
        </pc:spChg>
        <pc:spChg chg="mod">
          <ac:chgData name="Diggin, Lauren (ENE)" userId="da645118-5583-452b-b323-2f76aa9d17b1" providerId="ADAL" clId="{DCB8A39F-1C39-4BFE-961D-247E9420F29A}" dt="2024-12-30T22:21:02.398" v="20" actId="20577"/>
          <ac:spMkLst>
            <pc:docMk/>
            <pc:sldMk cId="3991800264" sldId="2377"/>
            <ac:spMk id="14" creationId="{BA1DA619-212D-1134-12B0-5EA006EB60B9}"/>
          </ac:spMkLst>
        </pc:spChg>
        <pc:spChg chg="mod">
          <ac:chgData name="Diggin, Lauren (ENE)" userId="da645118-5583-452b-b323-2f76aa9d17b1" providerId="ADAL" clId="{DCB8A39F-1C39-4BFE-961D-247E9420F29A}" dt="2024-12-31T15:07:26.658" v="1932" actId="255"/>
          <ac:spMkLst>
            <pc:docMk/>
            <pc:sldMk cId="3991800264" sldId="2377"/>
            <ac:spMk id="16" creationId="{92F5AA49-4E29-8AF7-6F4E-19AEB03C6099}"/>
          </ac:spMkLst>
        </pc:spChg>
        <pc:spChg chg="mod">
          <ac:chgData name="Diggin, Lauren (ENE)" userId="da645118-5583-452b-b323-2f76aa9d17b1" providerId="ADAL" clId="{DCB8A39F-1C39-4BFE-961D-247E9420F29A}" dt="2024-12-30T22:25:10.658" v="105" actId="255"/>
          <ac:spMkLst>
            <pc:docMk/>
            <pc:sldMk cId="3991800264" sldId="2377"/>
            <ac:spMk id="18" creationId="{20518C6A-F1EC-258F-DF76-A86C335292BE}"/>
          </ac:spMkLst>
        </pc:spChg>
      </pc:sldChg>
      <pc:sldChg chg="del">
        <pc:chgData name="Diggin, Lauren (ENE)" userId="da645118-5583-452b-b323-2f76aa9d17b1" providerId="ADAL" clId="{DCB8A39F-1C39-4BFE-961D-247E9420F29A}" dt="2024-12-30T22:41:57.668" v="630" actId="2696"/>
        <pc:sldMkLst>
          <pc:docMk/>
          <pc:sldMk cId="907122646" sldId="2378"/>
        </pc:sldMkLst>
      </pc:sldChg>
      <pc:sldChg chg="del">
        <pc:chgData name="Diggin, Lauren (ENE)" userId="da645118-5583-452b-b323-2f76aa9d17b1" providerId="ADAL" clId="{DCB8A39F-1C39-4BFE-961D-247E9420F29A}" dt="2024-12-30T21:14:18.593" v="1" actId="2696"/>
        <pc:sldMkLst>
          <pc:docMk/>
          <pc:sldMk cId="2149915128" sldId="2379"/>
        </pc:sldMkLst>
      </pc:sldChg>
      <pc:sldChg chg="del">
        <pc:chgData name="Diggin, Lauren (ENE)" userId="da645118-5583-452b-b323-2f76aa9d17b1" providerId="ADAL" clId="{DCB8A39F-1C39-4BFE-961D-247E9420F29A}" dt="2024-12-30T21:14:14.885" v="0" actId="2696"/>
        <pc:sldMkLst>
          <pc:docMk/>
          <pc:sldMk cId="3128949858" sldId="2380"/>
        </pc:sldMkLst>
      </pc:sldChg>
      <pc:sldChg chg="del">
        <pc:chgData name="Diggin, Lauren (ENE)" userId="da645118-5583-452b-b323-2f76aa9d17b1" providerId="ADAL" clId="{DCB8A39F-1C39-4BFE-961D-247E9420F29A}" dt="2024-12-31T14:17:54.702" v="1410" actId="2696"/>
        <pc:sldMkLst>
          <pc:docMk/>
          <pc:sldMk cId="4234649861" sldId="2381"/>
        </pc:sldMkLst>
      </pc:sldChg>
      <pc:sldChg chg="del">
        <pc:chgData name="Diggin, Lauren (ENE)" userId="da645118-5583-452b-b323-2f76aa9d17b1" providerId="ADAL" clId="{DCB8A39F-1C39-4BFE-961D-247E9420F29A}" dt="2024-12-31T14:23:36.720" v="1492" actId="2696"/>
        <pc:sldMkLst>
          <pc:docMk/>
          <pc:sldMk cId="2649766034" sldId="2383"/>
        </pc:sldMkLst>
      </pc:sldChg>
      <pc:sldChg chg="del">
        <pc:chgData name="Diggin, Lauren (ENE)" userId="da645118-5583-452b-b323-2f76aa9d17b1" providerId="ADAL" clId="{DCB8A39F-1C39-4BFE-961D-247E9420F29A}" dt="2024-12-31T14:23:43.323" v="1494" actId="2696"/>
        <pc:sldMkLst>
          <pc:docMk/>
          <pc:sldMk cId="3646344158" sldId="2384"/>
        </pc:sldMkLst>
      </pc:sldChg>
      <pc:sldChg chg="del">
        <pc:chgData name="Diggin, Lauren (ENE)" userId="da645118-5583-452b-b323-2f76aa9d17b1" providerId="ADAL" clId="{DCB8A39F-1C39-4BFE-961D-247E9420F29A}" dt="2024-12-31T14:23:47.874" v="1495" actId="2696"/>
        <pc:sldMkLst>
          <pc:docMk/>
          <pc:sldMk cId="1619700624" sldId="2385"/>
        </pc:sldMkLst>
      </pc:sldChg>
      <pc:sldChg chg="del">
        <pc:chgData name="Diggin, Lauren (ENE)" userId="da645118-5583-452b-b323-2f76aa9d17b1" providerId="ADAL" clId="{DCB8A39F-1C39-4BFE-961D-247E9420F29A}" dt="2024-12-31T14:23:40.455" v="1493" actId="2696"/>
        <pc:sldMkLst>
          <pc:docMk/>
          <pc:sldMk cId="4162577046" sldId="2386"/>
        </pc:sldMkLst>
      </pc:sldChg>
      <pc:sldChg chg="addSp delSp modSp new mod">
        <pc:chgData name="Diggin, Lauren (ENE)" userId="da645118-5583-452b-b323-2f76aa9d17b1" providerId="ADAL" clId="{DCB8A39F-1C39-4BFE-961D-247E9420F29A}" dt="2025-01-14T17:39:28.459" v="4627" actId="962"/>
        <pc:sldMkLst>
          <pc:docMk/>
          <pc:sldMk cId="1018759550" sldId="2387"/>
        </pc:sldMkLst>
        <pc:spChg chg="del">
          <ac:chgData name="Diggin, Lauren (ENE)" userId="da645118-5583-452b-b323-2f76aa9d17b1" providerId="ADAL" clId="{DCB8A39F-1C39-4BFE-961D-247E9420F29A}" dt="2025-01-13T22:55:16.122" v="2969" actId="22"/>
          <ac:spMkLst>
            <pc:docMk/>
            <pc:sldMk cId="1018759550" sldId="2387"/>
            <ac:spMk id="2" creationId="{97780895-92DF-C4EF-AA7F-48E181900F58}"/>
          </ac:spMkLst>
        </pc:spChg>
        <pc:spChg chg="mod">
          <ac:chgData name="Diggin, Lauren (ENE)" userId="da645118-5583-452b-b323-2f76aa9d17b1" providerId="ADAL" clId="{DCB8A39F-1C39-4BFE-961D-247E9420F29A}" dt="2024-12-31T14:36:49.019" v="1717" actId="207"/>
          <ac:spMkLst>
            <pc:docMk/>
            <pc:sldMk cId="1018759550" sldId="2387"/>
            <ac:spMk id="3" creationId="{CA44A675-1BB6-F5E6-9019-AD945ECAFB24}"/>
          </ac:spMkLst>
        </pc:spChg>
        <pc:spChg chg="mod">
          <ac:chgData name="Diggin, Lauren (ENE)" userId="da645118-5583-452b-b323-2f76aa9d17b1" providerId="ADAL" clId="{DCB8A39F-1C39-4BFE-961D-247E9420F29A}" dt="2025-01-13T22:55:59.561" v="2974" actId="20577"/>
          <ac:spMkLst>
            <pc:docMk/>
            <pc:sldMk cId="1018759550" sldId="2387"/>
            <ac:spMk id="4" creationId="{4DA8786D-B58D-6751-2107-9EF845EBD04D}"/>
          </ac:spMkLst>
        </pc:spChg>
        <pc:spChg chg="del">
          <ac:chgData name="Diggin, Lauren (ENE)" userId="da645118-5583-452b-b323-2f76aa9d17b1" providerId="ADAL" clId="{DCB8A39F-1C39-4BFE-961D-247E9420F29A}" dt="2025-01-13T22:39:09.071" v="2928" actId="478"/>
          <ac:spMkLst>
            <pc:docMk/>
            <pc:sldMk cId="1018759550" sldId="2387"/>
            <ac:spMk id="5" creationId="{1BAA17CF-BA8A-15D2-92D7-DC8BA667F4B0}"/>
          </ac:spMkLst>
        </pc:spChg>
        <pc:picChg chg="add mod ord">
          <ac:chgData name="Diggin, Lauren (ENE)" userId="da645118-5583-452b-b323-2f76aa9d17b1" providerId="ADAL" clId="{DCB8A39F-1C39-4BFE-961D-247E9420F29A}" dt="2025-01-14T17:39:28.459" v="4627" actId="962"/>
          <ac:picMkLst>
            <pc:docMk/>
            <pc:sldMk cId="1018759550" sldId="2387"/>
            <ac:picMk id="7" creationId="{E816FE9A-D945-6F8E-A88A-1F0E5F271FD5}"/>
          </ac:picMkLst>
        </pc:picChg>
      </pc:sldChg>
      <pc:sldChg chg="del">
        <pc:chgData name="Diggin, Lauren (ENE)" userId="da645118-5583-452b-b323-2f76aa9d17b1" providerId="ADAL" clId="{DCB8A39F-1C39-4BFE-961D-247E9420F29A}" dt="2024-12-30T22:25:23.063" v="106" actId="2696"/>
        <pc:sldMkLst>
          <pc:docMk/>
          <pc:sldMk cId="2804569408" sldId="2387"/>
        </pc:sldMkLst>
      </pc:sldChg>
      <pc:sldChg chg="modSp new del mod ord">
        <pc:chgData name="Diggin, Lauren (ENE)" userId="da645118-5583-452b-b323-2f76aa9d17b1" providerId="ADAL" clId="{DCB8A39F-1C39-4BFE-961D-247E9420F29A}" dt="2024-12-31T14:11:57.659" v="1348" actId="2696"/>
        <pc:sldMkLst>
          <pc:docMk/>
          <pc:sldMk cId="4154641164" sldId="2388"/>
        </pc:sldMkLst>
      </pc:sldChg>
      <pc:sldChg chg="addSp delSp modSp add mod">
        <pc:chgData name="Diggin, Lauren (ENE)" userId="da645118-5583-452b-b323-2f76aa9d17b1" providerId="ADAL" clId="{DCB8A39F-1C39-4BFE-961D-247E9420F29A}" dt="2025-01-14T21:02:20.839" v="6151" actId="478"/>
        <pc:sldMkLst>
          <pc:docMk/>
          <pc:sldMk cId="2905019161" sldId="2389"/>
        </pc:sldMkLst>
        <pc:spChg chg="mod">
          <ac:chgData name="Diggin, Lauren (ENE)" userId="da645118-5583-452b-b323-2f76aa9d17b1" providerId="ADAL" clId="{DCB8A39F-1C39-4BFE-961D-247E9420F29A}" dt="2024-12-31T14:15:30.356" v="1393" actId="20577"/>
          <ac:spMkLst>
            <pc:docMk/>
            <pc:sldMk cId="2905019161" sldId="2389"/>
            <ac:spMk id="2" creationId="{5C6C45CC-628C-6013-52D4-70D35757A1F9}"/>
          </ac:spMkLst>
        </pc:spChg>
        <pc:spChg chg="mod">
          <ac:chgData name="Diggin, Lauren (ENE)" userId="da645118-5583-452b-b323-2f76aa9d17b1" providerId="ADAL" clId="{DCB8A39F-1C39-4BFE-961D-247E9420F29A}" dt="2025-01-13T23:25:16.747" v="3009" actId="20577"/>
          <ac:spMkLst>
            <pc:docMk/>
            <pc:sldMk cId="2905019161" sldId="2389"/>
            <ac:spMk id="3" creationId="{2C200DE4-460D-6E88-C650-FF64A962033D}"/>
          </ac:spMkLst>
        </pc:spChg>
        <pc:spChg chg="del">
          <ac:chgData name="Diggin, Lauren (ENE)" userId="da645118-5583-452b-b323-2f76aa9d17b1" providerId="ADAL" clId="{DCB8A39F-1C39-4BFE-961D-247E9420F29A}" dt="2025-01-14T21:02:20.839" v="6151" actId="478"/>
          <ac:spMkLst>
            <pc:docMk/>
            <pc:sldMk cId="2905019161" sldId="2389"/>
            <ac:spMk id="4" creationId="{F687D123-CC74-0F33-F3AF-E61BF094D653}"/>
          </ac:spMkLst>
        </pc:spChg>
        <pc:spChg chg="del">
          <ac:chgData name="Diggin, Lauren (ENE)" userId="da645118-5583-452b-b323-2f76aa9d17b1" providerId="ADAL" clId="{DCB8A39F-1C39-4BFE-961D-247E9420F29A}" dt="2025-01-13T23:22:53.606" v="3000" actId="478"/>
          <ac:spMkLst>
            <pc:docMk/>
            <pc:sldMk cId="2905019161" sldId="2389"/>
            <ac:spMk id="5" creationId="{91A3E809-7986-88B7-15AF-AC9071A33256}"/>
          </ac:spMkLst>
        </pc:spChg>
        <pc:picChg chg="add mod">
          <ac:chgData name="Diggin, Lauren (ENE)" userId="da645118-5583-452b-b323-2f76aa9d17b1" providerId="ADAL" clId="{DCB8A39F-1C39-4BFE-961D-247E9420F29A}" dt="2025-01-14T17:57:07.549" v="5771" actId="1076"/>
          <ac:picMkLst>
            <pc:docMk/>
            <pc:sldMk cId="2905019161" sldId="2389"/>
            <ac:picMk id="7" creationId="{BE0B0C07-85D3-B2A7-523D-7A745A052AC1}"/>
          </ac:picMkLst>
        </pc:picChg>
      </pc:sldChg>
      <pc:sldChg chg="addSp delSp modSp add mod ord">
        <pc:chgData name="Diggin, Lauren (ENE)" userId="da645118-5583-452b-b323-2f76aa9d17b1" providerId="ADAL" clId="{DCB8A39F-1C39-4BFE-961D-247E9420F29A}" dt="2025-01-14T21:12:27.061" v="6343" actId="478"/>
        <pc:sldMkLst>
          <pc:docMk/>
          <pc:sldMk cId="1518028227" sldId="2390"/>
        </pc:sldMkLst>
        <pc:spChg chg="mod">
          <ac:chgData name="Diggin, Lauren (ENE)" userId="da645118-5583-452b-b323-2f76aa9d17b1" providerId="ADAL" clId="{DCB8A39F-1C39-4BFE-961D-247E9420F29A}" dt="2024-12-31T14:13:01.483" v="1385" actId="20577"/>
          <ac:spMkLst>
            <pc:docMk/>
            <pc:sldMk cId="1518028227" sldId="2390"/>
            <ac:spMk id="2" creationId="{BBA7672A-184F-A537-751E-F9D6F1827282}"/>
          </ac:spMkLst>
        </pc:spChg>
        <pc:spChg chg="mod">
          <ac:chgData name="Diggin, Lauren (ENE)" userId="da645118-5583-452b-b323-2f76aa9d17b1" providerId="ADAL" clId="{DCB8A39F-1C39-4BFE-961D-247E9420F29A}" dt="2025-01-13T22:58:37.719" v="2990" actId="14100"/>
          <ac:spMkLst>
            <pc:docMk/>
            <pc:sldMk cId="1518028227" sldId="2390"/>
            <ac:spMk id="3" creationId="{A57B94EF-A5AF-7D59-23FA-F406608EEDB2}"/>
          </ac:spMkLst>
        </pc:spChg>
        <pc:spChg chg="del">
          <ac:chgData name="Diggin, Lauren (ENE)" userId="da645118-5583-452b-b323-2f76aa9d17b1" providerId="ADAL" clId="{DCB8A39F-1C39-4BFE-961D-247E9420F29A}" dt="2025-01-14T21:12:27.061" v="6343" actId="478"/>
          <ac:spMkLst>
            <pc:docMk/>
            <pc:sldMk cId="1518028227" sldId="2390"/>
            <ac:spMk id="4" creationId="{165B27CB-B954-B063-E4AA-4F4936FBE385}"/>
          </ac:spMkLst>
        </pc:spChg>
        <pc:spChg chg="del">
          <ac:chgData name="Diggin, Lauren (ENE)" userId="da645118-5583-452b-b323-2f76aa9d17b1" providerId="ADAL" clId="{DCB8A39F-1C39-4BFE-961D-247E9420F29A}" dt="2025-01-13T22:56:38.407" v="2976" actId="478"/>
          <ac:spMkLst>
            <pc:docMk/>
            <pc:sldMk cId="1518028227" sldId="2390"/>
            <ac:spMk id="5" creationId="{5AB91C9E-5270-92BA-2994-377CE8B2F3E8}"/>
          </ac:spMkLst>
        </pc:spChg>
        <pc:spChg chg="add">
          <ac:chgData name="Diggin, Lauren (ENE)" userId="da645118-5583-452b-b323-2f76aa9d17b1" providerId="ADAL" clId="{DCB8A39F-1C39-4BFE-961D-247E9420F29A}" dt="2025-01-13T23:20:58.567" v="2993"/>
          <ac:spMkLst>
            <pc:docMk/>
            <pc:sldMk cId="1518028227" sldId="2390"/>
            <ac:spMk id="6" creationId="{DD992C01-8A22-6073-D4AC-DF996192EBEF}"/>
          </ac:spMkLst>
        </pc:spChg>
        <pc:spChg chg="add mod">
          <ac:chgData name="Diggin, Lauren (ENE)" userId="da645118-5583-452b-b323-2f76aa9d17b1" providerId="ADAL" clId="{DCB8A39F-1C39-4BFE-961D-247E9420F29A}" dt="2025-01-13T23:21:15.689" v="2997"/>
          <ac:spMkLst>
            <pc:docMk/>
            <pc:sldMk cId="1518028227" sldId="2390"/>
            <ac:spMk id="7" creationId="{AE3D3F7F-A102-AB07-20E7-75AC9465F638}"/>
          </ac:spMkLst>
        </pc:spChg>
        <pc:spChg chg="add mod">
          <ac:chgData name="Diggin, Lauren (ENE)" userId="da645118-5583-452b-b323-2f76aa9d17b1" providerId="ADAL" clId="{DCB8A39F-1C39-4BFE-961D-247E9420F29A}" dt="2025-01-13T23:22:25.265" v="2999"/>
          <ac:spMkLst>
            <pc:docMk/>
            <pc:sldMk cId="1518028227" sldId="2390"/>
            <ac:spMk id="8" creationId="{E0A6401F-2610-D0BF-441D-0B2D6112C257}"/>
          </ac:spMkLst>
        </pc:spChg>
        <pc:spChg chg="add mod">
          <ac:chgData name="Diggin, Lauren (ENE)" userId="da645118-5583-452b-b323-2f76aa9d17b1" providerId="ADAL" clId="{DCB8A39F-1C39-4BFE-961D-247E9420F29A}" dt="2025-01-13T23:39:22.163" v="3139"/>
          <ac:spMkLst>
            <pc:docMk/>
            <pc:sldMk cId="1518028227" sldId="2390"/>
            <ac:spMk id="11" creationId="{4B3B01AF-8B25-B31B-B169-E6ED35B8B0F2}"/>
          </ac:spMkLst>
        </pc:spChg>
        <pc:picChg chg="add del mod">
          <ac:chgData name="Diggin, Lauren (ENE)" userId="da645118-5583-452b-b323-2f76aa9d17b1" providerId="ADAL" clId="{DCB8A39F-1C39-4BFE-961D-247E9420F29A}" dt="2025-01-13T23:37:01.670" v="3137" actId="478"/>
          <ac:picMkLst>
            <pc:docMk/>
            <pc:sldMk cId="1518028227" sldId="2390"/>
            <ac:picMk id="10" creationId="{F86F725A-299C-3D07-A6A1-8FBE55E6CF22}"/>
          </ac:picMkLst>
        </pc:picChg>
        <pc:picChg chg="add mod">
          <ac:chgData name="Diggin, Lauren (ENE)" userId="da645118-5583-452b-b323-2f76aa9d17b1" providerId="ADAL" clId="{DCB8A39F-1C39-4BFE-961D-247E9420F29A}" dt="2025-01-14T17:43:19.491" v="5738" actId="962"/>
          <ac:picMkLst>
            <pc:docMk/>
            <pc:sldMk cId="1518028227" sldId="2390"/>
            <ac:picMk id="13" creationId="{81ECA495-0703-0981-7070-765066B75506}"/>
          </ac:picMkLst>
        </pc:picChg>
      </pc:sldChg>
      <pc:sldChg chg="new del ord">
        <pc:chgData name="Diggin, Lauren (ENE)" userId="da645118-5583-452b-b323-2f76aa9d17b1" providerId="ADAL" clId="{DCB8A39F-1C39-4BFE-961D-247E9420F29A}" dt="2024-12-31T14:16:13.514" v="1408" actId="2696"/>
        <pc:sldMkLst>
          <pc:docMk/>
          <pc:sldMk cId="873349021" sldId="2391"/>
        </pc:sldMkLst>
      </pc:sldChg>
      <pc:sldChg chg="delSp modSp add mod ord modCm">
        <pc:chgData name="Diggin, Lauren (ENE)" userId="da645118-5583-452b-b323-2f76aa9d17b1" providerId="ADAL" clId="{DCB8A39F-1C39-4BFE-961D-247E9420F29A}" dt="2025-01-15T13:29:09.790" v="6378" actId="12"/>
        <pc:sldMkLst>
          <pc:docMk/>
          <pc:sldMk cId="1115661504" sldId="2392"/>
        </pc:sldMkLst>
        <pc:spChg chg="mod">
          <ac:chgData name="Diggin, Lauren (ENE)" userId="da645118-5583-452b-b323-2f76aa9d17b1" providerId="ADAL" clId="{DCB8A39F-1C39-4BFE-961D-247E9420F29A}" dt="2024-12-31T14:15:49.636" v="1407" actId="20577"/>
          <ac:spMkLst>
            <pc:docMk/>
            <pc:sldMk cId="1115661504" sldId="2392"/>
            <ac:spMk id="2" creationId="{6807AFAD-3B9E-B92B-83AF-9BDC6869DB5C}"/>
          </ac:spMkLst>
        </pc:spChg>
        <pc:spChg chg="mod">
          <ac:chgData name="Diggin, Lauren (ENE)" userId="da645118-5583-452b-b323-2f76aa9d17b1" providerId="ADAL" clId="{DCB8A39F-1C39-4BFE-961D-247E9420F29A}" dt="2025-01-15T13:29:09.790" v="6378" actId="12"/>
          <ac:spMkLst>
            <pc:docMk/>
            <pc:sldMk cId="1115661504" sldId="2392"/>
            <ac:spMk id="3" creationId="{9E1CE0F7-1D4F-6E14-F89F-A0A29EC580F3}"/>
          </ac:spMkLst>
        </pc:spChg>
        <pc:spChg chg="del">
          <ac:chgData name="Diggin, Lauren (ENE)" userId="da645118-5583-452b-b323-2f76aa9d17b1" providerId="ADAL" clId="{DCB8A39F-1C39-4BFE-961D-247E9420F29A}" dt="2025-01-14T20:48:35.007" v="6096" actId="478"/>
          <ac:spMkLst>
            <pc:docMk/>
            <pc:sldMk cId="1115661504" sldId="2392"/>
            <ac:spMk id="4" creationId="{A3AFB020-52D0-75E4-D1DF-C38EF168B3A5}"/>
          </ac:spMkLst>
        </pc:spChg>
        <pc:spChg chg="del">
          <ac:chgData name="Diggin, Lauren (ENE)" userId="da645118-5583-452b-b323-2f76aa9d17b1" providerId="ADAL" clId="{DCB8A39F-1C39-4BFE-961D-247E9420F29A}" dt="2025-01-13T23:23:08.129" v="3001" actId="478"/>
          <ac:spMkLst>
            <pc:docMk/>
            <pc:sldMk cId="1115661504" sldId="2392"/>
            <ac:spMk id="5" creationId="{4702C0A0-0C8C-EA7B-FB28-73FAB601FF60}"/>
          </ac:spMkLst>
        </pc:spChg>
        <pc:extLst>
          <p:ext xmlns:p="http://schemas.openxmlformats.org/presentationml/2006/main" uri="{D6D511B9-2390-475A-947B-AFAB55BFBCF1}">
            <pc226:cmChg xmlns:pc226="http://schemas.microsoft.com/office/powerpoint/2022/06/main/command" chg="mod">
              <pc226:chgData name="Diggin, Lauren (ENE)" userId="da645118-5583-452b-b323-2f76aa9d17b1" providerId="ADAL" clId="{DCB8A39F-1C39-4BFE-961D-247E9420F29A}" dt="2025-01-14T00:50:17.806" v="3793" actId="20577"/>
              <pc2:cmMkLst xmlns:pc2="http://schemas.microsoft.com/office/powerpoint/2019/9/main/command">
                <pc:docMk/>
                <pc:sldMk cId="1115661504" sldId="2392"/>
                <pc2:cmMk id="{0563FD48-8B32-4814-82C7-A6096F136CAF}"/>
              </pc2:cmMkLst>
            </pc226:cmChg>
            <pc226:cmChg xmlns:pc226="http://schemas.microsoft.com/office/powerpoint/2022/06/main/command" chg="mod">
              <pc226:chgData name="Diggin, Lauren (ENE)" userId="da645118-5583-452b-b323-2f76aa9d17b1" providerId="ADAL" clId="{DCB8A39F-1C39-4BFE-961D-247E9420F29A}" dt="2025-01-14T00:50:17.806" v="3793" actId="20577"/>
              <pc2:cmMkLst xmlns:pc2="http://schemas.microsoft.com/office/powerpoint/2019/9/main/command">
                <pc:docMk/>
                <pc:sldMk cId="1115661504" sldId="2392"/>
                <pc2:cmMk id="{AF0E156A-413B-41D1-B8CD-34D557DF2264}"/>
              </pc2:cmMkLst>
            </pc226:cmChg>
          </p:ext>
        </pc:extLst>
      </pc:sldChg>
      <pc:sldChg chg="delSp modSp add del mod ord">
        <pc:chgData name="Diggin, Lauren (ENE)" userId="da645118-5583-452b-b323-2f76aa9d17b1" providerId="ADAL" clId="{DCB8A39F-1C39-4BFE-961D-247E9420F29A}" dt="2025-01-14T21:10:10.952" v="6317" actId="2696"/>
        <pc:sldMkLst>
          <pc:docMk/>
          <pc:sldMk cId="819897077" sldId="2393"/>
        </pc:sldMkLst>
        <pc:spChg chg="mod">
          <ac:chgData name="Diggin, Lauren (ENE)" userId="da645118-5583-452b-b323-2f76aa9d17b1" providerId="ADAL" clId="{DCB8A39F-1C39-4BFE-961D-247E9420F29A}" dt="2024-12-31T20:33:20.723" v="2854" actId="20577"/>
          <ac:spMkLst>
            <pc:docMk/>
            <pc:sldMk cId="819897077" sldId="2393"/>
            <ac:spMk id="2" creationId="{8EC16F92-6101-7740-BD79-DC73A0869660}"/>
          </ac:spMkLst>
        </pc:spChg>
        <pc:spChg chg="mod">
          <ac:chgData name="Diggin, Lauren (ENE)" userId="da645118-5583-452b-b323-2f76aa9d17b1" providerId="ADAL" clId="{DCB8A39F-1C39-4BFE-961D-247E9420F29A}" dt="2024-12-31T20:33:14.791" v="2845" actId="14100"/>
          <ac:spMkLst>
            <pc:docMk/>
            <pc:sldMk cId="819897077" sldId="2393"/>
            <ac:spMk id="3" creationId="{1F92B01B-F3A0-6171-4C97-926C806C82DE}"/>
          </ac:spMkLst>
        </pc:spChg>
        <pc:spChg chg="del mod">
          <ac:chgData name="Diggin, Lauren (ENE)" userId="da645118-5583-452b-b323-2f76aa9d17b1" providerId="ADAL" clId="{DCB8A39F-1C39-4BFE-961D-247E9420F29A}" dt="2025-01-14T20:48:13.723" v="6094" actId="478"/>
          <ac:spMkLst>
            <pc:docMk/>
            <pc:sldMk cId="819897077" sldId="2393"/>
            <ac:spMk id="4" creationId="{68700DDD-074A-ED80-F4BF-670C32D764FA}"/>
          </ac:spMkLst>
        </pc:spChg>
        <pc:spChg chg="del">
          <ac:chgData name="Diggin, Lauren (ENE)" userId="da645118-5583-452b-b323-2f76aa9d17b1" providerId="ADAL" clId="{DCB8A39F-1C39-4BFE-961D-247E9420F29A}" dt="2025-01-13T22:37:55.596" v="2927" actId="478"/>
          <ac:spMkLst>
            <pc:docMk/>
            <pc:sldMk cId="819897077" sldId="2393"/>
            <ac:spMk id="5" creationId="{D7BE48DB-2A2B-8E72-7DFE-6D6ECF79859F}"/>
          </ac:spMkLst>
        </pc:spChg>
      </pc:sldChg>
      <pc:sldChg chg="modSp add del mod ord">
        <pc:chgData name="Diggin, Lauren (ENE)" userId="da645118-5583-452b-b323-2f76aa9d17b1" providerId="ADAL" clId="{DCB8A39F-1C39-4BFE-961D-247E9420F29A}" dt="2024-12-31T17:14:48.885" v="2014" actId="2696"/>
        <pc:sldMkLst>
          <pc:docMk/>
          <pc:sldMk cId="745957581" sldId="2394"/>
        </pc:sldMkLst>
      </pc:sldChg>
      <pc:sldChg chg="addSp delSp modSp add mod ord modCm">
        <pc:chgData name="Diggin, Lauren (ENE)" userId="da645118-5583-452b-b323-2f76aa9d17b1" providerId="ADAL" clId="{DCB8A39F-1C39-4BFE-961D-247E9420F29A}" dt="2025-01-15T18:18:49.909" v="6565" actId="1076"/>
        <pc:sldMkLst>
          <pc:docMk/>
          <pc:sldMk cId="926651202" sldId="2395"/>
        </pc:sldMkLst>
        <pc:spChg chg="mod">
          <ac:chgData name="Diggin, Lauren (ENE)" userId="da645118-5583-452b-b323-2f76aa9d17b1" providerId="ADAL" clId="{DCB8A39F-1C39-4BFE-961D-247E9420F29A}" dt="2024-12-31T17:15:36.727" v="2053" actId="20577"/>
          <ac:spMkLst>
            <pc:docMk/>
            <pc:sldMk cId="926651202" sldId="2395"/>
            <ac:spMk id="2" creationId="{1E8B9B1D-63E8-602C-680B-424A9234F654}"/>
          </ac:spMkLst>
        </pc:spChg>
        <pc:spChg chg="mod">
          <ac:chgData name="Diggin, Lauren (ENE)" userId="da645118-5583-452b-b323-2f76aa9d17b1" providerId="ADAL" clId="{DCB8A39F-1C39-4BFE-961D-247E9420F29A}" dt="2024-12-31T20:02:31.825" v="2816" actId="20577"/>
          <ac:spMkLst>
            <pc:docMk/>
            <pc:sldMk cId="926651202" sldId="2395"/>
            <ac:spMk id="3" creationId="{FCC7D71E-3F7D-4544-9F81-2FEFEFA7F146}"/>
          </ac:spMkLst>
        </pc:spChg>
        <pc:spChg chg="del">
          <ac:chgData name="Diggin, Lauren (ENE)" userId="da645118-5583-452b-b323-2f76aa9d17b1" providerId="ADAL" clId="{DCB8A39F-1C39-4BFE-961D-247E9420F29A}" dt="2025-01-13T23:55:47.537" v="3188" actId="478"/>
          <ac:spMkLst>
            <pc:docMk/>
            <pc:sldMk cId="926651202" sldId="2395"/>
            <ac:spMk id="4" creationId="{08674985-7878-64A6-C7CE-BDCB32B03F60}"/>
          </ac:spMkLst>
        </pc:spChg>
        <pc:spChg chg="add del mod">
          <ac:chgData name="Diggin, Lauren (ENE)" userId="da645118-5583-452b-b323-2f76aa9d17b1" providerId="ADAL" clId="{DCB8A39F-1C39-4BFE-961D-247E9420F29A}" dt="2025-01-14T01:51:05.818" v="3854" actId="478"/>
          <ac:spMkLst>
            <pc:docMk/>
            <pc:sldMk cId="926651202" sldId="2395"/>
            <ac:spMk id="5" creationId="{DA5B598B-0BD1-4AA9-EB31-895D9552C82D}"/>
          </ac:spMkLst>
        </pc:spChg>
        <pc:spChg chg="mod">
          <ac:chgData name="Diggin, Lauren (ENE)" userId="da645118-5583-452b-b323-2f76aa9d17b1" providerId="ADAL" clId="{DCB8A39F-1C39-4BFE-961D-247E9420F29A}" dt="2025-01-15T18:18:49.909" v="6565" actId="1076"/>
          <ac:spMkLst>
            <pc:docMk/>
            <pc:sldMk cId="926651202" sldId="2395"/>
            <ac:spMk id="6" creationId="{7AA87240-4DB3-F557-D428-811B9ACA73A7}"/>
          </ac:spMkLst>
        </pc:spChg>
        <pc:spChg chg="mod">
          <ac:chgData name="Diggin, Lauren (ENE)" userId="da645118-5583-452b-b323-2f76aa9d17b1" providerId="ADAL" clId="{DCB8A39F-1C39-4BFE-961D-247E9420F29A}" dt="2025-01-14T14:45:21.466" v="3907" actId="113"/>
          <ac:spMkLst>
            <pc:docMk/>
            <pc:sldMk cId="926651202" sldId="2395"/>
            <ac:spMk id="25" creationId="{297A3A04-174C-BFC5-9812-27861106053F}"/>
          </ac:spMkLst>
        </pc:spChg>
        <pc:spChg chg="mod">
          <ac:chgData name="Diggin, Lauren (ENE)" userId="da645118-5583-452b-b323-2f76aa9d17b1" providerId="ADAL" clId="{DCB8A39F-1C39-4BFE-961D-247E9420F29A}" dt="2025-01-14T00:11:27.306" v="3410" actId="1035"/>
          <ac:spMkLst>
            <pc:docMk/>
            <pc:sldMk cId="926651202" sldId="2395"/>
            <ac:spMk id="27" creationId="{DD8AC947-F169-AA3C-FC87-90B9910590BE}"/>
          </ac:spMkLst>
        </pc:spChg>
        <pc:spChg chg="mod">
          <ac:chgData name="Diggin, Lauren (ENE)" userId="da645118-5583-452b-b323-2f76aa9d17b1" providerId="ADAL" clId="{DCB8A39F-1C39-4BFE-961D-247E9420F29A}" dt="2025-01-14T14:48:50.270" v="3934" actId="207"/>
          <ac:spMkLst>
            <pc:docMk/>
            <pc:sldMk cId="926651202" sldId="2395"/>
            <ac:spMk id="28" creationId="{73D11622-1C6A-4E39-B0FA-5E05D61A961D}"/>
          </ac:spMkLst>
        </pc:spChg>
        <pc:picChg chg="add del mod ord">
          <ac:chgData name="Diggin, Lauren (ENE)" userId="da645118-5583-452b-b323-2f76aa9d17b1" providerId="ADAL" clId="{DCB8A39F-1C39-4BFE-961D-247E9420F29A}" dt="2025-01-14T01:07:07.642" v="3804" actId="22"/>
          <ac:picMkLst>
            <pc:docMk/>
            <pc:sldMk cId="926651202" sldId="2395"/>
            <ac:picMk id="8" creationId="{551BB4AE-5AAC-1DEB-93D9-9EF626660FDB}"/>
          </ac:picMkLst>
        </pc:picChg>
        <pc:picChg chg="add mod">
          <ac:chgData name="Diggin, Lauren (ENE)" userId="da645118-5583-452b-b323-2f76aa9d17b1" providerId="ADAL" clId="{DCB8A39F-1C39-4BFE-961D-247E9420F29A}" dt="2025-01-14T01:08:06.560" v="3829"/>
          <ac:picMkLst>
            <pc:docMk/>
            <pc:sldMk cId="926651202" sldId="2395"/>
            <ac:picMk id="9" creationId="{DF7740DA-6AC3-9BE9-6EEB-096CEF41565D}"/>
          </ac:picMkLst>
        </pc:picChg>
        <pc:picChg chg="add del mod modCrop">
          <ac:chgData name="Diggin, Lauren (ENE)" userId="da645118-5583-452b-b323-2f76aa9d17b1" providerId="ADAL" clId="{DCB8A39F-1C39-4BFE-961D-247E9420F29A}" dt="2025-01-14T01:14:51.797" v="3846" actId="22"/>
          <ac:picMkLst>
            <pc:docMk/>
            <pc:sldMk cId="926651202" sldId="2395"/>
            <ac:picMk id="11" creationId="{8302ED03-BABC-44CD-B059-51C99FD41ED5}"/>
          </ac:picMkLst>
        </pc:picChg>
        <pc:picChg chg="add mod">
          <ac:chgData name="Diggin, Lauren (ENE)" userId="da645118-5583-452b-b323-2f76aa9d17b1" providerId="ADAL" clId="{DCB8A39F-1C39-4BFE-961D-247E9420F29A}" dt="2025-01-14T01:51:03.089" v="3853"/>
          <ac:picMkLst>
            <pc:docMk/>
            <pc:sldMk cId="926651202" sldId="2395"/>
            <ac:picMk id="13" creationId="{6B3316A1-51C3-7B43-6BA5-7341A8EF620F}"/>
          </ac:picMkLst>
        </pc:picChg>
        <pc:picChg chg="add del mod">
          <ac:chgData name="Diggin, Lauren (ENE)" userId="da645118-5583-452b-b323-2f76aa9d17b1" providerId="ADAL" clId="{DCB8A39F-1C39-4BFE-961D-247E9420F29A}" dt="2025-01-14T18:02:08.733" v="5858" actId="962"/>
          <ac:picMkLst>
            <pc:docMk/>
            <pc:sldMk cId="926651202" sldId="2395"/>
            <ac:picMk id="15" creationId="{45A5BAAD-39E5-F7F0-8A0F-0C847DDA0299}"/>
          </ac:picMkLst>
        </pc:picChg>
        <pc:cxnChg chg="mod">
          <ac:chgData name="Diggin, Lauren (ENE)" userId="da645118-5583-452b-b323-2f76aa9d17b1" providerId="ADAL" clId="{DCB8A39F-1C39-4BFE-961D-247E9420F29A}" dt="2025-01-14T00:07:44.639" v="3340" actId="1035"/>
          <ac:cxnSpMkLst>
            <pc:docMk/>
            <pc:sldMk cId="926651202" sldId="2395"/>
            <ac:cxnSpMk id="26" creationId="{6EF7A87E-CC8C-5FAD-F79B-B65392CAC76E}"/>
          </ac:cxnSpMkLst>
        </pc:cxnChg>
        <pc:extLst>
          <p:ext xmlns:p="http://schemas.openxmlformats.org/presentationml/2006/main" uri="{D6D511B9-2390-475A-947B-AFAB55BFBCF1}">
            <pc226:cmChg xmlns:pc226="http://schemas.microsoft.com/office/powerpoint/2022/06/main/command" chg="mod">
              <pc226:chgData name="Diggin, Lauren (ENE)" userId="da645118-5583-452b-b323-2f76aa9d17b1" providerId="ADAL" clId="{DCB8A39F-1C39-4BFE-961D-247E9420F29A}" dt="2025-01-15T18:17:58.853" v="6561" actId="20577"/>
              <pc2:cmMkLst xmlns:pc2="http://schemas.microsoft.com/office/powerpoint/2019/9/main/command">
                <pc:docMk/>
                <pc:sldMk cId="926651202" sldId="2395"/>
                <pc2:cmMk id="{17FFA54A-CC86-4314-A1B5-45851760DEFB}"/>
              </pc2:cmMkLst>
            </pc226:cmChg>
            <pc226:cmChg xmlns:pc226="http://schemas.microsoft.com/office/powerpoint/2022/06/main/command" chg="mod">
              <pc226:chgData name="Diggin, Lauren (ENE)" userId="da645118-5583-452b-b323-2f76aa9d17b1" providerId="ADAL" clId="{DCB8A39F-1C39-4BFE-961D-247E9420F29A}" dt="2025-01-15T18:17:58.853" v="6561" actId="20577"/>
              <pc2:cmMkLst xmlns:pc2="http://schemas.microsoft.com/office/powerpoint/2019/9/main/command">
                <pc:docMk/>
                <pc:sldMk cId="926651202" sldId="2395"/>
                <pc2:cmMk id="{57B93AD3-D1DC-461D-BCD2-BCF2D06AFF5C}"/>
              </pc2:cmMkLst>
            </pc226:cmChg>
          </p:ext>
        </pc:extLst>
      </pc:sldChg>
      <pc:sldChg chg="new del">
        <pc:chgData name="Diggin, Lauren (ENE)" userId="da645118-5583-452b-b323-2f76aa9d17b1" providerId="ADAL" clId="{DCB8A39F-1C39-4BFE-961D-247E9420F29A}" dt="2024-12-31T15:00:10.358" v="1784" actId="680"/>
        <pc:sldMkLst>
          <pc:docMk/>
          <pc:sldMk cId="2834620527" sldId="2396"/>
        </pc:sldMkLst>
      </pc:sldChg>
      <pc:sldChg chg="delSp modSp new mod">
        <pc:chgData name="Diggin, Lauren (ENE)" userId="da645118-5583-452b-b323-2f76aa9d17b1" providerId="ADAL" clId="{DCB8A39F-1C39-4BFE-961D-247E9420F29A}" dt="2025-01-14T17:57:10.468" v="5772" actId="14826"/>
        <pc:sldMkLst>
          <pc:docMk/>
          <pc:sldMk cId="3769704263" sldId="2396"/>
        </pc:sldMkLst>
        <pc:spChg chg="mod">
          <ac:chgData name="Diggin, Lauren (ENE)" userId="da645118-5583-452b-b323-2f76aa9d17b1" providerId="ADAL" clId="{DCB8A39F-1C39-4BFE-961D-247E9420F29A}" dt="2024-12-31T17:10:38.794" v="1971" actId="255"/>
          <ac:spMkLst>
            <pc:docMk/>
            <pc:sldMk cId="3769704263" sldId="2396"/>
            <ac:spMk id="3" creationId="{59D36F0B-B87A-7AE6-6287-669EEF635856}"/>
          </ac:spMkLst>
        </pc:spChg>
        <pc:spChg chg="mod">
          <ac:chgData name="Diggin, Lauren (ENE)" userId="da645118-5583-452b-b323-2f76aa9d17b1" providerId="ADAL" clId="{DCB8A39F-1C39-4BFE-961D-247E9420F29A}" dt="2025-01-14T17:04:46.541" v="3977" actId="179"/>
          <ac:spMkLst>
            <pc:docMk/>
            <pc:sldMk cId="3769704263" sldId="2396"/>
            <ac:spMk id="4" creationId="{5693139A-0795-3139-200B-7AE911CBC6DD}"/>
          </ac:spMkLst>
        </pc:spChg>
        <pc:spChg chg="mod">
          <ac:chgData name="Diggin, Lauren (ENE)" userId="da645118-5583-452b-b323-2f76aa9d17b1" providerId="ADAL" clId="{DCB8A39F-1C39-4BFE-961D-247E9420F29A}" dt="2024-12-31T17:11:11.320" v="1976" actId="255"/>
          <ac:spMkLst>
            <pc:docMk/>
            <pc:sldMk cId="3769704263" sldId="2396"/>
            <ac:spMk id="5" creationId="{5A638867-D60D-220A-F773-DD46069C8B3A}"/>
          </ac:spMkLst>
        </pc:spChg>
        <pc:spChg chg="del">
          <ac:chgData name="Diggin, Lauren (ENE)" userId="da645118-5583-452b-b323-2f76aa9d17b1" providerId="ADAL" clId="{DCB8A39F-1C39-4BFE-961D-247E9420F29A}" dt="2025-01-13T23:29:57.296" v="3015" actId="478"/>
          <ac:spMkLst>
            <pc:docMk/>
            <pc:sldMk cId="3769704263" sldId="2396"/>
            <ac:spMk id="6" creationId="{E899AE65-95ED-0A3C-6CFB-6E23D9510AE4}"/>
          </ac:spMkLst>
        </pc:spChg>
        <pc:picChg chg="mod">
          <ac:chgData name="Diggin, Lauren (ENE)" userId="da645118-5583-452b-b323-2f76aa9d17b1" providerId="ADAL" clId="{DCB8A39F-1C39-4BFE-961D-247E9420F29A}" dt="2025-01-14T17:57:10.468" v="5772" actId="14826"/>
          <ac:picMkLst>
            <pc:docMk/>
            <pc:sldMk cId="3769704263" sldId="2396"/>
            <ac:picMk id="6" creationId="{6BBC49B5-4BB8-7060-A7E9-DBFB7964872B}"/>
          </ac:picMkLst>
        </pc:picChg>
      </pc:sldChg>
      <pc:sldChg chg="delSp modSp new mod">
        <pc:chgData name="Diggin, Lauren (ENE)" userId="da645118-5583-452b-b323-2f76aa9d17b1" providerId="ADAL" clId="{DCB8A39F-1C39-4BFE-961D-247E9420F29A}" dt="2025-01-15T20:42:44.042" v="6947" actId="20577"/>
        <pc:sldMkLst>
          <pc:docMk/>
          <pc:sldMk cId="3983719092" sldId="2397"/>
        </pc:sldMkLst>
        <pc:spChg chg="mod">
          <ac:chgData name="Diggin, Lauren (ENE)" userId="da645118-5583-452b-b323-2f76aa9d17b1" providerId="ADAL" clId="{DCB8A39F-1C39-4BFE-961D-247E9420F29A}" dt="2024-12-31T15:05:31.506" v="1883" actId="20577"/>
          <ac:spMkLst>
            <pc:docMk/>
            <pc:sldMk cId="3983719092" sldId="2397"/>
            <ac:spMk id="2" creationId="{49E427C0-3C92-DDAA-E9AA-65748C50D79C}"/>
          </ac:spMkLst>
        </pc:spChg>
        <pc:spChg chg="mod">
          <ac:chgData name="Diggin, Lauren (ENE)" userId="da645118-5583-452b-b323-2f76aa9d17b1" providerId="ADAL" clId="{DCB8A39F-1C39-4BFE-961D-247E9420F29A}" dt="2025-01-14T17:21:14.684" v="4395" actId="255"/>
          <ac:spMkLst>
            <pc:docMk/>
            <pc:sldMk cId="3983719092" sldId="2397"/>
            <ac:spMk id="3" creationId="{16DFB15E-8DAF-D5CD-861A-6E95BDF793F4}"/>
          </ac:spMkLst>
        </pc:spChg>
        <pc:spChg chg="mod">
          <ac:chgData name="Diggin, Lauren (ENE)" userId="da645118-5583-452b-b323-2f76aa9d17b1" providerId="ADAL" clId="{DCB8A39F-1C39-4BFE-961D-247E9420F29A}" dt="2025-01-15T20:42:44.042" v="6947" actId="20577"/>
          <ac:spMkLst>
            <pc:docMk/>
            <pc:sldMk cId="3983719092" sldId="2397"/>
            <ac:spMk id="4" creationId="{59E45297-3E18-1DE6-03A9-D1FB76D738D6}"/>
          </ac:spMkLst>
        </pc:spChg>
        <pc:spChg chg="del">
          <ac:chgData name="Diggin, Lauren (ENE)" userId="da645118-5583-452b-b323-2f76aa9d17b1" providerId="ADAL" clId="{DCB8A39F-1C39-4BFE-961D-247E9420F29A}" dt="2025-01-14T17:21:27.309" v="4397" actId="478"/>
          <ac:spMkLst>
            <pc:docMk/>
            <pc:sldMk cId="3983719092" sldId="2397"/>
            <ac:spMk id="5" creationId="{E242A720-3E3C-F576-5CDF-CC6F4B70AF16}"/>
          </ac:spMkLst>
        </pc:spChg>
        <pc:spChg chg="del mod">
          <ac:chgData name="Diggin, Lauren (ENE)" userId="da645118-5583-452b-b323-2f76aa9d17b1" providerId="ADAL" clId="{DCB8A39F-1C39-4BFE-961D-247E9420F29A}" dt="2025-01-14T17:23:24.249" v="4469" actId="478"/>
          <ac:spMkLst>
            <pc:docMk/>
            <pc:sldMk cId="3983719092" sldId="2397"/>
            <ac:spMk id="6" creationId="{2B3B1E0C-575C-13B3-398C-E0DD0CFA058D}"/>
          </ac:spMkLst>
        </pc:spChg>
        <pc:spChg chg="del mod">
          <ac:chgData name="Diggin, Lauren (ENE)" userId="da645118-5583-452b-b323-2f76aa9d17b1" providerId="ADAL" clId="{DCB8A39F-1C39-4BFE-961D-247E9420F29A}" dt="2025-01-14T17:23:37.229" v="4473" actId="478"/>
          <ac:spMkLst>
            <pc:docMk/>
            <pc:sldMk cId="3983719092" sldId="2397"/>
            <ac:spMk id="7" creationId="{8E23BF31-88A6-484D-6730-2AFEF3CB7019}"/>
          </ac:spMkLst>
        </pc:spChg>
        <pc:spChg chg="del mod">
          <ac:chgData name="Diggin, Lauren (ENE)" userId="da645118-5583-452b-b323-2f76aa9d17b1" providerId="ADAL" clId="{DCB8A39F-1C39-4BFE-961D-247E9420F29A}" dt="2025-01-14T17:23:48.692" v="4478" actId="478"/>
          <ac:spMkLst>
            <pc:docMk/>
            <pc:sldMk cId="3983719092" sldId="2397"/>
            <ac:spMk id="8" creationId="{0DCFA609-EC7E-55CC-A895-6FB52818B7CF}"/>
          </ac:spMkLst>
        </pc:spChg>
        <pc:spChg chg="del">
          <ac:chgData name="Diggin, Lauren (ENE)" userId="da645118-5583-452b-b323-2f76aa9d17b1" providerId="ADAL" clId="{DCB8A39F-1C39-4BFE-961D-247E9420F29A}" dt="2025-01-14T17:22:33.351" v="4464" actId="478"/>
          <ac:spMkLst>
            <pc:docMk/>
            <pc:sldMk cId="3983719092" sldId="2397"/>
            <ac:spMk id="9" creationId="{14752AD7-9F09-2958-B9E7-15060B6E4114}"/>
          </ac:spMkLst>
        </pc:spChg>
        <pc:spChg chg="del">
          <ac:chgData name="Diggin, Lauren (ENE)" userId="da645118-5583-452b-b323-2f76aa9d17b1" providerId="ADAL" clId="{DCB8A39F-1C39-4BFE-961D-247E9420F29A}" dt="2025-01-14T17:22:07.614" v="4405" actId="478"/>
          <ac:spMkLst>
            <pc:docMk/>
            <pc:sldMk cId="3983719092" sldId="2397"/>
            <ac:spMk id="10" creationId="{44012DC8-ED64-CD2B-D529-0F659B113814}"/>
          </ac:spMkLst>
        </pc:spChg>
      </pc:sldChg>
      <pc:sldChg chg="delSp modSp add mod">
        <pc:chgData name="Diggin, Lauren (ENE)" userId="da645118-5583-452b-b323-2f76aa9d17b1" providerId="ADAL" clId="{DCB8A39F-1C39-4BFE-961D-247E9420F29A}" dt="2025-01-14T18:26:20.524" v="6092" actId="14100"/>
        <pc:sldMkLst>
          <pc:docMk/>
          <pc:sldMk cId="3225917939" sldId="2398"/>
        </pc:sldMkLst>
        <pc:spChg chg="mod">
          <ac:chgData name="Diggin, Lauren (ENE)" userId="da645118-5583-452b-b323-2f76aa9d17b1" providerId="ADAL" clId="{DCB8A39F-1C39-4BFE-961D-247E9420F29A}" dt="2024-12-31T15:06:48.295" v="1930" actId="14100"/>
          <ac:spMkLst>
            <pc:docMk/>
            <pc:sldMk cId="3225917939" sldId="2398"/>
            <ac:spMk id="2" creationId="{5F8C0A1A-3E0F-3213-8916-82E4E8B530B1}"/>
          </ac:spMkLst>
        </pc:spChg>
        <pc:spChg chg="mod">
          <ac:chgData name="Diggin, Lauren (ENE)" userId="da645118-5583-452b-b323-2f76aa9d17b1" providerId="ADAL" clId="{DCB8A39F-1C39-4BFE-961D-247E9420F29A}" dt="2025-01-14T18:26:20.524" v="6092" actId="14100"/>
          <ac:spMkLst>
            <pc:docMk/>
            <pc:sldMk cId="3225917939" sldId="2398"/>
            <ac:spMk id="3" creationId="{9CC1083C-99FC-2050-36CD-91DC4A65619D}"/>
          </ac:spMkLst>
        </pc:spChg>
        <pc:spChg chg="del mod">
          <ac:chgData name="Diggin, Lauren (ENE)" userId="da645118-5583-452b-b323-2f76aa9d17b1" providerId="ADAL" clId="{DCB8A39F-1C39-4BFE-961D-247E9420F29A}" dt="2025-01-14T18:23:52.909" v="6054" actId="478"/>
          <ac:spMkLst>
            <pc:docMk/>
            <pc:sldMk cId="3225917939" sldId="2398"/>
            <ac:spMk id="5" creationId="{4FC2C8BB-DFE4-4977-569B-EFD43A172195}"/>
          </ac:spMkLst>
        </pc:spChg>
        <pc:spChg chg="del mod">
          <ac:chgData name="Diggin, Lauren (ENE)" userId="da645118-5583-452b-b323-2f76aa9d17b1" providerId="ADAL" clId="{DCB8A39F-1C39-4BFE-961D-247E9420F29A}" dt="2025-01-14T18:24:07.527" v="6061" actId="478"/>
          <ac:spMkLst>
            <pc:docMk/>
            <pc:sldMk cId="3225917939" sldId="2398"/>
            <ac:spMk id="6" creationId="{CF9DE099-4EF2-523E-2430-87620A00ACC2}"/>
          </ac:spMkLst>
        </pc:spChg>
        <pc:spChg chg="del mod">
          <ac:chgData name="Diggin, Lauren (ENE)" userId="da645118-5583-452b-b323-2f76aa9d17b1" providerId="ADAL" clId="{DCB8A39F-1C39-4BFE-961D-247E9420F29A}" dt="2025-01-14T18:24:17.703" v="6066" actId="478"/>
          <ac:spMkLst>
            <pc:docMk/>
            <pc:sldMk cId="3225917939" sldId="2398"/>
            <ac:spMk id="7" creationId="{571BEFD8-C1B5-3CD6-B573-5454D37907EE}"/>
          </ac:spMkLst>
        </pc:spChg>
        <pc:spChg chg="del">
          <ac:chgData name="Diggin, Lauren (ENE)" userId="da645118-5583-452b-b323-2f76aa9d17b1" providerId="ADAL" clId="{DCB8A39F-1C39-4BFE-961D-247E9420F29A}" dt="2025-01-14T00:44:49.811" v="3781" actId="478"/>
          <ac:spMkLst>
            <pc:docMk/>
            <pc:sldMk cId="3225917939" sldId="2398"/>
            <ac:spMk id="10" creationId="{DE1AD961-728F-922F-0111-60DFE7A4E358}"/>
          </ac:spMkLst>
        </pc:spChg>
        <pc:spChg chg="del mod">
          <ac:chgData name="Diggin, Lauren (ENE)" userId="da645118-5583-452b-b323-2f76aa9d17b1" providerId="ADAL" clId="{DCB8A39F-1C39-4BFE-961D-247E9420F29A}" dt="2025-01-14T18:24:27.853" v="6071" actId="478"/>
          <ac:spMkLst>
            <pc:docMk/>
            <pc:sldMk cId="3225917939" sldId="2398"/>
            <ac:spMk id="11" creationId="{F5357492-1AFE-C6A7-BD67-31A6B72D146F}"/>
          </ac:spMkLst>
        </pc:spChg>
        <pc:spChg chg="del mod">
          <ac:chgData name="Diggin, Lauren (ENE)" userId="da645118-5583-452b-b323-2f76aa9d17b1" providerId="ADAL" clId="{DCB8A39F-1C39-4BFE-961D-247E9420F29A}" dt="2025-01-14T18:24:40.056" v="6077" actId="478"/>
          <ac:spMkLst>
            <pc:docMk/>
            <pc:sldMk cId="3225917939" sldId="2398"/>
            <ac:spMk id="13" creationId="{4617DC88-5321-138D-0A1D-9D8863861D32}"/>
          </ac:spMkLst>
        </pc:spChg>
      </pc:sldChg>
      <pc:sldChg chg="addSp delSp modSp add mod ord modCm">
        <pc:chgData name="Diggin, Lauren (ENE)" userId="da645118-5583-452b-b323-2f76aa9d17b1" providerId="ADAL" clId="{DCB8A39F-1C39-4BFE-961D-247E9420F29A}" dt="2025-01-15T18:19:57.936" v="6570" actId="6549"/>
        <pc:sldMkLst>
          <pc:docMk/>
          <pc:sldMk cId="804248045" sldId="2399"/>
        </pc:sldMkLst>
        <pc:spChg chg="del">
          <ac:chgData name="Diggin, Lauren (ENE)" userId="da645118-5583-452b-b323-2f76aa9d17b1" providerId="ADAL" clId="{DCB8A39F-1C39-4BFE-961D-247E9420F29A}" dt="2025-01-13T23:52:26.293" v="3148" actId="931"/>
          <ac:spMkLst>
            <pc:docMk/>
            <pc:sldMk cId="804248045" sldId="2399"/>
            <ac:spMk id="2" creationId="{E7703B4F-B99C-78F1-1712-EFBADA24994A}"/>
          </ac:spMkLst>
        </pc:spChg>
        <pc:spChg chg="mod">
          <ac:chgData name="Diggin, Lauren (ENE)" userId="da645118-5583-452b-b323-2f76aa9d17b1" providerId="ADAL" clId="{DCB8A39F-1C39-4BFE-961D-247E9420F29A}" dt="2024-12-31T17:15:17.998" v="2036" actId="20577"/>
          <ac:spMkLst>
            <pc:docMk/>
            <pc:sldMk cId="804248045" sldId="2399"/>
            <ac:spMk id="3" creationId="{7004F7A2-D81E-53DB-4D08-0F54A0EF9831}"/>
          </ac:spMkLst>
        </pc:spChg>
        <pc:spChg chg="mod">
          <ac:chgData name="Diggin, Lauren (ENE)" userId="da645118-5583-452b-b323-2f76aa9d17b1" providerId="ADAL" clId="{DCB8A39F-1C39-4BFE-961D-247E9420F29A}" dt="2025-01-15T18:19:57.936" v="6570" actId="6549"/>
          <ac:spMkLst>
            <pc:docMk/>
            <pc:sldMk cId="804248045" sldId="2399"/>
            <ac:spMk id="4" creationId="{D36F796B-08C5-C1A8-E082-C831E2C7D8C8}"/>
          </ac:spMkLst>
        </pc:spChg>
        <pc:spChg chg="mod">
          <ac:chgData name="Diggin, Lauren (ENE)" userId="da645118-5583-452b-b323-2f76aa9d17b1" providerId="ADAL" clId="{DCB8A39F-1C39-4BFE-961D-247E9420F29A}" dt="2025-01-13T23:54:58.001" v="3173" actId="1076"/>
          <ac:spMkLst>
            <pc:docMk/>
            <pc:sldMk cId="804248045" sldId="2399"/>
            <ac:spMk id="5" creationId="{555BE904-DBB5-7CBD-FF4A-9BF9EF749DB9}"/>
          </ac:spMkLst>
        </pc:spChg>
        <pc:spChg chg="del">
          <ac:chgData name="Diggin, Lauren (ENE)" userId="da645118-5583-452b-b323-2f76aa9d17b1" providerId="ADAL" clId="{DCB8A39F-1C39-4BFE-961D-247E9420F29A}" dt="2025-01-13T23:35:45.528" v="3132" actId="478"/>
          <ac:spMkLst>
            <pc:docMk/>
            <pc:sldMk cId="804248045" sldId="2399"/>
            <ac:spMk id="6" creationId="{15C6941B-DE51-8BA8-4B89-0BC082F56857}"/>
          </ac:spMkLst>
        </pc:spChg>
        <pc:spChg chg="add del mod">
          <ac:chgData name="Diggin, Lauren (ENE)" userId="da645118-5583-452b-b323-2f76aa9d17b1" providerId="ADAL" clId="{DCB8A39F-1C39-4BFE-961D-247E9420F29A}" dt="2025-01-13T23:52:57.972" v="3155" actId="931"/>
          <ac:spMkLst>
            <pc:docMk/>
            <pc:sldMk cId="804248045" sldId="2399"/>
            <ac:spMk id="11" creationId="{CAB5CDD7-193D-FE31-D249-7CEE2704EDEB}"/>
          </ac:spMkLst>
        </pc:spChg>
        <pc:picChg chg="add del mod">
          <ac:chgData name="Diggin, Lauren (ENE)" userId="da645118-5583-452b-b323-2f76aa9d17b1" providerId="ADAL" clId="{DCB8A39F-1C39-4BFE-961D-247E9420F29A}" dt="2025-01-13T23:52:42.023" v="3153" actId="478"/>
          <ac:picMkLst>
            <pc:docMk/>
            <pc:sldMk cId="804248045" sldId="2399"/>
            <ac:picMk id="9" creationId="{EFF99E04-E01D-26D2-B8E3-09F770C7E417}"/>
          </ac:picMkLst>
        </pc:picChg>
        <pc:picChg chg="add mod">
          <ac:chgData name="Diggin, Lauren (ENE)" userId="da645118-5583-452b-b323-2f76aa9d17b1" providerId="ADAL" clId="{DCB8A39F-1C39-4BFE-961D-247E9420F29A}" dt="2025-01-14T17:57:42.025" v="5774" actId="962"/>
          <ac:picMkLst>
            <pc:docMk/>
            <pc:sldMk cId="804248045" sldId="2399"/>
            <ac:picMk id="13" creationId="{FDB01804-7B04-7A6C-68DA-0BC11C2E3BB2}"/>
          </ac:picMkLst>
        </pc:picChg>
        <pc:extLst>
          <p:ext xmlns:p="http://schemas.openxmlformats.org/presentationml/2006/main" uri="{D6D511B9-2390-475A-947B-AFAB55BFBCF1}">
            <pc226:cmChg xmlns:pc226="http://schemas.microsoft.com/office/powerpoint/2022/06/main/command" chg="mod">
              <pc226:chgData name="Diggin, Lauren (ENE)" userId="da645118-5583-452b-b323-2f76aa9d17b1" providerId="ADAL" clId="{DCB8A39F-1C39-4BFE-961D-247E9420F29A}" dt="2025-01-14T21:05:15.209" v="6239" actId="20577"/>
              <pc2:cmMkLst xmlns:pc2="http://schemas.microsoft.com/office/powerpoint/2019/9/main/command">
                <pc:docMk/>
                <pc:sldMk cId="804248045" sldId="2399"/>
                <pc2:cmMk id="{8F330BD0-1EBB-4DC9-B437-70803D812DC0}"/>
              </pc2:cmMkLst>
            </pc226:cmChg>
          </p:ext>
        </pc:extLst>
      </pc:sldChg>
      <pc:sldChg chg="delSp modSp add mod ord">
        <pc:chgData name="Diggin, Lauren (ENE)" userId="da645118-5583-452b-b323-2f76aa9d17b1" providerId="ADAL" clId="{DCB8A39F-1C39-4BFE-961D-247E9420F29A}" dt="2025-01-14T18:03:22.283" v="6040" actId="962"/>
        <pc:sldMkLst>
          <pc:docMk/>
          <pc:sldMk cId="3186934427" sldId="2400"/>
        </pc:sldMkLst>
        <pc:spChg chg="mod">
          <ac:chgData name="Diggin, Lauren (ENE)" userId="da645118-5583-452b-b323-2f76aa9d17b1" providerId="ADAL" clId="{DCB8A39F-1C39-4BFE-961D-247E9420F29A}" dt="2024-12-31T17:16:42.344" v="2082" actId="20577"/>
          <ac:spMkLst>
            <pc:docMk/>
            <pc:sldMk cId="3186934427" sldId="2400"/>
            <ac:spMk id="3" creationId="{67F7F3E6-B033-A12D-21E7-E4E0223F7651}"/>
          </ac:spMkLst>
        </pc:spChg>
        <pc:spChg chg="mod">
          <ac:chgData name="Diggin, Lauren (ENE)" userId="da645118-5583-452b-b323-2f76aa9d17b1" providerId="ADAL" clId="{DCB8A39F-1C39-4BFE-961D-247E9420F29A}" dt="2025-01-14T00:38:46.890" v="3667" actId="113"/>
          <ac:spMkLst>
            <pc:docMk/>
            <pc:sldMk cId="3186934427" sldId="2400"/>
            <ac:spMk id="4" creationId="{D5E44974-6C38-8599-8028-1B35578A36D9}"/>
          </ac:spMkLst>
        </pc:spChg>
        <pc:spChg chg="del">
          <ac:chgData name="Diggin, Lauren (ENE)" userId="da645118-5583-452b-b323-2f76aa9d17b1" providerId="ADAL" clId="{DCB8A39F-1C39-4BFE-961D-247E9420F29A}" dt="2025-01-14T00:11:56.688" v="3414" actId="478"/>
          <ac:spMkLst>
            <pc:docMk/>
            <pc:sldMk cId="3186934427" sldId="2400"/>
            <ac:spMk id="6" creationId="{3D53D199-3E80-4219-97F6-48C60ACD2D4E}"/>
          </ac:spMkLst>
        </pc:spChg>
        <pc:picChg chg="mod">
          <ac:chgData name="Diggin, Lauren (ENE)" userId="da645118-5583-452b-b323-2f76aa9d17b1" providerId="ADAL" clId="{DCB8A39F-1C39-4BFE-961D-247E9420F29A}" dt="2025-01-14T18:03:22.283" v="6040" actId="962"/>
          <ac:picMkLst>
            <pc:docMk/>
            <pc:sldMk cId="3186934427" sldId="2400"/>
            <ac:picMk id="7" creationId="{B10F5206-17B2-8186-D14B-277911B6923E}"/>
          </ac:picMkLst>
        </pc:picChg>
      </pc:sldChg>
      <pc:sldChg chg="addSp delSp modSp add mod ord modCm">
        <pc:chgData name="Diggin, Lauren (ENE)" userId="da645118-5583-452b-b323-2f76aa9d17b1" providerId="ADAL" clId="{DCB8A39F-1C39-4BFE-961D-247E9420F29A}" dt="2025-01-14T18:03:32.999" v="6043" actId="962"/>
        <pc:sldMkLst>
          <pc:docMk/>
          <pc:sldMk cId="483816099" sldId="2401"/>
        </pc:sldMkLst>
        <pc:spChg chg="mod">
          <ac:chgData name="Diggin, Lauren (ENE)" userId="da645118-5583-452b-b323-2f76aa9d17b1" providerId="ADAL" clId="{DCB8A39F-1C39-4BFE-961D-247E9420F29A}" dt="2024-12-31T17:16:50.010" v="2099" actId="20577"/>
          <ac:spMkLst>
            <pc:docMk/>
            <pc:sldMk cId="483816099" sldId="2401"/>
            <ac:spMk id="2" creationId="{0B6CC8C3-27CC-57C5-06CA-AFBED61FAC28}"/>
          </ac:spMkLst>
        </pc:spChg>
        <pc:spChg chg="mod">
          <ac:chgData name="Diggin, Lauren (ENE)" userId="da645118-5583-452b-b323-2f76aa9d17b1" providerId="ADAL" clId="{DCB8A39F-1C39-4BFE-961D-247E9420F29A}" dt="2024-12-31T20:02:37.424" v="2818" actId="20577"/>
          <ac:spMkLst>
            <pc:docMk/>
            <pc:sldMk cId="483816099" sldId="2401"/>
            <ac:spMk id="3" creationId="{92E78074-07A8-7DAA-11C6-2902A5F8FE30}"/>
          </ac:spMkLst>
        </pc:spChg>
        <pc:spChg chg="del">
          <ac:chgData name="Diggin, Lauren (ENE)" userId="da645118-5583-452b-b323-2f76aa9d17b1" providerId="ADAL" clId="{DCB8A39F-1C39-4BFE-961D-247E9420F29A}" dt="2025-01-14T00:12:13.085" v="3416" actId="478"/>
          <ac:spMkLst>
            <pc:docMk/>
            <pc:sldMk cId="483816099" sldId="2401"/>
            <ac:spMk id="4" creationId="{BB8F9286-BD63-D6CC-FEF9-1AE3F2784EF4}"/>
          </ac:spMkLst>
        </pc:spChg>
        <pc:spChg chg="mod">
          <ac:chgData name="Diggin, Lauren (ENE)" userId="da645118-5583-452b-b323-2f76aa9d17b1" providerId="ADAL" clId="{DCB8A39F-1C39-4BFE-961D-247E9420F29A}" dt="2025-01-14T00:13:02.179" v="3439" actId="20577"/>
          <ac:spMkLst>
            <pc:docMk/>
            <pc:sldMk cId="483816099" sldId="2401"/>
            <ac:spMk id="6" creationId="{8FAF294D-2EC7-3D2C-7E50-12570044ABAD}"/>
          </ac:spMkLst>
        </pc:spChg>
        <pc:spChg chg="add del mod">
          <ac:chgData name="Diggin, Lauren (ENE)" userId="da645118-5583-452b-b323-2f76aa9d17b1" providerId="ADAL" clId="{DCB8A39F-1C39-4BFE-961D-247E9420F29A}" dt="2025-01-14T00:23:25.505" v="3503" actId="931"/>
          <ac:spMkLst>
            <pc:docMk/>
            <pc:sldMk cId="483816099" sldId="2401"/>
            <ac:spMk id="7" creationId="{C67A627A-2AF0-AA98-6235-9EDE75CC6A7B}"/>
          </ac:spMkLst>
        </pc:spChg>
        <pc:spChg chg="mod">
          <ac:chgData name="Diggin, Lauren (ENE)" userId="da645118-5583-452b-b323-2f76aa9d17b1" providerId="ADAL" clId="{DCB8A39F-1C39-4BFE-961D-247E9420F29A}" dt="2025-01-14T14:49:18.669" v="3936" actId="207"/>
          <ac:spMkLst>
            <pc:docMk/>
            <pc:sldMk cId="483816099" sldId="2401"/>
            <ac:spMk id="25" creationId="{DD99284B-9170-A6C9-9DDD-EC7009E5DCC9}"/>
          </ac:spMkLst>
        </pc:spChg>
        <pc:spChg chg="mod">
          <ac:chgData name="Diggin, Lauren (ENE)" userId="da645118-5583-452b-b323-2f76aa9d17b1" providerId="ADAL" clId="{DCB8A39F-1C39-4BFE-961D-247E9420F29A}" dt="2025-01-14T14:47:40.606" v="3930" actId="207"/>
          <ac:spMkLst>
            <pc:docMk/>
            <pc:sldMk cId="483816099" sldId="2401"/>
            <ac:spMk id="28" creationId="{319F539A-4F2D-39A4-7651-85BAD2641EED}"/>
          </ac:spMkLst>
        </pc:spChg>
        <pc:picChg chg="del">
          <ac:chgData name="Diggin, Lauren (ENE)" userId="da645118-5583-452b-b323-2f76aa9d17b1" providerId="ADAL" clId="{DCB8A39F-1C39-4BFE-961D-247E9420F29A}" dt="2025-01-14T00:21:47.887" v="3502" actId="478"/>
          <ac:picMkLst>
            <pc:docMk/>
            <pc:sldMk cId="483816099" sldId="2401"/>
            <ac:picMk id="9" creationId="{AC2BDE63-818E-5626-672E-31DF482F6BB7}"/>
          </ac:picMkLst>
        </pc:picChg>
        <pc:picChg chg="add mod">
          <ac:chgData name="Diggin, Lauren (ENE)" userId="da645118-5583-452b-b323-2f76aa9d17b1" providerId="ADAL" clId="{DCB8A39F-1C39-4BFE-961D-247E9420F29A}" dt="2025-01-14T18:03:32.999" v="6043" actId="962"/>
          <ac:picMkLst>
            <pc:docMk/>
            <pc:sldMk cId="483816099" sldId="2401"/>
            <ac:picMk id="10" creationId="{2DB40635-111C-D63A-440C-2B1CEED704EF}"/>
          </ac:picMkLst>
        </pc:picChg>
        <pc:extLst>
          <p:ext xmlns:p="http://schemas.openxmlformats.org/presentationml/2006/main" uri="{D6D511B9-2390-475A-947B-AFAB55BFBCF1}">
            <pc226:cmChg xmlns:pc226="http://schemas.microsoft.com/office/powerpoint/2022/06/main/command" chg="mod">
              <pc226:chgData name="Diggin, Lauren (ENE)" userId="da645118-5583-452b-b323-2f76aa9d17b1" providerId="ADAL" clId="{DCB8A39F-1C39-4BFE-961D-247E9420F29A}" dt="2025-01-14T00:15:58.837" v="3449"/>
              <pc2:cmMkLst xmlns:pc2="http://schemas.microsoft.com/office/powerpoint/2019/9/main/command">
                <pc:docMk/>
                <pc:sldMk cId="483816099" sldId="2401"/>
                <pc2:cmMk id="{32C78450-D3DB-4704-8B06-157FDA7850C1}"/>
              </pc2:cmMkLst>
            </pc226:cmChg>
          </p:ext>
        </pc:extLst>
      </pc:sldChg>
      <pc:sldChg chg="modSp add mod ord">
        <pc:chgData name="Diggin, Lauren (ENE)" userId="da645118-5583-452b-b323-2f76aa9d17b1" providerId="ADAL" clId="{DCB8A39F-1C39-4BFE-961D-247E9420F29A}" dt="2024-12-31T17:18:14.894" v="2141"/>
        <pc:sldMkLst>
          <pc:docMk/>
          <pc:sldMk cId="1503926013" sldId="2402"/>
        </pc:sldMkLst>
      </pc:sldChg>
      <pc:sldChg chg="addSp delSp modSp add mod ord">
        <pc:chgData name="Diggin, Lauren (ENE)" userId="da645118-5583-452b-b323-2f76aa9d17b1" providerId="ADAL" clId="{DCB8A39F-1C39-4BFE-961D-247E9420F29A}" dt="2024-12-31T20:02:42.875" v="2820" actId="20577"/>
        <pc:sldMkLst>
          <pc:docMk/>
          <pc:sldMk cId="898636797" sldId="2403"/>
        </pc:sldMkLst>
      </pc:sldChg>
      <pc:sldChg chg="delSp modSp add mod ord">
        <pc:chgData name="Diggin, Lauren (ENE)" userId="da645118-5583-452b-b323-2f76aa9d17b1" providerId="ADAL" clId="{DCB8A39F-1C39-4BFE-961D-247E9420F29A}" dt="2025-01-15T18:09:42.280" v="6415" actId="255"/>
        <pc:sldMkLst>
          <pc:docMk/>
          <pc:sldMk cId="720243842" sldId="2404"/>
        </pc:sldMkLst>
        <pc:spChg chg="mod">
          <ac:chgData name="Diggin, Lauren (ENE)" userId="da645118-5583-452b-b323-2f76aa9d17b1" providerId="ADAL" clId="{DCB8A39F-1C39-4BFE-961D-247E9420F29A}" dt="2024-12-31T17:19:30.461" v="2219" actId="20577"/>
          <ac:spMkLst>
            <pc:docMk/>
            <pc:sldMk cId="720243842" sldId="2404"/>
            <ac:spMk id="3" creationId="{4E7F1CF7-FBAA-1D97-7196-43D75256FDE2}"/>
          </ac:spMkLst>
        </pc:spChg>
        <pc:spChg chg="mod">
          <ac:chgData name="Diggin, Lauren (ENE)" userId="da645118-5583-452b-b323-2f76aa9d17b1" providerId="ADAL" clId="{DCB8A39F-1C39-4BFE-961D-247E9420F29A}" dt="2025-01-15T18:09:42.280" v="6415" actId="255"/>
          <ac:spMkLst>
            <pc:docMk/>
            <pc:sldMk cId="720243842" sldId="2404"/>
            <ac:spMk id="4" creationId="{4E338941-C763-CEDE-A1D3-11EE25B49E77}"/>
          </ac:spMkLst>
        </pc:spChg>
        <pc:spChg chg="del">
          <ac:chgData name="Diggin, Lauren (ENE)" userId="da645118-5583-452b-b323-2f76aa9d17b1" providerId="ADAL" clId="{DCB8A39F-1C39-4BFE-961D-247E9420F29A}" dt="2025-01-14T00:36:35.354" v="3643" actId="478"/>
          <ac:spMkLst>
            <pc:docMk/>
            <pc:sldMk cId="720243842" sldId="2404"/>
            <ac:spMk id="6" creationId="{D086118F-994E-F1A0-793B-88D2A5E1BDA8}"/>
          </ac:spMkLst>
        </pc:spChg>
        <pc:picChg chg="mod">
          <ac:chgData name="Diggin, Lauren (ENE)" userId="da645118-5583-452b-b323-2f76aa9d17b1" providerId="ADAL" clId="{DCB8A39F-1C39-4BFE-961D-247E9420F29A}" dt="2025-01-14T18:04:06.655" v="6050" actId="962"/>
          <ac:picMkLst>
            <pc:docMk/>
            <pc:sldMk cId="720243842" sldId="2404"/>
            <ac:picMk id="12" creationId="{44ACD85E-D2AC-FF82-BB56-CA647816F76B}"/>
          </ac:picMkLst>
        </pc:picChg>
      </pc:sldChg>
      <pc:sldChg chg="delSp modSp add mod ord">
        <pc:chgData name="Diggin, Lauren (ENE)" userId="da645118-5583-452b-b323-2f76aa9d17b1" providerId="ADAL" clId="{DCB8A39F-1C39-4BFE-961D-247E9420F29A}" dt="2025-01-14T18:03:57.378" v="6048" actId="962"/>
        <pc:sldMkLst>
          <pc:docMk/>
          <pc:sldMk cId="628113593" sldId="2405"/>
        </pc:sldMkLst>
        <pc:spChg chg="mod">
          <ac:chgData name="Diggin, Lauren (ENE)" userId="da645118-5583-452b-b323-2f76aa9d17b1" providerId="ADAL" clId="{DCB8A39F-1C39-4BFE-961D-247E9420F29A}" dt="2024-12-31T17:19:01.077" v="2180" actId="20577"/>
          <ac:spMkLst>
            <pc:docMk/>
            <pc:sldMk cId="628113593" sldId="2405"/>
            <ac:spMk id="3" creationId="{705A95DA-DDD2-27CA-774A-22F3053BB8F3}"/>
          </ac:spMkLst>
        </pc:spChg>
        <pc:spChg chg="mod">
          <ac:chgData name="Diggin, Lauren (ENE)" userId="da645118-5583-452b-b323-2f76aa9d17b1" providerId="ADAL" clId="{DCB8A39F-1C39-4BFE-961D-247E9420F29A}" dt="2025-01-14T00:32:32.668" v="3571" actId="12"/>
          <ac:spMkLst>
            <pc:docMk/>
            <pc:sldMk cId="628113593" sldId="2405"/>
            <ac:spMk id="4" creationId="{7A83FDA1-9A1D-F99D-FE2A-073F45D91126}"/>
          </ac:spMkLst>
        </pc:spChg>
        <pc:spChg chg="del">
          <ac:chgData name="Diggin, Lauren (ENE)" userId="da645118-5583-452b-b323-2f76aa9d17b1" providerId="ADAL" clId="{DCB8A39F-1C39-4BFE-961D-247E9420F29A}" dt="2025-01-14T00:32:45.605" v="3572" actId="478"/>
          <ac:spMkLst>
            <pc:docMk/>
            <pc:sldMk cId="628113593" sldId="2405"/>
            <ac:spMk id="6" creationId="{9557D707-F705-68CF-1B0D-AAFFF95A1CB2}"/>
          </ac:spMkLst>
        </pc:spChg>
        <pc:picChg chg="mod">
          <ac:chgData name="Diggin, Lauren (ENE)" userId="da645118-5583-452b-b323-2f76aa9d17b1" providerId="ADAL" clId="{DCB8A39F-1C39-4BFE-961D-247E9420F29A}" dt="2025-01-14T18:03:57.378" v="6048" actId="962"/>
          <ac:picMkLst>
            <pc:docMk/>
            <pc:sldMk cId="628113593" sldId="2405"/>
            <ac:picMk id="8" creationId="{DA1FD1E6-476D-6B4E-2179-E248829B12EF}"/>
          </ac:picMkLst>
        </pc:picChg>
      </pc:sldChg>
      <pc:sldChg chg="addSp delSp modSp add mod">
        <pc:chgData name="Diggin, Lauren (ENE)" userId="da645118-5583-452b-b323-2f76aa9d17b1" providerId="ADAL" clId="{DCB8A39F-1C39-4BFE-961D-247E9420F29A}" dt="2025-01-15T18:15:10.392" v="6512" actId="6549"/>
        <pc:sldMkLst>
          <pc:docMk/>
          <pc:sldMk cId="1158605107" sldId="2406"/>
        </pc:sldMkLst>
        <pc:spChg chg="mod">
          <ac:chgData name="Diggin, Lauren (ENE)" userId="da645118-5583-452b-b323-2f76aa9d17b1" providerId="ADAL" clId="{DCB8A39F-1C39-4BFE-961D-247E9420F29A}" dt="2024-12-31T17:19:39.119" v="2220"/>
          <ac:spMkLst>
            <pc:docMk/>
            <pc:sldMk cId="1158605107" sldId="2406"/>
            <ac:spMk id="2" creationId="{773789AC-4A5D-52B9-64B6-A279FAB8C121}"/>
          </ac:spMkLst>
        </pc:spChg>
        <pc:spChg chg="mod">
          <ac:chgData name="Diggin, Lauren (ENE)" userId="da645118-5583-452b-b323-2f76aa9d17b1" providerId="ADAL" clId="{DCB8A39F-1C39-4BFE-961D-247E9420F29A}" dt="2024-12-31T20:02:54.441" v="2824" actId="20577"/>
          <ac:spMkLst>
            <pc:docMk/>
            <pc:sldMk cId="1158605107" sldId="2406"/>
            <ac:spMk id="3" creationId="{27F65536-252F-CB78-E714-1E596A0482F4}"/>
          </ac:spMkLst>
        </pc:spChg>
        <pc:spChg chg="del">
          <ac:chgData name="Diggin, Lauren (ENE)" userId="da645118-5583-452b-b323-2f76aa9d17b1" providerId="ADAL" clId="{DCB8A39F-1C39-4BFE-961D-247E9420F29A}" dt="2025-01-14T00:36:59.553" v="3646" actId="478"/>
          <ac:spMkLst>
            <pc:docMk/>
            <pc:sldMk cId="1158605107" sldId="2406"/>
            <ac:spMk id="4" creationId="{ACF657AB-7FBC-81A3-D870-EEE3069C5842}"/>
          </ac:spMkLst>
        </pc:spChg>
        <pc:spChg chg="mod">
          <ac:chgData name="Diggin, Lauren (ENE)" userId="da645118-5583-452b-b323-2f76aa9d17b1" providerId="ADAL" clId="{DCB8A39F-1C39-4BFE-961D-247E9420F29A}" dt="2025-01-15T18:15:10.392" v="6512" actId="6549"/>
          <ac:spMkLst>
            <pc:docMk/>
            <pc:sldMk cId="1158605107" sldId="2406"/>
            <ac:spMk id="6" creationId="{E38923B2-BF5A-E3A0-C843-0E4F6D31252F}"/>
          </ac:spMkLst>
        </pc:spChg>
        <pc:spChg chg="mod">
          <ac:chgData name="Diggin, Lauren (ENE)" userId="da645118-5583-452b-b323-2f76aa9d17b1" providerId="ADAL" clId="{DCB8A39F-1C39-4BFE-961D-247E9420F29A}" dt="2025-01-14T20:47:48.474" v="6093" actId="207"/>
          <ac:spMkLst>
            <pc:docMk/>
            <pc:sldMk cId="1158605107" sldId="2406"/>
            <ac:spMk id="25" creationId="{CA57D7FE-8BDF-6155-2244-5A8D99023242}"/>
          </ac:spMkLst>
        </pc:spChg>
        <pc:spChg chg="mod">
          <ac:chgData name="Diggin, Lauren (ENE)" userId="da645118-5583-452b-b323-2f76aa9d17b1" providerId="ADAL" clId="{DCB8A39F-1C39-4BFE-961D-247E9420F29A}" dt="2025-01-14T14:54:35.928" v="3974" actId="207"/>
          <ac:spMkLst>
            <pc:docMk/>
            <pc:sldMk cId="1158605107" sldId="2406"/>
            <ac:spMk id="28" creationId="{6FF4AD45-D295-66B1-8B9C-A1FC4A61606A}"/>
          </ac:spMkLst>
        </pc:spChg>
        <pc:picChg chg="mod">
          <ac:chgData name="Diggin, Lauren (ENE)" userId="da645118-5583-452b-b323-2f76aa9d17b1" providerId="ADAL" clId="{DCB8A39F-1C39-4BFE-961D-247E9420F29A}" dt="2025-01-14T18:04:10.555" v="6051" actId="962"/>
          <ac:picMkLst>
            <pc:docMk/>
            <pc:sldMk cId="1158605107" sldId="2406"/>
            <ac:picMk id="8" creationId="{39EF3110-675B-26AD-40B5-39BA1F301A59}"/>
          </ac:picMkLst>
        </pc:picChg>
      </pc:sldChg>
      <pc:sldChg chg="addSp delSp modSp add mod">
        <pc:chgData name="Diggin, Lauren (ENE)" userId="da645118-5583-452b-b323-2f76aa9d17b1" providerId="ADAL" clId="{DCB8A39F-1C39-4BFE-961D-247E9420F29A}" dt="2025-01-14T18:04:02.107" v="6049" actId="962"/>
        <pc:sldMkLst>
          <pc:docMk/>
          <pc:sldMk cId="2413140196" sldId="2407"/>
        </pc:sldMkLst>
        <pc:spChg chg="mod">
          <ac:chgData name="Diggin, Lauren (ENE)" userId="da645118-5583-452b-b323-2f76aa9d17b1" providerId="ADAL" clId="{DCB8A39F-1C39-4BFE-961D-247E9420F29A}" dt="2024-12-31T17:19:10.572" v="2181"/>
          <ac:spMkLst>
            <pc:docMk/>
            <pc:sldMk cId="2413140196" sldId="2407"/>
            <ac:spMk id="2" creationId="{0C7CE6D7-E3F2-8A80-2D55-4EA1F91300B1}"/>
          </ac:spMkLst>
        </pc:spChg>
        <pc:spChg chg="mod">
          <ac:chgData name="Diggin, Lauren (ENE)" userId="da645118-5583-452b-b323-2f76aa9d17b1" providerId="ADAL" clId="{DCB8A39F-1C39-4BFE-961D-247E9420F29A}" dt="2024-12-31T20:02:48.925" v="2822" actId="20577"/>
          <ac:spMkLst>
            <pc:docMk/>
            <pc:sldMk cId="2413140196" sldId="2407"/>
            <ac:spMk id="3" creationId="{F6465476-465A-060E-43C8-1F80896410BA}"/>
          </ac:spMkLst>
        </pc:spChg>
        <pc:spChg chg="del">
          <ac:chgData name="Diggin, Lauren (ENE)" userId="da645118-5583-452b-b323-2f76aa9d17b1" providerId="ADAL" clId="{DCB8A39F-1C39-4BFE-961D-247E9420F29A}" dt="2025-01-14T00:32:53.572" v="3573" actId="478"/>
          <ac:spMkLst>
            <pc:docMk/>
            <pc:sldMk cId="2413140196" sldId="2407"/>
            <ac:spMk id="4" creationId="{F1BDDDE6-FC05-6BC5-E332-9CCC7E47BE4F}"/>
          </ac:spMkLst>
        </pc:spChg>
        <pc:spChg chg="mod">
          <ac:chgData name="Diggin, Lauren (ENE)" userId="da645118-5583-452b-b323-2f76aa9d17b1" providerId="ADAL" clId="{DCB8A39F-1C39-4BFE-961D-247E9420F29A}" dt="2025-01-14T00:34:13.580" v="3590" actId="14100"/>
          <ac:spMkLst>
            <pc:docMk/>
            <pc:sldMk cId="2413140196" sldId="2407"/>
            <ac:spMk id="6" creationId="{8D443ECF-335A-EB14-76A3-869EA124605E}"/>
          </ac:spMkLst>
        </pc:spChg>
        <pc:spChg chg="mod">
          <ac:chgData name="Diggin, Lauren (ENE)" userId="da645118-5583-452b-b323-2f76aa9d17b1" providerId="ADAL" clId="{DCB8A39F-1C39-4BFE-961D-247E9420F29A}" dt="2025-01-14T14:50:40.722" v="3952" actId="207"/>
          <ac:spMkLst>
            <pc:docMk/>
            <pc:sldMk cId="2413140196" sldId="2407"/>
            <ac:spMk id="25" creationId="{5E937DEF-257C-3E80-27D0-C38847AE68B5}"/>
          </ac:spMkLst>
        </pc:spChg>
        <pc:spChg chg="mod">
          <ac:chgData name="Diggin, Lauren (ENE)" userId="da645118-5583-452b-b323-2f76aa9d17b1" providerId="ADAL" clId="{DCB8A39F-1C39-4BFE-961D-247E9420F29A}" dt="2025-01-14T14:53:31.762" v="3959" actId="113"/>
          <ac:spMkLst>
            <pc:docMk/>
            <pc:sldMk cId="2413140196" sldId="2407"/>
            <ac:spMk id="28" creationId="{6892232E-2747-BF15-2AE6-1E90EB6A5B55}"/>
          </ac:spMkLst>
        </pc:spChg>
        <pc:picChg chg="mod">
          <ac:chgData name="Diggin, Lauren (ENE)" userId="da645118-5583-452b-b323-2f76aa9d17b1" providerId="ADAL" clId="{DCB8A39F-1C39-4BFE-961D-247E9420F29A}" dt="2025-01-14T18:04:02.107" v="6049" actId="962"/>
          <ac:picMkLst>
            <pc:docMk/>
            <pc:sldMk cId="2413140196" sldId="2407"/>
            <ac:picMk id="8" creationId="{F099F5F4-E73A-10DB-7F69-382E136C9098}"/>
          </ac:picMkLst>
        </pc:picChg>
      </pc:sldChg>
      <pc:sldChg chg="delSp modSp add del mod ord">
        <pc:chgData name="Diggin, Lauren (ENE)" userId="da645118-5583-452b-b323-2f76aa9d17b1" providerId="ADAL" clId="{DCB8A39F-1C39-4BFE-961D-247E9420F29A}" dt="2025-01-14T21:10:20.062" v="6319" actId="2696"/>
        <pc:sldMkLst>
          <pc:docMk/>
          <pc:sldMk cId="3969170057" sldId="2408"/>
        </pc:sldMkLst>
        <pc:spChg chg="mod">
          <ac:chgData name="Diggin, Lauren (ENE)" userId="da645118-5583-452b-b323-2f76aa9d17b1" providerId="ADAL" clId="{DCB8A39F-1C39-4BFE-961D-247E9420F29A}" dt="2024-12-31T17:22:36.149" v="2249" actId="20577"/>
          <ac:spMkLst>
            <pc:docMk/>
            <pc:sldMk cId="3969170057" sldId="2408"/>
            <ac:spMk id="2" creationId="{0835B4E7-B53C-9869-E546-3AEBFBBE1971}"/>
          </ac:spMkLst>
        </pc:spChg>
        <pc:spChg chg="del mod">
          <ac:chgData name="Diggin, Lauren (ENE)" userId="da645118-5583-452b-b323-2f76aa9d17b1" providerId="ADAL" clId="{DCB8A39F-1C39-4BFE-961D-247E9420F29A}" dt="2025-01-14T20:50:23.428" v="6103" actId="478"/>
          <ac:spMkLst>
            <pc:docMk/>
            <pc:sldMk cId="3969170057" sldId="2408"/>
            <ac:spMk id="3" creationId="{16B0D6B9-2D38-5CD7-4946-8E05267A0F7A}"/>
          </ac:spMkLst>
        </pc:spChg>
        <pc:spChg chg="del mod">
          <ac:chgData name="Diggin, Lauren (ENE)" userId="da645118-5583-452b-b323-2f76aa9d17b1" providerId="ADAL" clId="{DCB8A39F-1C39-4BFE-961D-247E9420F29A}" dt="2025-01-14T20:50:25.955" v="6104" actId="478"/>
          <ac:spMkLst>
            <pc:docMk/>
            <pc:sldMk cId="3969170057" sldId="2408"/>
            <ac:spMk id="4" creationId="{0831FE45-0C1C-77C7-B43F-F67972B287DB}"/>
          </ac:spMkLst>
        </pc:spChg>
        <pc:spChg chg="del">
          <ac:chgData name="Diggin, Lauren (ENE)" userId="da645118-5583-452b-b323-2f76aa9d17b1" providerId="ADAL" clId="{DCB8A39F-1C39-4BFE-961D-247E9420F29A}" dt="2025-01-14T00:42:20.428" v="3746" actId="478"/>
          <ac:spMkLst>
            <pc:docMk/>
            <pc:sldMk cId="3969170057" sldId="2408"/>
            <ac:spMk id="5" creationId="{1CF80242-140A-D2D4-7105-60967B0E70B6}"/>
          </ac:spMkLst>
        </pc:spChg>
      </pc:sldChg>
      <pc:sldChg chg="modSp add mod ord">
        <pc:chgData name="Diggin, Lauren (ENE)" userId="da645118-5583-452b-b323-2f76aa9d17b1" providerId="ADAL" clId="{DCB8A39F-1C39-4BFE-961D-247E9420F29A}" dt="2024-12-31T19:54:30.498" v="2795" actId="20577"/>
        <pc:sldMkLst>
          <pc:docMk/>
          <pc:sldMk cId="2721852280" sldId="2409"/>
        </pc:sldMkLst>
      </pc:sldChg>
      <pc:sldChg chg="addSp delSp modSp add mod ord">
        <pc:chgData name="Diggin, Lauren (ENE)" userId="da645118-5583-452b-b323-2f76aa9d17b1" providerId="ADAL" clId="{DCB8A39F-1C39-4BFE-961D-247E9420F29A}" dt="2025-01-14T20:56:02.260" v="6134" actId="27614"/>
        <pc:sldMkLst>
          <pc:docMk/>
          <pc:sldMk cId="372135648" sldId="2410"/>
        </pc:sldMkLst>
        <pc:spChg chg="mod">
          <ac:chgData name="Diggin, Lauren (ENE)" userId="da645118-5583-452b-b323-2f76aa9d17b1" providerId="ADAL" clId="{DCB8A39F-1C39-4BFE-961D-247E9420F29A}" dt="2024-12-31T19:54:38.444" v="2814" actId="20577"/>
          <ac:spMkLst>
            <pc:docMk/>
            <pc:sldMk cId="372135648" sldId="2410"/>
            <ac:spMk id="2" creationId="{09921390-A954-E155-49A9-12074DB7BEB7}"/>
          </ac:spMkLst>
        </pc:spChg>
        <pc:spChg chg="mod">
          <ac:chgData name="Diggin, Lauren (ENE)" userId="da645118-5583-452b-b323-2f76aa9d17b1" providerId="ADAL" clId="{DCB8A39F-1C39-4BFE-961D-247E9420F29A}" dt="2024-12-31T20:03:01.374" v="2826" actId="20577"/>
          <ac:spMkLst>
            <pc:docMk/>
            <pc:sldMk cId="372135648" sldId="2410"/>
            <ac:spMk id="3" creationId="{26741E63-E178-4AF0-0772-79FA9C0C7614}"/>
          </ac:spMkLst>
        </pc:spChg>
        <pc:spChg chg="del">
          <ac:chgData name="Diggin, Lauren (ENE)" userId="da645118-5583-452b-b323-2f76aa9d17b1" providerId="ADAL" clId="{DCB8A39F-1C39-4BFE-961D-247E9420F29A}" dt="2025-01-14T00:41:01.816" v="3730" actId="478"/>
          <ac:spMkLst>
            <pc:docMk/>
            <pc:sldMk cId="372135648" sldId="2410"/>
            <ac:spMk id="4" creationId="{037C4F9B-CB35-7C2B-8257-41066DE26284}"/>
          </ac:spMkLst>
        </pc:spChg>
        <pc:spChg chg="del mod">
          <ac:chgData name="Diggin, Lauren (ENE)" userId="da645118-5583-452b-b323-2f76aa9d17b1" providerId="ADAL" clId="{DCB8A39F-1C39-4BFE-961D-247E9420F29A}" dt="2025-01-14T20:55:59.694" v="6133" actId="931"/>
          <ac:spMkLst>
            <pc:docMk/>
            <pc:sldMk cId="372135648" sldId="2410"/>
            <ac:spMk id="5" creationId="{5ECCB5AA-594D-6DE0-FCA5-B2A4ED9EE205}"/>
          </ac:spMkLst>
        </pc:spChg>
        <pc:spChg chg="mod">
          <ac:chgData name="Diggin, Lauren (ENE)" userId="da645118-5583-452b-b323-2f76aa9d17b1" providerId="ADAL" clId="{DCB8A39F-1C39-4BFE-961D-247E9420F29A}" dt="2025-01-14T00:51:24.445" v="3801" actId="6549"/>
          <ac:spMkLst>
            <pc:docMk/>
            <pc:sldMk cId="372135648" sldId="2410"/>
            <ac:spMk id="6" creationId="{567575C9-414C-FF16-B00E-F8B25EB6055F}"/>
          </ac:spMkLst>
        </pc:spChg>
        <pc:spChg chg="mod">
          <ac:chgData name="Diggin, Lauren (ENE)" userId="da645118-5583-452b-b323-2f76aa9d17b1" providerId="ADAL" clId="{DCB8A39F-1C39-4BFE-961D-247E9420F29A}" dt="2025-01-14T14:42:06.633" v="3900" actId="14100"/>
          <ac:spMkLst>
            <pc:docMk/>
            <pc:sldMk cId="372135648" sldId="2410"/>
            <ac:spMk id="25" creationId="{101E8346-BD6D-36D0-060F-9EA2CEEAF30A}"/>
          </ac:spMkLst>
        </pc:spChg>
        <pc:spChg chg="mod">
          <ac:chgData name="Diggin, Lauren (ENE)" userId="da645118-5583-452b-b323-2f76aa9d17b1" providerId="ADAL" clId="{DCB8A39F-1C39-4BFE-961D-247E9420F29A}" dt="2025-01-14T14:42:15.575" v="3903" actId="12"/>
          <ac:spMkLst>
            <pc:docMk/>
            <pc:sldMk cId="372135648" sldId="2410"/>
            <ac:spMk id="28" creationId="{EA9EF2C0-6C10-A18A-14FB-92A77A359090}"/>
          </ac:spMkLst>
        </pc:spChg>
        <pc:picChg chg="add mod">
          <ac:chgData name="Diggin, Lauren (ENE)" userId="da645118-5583-452b-b323-2f76aa9d17b1" providerId="ADAL" clId="{DCB8A39F-1C39-4BFE-961D-247E9420F29A}" dt="2025-01-14T20:56:02.260" v="6134" actId="27614"/>
          <ac:picMkLst>
            <pc:docMk/>
            <pc:sldMk cId="372135648" sldId="2410"/>
            <ac:picMk id="7" creationId="{6BEF2581-929D-10A0-A114-654683EC064B}"/>
          </ac:picMkLst>
        </pc:picChg>
      </pc:sldChg>
      <pc:sldChg chg="addSp delSp modSp mod">
        <pc:chgData name="Diggin, Lauren (ENE)" userId="da645118-5583-452b-b323-2f76aa9d17b1" providerId="ADAL" clId="{DCB8A39F-1C39-4BFE-961D-247E9420F29A}" dt="2025-01-15T20:32:00.421" v="6784" actId="1036"/>
        <pc:sldMkLst>
          <pc:docMk/>
          <pc:sldMk cId="2099655409" sldId="2411"/>
        </pc:sldMkLst>
        <pc:spChg chg="del">
          <ac:chgData name="Diggin, Lauren (ENE)" userId="da645118-5583-452b-b323-2f76aa9d17b1" providerId="ADAL" clId="{DCB8A39F-1C39-4BFE-961D-247E9420F29A}" dt="2025-01-14T00:18:33.005" v="3456" actId="931"/>
          <ac:spMkLst>
            <pc:docMk/>
            <pc:sldMk cId="2099655409" sldId="2411"/>
            <ac:spMk id="2" creationId="{96EBC656-AB84-C1A8-B258-08260E2E77E2}"/>
          </ac:spMkLst>
        </pc:spChg>
        <pc:spChg chg="mod">
          <ac:chgData name="Diggin, Lauren (ENE)" userId="da645118-5583-452b-b323-2f76aa9d17b1" providerId="ADAL" clId="{DCB8A39F-1C39-4BFE-961D-247E9420F29A}" dt="2025-01-15T20:32:00.421" v="6784" actId="1036"/>
          <ac:spMkLst>
            <pc:docMk/>
            <pc:sldMk cId="2099655409" sldId="2411"/>
            <ac:spMk id="3" creationId="{5145BF31-8446-0082-E6CD-72073B1D4B0B}"/>
          </ac:spMkLst>
        </pc:spChg>
        <pc:spChg chg="mod">
          <ac:chgData name="Diggin, Lauren (ENE)" userId="da645118-5583-452b-b323-2f76aa9d17b1" providerId="ADAL" clId="{DCB8A39F-1C39-4BFE-961D-247E9420F29A}" dt="2025-01-15T20:30:24.654" v="6744" actId="1036"/>
          <ac:spMkLst>
            <pc:docMk/>
            <pc:sldMk cId="2099655409" sldId="2411"/>
            <ac:spMk id="4" creationId="{25C121D9-EF72-EB38-8DD6-6AAFA21BEFA6}"/>
          </ac:spMkLst>
        </pc:spChg>
        <pc:spChg chg="mod">
          <ac:chgData name="Diggin, Lauren (ENE)" userId="da645118-5583-452b-b323-2f76aa9d17b1" providerId="ADAL" clId="{DCB8A39F-1C39-4BFE-961D-247E9420F29A}" dt="2025-01-15T20:29:53.471" v="6734" actId="1036"/>
          <ac:spMkLst>
            <pc:docMk/>
            <pc:sldMk cId="2099655409" sldId="2411"/>
            <ac:spMk id="5" creationId="{E191871B-58CA-40A3-60E6-7919B4247200}"/>
          </ac:spMkLst>
        </pc:spChg>
        <pc:spChg chg="del">
          <ac:chgData name="Diggin, Lauren (ENE)" userId="da645118-5583-452b-b323-2f76aa9d17b1" providerId="ADAL" clId="{DCB8A39F-1C39-4BFE-961D-247E9420F29A}" dt="2025-01-14T00:21:18.129" v="3501" actId="478"/>
          <ac:spMkLst>
            <pc:docMk/>
            <pc:sldMk cId="2099655409" sldId="2411"/>
            <ac:spMk id="6" creationId="{5B8A0BD0-F433-3256-8878-94D110815403}"/>
          </ac:spMkLst>
        </pc:spChg>
        <pc:spChg chg="mod">
          <ac:chgData name="Diggin, Lauren (ENE)" userId="da645118-5583-452b-b323-2f76aa9d17b1" providerId="ADAL" clId="{DCB8A39F-1C39-4BFE-961D-247E9420F29A}" dt="2025-01-15T20:30:39.781" v="6748" actId="14100"/>
          <ac:spMkLst>
            <pc:docMk/>
            <pc:sldMk cId="2099655409" sldId="2411"/>
            <ac:spMk id="8" creationId="{85629D6D-1371-37E1-A424-B00E301A64A2}"/>
          </ac:spMkLst>
        </pc:spChg>
        <pc:picChg chg="add mod">
          <ac:chgData name="Diggin, Lauren (ENE)" userId="da645118-5583-452b-b323-2f76aa9d17b1" providerId="ADAL" clId="{DCB8A39F-1C39-4BFE-961D-247E9420F29A}" dt="2025-01-14T18:03:39.516" v="6044" actId="962"/>
          <ac:picMkLst>
            <pc:docMk/>
            <pc:sldMk cId="2099655409" sldId="2411"/>
            <ac:picMk id="9" creationId="{11968CCA-1FFD-360A-DCB7-BC4C9DE95A8A}"/>
          </ac:picMkLst>
        </pc:picChg>
      </pc:sldChg>
      <pc:sldChg chg="addSp delSp modSp mod">
        <pc:chgData name="Diggin, Lauren (ENE)" userId="da645118-5583-452b-b323-2f76aa9d17b1" providerId="ADAL" clId="{DCB8A39F-1C39-4BFE-961D-247E9420F29A}" dt="2025-01-15T20:32:25.406" v="6809" actId="1038"/>
        <pc:sldMkLst>
          <pc:docMk/>
          <pc:sldMk cId="785715186" sldId="2412"/>
        </pc:sldMkLst>
        <pc:spChg chg="mod">
          <ac:chgData name="Diggin, Lauren (ENE)" userId="da645118-5583-452b-b323-2f76aa9d17b1" providerId="ADAL" clId="{DCB8A39F-1C39-4BFE-961D-247E9420F29A}" dt="2025-01-15T20:31:40.967" v="6763" actId="1036"/>
          <ac:spMkLst>
            <pc:docMk/>
            <pc:sldMk cId="785715186" sldId="2412"/>
            <ac:spMk id="2" creationId="{B07C227C-21F6-B07C-C7A9-428C4BCE9CCE}"/>
          </ac:spMkLst>
        </pc:spChg>
        <pc:spChg chg="mod">
          <ac:chgData name="Diggin, Lauren (ENE)" userId="da645118-5583-452b-b323-2f76aa9d17b1" providerId="ADAL" clId="{DCB8A39F-1C39-4BFE-961D-247E9420F29A}" dt="2025-01-15T20:32:25.406" v="6809" actId="1038"/>
          <ac:spMkLst>
            <pc:docMk/>
            <pc:sldMk cId="785715186" sldId="2412"/>
            <ac:spMk id="3" creationId="{F4FF4D76-2AB8-D998-EFA9-896EF6C6C0DE}"/>
          </ac:spMkLst>
        </pc:spChg>
        <pc:spChg chg="del">
          <ac:chgData name="Diggin, Lauren (ENE)" userId="da645118-5583-452b-b323-2f76aa9d17b1" providerId="ADAL" clId="{DCB8A39F-1C39-4BFE-961D-247E9420F29A}" dt="2025-01-14T00:25:00.089" v="3511" actId="478"/>
          <ac:spMkLst>
            <pc:docMk/>
            <pc:sldMk cId="785715186" sldId="2412"/>
            <ac:spMk id="4" creationId="{B0D97795-F82F-81C2-A29E-0F844BB44142}"/>
          </ac:spMkLst>
        </pc:spChg>
        <pc:spChg chg="del">
          <ac:chgData name="Diggin, Lauren (ENE)" userId="da645118-5583-452b-b323-2f76aa9d17b1" providerId="ADAL" clId="{DCB8A39F-1C39-4BFE-961D-247E9420F29A}" dt="2025-01-14T00:31:54.205" v="3560" actId="22"/>
          <ac:spMkLst>
            <pc:docMk/>
            <pc:sldMk cId="785715186" sldId="2412"/>
            <ac:spMk id="5" creationId="{7A69B115-6C44-201E-7F1C-478BA13CD8B9}"/>
          </ac:spMkLst>
        </pc:spChg>
        <pc:spChg chg="mod">
          <ac:chgData name="Diggin, Lauren (ENE)" userId="da645118-5583-452b-b323-2f76aa9d17b1" providerId="ADAL" clId="{DCB8A39F-1C39-4BFE-961D-247E9420F29A}" dt="2025-01-15T18:31:53.955" v="6665" actId="6549"/>
          <ac:spMkLst>
            <pc:docMk/>
            <pc:sldMk cId="785715186" sldId="2412"/>
            <ac:spMk id="10" creationId="{EA1B4DAE-5F6F-B504-8EBB-385595B95C8E}"/>
          </ac:spMkLst>
        </pc:spChg>
        <pc:spChg chg="mod">
          <ac:chgData name="Diggin, Lauren (ENE)" userId="da645118-5583-452b-b323-2f76aa9d17b1" providerId="ADAL" clId="{DCB8A39F-1C39-4BFE-961D-247E9420F29A}" dt="2025-01-15T20:30:51.559" v="6750" actId="6549"/>
          <ac:spMkLst>
            <pc:docMk/>
            <pc:sldMk cId="785715186" sldId="2412"/>
            <ac:spMk id="11" creationId="{360A855D-64B4-89FE-760B-90EBA0AA5249}"/>
          </ac:spMkLst>
        </pc:spChg>
        <pc:spChg chg="mod">
          <ac:chgData name="Diggin, Lauren (ENE)" userId="da645118-5583-452b-b323-2f76aa9d17b1" providerId="ADAL" clId="{DCB8A39F-1C39-4BFE-961D-247E9420F29A}" dt="2025-01-14T21:08:36.933" v="6289" actId="6549"/>
          <ac:spMkLst>
            <pc:docMk/>
            <pc:sldMk cId="785715186" sldId="2412"/>
            <ac:spMk id="25" creationId="{8624B242-A154-E537-478D-61B3995D1F26}"/>
          </ac:spMkLst>
        </pc:spChg>
        <pc:spChg chg="mod">
          <ac:chgData name="Diggin, Lauren (ENE)" userId="da645118-5583-452b-b323-2f76aa9d17b1" providerId="ADAL" clId="{DCB8A39F-1C39-4BFE-961D-247E9420F29A}" dt="2025-01-14T14:49:48.410" v="3943" actId="113"/>
          <ac:spMkLst>
            <pc:docMk/>
            <pc:sldMk cId="785715186" sldId="2412"/>
            <ac:spMk id="28" creationId="{33BED8BB-2C5A-3BD9-666F-1673F2058778}"/>
          </ac:spMkLst>
        </pc:spChg>
        <pc:picChg chg="add mod ord">
          <ac:chgData name="Diggin, Lauren (ENE)" userId="da645118-5583-452b-b323-2f76aa9d17b1" providerId="ADAL" clId="{DCB8A39F-1C39-4BFE-961D-247E9420F29A}" dt="2025-01-14T18:03:48.109" v="6045" actId="962"/>
          <ac:picMkLst>
            <pc:docMk/>
            <pc:sldMk cId="785715186" sldId="2412"/>
            <ac:picMk id="7" creationId="{E70A34C9-749F-CDF1-2497-3A7581B7EF24}"/>
          </ac:picMkLst>
        </pc:picChg>
      </pc:sldChg>
      <pc:sldChg chg="addSp delSp modSp add mod setBg">
        <pc:chgData name="Diggin, Lauren (ENE)" userId="da645118-5583-452b-b323-2f76aa9d17b1" providerId="ADAL" clId="{DCB8A39F-1C39-4BFE-961D-247E9420F29A}" dt="2025-01-14T17:19:53.133" v="4386" actId="1036"/>
        <pc:sldMkLst>
          <pc:docMk/>
          <pc:sldMk cId="2804569408" sldId="2413"/>
        </pc:sldMkLst>
        <pc:spChg chg="add del mod">
          <ac:chgData name="Diggin, Lauren (ENE)" userId="da645118-5583-452b-b323-2f76aa9d17b1" providerId="ADAL" clId="{DCB8A39F-1C39-4BFE-961D-247E9420F29A}" dt="2025-01-14T17:17:58.517" v="4192" actId="478"/>
          <ac:spMkLst>
            <pc:docMk/>
            <pc:sldMk cId="2804569408" sldId="2413"/>
            <ac:spMk id="3" creationId="{FAF8B09E-BA0E-7426-1252-2CB774FCDC77}"/>
          </ac:spMkLst>
        </pc:spChg>
        <pc:spChg chg="mod">
          <ac:chgData name="Diggin, Lauren (ENE)" userId="da645118-5583-452b-b323-2f76aa9d17b1" providerId="ADAL" clId="{DCB8A39F-1C39-4BFE-961D-247E9420F29A}" dt="2025-01-14T17:19:53.133" v="4386" actId="1036"/>
          <ac:spMkLst>
            <pc:docMk/>
            <pc:sldMk cId="2804569408" sldId="2413"/>
            <ac:spMk id="12" creationId="{DA1BE71F-A235-6A83-248B-E298D5C87795}"/>
          </ac:spMkLst>
        </pc:spChg>
        <pc:spChg chg="mod">
          <ac:chgData name="Diggin, Lauren (ENE)" userId="da645118-5583-452b-b323-2f76aa9d17b1" providerId="ADAL" clId="{DCB8A39F-1C39-4BFE-961D-247E9420F29A}" dt="2025-01-14T17:18:54.626" v="4328" actId="20577"/>
          <ac:spMkLst>
            <pc:docMk/>
            <pc:sldMk cId="2804569408" sldId="2413"/>
            <ac:spMk id="15" creationId="{561F1981-1B2A-3FE0-FF10-CDB534C92C18}"/>
          </ac:spMkLst>
        </pc:spChg>
        <pc:spChg chg="mod">
          <ac:chgData name="Diggin, Lauren (ENE)" userId="da645118-5583-452b-b323-2f76aa9d17b1" providerId="ADAL" clId="{DCB8A39F-1C39-4BFE-961D-247E9420F29A}" dt="2025-01-14T17:17:46.250" v="4190" actId="20577"/>
          <ac:spMkLst>
            <pc:docMk/>
            <pc:sldMk cId="2804569408" sldId="2413"/>
            <ac:spMk id="16" creationId="{481A9310-0469-7CD7-7A09-5367325AA633}"/>
          </ac:spMkLst>
        </pc:spChg>
        <pc:spChg chg="del">
          <ac:chgData name="Diggin, Lauren (ENE)" userId="da645118-5583-452b-b323-2f76aa9d17b1" providerId="ADAL" clId="{DCB8A39F-1C39-4BFE-961D-247E9420F29A}" dt="2025-01-14T17:17:54.507" v="4191" actId="478"/>
          <ac:spMkLst>
            <pc:docMk/>
            <pc:sldMk cId="2804569408" sldId="2413"/>
            <ac:spMk id="17" creationId="{2317215B-54B6-CE44-208D-729378E224A2}"/>
          </ac:spMkLst>
        </pc:spChg>
        <pc:spChg chg="mod">
          <ac:chgData name="Diggin, Lauren (ENE)" userId="da645118-5583-452b-b323-2f76aa9d17b1" providerId="ADAL" clId="{DCB8A39F-1C39-4BFE-961D-247E9420F29A}" dt="2025-01-14T17:19:45.219" v="4358" actId="14100"/>
          <ac:spMkLst>
            <pc:docMk/>
            <pc:sldMk cId="2804569408" sldId="2413"/>
            <ac:spMk id="19" creationId="{D053F39F-BC68-0F81-3449-A44E970EB8BF}"/>
          </ac:spMkLst>
        </pc:spChg>
      </pc:sldChg>
      <pc:sldChg chg="addSp delSp modSp new del mod">
        <pc:chgData name="Diggin, Lauren (ENE)" userId="da645118-5583-452b-b323-2f76aa9d17b1" providerId="ADAL" clId="{DCB8A39F-1C39-4BFE-961D-247E9420F29A}" dt="2025-01-14T00:52:12.979" v="3802" actId="2696"/>
        <pc:sldMkLst>
          <pc:docMk/>
          <pc:sldMk cId="3416118124" sldId="2413"/>
        </pc:sldMkLst>
        <pc:spChg chg="del">
          <ac:chgData name="Diggin, Lauren (ENE)" userId="da645118-5583-452b-b323-2f76aa9d17b1" providerId="ADAL" clId="{DCB8A39F-1C39-4BFE-961D-247E9420F29A}" dt="2025-01-13T23:58:17.074" v="3192" actId="478"/>
          <ac:spMkLst>
            <pc:docMk/>
            <pc:sldMk cId="3416118124" sldId="2413"/>
            <ac:spMk id="2" creationId="{D61E8F4B-5932-17CD-97D8-6F8AEF78FBB1}"/>
          </ac:spMkLst>
        </pc:spChg>
        <pc:spChg chg="del">
          <ac:chgData name="Diggin, Lauren (ENE)" userId="da645118-5583-452b-b323-2f76aa9d17b1" providerId="ADAL" clId="{DCB8A39F-1C39-4BFE-961D-247E9420F29A}" dt="2025-01-13T23:58:15.669" v="3191" actId="478"/>
          <ac:spMkLst>
            <pc:docMk/>
            <pc:sldMk cId="3416118124" sldId="2413"/>
            <ac:spMk id="3" creationId="{5E025F37-40B1-7AAC-40B3-A305D05EDCC2}"/>
          </ac:spMkLst>
        </pc:spChg>
        <pc:spChg chg="del">
          <ac:chgData name="Diggin, Lauren (ENE)" userId="da645118-5583-452b-b323-2f76aa9d17b1" providerId="ADAL" clId="{DCB8A39F-1C39-4BFE-961D-247E9420F29A}" dt="2025-01-13T23:58:13.662" v="3190" actId="478"/>
          <ac:spMkLst>
            <pc:docMk/>
            <pc:sldMk cId="3416118124" sldId="2413"/>
            <ac:spMk id="4" creationId="{54AAF42D-8137-20A9-76BE-87920187A873}"/>
          </ac:spMkLst>
        </pc:spChg>
        <pc:spChg chg="add mod">
          <ac:chgData name="Diggin, Lauren (ENE)" userId="da645118-5583-452b-b323-2f76aa9d17b1" providerId="ADAL" clId="{DCB8A39F-1C39-4BFE-961D-247E9420F29A}" dt="2025-01-14T00:02:11.368" v="3203" actId="1076"/>
          <ac:spMkLst>
            <pc:docMk/>
            <pc:sldMk cId="3416118124" sldId="2413"/>
            <ac:spMk id="6" creationId="{275E0451-B991-E89C-2AAA-17B3A935866E}"/>
          </ac:spMkLst>
        </pc:spChg>
        <pc:picChg chg="add mod">
          <ac:chgData name="Diggin, Lauren (ENE)" userId="da645118-5583-452b-b323-2f76aa9d17b1" providerId="ADAL" clId="{DCB8A39F-1C39-4BFE-961D-247E9420F29A}" dt="2025-01-13T23:59:57.920" v="3198" actId="14100"/>
          <ac:picMkLst>
            <pc:docMk/>
            <pc:sldMk cId="3416118124" sldId="2413"/>
            <ac:picMk id="5" creationId="{9BC32648-00D2-AEB3-15AD-7495B722D1B1}"/>
          </ac:picMkLst>
        </pc:picChg>
      </pc:sldChg>
      <pc:sldMasterChg chg="delSldLayout modSldLayout">
        <pc:chgData name="Diggin, Lauren (ENE)" userId="da645118-5583-452b-b323-2f76aa9d17b1" providerId="ADAL" clId="{DCB8A39F-1C39-4BFE-961D-247E9420F29A}" dt="2025-01-11T00:38:02.611" v="2870" actId="29295"/>
        <pc:sldMasterMkLst>
          <pc:docMk/>
          <pc:sldMasterMk cId="3090569639" sldId="2147483648"/>
        </pc:sldMasterMkLst>
        <pc:sldLayoutChg chg="modSp mod">
          <pc:chgData name="Diggin, Lauren (ENE)" userId="da645118-5583-452b-b323-2f76aa9d17b1" providerId="ADAL" clId="{DCB8A39F-1C39-4BFE-961D-247E9420F29A}" dt="2025-01-11T00:38:02.611" v="2870" actId="29295"/>
          <pc:sldLayoutMkLst>
            <pc:docMk/>
            <pc:sldMasterMk cId="3090569639" sldId="2147483648"/>
            <pc:sldLayoutMk cId="3671137685" sldId="2147483652"/>
          </pc:sldLayoutMkLst>
          <pc:picChg chg="mod">
            <ac:chgData name="Diggin, Lauren (ENE)" userId="da645118-5583-452b-b323-2f76aa9d17b1" providerId="ADAL" clId="{DCB8A39F-1C39-4BFE-961D-247E9420F29A}" dt="2025-01-11T00:38:02.611" v="2870" actId="29295"/>
            <ac:picMkLst>
              <pc:docMk/>
              <pc:sldMasterMk cId="3090569639" sldId="2147483648"/>
              <pc:sldLayoutMk cId="3671137685" sldId="2147483652"/>
              <ac:picMk id="12" creationId="{DBC702D6-7522-3CB3-6AED-4E8B12ACD234}"/>
            </ac:picMkLst>
          </pc:picChg>
        </pc:sldLayoutChg>
        <pc:sldLayoutChg chg="del">
          <pc:chgData name="Diggin, Lauren (ENE)" userId="da645118-5583-452b-b323-2f76aa9d17b1" providerId="ADAL" clId="{DCB8A39F-1C39-4BFE-961D-247E9420F29A}" dt="2024-12-31T14:20:26.277" v="1414" actId="2696"/>
          <pc:sldLayoutMkLst>
            <pc:docMk/>
            <pc:sldMasterMk cId="3090569639" sldId="2147483648"/>
            <pc:sldLayoutMk cId="3140297879" sldId="2147483674"/>
          </pc:sldLayoutMkLst>
        </pc:sldLayoutChg>
      </pc:sldMasterChg>
      <pc:sldMasterChg chg="modSldLayout">
        <pc:chgData name="Diggin, Lauren (ENE)" userId="da645118-5583-452b-b323-2f76aa9d17b1" providerId="ADAL" clId="{DCB8A39F-1C39-4BFE-961D-247E9420F29A}" dt="2024-12-31T14:36:11.766" v="1716" actId="207"/>
        <pc:sldMasterMkLst>
          <pc:docMk/>
          <pc:sldMasterMk cId="1268476900" sldId="2147483677"/>
        </pc:sldMasterMkLst>
        <pc:sldLayoutChg chg="modSp mod">
          <pc:chgData name="Diggin, Lauren (ENE)" userId="da645118-5583-452b-b323-2f76aa9d17b1" providerId="ADAL" clId="{DCB8A39F-1C39-4BFE-961D-247E9420F29A}" dt="2024-12-31T14:36:11.766" v="1716" actId="207"/>
          <pc:sldLayoutMkLst>
            <pc:docMk/>
            <pc:sldMasterMk cId="1268476900" sldId="2147483677"/>
            <pc:sldLayoutMk cId="2731041370" sldId="2147483678"/>
          </pc:sldLayoutMkLst>
          <pc:picChg chg="mod">
            <ac:chgData name="Diggin, Lauren (ENE)" userId="da645118-5583-452b-b323-2f76aa9d17b1" providerId="ADAL" clId="{DCB8A39F-1C39-4BFE-961D-247E9420F29A}" dt="2024-12-31T14:36:11.766" v="1716" actId="207"/>
            <ac:picMkLst>
              <pc:docMk/>
              <pc:sldMasterMk cId="1268476900" sldId="2147483677"/>
              <pc:sldLayoutMk cId="2731041370" sldId="2147483678"/>
              <ac:picMk id="10" creationId="{26DE4834-6920-77D5-CE6D-AD22A6CF0D47}"/>
            </ac:picMkLst>
          </pc:picChg>
        </pc:sldLayoutChg>
      </pc:sldMasterChg>
    </pc:docChg>
  </pc:docChgLst>
  <pc:docChgLst>
    <pc:chgData name="Bodemer, Jo Ann (ENE)" userId="S::joann.bodemer2@mass.gov::842c03f9-89bf-409a-b49e-4cc79d9140f2" providerId="AD" clId="Web-{6095F754-DD0E-6B18-A4E4-1083D0193D95}"/>
    <pc:docChg chg="mod modSld">
      <pc:chgData name="Bodemer, Jo Ann (ENE)" userId="S::joann.bodemer2@mass.gov::842c03f9-89bf-409a-b49e-4cc79d9140f2" providerId="AD" clId="Web-{6095F754-DD0E-6B18-A4E4-1083D0193D95}" dt="2025-01-13T16:39:16.387" v="680" actId="20577"/>
      <pc:docMkLst>
        <pc:docMk/>
      </pc:docMkLst>
      <pc:sldChg chg="modSp modCm">
        <pc:chgData name="Bodemer, Jo Ann (ENE)" userId="S::joann.bodemer2@mass.gov::842c03f9-89bf-409a-b49e-4cc79d9140f2" providerId="AD" clId="Web-{6095F754-DD0E-6B18-A4E4-1083D0193D95}" dt="2025-01-13T16:39:16.387" v="680" actId="20577"/>
        <pc:sldMkLst>
          <pc:docMk/>
          <pc:sldMk cId="926651202" sldId="2395"/>
        </pc:sldMkLst>
        <pc:spChg chg="mod">
          <ac:chgData name="Bodemer, Jo Ann (ENE)" userId="S::joann.bodemer2@mass.gov::842c03f9-89bf-409a-b49e-4cc79d9140f2" providerId="AD" clId="Web-{6095F754-DD0E-6B18-A4E4-1083D0193D95}" dt="2025-01-13T16:34:58.512" v="669" actId="20577"/>
          <ac:spMkLst>
            <pc:docMk/>
            <pc:sldMk cId="926651202" sldId="2395"/>
            <ac:spMk id="6" creationId="{7AA87240-4DB3-F557-D428-811B9ACA73A7}"/>
          </ac:spMkLst>
        </pc:spChg>
        <pc:spChg chg="mod">
          <ac:chgData name="Bodemer, Jo Ann (ENE)" userId="S::joann.bodemer2@mass.gov::842c03f9-89bf-409a-b49e-4cc79d9140f2" providerId="AD" clId="Web-{6095F754-DD0E-6B18-A4E4-1083D0193D95}" dt="2025-01-13T16:39:16.387" v="680" actId="20577"/>
          <ac:spMkLst>
            <pc:docMk/>
            <pc:sldMk cId="926651202" sldId="2395"/>
            <ac:spMk id="28" creationId="{73D11622-1C6A-4E39-B0FA-5E05D61A961D}"/>
          </ac:spMkLst>
        </pc:spChg>
        <pc:extLst>
          <p:ext xmlns:p="http://schemas.openxmlformats.org/presentationml/2006/main" uri="{D6D511B9-2390-475A-947B-AFAB55BFBCF1}">
            <pc226:cmChg xmlns:pc226="http://schemas.microsoft.com/office/powerpoint/2022/06/main/command" chg="mod">
              <pc226:chgData name="Bodemer, Jo Ann (ENE)" userId="S::joann.bodemer2@mass.gov::842c03f9-89bf-409a-b49e-4cc79d9140f2" providerId="AD" clId="Web-{6095F754-DD0E-6B18-A4E4-1083D0193D95}" dt="2025-01-13T16:25:45.403" v="668" actId="20577"/>
              <pc2:cmMkLst xmlns:pc2="http://schemas.microsoft.com/office/powerpoint/2019/9/main/command">
                <pc:docMk/>
                <pc:sldMk cId="926651202" sldId="2395"/>
                <pc2:cmMk id="{57B93AD3-D1DC-461D-BCD2-BCF2D06AFF5C}"/>
              </pc2:cmMkLst>
            </pc226:cmChg>
          </p:ext>
        </pc:extLst>
      </pc:sldChg>
      <pc:sldChg chg="modSp">
        <pc:chgData name="Bodemer, Jo Ann (ENE)" userId="S::joann.bodemer2@mass.gov::842c03f9-89bf-409a-b49e-4cc79d9140f2" providerId="AD" clId="Web-{6095F754-DD0E-6B18-A4E4-1083D0193D95}" dt="2025-01-13T16:19:47.699" v="354" actId="20577"/>
        <pc:sldMkLst>
          <pc:docMk/>
          <pc:sldMk cId="804248045" sldId="2399"/>
        </pc:sldMkLst>
        <pc:spChg chg="mod">
          <ac:chgData name="Bodemer, Jo Ann (ENE)" userId="S::joann.bodemer2@mass.gov::842c03f9-89bf-409a-b49e-4cc79d9140f2" providerId="AD" clId="Web-{6095F754-DD0E-6B18-A4E4-1083D0193D95}" dt="2025-01-13T16:19:47.699" v="354" actId="20577"/>
          <ac:spMkLst>
            <pc:docMk/>
            <pc:sldMk cId="804248045" sldId="2399"/>
            <ac:spMk id="4" creationId="{D36F796B-08C5-C1A8-E082-C831E2C7D8C8}"/>
          </ac:spMkLst>
        </pc:spChg>
      </pc:sldChg>
    </pc:docChg>
  </pc:docChgLst>
  <pc:docChgLst>
    <pc:chgData name="Hatch, Susannah (ENE)" userId="S::susannah.hatch@mass.gov::6b629d37-4353-49fd-a6f5-9fa879304ab7" providerId="AD" clId="Web-{7BE2252C-582C-B6F1-6DCA-DB8A471E5C69}"/>
    <pc:docChg chg="mod delSld modSld">
      <pc:chgData name="Hatch, Susannah (ENE)" userId="S::susannah.hatch@mass.gov::6b629d37-4353-49fd-a6f5-9fa879304ab7" providerId="AD" clId="Web-{7BE2252C-582C-B6F1-6DCA-DB8A471E5C69}" dt="2025-01-13T18:47:17.523" v="224" actId="20577"/>
      <pc:docMkLst>
        <pc:docMk/>
      </pc:docMkLst>
      <pc:sldChg chg="del">
        <pc:chgData name="Hatch, Susannah (ENE)" userId="S::susannah.hatch@mass.gov::6b629d37-4353-49fd-a6f5-9fa879304ab7" providerId="AD" clId="Web-{7BE2252C-582C-B6F1-6DCA-DB8A471E5C69}" dt="2025-01-13T18:43:41.417" v="1"/>
        <pc:sldMkLst>
          <pc:docMk/>
          <pc:sldMk cId="2721852280" sldId="2409"/>
        </pc:sldMkLst>
      </pc:sldChg>
      <pc:sldChg chg="modSp">
        <pc:chgData name="Hatch, Susannah (ENE)" userId="S::susannah.hatch@mass.gov::6b629d37-4353-49fd-a6f5-9fa879304ab7" providerId="AD" clId="Web-{7BE2252C-582C-B6F1-6DCA-DB8A471E5C69}" dt="2025-01-13T18:47:17.523" v="224" actId="20577"/>
        <pc:sldMkLst>
          <pc:docMk/>
          <pc:sldMk cId="372135648" sldId="2410"/>
        </pc:sldMkLst>
        <pc:spChg chg="mod">
          <ac:chgData name="Hatch, Susannah (ENE)" userId="S::susannah.hatch@mass.gov::6b629d37-4353-49fd-a6f5-9fa879304ab7" providerId="AD" clId="Web-{7BE2252C-582C-B6F1-6DCA-DB8A471E5C69}" dt="2025-01-13T18:47:17.523" v="224" actId="20577"/>
          <ac:spMkLst>
            <pc:docMk/>
            <pc:sldMk cId="372135648" sldId="2410"/>
            <ac:spMk id="6" creationId="{567575C9-414C-FF16-B00E-F8B25EB6055F}"/>
          </ac:spMkLst>
        </pc:spChg>
        <pc:spChg chg="mod">
          <ac:chgData name="Hatch, Susannah (ENE)" userId="S::susannah.hatch@mass.gov::6b629d37-4353-49fd-a6f5-9fa879304ab7" providerId="AD" clId="Web-{7BE2252C-582C-B6F1-6DCA-DB8A471E5C69}" dt="2025-01-13T18:46:05.056" v="196" actId="14100"/>
          <ac:spMkLst>
            <pc:docMk/>
            <pc:sldMk cId="372135648" sldId="2410"/>
            <ac:spMk id="25" creationId="{101E8346-BD6D-36D0-060F-9EA2CEEAF30A}"/>
          </ac:spMkLst>
        </pc:spChg>
        <pc:spChg chg="mod">
          <ac:chgData name="Hatch, Susannah (ENE)" userId="S::susannah.hatch@mass.gov::6b629d37-4353-49fd-a6f5-9fa879304ab7" providerId="AD" clId="Web-{7BE2252C-582C-B6F1-6DCA-DB8A471E5C69}" dt="2025-01-13T18:46:16.087" v="198" actId="20577"/>
          <ac:spMkLst>
            <pc:docMk/>
            <pc:sldMk cId="372135648" sldId="2410"/>
            <ac:spMk id="28" creationId="{EA9EF2C0-6C10-A18A-14FB-92A77A359090}"/>
          </ac:spMkLst>
        </pc:spChg>
      </pc:sldChg>
    </pc:docChg>
  </pc:docChgLst>
  <pc:docChgLst>
    <pc:chgData name="Diggin, Lauren (ENE)" userId="S::lauren.diggin@mass.gov::da645118-5583-452b-b323-2f76aa9d17b1" providerId="AD" clId="Web-{7B1DECEB-3FBC-3542-4D9D-F4C6D033943F}"/>
    <pc:docChg chg="delSld modSld">
      <pc:chgData name="Diggin, Lauren (ENE)" userId="S::lauren.diggin@mass.gov::da645118-5583-452b-b323-2f76aa9d17b1" providerId="AD" clId="Web-{7B1DECEB-3FBC-3542-4D9D-F4C6D033943F}" dt="2025-01-15T13:24:30.674" v="23" actId="20577"/>
      <pc:docMkLst>
        <pc:docMk/>
      </pc:docMkLst>
      <pc:sldChg chg="del">
        <pc:chgData name="Diggin, Lauren (ENE)" userId="S::lauren.diggin@mass.gov::da645118-5583-452b-b323-2f76aa9d17b1" providerId="AD" clId="Web-{7B1DECEB-3FBC-3542-4D9D-F4C6D033943F}" dt="2025-01-15T13:20:02.674" v="0"/>
        <pc:sldMkLst>
          <pc:docMk/>
          <pc:sldMk cId="1018759550" sldId="2387"/>
        </pc:sldMkLst>
      </pc:sldChg>
      <pc:sldChg chg="modSp">
        <pc:chgData name="Diggin, Lauren (ENE)" userId="S::lauren.diggin@mass.gov::da645118-5583-452b-b323-2f76aa9d17b1" providerId="AD" clId="Web-{7B1DECEB-3FBC-3542-4D9D-F4C6D033943F}" dt="2025-01-15T13:22:02.002" v="3" actId="20577"/>
        <pc:sldMkLst>
          <pc:docMk/>
          <pc:sldMk cId="1115661504" sldId="2392"/>
        </pc:sldMkLst>
        <pc:spChg chg="mod">
          <ac:chgData name="Diggin, Lauren (ENE)" userId="S::lauren.diggin@mass.gov::da645118-5583-452b-b323-2f76aa9d17b1" providerId="AD" clId="Web-{7B1DECEB-3FBC-3542-4D9D-F4C6D033943F}" dt="2025-01-15T13:22:02.002" v="3" actId="20577"/>
          <ac:spMkLst>
            <pc:docMk/>
            <pc:sldMk cId="1115661504" sldId="2392"/>
            <ac:spMk id="3" creationId="{9E1CE0F7-1D4F-6E14-F89F-A0A29EC580F3}"/>
          </ac:spMkLst>
        </pc:spChg>
      </pc:sldChg>
      <pc:sldChg chg="modSp">
        <pc:chgData name="Diggin, Lauren (ENE)" userId="S::lauren.diggin@mass.gov::da645118-5583-452b-b323-2f76aa9d17b1" providerId="AD" clId="Web-{7B1DECEB-3FBC-3542-4D9D-F4C6D033943F}" dt="2025-01-15T13:24:30.674" v="23" actId="20577"/>
        <pc:sldMkLst>
          <pc:docMk/>
          <pc:sldMk cId="1158605107" sldId="2406"/>
        </pc:sldMkLst>
        <pc:spChg chg="mod">
          <ac:chgData name="Diggin, Lauren (ENE)" userId="S::lauren.diggin@mass.gov::da645118-5583-452b-b323-2f76aa9d17b1" providerId="AD" clId="Web-{7B1DECEB-3FBC-3542-4D9D-F4C6D033943F}" dt="2025-01-15T13:24:30.674" v="23" actId="20577"/>
          <ac:spMkLst>
            <pc:docMk/>
            <pc:sldMk cId="1158605107" sldId="2406"/>
            <ac:spMk id="6" creationId="{E38923B2-BF5A-E3A0-C843-0E4F6D31252F}"/>
          </ac:spMkLst>
        </pc:spChg>
      </pc:sldChg>
    </pc:docChg>
  </pc:docChgLst>
  <pc:docChgLst>
    <pc:chgData name="Dawson, Austin (ENE)" userId="S::austin.dawson@mass.gov::cee3f20f-5119-4df2-8522-e1a266b96dd8" providerId="AD" clId="Web-{1FEA923C-0F20-14F4-F9F9-7EE32BDA4B00}"/>
    <pc:docChg chg="modSld">
      <pc:chgData name="Dawson, Austin (ENE)" userId="S::austin.dawson@mass.gov::cee3f20f-5119-4df2-8522-e1a266b96dd8" providerId="AD" clId="Web-{1FEA923C-0F20-14F4-F9F9-7EE32BDA4B00}" dt="2025-01-07T17:25:58.859" v="1" actId="20577"/>
      <pc:docMkLst>
        <pc:docMk/>
      </pc:docMkLst>
      <pc:sldChg chg="modSp">
        <pc:chgData name="Dawson, Austin (ENE)" userId="S::austin.dawson@mass.gov::cee3f20f-5119-4df2-8522-e1a266b96dd8" providerId="AD" clId="Web-{1FEA923C-0F20-14F4-F9F9-7EE32BDA4B00}" dt="2025-01-07T17:25:58.859" v="1" actId="20577"/>
        <pc:sldMkLst>
          <pc:docMk/>
          <pc:sldMk cId="2413140196" sldId="2407"/>
        </pc:sldMkLst>
        <pc:spChg chg="mod">
          <ac:chgData name="Dawson, Austin (ENE)" userId="S::austin.dawson@mass.gov::cee3f20f-5119-4df2-8522-e1a266b96dd8" providerId="AD" clId="Web-{1FEA923C-0F20-14F4-F9F9-7EE32BDA4B00}" dt="2025-01-07T17:25:58.859" v="1" actId="20577"/>
          <ac:spMkLst>
            <pc:docMk/>
            <pc:sldMk cId="2413140196" sldId="2407"/>
            <ac:spMk id="6" creationId="{8D443ECF-335A-EB14-76A3-869EA124605E}"/>
          </ac:spMkLst>
        </pc:spChg>
      </pc:sldChg>
    </pc:docChg>
  </pc:docChgLst>
  <pc:docChgLst>
    <pc:chgData name="Bissetta, Joanne (ENE)" userId="S::joanne.bissetta@mass.gov::0f7e4d13-387a-426f-9424-51e1b087fc92" providerId="AD" clId="Web-{0379C448-C303-24B7-19D6-DF40EB9AC537}"/>
    <pc:docChg chg="modSld">
      <pc:chgData name="Bissetta, Joanne (ENE)" userId="S::joanne.bissetta@mass.gov::0f7e4d13-387a-426f-9424-51e1b087fc92" providerId="AD" clId="Web-{0379C448-C303-24B7-19D6-DF40EB9AC537}" dt="2025-01-08T22:43:05.816" v="466" actId="20577"/>
      <pc:docMkLst>
        <pc:docMk/>
      </pc:docMkLst>
      <pc:sldChg chg="addSp delSp modSp">
        <pc:chgData name="Bissetta, Joanne (ENE)" userId="S::joanne.bissetta@mass.gov::0f7e4d13-387a-426f-9424-51e1b087fc92" providerId="AD" clId="Web-{0379C448-C303-24B7-19D6-DF40EB9AC537}" dt="2025-01-08T20:07:33.132" v="138" actId="20577"/>
        <pc:sldMkLst>
          <pc:docMk/>
          <pc:sldMk cId="3186934427" sldId="2400"/>
        </pc:sldMkLst>
        <pc:spChg chg="mod">
          <ac:chgData name="Bissetta, Joanne (ENE)" userId="S::joanne.bissetta@mass.gov::0f7e4d13-387a-426f-9424-51e1b087fc92" providerId="AD" clId="Web-{0379C448-C303-24B7-19D6-DF40EB9AC537}" dt="2025-01-08T20:07:33.132" v="138" actId="20577"/>
          <ac:spMkLst>
            <pc:docMk/>
            <pc:sldMk cId="3186934427" sldId="2400"/>
            <ac:spMk id="4" creationId="{D5E44974-6C38-8599-8028-1B35578A36D9}"/>
          </ac:spMkLst>
        </pc:spChg>
        <pc:picChg chg="add mod ord">
          <ac:chgData name="Bissetta, Joanne (ENE)" userId="S::joanne.bissetta@mass.gov::0f7e4d13-387a-426f-9424-51e1b087fc92" providerId="AD" clId="Web-{0379C448-C303-24B7-19D6-DF40EB9AC537}" dt="2025-01-08T19:56:39.933" v="128"/>
          <ac:picMkLst>
            <pc:docMk/>
            <pc:sldMk cId="3186934427" sldId="2400"/>
            <ac:picMk id="7" creationId="{B10F5206-17B2-8186-D14B-277911B6923E}"/>
          </ac:picMkLst>
        </pc:picChg>
      </pc:sldChg>
      <pc:sldChg chg="addSp delSp modSp">
        <pc:chgData name="Bissetta, Joanne (ENE)" userId="S::joanne.bissetta@mass.gov::0f7e4d13-387a-426f-9424-51e1b087fc92" providerId="AD" clId="Web-{0379C448-C303-24B7-19D6-DF40EB9AC537}" dt="2025-01-08T22:43:05.816" v="466" actId="20577"/>
        <pc:sldMkLst>
          <pc:docMk/>
          <pc:sldMk cId="483816099" sldId="2401"/>
        </pc:sldMkLst>
        <pc:spChg chg="mod">
          <ac:chgData name="Bissetta, Joanne (ENE)" userId="S::joanne.bissetta@mass.gov::0f7e4d13-387a-426f-9424-51e1b087fc92" providerId="AD" clId="Web-{0379C448-C303-24B7-19D6-DF40EB9AC537}" dt="2025-01-08T22:43:05.816" v="466" actId="20577"/>
          <ac:spMkLst>
            <pc:docMk/>
            <pc:sldMk cId="483816099" sldId="2401"/>
            <ac:spMk id="6" creationId="{8FAF294D-2EC7-3D2C-7E50-12570044ABAD}"/>
          </ac:spMkLst>
        </pc:spChg>
        <pc:spChg chg="mod">
          <ac:chgData name="Bissetta, Joanne (ENE)" userId="S::joanne.bissetta@mass.gov::0f7e4d13-387a-426f-9424-51e1b087fc92" providerId="AD" clId="Web-{0379C448-C303-24B7-19D6-DF40EB9AC537}" dt="2025-01-08T19:13:07.447" v="102" actId="14100"/>
          <ac:spMkLst>
            <pc:docMk/>
            <pc:sldMk cId="483816099" sldId="2401"/>
            <ac:spMk id="28" creationId="{319F539A-4F2D-39A4-7651-85BAD2641EED}"/>
          </ac:spMkLst>
        </pc:spChg>
      </pc:sldChg>
    </pc:docChg>
  </pc:docChgLst>
  <pc:docChgLst>
    <pc:chgData name="Hatch, Susannah (ENE)" userId="6b629d37-4353-49fd-a6f5-9fa879304ab7" providerId="ADAL" clId="{6A88E073-8BAF-4C04-B489-202422CBD112}"/>
    <pc:docChg chg="undo custSel modSld">
      <pc:chgData name="Hatch, Susannah (ENE)" userId="6b629d37-4353-49fd-a6f5-9fa879304ab7" providerId="ADAL" clId="{6A88E073-8BAF-4C04-B489-202422CBD112}" dt="2025-01-14T21:47:13.355" v="4889" actId="207"/>
      <pc:docMkLst>
        <pc:docMk/>
      </pc:docMkLst>
      <pc:sldChg chg="addSp modSp">
        <pc:chgData name="Hatch, Susannah (ENE)" userId="6b629d37-4353-49fd-a6f5-9fa879304ab7" providerId="ADAL" clId="{6A88E073-8BAF-4C04-B489-202422CBD112}" dt="2025-01-02T16:04:37.848" v="1186"/>
        <pc:sldMkLst>
          <pc:docMk/>
          <pc:sldMk cId="813088999" sldId="785"/>
        </pc:sldMkLst>
        <pc:spChg chg="add mod">
          <ac:chgData name="Hatch, Susannah (ENE)" userId="6b629d37-4353-49fd-a6f5-9fa879304ab7" providerId="ADAL" clId="{6A88E073-8BAF-4C04-B489-202422CBD112}" dt="2025-01-02T16:04:37.848" v="1186"/>
          <ac:spMkLst>
            <pc:docMk/>
            <pc:sldMk cId="813088999" sldId="785"/>
            <ac:spMk id="3" creationId="{2490FD03-459B-729F-03ED-DE692C8F2860}"/>
          </ac:spMkLst>
        </pc:spChg>
      </pc:sldChg>
      <pc:sldChg chg="addSp modSp">
        <pc:chgData name="Hatch, Susannah (ENE)" userId="6b629d37-4353-49fd-a6f5-9fa879304ab7" providerId="ADAL" clId="{6A88E073-8BAF-4C04-B489-202422CBD112}" dt="2025-01-02T16:04:42.469" v="1189"/>
        <pc:sldMkLst>
          <pc:docMk/>
          <pc:sldMk cId="2747674488" sldId="788"/>
        </pc:sldMkLst>
        <pc:spChg chg="add mod">
          <ac:chgData name="Hatch, Susannah (ENE)" userId="6b629d37-4353-49fd-a6f5-9fa879304ab7" providerId="ADAL" clId="{6A88E073-8BAF-4C04-B489-202422CBD112}" dt="2025-01-02T16:04:42.469" v="1189"/>
          <ac:spMkLst>
            <pc:docMk/>
            <pc:sldMk cId="2747674488" sldId="788"/>
            <ac:spMk id="2" creationId="{3AD70E9A-FCE6-73E6-2F73-ACF1EEDE02AC}"/>
          </ac:spMkLst>
        </pc:spChg>
      </pc:sldChg>
      <pc:sldChg chg="addSp modSp">
        <pc:chgData name="Hatch, Susannah (ENE)" userId="6b629d37-4353-49fd-a6f5-9fa879304ab7" providerId="ADAL" clId="{6A88E073-8BAF-4C04-B489-202422CBD112}" dt="2025-01-02T16:04:53.853" v="1195"/>
        <pc:sldMkLst>
          <pc:docMk/>
          <pc:sldMk cId="3355650393" sldId="805"/>
        </pc:sldMkLst>
        <pc:spChg chg="add mod">
          <ac:chgData name="Hatch, Susannah (ENE)" userId="6b629d37-4353-49fd-a6f5-9fa879304ab7" providerId="ADAL" clId="{6A88E073-8BAF-4C04-B489-202422CBD112}" dt="2025-01-02T16:04:53.853" v="1195"/>
          <ac:spMkLst>
            <pc:docMk/>
            <pc:sldMk cId="3355650393" sldId="805"/>
            <ac:spMk id="4" creationId="{9CAFA4C8-D59C-FAA6-DB57-38C7A38C6E71}"/>
          </ac:spMkLst>
        </pc:spChg>
      </pc:sldChg>
      <pc:sldChg chg="addSp modSp">
        <pc:chgData name="Hatch, Susannah (ENE)" userId="6b629d37-4353-49fd-a6f5-9fa879304ab7" providerId="ADAL" clId="{6A88E073-8BAF-4C04-B489-202422CBD112}" dt="2025-01-02T16:05:16.234" v="1211"/>
        <pc:sldMkLst>
          <pc:docMk/>
          <pc:sldMk cId="2899661494" sldId="817"/>
        </pc:sldMkLst>
        <pc:spChg chg="add mod">
          <ac:chgData name="Hatch, Susannah (ENE)" userId="6b629d37-4353-49fd-a6f5-9fa879304ab7" providerId="ADAL" clId="{6A88E073-8BAF-4C04-B489-202422CBD112}" dt="2025-01-02T16:05:16.234" v="1211"/>
          <ac:spMkLst>
            <pc:docMk/>
            <pc:sldMk cId="2899661494" sldId="817"/>
            <ac:spMk id="2" creationId="{87BFE09D-6725-30BA-B257-5D61903D21B8}"/>
          </ac:spMkLst>
        </pc:spChg>
      </pc:sldChg>
      <pc:sldChg chg="addSp modSp">
        <pc:chgData name="Hatch, Susannah (ENE)" userId="6b629d37-4353-49fd-a6f5-9fa879304ab7" providerId="ADAL" clId="{6A88E073-8BAF-4C04-B489-202422CBD112}" dt="2025-01-02T16:04:45.278" v="1191"/>
        <pc:sldMkLst>
          <pc:docMk/>
          <pc:sldMk cId="3051279239" sldId="2374"/>
        </pc:sldMkLst>
        <pc:spChg chg="add mod">
          <ac:chgData name="Hatch, Susannah (ENE)" userId="6b629d37-4353-49fd-a6f5-9fa879304ab7" providerId="ADAL" clId="{6A88E073-8BAF-4C04-B489-202422CBD112}" dt="2025-01-02T16:04:45.278" v="1191"/>
          <ac:spMkLst>
            <pc:docMk/>
            <pc:sldMk cId="3051279239" sldId="2374"/>
            <ac:spMk id="5" creationId="{AC46A3D5-480B-6953-8F8C-2468EB1EA7D1}"/>
          </ac:spMkLst>
        </pc:spChg>
      </pc:sldChg>
      <pc:sldChg chg="addSp modSp mod">
        <pc:chgData name="Hatch, Susannah (ENE)" userId="6b629d37-4353-49fd-a6f5-9fa879304ab7" providerId="ADAL" clId="{6A88E073-8BAF-4C04-B489-202422CBD112}" dt="2025-01-02T16:04:30.743" v="1185" actId="207"/>
        <pc:sldMkLst>
          <pc:docMk/>
          <pc:sldMk cId="3991800264" sldId="2377"/>
        </pc:sldMkLst>
        <pc:spChg chg="add mod">
          <ac:chgData name="Hatch, Susannah (ENE)" userId="6b629d37-4353-49fd-a6f5-9fa879304ab7" providerId="ADAL" clId="{6A88E073-8BAF-4C04-B489-202422CBD112}" dt="2025-01-02T16:04:30.743" v="1185" actId="207"/>
          <ac:spMkLst>
            <pc:docMk/>
            <pc:sldMk cId="3991800264" sldId="2377"/>
            <ac:spMk id="4" creationId="{ED151C60-321C-633D-802A-FB1088C6FD0C}"/>
          </ac:spMkLst>
        </pc:spChg>
      </pc:sldChg>
      <pc:sldChg chg="addSp modSp mod">
        <pc:chgData name="Hatch, Susannah (ENE)" userId="6b629d37-4353-49fd-a6f5-9fa879304ab7" providerId="ADAL" clId="{6A88E073-8BAF-4C04-B489-202422CBD112}" dt="2025-01-14T21:32:17.199" v="4838" actId="404"/>
        <pc:sldMkLst>
          <pc:docMk/>
          <pc:sldMk cId="1018759550" sldId="2387"/>
        </pc:sldMkLst>
        <pc:spChg chg="mod">
          <ac:chgData name="Hatch, Susannah (ENE)" userId="6b629d37-4353-49fd-a6f5-9fa879304ab7" providerId="ADAL" clId="{6A88E073-8BAF-4C04-B489-202422CBD112}" dt="2025-01-14T21:32:17.199" v="4838" actId="404"/>
          <ac:spMkLst>
            <pc:docMk/>
            <pc:sldMk cId="1018759550" sldId="2387"/>
            <ac:spMk id="4" creationId="{4DA8786D-B58D-6751-2107-9EF845EBD04D}"/>
          </ac:spMkLst>
        </pc:spChg>
        <pc:spChg chg="add mod">
          <ac:chgData name="Hatch, Susannah (ENE)" userId="6b629d37-4353-49fd-a6f5-9fa879304ab7" providerId="ADAL" clId="{6A88E073-8BAF-4C04-B489-202422CBD112}" dt="2025-01-02T16:04:40.632" v="1188"/>
          <ac:spMkLst>
            <pc:docMk/>
            <pc:sldMk cId="1018759550" sldId="2387"/>
            <ac:spMk id="5" creationId="{1BAA17CF-BA8A-15D2-92D7-DC8BA667F4B0}"/>
          </ac:spMkLst>
        </pc:spChg>
      </pc:sldChg>
      <pc:sldChg chg="addSp modSp mod">
        <pc:chgData name="Hatch, Susannah (ENE)" userId="6b629d37-4353-49fd-a6f5-9fa879304ab7" providerId="ADAL" clId="{6A88E073-8BAF-4C04-B489-202422CBD112}" dt="2025-01-14T21:40:18.764" v="4846" actId="20577"/>
        <pc:sldMkLst>
          <pc:docMk/>
          <pc:sldMk cId="2905019161" sldId="2389"/>
        </pc:sldMkLst>
        <pc:spChg chg="mod">
          <ac:chgData name="Hatch, Susannah (ENE)" userId="6b629d37-4353-49fd-a6f5-9fa879304ab7" providerId="ADAL" clId="{6A88E073-8BAF-4C04-B489-202422CBD112}" dt="2025-01-14T21:40:18.764" v="4846" actId="20577"/>
          <ac:spMkLst>
            <pc:docMk/>
            <pc:sldMk cId="2905019161" sldId="2389"/>
            <ac:spMk id="3" creationId="{2C200DE4-460D-6E88-C650-FF64A962033D}"/>
          </ac:spMkLst>
        </pc:spChg>
        <pc:spChg chg="add mod">
          <ac:chgData name="Hatch, Susannah (ENE)" userId="6b629d37-4353-49fd-a6f5-9fa879304ab7" providerId="ADAL" clId="{6A88E073-8BAF-4C04-B489-202422CBD112}" dt="2025-01-02T16:04:48.485" v="1192"/>
          <ac:spMkLst>
            <pc:docMk/>
            <pc:sldMk cId="2905019161" sldId="2389"/>
            <ac:spMk id="5" creationId="{91A3E809-7986-88B7-15AF-AC9071A33256}"/>
          </ac:spMkLst>
        </pc:spChg>
      </pc:sldChg>
      <pc:sldChg chg="addSp modSp mod modCm">
        <pc:chgData name="Hatch, Susannah (ENE)" userId="6b629d37-4353-49fd-a6f5-9fa879304ab7" providerId="ADAL" clId="{6A88E073-8BAF-4C04-B489-202422CBD112}" dt="2025-01-13T14:20:05.637" v="4648" actId="20577"/>
        <pc:sldMkLst>
          <pc:docMk/>
          <pc:sldMk cId="1518028227" sldId="2390"/>
        </pc:sldMkLst>
        <pc:spChg chg="mod">
          <ac:chgData name="Hatch, Susannah (ENE)" userId="6b629d37-4353-49fd-a6f5-9fa879304ab7" providerId="ADAL" clId="{6A88E073-8BAF-4C04-B489-202422CBD112}" dt="2025-01-13T14:20:05.637" v="4648" actId="20577"/>
          <ac:spMkLst>
            <pc:docMk/>
            <pc:sldMk cId="1518028227" sldId="2390"/>
            <ac:spMk id="3" creationId="{A57B94EF-A5AF-7D59-23FA-F406608EEDB2}"/>
          </ac:spMkLst>
        </pc:spChg>
        <pc:spChg chg="add mod">
          <ac:chgData name="Hatch, Susannah (ENE)" userId="6b629d37-4353-49fd-a6f5-9fa879304ab7" providerId="ADAL" clId="{6A88E073-8BAF-4C04-B489-202422CBD112}" dt="2025-01-02T16:04:44.245" v="1190"/>
          <ac:spMkLst>
            <pc:docMk/>
            <pc:sldMk cId="1518028227" sldId="2390"/>
            <ac:spMk id="5" creationId="{5AB91C9E-5270-92BA-2994-377CE8B2F3E8}"/>
          </ac:spMkLst>
        </pc:spChg>
        <pc:extLst>
          <p:ext xmlns:p="http://schemas.openxmlformats.org/presentationml/2006/main" uri="{D6D511B9-2390-475A-947B-AFAB55BFBCF1}">
            <pc226:cmChg xmlns:pc226="http://schemas.microsoft.com/office/powerpoint/2022/06/main/command" chg="mod">
              <pc226:chgData name="Hatch, Susannah (ENE)" userId="6b629d37-4353-49fd-a6f5-9fa879304ab7" providerId="ADAL" clId="{6A88E073-8BAF-4C04-B489-202422CBD112}" dt="2025-01-10T20:24:41.975" v="1374" actId="20577"/>
              <pc2:cmMkLst xmlns:pc2="http://schemas.microsoft.com/office/powerpoint/2019/9/main/command">
                <pc:docMk/>
                <pc:sldMk cId="1518028227" sldId="2390"/>
                <pc2:cmMk id="{BDC04F05-F02B-4FAF-BC7D-0CB5A6DD5060}"/>
              </pc2:cmMkLst>
            </pc226:cmChg>
          </p:ext>
        </pc:extLst>
      </pc:sldChg>
      <pc:sldChg chg="addSp modSp mod modCm">
        <pc:chgData name="Hatch, Susannah (ENE)" userId="6b629d37-4353-49fd-a6f5-9fa879304ab7" providerId="ADAL" clId="{6A88E073-8BAF-4C04-B489-202422CBD112}" dt="2025-01-14T21:42:29.312" v="4881" actId="20577"/>
        <pc:sldMkLst>
          <pc:docMk/>
          <pc:sldMk cId="1115661504" sldId="2392"/>
        </pc:sldMkLst>
        <pc:spChg chg="mod">
          <ac:chgData name="Hatch, Susannah (ENE)" userId="6b629d37-4353-49fd-a6f5-9fa879304ab7" providerId="ADAL" clId="{6A88E073-8BAF-4C04-B489-202422CBD112}" dt="2025-01-14T21:42:29.312" v="4881" actId="20577"/>
          <ac:spMkLst>
            <pc:docMk/>
            <pc:sldMk cId="1115661504" sldId="2392"/>
            <ac:spMk id="3" creationId="{9E1CE0F7-1D4F-6E14-F89F-A0A29EC580F3}"/>
          </ac:spMkLst>
        </pc:spChg>
        <pc:spChg chg="add mod">
          <ac:chgData name="Hatch, Susannah (ENE)" userId="6b629d37-4353-49fd-a6f5-9fa879304ab7" providerId="ADAL" clId="{6A88E073-8BAF-4C04-B489-202422CBD112}" dt="2025-01-02T16:04:50.796" v="1193"/>
          <ac:spMkLst>
            <pc:docMk/>
            <pc:sldMk cId="1115661504" sldId="2392"/>
            <ac:spMk id="5" creationId="{4702C0A0-0C8C-EA7B-FB28-73FAB601FF60}"/>
          </ac:spMkLst>
        </pc:spChg>
        <pc:extLst>
          <p:ext xmlns:p="http://schemas.openxmlformats.org/presentationml/2006/main" uri="{D6D511B9-2390-475A-947B-AFAB55BFBCF1}">
            <pc226:cmChg xmlns:pc226="http://schemas.microsoft.com/office/powerpoint/2022/06/main/command" chg="mod">
              <pc226:chgData name="Hatch, Susannah (ENE)" userId="6b629d37-4353-49fd-a6f5-9fa879304ab7" providerId="ADAL" clId="{6A88E073-8BAF-4C04-B489-202422CBD112}" dt="2025-01-14T21:41:02.083" v="4865" actId="20577"/>
              <pc2:cmMkLst xmlns:pc2="http://schemas.microsoft.com/office/powerpoint/2019/9/main/command">
                <pc:docMk/>
                <pc:sldMk cId="1115661504" sldId="2392"/>
                <pc2:cmMk id="{0563FD48-8B32-4814-82C7-A6096F136CAF}"/>
              </pc2:cmMkLst>
            </pc226:cmChg>
            <pc226:cmChg xmlns:pc226="http://schemas.microsoft.com/office/powerpoint/2022/06/main/command" chg="mod">
              <pc226:chgData name="Hatch, Susannah (ENE)" userId="6b629d37-4353-49fd-a6f5-9fa879304ab7" providerId="ADAL" clId="{6A88E073-8BAF-4C04-B489-202422CBD112}" dt="2025-01-03T19:26:10.828" v="1368" actId="20577"/>
              <pc2:cmMkLst xmlns:pc2="http://schemas.microsoft.com/office/powerpoint/2019/9/main/command">
                <pc:docMk/>
                <pc:sldMk cId="1115661504" sldId="2392"/>
                <pc2:cmMk id="{1D89035A-8D64-4922-9A61-F8E853BF0380}"/>
              </pc2:cmMkLst>
            </pc226:cmChg>
            <pc226:cmChg xmlns:pc226="http://schemas.microsoft.com/office/powerpoint/2022/06/main/command" chg="mod">
              <pc226:chgData name="Hatch, Susannah (ENE)" userId="6b629d37-4353-49fd-a6f5-9fa879304ab7" providerId="ADAL" clId="{6A88E073-8BAF-4C04-B489-202422CBD112}" dt="2025-01-14T21:41:02.083" v="4865" actId="20577"/>
              <pc2:cmMkLst xmlns:pc2="http://schemas.microsoft.com/office/powerpoint/2019/9/main/command">
                <pc:docMk/>
                <pc:sldMk cId="1115661504" sldId="2392"/>
                <pc2:cmMk id="{AF0E156A-413B-41D1-B8CD-34D557DF2264}"/>
              </pc2:cmMkLst>
            </pc226:cmChg>
            <pc226:cmChg xmlns:pc226="http://schemas.microsoft.com/office/powerpoint/2022/06/main/command" chg="mod">
              <pc226:chgData name="Hatch, Susannah (ENE)" userId="6b629d37-4353-49fd-a6f5-9fa879304ab7" providerId="ADAL" clId="{6A88E073-8BAF-4C04-B489-202422CBD112}" dt="2025-01-10T20:44:22.329" v="2764" actId="20577"/>
              <pc2:cmMkLst xmlns:pc2="http://schemas.microsoft.com/office/powerpoint/2019/9/main/command">
                <pc:docMk/>
                <pc:sldMk cId="1115661504" sldId="2392"/>
                <pc2:cmMk id="{2F896B6D-247C-4D3A-B45E-17A8342B9A9B}"/>
              </pc2:cmMkLst>
            </pc226:cmChg>
            <pc226:cmChg xmlns:pc226="http://schemas.microsoft.com/office/powerpoint/2022/06/main/command" chg="mod">
              <pc226:chgData name="Hatch, Susannah (ENE)" userId="6b629d37-4353-49fd-a6f5-9fa879304ab7" providerId="ADAL" clId="{6A88E073-8BAF-4C04-B489-202422CBD112}" dt="2025-01-14T21:42:29.312" v="4881" actId="20577"/>
              <pc2:cmMkLst xmlns:pc2="http://schemas.microsoft.com/office/powerpoint/2019/9/main/command">
                <pc:docMk/>
                <pc:sldMk cId="1115661504" sldId="2392"/>
                <pc2:cmMk id="{6463FEF3-5EBD-4C18-974A-56FD7031C344}"/>
              </pc2:cmMkLst>
            </pc226:cmChg>
          </p:ext>
        </pc:extLst>
      </pc:sldChg>
      <pc:sldChg chg="addSp modSp">
        <pc:chgData name="Hatch, Susannah (ENE)" userId="6b629d37-4353-49fd-a6f5-9fa879304ab7" providerId="ADAL" clId="{6A88E073-8BAF-4C04-B489-202422CBD112}" dt="2025-01-02T16:04:39.582" v="1187"/>
        <pc:sldMkLst>
          <pc:docMk/>
          <pc:sldMk cId="819897077" sldId="2393"/>
        </pc:sldMkLst>
        <pc:spChg chg="add mod">
          <ac:chgData name="Hatch, Susannah (ENE)" userId="6b629d37-4353-49fd-a6f5-9fa879304ab7" providerId="ADAL" clId="{6A88E073-8BAF-4C04-B489-202422CBD112}" dt="2025-01-02T16:04:39.582" v="1187"/>
          <ac:spMkLst>
            <pc:docMk/>
            <pc:sldMk cId="819897077" sldId="2393"/>
            <ac:spMk id="5" creationId="{D7BE48DB-2A2B-8E72-7DFE-6D6ECF79859F}"/>
          </ac:spMkLst>
        </pc:spChg>
      </pc:sldChg>
      <pc:sldChg chg="addSp modSp">
        <pc:chgData name="Hatch, Susannah (ENE)" userId="6b629d37-4353-49fd-a6f5-9fa879304ab7" providerId="ADAL" clId="{6A88E073-8BAF-4C04-B489-202422CBD112}" dt="2025-01-02T16:04:56.487" v="1197"/>
        <pc:sldMkLst>
          <pc:docMk/>
          <pc:sldMk cId="926651202" sldId="2395"/>
        </pc:sldMkLst>
        <pc:spChg chg="add mod">
          <ac:chgData name="Hatch, Susannah (ENE)" userId="6b629d37-4353-49fd-a6f5-9fa879304ab7" providerId="ADAL" clId="{6A88E073-8BAF-4C04-B489-202422CBD112}" dt="2025-01-02T16:04:56.487" v="1197"/>
          <ac:spMkLst>
            <pc:docMk/>
            <pc:sldMk cId="926651202" sldId="2395"/>
            <ac:spMk id="4" creationId="{08674985-7878-64A6-C7CE-BDCB32B03F60}"/>
          </ac:spMkLst>
        </pc:spChg>
      </pc:sldChg>
      <pc:sldChg chg="addSp modSp">
        <pc:chgData name="Hatch, Susannah (ENE)" userId="6b629d37-4353-49fd-a6f5-9fa879304ab7" providerId="ADAL" clId="{6A88E073-8BAF-4C04-B489-202422CBD112}" dt="2025-01-02T16:04:51.929" v="1194"/>
        <pc:sldMkLst>
          <pc:docMk/>
          <pc:sldMk cId="3769704263" sldId="2396"/>
        </pc:sldMkLst>
        <pc:spChg chg="add mod">
          <ac:chgData name="Hatch, Susannah (ENE)" userId="6b629d37-4353-49fd-a6f5-9fa879304ab7" providerId="ADAL" clId="{6A88E073-8BAF-4C04-B489-202422CBD112}" dt="2025-01-02T16:04:51.929" v="1194"/>
          <ac:spMkLst>
            <pc:docMk/>
            <pc:sldMk cId="3769704263" sldId="2396"/>
            <ac:spMk id="6" creationId="{E899AE65-95ED-0A3C-6CFB-6E23D9510AE4}"/>
          </ac:spMkLst>
        </pc:spChg>
      </pc:sldChg>
      <pc:sldChg chg="addSp modSp">
        <pc:chgData name="Hatch, Susannah (ENE)" userId="6b629d37-4353-49fd-a6f5-9fa879304ab7" providerId="ADAL" clId="{6A88E073-8BAF-4C04-B489-202422CBD112}" dt="2025-01-02T16:05:12.929" v="1209"/>
        <pc:sldMkLst>
          <pc:docMk/>
          <pc:sldMk cId="3983719092" sldId="2397"/>
        </pc:sldMkLst>
        <pc:spChg chg="add mod">
          <ac:chgData name="Hatch, Susannah (ENE)" userId="6b629d37-4353-49fd-a6f5-9fa879304ab7" providerId="ADAL" clId="{6A88E073-8BAF-4C04-B489-202422CBD112}" dt="2025-01-02T16:05:12.929" v="1209"/>
          <ac:spMkLst>
            <pc:docMk/>
            <pc:sldMk cId="3983719092" sldId="2397"/>
            <ac:spMk id="10" creationId="{44012DC8-ED64-CD2B-D529-0F659B113814}"/>
          </ac:spMkLst>
        </pc:spChg>
      </pc:sldChg>
      <pc:sldChg chg="addSp delSp modSp mod">
        <pc:chgData name="Hatch, Susannah (ENE)" userId="6b629d37-4353-49fd-a6f5-9fa879304ab7" providerId="ADAL" clId="{6A88E073-8BAF-4C04-B489-202422CBD112}" dt="2025-01-13T14:29:43.346" v="4836" actId="20577"/>
        <pc:sldMkLst>
          <pc:docMk/>
          <pc:sldMk cId="3225917939" sldId="2398"/>
        </pc:sldMkLst>
        <pc:spChg chg="mod">
          <ac:chgData name="Hatch, Susannah (ENE)" userId="6b629d37-4353-49fd-a6f5-9fa879304ab7" providerId="ADAL" clId="{6A88E073-8BAF-4C04-B489-202422CBD112}" dt="2025-01-10T22:42:25.041" v="4180" actId="114"/>
          <ac:spMkLst>
            <pc:docMk/>
            <pc:sldMk cId="3225917939" sldId="2398"/>
            <ac:spMk id="3" creationId="{9CC1083C-99FC-2050-36CD-91DC4A65619D}"/>
          </ac:spMkLst>
        </pc:spChg>
        <pc:spChg chg="mod">
          <ac:chgData name="Hatch, Susannah (ENE)" userId="6b629d37-4353-49fd-a6f5-9fa879304ab7" providerId="ADAL" clId="{6A88E073-8BAF-4C04-B489-202422CBD112}" dt="2025-01-10T22:42:37.616" v="4241" actId="20577"/>
          <ac:spMkLst>
            <pc:docMk/>
            <pc:sldMk cId="3225917939" sldId="2398"/>
            <ac:spMk id="5" creationId="{4FC2C8BB-DFE4-4977-569B-EFD43A172195}"/>
          </ac:spMkLst>
        </pc:spChg>
        <pc:spChg chg="mod">
          <ac:chgData name="Hatch, Susannah (ENE)" userId="6b629d37-4353-49fd-a6f5-9fa879304ab7" providerId="ADAL" clId="{6A88E073-8BAF-4C04-B489-202422CBD112}" dt="2025-01-10T22:42:47.128" v="4277" actId="20577"/>
          <ac:spMkLst>
            <pc:docMk/>
            <pc:sldMk cId="3225917939" sldId="2398"/>
            <ac:spMk id="6" creationId="{CF9DE099-4EF2-523E-2430-87620A00ACC2}"/>
          </ac:spMkLst>
        </pc:spChg>
        <pc:spChg chg="mod">
          <ac:chgData name="Hatch, Susannah (ENE)" userId="6b629d37-4353-49fd-a6f5-9fa879304ab7" providerId="ADAL" clId="{6A88E073-8BAF-4C04-B489-202422CBD112}" dt="2025-01-10T22:43:06.489" v="4367" actId="20577"/>
          <ac:spMkLst>
            <pc:docMk/>
            <pc:sldMk cId="3225917939" sldId="2398"/>
            <ac:spMk id="7" creationId="{571BEFD8-C1B5-3CD6-B573-5454D37907EE}"/>
          </ac:spMkLst>
        </pc:spChg>
        <pc:spChg chg="del mod">
          <ac:chgData name="Hatch, Susannah (ENE)" userId="6b629d37-4353-49fd-a6f5-9fa879304ab7" providerId="ADAL" clId="{6A88E073-8BAF-4C04-B489-202422CBD112}" dt="2025-01-13T14:29:21.658" v="4782" actId="478"/>
          <ac:spMkLst>
            <pc:docMk/>
            <pc:sldMk cId="3225917939" sldId="2398"/>
            <ac:spMk id="8" creationId="{9717B29E-9287-4E73-A344-3385840DB63C}"/>
          </ac:spMkLst>
        </pc:spChg>
        <pc:spChg chg="del mod">
          <ac:chgData name="Hatch, Susannah (ENE)" userId="6b629d37-4353-49fd-a6f5-9fa879304ab7" providerId="ADAL" clId="{6A88E073-8BAF-4C04-B489-202422CBD112}" dt="2025-01-13T14:29:29.094" v="4785" actId="478"/>
          <ac:spMkLst>
            <pc:docMk/>
            <pc:sldMk cId="3225917939" sldId="2398"/>
            <ac:spMk id="9" creationId="{400A3BB7-33C2-8107-0411-00EF020DEB83}"/>
          </ac:spMkLst>
        </pc:spChg>
        <pc:spChg chg="add mod">
          <ac:chgData name="Hatch, Susannah (ENE)" userId="6b629d37-4353-49fd-a6f5-9fa879304ab7" providerId="ADAL" clId="{6A88E073-8BAF-4C04-B489-202422CBD112}" dt="2025-01-02T16:05:14.829" v="1210"/>
          <ac:spMkLst>
            <pc:docMk/>
            <pc:sldMk cId="3225917939" sldId="2398"/>
            <ac:spMk id="10" creationId="{DE1AD961-728F-922F-0111-60DFE7A4E358}"/>
          </ac:spMkLst>
        </pc:spChg>
        <pc:spChg chg="add mod">
          <ac:chgData name="Hatch, Susannah (ENE)" userId="6b629d37-4353-49fd-a6f5-9fa879304ab7" providerId="ADAL" clId="{6A88E073-8BAF-4C04-B489-202422CBD112}" dt="2025-01-13T14:29:27.026" v="4784"/>
          <ac:spMkLst>
            <pc:docMk/>
            <pc:sldMk cId="3225917939" sldId="2398"/>
            <ac:spMk id="11" creationId="{F5357492-1AFE-C6A7-BD67-31A6B72D146F}"/>
          </ac:spMkLst>
        </pc:spChg>
        <pc:spChg chg="add mod">
          <ac:chgData name="Hatch, Susannah (ENE)" userId="6b629d37-4353-49fd-a6f5-9fa879304ab7" providerId="ADAL" clId="{6A88E073-8BAF-4C04-B489-202422CBD112}" dt="2025-01-13T14:29:43.346" v="4836" actId="20577"/>
          <ac:spMkLst>
            <pc:docMk/>
            <pc:sldMk cId="3225917939" sldId="2398"/>
            <ac:spMk id="13" creationId="{4617DC88-5321-138D-0A1D-9D8863861D32}"/>
          </ac:spMkLst>
        </pc:spChg>
      </pc:sldChg>
      <pc:sldChg chg="addSp modSp">
        <pc:chgData name="Hatch, Susannah (ENE)" userId="6b629d37-4353-49fd-a6f5-9fa879304ab7" providerId="ADAL" clId="{6A88E073-8BAF-4C04-B489-202422CBD112}" dt="2025-01-02T16:04:55.038" v="1196"/>
        <pc:sldMkLst>
          <pc:docMk/>
          <pc:sldMk cId="804248045" sldId="2399"/>
        </pc:sldMkLst>
        <pc:spChg chg="add mod">
          <ac:chgData name="Hatch, Susannah (ENE)" userId="6b629d37-4353-49fd-a6f5-9fa879304ab7" providerId="ADAL" clId="{6A88E073-8BAF-4C04-B489-202422CBD112}" dt="2025-01-02T16:04:55.038" v="1196"/>
          <ac:spMkLst>
            <pc:docMk/>
            <pc:sldMk cId="804248045" sldId="2399"/>
            <ac:spMk id="6" creationId="{15C6941B-DE51-8BA8-4B89-0BC082F56857}"/>
          </ac:spMkLst>
        </pc:spChg>
      </pc:sldChg>
      <pc:sldChg chg="addSp modSp">
        <pc:chgData name="Hatch, Susannah (ENE)" userId="6b629d37-4353-49fd-a6f5-9fa879304ab7" providerId="ADAL" clId="{6A88E073-8BAF-4C04-B489-202422CBD112}" dt="2025-01-02T16:04:57.830" v="1198"/>
        <pc:sldMkLst>
          <pc:docMk/>
          <pc:sldMk cId="3186934427" sldId="2400"/>
        </pc:sldMkLst>
        <pc:spChg chg="add mod">
          <ac:chgData name="Hatch, Susannah (ENE)" userId="6b629d37-4353-49fd-a6f5-9fa879304ab7" providerId="ADAL" clId="{6A88E073-8BAF-4C04-B489-202422CBD112}" dt="2025-01-02T16:04:57.830" v="1198"/>
          <ac:spMkLst>
            <pc:docMk/>
            <pc:sldMk cId="3186934427" sldId="2400"/>
            <ac:spMk id="6" creationId="{3D53D199-3E80-4219-97F6-48C60ACD2D4E}"/>
          </ac:spMkLst>
        </pc:spChg>
      </pc:sldChg>
      <pc:sldChg chg="addSp modSp mod">
        <pc:chgData name="Hatch, Susannah (ENE)" userId="6b629d37-4353-49fd-a6f5-9fa879304ab7" providerId="ADAL" clId="{6A88E073-8BAF-4C04-B489-202422CBD112}" dt="2025-01-14T21:46:02.188" v="4884" actId="20577"/>
        <pc:sldMkLst>
          <pc:docMk/>
          <pc:sldMk cId="483816099" sldId="2401"/>
        </pc:sldMkLst>
        <pc:spChg chg="add mod">
          <ac:chgData name="Hatch, Susannah (ENE)" userId="6b629d37-4353-49fd-a6f5-9fa879304ab7" providerId="ADAL" clId="{6A88E073-8BAF-4C04-B489-202422CBD112}" dt="2025-01-02T16:04:59.228" v="1199"/>
          <ac:spMkLst>
            <pc:docMk/>
            <pc:sldMk cId="483816099" sldId="2401"/>
            <ac:spMk id="4" creationId="{BB8F9286-BD63-D6CC-FEF9-1AE3F2784EF4}"/>
          </ac:spMkLst>
        </pc:spChg>
        <pc:spChg chg="mod">
          <ac:chgData name="Hatch, Susannah (ENE)" userId="6b629d37-4353-49fd-a6f5-9fa879304ab7" providerId="ADAL" clId="{6A88E073-8BAF-4C04-B489-202422CBD112}" dt="2025-01-14T21:46:02.188" v="4884" actId="20577"/>
          <ac:spMkLst>
            <pc:docMk/>
            <pc:sldMk cId="483816099" sldId="2401"/>
            <ac:spMk id="6" creationId="{8FAF294D-2EC7-3D2C-7E50-12570044ABAD}"/>
          </ac:spMkLst>
        </pc:spChg>
      </pc:sldChg>
      <pc:sldChg chg="addSp modSp">
        <pc:chgData name="Hatch, Susannah (ENE)" userId="6b629d37-4353-49fd-a6f5-9fa879304ab7" providerId="ADAL" clId="{6A88E073-8BAF-4C04-B489-202422CBD112}" dt="2025-01-02T16:05:00.285" v="1200"/>
        <pc:sldMkLst>
          <pc:docMk/>
          <pc:sldMk cId="1503926013" sldId="2402"/>
        </pc:sldMkLst>
      </pc:sldChg>
      <pc:sldChg chg="addSp modSp">
        <pc:chgData name="Hatch, Susannah (ENE)" userId="6b629d37-4353-49fd-a6f5-9fa879304ab7" providerId="ADAL" clId="{6A88E073-8BAF-4C04-B489-202422CBD112}" dt="2025-01-02T16:05:01.934" v="1201"/>
        <pc:sldMkLst>
          <pc:docMk/>
          <pc:sldMk cId="898636797" sldId="2403"/>
        </pc:sldMkLst>
      </pc:sldChg>
      <pc:sldChg chg="addSp modSp">
        <pc:chgData name="Hatch, Susannah (ENE)" userId="6b629d37-4353-49fd-a6f5-9fa879304ab7" providerId="ADAL" clId="{6A88E073-8BAF-4C04-B489-202422CBD112}" dt="2025-01-02T16:05:06.083" v="1204"/>
        <pc:sldMkLst>
          <pc:docMk/>
          <pc:sldMk cId="720243842" sldId="2404"/>
        </pc:sldMkLst>
        <pc:spChg chg="add mod">
          <ac:chgData name="Hatch, Susannah (ENE)" userId="6b629d37-4353-49fd-a6f5-9fa879304ab7" providerId="ADAL" clId="{6A88E073-8BAF-4C04-B489-202422CBD112}" dt="2025-01-02T16:05:06.083" v="1204"/>
          <ac:spMkLst>
            <pc:docMk/>
            <pc:sldMk cId="720243842" sldId="2404"/>
            <ac:spMk id="6" creationId="{D086118F-994E-F1A0-793B-88D2A5E1BDA8}"/>
          </ac:spMkLst>
        </pc:spChg>
      </pc:sldChg>
      <pc:sldChg chg="addSp modSp">
        <pc:chgData name="Hatch, Susannah (ENE)" userId="6b629d37-4353-49fd-a6f5-9fa879304ab7" providerId="ADAL" clId="{6A88E073-8BAF-4C04-B489-202422CBD112}" dt="2025-01-02T16:05:03.443" v="1202"/>
        <pc:sldMkLst>
          <pc:docMk/>
          <pc:sldMk cId="628113593" sldId="2405"/>
        </pc:sldMkLst>
        <pc:spChg chg="add mod">
          <ac:chgData name="Hatch, Susannah (ENE)" userId="6b629d37-4353-49fd-a6f5-9fa879304ab7" providerId="ADAL" clId="{6A88E073-8BAF-4C04-B489-202422CBD112}" dt="2025-01-02T16:05:03.443" v="1202"/>
          <ac:spMkLst>
            <pc:docMk/>
            <pc:sldMk cId="628113593" sldId="2405"/>
            <ac:spMk id="6" creationId="{9557D707-F705-68CF-1B0D-AAFFF95A1CB2}"/>
          </ac:spMkLst>
        </pc:spChg>
      </pc:sldChg>
      <pc:sldChg chg="addSp modSp">
        <pc:chgData name="Hatch, Susannah (ENE)" userId="6b629d37-4353-49fd-a6f5-9fa879304ab7" providerId="ADAL" clId="{6A88E073-8BAF-4C04-B489-202422CBD112}" dt="2025-01-02T16:05:07.358" v="1205"/>
        <pc:sldMkLst>
          <pc:docMk/>
          <pc:sldMk cId="1158605107" sldId="2406"/>
        </pc:sldMkLst>
        <pc:spChg chg="add mod">
          <ac:chgData name="Hatch, Susannah (ENE)" userId="6b629d37-4353-49fd-a6f5-9fa879304ab7" providerId="ADAL" clId="{6A88E073-8BAF-4C04-B489-202422CBD112}" dt="2025-01-02T16:05:07.358" v="1205"/>
          <ac:spMkLst>
            <pc:docMk/>
            <pc:sldMk cId="1158605107" sldId="2406"/>
            <ac:spMk id="4" creationId="{ACF657AB-7FBC-81A3-D870-EEE3069C5842}"/>
          </ac:spMkLst>
        </pc:spChg>
      </pc:sldChg>
      <pc:sldChg chg="addSp modSp mod">
        <pc:chgData name="Hatch, Susannah (ENE)" userId="6b629d37-4353-49fd-a6f5-9fa879304ab7" providerId="ADAL" clId="{6A88E073-8BAF-4C04-B489-202422CBD112}" dt="2025-01-14T21:47:13.355" v="4889" actId="207"/>
        <pc:sldMkLst>
          <pc:docMk/>
          <pc:sldMk cId="2413140196" sldId="2407"/>
        </pc:sldMkLst>
        <pc:spChg chg="add mod">
          <ac:chgData name="Hatch, Susannah (ENE)" userId="6b629d37-4353-49fd-a6f5-9fa879304ab7" providerId="ADAL" clId="{6A88E073-8BAF-4C04-B489-202422CBD112}" dt="2025-01-02T16:05:04.843" v="1203"/>
          <ac:spMkLst>
            <pc:docMk/>
            <pc:sldMk cId="2413140196" sldId="2407"/>
            <ac:spMk id="4" creationId="{F1BDDDE6-FC05-6BC5-E332-9CCC7E47BE4F}"/>
          </ac:spMkLst>
        </pc:spChg>
        <pc:spChg chg="mod">
          <ac:chgData name="Hatch, Susannah (ENE)" userId="6b629d37-4353-49fd-a6f5-9fa879304ab7" providerId="ADAL" clId="{6A88E073-8BAF-4C04-B489-202422CBD112}" dt="2025-01-14T21:47:13.355" v="4889" actId="207"/>
          <ac:spMkLst>
            <pc:docMk/>
            <pc:sldMk cId="2413140196" sldId="2407"/>
            <ac:spMk id="6" creationId="{8D443ECF-335A-EB14-76A3-869EA124605E}"/>
          </ac:spMkLst>
        </pc:spChg>
      </pc:sldChg>
      <pc:sldChg chg="addSp modSp mod">
        <pc:chgData name="Hatch, Susannah (ENE)" userId="6b629d37-4353-49fd-a6f5-9fa879304ab7" providerId="ADAL" clId="{6A88E073-8BAF-4C04-B489-202422CBD112}" dt="2025-01-10T22:40:28.163" v="3969" actId="14100"/>
        <pc:sldMkLst>
          <pc:docMk/>
          <pc:sldMk cId="3969170057" sldId="2408"/>
        </pc:sldMkLst>
        <pc:spChg chg="mod">
          <ac:chgData name="Hatch, Susannah (ENE)" userId="6b629d37-4353-49fd-a6f5-9fa879304ab7" providerId="ADAL" clId="{6A88E073-8BAF-4C04-B489-202422CBD112}" dt="2025-01-10T22:40:16.885" v="3960" actId="20577"/>
          <ac:spMkLst>
            <pc:docMk/>
            <pc:sldMk cId="3969170057" sldId="2408"/>
            <ac:spMk id="3" creationId="{16B0D6B9-2D38-5CD7-4946-8E05267A0F7A}"/>
          </ac:spMkLst>
        </pc:spChg>
        <pc:spChg chg="mod">
          <ac:chgData name="Hatch, Susannah (ENE)" userId="6b629d37-4353-49fd-a6f5-9fa879304ab7" providerId="ADAL" clId="{6A88E073-8BAF-4C04-B489-202422CBD112}" dt="2025-01-10T22:40:28.163" v="3969" actId="14100"/>
          <ac:spMkLst>
            <pc:docMk/>
            <pc:sldMk cId="3969170057" sldId="2408"/>
            <ac:spMk id="4" creationId="{0831FE45-0C1C-77C7-B43F-F67972B287DB}"/>
          </ac:spMkLst>
        </pc:spChg>
        <pc:spChg chg="add mod">
          <ac:chgData name="Hatch, Susannah (ENE)" userId="6b629d37-4353-49fd-a6f5-9fa879304ab7" providerId="ADAL" clId="{6A88E073-8BAF-4C04-B489-202422CBD112}" dt="2025-01-02T16:05:11.506" v="1208"/>
          <ac:spMkLst>
            <pc:docMk/>
            <pc:sldMk cId="3969170057" sldId="2408"/>
            <ac:spMk id="5" creationId="{1CF80242-140A-D2D4-7105-60967B0E70B6}"/>
          </ac:spMkLst>
        </pc:spChg>
      </pc:sldChg>
      <pc:sldChg chg="addSp modSp mod">
        <pc:chgData name="Hatch, Susannah (ENE)" userId="6b629d37-4353-49fd-a6f5-9fa879304ab7" providerId="ADAL" clId="{6A88E073-8BAF-4C04-B489-202422CBD112}" dt="2025-01-10T21:15:05.422" v="2985" actId="20577"/>
        <pc:sldMkLst>
          <pc:docMk/>
          <pc:sldMk cId="2721852280" sldId="2409"/>
        </pc:sldMkLst>
      </pc:sldChg>
      <pc:sldChg chg="addSp modSp mod">
        <pc:chgData name="Hatch, Susannah (ENE)" userId="6b629d37-4353-49fd-a6f5-9fa879304ab7" providerId="ADAL" clId="{6A88E073-8BAF-4C04-B489-202422CBD112}" dt="2025-01-13T14:28:18.765" v="4781" actId="14100"/>
        <pc:sldMkLst>
          <pc:docMk/>
          <pc:sldMk cId="372135648" sldId="2410"/>
        </pc:sldMkLst>
        <pc:spChg chg="add mod">
          <ac:chgData name="Hatch, Susannah (ENE)" userId="6b629d37-4353-49fd-a6f5-9fa879304ab7" providerId="ADAL" clId="{6A88E073-8BAF-4C04-B489-202422CBD112}" dt="2025-01-02T16:05:09.997" v="1207"/>
          <ac:spMkLst>
            <pc:docMk/>
            <pc:sldMk cId="372135648" sldId="2410"/>
            <ac:spMk id="4" creationId="{037C4F9B-CB35-7C2B-8257-41066DE26284}"/>
          </ac:spMkLst>
        </pc:spChg>
        <pc:spChg chg="mod">
          <ac:chgData name="Hatch, Susannah (ENE)" userId="6b629d37-4353-49fd-a6f5-9fa879304ab7" providerId="ADAL" clId="{6A88E073-8BAF-4C04-B489-202422CBD112}" dt="2025-01-10T22:28:41.460" v="3036" actId="20577"/>
          <ac:spMkLst>
            <pc:docMk/>
            <pc:sldMk cId="372135648" sldId="2410"/>
            <ac:spMk id="6" creationId="{567575C9-414C-FF16-B00E-F8B25EB6055F}"/>
          </ac:spMkLst>
        </pc:spChg>
        <pc:spChg chg="mod">
          <ac:chgData name="Hatch, Susannah (ENE)" userId="6b629d37-4353-49fd-a6f5-9fa879304ab7" providerId="ADAL" clId="{6A88E073-8BAF-4C04-B489-202422CBD112}" dt="2025-01-13T14:28:18.765" v="4781" actId="14100"/>
          <ac:spMkLst>
            <pc:docMk/>
            <pc:sldMk cId="372135648" sldId="2410"/>
            <ac:spMk id="25" creationId="{101E8346-BD6D-36D0-060F-9EA2CEEAF30A}"/>
          </ac:spMkLst>
        </pc:spChg>
        <pc:spChg chg="mod">
          <ac:chgData name="Hatch, Susannah (ENE)" userId="6b629d37-4353-49fd-a6f5-9fa879304ab7" providerId="ADAL" clId="{6A88E073-8BAF-4C04-B489-202422CBD112}" dt="2025-01-10T22:36:10.703" v="3506" actId="14100"/>
          <ac:spMkLst>
            <pc:docMk/>
            <pc:sldMk cId="372135648" sldId="2410"/>
            <ac:spMk id="28" creationId="{EA9EF2C0-6C10-A18A-14FB-92A77A359090}"/>
          </ac:spMkLst>
        </pc:spChg>
      </pc:sldChg>
    </pc:docChg>
  </pc:docChgLst>
  <pc:docChgLst>
    <pc:chgData name="Friedman, Eric (ENE)" userId="1eb29b6f-ae44-4d07-8c10-336345394792" providerId="ADAL" clId="{F576CC0D-266E-4005-93A4-728393B39876}"/>
    <pc:docChg chg="custSel modSld sldOrd">
      <pc:chgData name="Friedman, Eric (ENE)" userId="1eb29b6f-ae44-4d07-8c10-336345394792" providerId="ADAL" clId="{F576CC0D-266E-4005-93A4-728393B39876}" dt="2025-01-14T14:44:19.811" v="372" actId="20577"/>
      <pc:docMkLst>
        <pc:docMk/>
      </pc:docMkLst>
      <pc:sldChg chg="modSp mod">
        <pc:chgData name="Friedman, Eric (ENE)" userId="1eb29b6f-ae44-4d07-8c10-336345394792" providerId="ADAL" clId="{F576CC0D-266E-4005-93A4-728393B39876}" dt="2025-01-14T14:44:19.811" v="372" actId="20577"/>
        <pc:sldMkLst>
          <pc:docMk/>
          <pc:sldMk cId="2099655409" sldId="2411"/>
        </pc:sldMkLst>
        <pc:spChg chg="mod">
          <ac:chgData name="Friedman, Eric (ENE)" userId="1eb29b6f-ae44-4d07-8c10-336345394792" providerId="ADAL" clId="{F576CC0D-266E-4005-93A4-728393B39876}" dt="2025-01-14T14:44:19.811" v="372" actId="20577"/>
          <ac:spMkLst>
            <pc:docMk/>
            <pc:sldMk cId="2099655409" sldId="2411"/>
            <ac:spMk id="4" creationId="{25C121D9-EF72-EB38-8DD6-6AAFA21BEFA6}"/>
          </ac:spMkLst>
        </pc:spChg>
        <pc:spChg chg="mod">
          <ac:chgData name="Friedman, Eric (ENE)" userId="1eb29b6f-ae44-4d07-8c10-336345394792" providerId="ADAL" clId="{F576CC0D-266E-4005-93A4-728393B39876}" dt="2025-01-13T21:00:06.793" v="223" actId="6549"/>
          <ac:spMkLst>
            <pc:docMk/>
            <pc:sldMk cId="2099655409" sldId="2411"/>
            <ac:spMk id="8" creationId="{85629D6D-1371-37E1-A424-B00E301A64A2}"/>
          </ac:spMkLst>
        </pc:spChg>
      </pc:sldChg>
      <pc:sldChg chg="modSp mod ord">
        <pc:chgData name="Friedman, Eric (ENE)" userId="1eb29b6f-ae44-4d07-8c10-336345394792" providerId="ADAL" clId="{F576CC0D-266E-4005-93A4-728393B39876}" dt="2025-01-13T21:09:01.019" v="344" actId="6549"/>
        <pc:sldMkLst>
          <pc:docMk/>
          <pc:sldMk cId="785715186" sldId="2412"/>
        </pc:sldMkLst>
        <pc:spChg chg="mod">
          <ac:chgData name="Friedman, Eric (ENE)" userId="1eb29b6f-ae44-4d07-8c10-336345394792" providerId="ADAL" clId="{F576CC0D-266E-4005-93A4-728393B39876}" dt="2025-01-13T21:08:16.101" v="331" actId="1076"/>
          <ac:spMkLst>
            <pc:docMk/>
            <pc:sldMk cId="785715186" sldId="2412"/>
            <ac:spMk id="2" creationId="{B07C227C-21F6-B07C-C7A9-428C4BCE9CCE}"/>
          </ac:spMkLst>
        </pc:spChg>
        <pc:spChg chg="mod">
          <ac:chgData name="Friedman, Eric (ENE)" userId="1eb29b6f-ae44-4d07-8c10-336345394792" providerId="ADAL" clId="{F576CC0D-266E-4005-93A4-728393B39876}" dt="2025-01-13T21:08:49.636" v="335" actId="14100"/>
          <ac:spMkLst>
            <pc:docMk/>
            <pc:sldMk cId="785715186" sldId="2412"/>
            <ac:spMk id="10" creationId="{EA1B4DAE-5F6F-B504-8EBB-385595B95C8E}"/>
          </ac:spMkLst>
        </pc:spChg>
        <pc:spChg chg="mod">
          <ac:chgData name="Friedman, Eric (ENE)" userId="1eb29b6f-ae44-4d07-8c10-336345394792" providerId="ADAL" clId="{F576CC0D-266E-4005-93A4-728393B39876}" dt="2025-01-13T21:09:01.019" v="344" actId="6549"/>
          <ac:spMkLst>
            <pc:docMk/>
            <pc:sldMk cId="785715186" sldId="2412"/>
            <ac:spMk id="11" creationId="{360A855D-64B4-89FE-760B-90EBA0AA5249}"/>
          </ac:spMkLst>
        </pc:spChg>
      </pc:sldChg>
    </pc:docChg>
  </pc:docChgLst>
  <pc:docChgLst>
    <pc:chgData name="Troy, Joanna K (ENE)" userId="b5516576-ff7f-415c-915c-f933add8e24e" providerId="ADAL" clId="{F6096E1E-4FF8-4E96-A672-6C36D91CC191}"/>
    <pc:docChg chg="custSel modSld modMainMaster">
      <pc:chgData name="Troy, Joanna K (ENE)" userId="b5516576-ff7f-415c-915c-f933add8e24e" providerId="ADAL" clId="{F6096E1E-4FF8-4E96-A672-6C36D91CC191}" dt="2025-01-14T15:06:57.868" v="1005" actId="14826"/>
      <pc:docMkLst>
        <pc:docMk/>
      </pc:docMkLst>
      <pc:sldChg chg="addSp delSp modSp mod">
        <pc:chgData name="Troy, Joanna K (ENE)" userId="b5516576-ff7f-415c-915c-f933add8e24e" providerId="ADAL" clId="{F6096E1E-4FF8-4E96-A672-6C36D91CC191}" dt="2025-01-14T15:06:57.868" v="1005" actId="14826"/>
        <pc:sldMkLst>
          <pc:docMk/>
          <pc:sldMk cId="3355650393" sldId="805"/>
        </pc:sldMkLst>
        <pc:spChg chg="mod">
          <ac:chgData name="Troy, Joanna K (ENE)" userId="b5516576-ff7f-415c-915c-f933add8e24e" providerId="ADAL" clId="{F6096E1E-4FF8-4E96-A672-6C36D91CC191}" dt="2025-01-14T14:57:26.125" v="397" actId="108"/>
          <ac:spMkLst>
            <pc:docMk/>
            <pc:sldMk cId="3355650393" sldId="805"/>
            <ac:spMk id="6" creationId="{5FBD13E3-D2F9-CC3F-C910-67711B120F6E}"/>
          </ac:spMkLst>
        </pc:spChg>
        <pc:spChg chg="del">
          <ac:chgData name="Troy, Joanna K (ENE)" userId="b5516576-ff7f-415c-915c-f933add8e24e" providerId="ADAL" clId="{F6096E1E-4FF8-4E96-A672-6C36D91CC191}" dt="2025-01-14T15:05:54.334" v="1003" actId="931"/>
          <ac:spMkLst>
            <pc:docMk/>
            <pc:sldMk cId="3355650393" sldId="805"/>
            <ac:spMk id="11" creationId="{559C6B69-C06C-24C0-9DA0-735B1FF00B17}"/>
          </ac:spMkLst>
        </pc:spChg>
        <pc:spChg chg="mod">
          <ac:chgData name="Troy, Joanna K (ENE)" userId="b5516576-ff7f-415c-915c-f933add8e24e" providerId="ADAL" clId="{F6096E1E-4FF8-4E96-A672-6C36D91CC191}" dt="2025-01-14T15:03:01.500" v="1000" actId="20577"/>
          <ac:spMkLst>
            <pc:docMk/>
            <pc:sldMk cId="3355650393" sldId="805"/>
            <ac:spMk id="25" creationId="{511679A6-F3C4-16DC-C7F1-2EC2FF3809C0}"/>
          </ac:spMkLst>
        </pc:spChg>
        <pc:spChg chg="mod">
          <ac:chgData name="Troy, Joanna K (ENE)" userId="b5516576-ff7f-415c-915c-f933add8e24e" providerId="ADAL" clId="{F6096E1E-4FF8-4E96-A672-6C36D91CC191}" dt="2025-01-14T15:02:46.652" v="959" actId="20577"/>
          <ac:spMkLst>
            <pc:docMk/>
            <pc:sldMk cId="3355650393" sldId="805"/>
            <ac:spMk id="28" creationId="{BBC719F5-6385-DC2C-CE26-4D07BD648B3B}"/>
          </ac:spMkLst>
        </pc:spChg>
        <pc:picChg chg="add mod">
          <ac:chgData name="Troy, Joanna K (ENE)" userId="b5516576-ff7f-415c-915c-f933add8e24e" providerId="ADAL" clId="{F6096E1E-4FF8-4E96-A672-6C36D91CC191}" dt="2025-01-14T15:06:57.868" v="1005" actId="14826"/>
          <ac:picMkLst>
            <pc:docMk/>
            <pc:sldMk cId="3355650393" sldId="805"/>
            <ac:picMk id="5" creationId="{125C716D-39E4-7FCA-814A-407C0EFE6133}"/>
          </ac:picMkLst>
        </pc:picChg>
      </pc:sldChg>
      <pc:sldChg chg="modSp mod modCm">
        <pc:chgData name="Troy, Joanna K (ENE)" userId="b5516576-ff7f-415c-915c-f933add8e24e" providerId="ADAL" clId="{F6096E1E-4FF8-4E96-A672-6C36D91CC191}" dt="2025-01-14T15:01:34.549" v="781" actId="20577"/>
        <pc:sldMkLst>
          <pc:docMk/>
          <pc:sldMk cId="1115661504" sldId="2392"/>
        </pc:sldMkLst>
        <pc:spChg chg="mod">
          <ac:chgData name="Troy, Joanna K (ENE)" userId="b5516576-ff7f-415c-915c-f933add8e24e" providerId="ADAL" clId="{F6096E1E-4FF8-4E96-A672-6C36D91CC191}" dt="2025-01-14T15:01:34.549" v="781" actId="20577"/>
          <ac:spMkLst>
            <pc:docMk/>
            <pc:sldMk cId="1115661504" sldId="2392"/>
            <ac:spMk id="3" creationId="{9E1CE0F7-1D4F-6E14-F89F-A0A29EC580F3}"/>
          </ac:spMkLst>
        </pc:spChg>
        <pc:extLst>
          <p:ext xmlns:p="http://schemas.openxmlformats.org/presentationml/2006/main" uri="{D6D511B9-2390-475A-947B-AFAB55BFBCF1}">
            <pc226:cmChg xmlns:pc226="http://schemas.microsoft.com/office/powerpoint/2022/06/main/command" chg="mod">
              <pc226:chgData name="Troy, Joanna K (ENE)" userId="b5516576-ff7f-415c-915c-f933add8e24e" providerId="ADAL" clId="{F6096E1E-4FF8-4E96-A672-6C36D91CC191}" dt="2025-01-14T15:01:34.549" v="781" actId="20577"/>
              <pc2:cmMkLst xmlns:pc2="http://schemas.microsoft.com/office/powerpoint/2019/9/main/command">
                <pc:docMk/>
                <pc:sldMk cId="1115661504" sldId="2392"/>
                <pc2:cmMk id="{0563FD48-8B32-4814-82C7-A6096F136CAF}"/>
              </pc2:cmMkLst>
            </pc226:cmChg>
            <pc226:cmChg xmlns:pc226="http://schemas.microsoft.com/office/powerpoint/2022/06/main/command" chg="mod">
              <pc226:chgData name="Troy, Joanna K (ENE)" userId="b5516576-ff7f-415c-915c-f933add8e24e" providerId="ADAL" clId="{F6096E1E-4FF8-4E96-A672-6C36D91CC191}" dt="2025-01-14T15:01:34.549" v="781" actId="20577"/>
              <pc2:cmMkLst xmlns:pc2="http://schemas.microsoft.com/office/powerpoint/2019/9/main/command">
                <pc:docMk/>
                <pc:sldMk cId="1115661504" sldId="2392"/>
                <pc2:cmMk id="{AF0E156A-413B-41D1-B8CD-34D557DF2264}"/>
              </pc2:cmMkLst>
            </pc226:cmChg>
          </p:ext>
        </pc:extLst>
      </pc:sldChg>
      <pc:sldChg chg="addSp delSp modSp mod">
        <pc:chgData name="Troy, Joanna K (ENE)" userId="b5516576-ff7f-415c-915c-f933add8e24e" providerId="ADAL" clId="{F6096E1E-4FF8-4E96-A672-6C36D91CC191}" dt="2025-01-14T15:04:43.590" v="1002" actId="1076"/>
        <pc:sldMkLst>
          <pc:docMk/>
          <pc:sldMk cId="3769704263" sldId="2396"/>
        </pc:sldMkLst>
        <pc:spChg chg="del">
          <ac:chgData name="Troy, Joanna K (ENE)" userId="b5516576-ff7f-415c-915c-f933add8e24e" providerId="ADAL" clId="{F6096E1E-4FF8-4E96-A672-6C36D91CC191}" dt="2025-01-14T15:04:33.721" v="1001"/>
          <ac:spMkLst>
            <pc:docMk/>
            <pc:sldMk cId="3769704263" sldId="2396"/>
            <ac:spMk id="2" creationId="{F17C8B49-E4F7-0728-52A8-E8B9AC17158E}"/>
          </ac:spMkLst>
        </pc:spChg>
        <pc:spChg chg="mod">
          <ac:chgData name="Troy, Joanna K (ENE)" userId="b5516576-ff7f-415c-915c-f933add8e24e" providerId="ADAL" clId="{F6096E1E-4FF8-4E96-A672-6C36D91CC191}" dt="2025-01-14T15:01:43.147" v="783" actId="27636"/>
          <ac:spMkLst>
            <pc:docMk/>
            <pc:sldMk cId="3769704263" sldId="2396"/>
            <ac:spMk id="4" creationId="{5693139A-0795-3139-200B-7AE911CBC6DD}"/>
          </ac:spMkLst>
        </pc:spChg>
        <pc:picChg chg="add mod">
          <ac:chgData name="Troy, Joanna K (ENE)" userId="b5516576-ff7f-415c-915c-f933add8e24e" providerId="ADAL" clId="{F6096E1E-4FF8-4E96-A672-6C36D91CC191}" dt="2025-01-14T15:04:43.590" v="1002" actId="1076"/>
          <ac:picMkLst>
            <pc:docMk/>
            <pc:sldMk cId="3769704263" sldId="2396"/>
            <ac:picMk id="6" creationId="{6BBC49B5-4BB8-7060-A7E9-DBFB7964872B}"/>
          </ac:picMkLst>
        </pc:picChg>
      </pc:sldChg>
      <pc:sldMasterChg chg="modSldLayout">
        <pc:chgData name="Troy, Joanna K (ENE)" userId="b5516576-ff7f-415c-915c-f933add8e24e" providerId="ADAL" clId="{F6096E1E-4FF8-4E96-A672-6C36D91CC191}" dt="2025-01-14T14:43:33.530" v="0" actId="16037"/>
        <pc:sldMasterMkLst>
          <pc:docMk/>
          <pc:sldMasterMk cId="3090569639" sldId="2147483648"/>
        </pc:sldMasterMkLst>
        <pc:sldLayoutChg chg="modSp">
          <pc:chgData name="Troy, Joanna K (ENE)" userId="b5516576-ff7f-415c-915c-f933add8e24e" providerId="ADAL" clId="{F6096E1E-4FF8-4E96-A672-6C36D91CC191}" dt="2025-01-14T14:43:33.530" v="0" actId="16037"/>
          <pc:sldLayoutMkLst>
            <pc:docMk/>
            <pc:sldMasterMk cId="3090569639" sldId="2147483648"/>
            <pc:sldLayoutMk cId="176226264" sldId="2147483681"/>
          </pc:sldLayoutMkLst>
          <pc:spChg chg="mod">
            <ac:chgData name="Troy, Joanna K (ENE)" userId="b5516576-ff7f-415c-915c-f933add8e24e" providerId="ADAL" clId="{F6096E1E-4FF8-4E96-A672-6C36D91CC191}" dt="2025-01-14T14:43:33.530" v="0" actId="16037"/>
            <ac:spMkLst>
              <pc:docMk/>
              <pc:sldMasterMk cId="3090569639" sldId="2147483648"/>
              <pc:sldLayoutMk cId="176226264" sldId="2147483681"/>
              <ac:spMk id="3" creationId="{7B787F84-0871-F228-8025-0DD33407120E}"/>
            </ac:spMkLst>
          </pc:spChg>
        </pc:sldLayoutChg>
      </pc:sldMasterChg>
    </pc:docChg>
  </pc:docChgLst>
  <pc:docChgLst>
    <pc:chgData name="Bodemer, Jo Ann (ENE)" userId="S::joann.bodemer2@mass.gov::842c03f9-89bf-409a-b49e-4cc79d9140f2" providerId="AD" clId="Web-{65ED0602-753C-B159-6DC8-6FD6446D842F}"/>
    <pc:docChg chg="modSld">
      <pc:chgData name="Bodemer, Jo Ann (ENE)" userId="S::joann.bodemer2@mass.gov::842c03f9-89bf-409a-b49e-4cc79d9140f2" providerId="AD" clId="Web-{65ED0602-753C-B159-6DC8-6FD6446D842F}" dt="2025-01-12T10:19:17.715" v="955" actId="20577"/>
      <pc:docMkLst>
        <pc:docMk/>
      </pc:docMkLst>
      <pc:sldChg chg="modSp">
        <pc:chgData name="Bodemer, Jo Ann (ENE)" userId="S::joann.bodemer2@mass.gov::842c03f9-89bf-409a-b49e-4cc79d9140f2" providerId="AD" clId="Web-{65ED0602-753C-B159-6DC8-6FD6446D842F}" dt="2025-01-12T10:19:17.715" v="955" actId="20577"/>
        <pc:sldMkLst>
          <pc:docMk/>
          <pc:sldMk cId="926651202" sldId="2395"/>
        </pc:sldMkLst>
        <pc:spChg chg="mod">
          <ac:chgData name="Bodemer, Jo Ann (ENE)" userId="S::joann.bodemer2@mass.gov::842c03f9-89bf-409a-b49e-4cc79d9140f2" providerId="AD" clId="Web-{65ED0602-753C-B159-6DC8-6FD6446D842F}" dt="2025-01-12T10:07:08.066" v="681" actId="20577"/>
          <ac:spMkLst>
            <pc:docMk/>
            <pc:sldMk cId="926651202" sldId="2395"/>
            <ac:spMk id="6" creationId="{7AA87240-4DB3-F557-D428-811B9ACA73A7}"/>
          </ac:spMkLst>
        </pc:spChg>
        <pc:spChg chg="mod">
          <ac:chgData name="Bodemer, Jo Ann (ENE)" userId="S::joann.bodemer2@mass.gov::842c03f9-89bf-409a-b49e-4cc79d9140f2" providerId="AD" clId="Web-{65ED0602-753C-B159-6DC8-6FD6446D842F}" dt="2025-01-12T10:10:38.850" v="838" actId="20577"/>
          <ac:spMkLst>
            <pc:docMk/>
            <pc:sldMk cId="926651202" sldId="2395"/>
            <ac:spMk id="25" creationId="{297A3A04-174C-BFC5-9812-27861106053F}"/>
          </ac:spMkLst>
        </pc:spChg>
        <pc:spChg chg="mod">
          <ac:chgData name="Bodemer, Jo Ann (ENE)" userId="S::joann.bodemer2@mass.gov::842c03f9-89bf-409a-b49e-4cc79d9140f2" providerId="AD" clId="Web-{65ED0602-753C-B159-6DC8-6FD6446D842F}" dt="2025-01-12T10:19:17.715" v="955" actId="20577"/>
          <ac:spMkLst>
            <pc:docMk/>
            <pc:sldMk cId="926651202" sldId="2395"/>
            <ac:spMk id="28" creationId="{73D11622-1C6A-4E39-B0FA-5E05D61A961D}"/>
          </ac:spMkLst>
        </pc:spChg>
      </pc:sldChg>
      <pc:sldChg chg="modSp">
        <pc:chgData name="Bodemer, Jo Ann (ENE)" userId="S::joann.bodemer2@mass.gov::842c03f9-89bf-409a-b49e-4cc79d9140f2" providerId="AD" clId="Web-{65ED0602-753C-B159-6DC8-6FD6446D842F}" dt="2025-01-12T10:01:51.438" v="509" actId="20577"/>
        <pc:sldMkLst>
          <pc:docMk/>
          <pc:sldMk cId="804248045" sldId="2399"/>
        </pc:sldMkLst>
        <pc:spChg chg="mod">
          <ac:chgData name="Bodemer, Jo Ann (ENE)" userId="S::joann.bodemer2@mass.gov::842c03f9-89bf-409a-b49e-4cc79d9140f2" providerId="AD" clId="Web-{65ED0602-753C-B159-6DC8-6FD6446D842F}" dt="2025-01-12T10:01:51.438" v="509" actId="20577"/>
          <ac:spMkLst>
            <pc:docMk/>
            <pc:sldMk cId="804248045" sldId="2399"/>
            <ac:spMk id="4" creationId="{D36F796B-08C5-C1A8-E082-C831E2C7D8C8}"/>
          </ac:spMkLst>
        </pc:spChg>
      </pc:sldChg>
    </pc:docChg>
  </pc:docChgLst>
  <pc:docChgLst>
    <pc:chgData name="Bodemer, Jo Ann (ENE)" userId="S::joann.bodemer2@mass.gov::842c03f9-89bf-409a-b49e-4cc79d9140f2" providerId="AD" clId="Web-{AE142B95-DA32-D2D3-BFFB-506127E82C22}"/>
    <pc:docChg chg="modSld">
      <pc:chgData name="Bodemer, Jo Ann (ENE)" userId="S::joann.bodemer2@mass.gov::842c03f9-89bf-409a-b49e-4cc79d9140f2" providerId="AD" clId="Web-{AE142B95-DA32-D2D3-BFFB-506127E82C22}" dt="2025-01-13T19:59:45.327" v="359" actId="20577"/>
      <pc:docMkLst>
        <pc:docMk/>
      </pc:docMkLst>
      <pc:sldChg chg="modSp modCm">
        <pc:chgData name="Bodemer, Jo Ann (ENE)" userId="S::joann.bodemer2@mass.gov::842c03f9-89bf-409a-b49e-4cc79d9140f2" providerId="AD" clId="Web-{AE142B95-DA32-D2D3-BFFB-506127E82C22}" dt="2025-01-13T19:59:45.327" v="359" actId="20577"/>
        <pc:sldMkLst>
          <pc:docMk/>
          <pc:sldMk cId="926651202" sldId="2395"/>
        </pc:sldMkLst>
        <pc:spChg chg="mod">
          <ac:chgData name="Bodemer, Jo Ann (ENE)" userId="S::joann.bodemer2@mass.gov::842c03f9-89bf-409a-b49e-4cc79d9140f2" providerId="AD" clId="Web-{AE142B95-DA32-D2D3-BFFB-506127E82C22}" dt="2025-01-13T19:19:59.936" v="240" actId="14100"/>
          <ac:spMkLst>
            <pc:docMk/>
            <pc:sldMk cId="926651202" sldId="2395"/>
            <ac:spMk id="6" creationId="{7AA87240-4DB3-F557-D428-811B9ACA73A7}"/>
          </ac:spMkLst>
        </pc:spChg>
        <pc:spChg chg="mod">
          <ac:chgData name="Bodemer, Jo Ann (ENE)" userId="S::joann.bodemer2@mass.gov::842c03f9-89bf-409a-b49e-4cc79d9140f2" providerId="AD" clId="Web-{AE142B95-DA32-D2D3-BFFB-506127E82C22}" dt="2025-01-13T19:59:16.812" v="354" actId="1076"/>
          <ac:spMkLst>
            <pc:docMk/>
            <pc:sldMk cId="926651202" sldId="2395"/>
            <ac:spMk id="25" creationId="{297A3A04-174C-BFC5-9812-27861106053F}"/>
          </ac:spMkLst>
        </pc:spChg>
        <pc:spChg chg="mod">
          <ac:chgData name="Bodemer, Jo Ann (ENE)" userId="S::joann.bodemer2@mass.gov::842c03f9-89bf-409a-b49e-4cc79d9140f2" providerId="AD" clId="Web-{AE142B95-DA32-D2D3-BFFB-506127E82C22}" dt="2025-01-13T19:59:45.327" v="359" actId="20577"/>
          <ac:spMkLst>
            <pc:docMk/>
            <pc:sldMk cId="926651202" sldId="2395"/>
            <ac:spMk id="28" creationId="{73D11622-1C6A-4E39-B0FA-5E05D61A961D}"/>
          </ac:spMkLst>
        </pc:spChg>
        <pc:extLst>
          <p:ext xmlns:p="http://schemas.openxmlformats.org/presentationml/2006/main" uri="{D6D511B9-2390-475A-947B-AFAB55BFBCF1}">
            <pc226:cmChg xmlns:pc226="http://schemas.microsoft.com/office/powerpoint/2022/06/main/command" chg="mod">
              <pc226:chgData name="Bodemer, Jo Ann (ENE)" userId="S::joann.bodemer2@mass.gov::842c03f9-89bf-409a-b49e-4cc79d9140f2" providerId="AD" clId="Web-{AE142B95-DA32-D2D3-BFFB-506127E82C22}" dt="2025-01-13T19:19:47.749" v="238" actId="20577"/>
              <pc2:cmMkLst xmlns:pc2="http://schemas.microsoft.com/office/powerpoint/2019/9/main/command">
                <pc:docMk/>
                <pc:sldMk cId="926651202" sldId="2395"/>
                <pc2:cmMk id="{57B93AD3-D1DC-461D-BCD2-BCF2D06AFF5C}"/>
              </pc2:cmMkLst>
            </pc226:cmChg>
          </p:ext>
        </pc:extLst>
      </pc:sldChg>
      <pc:sldChg chg="modSp modCm">
        <pc:chgData name="Bodemer, Jo Ann (ENE)" userId="S::joann.bodemer2@mass.gov::842c03f9-89bf-409a-b49e-4cc79d9140f2" providerId="AD" clId="Web-{AE142B95-DA32-D2D3-BFFB-506127E82C22}" dt="2025-01-13T19:57:30.922" v="274" actId="20577"/>
        <pc:sldMkLst>
          <pc:docMk/>
          <pc:sldMk cId="804248045" sldId="2399"/>
        </pc:sldMkLst>
        <pc:spChg chg="mod">
          <ac:chgData name="Bodemer, Jo Ann (ENE)" userId="S::joann.bodemer2@mass.gov::842c03f9-89bf-409a-b49e-4cc79d9140f2" providerId="AD" clId="Web-{AE142B95-DA32-D2D3-BFFB-506127E82C22}" dt="2025-01-13T19:57:30.922" v="274" actId="20577"/>
          <ac:spMkLst>
            <pc:docMk/>
            <pc:sldMk cId="804248045" sldId="2399"/>
            <ac:spMk id="4" creationId="{D36F796B-08C5-C1A8-E082-C831E2C7D8C8}"/>
          </ac:spMkLst>
        </pc:spChg>
        <pc:extLst>
          <p:ext xmlns:p="http://schemas.openxmlformats.org/presentationml/2006/main" uri="{D6D511B9-2390-475A-947B-AFAB55BFBCF1}">
            <pc226:cmChg xmlns:pc226="http://schemas.microsoft.com/office/powerpoint/2022/06/main/command" chg="mod">
              <pc226:chgData name="Bodemer, Jo Ann (ENE)" userId="S::joann.bodemer2@mass.gov::842c03f9-89bf-409a-b49e-4cc79d9140f2" providerId="AD" clId="Web-{AE142B95-DA32-D2D3-BFFB-506127E82C22}" dt="2025-01-13T19:57:26.344" v="273" actId="20577"/>
              <pc2:cmMkLst xmlns:pc2="http://schemas.microsoft.com/office/powerpoint/2019/9/main/command">
                <pc:docMk/>
                <pc:sldMk cId="804248045" sldId="2399"/>
                <pc2:cmMk id="{8F330BD0-1EBB-4DC9-B437-70803D812DC0}"/>
              </pc2:cmMkLst>
            </pc226:cmChg>
          </p:ext>
        </pc:extLst>
      </pc:sldChg>
    </pc:docChg>
  </pc:docChgLst>
  <pc:docChgLst>
    <pc:chgData name="Bissetta, Joanne (ENE)" userId="S::joanne.bissetta@mass.gov::0f7e4d13-387a-426f-9424-51e1b087fc92" providerId="AD" clId="Web-{C738A11B-902E-538A-5BB9-AD002392F7CD}"/>
    <pc:docChg chg="modSld">
      <pc:chgData name="Bissetta, Joanne (ENE)" userId="S::joanne.bissetta@mass.gov::0f7e4d13-387a-426f-9424-51e1b087fc92" providerId="AD" clId="Web-{C738A11B-902E-538A-5BB9-AD002392F7CD}" dt="2025-01-07T21:07:19.067" v="382" actId="20577"/>
      <pc:docMkLst>
        <pc:docMk/>
      </pc:docMkLst>
      <pc:sldChg chg="modSp">
        <pc:chgData name="Bissetta, Joanne (ENE)" userId="S::joanne.bissetta@mass.gov::0f7e4d13-387a-426f-9424-51e1b087fc92" providerId="AD" clId="Web-{C738A11B-902E-538A-5BB9-AD002392F7CD}" dt="2025-01-07T19:37:32.253" v="147" actId="20577"/>
        <pc:sldMkLst>
          <pc:docMk/>
          <pc:sldMk cId="3186934427" sldId="2400"/>
        </pc:sldMkLst>
        <pc:spChg chg="mod">
          <ac:chgData name="Bissetta, Joanne (ENE)" userId="S::joanne.bissetta@mass.gov::0f7e4d13-387a-426f-9424-51e1b087fc92" providerId="AD" clId="Web-{C738A11B-902E-538A-5BB9-AD002392F7CD}" dt="2025-01-07T19:37:32.253" v="147" actId="20577"/>
          <ac:spMkLst>
            <pc:docMk/>
            <pc:sldMk cId="3186934427" sldId="2400"/>
            <ac:spMk id="4" creationId="{D5E44974-6C38-8599-8028-1B35578A36D9}"/>
          </ac:spMkLst>
        </pc:spChg>
      </pc:sldChg>
      <pc:sldChg chg="modSp">
        <pc:chgData name="Bissetta, Joanne (ENE)" userId="S::joanne.bissetta@mass.gov::0f7e4d13-387a-426f-9424-51e1b087fc92" providerId="AD" clId="Web-{C738A11B-902E-538A-5BB9-AD002392F7CD}" dt="2025-01-07T21:07:19.067" v="382" actId="20577"/>
        <pc:sldMkLst>
          <pc:docMk/>
          <pc:sldMk cId="483816099" sldId="2401"/>
        </pc:sldMkLst>
        <pc:spChg chg="mod">
          <ac:chgData name="Bissetta, Joanne (ENE)" userId="S::joanne.bissetta@mass.gov::0f7e4d13-387a-426f-9424-51e1b087fc92" providerId="AD" clId="Web-{C738A11B-902E-538A-5BB9-AD002392F7CD}" dt="2025-01-07T21:07:19.067" v="382" actId="20577"/>
          <ac:spMkLst>
            <pc:docMk/>
            <pc:sldMk cId="483816099" sldId="2401"/>
            <ac:spMk id="6" creationId="{8FAF294D-2EC7-3D2C-7E50-12570044ABAD}"/>
          </ac:spMkLst>
        </pc:spChg>
        <pc:spChg chg="mod">
          <ac:chgData name="Bissetta, Joanne (ENE)" userId="S::joanne.bissetta@mass.gov::0f7e4d13-387a-426f-9424-51e1b087fc92" providerId="AD" clId="Web-{C738A11B-902E-538A-5BB9-AD002392F7CD}" dt="2025-01-07T21:06:52.489" v="338" actId="20577"/>
          <ac:spMkLst>
            <pc:docMk/>
            <pc:sldMk cId="483816099" sldId="2401"/>
            <ac:spMk id="28" creationId="{319F539A-4F2D-39A4-7651-85BAD2641EED}"/>
          </ac:spMkLst>
        </pc:spChg>
      </pc:sldChg>
    </pc:docChg>
  </pc:docChgLst>
  <pc:docChgLst>
    <pc:chgData name="Bissetta, Joanne (ENE)" userId="0f7e4d13-387a-426f-9424-51e1b087fc92" providerId="ADAL" clId="{A397852A-F08C-4CFB-9EF2-4ECAA0742054}"/>
    <pc:docChg chg="custSel modSld">
      <pc:chgData name="Bissetta, Joanne (ENE)" userId="0f7e4d13-387a-426f-9424-51e1b087fc92" providerId="ADAL" clId="{A397852A-F08C-4CFB-9EF2-4ECAA0742054}" dt="2025-01-10T20:33:19.560" v="1010" actId="2085"/>
      <pc:docMkLst>
        <pc:docMk/>
      </pc:docMkLst>
      <pc:sldChg chg="modSp mod">
        <pc:chgData name="Bissetta, Joanne (ENE)" userId="0f7e4d13-387a-426f-9424-51e1b087fc92" providerId="ADAL" clId="{A397852A-F08C-4CFB-9EF2-4ECAA0742054}" dt="2025-01-09T14:18:26.561" v="7" actId="1076"/>
        <pc:sldMkLst>
          <pc:docMk/>
          <pc:sldMk cId="3186934427" sldId="2400"/>
        </pc:sldMkLst>
        <pc:spChg chg="mod">
          <ac:chgData name="Bissetta, Joanne (ENE)" userId="0f7e4d13-387a-426f-9424-51e1b087fc92" providerId="ADAL" clId="{A397852A-F08C-4CFB-9EF2-4ECAA0742054}" dt="2025-01-09T14:18:26.561" v="7" actId="1076"/>
          <ac:spMkLst>
            <pc:docMk/>
            <pc:sldMk cId="3186934427" sldId="2400"/>
            <ac:spMk id="4" creationId="{D5E44974-6C38-8599-8028-1B35578A36D9}"/>
          </ac:spMkLst>
        </pc:spChg>
      </pc:sldChg>
      <pc:sldChg chg="addSp delSp modSp mod">
        <pc:chgData name="Bissetta, Joanne (ENE)" userId="0f7e4d13-387a-426f-9424-51e1b087fc92" providerId="ADAL" clId="{A397852A-F08C-4CFB-9EF2-4ECAA0742054}" dt="2025-01-10T20:33:19.560" v="1010" actId="2085"/>
        <pc:sldMkLst>
          <pc:docMk/>
          <pc:sldMk cId="483816099" sldId="2401"/>
        </pc:sldMkLst>
        <pc:spChg chg="mod">
          <ac:chgData name="Bissetta, Joanne (ENE)" userId="0f7e4d13-387a-426f-9424-51e1b087fc92" providerId="ADAL" clId="{A397852A-F08C-4CFB-9EF2-4ECAA0742054}" dt="2025-01-09T14:22:40.923" v="152" actId="20578"/>
          <ac:spMkLst>
            <pc:docMk/>
            <pc:sldMk cId="483816099" sldId="2401"/>
            <ac:spMk id="6" creationId="{8FAF294D-2EC7-3D2C-7E50-12570044ABAD}"/>
          </ac:spMkLst>
        </pc:spChg>
        <pc:spChg chg="mod">
          <ac:chgData name="Bissetta, Joanne (ENE)" userId="0f7e4d13-387a-426f-9424-51e1b087fc92" providerId="ADAL" clId="{A397852A-F08C-4CFB-9EF2-4ECAA0742054}" dt="2025-01-09T21:19:53.403" v="351" actId="20577"/>
          <ac:spMkLst>
            <pc:docMk/>
            <pc:sldMk cId="483816099" sldId="2401"/>
            <ac:spMk id="24" creationId="{3DFCCE11-A43C-5821-5527-A3BFAB6F41EF}"/>
          </ac:spMkLst>
        </pc:spChg>
        <pc:spChg chg="mod">
          <ac:chgData name="Bissetta, Joanne (ENE)" userId="0f7e4d13-387a-426f-9424-51e1b087fc92" providerId="ADAL" clId="{A397852A-F08C-4CFB-9EF2-4ECAA0742054}" dt="2025-01-10T20:30:47.967" v="869" actId="20577"/>
          <ac:spMkLst>
            <pc:docMk/>
            <pc:sldMk cId="483816099" sldId="2401"/>
            <ac:spMk id="25" creationId="{DD99284B-9170-A6C9-9DDD-EC7009E5DCC9}"/>
          </ac:spMkLst>
        </pc:spChg>
        <pc:spChg chg="mod">
          <ac:chgData name="Bissetta, Joanne (ENE)" userId="0f7e4d13-387a-426f-9424-51e1b087fc92" providerId="ADAL" clId="{A397852A-F08C-4CFB-9EF2-4ECAA0742054}" dt="2025-01-10T20:33:03.838" v="1009" actId="207"/>
          <ac:spMkLst>
            <pc:docMk/>
            <pc:sldMk cId="483816099" sldId="2401"/>
            <ac:spMk id="28" creationId="{319F539A-4F2D-39A4-7651-85BAD2641EED}"/>
          </ac:spMkLst>
        </pc:spChg>
        <pc:picChg chg="add mod modCrop">
          <ac:chgData name="Bissetta, Joanne (ENE)" userId="0f7e4d13-387a-426f-9424-51e1b087fc92" providerId="ADAL" clId="{A397852A-F08C-4CFB-9EF2-4ECAA0742054}" dt="2025-01-10T20:33:19.560" v="1010" actId="2085"/>
          <ac:picMkLst>
            <pc:docMk/>
            <pc:sldMk cId="483816099" sldId="2401"/>
            <ac:picMk id="9" creationId="{AC2BDE63-818E-5626-672E-31DF482F6BB7}"/>
          </ac:picMkLst>
        </pc:picChg>
      </pc:sldChg>
    </pc:docChg>
  </pc:docChgLst>
  <pc:docChgLst>
    <pc:chgData name="Snyder, Catie (ENE)" userId="d46419d6-58be-4f58-ab79-c3439423f95d" providerId="ADAL" clId="{FB8383D3-8CFC-4DF1-8C4D-2FCEF55825E5}"/>
    <pc:docChg chg="custSel delSld modSld">
      <pc:chgData name="Snyder, Catie (ENE)" userId="d46419d6-58be-4f58-ab79-c3439423f95d" providerId="ADAL" clId="{FB8383D3-8CFC-4DF1-8C4D-2FCEF55825E5}" dt="2025-01-09T18:22:21.389" v="5" actId="14100"/>
      <pc:docMkLst>
        <pc:docMk/>
      </pc:docMkLst>
      <pc:sldChg chg="del">
        <pc:chgData name="Snyder, Catie (ENE)" userId="d46419d6-58be-4f58-ab79-c3439423f95d" providerId="ADAL" clId="{FB8383D3-8CFC-4DF1-8C4D-2FCEF55825E5}" dt="2025-01-09T18:21:20.755" v="0" actId="47"/>
        <pc:sldMkLst>
          <pc:docMk/>
          <pc:sldMk cId="1503926013" sldId="2402"/>
        </pc:sldMkLst>
      </pc:sldChg>
      <pc:sldChg chg="del">
        <pc:chgData name="Snyder, Catie (ENE)" userId="d46419d6-58be-4f58-ab79-c3439423f95d" providerId="ADAL" clId="{FB8383D3-8CFC-4DF1-8C4D-2FCEF55825E5}" dt="2025-01-09T18:21:21.953" v="1" actId="47"/>
        <pc:sldMkLst>
          <pc:docMk/>
          <pc:sldMk cId="898636797" sldId="2403"/>
        </pc:sldMkLst>
      </pc:sldChg>
      <pc:sldChg chg="delSp mod">
        <pc:chgData name="Snyder, Catie (ENE)" userId="d46419d6-58be-4f58-ab79-c3439423f95d" providerId="ADAL" clId="{FB8383D3-8CFC-4DF1-8C4D-2FCEF55825E5}" dt="2025-01-09T18:21:24.416" v="2" actId="478"/>
        <pc:sldMkLst>
          <pc:docMk/>
          <pc:sldMk cId="2099655409" sldId="2411"/>
        </pc:sldMkLst>
      </pc:sldChg>
      <pc:sldChg chg="delSp modSp mod">
        <pc:chgData name="Snyder, Catie (ENE)" userId="d46419d6-58be-4f58-ab79-c3439423f95d" providerId="ADAL" clId="{FB8383D3-8CFC-4DF1-8C4D-2FCEF55825E5}" dt="2025-01-09T18:22:21.389" v="5" actId="14100"/>
        <pc:sldMkLst>
          <pc:docMk/>
          <pc:sldMk cId="785715186" sldId="2412"/>
        </pc:sldMkLst>
        <pc:spChg chg="mod">
          <ac:chgData name="Snyder, Catie (ENE)" userId="d46419d6-58be-4f58-ab79-c3439423f95d" providerId="ADAL" clId="{FB8383D3-8CFC-4DF1-8C4D-2FCEF55825E5}" dt="2025-01-09T18:22:21.389" v="5" actId="14100"/>
          <ac:spMkLst>
            <pc:docMk/>
            <pc:sldMk cId="785715186" sldId="2412"/>
            <ac:spMk id="2" creationId="{B07C227C-21F6-B07C-C7A9-428C4BCE9CCE}"/>
          </ac:spMkLst>
        </pc:spChg>
        <pc:spChg chg="mod">
          <ac:chgData name="Snyder, Catie (ENE)" userId="d46419d6-58be-4f58-ab79-c3439423f95d" providerId="ADAL" clId="{FB8383D3-8CFC-4DF1-8C4D-2FCEF55825E5}" dt="2025-01-09T18:22:19.099" v="4" actId="14100"/>
          <ac:spMkLst>
            <pc:docMk/>
            <pc:sldMk cId="785715186" sldId="2412"/>
            <ac:spMk id="3" creationId="{F4FF4D76-2AB8-D998-EFA9-896EF6C6C0DE}"/>
          </ac:spMkLst>
        </pc:spChg>
      </pc:sldChg>
    </pc:docChg>
  </pc:docChgLst>
  <pc:docChgLst>
    <pc:chgData name="Diggin, Lauren (ENE)" userId="S::lauren.diggin@mass.gov::da645118-5583-452b-b323-2f76aa9d17b1" providerId="AD" clId="Web-{E437BC4C-5F34-E5C5-5851-A74B933A938D}"/>
    <pc:docChg chg="mod">
      <pc:chgData name="Diggin, Lauren (ENE)" userId="S::lauren.diggin@mass.gov::da645118-5583-452b-b323-2f76aa9d17b1" providerId="AD" clId="Web-{E437BC4C-5F34-E5C5-5851-A74B933A938D}" dt="2025-01-12T18:32:20.953"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96EEF-566E-7A88-F308-3D4015628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67DBD38-A3EA-998C-B5B7-F0D764512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3912D-7C6A-43A1-BD4F-844544856533}" type="datetimeFigureOut">
              <a:rPr lang="en-US" smtClean="0"/>
              <a:t>1/15/2025</a:t>
            </a:fld>
            <a:endParaRPr lang="en-US"/>
          </a:p>
        </p:txBody>
      </p:sp>
      <p:sp>
        <p:nvSpPr>
          <p:cNvPr id="4" name="Footer Placeholder 3">
            <a:extLst>
              <a:ext uri="{FF2B5EF4-FFF2-40B4-BE49-F238E27FC236}">
                <a16:creationId xmlns:a16="http://schemas.microsoft.com/office/drawing/2014/main" id="{6E8E6501-4663-6A70-ADCD-586B90C8C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B7DFDC-48CD-9984-5DE0-373B2C55F4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673D9B-926C-4BC4-9140-1F67C9ADB123}" type="slidenum">
              <a:rPr lang="en-US" smtClean="0"/>
              <a:t>‹#›</a:t>
            </a:fld>
            <a:endParaRPr lang="en-US"/>
          </a:p>
        </p:txBody>
      </p:sp>
    </p:spTree>
    <p:extLst>
      <p:ext uri="{BB962C8B-B14F-4D97-AF65-F5344CB8AC3E}">
        <p14:creationId xmlns:p14="http://schemas.microsoft.com/office/powerpoint/2010/main" val="36246226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FE013-DFAD-47F3-8033-9665BED8131A}"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2C89D-BD90-4BEA-9FEE-1597522CD497}" type="slidenum">
              <a:rPr lang="en-US" smtClean="0"/>
              <a:t>‹#›</a:t>
            </a:fld>
            <a:endParaRPr lang="en-US"/>
          </a:p>
        </p:txBody>
      </p:sp>
    </p:spTree>
    <p:extLst>
      <p:ext uri="{BB962C8B-B14F-4D97-AF65-F5344CB8AC3E}">
        <p14:creationId xmlns:p14="http://schemas.microsoft.com/office/powerpoint/2010/main" val="132465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C89D-BD90-4BEA-9FEE-1597522CD497}" type="slidenum">
              <a:rPr lang="en-US" smtClean="0"/>
              <a:t>22</a:t>
            </a:fld>
            <a:endParaRPr lang="en-US"/>
          </a:p>
        </p:txBody>
      </p:sp>
    </p:spTree>
    <p:extLst>
      <p:ext uri="{BB962C8B-B14F-4D97-AF65-F5344CB8AC3E}">
        <p14:creationId xmlns:p14="http://schemas.microsoft.com/office/powerpoint/2010/main" val="244897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E6A8AA7-D4A2-C24B-F475-F55EC0C647C2}"/>
              </a:ext>
            </a:extLst>
          </p:cNvPr>
          <p:cNvCxnSpPr>
            <a:cxnSpLocks/>
          </p:cNvCxnSpPr>
          <p:nvPr userDrawn="1"/>
        </p:nvCxnSpPr>
        <p:spPr>
          <a:xfrm>
            <a:off x="1709388" y="3609591"/>
            <a:ext cx="423794" cy="0"/>
          </a:xfrm>
          <a:prstGeom prst="line">
            <a:avLst/>
          </a:prstGeom>
          <a:ln w="31750">
            <a:solidFill>
              <a:srgbClr val="1E7F7B"/>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E90727B-7C31-043F-18A2-4A7700AF2BF9}"/>
              </a:ext>
            </a:extLst>
          </p:cNvPr>
          <p:cNvSpPr>
            <a:spLocks noGrp="1"/>
          </p:cNvSpPr>
          <p:nvPr>
            <p:ph type="body" sz="quarter" idx="10" hasCustomPrompt="1"/>
          </p:nvPr>
        </p:nvSpPr>
        <p:spPr>
          <a:xfrm>
            <a:off x="1597806" y="2184410"/>
            <a:ext cx="5979841"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1" name="Text Placeholder 9">
            <a:extLst>
              <a:ext uri="{FF2B5EF4-FFF2-40B4-BE49-F238E27FC236}">
                <a16:creationId xmlns:a16="http://schemas.microsoft.com/office/drawing/2014/main" id="{55922968-0027-8B8D-415B-9A33156F3B25}"/>
              </a:ext>
            </a:extLst>
          </p:cNvPr>
          <p:cNvSpPr>
            <a:spLocks noGrp="1"/>
          </p:cNvSpPr>
          <p:nvPr>
            <p:ph type="body" sz="quarter" idx="11"/>
          </p:nvPr>
        </p:nvSpPr>
        <p:spPr>
          <a:xfrm>
            <a:off x="1624965" y="2856968"/>
            <a:ext cx="5947946" cy="280572"/>
          </a:xfrm>
          <a:prstGeom prst="rect">
            <a:avLst/>
          </a:prstGeom>
        </p:spPr>
        <p:txBody>
          <a:bodyPr/>
          <a:lstStyle>
            <a:lvl1pPr marL="0" indent="0">
              <a:buFontTx/>
              <a:buNone/>
              <a:defRPr sz="1800" b="1">
                <a:solidFill>
                  <a:srgbClr val="39B54A"/>
                </a:solidFill>
              </a:defRPr>
            </a:lvl1pPr>
            <a:lvl2pPr marL="457200" indent="0">
              <a:buNone/>
              <a:defRPr/>
            </a:lvl2pPr>
          </a:lstStyle>
          <a:p>
            <a:pPr lvl="0"/>
            <a:r>
              <a:rPr lang="en-US"/>
              <a:t>Click to edit Master text styles</a:t>
            </a:r>
          </a:p>
        </p:txBody>
      </p:sp>
      <p:sp>
        <p:nvSpPr>
          <p:cNvPr id="12" name="Text Placeholder 9">
            <a:extLst>
              <a:ext uri="{FF2B5EF4-FFF2-40B4-BE49-F238E27FC236}">
                <a16:creationId xmlns:a16="http://schemas.microsoft.com/office/drawing/2014/main" id="{1AFA61F2-4CEF-45EC-BF49-7EC8ACE63624}"/>
              </a:ext>
            </a:extLst>
          </p:cNvPr>
          <p:cNvSpPr>
            <a:spLocks noGrp="1"/>
          </p:cNvSpPr>
          <p:nvPr>
            <p:ph type="body" sz="quarter" idx="12"/>
          </p:nvPr>
        </p:nvSpPr>
        <p:spPr>
          <a:xfrm>
            <a:off x="1615340" y="3676245"/>
            <a:ext cx="5947946" cy="1466123"/>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3" name="Text Placeholder 9">
            <a:extLst>
              <a:ext uri="{FF2B5EF4-FFF2-40B4-BE49-F238E27FC236}">
                <a16:creationId xmlns:a16="http://schemas.microsoft.com/office/drawing/2014/main" id="{477F348C-CFEF-3F1C-2EDB-CDF05681CD4E}"/>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2DCF026-FB49-1E15-6F9F-D012EC414D42}"/>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rgbClr val="21409A"/>
                </a:solidFill>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5C513051-0591-5F92-674C-96A626B890B3}"/>
              </a:ext>
            </a:extLst>
          </p:cNvPr>
          <p:cNvSpPr>
            <a:spLocks noGrp="1"/>
          </p:cNvSpPr>
          <p:nvPr>
            <p:ph type="pic" sz="quarter" idx="15" hasCustomPrompt="1"/>
          </p:nvPr>
        </p:nvSpPr>
        <p:spPr>
          <a:xfrm>
            <a:off x="7795300" y="5"/>
            <a:ext cx="4396700" cy="6857995"/>
          </a:xfrm>
          <a:prstGeom prst="rect">
            <a:avLst/>
          </a:prstGeom>
          <a:solidFill>
            <a:srgbClr val="39B54A"/>
          </a:solidFill>
        </p:spPr>
        <p:txBody>
          <a:bodyPr anchor="ctr"/>
          <a:lstStyle>
            <a:lvl1pPr marL="0" indent="0" algn="ctr">
              <a:buFontTx/>
              <a:buNone/>
              <a:defRPr b="0">
                <a:solidFill>
                  <a:schemeClr val="bg1"/>
                </a:solidFill>
              </a:defRPr>
            </a:lvl1pPr>
          </a:lstStyle>
          <a:p>
            <a:r>
              <a:rPr lang="en-US"/>
              <a:t>Image Holder</a:t>
            </a:r>
          </a:p>
        </p:txBody>
      </p:sp>
      <p:pic>
        <p:nvPicPr>
          <p:cNvPr id="4" name="Graphic 3">
            <a:extLst>
              <a:ext uri="{FF2B5EF4-FFF2-40B4-BE49-F238E27FC236}">
                <a16:creationId xmlns:a16="http://schemas.microsoft.com/office/drawing/2014/main" id="{5E8DE3D3-772D-72E1-2B47-2302D32BA4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286" y="858614"/>
            <a:ext cx="3830141" cy="1146787"/>
          </a:xfrm>
          <a:prstGeom prst="rect">
            <a:avLst/>
          </a:prstGeom>
        </p:spPr>
      </p:pic>
    </p:spTree>
    <p:extLst>
      <p:ext uri="{BB962C8B-B14F-4D97-AF65-F5344CB8AC3E}">
        <p14:creationId xmlns:p14="http://schemas.microsoft.com/office/powerpoint/2010/main" val="2904097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Goal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E49501-6D8C-269F-AA91-02395569FA8D}"/>
              </a:ext>
            </a:extLst>
          </p:cNvPr>
          <p:cNvSpPr>
            <a:spLocks noGrp="1"/>
          </p:cNvSpPr>
          <p:nvPr>
            <p:ph type="pic" sz="quarter" idx="10" hasCustomPrompt="1"/>
          </p:nvPr>
        </p:nvSpPr>
        <p:spPr>
          <a:xfrm>
            <a:off x="7828393" y="689752"/>
            <a:ext cx="3895147" cy="5512745"/>
          </a:xfrm>
          <a:custGeom>
            <a:avLst/>
            <a:gdLst>
              <a:gd name="connsiteX0" fmla="*/ 0 w 3429000"/>
              <a:gd name="connsiteY0" fmla="*/ 0 h 5334000"/>
              <a:gd name="connsiteX1" fmla="*/ 3429000 w 3429000"/>
              <a:gd name="connsiteY1" fmla="*/ 0 h 5334000"/>
              <a:gd name="connsiteX2" fmla="*/ 3429000 w 3429000"/>
              <a:gd name="connsiteY2" fmla="*/ 5334000 h 5334000"/>
              <a:gd name="connsiteX3" fmla="*/ 0 w 3429000"/>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3429000" h="5334000">
                <a:moveTo>
                  <a:pt x="0" y="0"/>
                </a:moveTo>
                <a:lnTo>
                  <a:pt x="3429000" y="0"/>
                </a:lnTo>
                <a:lnTo>
                  <a:pt x="3429000" y="5334000"/>
                </a:lnTo>
                <a:lnTo>
                  <a:pt x="0" y="53340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56AC46AC-B6CA-2CB1-DC92-BE736B50E0AB}"/>
              </a:ext>
            </a:extLst>
          </p:cNvPr>
          <p:cNvSpPr>
            <a:spLocks noGrp="1"/>
          </p:cNvSpPr>
          <p:nvPr>
            <p:ph type="body" sz="quarter" idx="11" hasCustomPrompt="1"/>
          </p:nvPr>
        </p:nvSpPr>
        <p:spPr>
          <a:xfrm>
            <a:off x="482025" y="576987"/>
            <a:ext cx="5382063"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56BD3EE7-A1DB-44AA-7D07-E870E540997F}"/>
              </a:ext>
            </a:extLst>
          </p:cNvPr>
          <p:cNvSpPr>
            <a:spLocks noGrp="1"/>
          </p:cNvSpPr>
          <p:nvPr>
            <p:ph type="body" sz="quarter" idx="13"/>
          </p:nvPr>
        </p:nvSpPr>
        <p:spPr>
          <a:xfrm>
            <a:off x="508612" y="1597185"/>
            <a:ext cx="5355476"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48244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332A4A5-1D4D-0838-C091-51CBC3039B82}"/>
              </a:ext>
            </a:extLst>
          </p:cNvPr>
          <p:cNvSpPr>
            <a:spLocks noGrp="1"/>
          </p:cNvSpPr>
          <p:nvPr>
            <p:ph type="pic" sz="quarter" idx="10" hasCustomPrompt="1"/>
          </p:nvPr>
        </p:nvSpPr>
        <p:spPr>
          <a:xfrm>
            <a:off x="0" y="0"/>
            <a:ext cx="12192000" cy="685800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Text Placeholder 9">
            <a:extLst>
              <a:ext uri="{FF2B5EF4-FFF2-40B4-BE49-F238E27FC236}">
                <a16:creationId xmlns:a16="http://schemas.microsoft.com/office/drawing/2014/main" id="{D3346290-44D6-81D1-6E4E-7D03BED56F21}"/>
              </a:ext>
            </a:extLst>
          </p:cNvPr>
          <p:cNvSpPr>
            <a:spLocks noGrp="1"/>
          </p:cNvSpPr>
          <p:nvPr>
            <p:ph type="body" sz="quarter" idx="11" hasCustomPrompt="1"/>
          </p:nvPr>
        </p:nvSpPr>
        <p:spPr>
          <a:xfrm>
            <a:off x="482025" y="1580840"/>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9" name="Text Placeholder 9">
            <a:extLst>
              <a:ext uri="{FF2B5EF4-FFF2-40B4-BE49-F238E27FC236}">
                <a16:creationId xmlns:a16="http://schemas.microsoft.com/office/drawing/2014/main" id="{9475B8CE-2778-0C65-D88B-32598EB48CF2}"/>
              </a:ext>
            </a:extLst>
          </p:cNvPr>
          <p:cNvSpPr>
            <a:spLocks noGrp="1"/>
          </p:cNvSpPr>
          <p:nvPr>
            <p:ph type="body" sz="quarter" idx="13"/>
          </p:nvPr>
        </p:nvSpPr>
        <p:spPr>
          <a:xfrm>
            <a:off x="508612" y="3366351"/>
            <a:ext cx="5497552"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926B596A-82E4-5294-2843-519A81DC042E}"/>
              </a:ext>
            </a:extLst>
          </p:cNvPr>
          <p:cNvSpPr>
            <a:spLocks noGrp="1"/>
          </p:cNvSpPr>
          <p:nvPr>
            <p:ph type="body" sz="quarter" idx="12"/>
          </p:nvPr>
        </p:nvSpPr>
        <p:spPr>
          <a:xfrm>
            <a:off x="482025" y="2547168"/>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15209875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D89A1F-ED08-7361-77C5-6EBC01554681}"/>
              </a:ext>
            </a:extLst>
          </p:cNvPr>
          <p:cNvSpPr/>
          <p:nvPr userDrawn="1"/>
        </p:nvSpPr>
        <p:spPr>
          <a:xfrm>
            <a:off x="589875" y="3047999"/>
            <a:ext cx="2438400" cy="2873829"/>
          </a:xfrm>
          <a:prstGeom prst="rect">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A6EC14-BEBE-56BA-3C71-331CC7819566}"/>
              </a:ext>
            </a:extLst>
          </p:cNvPr>
          <p:cNvSpPr/>
          <p:nvPr userDrawn="1"/>
        </p:nvSpPr>
        <p:spPr>
          <a:xfrm>
            <a:off x="3135101" y="3047999"/>
            <a:ext cx="2438400" cy="2873829"/>
          </a:xfrm>
          <a:prstGeom prst="rect">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3F8C1A-9196-D7B3-C1CA-9EC87D107511}"/>
              </a:ext>
            </a:extLst>
          </p:cNvPr>
          <p:cNvSpPr/>
          <p:nvPr userDrawn="1"/>
        </p:nvSpPr>
        <p:spPr>
          <a:xfrm>
            <a:off x="5680327" y="3047999"/>
            <a:ext cx="2438400" cy="2873829"/>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21F5FDC-597D-E56B-D88C-F1CEF4294DE3}"/>
              </a:ext>
            </a:extLst>
          </p:cNvPr>
          <p:cNvSpPr>
            <a:spLocks noGrp="1"/>
          </p:cNvSpPr>
          <p:nvPr>
            <p:ph type="pic" sz="quarter" idx="13" hasCustomPrompt="1"/>
          </p:nvPr>
        </p:nvSpPr>
        <p:spPr>
          <a:xfrm>
            <a:off x="8866881" y="1756688"/>
            <a:ext cx="2563119" cy="3181537"/>
          </a:xfrm>
          <a:custGeom>
            <a:avLst/>
            <a:gdLst>
              <a:gd name="connsiteX0" fmla="*/ 0 w 2563119"/>
              <a:gd name="connsiteY0" fmla="*/ 0 h 3181537"/>
              <a:gd name="connsiteX1" fmla="*/ 2563119 w 2563119"/>
              <a:gd name="connsiteY1" fmla="*/ 0 h 3181537"/>
              <a:gd name="connsiteX2" fmla="*/ 2563119 w 2563119"/>
              <a:gd name="connsiteY2" fmla="*/ 3181537 h 3181537"/>
              <a:gd name="connsiteX3" fmla="*/ 0 w 2563119"/>
              <a:gd name="connsiteY3" fmla="*/ 3181537 h 3181537"/>
            </a:gdLst>
            <a:ahLst/>
            <a:cxnLst>
              <a:cxn ang="0">
                <a:pos x="connsiteX0" y="connsiteY0"/>
              </a:cxn>
              <a:cxn ang="0">
                <a:pos x="connsiteX1" y="connsiteY1"/>
              </a:cxn>
              <a:cxn ang="0">
                <a:pos x="connsiteX2" y="connsiteY2"/>
              </a:cxn>
              <a:cxn ang="0">
                <a:pos x="connsiteX3" y="connsiteY3"/>
              </a:cxn>
            </a:cxnLst>
            <a:rect l="l" t="t" r="r" b="b"/>
            <a:pathLst>
              <a:path w="2563119" h="3181537">
                <a:moveTo>
                  <a:pt x="0" y="0"/>
                </a:moveTo>
                <a:lnTo>
                  <a:pt x="2563119" y="0"/>
                </a:lnTo>
                <a:lnTo>
                  <a:pt x="2563119" y="3181537"/>
                </a:lnTo>
                <a:lnTo>
                  <a:pt x="0" y="318153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1" name="Picture Placeholder 10">
            <a:extLst>
              <a:ext uri="{FF2B5EF4-FFF2-40B4-BE49-F238E27FC236}">
                <a16:creationId xmlns:a16="http://schemas.microsoft.com/office/drawing/2014/main" id="{2101564F-3681-E97E-62DF-5762EC35DE73}"/>
              </a:ext>
            </a:extLst>
          </p:cNvPr>
          <p:cNvSpPr>
            <a:spLocks noGrp="1"/>
          </p:cNvSpPr>
          <p:nvPr>
            <p:ph type="pic" sz="quarter" idx="12" hasCustomPrompt="1"/>
          </p:nvPr>
        </p:nvSpPr>
        <p:spPr>
          <a:xfrm>
            <a:off x="6304375"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DFA8565E-8310-EFE5-5CA8-407BD2F8CAB4}"/>
              </a:ext>
            </a:extLst>
          </p:cNvPr>
          <p:cNvSpPr>
            <a:spLocks noGrp="1"/>
          </p:cNvSpPr>
          <p:nvPr>
            <p:ph type="pic" sz="quarter" idx="11" hasCustomPrompt="1"/>
          </p:nvPr>
        </p:nvSpPr>
        <p:spPr>
          <a:xfrm>
            <a:off x="3740807"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67BC76DA-D289-CB52-F996-F3968CBBF6B1}"/>
              </a:ext>
            </a:extLst>
          </p:cNvPr>
          <p:cNvSpPr>
            <a:spLocks noGrp="1"/>
          </p:cNvSpPr>
          <p:nvPr>
            <p:ph type="pic" sz="quarter" idx="10" hasCustomPrompt="1"/>
          </p:nvPr>
        </p:nvSpPr>
        <p:spPr>
          <a:xfrm>
            <a:off x="1187178"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608E1C64-103B-5FF7-1B05-54CBD8C2CD84}"/>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4" name="Text Placeholder 9">
            <a:extLst>
              <a:ext uri="{FF2B5EF4-FFF2-40B4-BE49-F238E27FC236}">
                <a16:creationId xmlns:a16="http://schemas.microsoft.com/office/drawing/2014/main" id="{0CF5CCBD-0393-E4E9-9D0B-E0597066230A}"/>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2907636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Goal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DEA4ED6-AB47-E414-0880-F3C4BF04A307}"/>
              </a:ext>
            </a:extLst>
          </p:cNvPr>
          <p:cNvSpPr>
            <a:spLocks noGrp="1"/>
          </p:cNvSpPr>
          <p:nvPr>
            <p:ph type="pic" sz="quarter" idx="14" hasCustomPrompt="1"/>
          </p:nvPr>
        </p:nvSpPr>
        <p:spPr>
          <a:xfrm>
            <a:off x="9385577" y="3694451"/>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D4C8E33-3832-3583-E41D-004D7213D3A8}"/>
              </a:ext>
            </a:extLst>
          </p:cNvPr>
          <p:cNvSpPr>
            <a:spLocks noGrp="1"/>
          </p:cNvSpPr>
          <p:nvPr>
            <p:ph type="pic" sz="quarter" idx="13" hasCustomPrompt="1"/>
          </p:nvPr>
        </p:nvSpPr>
        <p:spPr>
          <a:xfrm>
            <a:off x="9001464" y="886936"/>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C9EA7915-5F4F-BCEC-7BF3-345A1DBF2E0B}"/>
              </a:ext>
            </a:extLst>
          </p:cNvPr>
          <p:cNvSpPr>
            <a:spLocks noGrp="1"/>
          </p:cNvSpPr>
          <p:nvPr>
            <p:ph type="pic" sz="quarter" idx="12" hasCustomPrompt="1"/>
          </p:nvPr>
        </p:nvSpPr>
        <p:spPr>
          <a:xfrm>
            <a:off x="5484931" y="2817932"/>
            <a:ext cx="1222138" cy="1222138"/>
          </a:xfrm>
          <a:custGeom>
            <a:avLst/>
            <a:gdLst>
              <a:gd name="connsiteX0" fmla="*/ 611069 w 1222138"/>
              <a:gd name="connsiteY0" fmla="*/ 0 h 1222138"/>
              <a:gd name="connsiteX1" fmla="*/ 1222138 w 1222138"/>
              <a:gd name="connsiteY1" fmla="*/ 611069 h 1222138"/>
              <a:gd name="connsiteX2" fmla="*/ 611069 w 1222138"/>
              <a:gd name="connsiteY2" fmla="*/ 1222138 h 1222138"/>
              <a:gd name="connsiteX3" fmla="*/ 0 w 1222138"/>
              <a:gd name="connsiteY3" fmla="*/ 611069 h 1222138"/>
              <a:gd name="connsiteX4" fmla="*/ 611069 w 1222138"/>
              <a:gd name="connsiteY4" fmla="*/ 0 h 122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138" h="1222138">
                <a:moveTo>
                  <a:pt x="611069" y="0"/>
                </a:moveTo>
                <a:cubicBezTo>
                  <a:pt x="948553" y="0"/>
                  <a:pt x="1222138" y="273585"/>
                  <a:pt x="1222138" y="611069"/>
                </a:cubicBezTo>
                <a:cubicBezTo>
                  <a:pt x="1222138" y="948553"/>
                  <a:pt x="948553" y="1222138"/>
                  <a:pt x="611069" y="1222138"/>
                </a:cubicBezTo>
                <a:cubicBezTo>
                  <a:pt x="273585" y="1222138"/>
                  <a:pt x="0" y="948553"/>
                  <a:pt x="0" y="611069"/>
                </a:cubicBezTo>
                <a:cubicBezTo>
                  <a:pt x="0" y="273585"/>
                  <a:pt x="273585" y="0"/>
                  <a:pt x="611069"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4ECEE3E3-4D16-F4BB-C2AD-87658A479B33}"/>
              </a:ext>
            </a:extLst>
          </p:cNvPr>
          <p:cNvSpPr>
            <a:spLocks noGrp="1"/>
          </p:cNvSpPr>
          <p:nvPr>
            <p:ph type="pic" sz="quarter" idx="11" hasCustomPrompt="1"/>
          </p:nvPr>
        </p:nvSpPr>
        <p:spPr>
          <a:xfrm>
            <a:off x="3447468" y="4560420"/>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B5B46675-CBA0-E4F9-A75A-9EC22036BDD6}"/>
              </a:ext>
            </a:extLst>
          </p:cNvPr>
          <p:cNvSpPr>
            <a:spLocks noGrp="1"/>
          </p:cNvSpPr>
          <p:nvPr>
            <p:ph type="pic" sz="quarter" idx="10" hasCustomPrompt="1"/>
          </p:nvPr>
        </p:nvSpPr>
        <p:spPr>
          <a:xfrm>
            <a:off x="2099389" y="1193338"/>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14925051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rojec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63E530-3C42-E05C-5075-C07E139E5D76}"/>
              </a:ext>
            </a:extLst>
          </p:cNvPr>
          <p:cNvSpPr>
            <a:spLocks noGrp="1"/>
          </p:cNvSpPr>
          <p:nvPr>
            <p:ph type="pic" sz="quarter" idx="13" hasCustomPrompt="1"/>
          </p:nvPr>
        </p:nvSpPr>
        <p:spPr>
          <a:xfrm>
            <a:off x="566530" y="2460992"/>
            <a:ext cx="10863470" cy="2441257"/>
          </a:xfrm>
          <a:custGeom>
            <a:avLst/>
            <a:gdLst>
              <a:gd name="connsiteX0" fmla="*/ 0 w 10706100"/>
              <a:gd name="connsiteY0" fmla="*/ 0 h 2441257"/>
              <a:gd name="connsiteX1" fmla="*/ 10706100 w 10706100"/>
              <a:gd name="connsiteY1" fmla="*/ 0 h 2441257"/>
              <a:gd name="connsiteX2" fmla="*/ 10706100 w 10706100"/>
              <a:gd name="connsiteY2" fmla="*/ 2441257 h 2441257"/>
              <a:gd name="connsiteX3" fmla="*/ 0 w 10706100"/>
              <a:gd name="connsiteY3" fmla="*/ 2441257 h 2441257"/>
            </a:gdLst>
            <a:ahLst/>
            <a:cxnLst>
              <a:cxn ang="0">
                <a:pos x="connsiteX0" y="connsiteY0"/>
              </a:cxn>
              <a:cxn ang="0">
                <a:pos x="connsiteX1" y="connsiteY1"/>
              </a:cxn>
              <a:cxn ang="0">
                <a:pos x="connsiteX2" y="connsiteY2"/>
              </a:cxn>
              <a:cxn ang="0">
                <a:pos x="connsiteX3" y="connsiteY3"/>
              </a:cxn>
            </a:cxnLst>
            <a:rect l="l" t="t" r="r" b="b"/>
            <a:pathLst>
              <a:path w="10706100" h="2441257">
                <a:moveTo>
                  <a:pt x="0" y="0"/>
                </a:moveTo>
                <a:lnTo>
                  <a:pt x="10706100" y="0"/>
                </a:lnTo>
                <a:lnTo>
                  <a:pt x="10706100" y="2441257"/>
                </a:lnTo>
                <a:lnTo>
                  <a:pt x="0" y="244125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BA6CB084-5113-416A-6F60-46ABB7C63DBA}"/>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625CCB44-6C14-0353-BCF5-B82C1A563275}"/>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1694598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eps to Completio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0BD86B7-4066-96C1-37DF-A084FE19F580}"/>
              </a:ext>
            </a:extLst>
          </p:cNvPr>
          <p:cNvSpPr/>
          <p:nvPr userDrawn="1"/>
        </p:nvSpPr>
        <p:spPr>
          <a:xfrm>
            <a:off x="2503210" y="2562225"/>
            <a:ext cx="1600200" cy="1600200"/>
          </a:xfrm>
          <a:prstGeom prst="ellipse">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719660-18CF-8D65-A82D-5283DCDD5F25}"/>
              </a:ext>
            </a:extLst>
          </p:cNvPr>
          <p:cNvSpPr/>
          <p:nvPr userDrawn="1"/>
        </p:nvSpPr>
        <p:spPr>
          <a:xfrm>
            <a:off x="290499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C7D13F-687A-1577-937B-6967847CE735}"/>
              </a:ext>
            </a:extLst>
          </p:cNvPr>
          <p:cNvSpPr/>
          <p:nvPr userDrawn="1"/>
        </p:nvSpPr>
        <p:spPr>
          <a:xfrm>
            <a:off x="5290420" y="2562225"/>
            <a:ext cx="1600200" cy="1600200"/>
          </a:xfrm>
          <a:prstGeom prst="ellipse">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0A0520-BE71-B1A4-8927-CA507EA06202}"/>
              </a:ext>
            </a:extLst>
          </p:cNvPr>
          <p:cNvSpPr/>
          <p:nvPr userDrawn="1"/>
        </p:nvSpPr>
        <p:spPr>
          <a:xfrm>
            <a:off x="569220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467B9B-10D5-A909-9658-95AD2A72DCC9}"/>
              </a:ext>
            </a:extLst>
          </p:cNvPr>
          <p:cNvSpPr/>
          <p:nvPr userDrawn="1"/>
        </p:nvSpPr>
        <p:spPr>
          <a:xfrm>
            <a:off x="8077630" y="2562225"/>
            <a:ext cx="1600200" cy="1600200"/>
          </a:xfrm>
          <a:prstGeom prst="ellipse">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1C2A5CB-BCE1-D65E-6FC2-58C1E081D4CE}"/>
              </a:ext>
            </a:extLst>
          </p:cNvPr>
          <p:cNvSpPr/>
          <p:nvPr userDrawn="1"/>
        </p:nvSpPr>
        <p:spPr>
          <a:xfrm>
            <a:off x="847941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9FB2F49A-849C-9071-35EB-23F101648A2F}"/>
              </a:ext>
            </a:extLst>
          </p:cNvPr>
          <p:cNvSpPr>
            <a:spLocks noEditPoints="1"/>
          </p:cNvSpPr>
          <p:nvPr userDrawn="1"/>
        </p:nvSpPr>
        <p:spPr bwMode="auto">
          <a:xfrm rot="5400000">
            <a:off x="4527052" y="3259931"/>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BA0F1CA-0D86-6764-813E-BE78832ED0DF}"/>
              </a:ext>
            </a:extLst>
          </p:cNvPr>
          <p:cNvSpPr>
            <a:spLocks noEditPoints="1"/>
          </p:cNvSpPr>
          <p:nvPr userDrawn="1"/>
        </p:nvSpPr>
        <p:spPr bwMode="auto">
          <a:xfrm rot="5400000">
            <a:off x="7314262" y="3259932"/>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3333931" y="839045"/>
            <a:ext cx="5524139" cy="607100"/>
          </a:xfrm>
          <a:prstGeom prst="rect">
            <a:avLst/>
          </a:prstGeom>
        </p:spPr>
        <p:txBody>
          <a:bodyPr/>
          <a:lstStyle>
            <a:lvl1pPr marL="0" indent="0" algn="ctr">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1948873" y="1536545"/>
            <a:ext cx="8294254" cy="467643"/>
          </a:xfrm>
          <a:prstGeom prst="rect">
            <a:avLst/>
          </a:prstGeom>
        </p:spPr>
        <p:txBody>
          <a:bodyPr numCol="1" spcCol="548640"/>
          <a:lstStyle>
            <a:lvl1pPr marL="0" indent="0" algn="ctr">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92294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ortant Statistic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E4999C-501D-AFFA-55F9-EB42A17FCBCA}"/>
              </a:ext>
            </a:extLst>
          </p:cNvPr>
          <p:cNvSpPr>
            <a:spLocks noGrp="1"/>
          </p:cNvSpPr>
          <p:nvPr>
            <p:ph type="pic" sz="quarter" idx="13" hasCustomPrompt="1"/>
          </p:nvPr>
        </p:nvSpPr>
        <p:spPr>
          <a:xfrm>
            <a:off x="5357962" y="2066925"/>
            <a:ext cx="2682225" cy="4029075"/>
          </a:xfrm>
          <a:custGeom>
            <a:avLst/>
            <a:gdLst>
              <a:gd name="connsiteX0" fmla="*/ 0 w 2682225"/>
              <a:gd name="connsiteY0" fmla="*/ 0 h 4029075"/>
              <a:gd name="connsiteX1" fmla="*/ 2682225 w 2682225"/>
              <a:gd name="connsiteY1" fmla="*/ 0 h 4029075"/>
              <a:gd name="connsiteX2" fmla="*/ 2682225 w 2682225"/>
              <a:gd name="connsiteY2" fmla="*/ 4029075 h 4029075"/>
              <a:gd name="connsiteX3" fmla="*/ 0 w 2682225"/>
              <a:gd name="connsiteY3" fmla="*/ 4029075 h 4029075"/>
            </a:gdLst>
            <a:ahLst/>
            <a:cxnLst>
              <a:cxn ang="0">
                <a:pos x="connsiteX0" y="connsiteY0"/>
              </a:cxn>
              <a:cxn ang="0">
                <a:pos x="connsiteX1" y="connsiteY1"/>
              </a:cxn>
              <a:cxn ang="0">
                <a:pos x="connsiteX2" y="connsiteY2"/>
              </a:cxn>
              <a:cxn ang="0">
                <a:pos x="connsiteX3" y="connsiteY3"/>
              </a:cxn>
            </a:cxnLst>
            <a:rect l="l" t="t" r="r" b="b"/>
            <a:pathLst>
              <a:path w="2682225" h="4029075">
                <a:moveTo>
                  <a:pt x="0" y="0"/>
                </a:moveTo>
                <a:lnTo>
                  <a:pt x="2682225" y="0"/>
                </a:lnTo>
                <a:lnTo>
                  <a:pt x="2682225" y="4029075"/>
                </a:lnTo>
                <a:lnTo>
                  <a:pt x="0" y="402907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22A2E512-57DB-CB2A-7A84-68B50F967766}"/>
              </a:ext>
            </a:extLst>
          </p:cNvPr>
          <p:cNvSpPr>
            <a:spLocks noGrp="1"/>
          </p:cNvSpPr>
          <p:nvPr>
            <p:ph type="body" sz="quarter" idx="11" hasCustomPrompt="1"/>
          </p:nvPr>
        </p:nvSpPr>
        <p:spPr>
          <a:xfrm>
            <a:off x="482025" y="570522"/>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C54ED44B-5B58-9444-4625-50BC058F4AF5}"/>
              </a:ext>
            </a:extLst>
          </p:cNvPr>
          <p:cNvSpPr>
            <a:spLocks noGrp="1"/>
          </p:cNvSpPr>
          <p:nvPr>
            <p:ph type="body" sz="quarter" idx="14"/>
          </p:nvPr>
        </p:nvSpPr>
        <p:spPr>
          <a:xfrm>
            <a:off x="508612" y="2561283"/>
            <a:ext cx="4421197" cy="2246769"/>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6E2CF512-C3E4-2F1E-18A6-7D3CC4AD808E}"/>
              </a:ext>
            </a:extLst>
          </p:cNvPr>
          <p:cNvSpPr>
            <a:spLocks noGrp="1"/>
          </p:cNvSpPr>
          <p:nvPr>
            <p:ph type="body" sz="quarter" idx="12"/>
          </p:nvPr>
        </p:nvSpPr>
        <p:spPr>
          <a:xfrm>
            <a:off x="482025" y="1911066"/>
            <a:ext cx="4442578" cy="60710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98290079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 Description">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482023" y="2668424"/>
            <a:ext cx="3146653" cy="1980217"/>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37" name="Text Placeholder 9">
            <a:extLst>
              <a:ext uri="{FF2B5EF4-FFF2-40B4-BE49-F238E27FC236}">
                <a16:creationId xmlns:a16="http://schemas.microsoft.com/office/drawing/2014/main" id="{B62145AB-8FD9-D38E-F51A-507AE3587FAE}"/>
              </a:ext>
            </a:extLst>
          </p:cNvPr>
          <p:cNvSpPr>
            <a:spLocks noGrp="1"/>
          </p:cNvSpPr>
          <p:nvPr>
            <p:ph type="body" sz="quarter" idx="16"/>
          </p:nvPr>
        </p:nvSpPr>
        <p:spPr>
          <a:xfrm>
            <a:off x="482025" y="1904717"/>
            <a:ext cx="5524137" cy="58232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38" name="Rectangle: Rounded Corners 37">
            <a:extLst>
              <a:ext uri="{FF2B5EF4-FFF2-40B4-BE49-F238E27FC236}">
                <a16:creationId xmlns:a16="http://schemas.microsoft.com/office/drawing/2014/main" id="{C2C2BC19-0944-9A37-04D9-F54B3EF1DD0C}"/>
              </a:ext>
            </a:extLst>
          </p:cNvPr>
          <p:cNvSpPr/>
          <p:nvPr userDrawn="1"/>
        </p:nvSpPr>
        <p:spPr>
          <a:xfrm>
            <a:off x="3863340" y="2684242"/>
            <a:ext cx="8328660" cy="1861378"/>
          </a:xfrm>
          <a:prstGeom prst="roundRect">
            <a:avLst>
              <a:gd name="adj"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55992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cific Analysi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6D9B65-68C7-9181-9918-8E6BBF8C96DE}"/>
              </a:ext>
            </a:extLst>
          </p:cNvPr>
          <p:cNvSpPr/>
          <p:nvPr userDrawn="1"/>
        </p:nvSpPr>
        <p:spPr>
          <a:xfrm>
            <a:off x="0" y="0"/>
            <a:ext cx="5815151"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C4903DE-A2C4-01A3-E708-B31E9355798F}"/>
              </a:ext>
            </a:extLst>
          </p:cNvPr>
          <p:cNvSpPr/>
          <p:nvPr userDrawn="1"/>
        </p:nvSpPr>
        <p:spPr>
          <a:xfrm>
            <a:off x="6409264" y="2116998"/>
            <a:ext cx="893206" cy="840357"/>
          </a:xfrm>
          <a:prstGeom prst="roundRect">
            <a:avLst>
              <a:gd name="adj" fmla="val 0"/>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5">
            <a:extLst>
              <a:ext uri="{FF2B5EF4-FFF2-40B4-BE49-F238E27FC236}">
                <a16:creationId xmlns:a16="http://schemas.microsoft.com/office/drawing/2014/main" id="{51202D67-0F93-C108-8259-E76B216AD217}"/>
              </a:ext>
            </a:extLst>
          </p:cNvPr>
          <p:cNvSpPr>
            <a:spLocks noGrp="1"/>
          </p:cNvSpPr>
          <p:nvPr>
            <p:ph type="pic" sz="quarter" idx="13" hasCustomPrompt="1"/>
          </p:nvPr>
        </p:nvSpPr>
        <p:spPr>
          <a:xfrm>
            <a:off x="882979" y="1406524"/>
            <a:ext cx="4005263" cy="4005263"/>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rgbClr val="39B54A"/>
          </a:solidFill>
        </p:spPr>
        <p:txBody>
          <a:bodyPr wrap="square" anchor="ctr">
            <a:noAutofit/>
          </a:bodyPr>
          <a:lstStyle>
            <a:lvl1pPr marL="0" indent="0" algn="ctr">
              <a:buFontTx/>
              <a:buNone/>
              <a:defRPr sz="1500">
                <a:solidFill>
                  <a:schemeClr val="bg1"/>
                </a:solidFill>
              </a:defRPr>
            </a:lvl1pPr>
          </a:lstStyle>
          <a:p>
            <a:r>
              <a:rPr lang="en-US"/>
              <a:t>Image Holder</a:t>
            </a:r>
          </a:p>
        </p:txBody>
      </p:sp>
      <p:sp>
        <p:nvSpPr>
          <p:cNvPr id="17" name="Text Placeholder 9">
            <a:extLst>
              <a:ext uri="{FF2B5EF4-FFF2-40B4-BE49-F238E27FC236}">
                <a16:creationId xmlns:a16="http://schemas.microsoft.com/office/drawing/2014/main" id="{36681DBB-CF40-0D4C-98EA-0DBBC1B13D90}"/>
              </a:ext>
            </a:extLst>
          </p:cNvPr>
          <p:cNvSpPr>
            <a:spLocks noGrp="1"/>
          </p:cNvSpPr>
          <p:nvPr>
            <p:ph type="body" sz="quarter" idx="11" hasCustomPrompt="1"/>
          </p:nvPr>
        </p:nvSpPr>
        <p:spPr>
          <a:xfrm>
            <a:off x="6296402"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8" name="Text Placeholder 9">
            <a:extLst>
              <a:ext uri="{FF2B5EF4-FFF2-40B4-BE49-F238E27FC236}">
                <a16:creationId xmlns:a16="http://schemas.microsoft.com/office/drawing/2014/main" id="{86762DB1-A96F-8BE7-1471-22171E40D8D9}"/>
              </a:ext>
            </a:extLst>
          </p:cNvPr>
          <p:cNvSpPr>
            <a:spLocks noGrp="1"/>
          </p:cNvSpPr>
          <p:nvPr>
            <p:ph type="body" sz="quarter" idx="14"/>
          </p:nvPr>
        </p:nvSpPr>
        <p:spPr>
          <a:xfrm>
            <a:off x="6326219" y="3761428"/>
            <a:ext cx="3730148" cy="731060"/>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4CCF6A70-62E6-CBD2-5C44-192FD263A95C}"/>
              </a:ext>
            </a:extLst>
          </p:cNvPr>
          <p:cNvSpPr>
            <a:spLocks noGrp="1"/>
          </p:cNvSpPr>
          <p:nvPr>
            <p:ph type="body" sz="quarter" idx="16"/>
          </p:nvPr>
        </p:nvSpPr>
        <p:spPr>
          <a:xfrm>
            <a:off x="6318490" y="3377104"/>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0" name="Text Placeholder 9">
            <a:extLst>
              <a:ext uri="{FF2B5EF4-FFF2-40B4-BE49-F238E27FC236}">
                <a16:creationId xmlns:a16="http://schemas.microsoft.com/office/drawing/2014/main" id="{5537DDE8-0749-6982-9B98-1B3A57EC50A9}"/>
              </a:ext>
            </a:extLst>
          </p:cNvPr>
          <p:cNvSpPr>
            <a:spLocks noGrp="1"/>
          </p:cNvSpPr>
          <p:nvPr>
            <p:ph type="body" sz="quarter" idx="17"/>
          </p:nvPr>
        </p:nvSpPr>
        <p:spPr>
          <a:xfrm>
            <a:off x="6318489" y="4683122"/>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6042029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vice Showcas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5A760B1-100B-F139-7684-CE9A44DFDC1E}"/>
              </a:ext>
            </a:extLst>
          </p:cNvPr>
          <p:cNvSpPr>
            <a:spLocks noGrp="1"/>
          </p:cNvSpPr>
          <p:nvPr>
            <p:ph type="pic" sz="quarter" idx="18" hasCustomPrompt="1"/>
          </p:nvPr>
        </p:nvSpPr>
        <p:spPr>
          <a:xfrm>
            <a:off x="468215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56570BB8-8252-72C0-22E3-962F42D0BC40}"/>
              </a:ext>
            </a:extLst>
          </p:cNvPr>
          <p:cNvSpPr>
            <a:spLocks noGrp="1"/>
          </p:cNvSpPr>
          <p:nvPr>
            <p:ph type="pic" sz="quarter" idx="17" hasCustomPrompt="1"/>
          </p:nvPr>
        </p:nvSpPr>
        <p:spPr>
          <a:xfrm>
            <a:off x="270302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482B9DF2-BB83-AC57-5E76-3F7D4BF5D803}"/>
              </a:ext>
            </a:extLst>
          </p:cNvPr>
          <p:cNvSpPr>
            <a:spLocks noGrp="1"/>
          </p:cNvSpPr>
          <p:nvPr>
            <p:ph type="pic" sz="quarter" idx="16" hasCustomPrompt="1"/>
          </p:nvPr>
        </p:nvSpPr>
        <p:spPr>
          <a:xfrm>
            <a:off x="723900"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14EC89DB-A265-1E48-9B67-69DAFF20D2A3}"/>
              </a:ext>
            </a:extLst>
          </p:cNvPr>
          <p:cNvSpPr>
            <a:spLocks noGrp="1"/>
          </p:cNvSpPr>
          <p:nvPr>
            <p:ph type="pic" sz="quarter" idx="15" hasCustomPrompt="1"/>
          </p:nvPr>
        </p:nvSpPr>
        <p:spPr>
          <a:xfrm>
            <a:off x="723899" y="675861"/>
            <a:ext cx="5729910" cy="3858039"/>
          </a:xfrm>
          <a:custGeom>
            <a:avLst/>
            <a:gdLst>
              <a:gd name="connsiteX0" fmla="*/ 0 w 5729910"/>
              <a:gd name="connsiteY0" fmla="*/ 0 h 3771900"/>
              <a:gd name="connsiteX1" fmla="*/ 5729910 w 5729910"/>
              <a:gd name="connsiteY1" fmla="*/ 0 h 3771900"/>
              <a:gd name="connsiteX2" fmla="*/ 5729910 w 5729910"/>
              <a:gd name="connsiteY2" fmla="*/ 3771900 h 3771900"/>
              <a:gd name="connsiteX3" fmla="*/ 0 w 5729910"/>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5729910" h="3771900">
                <a:moveTo>
                  <a:pt x="0" y="0"/>
                </a:moveTo>
                <a:lnTo>
                  <a:pt x="5729910" y="0"/>
                </a:lnTo>
                <a:lnTo>
                  <a:pt x="5729910" y="3771900"/>
                </a:lnTo>
                <a:lnTo>
                  <a:pt x="0" y="37719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3" name="Text Placeholder 9">
            <a:extLst>
              <a:ext uri="{FF2B5EF4-FFF2-40B4-BE49-F238E27FC236}">
                <a16:creationId xmlns:a16="http://schemas.microsoft.com/office/drawing/2014/main" id="{D97F02BF-4D0D-5A06-A602-46187E04A7B3}"/>
              </a:ext>
            </a:extLst>
          </p:cNvPr>
          <p:cNvSpPr>
            <a:spLocks noGrp="1"/>
          </p:cNvSpPr>
          <p:nvPr>
            <p:ph type="body" sz="quarter" idx="11" hasCustomPrompt="1"/>
          </p:nvPr>
        </p:nvSpPr>
        <p:spPr>
          <a:xfrm>
            <a:off x="6843058" y="579715"/>
            <a:ext cx="4934813" cy="607100"/>
          </a:xfrm>
          <a:prstGeom prst="rect">
            <a:avLst/>
          </a:prstGeom>
        </p:spPr>
        <p:txBody>
          <a:bodyPr/>
          <a:lstStyle>
            <a:lvl1pPr marL="0" indent="0" algn="l">
              <a:buFontTx/>
              <a:buNone/>
              <a:defRPr sz="4500" b="1">
                <a:solidFill>
                  <a:srgbClr val="21409A"/>
                </a:solidFill>
              </a:defRPr>
            </a:lvl1pPr>
            <a:lvl2pPr marL="457200" indent="0">
              <a:buNone/>
              <a:defRPr/>
            </a:lvl2pPr>
          </a:lstStyle>
          <a:p>
            <a:r>
              <a:rPr lang="en-US" sz="4500" b="1">
                <a:solidFill>
                  <a:srgbClr val="2D3990"/>
                </a:solidFill>
                <a:cs typeface="Sora" pitchFamily="2" charset="0"/>
              </a:rPr>
              <a:t>Service Showcase</a:t>
            </a:r>
          </a:p>
        </p:txBody>
      </p:sp>
      <p:sp>
        <p:nvSpPr>
          <p:cNvPr id="15" name="Text Placeholder 9">
            <a:extLst>
              <a:ext uri="{FF2B5EF4-FFF2-40B4-BE49-F238E27FC236}">
                <a16:creationId xmlns:a16="http://schemas.microsoft.com/office/drawing/2014/main" id="{71D10EEC-332C-3D57-ECB2-06A28960BF64}"/>
              </a:ext>
            </a:extLst>
          </p:cNvPr>
          <p:cNvSpPr>
            <a:spLocks noGrp="1"/>
          </p:cNvSpPr>
          <p:nvPr>
            <p:ph type="body" sz="quarter" idx="19"/>
          </p:nvPr>
        </p:nvSpPr>
        <p:spPr>
          <a:xfrm>
            <a:off x="6879612" y="1574998"/>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6" name="Text Placeholder 9">
            <a:extLst>
              <a:ext uri="{FF2B5EF4-FFF2-40B4-BE49-F238E27FC236}">
                <a16:creationId xmlns:a16="http://schemas.microsoft.com/office/drawing/2014/main" id="{8726B3E5-A5A6-87E0-5693-4859CF1EFC55}"/>
              </a:ext>
            </a:extLst>
          </p:cNvPr>
          <p:cNvSpPr>
            <a:spLocks noGrp="1"/>
          </p:cNvSpPr>
          <p:nvPr>
            <p:ph type="body" sz="quarter" idx="20"/>
          </p:nvPr>
        </p:nvSpPr>
        <p:spPr>
          <a:xfrm>
            <a:off x="6879611" y="3120129"/>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7" name="Text Placeholder 9">
            <a:extLst>
              <a:ext uri="{FF2B5EF4-FFF2-40B4-BE49-F238E27FC236}">
                <a16:creationId xmlns:a16="http://schemas.microsoft.com/office/drawing/2014/main" id="{A96AF6E6-1F2B-521C-5908-52B673F762ED}"/>
              </a:ext>
            </a:extLst>
          </p:cNvPr>
          <p:cNvSpPr>
            <a:spLocks noGrp="1"/>
          </p:cNvSpPr>
          <p:nvPr>
            <p:ph type="body" sz="quarter" idx="21"/>
          </p:nvPr>
        </p:nvSpPr>
        <p:spPr>
          <a:xfrm>
            <a:off x="6887585" y="2226076"/>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0E54260-FC71-550D-AE6C-0160123DC441}"/>
              </a:ext>
            </a:extLst>
          </p:cNvPr>
          <p:cNvSpPr>
            <a:spLocks noGrp="1"/>
          </p:cNvSpPr>
          <p:nvPr>
            <p:ph type="body" sz="quarter" idx="22"/>
          </p:nvPr>
        </p:nvSpPr>
        <p:spPr>
          <a:xfrm>
            <a:off x="6879612" y="3771610"/>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339048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3B6A3-DEF1-9129-B2AA-6EB306D41641}"/>
              </a:ext>
            </a:extLst>
          </p:cNvPr>
          <p:cNvSpPr/>
          <p:nvPr userDrawn="1"/>
        </p:nvSpPr>
        <p:spPr>
          <a:xfrm>
            <a:off x="0" y="1"/>
            <a:ext cx="12192000" cy="6858000"/>
          </a:xfrm>
          <a:prstGeom prst="rect">
            <a:avLst/>
          </a:prstGeom>
          <a:solidFill>
            <a:srgbClr val="2140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1F5979B-0311-F233-F7A8-A6145C8F1CB6}"/>
              </a:ext>
            </a:extLst>
          </p:cNvPr>
          <p:cNvPicPr>
            <a:picLocks noChangeAspect="1"/>
          </p:cNvPicPr>
          <p:nvPr userDrawn="1"/>
        </p:nvPicPr>
        <p:blipFill>
          <a:blip>
            <a:extLst>
              <a:ext uri="{96DAC541-7B7A-43D3-8B79-37D633B846F1}">
                <asvg:svgBlip xmlns:asvg="http://schemas.microsoft.com/office/drawing/2016/SVG/main" r:embed="rId2"/>
              </a:ext>
            </a:extLst>
          </a:blip>
          <a:srcRect r="31046" b="19631"/>
          <a:stretch/>
        </p:blipFill>
        <p:spPr>
          <a:xfrm>
            <a:off x="6880349" y="1346301"/>
            <a:ext cx="5311651" cy="5511699"/>
          </a:xfrm>
          <a:prstGeom prst="rect">
            <a:avLst/>
          </a:prstGeom>
        </p:spPr>
      </p:pic>
      <p:pic>
        <p:nvPicPr>
          <p:cNvPr id="5" name="Graphic 4">
            <a:extLst>
              <a:ext uri="{FF2B5EF4-FFF2-40B4-BE49-F238E27FC236}">
                <a16:creationId xmlns:a16="http://schemas.microsoft.com/office/drawing/2014/main" id="{8F35F12A-940B-F332-56C7-58CC7851E2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7286" y="860285"/>
            <a:ext cx="3830141" cy="1146787"/>
          </a:xfrm>
          <a:prstGeom prst="rect">
            <a:avLst/>
          </a:prstGeom>
        </p:spPr>
      </p:pic>
      <p:cxnSp>
        <p:nvCxnSpPr>
          <p:cNvPr id="20" name="Straight Connector 19">
            <a:extLst>
              <a:ext uri="{FF2B5EF4-FFF2-40B4-BE49-F238E27FC236}">
                <a16:creationId xmlns:a16="http://schemas.microsoft.com/office/drawing/2014/main" id="{C482C316-80D0-736E-5C79-330DB6C1334F}"/>
              </a:ext>
            </a:extLst>
          </p:cNvPr>
          <p:cNvCxnSpPr>
            <a:cxnSpLocks/>
          </p:cNvCxnSpPr>
          <p:nvPr userDrawn="1"/>
        </p:nvCxnSpPr>
        <p:spPr>
          <a:xfrm>
            <a:off x="1709388" y="3609591"/>
            <a:ext cx="42379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78EF52B-C85E-0A04-4D15-8F7CB39FD72B}"/>
              </a:ext>
            </a:extLst>
          </p:cNvPr>
          <p:cNvSpPr>
            <a:spLocks noGrp="1"/>
          </p:cNvSpPr>
          <p:nvPr>
            <p:ph type="body" sz="quarter" idx="10" hasCustomPrompt="1"/>
          </p:nvPr>
        </p:nvSpPr>
        <p:spPr>
          <a:xfrm>
            <a:off x="1597807" y="2184410"/>
            <a:ext cx="5508906" cy="607100"/>
          </a:xfrm>
          <a:prstGeom prst="rect">
            <a:avLst/>
          </a:prstGeom>
        </p:spPr>
        <p:txBody>
          <a:bodyPr/>
          <a:lstStyle>
            <a:lvl1pPr marL="0" indent="0">
              <a:buFontTx/>
              <a:buNone/>
              <a:defRPr sz="4500" b="1">
                <a:solidFill>
                  <a:schemeClr val="bg1"/>
                </a:solidFill>
              </a:defRPr>
            </a:lvl1pPr>
            <a:lvl2pPr marL="457200" indent="0">
              <a:buNone/>
              <a:defRPr/>
            </a:lvl2pPr>
          </a:lstStyle>
          <a:p>
            <a:pPr lvl="0"/>
            <a:r>
              <a:rPr lang="en-US"/>
              <a:t>Click to edit Headline</a:t>
            </a:r>
          </a:p>
        </p:txBody>
      </p:sp>
      <p:sp>
        <p:nvSpPr>
          <p:cNvPr id="22" name="Text Placeholder 9">
            <a:extLst>
              <a:ext uri="{FF2B5EF4-FFF2-40B4-BE49-F238E27FC236}">
                <a16:creationId xmlns:a16="http://schemas.microsoft.com/office/drawing/2014/main" id="{76540332-2BC7-E582-347C-EAB3BEA1DD26}"/>
              </a:ext>
            </a:extLst>
          </p:cNvPr>
          <p:cNvSpPr>
            <a:spLocks noGrp="1"/>
          </p:cNvSpPr>
          <p:nvPr>
            <p:ph type="body" sz="quarter" idx="11"/>
          </p:nvPr>
        </p:nvSpPr>
        <p:spPr>
          <a:xfrm>
            <a:off x="1624965" y="2856968"/>
            <a:ext cx="5479523" cy="280572"/>
          </a:xfrm>
          <a:prstGeom prst="rect">
            <a:avLst/>
          </a:prstGeom>
        </p:spPr>
        <p:txBody>
          <a:bodyPr/>
          <a:lstStyle>
            <a:lvl1pPr marL="0" indent="0">
              <a:buFontTx/>
              <a:buNone/>
              <a:defRPr sz="1800" b="1">
                <a:solidFill>
                  <a:schemeClr val="bg1"/>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BE9AC7AA-EE5A-C29E-B809-673931F7CD2C}"/>
              </a:ext>
            </a:extLst>
          </p:cNvPr>
          <p:cNvSpPr>
            <a:spLocks noGrp="1"/>
          </p:cNvSpPr>
          <p:nvPr>
            <p:ph type="body" sz="quarter" idx="12"/>
          </p:nvPr>
        </p:nvSpPr>
        <p:spPr>
          <a:xfrm>
            <a:off x="1615340" y="3676245"/>
            <a:ext cx="5479523" cy="1466123"/>
          </a:xfrm>
          <a:prstGeom prst="rect">
            <a:avLst/>
          </a:prstGeom>
        </p:spPr>
        <p:txBody>
          <a:bodyPr/>
          <a:lstStyle>
            <a:lvl1pPr marL="0" indent="0">
              <a:buFontTx/>
              <a:buNone/>
              <a:defRPr sz="1400" b="0">
                <a:solidFill>
                  <a:schemeClr val="bg1"/>
                </a:solidFill>
              </a:defRPr>
            </a:lvl1pPr>
            <a:lvl2pPr marL="457200" indent="0">
              <a:buNone/>
              <a:defRPr/>
            </a:lvl2pPr>
          </a:lstStyle>
          <a:p>
            <a:pPr lvl="0"/>
            <a:r>
              <a:rPr lang="en-US"/>
              <a:t>Click to edit Master text styles</a:t>
            </a:r>
          </a:p>
        </p:txBody>
      </p:sp>
      <p:sp>
        <p:nvSpPr>
          <p:cNvPr id="24" name="Text Placeholder 9">
            <a:extLst>
              <a:ext uri="{FF2B5EF4-FFF2-40B4-BE49-F238E27FC236}">
                <a16:creationId xmlns:a16="http://schemas.microsoft.com/office/drawing/2014/main" id="{EECA00D2-20E5-0D19-B355-5261F1519C49}"/>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bg1"/>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0D9A3C95-CC42-D41E-31F9-81895895D78A}"/>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725100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ortfolio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6CA062B-2922-4FDB-85CA-512974CBA638}"/>
              </a:ext>
            </a:extLst>
          </p:cNvPr>
          <p:cNvSpPr>
            <a:spLocks noGrp="1"/>
          </p:cNvSpPr>
          <p:nvPr>
            <p:ph type="pic" sz="quarter" idx="18" hasCustomPrompt="1"/>
          </p:nvPr>
        </p:nvSpPr>
        <p:spPr>
          <a:xfrm>
            <a:off x="9554818" y="762001"/>
            <a:ext cx="1875183" cy="5333999"/>
          </a:xfrm>
          <a:custGeom>
            <a:avLst/>
            <a:gdLst>
              <a:gd name="connsiteX0" fmla="*/ 0 w 1875183"/>
              <a:gd name="connsiteY0" fmla="*/ 0 h 5333999"/>
              <a:gd name="connsiteX1" fmla="*/ 1875183 w 1875183"/>
              <a:gd name="connsiteY1" fmla="*/ 0 h 5333999"/>
              <a:gd name="connsiteX2" fmla="*/ 1875183 w 1875183"/>
              <a:gd name="connsiteY2" fmla="*/ 5333999 h 5333999"/>
              <a:gd name="connsiteX3" fmla="*/ 0 w 1875183"/>
              <a:gd name="connsiteY3" fmla="*/ 5333999 h 5333999"/>
            </a:gdLst>
            <a:ahLst/>
            <a:cxnLst>
              <a:cxn ang="0">
                <a:pos x="connsiteX0" y="connsiteY0"/>
              </a:cxn>
              <a:cxn ang="0">
                <a:pos x="connsiteX1" y="connsiteY1"/>
              </a:cxn>
              <a:cxn ang="0">
                <a:pos x="connsiteX2" y="connsiteY2"/>
              </a:cxn>
              <a:cxn ang="0">
                <a:pos x="connsiteX3" y="connsiteY3"/>
              </a:cxn>
            </a:cxnLst>
            <a:rect l="l" t="t" r="r" b="b"/>
            <a:pathLst>
              <a:path w="1875183" h="5333999">
                <a:moveTo>
                  <a:pt x="0" y="0"/>
                </a:moveTo>
                <a:lnTo>
                  <a:pt x="1875183" y="0"/>
                </a:lnTo>
                <a:lnTo>
                  <a:pt x="1875183" y="5333999"/>
                </a:lnTo>
                <a:lnTo>
                  <a:pt x="0" y="53339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EF417333-934D-EC47-1D15-35BD7696A444}"/>
              </a:ext>
            </a:extLst>
          </p:cNvPr>
          <p:cNvSpPr>
            <a:spLocks noGrp="1"/>
          </p:cNvSpPr>
          <p:nvPr>
            <p:ph type="pic" sz="quarter" idx="17" hasCustomPrompt="1"/>
          </p:nvPr>
        </p:nvSpPr>
        <p:spPr>
          <a:xfrm>
            <a:off x="7785653" y="2514601"/>
            <a:ext cx="1583635" cy="3581399"/>
          </a:xfrm>
          <a:custGeom>
            <a:avLst/>
            <a:gdLst>
              <a:gd name="connsiteX0" fmla="*/ 0 w 1583635"/>
              <a:gd name="connsiteY0" fmla="*/ 0 h 3581399"/>
              <a:gd name="connsiteX1" fmla="*/ 1583635 w 1583635"/>
              <a:gd name="connsiteY1" fmla="*/ 0 h 3581399"/>
              <a:gd name="connsiteX2" fmla="*/ 1583635 w 1583635"/>
              <a:gd name="connsiteY2" fmla="*/ 3581399 h 3581399"/>
              <a:gd name="connsiteX3" fmla="*/ 0 w 1583635"/>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83635" h="3581399">
                <a:moveTo>
                  <a:pt x="0" y="0"/>
                </a:moveTo>
                <a:lnTo>
                  <a:pt x="1583635" y="0"/>
                </a:lnTo>
                <a:lnTo>
                  <a:pt x="1583635"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7AAC319B-C12B-54AE-34A7-772F635E09E2}"/>
              </a:ext>
            </a:extLst>
          </p:cNvPr>
          <p:cNvSpPr>
            <a:spLocks noGrp="1"/>
          </p:cNvSpPr>
          <p:nvPr>
            <p:ph type="pic" sz="quarter" idx="16" hasCustomPrompt="1"/>
          </p:nvPr>
        </p:nvSpPr>
        <p:spPr>
          <a:xfrm>
            <a:off x="6096002" y="2514600"/>
            <a:ext cx="1504121" cy="3581399"/>
          </a:xfrm>
          <a:custGeom>
            <a:avLst/>
            <a:gdLst>
              <a:gd name="connsiteX0" fmla="*/ 0 w 1504121"/>
              <a:gd name="connsiteY0" fmla="*/ 0 h 3581399"/>
              <a:gd name="connsiteX1" fmla="*/ 1504121 w 1504121"/>
              <a:gd name="connsiteY1" fmla="*/ 0 h 3581399"/>
              <a:gd name="connsiteX2" fmla="*/ 1504121 w 1504121"/>
              <a:gd name="connsiteY2" fmla="*/ 3581399 h 3581399"/>
              <a:gd name="connsiteX3" fmla="*/ 0 w 1504121"/>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04121" h="3581399">
                <a:moveTo>
                  <a:pt x="0" y="0"/>
                </a:moveTo>
                <a:lnTo>
                  <a:pt x="1504121" y="0"/>
                </a:lnTo>
                <a:lnTo>
                  <a:pt x="1504121"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C86193DB-886E-9339-6B7C-FFAEC1D04DAC}"/>
              </a:ext>
            </a:extLst>
          </p:cNvPr>
          <p:cNvSpPr>
            <a:spLocks noGrp="1"/>
          </p:cNvSpPr>
          <p:nvPr>
            <p:ph type="pic" sz="quarter" idx="15" hasCustomPrompt="1"/>
          </p:nvPr>
        </p:nvSpPr>
        <p:spPr>
          <a:xfrm>
            <a:off x="6096001" y="762001"/>
            <a:ext cx="3273286" cy="1583635"/>
          </a:xfrm>
          <a:custGeom>
            <a:avLst/>
            <a:gdLst>
              <a:gd name="connsiteX0" fmla="*/ 0 w 3273286"/>
              <a:gd name="connsiteY0" fmla="*/ 0 h 1583635"/>
              <a:gd name="connsiteX1" fmla="*/ 3273286 w 3273286"/>
              <a:gd name="connsiteY1" fmla="*/ 0 h 1583635"/>
              <a:gd name="connsiteX2" fmla="*/ 3273286 w 3273286"/>
              <a:gd name="connsiteY2" fmla="*/ 1583635 h 1583635"/>
              <a:gd name="connsiteX3" fmla="*/ 0 w 3273286"/>
              <a:gd name="connsiteY3" fmla="*/ 1583635 h 1583635"/>
            </a:gdLst>
            <a:ahLst/>
            <a:cxnLst>
              <a:cxn ang="0">
                <a:pos x="connsiteX0" y="connsiteY0"/>
              </a:cxn>
              <a:cxn ang="0">
                <a:pos x="connsiteX1" y="connsiteY1"/>
              </a:cxn>
              <a:cxn ang="0">
                <a:pos x="connsiteX2" y="connsiteY2"/>
              </a:cxn>
              <a:cxn ang="0">
                <a:pos x="connsiteX3" y="connsiteY3"/>
              </a:cxn>
            </a:cxnLst>
            <a:rect l="l" t="t" r="r" b="b"/>
            <a:pathLst>
              <a:path w="3273286" h="1583635">
                <a:moveTo>
                  <a:pt x="0" y="0"/>
                </a:moveTo>
                <a:lnTo>
                  <a:pt x="3273286" y="0"/>
                </a:lnTo>
                <a:lnTo>
                  <a:pt x="3273286" y="1583635"/>
                </a:lnTo>
                <a:lnTo>
                  <a:pt x="0" y="158363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5" name="Text Placeholder 9">
            <a:extLst>
              <a:ext uri="{FF2B5EF4-FFF2-40B4-BE49-F238E27FC236}">
                <a16:creationId xmlns:a16="http://schemas.microsoft.com/office/drawing/2014/main" id="{D3F96F88-F848-4923-088D-EF08455D76D1}"/>
              </a:ext>
            </a:extLst>
          </p:cNvPr>
          <p:cNvSpPr>
            <a:spLocks noGrp="1"/>
          </p:cNvSpPr>
          <p:nvPr>
            <p:ph type="body" sz="quarter" idx="19" hasCustomPrompt="1"/>
          </p:nvPr>
        </p:nvSpPr>
        <p:spPr>
          <a:xfrm>
            <a:off x="482026" y="569441"/>
            <a:ext cx="5427984"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6" name="Text Placeholder 9">
            <a:extLst>
              <a:ext uri="{FF2B5EF4-FFF2-40B4-BE49-F238E27FC236}">
                <a16:creationId xmlns:a16="http://schemas.microsoft.com/office/drawing/2014/main" id="{BBD48DC8-DBF7-98FE-6D7C-F89C9191C5D6}"/>
              </a:ext>
            </a:extLst>
          </p:cNvPr>
          <p:cNvSpPr>
            <a:spLocks noGrp="1"/>
          </p:cNvSpPr>
          <p:nvPr>
            <p:ph type="body" sz="quarter" idx="13"/>
          </p:nvPr>
        </p:nvSpPr>
        <p:spPr>
          <a:xfrm>
            <a:off x="508612" y="2511583"/>
            <a:ext cx="5401860"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C78AFD44-1E8B-2AD4-72BC-C46830090754}"/>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24813849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Portfoli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7AD129-CF59-E1D4-D950-DFCB8698D13C}"/>
              </a:ext>
            </a:extLst>
          </p:cNvPr>
          <p:cNvSpPr>
            <a:spLocks noGrp="1"/>
          </p:cNvSpPr>
          <p:nvPr>
            <p:ph type="pic" sz="quarter" idx="15" hasCustomPrompt="1"/>
          </p:nvPr>
        </p:nvSpPr>
        <p:spPr>
          <a:xfrm>
            <a:off x="482022"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Text Placeholder 9">
            <a:extLst>
              <a:ext uri="{FF2B5EF4-FFF2-40B4-BE49-F238E27FC236}">
                <a16:creationId xmlns:a16="http://schemas.microsoft.com/office/drawing/2014/main" id="{E171B3AB-211D-DC09-DCAE-92E0FA2315E5}"/>
              </a:ext>
            </a:extLst>
          </p:cNvPr>
          <p:cNvSpPr>
            <a:spLocks noGrp="1"/>
          </p:cNvSpPr>
          <p:nvPr>
            <p:ph type="body" sz="quarter" idx="11" hasCustomPrompt="1"/>
          </p:nvPr>
        </p:nvSpPr>
        <p:spPr>
          <a:xfrm>
            <a:off x="482024" y="572169"/>
            <a:ext cx="5269114"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E931FA0D-2DBE-6C01-C922-5B92C8984403}"/>
              </a:ext>
            </a:extLst>
          </p:cNvPr>
          <p:cNvSpPr>
            <a:spLocks noGrp="1"/>
          </p:cNvSpPr>
          <p:nvPr>
            <p:ph type="body" sz="quarter" idx="13"/>
          </p:nvPr>
        </p:nvSpPr>
        <p:spPr>
          <a:xfrm>
            <a:off x="402511"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CF6A1C39-8BD8-403D-5EF2-7FCC4BC53371}"/>
              </a:ext>
            </a:extLst>
          </p:cNvPr>
          <p:cNvSpPr>
            <a:spLocks noGrp="1"/>
          </p:cNvSpPr>
          <p:nvPr>
            <p:ph type="body" sz="quarter" idx="17"/>
          </p:nvPr>
        </p:nvSpPr>
        <p:spPr>
          <a:xfrm>
            <a:off x="482025" y="1609651"/>
            <a:ext cx="5269113" cy="582321"/>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
        <p:nvSpPr>
          <p:cNvPr id="15" name="Text Placeholder 9">
            <a:extLst>
              <a:ext uri="{FF2B5EF4-FFF2-40B4-BE49-F238E27FC236}">
                <a16:creationId xmlns:a16="http://schemas.microsoft.com/office/drawing/2014/main" id="{2A7E8552-6D54-1D5A-9D4F-7D7A90B63183}"/>
              </a:ext>
            </a:extLst>
          </p:cNvPr>
          <p:cNvSpPr>
            <a:spLocks noGrp="1"/>
          </p:cNvSpPr>
          <p:nvPr>
            <p:ph type="body" sz="quarter" idx="18"/>
          </p:nvPr>
        </p:nvSpPr>
        <p:spPr>
          <a:xfrm>
            <a:off x="402514"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1" name="Picture Placeholder 4">
            <a:extLst>
              <a:ext uri="{FF2B5EF4-FFF2-40B4-BE49-F238E27FC236}">
                <a16:creationId xmlns:a16="http://schemas.microsoft.com/office/drawing/2014/main" id="{9C076CF6-D58D-30E6-0F30-18653CC5A3A7}"/>
              </a:ext>
            </a:extLst>
          </p:cNvPr>
          <p:cNvSpPr>
            <a:spLocks noGrp="1"/>
          </p:cNvSpPr>
          <p:nvPr>
            <p:ph type="pic" sz="quarter" idx="19" hasCustomPrompt="1"/>
          </p:nvPr>
        </p:nvSpPr>
        <p:spPr>
          <a:xfrm>
            <a:off x="6409059"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B9E32D7D-E3F5-7780-F0D8-90B55225770B}"/>
              </a:ext>
            </a:extLst>
          </p:cNvPr>
          <p:cNvSpPr>
            <a:spLocks noGrp="1"/>
          </p:cNvSpPr>
          <p:nvPr>
            <p:ph type="body" sz="quarter" idx="20"/>
          </p:nvPr>
        </p:nvSpPr>
        <p:spPr>
          <a:xfrm>
            <a:off x="6329548"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7D66AE80-9C6E-9997-5F4E-72C1704477F7}"/>
              </a:ext>
            </a:extLst>
          </p:cNvPr>
          <p:cNvSpPr>
            <a:spLocks noGrp="1"/>
          </p:cNvSpPr>
          <p:nvPr>
            <p:ph type="body" sz="quarter" idx="21"/>
          </p:nvPr>
        </p:nvSpPr>
        <p:spPr>
          <a:xfrm>
            <a:off x="6329551"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1522901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k Exampl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CEE5341-45F9-5954-BB43-19EE8D7BF300}"/>
              </a:ext>
            </a:extLst>
          </p:cNvPr>
          <p:cNvSpPr>
            <a:spLocks noGrp="1"/>
          </p:cNvSpPr>
          <p:nvPr>
            <p:ph type="pic" sz="quarter" idx="21" hasCustomPrompt="1"/>
          </p:nvPr>
        </p:nvSpPr>
        <p:spPr>
          <a:xfrm>
            <a:off x="6531429" y="3550740"/>
            <a:ext cx="2900806" cy="2297611"/>
          </a:xfrm>
          <a:custGeom>
            <a:avLst/>
            <a:gdLst>
              <a:gd name="connsiteX0" fmla="*/ 0 w 2801257"/>
              <a:gd name="connsiteY0" fmla="*/ 0 h 2297611"/>
              <a:gd name="connsiteX1" fmla="*/ 2801257 w 2801257"/>
              <a:gd name="connsiteY1" fmla="*/ 0 h 2297611"/>
              <a:gd name="connsiteX2" fmla="*/ 2801257 w 2801257"/>
              <a:gd name="connsiteY2" fmla="*/ 2297611 h 2297611"/>
              <a:gd name="connsiteX3" fmla="*/ 0 w 2801257"/>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801257" h="2297611">
                <a:moveTo>
                  <a:pt x="0" y="0"/>
                </a:moveTo>
                <a:lnTo>
                  <a:pt x="2801257" y="0"/>
                </a:lnTo>
                <a:lnTo>
                  <a:pt x="2801257"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0" name="Picture Placeholder 19">
            <a:extLst>
              <a:ext uri="{FF2B5EF4-FFF2-40B4-BE49-F238E27FC236}">
                <a16:creationId xmlns:a16="http://schemas.microsoft.com/office/drawing/2014/main" id="{DAE69B6C-AB30-489D-9819-DCE56A26E5D5}"/>
              </a:ext>
            </a:extLst>
          </p:cNvPr>
          <p:cNvSpPr>
            <a:spLocks noGrp="1"/>
          </p:cNvSpPr>
          <p:nvPr>
            <p:ph type="pic" sz="quarter" idx="20" hasCustomPrompt="1"/>
          </p:nvPr>
        </p:nvSpPr>
        <p:spPr>
          <a:xfrm>
            <a:off x="4651512" y="3550740"/>
            <a:ext cx="1747238" cy="2297611"/>
          </a:xfrm>
          <a:custGeom>
            <a:avLst/>
            <a:gdLst>
              <a:gd name="connsiteX0" fmla="*/ 0 w 1647686"/>
              <a:gd name="connsiteY0" fmla="*/ 0 h 2297611"/>
              <a:gd name="connsiteX1" fmla="*/ 1647686 w 1647686"/>
              <a:gd name="connsiteY1" fmla="*/ 0 h 2297611"/>
              <a:gd name="connsiteX2" fmla="*/ 1647686 w 1647686"/>
              <a:gd name="connsiteY2" fmla="*/ 2297611 h 2297611"/>
              <a:gd name="connsiteX3" fmla="*/ 0 w 16476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1647686" h="2297611">
                <a:moveTo>
                  <a:pt x="0" y="0"/>
                </a:moveTo>
                <a:lnTo>
                  <a:pt x="1647686" y="0"/>
                </a:lnTo>
                <a:lnTo>
                  <a:pt x="16476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8" name="Picture Placeholder 17">
            <a:extLst>
              <a:ext uri="{FF2B5EF4-FFF2-40B4-BE49-F238E27FC236}">
                <a16:creationId xmlns:a16="http://schemas.microsoft.com/office/drawing/2014/main" id="{025C0720-A37A-4742-BF1B-2B38511C6E06}"/>
              </a:ext>
            </a:extLst>
          </p:cNvPr>
          <p:cNvSpPr>
            <a:spLocks noGrp="1"/>
          </p:cNvSpPr>
          <p:nvPr>
            <p:ph type="pic" sz="quarter" idx="19" hasCustomPrompt="1"/>
          </p:nvPr>
        </p:nvSpPr>
        <p:spPr>
          <a:xfrm>
            <a:off x="526775" y="3550740"/>
            <a:ext cx="3992058" cy="2297611"/>
          </a:xfrm>
          <a:custGeom>
            <a:avLst/>
            <a:gdLst>
              <a:gd name="connsiteX0" fmla="*/ 0 w 3695384"/>
              <a:gd name="connsiteY0" fmla="*/ 0 h 2297611"/>
              <a:gd name="connsiteX1" fmla="*/ 3695384 w 3695384"/>
              <a:gd name="connsiteY1" fmla="*/ 0 h 2297611"/>
              <a:gd name="connsiteX2" fmla="*/ 3695384 w 3695384"/>
              <a:gd name="connsiteY2" fmla="*/ 2297611 h 2297611"/>
              <a:gd name="connsiteX3" fmla="*/ 0 w 3695384"/>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695384" h="2297611">
                <a:moveTo>
                  <a:pt x="0" y="0"/>
                </a:moveTo>
                <a:lnTo>
                  <a:pt x="3695384" y="0"/>
                </a:lnTo>
                <a:lnTo>
                  <a:pt x="3695384"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6" name="Picture Placeholder 15">
            <a:extLst>
              <a:ext uri="{FF2B5EF4-FFF2-40B4-BE49-F238E27FC236}">
                <a16:creationId xmlns:a16="http://schemas.microsoft.com/office/drawing/2014/main" id="{559206C1-3D26-0495-EA9F-8486E8E6AB62}"/>
              </a:ext>
            </a:extLst>
          </p:cNvPr>
          <p:cNvSpPr>
            <a:spLocks noGrp="1"/>
          </p:cNvSpPr>
          <p:nvPr>
            <p:ph type="pic" sz="quarter" idx="18" hasCustomPrompt="1"/>
          </p:nvPr>
        </p:nvSpPr>
        <p:spPr>
          <a:xfrm>
            <a:off x="9564914" y="1038778"/>
            <a:ext cx="2191656" cy="4809572"/>
          </a:xfrm>
          <a:custGeom>
            <a:avLst/>
            <a:gdLst>
              <a:gd name="connsiteX0" fmla="*/ 0 w 1865086"/>
              <a:gd name="connsiteY0" fmla="*/ 4104721 h 4809572"/>
              <a:gd name="connsiteX1" fmla="*/ 1865086 w 1865086"/>
              <a:gd name="connsiteY1" fmla="*/ 4104721 h 4809572"/>
              <a:gd name="connsiteX2" fmla="*/ 1865086 w 1865086"/>
              <a:gd name="connsiteY2" fmla="*/ 4809572 h 4809572"/>
              <a:gd name="connsiteX3" fmla="*/ 0 w 1865086"/>
              <a:gd name="connsiteY3" fmla="*/ 4809572 h 4809572"/>
              <a:gd name="connsiteX4" fmla="*/ 0 w 1865086"/>
              <a:gd name="connsiteY4" fmla="*/ 0 h 4809572"/>
              <a:gd name="connsiteX5" fmla="*/ 1865086 w 1865086"/>
              <a:gd name="connsiteY5" fmla="*/ 0 h 4809572"/>
              <a:gd name="connsiteX6" fmla="*/ 1865086 w 1865086"/>
              <a:gd name="connsiteY6" fmla="*/ 3967745 h 4809572"/>
              <a:gd name="connsiteX7" fmla="*/ 0 w 1865086"/>
              <a:gd name="connsiteY7" fmla="*/ 3967745 h 48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5086" h="4809572">
                <a:moveTo>
                  <a:pt x="0" y="4104721"/>
                </a:moveTo>
                <a:lnTo>
                  <a:pt x="1865086" y="4104721"/>
                </a:lnTo>
                <a:lnTo>
                  <a:pt x="1865086" y="4809572"/>
                </a:lnTo>
                <a:lnTo>
                  <a:pt x="0" y="4809572"/>
                </a:lnTo>
                <a:close/>
                <a:moveTo>
                  <a:pt x="0" y="0"/>
                </a:moveTo>
                <a:lnTo>
                  <a:pt x="1865086" y="0"/>
                </a:lnTo>
                <a:lnTo>
                  <a:pt x="1865086" y="3967745"/>
                </a:lnTo>
                <a:lnTo>
                  <a:pt x="0" y="396774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9390408-96B7-A7E5-F90B-4DA6E741F8A7}"/>
              </a:ext>
            </a:extLst>
          </p:cNvPr>
          <p:cNvSpPr>
            <a:spLocks noGrp="1"/>
          </p:cNvSpPr>
          <p:nvPr>
            <p:ph type="pic" sz="quarter" idx="17" hasCustomPrompt="1"/>
          </p:nvPr>
        </p:nvSpPr>
        <p:spPr>
          <a:xfrm>
            <a:off x="7141028" y="1038780"/>
            <a:ext cx="2269541" cy="2390220"/>
          </a:xfrm>
          <a:custGeom>
            <a:avLst/>
            <a:gdLst>
              <a:gd name="connsiteX0" fmla="*/ 0 w 2191656"/>
              <a:gd name="connsiteY0" fmla="*/ 0 h 2297611"/>
              <a:gd name="connsiteX1" fmla="*/ 2191656 w 2191656"/>
              <a:gd name="connsiteY1" fmla="*/ 0 h 2297611"/>
              <a:gd name="connsiteX2" fmla="*/ 2191656 w 2191656"/>
              <a:gd name="connsiteY2" fmla="*/ 2297611 h 2297611"/>
              <a:gd name="connsiteX3" fmla="*/ 0 w 219165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191656" h="2297611">
                <a:moveTo>
                  <a:pt x="0" y="0"/>
                </a:moveTo>
                <a:lnTo>
                  <a:pt x="2191656" y="0"/>
                </a:lnTo>
                <a:lnTo>
                  <a:pt x="219165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F0BBED3A-5DDF-52C4-1720-C28BEA12C51F}"/>
              </a:ext>
            </a:extLst>
          </p:cNvPr>
          <p:cNvSpPr>
            <a:spLocks noGrp="1"/>
          </p:cNvSpPr>
          <p:nvPr>
            <p:ph type="pic" sz="quarter" idx="16" hasCustomPrompt="1"/>
          </p:nvPr>
        </p:nvSpPr>
        <p:spPr>
          <a:xfrm>
            <a:off x="3875313" y="1038780"/>
            <a:ext cx="3111369" cy="2390220"/>
          </a:xfrm>
          <a:custGeom>
            <a:avLst/>
            <a:gdLst>
              <a:gd name="connsiteX0" fmla="*/ 0 w 3033486"/>
              <a:gd name="connsiteY0" fmla="*/ 0 h 2297611"/>
              <a:gd name="connsiteX1" fmla="*/ 3033486 w 3033486"/>
              <a:gd name="connsiteY1" fmla="*/ 0 h 2297611"/>
              <a:gd name="connsiteX2" fmla="*/ 3033486 w 3033486"/>
              <a:gd name="connsiteY2" fmla="*/ 2297611 h 2297611"/>
              <a:gd name="connsiteX3" fmla="*/ 0 w 30334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033486" h="2297611">
                <a:moveTo>
                  <a:pt x="0" y="0"/>
                </a:moveTo>
                <a:lnTo>
                  <a:pt x="3033486" y="0"/>
                </a:lnTo>
                <a:lnTo>
                  <a:pt x="30334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DD506A78-852E-3959-0289-BF991E1AB1B9}"/>
              </a:ext>
            </a:extLst>
          </p:cNvPr>
          <p:cNvSpPr>
            <a:spLocks noGrp="1"/>
          </p:cNvSpPr>
          <p:nvPr>
            <p:ph type="pic" sz="quarter" idx="15" hasCustomPrompt="1"/>
          </p:nvPr>
        </p:nvSpPr>
        <p:spPr>
          <a:xfrm>
            <a:off x="526775" y="1038780"/>
            <a:ext cx="3194192" cy="2390220"/>
          </a:xfrm>
          <a:custGeom>
            <a:avLst/>
            <a:gdLst>
              <a:gd name="connsiteX0" fmla="*/ 0 w 2919186"/>
              <a:gd name="connsiteY0" fmla="*/ 0 h 2297611"/>
              <a:gd name="connsiteX1" fmla="*/ 2919186 w 2919186"/>
              <a:gd name="connsiteY1" fmla="*/ 0 h 2297611"/>
              <a:gd name="connsiteX2" fmla="*/ 2919186 w 2919186"/>
              <a:gd name="connsiteY2" fmla="*/ 2297611 h 2297611"/>
              <a:gd name="connsiteX3" fmla="*/ 0 w 29191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919186" h="2297611">
                <a:moveTo>
                  <a:pt x="0" y="0"/>
                </a:moveTo>
                <a:lnTo>
                  <a:pt x="2919186" y="0"/>
                </a:lnTo>
                <a:lnTo>
                  <a:pt x="29191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29597563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teboo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EA0F06A-46C2-BBAC-549D-F6B58FF67806}"/>
              </a:ext>
            </a:extLst>
          </p:cNvPr>
          <p:cNvSpPr>
            <a:spLocks noGrp="1"/>
          </p:cNvSpPr>
          <p:nvPr>
            <p:ph type="pic" sz="quarter" idx="15" hasCustomPrompt="1"/>
          </p:nvPr>
        </p:nvSpPr>
        <p:spPr>
          <a:xfrm>
            <a:off x="772840" y="2624393"/>
            <a:ext cx="5097121" cy="3155907"/>
          </a:xfrm>
          <a:custGeom>
            <a:avLst/>
            <a:gdLst>
              <a:gd name="connsiteX0" fmla="*/ 0 w 5097121"/>
              <a:gd name="connsiteY0" fmla="*/ 0 h 3155907"/>
              <a:gd name="connsiteX1" fmla="*/ 5097121 w 5097121"/>
              <a:gd name="connsiteY1" fmla="*/ 0 h 3155907"/>
              <a:gd name="connsiteX2" fmla="*/ 5097121 w 5097121"/>
              <a:gd name="connsiteY2" fmla="*/ 3155907 h 3155907"/>
              <a:gd name="connsiteX3" fmla="*/ 0 w 5097121"/>
              <a:gd name="connsiteY3" fmla="*/ 3155907 h 3155907"/>
            </a:gdLst>
            <a:ahLst/>
            <a:cxnLst>
              <a:cxn ang="0">
                <a:pos x="connsiteX0" y="connsiteY0"/>
              </a:cxn>
              <a:cxn ang="0">
                <a:pos x="connsiteX1" y="connsiteY1"/>
              </a:cxn>
              <a:cxn ang="0">
                <a:pos x="connsiteX2" y="connsiteY2"/>
              </a:cxn>
              <a:cxn ang="0">
                <a:pos x="connsiteX3" y="connsiteY3"/>
              </a:cxn>
            </a:cxnLst>
            <a:rect l="l" t="t" r="r" b="b"/>
            <a:pathLst>
              <a:path w="5097121" h="3155907">
                <a:moveTo>
                  <a:pt x="0" y="0"/>
                </a:moveTo>
                <a:lnTo>
                  <a:pt x="5097121" y="0"/>
                </a:lnTo>
                <a:lnTo>
                  <a:pt x="5097121" y="3155907"/>
                </a:lnTo>
                <a:lnTo>
                  <a:pt x="0" y="315590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68CC084F-5A78-AD11-5231-AA07E93A74F9}"/>
              </a:ext>
            </a:extLst>
          </p:cNvPr>
          <p:cNvSpPr>
            <a:spLocks noGrp="1"/>
          </p:cNvSpPr>
          <p:nvPr>
            <p:ph type="pic" sz="quarter" idx="14" hasCustomPrompt="1"/>
          </p:nvPr>
        </p:nvSpPr>
        <p:spPr>
          <a:xfrm>
            <a:off x="7221606" y="4566250"/>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Picture Placeholder 5">
            <a:extLst>
              <a:ext uri="{FF2B5EF4-FFF2-40B4-BE49-F238E27FC236}">
                <a16:creationId xmlns:a16="http://schemas.microsoft.com/office/drawing/2014/main" id="{4848FB01-15AD-167C-CACC-5B98AF1AD480}"/>
              </a:ext>
            </a:extLst>
          </p:cNvPr>
          <p:cNvSpPr>
            <a:spLocks noGrp="1"/>
          </p:cNvSpPr>
          <p:nvPr>
            <p:ph type="pic" sz="quarter" idx="13" hasCustomPrompt="1"/>
          </p:nvPr>
        </p:nvSpPr>
        <p:spPr>
          <a:xfrm>
            <a:off x="7221606" y="2820511"/>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9617FD55-150E-4405-6A01-22AEBC69D643}"/>
              </a:ext>
            </a:extLst>
          </p:cNvPr>
          <p:cNvSpPr>
            <a:spLocks noGrp="1"/>
          </p:cNvSpPr>
          <p:nvPr>
            <p:ph type="body" sz="quarter" idx="12"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F50A3A0A-0056-778B-BD37-2C4C704DF4EE}"/>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1338736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0" name="Text Placeholder 9">
            <a:extLst>
              <a:ext uri="{FF2B5EF4-FFF2-40B4-BE49-F238E27FC236}">
                <a16:creationId xmlns:a16="http://schemas.microsoft.com/office/drawing/2014/main" id="{9BFDB730-2814-84C7-28B4-04BB3AF78A4D}"/>
              </a:ext>
            </a:extLst>
          </p:cNvPr>
          <p:cNvSpPr>
            <a:spLocks noGrp="1"/>
          </p:cNvSpPr>
          <p:nvPr>
            <p:ph type="body" sz="quarter" idx="20"/>
          </p:nvPr>
        </p:nvSpPr>
        <p:spPr>
          <a:xfrm>
            <a:off x="482974" y="2511975"/>
            <a:ext cx="5523188" cy="1248381"/>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1" name="Text Placeholder 9">
            <a:extLst>
              <a:ext uri="{FF2B5EF4-FFF2-40B4-BE49-F238E27FC236}">
                <a16:creationId xmlns:a16="http://schemas.microsoft.com/office/drawing/2014/main" id="{9FC6D9FF-B068-6476-B026-24AEDD6C7C93}"/>
              </a:ext>
            </a:extLst>
          </p:cNvPr>
          <p:cNvSpPr>
            <a:spLocks noGrp="1"/>
          </p:cNvSpPr>
          <p:nvPr>
            <p:ph type="body" sz="quarter" idx="12"/>
          </p:nvPr>
        </p:nvSpPr>
        <p:spPr>
          <a:xfrm>
            <a:off x="482025" y="1615673"/>
            <a:ext cx="5524137"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2" name="Text Placeholder 9">
            <a:extLst>
              <a:ext uri="{FF2B5EF4-FFF2-40B4-BE49-F238E27FC236}">
                <a16:creationId xmlns:a16="http://schemas.microsoft.com/office/drawing/2014/main" id="{08786224-3089-772C-C079-A0FAC7175A7F}"/>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D3990"/>
                </a:solidFill>
              </a:defRPr>
            </a:lvl1pPr>
            <a:lvl2pPr marL="457200" indent="0">
              <a:buNone/>
              <a:defRPr/>
            </a:lvl2pPr>
          </a:lstStyle>
          <a:p>
            <a:pPr lvl="0"/>
            <a:r>
              <a:rPr lang="en-US"/>
              <a:t>Click to edit Headline</a:t>
            </a:r>
          </a:p>
        </p:txBody>
      </p:sp>
    </p:spTree>
    <p:extLst>
      <p:ext uri="{BB962C8B-B14F-4D97-AF65-F5344CB8AC3E}">
        <p14:creationId xmlns:p14="http://schemas.microsoft.com/office/powerpoint/2010/main" val="129630790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F695BD-A591-7827-AF34-11DABF687BC3}"/>
              </a:ext>
            </a:extLst>
          </p:cNvPr>
          <p:cNvSpPr>
            <a:spLocks noGrp="1"/>
          </p:cNvSpPr>
          <p:nvPr>
            <p:ph type="pic" sz="quarter" idx="16" hasCustomPrompt="1"/>
          </p:nvPr>
        </p:nvSpPr>
        <p:spPr>
          <a:xfrm>
            <a:off x="6538040" y="3299792"/>
            <a:ext cx="5162550" cy="2796209"/>
          </a:xfrm>
          <a:custGeom>
            <a:avLst/>
            <a:gdLst>
              <a:gd name="connsiteX0" fmla="*/ 0 w 5162550"/>
              <a:gd name="connsiteY0" fmla="*/ 0 h 2796209"/>
              <a:gd name="connsiteX1" fmla="*/ 5162550 w 5162550"/>
              <a:gd name="connsiteY1" fmla="*/ 0 h 2796209"/>
              <a:gd name="connsiteX2" fmla="*/ 5162550 w 5162550"/>
              <a:gd name="connsiteY2" fmla="*/ 2796209 h 2796209"/>
              <a:gd name="connsiteX3" fmla="*/ 0 w 5162550"/>
              <a:gd name="connsiteY3" fmla="*/ 2796209 h 2796209"/>
            </a:gdLst>
            <a:ahLst/>
            <a:cxnLst>
              <a:cxn ang="0">
                <a:pos x="connsiteX0" y="connsiteY0"/>
              </a:cxn>
              <a:cxn ang="0">
                <a:pos x="connsiteX1" y="connsiteY1"/>
              </a:cxn>
              <a:cxn ang="0">
                <a:pos x="connsiteX2" y="connsiteY2"/>
              </a:cxn>
              <a:cxn ang="0">
                <a:pos x="connsiteX3" y="connsiteY3"/>
              </a:cxn>
            </a:cxnLst>
            <a:rect l="l" t="t" r="r" b="b"/>
            <a:pathLst>
              <a:path w="5162550" h="2796209">
                <a:moveTo>
                  <a:pt x="0" y="0"/>
                </a:moveTo>
                <a:lnTo>
                  <a:pt x="5162550" y="0"/>
                </a:lnTo>
                <a:lnTo>
                  <a:pt x="5162550" y="2796209"/>
                </a:lnTo>
                <a:lnTo>
                  <a:pt x="0" y="279620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91E0506C-C80F-D523-8284-7E598C4F9239}"/>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99CDB822-1B61-2A84-50C9-791750A7DD80}"/>
              </a:ext>
            </a:extLst>
          </p:cNvPr>
          <p:cNvSpPr>
            <a:spLocks noGrp="1"/>
          </p:cNvSpPr>
          <p:nvPr>
            <p:ph type="body" sz="quarter" idx="13"/>
          </p:nvPr>
        </p:nvSpPr>
        <p:spPr>
          <a:xfrm>
            <a:off x="482023" y="3897058"/>
            <a:ext cx="5524137" cy="219894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4353DCCA-EED5-1659-D971-6CBFFD5211EE}"/>
              </a:ext>
            </a:extLst>
          </p:cNvPr>
          <p:cNvSpPr>
            <a:spLocks noGrp="1"/>
          </p:cNvSpPr>
          <p:nvPr>
            <p:ph type="body" sz="quarter" idx="17"/>
          </p:nvPr>
        </p:nvSpPr>
        <p:spPr>
          <a:xfrm>
            <a:off x="482025" y="3247844"/>
            <a:ext cx="5524137" cy="582321"/>
          </a:xfrm>
          <a:prstGeom prst="rect">
            <a:avLst/>
          </a:prstGeom>
        </p:spPr>
        <p:txBody>
          <a:bodyPr/>
          <a:lstStyle>
            <a:lvl1pPr marL="0" indent="0">
              <a:lnSpc>
                <a:spcPct val="85000"/>
              </a:lnSpc>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78913636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672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BFB0E3-CE00-5BFF-665D-BF68E267FACF}"/>
              </a:ext>
            </a:extLst>
          </p:cNvPr>
          <p:cNvSpPr/>
          <p:nvPr userDrawn="1"/>
        </p:nvSpPr>
        <p:spPr>
          <a:xfrm>
            <a:off x="0" y="0"/>
            <a:ext cx="12192000" cy="6858000"/>
          </a:xfrm>
          <a:prstGeom prst="rect">
            <a:avLst/>
          </a:prstGeom>
          <a:solidFill>
            <a:srgbClr val="2D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34E5C8-3C35-8574-7011-42736D0DAB9A}"/>
              </a:ext>
            </a:extLst>
          </p:cNvPr>
          <p:cNvSpPr txBox="1"/>
          <p:nvPr userDrawn="1"/>
        </p:nvSpPr>
        <p:spPr>
          <a:xfrm>
            <a:off x="4685794" y="3896963"/>
            <a:ext cx="2842445" cy="784830"/>
          </a:xfrm>
          <a:prstGeom prst="rect">
            <a:avLst/>
          </a:prstGeom>
          <a:noFill/>
        </p:spPr>
        <p:txBody>
          <a:bodyPr wrap="none" rtlCol="0">
            <a:spAutoFit/>
          </a:bodyPr>
          <a:lstStyle/>
          <a:p>
            <a:r>
              <a:rPr lang="en-US" sz="4500" b="1">
                <a:solidFill>
                  <a:schemeClr val="bg1"/>
                </a:solidFill>
                <a:cs typeface="Poppins" panose="00000500000000000000" pitchFamily="2" charset="0"/>
              </a:rPr>
              <a:t>Thank You!</a:t>
            </a:r>
          </a:p>
        </p:txBody>
      </p:sp>
      <p:pic>
        <p:nvPicPr>
          <p:cNvPr id="12" name="Graphic 11">
            <a:extLst>
              <a:ext uri="{FF2B5EF4-FFF2-40B4-BE49-F238E27FC236}">
                <a16:creationId xmlns:a16="http://schemas.microsoft.com/office/drawing/2014/main" id="{CC638413-17C7-B5C9-3157-7BFE37232C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3312" y="2251343"/>
            <a:ext cx="5332932" cy="1596740"/>
          </a:xfrm>
          <a:prstGeom prst="rect">
            <a:avLst/>
          </a:prstGeom>
        </p:spPr>
      </p:pic>
    </p:spTree>
    <p:extLst>
      <p:ext uri="{BB962C8B-B14F-4D97-AF65-F5344CB8AC3E}">
        <p14:creationId xmlns:p14="http://schemas.microsoft.com/office/powerpoint/2010/main" val="1198739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BBEB6085-C86B-9ABF-9693-DEE4C5CF1A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731041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1E481D63-6385-64D0-4463-CA718BC752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364932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14413EB-F0DA-8D0D-EEC1-A28A419A778A}"/>
              </a:ext>
            </a:extLst>
          </p:cNvPr>
          <p:cNvCxnSpPr>
            <a:cxnSpLocks/>
          </p:cNvCxnSpPr>
          <p:nvPr userDrawn="1"/>
        </p:nvCxnSpPr>
        <p:spPr>
          <a:xfrm>
            <a:off x="2405270" y="5898524"/>
            <a:ext cx="9322904" cy="0"/>
          </a:xfrm>
          <a:prstGeom prst="line">
            <a:avLst/>
          </a:prstGeom>
          <a:ln w="63500">
            <a:solidFill>
              <a:srgbClr val="FBB042"/>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609BB05D-757A-3804-D2DB-9CF363858DD4}"/>
              </a:ext>
            </a:extLst>
          </p:cNvPr>
          <p:cNvSpPr>
            <a:spLocks noGrp="1"/>
          </p:cNvSpPr>
          <p:nvPr>
            <p:ph type="body" sz="quarter" idx="10" hasCustomPrompt="1"/>
          </p:nvPr>
        </p:nvSpPr>
        <p:spPr>
          <a:xfrm>
            <a:off x="2826559" y="1227660"/>
            <a:ext cx="6788930"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971FEA7D-174E-50AE-0F7A-E1B19853FBE1}"/>
              </a:ext>
            </a:extLst>
          </p:cNvPr>
          <p:cNvSpPr>
            <a:spLocks noGrp="1"/>
          </p:cNvSpPr>
          <p:nvPr>
            <p:ph type="body" sz="quarter" idx="12"/>
          </p:nvPr>
        </p:nvSpPr>
        <p:spPr>
          <a:xfrm>
            <a:off x="2826557" y="217333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8D93E01-ABB6-8A0A-5AF1-9BA3D1737DAB}"/>
              </a:ext>
            </a:extLst>
          </p:cNvPr>
          <p:cNvSpPr>
            <a:spLocks noGrp="1"/>
          </p:cNvSpPr>
          <p:nvPr>
            <p:ph type="body" sz="quarter" idx="13"/>
          </p:nvPr>
        </p:nvSpPr>
        <p:spPr>
          <a:xfrm>
            <a:off x="2826557" y="2668161"/>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A96ED665-5207-36C9-F501-6358705F15D9}"/>
              </a:ext>
            </a:extLst>
          </p:cNvPr>
          <p:cNvSpPr>
            <a:spLocks noGrp="1"/>
          </p:cNvSpPr>
          <p:nvPr>
            <p:ph type="body" sz="quarter" idx="14"/>
          </p:nvPr>
        </p:nvSpPr>
        <p:spPr>
          <a:xfrm>
            <a:off x="2826557" y="3162988"/>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6" name="Text Placeholder 9">
            <a:extLst>
              <a:ext uri="{FF2B5EF4-FFF2-40B4-BE49-F238E27FC236}">
                <a16:creationId xmlns:a16="http://schemas.microsoft.com/office/drawing/2014/main" id="{182D0538-D7D0-0753-5935-19AB6CC73285}"/>
              </a:ext>
            </a:extLst>
          </p:cNvPr>
          <p:cNvSpPr>
            <a:spLocks noGrp="1"/>
          </p:cNvSpPr>
          <p:nvPr>
            <p:ph type="body" sz="quarter" idx="15"/>
          </p:nvPr>
        </p:nvSpPr>
        <p:spPr>
          <a:xfrm>
            <a:off x="2826557" y="3657815"/>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7" name="Text Placeholder 9">
            <a:extLst>
              <a:ext uri="{FF2B5EF4-FFF2-40B4-BE49-F238E27FC236}">
                <a16:creationId xmlns:a16="http://schemas.microsoft.com/office/drawing/2014/main" id="{A05D6BA7-93EB-82B7-B602-81B738607BF3}"/>
              </a:ext>
            </a:extLst>
          </p:cNvPr>
          <p:cNvSpPr>
            <a:spLocks noGrp="1"/>
          </p:cNvSpPr>
          <p:nvPr>
            <p:ph type="body" sz="quarter" idx="16"/>
          </p:nvPr>
        </p:nvSpPr>
        <p:spPr>
          <a:xfrm>
            <a:off x="2826557" y="4152642"/>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3BA6B31-D494-B4F5-85CF-FDF8C6E42917}"/>
              </a:ext>
            </a:extLst>
          </p:cNvPr>
          <p:cNvSpPr>
            <a:spLocks noGrp="1"/>
          </p:cNvSpPr>
          <p:nvPr>
            <p:ph type="body" sz="quarter" idx="17"/>
          </p:nvPr>
        </p:nvSpPr>
        <p:spPr>
          <a:xfrm>
            <a:off x="2826557" y="4647469"/>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0FE9AD4C-A188-E89C-3137-1538C1C410DB}"/>
              </a:ext>
            </a:extLst>
          </p:cNvPr>
          <p:cNvSpPr>
            <a:spLocks noGrp="1"/>
          </p:cNvSpPr>
          <p:nvPr>
            <p:ph type="body" sz="quarter" idx="18"/>
          </p:nvPr>
        </p:nvSpPr>
        <p:spPr>
          <a:xfrm>
            <a:off x="2826557" y="514229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03088CDB-991F-C5C9-492F-AD29892EC5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2425700" cy="6858001"/>
          </a:xfrm>
          <a:prstGeom prst="rect">
            <a:avLst/>
          </a:prstGeom>
        </p:spPr>
      </p:pic>
      <p:pic>
        <p:nvPicPr>
          <p:cNvPr id="5" name="Graphic 4">
            <a:extLst>
              <a:ext uri="{FF2B5EF4-FFF2-40B4-BE49-F238E27FC236}">
                <a16:creationId xmlns:a16="http://schemas.microsoft.com/office/drawing/2014/main" id="{7D30B4D8-2E5E-37FA-BB8F-61F60CF509B7}"/>
              </a:ext>
            </a:extLst>
          </p:cNvPr>
          <p:cNvPicPr>
            <a:picLocks noChangeAspect="1"/>
          </p:cNvPicPr>
          <p:nvPr userDrawn="1"/>
        </p:nvPicPr>
        <p:blipFill>
          <a:blip r:embed="rId4">
            <a:alphaModFix amt="18000"/>
            <a:extLst>
              <a:ext uri="{96DAC541-7B7A-43D3-8B79-37D633B846F1}">
                <asvg:svgBlip xmlns:asvg="http://schemas.microsoft.com/office/drawing/2016/SVG/main" r:embed="rId5"/>
              </a:ext>
            </a:extLst>
          </a:blip>
          <a:srcRect b="2237"/>
          <a:stretch/>
        </p:blipFill>
        <p:spPr>
          <a:xfrm>
            <a:off x="0" y="0"/>
            <a:ext cx="2430001" cy="6858000"/>
          </a:xfrm>
          <a:prstGeom prst="rect">
            <a:avLst/>
          </a:prstGeom>
        </p:spPr>
      </p:pic>
    </p:spTree>
    <p:extLst>
      <p:ext uri="{BB962C8B-B14F-4D97-AF65-F5344CB8AC3E}">
        <p14:creationId xmlns:p14="http://schemas.microsoft.com/office/powerpoint/2010/main" val="40868409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3AF9D466-E6D6-8047-63A7-FECB71010E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56300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473DCB3-B1F4-F8BD-22AA-A6A8E30DE385}"/>
              </a:ext>
            </a:extLst>
          </p:cNvPr>
          <p:cNvCxnSpPr>
            <a:cxnSpLocks/>
          </p:cNvCxnSpPr>
          <p:nvPr userDrawn="1"/>
        </p:nvCxnSpPr>
        <p:spPr>
          <a:xfrm>
            <a:off x="2307249" y="5644657"/>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BC9142D-FA79-DA45-ADDF-ADAD1B334E1B}"/>
              </a:ext>
            </a:extLst>
          </p:cNvPr>
          <p:cNvCxnSpPr>
            <a:cxnSpLocks/>
          </p:cNvCxnSpPr>
          <p:nvPr userDrawn="1"/>
        </p:nvCxnSpPr>
        <p:spPr>
          <a:xfrm>
            <a:off x="1513970" y="4855838"/>
            <a:ext cx="1804360" cy="218"/>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D7741A-9FC8-8772-9EDB-387F3F5C36DA}"/>
              </a:ext>
            </a:extLst>
          </p:cNvPr>
          <p:cNvCxnSpPr>
            <a:cxnSpLocks/>
          </p:cNvCxnSpPr>
          <p:nvPr userDrawn="1"/>
        </p:nvCxnSpPr>
        <p:spPr>
          <a:xfrm flipV="1">
            <a:off x="1518834" y="3293314"/>
            <a:ext cx="1804360" cy="20109"/>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7BAF26-EA35-D0CA-3435-E1C7D0A2D684}"/>
              </a:ext>
            </a:extLst>
          </p:cNvPr>
          <p:cNvCxnSpPr>
            <a:cxnSpLocks/>
          </p:cNvCxnSpPr>
          <p:nvPr userDrawn="1"/>
        </p:nvCxnSpPr>
        <p:spPr>
          <a:xfrm>
            <a:off x="2307249" y="4079889"/>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2357196-D222-56CD-576A-41D62D7E1986}"/>
              </a:ext>
            </a:extLst>
          </p:cNvPr>
          <p:cNvSpPr/>
          <p:nvPr userDrawn="1"/>
        </p:nvSpPr>
        <p:spPr>
          <a:xfrm>
            <a:off x="1403390" y="3606364"/>
            <a:ext cx="961576" cy="961576"/>
          </a:xfrm>
          <a:prstGeom prst="ellipse">
            <a:avLst/>
          </a:prstGeom>
          <a:blipFill>
            <a:blip r:embed="rId2"/>
            <a:stretch>
              <a:fillRect l="-21269" t="-12316" r="-79080" b="-625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24FE77F6-3C52-BC16-969E-2232312489F5}"/>
              </a:ext>
            </a:extLst>
          </p:cNvPr>
          <p:cNvSpPr>
            <a:spLocks noGrp="1"/>
          </p:cNvSpPr>
          <p:nvPr>
            <p:ph type="pic" sz="quarter" idx="10" hasCustomPrompt="1"/>
          </p:nvPr>
        </p:nvSpPr>
        <p:spPr>
          <a:xfrm>
            <a:off x="6261100" y="2955430"/>
            <a:ext cx="5462442" cy="3353006"/>
          </a:xfrm>
          <a:custGeom>
            <a:avLst/>
            <a:gdLst>
              <a:gd name="connsiteX0" fmla="*/ 0 w 5168900"/>
              <a:gd name="connsiteY0" fmla="*/ 0 h 2971800"/>
              <a:gd name="connsiteX1" fmla="*/ 5168900 w 5168900"/>
              <a:gd name="connsiteY1" fmla="*/ 0 h 2971800"/>
              <a:gd name="connsiteX2" fmla="*/ 5168900 w 5168900"/>
              <a:gd name="connsiteY2" fmla="*/ 2971800 h 2971800"/>
              <a:gd name="connsiteX3" fmla="*/ 0 w 5168900"/>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5168900" h="2971800">
                <a:moveTo>
                  <a:pt x="0" y="0"/>
                </a:moveTo>
                <a:lnTo>
                  <a:pt x="5168900" y="0"/>
                </a:lnTo>
                <a:lnTo>
                  <a:pt x="5168900" y="2971800"/>
                </a:lnTo>
                <a:lnTo>
                  <a:pt x="0" y="29718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F36D3A16-33EC-1A72-C5E1-EAE089D5D1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A4320AEF-C428-C4E1-92B2-94D91E1179AC}"/>
              </a:ext>
            </a:extLst>
          </p:cNvPr>
          <p:cNvSpPr>
            <a:spLocks noGrp="1"/>
          </p:cNvSpPr>
          <p:nvPr>
            <p:ph type="body" sz="quarter" idx="12"/>
          </p:nvPr>
        </p:nvSpPr>
        <p:spPr>
          <a:xfrm>
            <a:off x="3465334" y="3119697"/>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4" name="Text Placeholder 9">
            <a:extLst>
              <a:ext uri="{FF2B5EF4-FFF2-40B4-BE49-F238E27FC236}">
                <a16:creationId xmlns:a16="http://schemas.microsoft.com/office/drawing/2014/main" id="{FB452906-DFAD-6E4A-373B-3B3096802F45}"/>
              </a:ext>
            </a:extLst>
          </p:cNvPr>
          <p:cNvSpPr>
            <a:spLocks noGrp="1"/>
          </p:cNvSpPr>
          <p:nvPr>
            <p:ph type="body" sz="quarter" idx="13"/>
          </p:nvPr>
        </p:nvSpPr>
        <p:spPr>
          <a:xfrm>
            <a:off x="508611" y="1597185"/>
            <a:ext cx="5497553"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646D9D8E-0256-E862-163B-AA1CD54D7C26}"/>
              </a:ext>
            </a:extLst>
          </p:cNvPr>
          <p:cNvSpPr>
            <a:spLocks noGrp="1"/>
          </p:cNvSpPr>
          <p:nvPr>
            <p:ph type="body" sz="quarter" idx="14"/>
          </p:nvPr>
        </p:nvSpPr>
        <p:spPr>
          <a:xfrm>
            <a:off x="3459625" y="38990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6" name="Text Placeholder 9">
            <a:extLst>
              <a:ext uri="{FF2B5EF4-FFF2-40B4-BE49-F238E27FC236}">
                <a16:creationId xmlns:a16="http://schemas.microsoft.com/office/drawing/2014/main" id="{A3CFDE16-D491-C150-607F-7B8CD941FD0D}"/>
              </a:ext>
            </a:extLst>
          </p:cNvPr>
          <p:cNvSpPr>
            <a:spLocks noGrp="1"/>
          </p:cNvSpPr>
          <p:nvPr>
            <p:ph type="body" sz="quarter" idx="15"/>
          </p:nvPr>
        </p:nvSpPr>
        <p:spPr>
          <a:xfrm>
            <a:off x="3459625" y="4678863"/>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7" name="Text Placeholder 9">
            <a:extLst>
              <a:ext uri="{FF2B5EF4-FFF2-40B4-BE49-F238E27FC236}">
                <a16:creationId xmlns:a16="http://schemas.microsoft.com/office/drawing/2014/main" id="{C971BBFC-3306-3D72-F7B1-D045E0E30321}"/>
              </a:ext>
            </a:extLst>
          </p:cNvPr>
          <p:cNvSpPr>
            <a:spLocks noGrp="1"/>
          </p:cNvSpPr>
          <p:nvPr>
            <p:ph type="body" sz="quarter" idx="16"/>
          </p:nvPr>
        </p:nvSpPr>
        <p:spPr>
          <a:xfrm>
            <a:off x="3453916" y="54652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30" name="Picture Placeholder 28">
            <a:extLst>
              <a:ext uri="{FF2B5EF4-FFF2-40B4-BE49-F238E27FC236}">
                <a16:creationId xmlns:a16="http://schemas.microsoft.com/office/drawing/2014/main" id="{73CB9171-DEC3-E09A-D3AC-566158C92C4E}"/>
              </a:ext>
            </a:extLst>
          </p:cNvPr>
          <p:cNvSpPr>
            <a:spLocks noGrp="1"/>
          </p:cNvSpPr>
          <p:nvPr>
            <p:ph type="pic" sz="quarter" idx="17" hasCustomPrompt="1"/>
          </p:nvPr>
        </p:nvSpPr>
        <p:spPr>
          <a:xfrm>
            <a:off x="610762" y="2817816"/>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1" name="Picture Placeholder 28">
            <a:extLst>
              <a:ext uri="{FF2B5EF4-FFF2-40B4-BE49-F238E27FC236}">
                <a16:creationId xmlns:a16="http://schemas.microsoft.com/office/drawing/2014/main" id="{64C61F41-5862-31A6-317F-D801CF6590C8}"/>
              </a:ext>
            </a:extLst>
          </p:cNvPr>
          <p:cNvSpPr>
            <a:spLocks noGrp="1"/>
          </p:cNvSpPr>
          <p:nvPr>
            <p:ph type="pic" sz="quarter" idx="18" hasCustomPrompt="1"/>
          </p:nvPr>
        </p:nvSpPr>
        <p:spPr>
          <a:xfrm>
            <a:off x="609088" y="4373007"/>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2" name="Picture Placeholder 28">
            <a:extLst>
              <a:ext uri="{FF2B5EF4-FFF2-40B4-BE49-F238E27FC236}">
                <a16:creationId xmlns:a16="http://schemas.microsoft.com/office/drawing/2014/main" id="{EFD4E2B2-0C17-E5E9-E934-47D1C2017E58}"/>
              </a:ext>
            </a:extLst>
          </p:cNvPr>
          <p:cNvSpPr>
            <a:spLocks noGrp="1"/>
          </p:cNvSpPr>
          <p:nvPr>
            <p:ph type="pic" sz="quarter" idx="19" hasCustomPrompt="1"/>
          </p:nvPr>
        </p:nvSpPr>
        <p:spPr>
          <a:xfrm>
            <a:off x="1404720" y="3605108"/>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4" name="Picture Placeholder 28">
            <a:extLst>
              <a:ext uri="{FF2B5EF4-FFF2-40B4-BE49-F238E27FC236}">
                <a16:creationId xmlns:a16="http://schemas.microsoft.com/office/drawing/2014/main" id="{0AB755D4-F511-A699-CE27-A4032E373A53}"/>
              </a:ext>
            </a:extLst>
          </p:cNvPr>
          <p:cNvSpPr>
            <a:spLocks noGrp="1"/>
          </p:cNvSpPr>
          <p:nvPr>
            <p:ph type="pic" sz="quarter" idx="20" hasCustomPrompt="1"/>
          </p:nvPr>
        </p:nvSpPr>
        <p:spPr>
          <a:xfrm>
            <a:off x="1403046" y="5160299"/>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Tree>
    <p:extLst>
      <p:ext uri="{BB962C8B-B14F-4D97-AF65-F5344CB8AC3E}">
        <p14:creationId xmlns:p14="http://schemas.microsoft.com/office/powerpoint/2010/main" val="9657277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Text 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1985589"/>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478292"/>
            <a:ext cx="5524138" cy="328878"/>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1762262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Text 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812080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ext 3">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1276542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o We Serv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BC702D6-7522-3CB3-6AED-4E8B12ACD234}"/>
              </a:ext>
            </a:extLst>
          </p:cNvPr>
          <p:cNvPicPr>
            <a:picLocks noChangeAspect="1"/>
          </p:cNvPicPr>
          <p:nvPr userDrawn="1"/>
        </p:nvPicPr>
        <p:blipFill>
          <a:blip r:embed="rId2">
            <a:alphaModFix amt="22000"/>
            <a:extLst>
              <a:ext uri="{96DAC541-7B7A-43D3-8B79-37D633B846F1}">
                <asvg:svgBlip xmlns:asvg="http://schemas.microsoft.com/office/drawing/2016/SVG/main" r:embed="rId3"/>
              </a:ext>
            </a:extLst>
          </a:blip>
          <a:stretch>
            <a:fillRect/>
          </a:stretch>
        </p:blipFill>
        <p:spPr>
          <a:xfrm>
            <a:off x="-886542" y="2050880"/>
            <a:ext cx="5524137" cy="5524137"/>
          </a:xfrm>
          <a:prstGeom prst="rect">
            <a:avLst/>
          </a:prstGeom>
        </p:spPr>
      </p:pic>
      <p:sp>
        <p:nvSpPr>
          <p:cNvPr id="5" name="Picture Placeholder 4">
            <a:extLst>
              <a:ext uri="{FF2B5EF4-FFF2-40B4-BE49-F238E27FC236}">
                <a16:creationId xmlns:a16="http://schemas.microsoft.com/office/drawing/2014/main" id="{97F06CA3-FACE-5329-00EB-A7E3B666D640}"/>
              </a:ext>
            </a:extLst>
          </p:cNvPr>
          <p:cNvSpPr>
            <a:spLocks noGrp="1"/>
          </p:cNvSpPr>
          <p:nvPr>
            <p:ph type="pic" sz="quarter" idx="10" hasCustomPrompt="1"/>
          </p:nvPr>
        </p:nvSpPr>
        <p:spPr>
          <a:xfrm>
            <a:off x="7709791" y="1533377"/>
            <a:ext cx="4013750" cy="466912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1FDF5503-36FA-E638-F7FF-EE1ED0A2BF42}"/>
              </a:ext>
            </a:extLst>
          </p:cNvPr>
          <p:cNvSpPr>
            <a:spLocks noGrp="1"/>
          </p:cNvSpPr>
          <p:nvPr>
            <p:ph type="body" sz="quarter" idx="14"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E0FC9C73-CF30-CC6F-9080-4C43EF08AFC8}"/>
              </a:ext>
            </a:extLst>
          </p:cNvPr>
          <p:cNvSpPr>
            <a:spLocks noGrp="1"/>
          </p:cNvSpPr>
          <p:nvPr>
            <p:ph type="body" sz="quarter" idx="15"/>
          </p:nvPr>
        </p:nvSpPr>
        <p:spPr>
          <a:xfrm>
            <a:off x="508612" y="2906162"/>
            <a:ext cx="5497552" cy="2688880"/>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576E6DB6-7ABF-98C6-D291-BE33BB1B0EA2}"/>
              </a:ext>
            </a:extLst>
          </p:cNvPr>
          <p:cNvSpPr>
            <a:spLocks noGrp="1"/>
          </p:cNvSpPr>
          <p:nvPr>
            <p:ph type="body" sz="quarter" idx="16"/>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67113768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A6AA739-A488-4601-06CB-7275A76A27F6}"/>
              </a:ext>
            </a:extLst>
          </p:cNvPr>
          <p:cNvSpPr>
            <a:spLocks noGrp="1"/>
          </p:cNvSpPr>
          <p:nvPr>
            <p:ph type="pic" sz="quarter" idx="10" hasCustomPrompt="1"/>
          </p:nvPr>
        </p:nvSpPr>
        <p:spPr>
          <a:xfrm>
            <a:off x="534301" y="4210668"/>
            <a:ext cx="11189241" cy="1938991"/>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Text Placeholder 9">
            <a:extLst>
              <a:ext uri="{FF2B5EF4-FFF2-40B4-BE49-F238E27FC236}">
                <a16:creationId xmlns:a16="http://schemas.microsoft.com/office/drawing/2014/main" id="{6904E765-9148-694E-21DC-679A0B9AD2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0" name="Text Placeholder 9">
            <a:extLst>
              <a:ext uri="{FF2B5EF4-FFF2-40B4-BE49-F238E27FC236}">
                <a16:creationId xmlns:a16="http://schemas.microsoft.com/office/drawing/2014/main" id="{508777EF-ADCB-28DB-3FB7-C188689857C5}"/>
              </a:ext>
            </a:extLst>
          </p:cNvPr>
          <p:cNvSpPr>
            <a:spLocks noGrp="1"/>
          </p:cNvSpPr>
          <p:nvPr>
            <p:ph type="body" sz="quarter" idx="13"/>
          </p:nvPr>
        </p:nvSpPr>
        <p:spPr>
          <a:xfrm>
            <a:off x="508611" y="2551341"/>
            <a:ext cx="11214931" cy="1507475"/>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423B94BA-2102-51AB-14C0-B04526A0110A}"/>
              </a:ext>
            </a:extLst>
          </p:cNvPr>
          <p:cNvSpPr>
            <a:spLocks noGrp="1"/>
          </p:cNvSpPr>
          <p:nvPr>
            <p:ph type="body" sz="quarter" idx="12"/>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9617508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F3666BA-03ED-33F5-2213-E563D7B9E827}"/>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388905" y="6332239"/>
            <a:ext cx="1333941" cy="399398"/>
          </a:xfrm>
          <a:prstGeom prst="rect">
            <a:avLst/>
          </a:prstGeom>
        </p:spPr>
      </p:pic>
    </p:spTree>
    <p:extLst>
      <p:ext uri="{BB962C8B-B14F-4D97-AF65-F5344CB8AC3E}">
        <p14:creationId xmlns:p14="http://schemas.microsoft.com/office/powerpoint/2010/main" val="3090569639"/>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50" r:id="rId3"/>
    <p:sldLayoutId id="2147483654" r:id="rId4"/>
    <p:sldLayoutId id="2147483681" r:id="rId5"/>
    <p:sldLayoutId id="2147483685" r:id="rId6"/>
    <p:sldLayoutId id="2147483686" r:id="rId7"/>
    <p:sldLayoutId id="2147483652" r:id="rId8"/>
    <p:sldLayoutId id="2147483655" r:id="rId9"/>
    <p:sldLayoutId id="2147483656" r:id="rId10"/>
    <p:sldLayoutId id="2147483657" r:id="rId11"/>
    <p:sldLayoutId id="2147483660" r:id="rId12"/>
    <p:sldLayoutId id="2147483659" r:id="rId13"/>
    <p:sldLayoutId id="2147483661" r:id="rId14"/>
    <p:sldLayoutId id="2147483675" r:id="rId15"/>
    <p:sldLayoutId id="2147483662" r:id="rId16"/>
    <p:sldLayoutId id="2147483679" r:id="rId17"/>
    <p:sldLayoutId id="2147483663" r:id="rId18"/>
    <p:sldLayoutId id="2147483668" r:id="rId19"/>
    <p:sldLayoutId id="2147483669" r:id="rId20"/>
    <p:sldLayoutId id="2147483670" r:id="rId21"/>
    <p:sldLayoutId id="2147483671" r:id="rId22"/>
    <p:sldLayoutId id="2147483667" r:id="rId23"/>
    <p:sldLayoutId id="2147483673" r:id="rId24"/>
    <p:sldLayoutId id="2147483672" r:id="rId25"/>
    <p:sldLayoutId id="2147483680" r:id="rId26"/>
    <p:sldLayoutId id="2147483688"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476900"/>
      </p:ext>
    </p:extLst>
  </p:cSld>
  <p:clrMap bg1="lt1" tx1="dk1" bg2="lt2" tx2="dk2" accent1="accent1" accent2="accent2" accent3="accent3" accent4="accent4" accent5="accent5" accent6="accent6" hlink="hlink" folHlink="folHlink"/>
  <p:sldLayoutIdLst>
    <p:sldLayoutId id="2147483678"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stretchcode@mass.gov" TargetMode="External"/><Relationship Id="rId2" Type="http://schemas.openxmlformats.org/officeDocument/2006/relationships/hyperlink" Target="https://ma-eeac.org/" TargetMode="Externa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hyperlink" Target="mailto:DOER.BER@mass.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ss.gov/forms/green-communities-updates" TargetMode="External"/><Relationship Id="rId2" Type="http://schemas.openxmlformats.org/officeDocument/2006/relationships/hyperlink" Target="https://www.mass.gov/doc/key-program-dates-calendar/download" TargetMode="Externa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ss.gov/doc/doer-recommendations-to-ldcs-on-climate-compliance-plans-ccps/download" TargetMode="External"/><Relationship Id="rId2" Type="http://schemas.openxmlformats.org/officeDocument/2006/relationships/hyperlink" Target="https://www.mass.gov/info-details/interagency-rates-working-group" TargetMode="Externa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hyperlink" Target="https://www.mass.gov/orgs/grid-modernization-advisory-council-gmac" TargetMode="External"/><Relationship Id="rId4" Type="http://schemas.openxmlformats.org/officeDocument/2006/relationships/hyperlink" Target="https://macleanenergy.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ss.gov/info-details/smart-programmatic-review" TargetMode="External"/><Relationship Id="rId2" Type="http://schemas.openxmlformats.org/officeDocument/2006/relationships/hyperlink" Target="https://www.mass.gov/info-details/massachusetts-solar-for-all-program" TargetMode="Externa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tel:+16176267300"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hyperlink" Target="https://www.mass.gov/forms/subscribe-to-doer-email-lists" TargetMode="External"/><Relationship Id="rId5" Type="http://schemas.openxmlformats.org/officeDocument/2006/relationships/image" Target="../media/image37.jpeg"/><Relationship Id="rId4" Type="http://schemas.openxmlformats.org/officeDocument/2006/relationships/hyperlink" Target="mailto:doer.energy@mass.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ass.gov/info-details/massachusetts-solar-for-all-program" TargetMode="External"/><Relationship Id="rId2" Type="http://schemas.openxmlformats.org/officeDocument/2006/relationships/hyperlink" Target="https://www.mass.gov/info-details/doer-federal-funding-updates-information#doer-announcements-&amp;-updates-on-federal-funding-opportunities-" TargetMode="External"/><Relationship Id="rId1" Type="http://schemas.openxmlformats.org/officeDocument/2006/relationships/slideLayout" Target="../slideLayouts/slideLayout5.xml"/><Relationship Id="rId5" Type="http://schemas.openxmlformats.org/officeDocument/2006/relationships/hyperlink" Target="https://www.mass.gov/info-details/smart-programmatic-review" TargetMode="External"/><Relationship Id="rId4" Type="http://schemas.openxmlformats.org/officeDocument/2006/relationships/hyperlink" Target="https://www.mass.gov/info-details/interagency-rates-working-grou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47C2-87CB-68A9-A986-69E779B1478A}"/>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61F1981-1B2A-3FE0-FF10-CDB534C92C18}"/>
              </a:ext>
            </a:extLst>
          </p:cNvPr>
          <p:cNvSpPr>
            <a:spLocks noGrp="1"/>
          </p:cNvSpPr>
          <p:nvPr>
            <p:ph type="body" sz="quarter" idx="10"/>
          </p:nvPr>
        </p:nvSpPr>
        <p:spPr>
          <a:prstGeom prst="rect">
            <a:avLst/>
          </a:prstGeom>
        </p:spPr>
        <p:txBody>
          <a:bodyPr/>
          <a:lstStyle/>
          <a:p>
            <a:r>
              <a:rPr lang="en-US">
                <a:solidFill>
                  <a:schemeClr val="bg1"/>
                </a:solidFill>
                <a:ea typeface="Open Sans" panose="020B0606030504020204" pitchFamily="34" charset="0"/>
                <a:cs typeface="Sora" pitchFamily="2" charset="0"/>
              </a:rPr>
              <a:t>2025 DOER Town Hall</a:t>
            </a:r>
            <a:endParaRPr lang="en-US" b="1">
              <a:solidFill>
                <a:schemeClr val="bg1"/>
              </a:solidFill>
              <a:ea typeface="Open Sans" panose="020B0606030504020204" pitchFamily="34" charset="0"/>
              <a:cs typeface="Sora" pitchFamily="2" charset="0"/>
            </a:endParaRPr>
          </a:p>
        </p:txBody>
      </p:sp>
      <p:sp>
        <p:nvSpPr>
          <p:cNvPr id="16" name="Text Placeholder 15">
            <a:extLst>
              <a:ext uri="{FF2B5EF4-FFF2-40B4-BE49-F238E27FC236}">
                <a16:creationId xmlns:a16="http://schemas.microsoft.com/office/drawing/2014/main" id="{481A9310-0469-7CD7-7A09-5367325AA633}"/>
              </a:ext>
            </a:extLst>
          </p:cNvPr>
          <p:cNvSpPr>
            <a:spLocks noGrp="1"/>
          </p:cNvSpPr>
          <p:nvPr>
            <p:ph type="body" sz="quarter" idx="11"/>
          </p:nvPr>
        </p:nvSpPr>
        <p:spPr>
          <a:prstGeom prst="rect">
            <a:avLst/>
          </a:prstGeom>
        </p:spPr>
        <p:txBody>
          <a:bodyPr/>
          <a:lstStyle/>
          <a:p>
            <a:r>
              <a:rPr lang="en-US" i="0">
                <a:solidFill>
                  <a:schemeClr val="bg1"/>
                </a:solidFill>
                <a:effectLst/>
                <a:ea typeface="Open Sans" panose="020B0606030504020204" pitchFamily="34" charset="0"/>
                <a:cs typeface="Open Sans" panose="020B0606030504020204" pitchFamily="34" charset="0"/>
              </a:rPr>
              <a:t>January 27, 2025</a:t>
            </a:r>
            <a:endParaRPr lang="en-US">
              <a:solidFill>
                <a:schemeClr val="bg1"/>
              </a:solidFill>
              <a:ea typeface="Open Sans" panose="020B0606030504020204" pitchFamily="34" charset="0"/>
              <a:cs typeface="Open Sans" panose="020B0606030504020204" pitchFamily="34" charset="0"/>
            </a:endParaRPr>
          </a:p>
        </p:txBody>
      </p:sp>
      <p:sp>
        <p:nvSpPr>
          <p:cNvPr id="12" name="Text Placeholder 11">
            <a:extLst>
              <a:ext uri="{FF2B5EF4-FFF2-40B4-BE49-F238E27FC236}">
                <a16:creationId xmlns:a16="http://schemas.microsoft.com/office/drawing/2014/main" id="{DA1BE71F-A235-6A83-248B-E298D5C87795}"/>
              </a:ext>
            </a:extLst>
          </p:cNvPr>
          <p:cNvSpPr>
            <a:spLocks noGrp="1"/>
          </p:cNvSpPr>
          <p:nvPr>
            <p:ph type="body" sz="quarter" idx="13"/>
          </p:nvPr>
        </p:nvSpPr>
        <p:spPr>
          <a:xfrm>
            <a:off x="1624965" y="4301319"/>
            <a:ext cx="4053764" cy="207960"/>
          </a:xfrm>
        </p:spPr>
        <p:txBody>
          <a:bodyPr/>
          <a:lstStyle/>
          <a:p>
            <a:r>
              <a:rPr lang="en-US" sz="1600"/>
              <a:t>Commissioner</a:t>
            </a:r>
          </a:p>
        </p:txBody>
      </p:sp>
      <p:sp>
        <p:nvSpPr>
          <p:cNvPr id="19" name="Text Placeholder 18">
            <a:extLst>
              <a:ext uri="{FF2B5EF4-FFF2-40B4-BE49-F238E27FC236}">
                <a16:creationId xmlns:a16="http://schemas.microsoft.com/office/drawing/2014/main" id="{D053F39F-BC68-0F81-3449-A44E970EB8BF}"/>
              </a:ext>
            </a:extLst>
          </p:cNvPr>
          <p:cNvSpPr>
            <a:spLocks noGrp="1"/>
          </p:cNvSpPr>
          <p:nvPr>
            <p:ph type="body" sz="quarter" idx="14"/>
          </p:nvPr>
        </p:nvSpPr>
        <p:spPr>
          <a:xfrm>
            <a:off x="1624965" y="4035842"/>
            <a:ext cx="4053764" cy="280572"/>
          </a:xfrm>
        </p:spPr>
        <p:txBody>
          <a:bodyPr/>
          <a:lstStyle/>
          <a:p>
            <a:r>
              <a:rPr lang="en-US" sz="1800"/>
              <a:t>Elizabeth Mahony</a:t>
            </a:r>
          </a:p>
        </p:txBody>
      </p:sp>
    </p:spTree>
    <p:extLst>
      <p:ext uri="{BB962C8B-B14F-4D97-AF65-F5344CB8AC3E}">
        <p14:creationId xmlns:p14="http://schemas.microsoft.com/office/powerpoint/2010/main" val="280456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24B63F-C91C-646B-E9F1-30E0AF1B2FC9}"/>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F4632C7-1175-F18B-2C2A-E9E42A7DB531}"/>
              </a:ext>
            </a:extLst>
          </p:cNvPr>
          <p:cNvSpPr txBox="1"/>
          <p:nvPr/>
        </p:nvSpPr>
        <p:spPr>
          <a:xfrm>
            <a:off x="8509805" y="1975288"/>
            <a:ext cx="1462260" cy="338554"/>
          </a:xfrm>
          <a:prstGeom prst="rect">
            <a:avLst/>
          </a:prstGeom>
          <a:noFill/>
        </p:spPr>
        <p:txBody>
          <a:bodyPr wrap="none" rtlCol="0">
            <a:spAutoFit/>
          </a:bodyPr>
          <a:lstStyle/>
          <a:p>
            <a:r>
              <a:rPr lang="en-US" sz="1600" b="1">
                <a:solidFill>
                  <a:srgbClr val="1E7F7B"/>
                </a:solidFill>
                <a:cs typeface="Sora" pitchFamily="2" charset="0"/>
              </a:rPr>
              <a:t>2025 Timelines</a:t>
            </a:r>
          </a:p>
        </p:txBody>
      </p:sp>
      <p:sp>
        <p:nvSpPr>
          <p:cNvPr id="25" name="TextBox 24">
            <a:extLst>
              <a:ext uri="{FF2B5EF4-FFF2-40B4-BE49-F238E27FC236}">
                <a16:creationId xmlns:a16="http://schemas.microsoft.com/office/drawing/2014/main" id="{297A3A04-174C-BFC5-9812-27861106053F}"/>
              </a:ext>
            </a:extLst>
          </p:cNvPr>
          <p:cNvSpPr txBox="1"/>
          <p:nvPr/>
        </p:nvSpPr>
        <p:spPr>
          <a:xfrm>
            <a:off x="8509805" y="2269612"/>
            <a:ext cx="3063070" cy="1107611"/>
          </a:xfrm>
          <a:prstGeom prst="rect">
            <a:avLst/>
          </a:prstGeom>
          <a:noFill/>
        </p:spPr>
        <p:txBody>
          <a:bodyPr wrap="square" lIns="91440" tIns="45720" rIns="91440" bIns="45720" anchor="t">
            <a:spAutoFit/>
          </a:bodyPr>
          <a:lstStyle/>
          <a:p>
            <a:pPr marL="171450" indent="-171450">
              <a:lnSpc>
                <a:spcPts val="1600"/>
              </a:lnSpc>
              <a:buFont typeface="Arial"/>
              <a:buChar char="•"/>
            </a:pPr>
            <a:r>
              <a:rPr lang="en-US" sz="1200" b="1">
                <a:solidFill>
                  <a:schemeClr val="tx1">
                    <a:lumMod val="50000"/>
                    <a:lumOff val="50000"/>
                  </a:schemeClr>
                </a:solidFill>
                <a:ea typeface="Calibri"/>
                <a:cs typeface="Calibri"/>
              </a:rPr>
              <a:t>February</a:t>
            </a:r>
            <a:r>
              <a:rPr lang="en-US" sz="1200">
                <a:solidFill>
                  <a:schemeClr val="tx1">
                    <a:lumMod val="50000"/>
                    <a:lumOff val="50000"/>
                  </a:schemeClr>
                </a:solidFill>
                <a:ea typeface="Calibri"/>
                <a:cs typeface="Calibri"/>
              </a:rPr>
              <a:t>: Expected Order on 2025-2027 Three-Year Plan</a:t>
            </a:r>
          </a:p>
          <a:p>
            <a:pPr marL="171450" indent="-171450">
              <a:lnSpc>
                <a:spcPts val="1600"/>
              </a:lnSpc>
              <a:buFont typeface="Arial"/>
              <a:buChar char="•"/>
            </a:pPr>
            <a:r>
              <a:rPr lang="en-US" sz="1200" b="1">
                <a:solidFill>
                  <a:schemeClr val="tx1">
                    <a:lumMod val="50000"/>
                    <a:lumOff val="50000"/>
                  </a:schemeClr>
                </a:solidFill>
                <a:ea typeface="Calibri"/>
                <a:cs typeface="Calibri"/>
              </a:rPr>
              <a:t>June</a:t>
            </a:r>
            <a:r>
              <a:rPr lang="en-US" sz="1200">
                <a:solidFill>
                  <a:schemeClr val="tx1">
                    <a:lumMod val="50000"/>
                    <a:lumOff val="50000"/>
                  </a:schemeClr>
                </a:solidFill>
                <a:ea typeface="Calibri"/>
                <a:cs typeface="Calibri"/>
              </a:rPr>
              <a:t>: Rollout of IRA funding</a:t>
            </a:r>
          </a:p>
          <a:p>
            <a:pPr marL="171450" indent="-171450">
              <a:lnSpc>
                <a:spcPts val="1600"/>
              </a:lnSpc>
              <a:buFont typeface="Arial"/>
              <a:buChar char="•"/>
            </a:pPr>
            <a:r>
              <a:rPr lang="en-US" sz="1200" b="1">
                <a:solidFill>
                  <a:schemeClr val="tx1">
                    <a:lumMod val="50000"/>
                    <a:lumOff val="50000"/>
                  </a:schemeClr>
                </a:solidFill>
                <a:ea typeface="Calibri"/>
                <a:cs typeface="Calibri"/>
              </a:rPr>
              <a:t>Ongoing</a:t>
            </a:r>
            <a:r>
              <a:rPr lang="en-US" sz="1200">
                <a:solidFill>
                  <a:schemeClr val="tx1">
                    <a:lumMod val="50000"/>
                    <a:lumOff val="50000"/>
                  </a:schemeClr>
                </a:solidFill>
                <a:ea typeface="Calibri"/>
                <a:cs typeface="Calibri"/>
              </a:rPr>
              <a:t>: public engagement improvements</a:t>
            </a:r>
          </a:p>
        </p:txBody>
      </p:sp>
      <p:cxnSp>
        <p:nvCxnSpPr>
          <p:cNvPr id="26" name="Straight Connector 25">
            <a:extLst>
              <a:ext uri="{FF2B5EF4-FFF2-40B4-BE49-F238E27FC236}">
                <a16:creationId xmlns:a16="http://schemas.microsoft.com/office/drawing/2014/main" id="{6EF7A87E-CC8C-5FAD-F79B-B65392CAC76E}"/>
              </a:ext>
            </a:extLst>
          </p:cNvPr>
          <p:cNvCxnSpPr>
            <a:cxnSpLocks/>
          </p:cNvCxnSpPr>
          <p:nvPr/>
        </p:nvCxnSpPr>
        <p:spPr>
          <a:xfrm>
            <a:off x="8509805" y="3626383"/>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8AC947-F169-AA3C-FC87-90B9910590BE}"/>
              </a:ext>
            </a:extLst>
          </p:cNvPr>
          <p:cNvSpPr txBox="1"/>
          <p:nvPr/>
        </p:nvSpPr>
        <p:spPr>
          <a:xfrm>
            <a:off x="8509805" y="3828985"/>
            <a:ext cx="3063070" cy="338554"/>
          </a:xfrm>
          <a:prstGeom prst="rect">
            <a:avLst/>
          </a:prstGeom>
          <a:noFill/>
        </p:spPr>
        <p:txBody>
          <a:bodyPr wrap="square" rtlCol="0">
            <a:spAutoFit/>
          </a:bodyPr>
          <a:lstStyle/>
          <a:p>
            <a:r>
              <a:rPr lang="en-US" sz="1600" b="1">
                <a:solidFill>
                  <a:srgbClr val="1E7F7B"/>
                </a:solidFill>
                <a:cs typeface="Sora" pitchFamily="2" charset="0"/>
              </a:rPr>
              <a:t>Public Engagement Opportunities</a:t>
            </a:r>
          </a:p>
        </p:txBody>
      </p:sp>
      <p:sp>
        <p:nvSpPr>
          <p:cNvPr id="28" name="TextBox 27">
            <a:extLst>
              <a:ext uri="{FF2B5EF4-FFF2-40B4-BE49-F238E27FC236}">
                <a16:creationId xmlns:a16="http://schemas.microsoft.com/office/drawing/2014/main" id="{73D11622-1C6A-4E39-B0FA-5E05D61A961D}"/>
              </a:ext>
            </a:extLst>
          </p:cNvPr>
          <p:cNvSpPr txBox="1"/>
          <p:nvPr/>
        </p:nvSpPr>
        <p:spPr>
          <a:xfrm>
            <a:off x="8509805" y="4138102"/>
            <a:ext cx="3063070" cy="2133533"/>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en-US" sz="1200" b="1">
                <a:solidFill>
                  <a:schemeClr val="tx1">
                    <a:lumMod val="50000"/>
                    <a:lumOff val="50000"/>
                  </a:schemeClr>
                </a:solidFill>
                <a:ea typeface="Calibri"/>
                <a:cs typeface="Calibri"/>
              </a:rPr>
              <a:t>February</a:t>
            </a:r>
            <a:r>
              <a:rPr lang="en-US" sz="1200">
                <a:solidFill>
                  <a:schemeClr val="tx1">
                    <a:lumMod val="50000"/>
                    <a:lumOff val="50000"/>
                  </a:schemeClr>
                </a:solidFill>
                <a:ea typeface="Calibri"/>
                <a:cs typeface="Calibri"/>
              </a:rPr>
              <a:t>: Commercial PACE public feedback on proposed guideline revisions</a:t>
            </a:r>
          </a:p>
          <a:p>
            <a:pPr marL="171450" indent="-171450">
              <a:lnSpc>
                <a:spcPts val="1600"/>
              </a:lnSpc>
              <a:buFont typeface="Arial" panose="020B0604020202020204" pitchFamily="34" charset="0"/>
              <a:buChar char="•"/>
            </a:pPr>
            <a:r>
              <a:rPr lang="en-US" sz="1200" b="1">
                <a:solidFill>
                  <a:schemeClr val="tx1">
                    <a:lumMod val="50000"/>
                    <a:lumOff val="50000"/>
                  </a:schemeClr>
                </a:solidFill>
                <a:ea typeface="Calibri"/>
                <a:cs typeface="Calibri"/>
              </a:rPr>
              <a:t>Ongoing:</a:t>
            </a:r>
            <a:r>
              <a:rPr lang="en-US" sz="1200">
                <a:solidFill>
                  <a:schemeClr val="tx1">
                    <a:lumMod val="50000"/>
                    <a:lumOff val="50000"/>
                  </a:schemeClr>
                </a:solidFill>
                <a:ea typeface="Calibri"/>
                <a:cs typeface="Calibri"/>
              </a:rPr>
              <a:t> through </a:t>
            </a:r>
            <a:r>
              <a:rPr lang="en-US" sz="1200">
                <a:solidFill>
                  <a:srgbClr val="3567B1"/>
                </a:solidFill>
                <a:ea typeface="Calibri"/>
                <a:cs typeface="Calibri"/>
                <a:hlinkClick r:id="rId2">
                  <a:extLst>
                    <a:ext uri="{A12FA001-AC4F-418D-AE19-62706E023703}">
                      <ahyp:hlinkClr xmlns:ahyp="http://schemas.microsoft.com/office/drawing/2018/hyperlinkcolor" val="tx"/>
                    </a:ext>
                  </a:extLst>
                </a:hlinkClick>
              </a:rPr>
              <a:t>EEAC monthly public meetings</a:t>
            </a:r>
            <a:endParaRPr lang="en-US" sz="1200">
              <a:solidFill>
                <a:srgbClr val="3567B1"/>
              </a:solidFill>
              <a:ea typeface="Calibri"/>
              <a:cs typeface="Calibri"/>
            </a:endParaRPr>
          </a:p>
          <a:p>
            <a:pPr marL="171450" indent="-171450">
              <a:lnSpc>
                <a:spcPts val="1600"/>
              </a:lnSpc>
              <a:buFont typeface="Arial" panose="020B0604020202020204" pitchFamily="34" charset="0"/>
              <a:buChar char="•"/>
            </a:pPr>
            <a:r>
              <a:rPr lang="en-US" sz="1200" b="1">
                <a:solidFill>
                  <a:schemeClr val="tx1">
                    <a:lumMod val="50000"/>
                    <a:lumOff val="50000"/>
                  </a:schemeClr>
                </a:solidFill>
                <a:ea typeface="Calibri"/>
                <a:cs typeface="Calibri"/>
              </a:rPr>
              <a:t>Ongoing</a:t>
            </a:r>
            <a:r>
              <a:rPr lang="en-US" sz="1200">
                <a:solidFill>
                  <a:schemeClr val="tx1">
                    <a:lumMod val="50000"/>
                    <a:lumOff val="50000"/>
                  </a:schemeClr>
                </a:solidFill>
                <a:ea typeface="Calibri"/>
                <a:cs typeface="Calibri"/>
              </a:rPr>
              <a:t>: Energy Code feedback through </a:t>
            </a:r>
            <a:r>
              <a:rPr lang="en-US" sz="1200">
                <a:solidFill>
                  <a:srgbClr val="3567B1"/>
                </a:solidFill>
                <a:ea typeface="Calibri"/>
                <a:cs typeface="Calibri"/>
                <a:hlinkClick r:id="rId3">
                  <a:extLst>
                    <a:ext uri="{A12FA001-AC4F-418D-AE19-62706E023703}">
                      <ahyp:hlinkClr xmlns:ahyp="http://schemas.microsoft.com/office/drawing/2018/hyperlinkcolor" val="tx"/>
                    </a:ext>
                  </a:extLst>
                </a:hlinkClick>
              </a:rPr>
              <a:t>stretchcode@mass.gov</a:t>
            </a:r>
            <a:r>
              <a:rPr lang="en-US" sz="1200">
                <a:solidFill>
                  <a:schemeClr val="tx1">
                    <a:lumMod val="50000"/>
                    <a:lumOff val="50000"/>
                  </a:schemeClr>
                </a:solidFill>
                <a:ea typeface="Calibri"/>
                <a:cs typeface="Calibri"/>
              </a:rPr>
              <a:t> and Mass Save program sponsored training </a:t>
            </a:r>
          </a:p>
          <a:p>
            <a:pPr marL="171450" indent="-171450">
              <a:lnSpc>
                <a:spcPts val="1600"/>
              </a:lnSpc>
              <a:buFont typeface="Arial" panose="020B0604020202020204" pitchFamily="34" charset="0"/>
              <a:buChar char="•"/>
            </a:pPr>
            <a:r>
              <a:rPr lang="en-US" sz="1200" b="1">
                <a:solidFill>
                  <a:schemeClr val="tx1">
                    <a:lumMod val="50000"/>
                    <a:lumOff val="50000"/>
                  </a:schemeClr>
                </a:solidFill>
                <a:ea typeface="Calibri"/>
                <a:cs typeface="Calibri"/>
              </a:rPr>
              <a:t>Ongoing</a:t>
            </a:r>
            <a:r>
              <a:rPr lang="en-US" sz="1200">
                <a:solidFill>
                  <a:schemeClr val="tx1">
                    <a:lumMod val="50000"/>
                    <a:lumOff val="50000"/>
                  </a:schemeClr>
                </a:solidFill>
                <a:ea typeface="Calibri"/>
                <a:cs typeface="Calibri"/>
              </a:rPr>
              <a:t>: stakeholder feedback on Building Energy Reporting Guidelines, </a:t>
            </a:r>
            <a:r>
              <a:rPr lang="en-US" sz="1200">
                <a:solidFill>
                  <a:srgbClr val="3567B1"/>
                </a:solidFill>
                <a:ea typeface="Calibri"/>
                <a:cs typeface="Calibri"/>
                <a:hlinkClick r:id="rId4">
                  <a:extLst>
                    <a:ext uri="{A12FA001-AC4F-418D-AE19-62706E023703}">
                      <ahyp:hlinkClr xmlns:ahyp="http://schemas.microsoft.com/office/drawing/2018/hyperlinkcolor" val="tx"/>
                    </a:ext>
                  </a:extLst>
                </a:hlinkClick>
              </a:rPr>
              <a:t>DOER.BER@mass.gov</a:t>
            </a:r>
            <a:endParaRPr lang="en-US" sz="1200">
              <a:solidFill>
                <a:srgbClr val="3567B1"/>
              </a:solidFill>
              <a:ea typeface="Calibri"/>
              <a:cs typeface="Calibri"/>
            </a:endParaRPr>
          </a:p>
        </p:txBody>
      </p:sp>
      <p:sp>
        <p:nvSpPr>
          <p:cNvPr id="2" name="Text Placeholder 1">
            <a:extLst>
              <a:ext uri="{FF2B5EF4-FFF2-40B4-BE49-F238E27FC236}">
                <a16:creationId xmlns:a16="http://schemas.microsoft.com/office/drawing/2014/main" id="{1E8B9B1D-63E8-602C-680B-424A9234F654}"/>
              </a:ext>
            </a:extLst>
          </p:cNvPr>
          <p:cNvSpPr>
            <a:spLocks noGrp="1"/>
          </p:cNvSpPr>
          <p:nvPr>
            <p:ph type="body" sz="quarter" idx="11"/>
          </p:nvPr>
        </p:nvSpPr>
        <p:spPr>
          <a:xfrm>
            <a:off x="482025" y="570522"/>
            <a:ext cx="11005125" cy="607100"/>
          </a:xfrm>
        </p:spPr>
        <p:txBody>
          <a:bodyPr/>
          <a:lstStyle/>
          <a:p>
            <a:r>
              <a:rPr lang="en-US" sz="4000"/>
              <a:t>Energy Efficiency</a:t>
            </a:r>
          </a:p>
        </p:txBody>
      </p:sp>
      <p:sp>
        <p:nvSpPr>
          <p:cNvPr id="6" name="Text Placeholder 5">
            <a:extLst>
              <a:ext uri="{FF2B5EF4-FFF2-40B4-BE49-F238E27FC236}">
                <a16:creationId xmlns:a16="http://schemas.microsoft.com/office/drawing/2014/main" id="{7AA87240-4DB3-F557-D428-811B9ACA73A7}"/>
              </a:ext>
            </a:extLst>
          </p:cNvPr>
          <p:cNvSpPr>
            <a:spLocks noGrp="1"/>
          </p:cNvSpPr>
          <p:nvPr>
            <p:ph type="body" sz="quarter" idx="12"/>
          </p:nvPr>
        </p:nvSpPr>
        <p:spPr>
          <a:xfrm>
            <a:off x="482024" y="2269612"/>
            <a:ext cx="4442578" cy="4132897"/>
          </a:xfrm>
        </p:spPr>
        <p:txBody>
          <a:bodyPr lIns="91440" tIns="45720" rIns="91440" bIns="45720" anchor="t"/>
          <a:lstStyle/>
          <a:p>
            <a:pPr marL="285750" indent="-285750">
              <a:buFont typeface="Arial" panose="020B0604020202020204" pitchFamily="34" charset="0"/>
              <a:buChar char="•"/>
            </a:pPr>
            <a:r>
              <a:rPr lang="en-US" b="0">
                <a:solidFill>
                  <a:srgbClr val="3567B1"/>
                </a:solidFill>
              </a:rPr>
              <a:t>Ongoing work with Mass Save Program Administrators on 2025-2027 Three-Year Plan</a:t>
            </a:r>
          </a:p>
          <a:p>
            <a:pPr marL="628650" lvl="1" indent="-171450">
              <a:buFont typeface="Arial" panose="020B0604020202020204" pitchFamily="34" charset="0"/>
              <a:buChar char="•"/>
            </a:pPr>
            <a:r>
              <a:rPr lang="en-US" sz="1200">
                <a:solidFill>
                  <a:srgbClr val="3567B1"/>
                </a:solidFill>
                <a:ea typeface="Calibri"/>
                <a:cs typeface="Calibri"/>
              </a:rPr>
              <a:t>No cost weatherization, heat pumps through facilitated delivery for Moderate Income customers statewide and renters in Designated Equity Communities</a:t>
            </a:r>
          </a:p>
          <a:p>
            <a:pPr marL="628650" lvl="1" indent="-171450">
              <a:buFont typeface="Arial" panose="020B0604020202020204" pitchFamily="34" charset="0"/>
              <a:buChar char="•"/>
            </a:pPr>
            <a:r>
              <a:rPr lang="en-US" sz="1200">
                <a:solidFill>
                  <a:srgbClr val="3567B1"/>
                </a:solidFill>
                <a:ea typeface="Calibri"/>
                <a:cs typeface="Calibri"/>
              </a:rPr>
              <a:t>Launch of home scorecards and decarbonization consultations</a:t>
            </a:r>
          </a:p>
          <a:p>
            <a:pPr marL="285750" indent="-285750">
              <a:spcBef>
                <a:spcPts val="1200"/>
              </a:spcBef>
              <a:buFont typeface="Arial" panose="020B0604020202020204" pitchFamily="34" charset="0"/>
              <a:buChar char="•"/>
            </a:pPr>
            <a:r>
              <a:rPr lang="en-US" b="0">
                <a:solidFill>
                  <a:srgbClr val="3567B1"/>
                </a:solidFill>
                <a:ea typeface="Calibri"/>
                <a:cs typeface="Calibri"/>
              </a:rPr>
              <a:t>Improve opportunities for public awareness of Energy Efficiency Division work</a:t>
            </a:r>
          </a:p>
          <a:p>
            <a:pPr marL="285750" indent="-285750">
              <a:spcBef>
                <a:spcPts val="1200"/>
              </a:spcBef>
              <a:buFont typeface="Arial" panose="020B0604020202020204" pitchFamily="34" charset="0"/>
              <a:buChar char="•"/>
            </a:pPr>
            <a:r>
              <a:rPr lang="en-US" b="0">
                <a:solidFill>
                  <a:srgbClr val="3567B1"/>
                </a:solidFill>
                <a:ea typeface="Calibri"/>
                <a:cs typeface="Calibri"/>
              </a:rPr>
              <a:t>Roll out Home Energy Rebate Program for municipal light plant customers, Home Electrification Appliance Rebate Program through Mass Save program</a:t>
            </a:r>
            <a:endParaRPr lang="en-US">
              <a:solidFill>
                <a:srgbClr val="3567B1"/>
              </a:solidFill>
              <a:ea typeface="Calibri"/>
              <a:cs typeface="Calibri"/>
            </a:endParaRPr>
          </a:p>
          <a:p>
            <a:pPr marL="285750" indent="-285750">
              <a:buFont typeface="Calibri"/>
              <a:buChar char="-"/>
            </a:pPr>
            <a:endParaRPr lang="en-US">
              <a:solidFill>
                <a:srgbClr val="3567B1"/>
              </a:solidFill>
              <a:ea typeface="Calibri"/>
              <a:cs typeface="Calibri"/>
            </a:endParaRPr>
          </a:p>
        </p:txBody>
      </p:sp>
      <p:sp>
        <p:nvSpPr>
          <p:cNvPr id="3" name="Text Placeholder 16">
            <a:extLst>
              <a:ext uri="{FF2B5EF4-FFF2-40B4-BE49-F238E27FC236}">
                <a16:creationId xmlns:a16="http://schemas.microsoft.com/office/drawing/2014/main" id="{FCC7D71E-3F7D-4544-9F81-2FEFEFA7F146}"/>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2CB34B"/>
                </a:solidFill>
              </a:rPr>
              <a:t>2025 Key Projects</a:t>
            </a:r>
          </a:p>
        </p:txBody>
      </p:sp>
      <p:pic>
        <p:nvPicPr>
          <p:cNvPr id="15" name="Picture 14" descr="Proposed Designated Equity Communities:&#10;Boston, Brockton, Chelsea, Everett, Fall River, Fitchburg, Framingham, Lawrence, Lowell, Lynn, Malden, New Bedford, Oak Bluffs, Pittsfield, Quincy, Revere, Salem, Springfield, Tisbury, Woburn, Worcester">
            <a:extLst>
              <a:ext uri="{FF2B5EF4-FFF2-40B4-BE49-F238E27FC236}">
                <a16:creationId xmlns:a16="http://schemas.microsoft.com/office/drawing/2014/main" id="{45A5BAAD-39E5-F7F0-8A0F-0C847DDA02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5600" y="1699626"/>
            <a:ext cx="2743206" cy="4572009"/>
          </a:xfrm>
          <a:prstGeom prst="rect">
            <a:avLst/>
          </a:prstGeom>
        </p:spPr>
      </p:pic>
    </p:spTree>
    <p:extLst>
      <p:ext uri="{BB962C8B-B14F-4D97-AF65-F5344CB8AC3E}">
        <p14:creationId xmlns:p14="http://schemas.microsoft.com/office/powerpoint/2010/main" val="92665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46EF-E4B9-4250-4056-80ECFB679F96}"/>
            </a:ext>
          </a:extLst>
        </p:cNvPr>
        <p:cNvGrpSpPr/>
        <p:nvPr/>
      </p:nvGrpSpPr>
      <p:grpSpPr>
        <a:xfrm>
          <a:off x="0" y="0"/>
          <a:ext cx="0" cy="0"/>
          <a:chOff x="0" y="0"/>
          <a:chExt cx="0" cy="0"/>
        </a:xfrm>
      </p:grpSpPr>
      <p:pic>
        <p:nvPicPr>
          <p:cNvPr id="7" name="Picture Placeholder 6" descr="Photo of attendees at the first Green Communities Summit held on November 22, 2024.">
            <a:extLst>
              <a:ext uri="{FF2B5EF4-FFF2-40B4-BE49-F238E27FC236}">
                <a16:creationId xmlns:a16="http://schemas.microsoft.com/office/drawing/2014/main" id="{B10F5206-17B2-8186-D14B-277911B6923E}"/>
              </a:ext>
            </a:extLst>
          </p:cNvPr>
          <p:cNvPicPr>
            <a:picLocks noGrp="1" noChangeAspect="1"/>
          </p:cNvPicPr>
          <p:nvPr>
            <p:ph type="pic" sz="quarter" idx="10"/>
          </p:nvPr>
        </p:nvPicPr>
        <p:blipFill>
          <a:blip r:embed="rId2"/>
          <a:srcRect l="17766" r="17766"/>
          <a:stretch/>
        </p:blipFill>
        <p:spPr/>
      </p:pic>
      <p:sp>
        <p:nvSpPr>
          <p:cNvPr id="3" name="Text Placeholder 2">
            <a:extLst>
              <a:ext uri="{FF2B5EF4-FFF2-40B4-BE49-F238E27FC236}">
                <a16:creationId xmlns:a16="http://schemas.microsoft.com/office/drawing/2014/main" id="{67F7F3E6-B033-A12D-21E7-E4E0223F7651}"/>
              </a:ext>
            </a:extLst>
          </p:cNvPr>
          <p:cNvSpPr>
            <a:spLocks noGrp="1"/>
          </p:cNvSpPr>
          <p:nvPr>
            <p:ph type="body" sz="quarter" idx="14"/>
          </p:nvPr>
        </p:nvSpPr>
        <p:spPr>
          <a:xfrm>
            <a:off x="482025" y="576987"/>
            <a:ext cx="10981105" cy="607100"/>
          </a:xfrm>
        </p:spPr>
        <p:txBody>
          <a:bodyPr/>
          <a:lstStyle/>
          <a:p>
            <a:r>
              <a:rPr lang="en-US"/>
              <a:t>Green Communities</a:t>
            </a:r>
          </a:p>
        </p:txBody>
      </p:sp>
      <p:sp>
        <p:nvSpPr>
          <p:cNvPr id="4" name="Text Placeholder 3">
            <a:extLst>
              <a:ext uri="{FF2B5EF4-FFF2-40B4-BE49-F238E27FC236}">
                <a16:creationId xmlns:a16="http://schemas.microsoft.com/office/drawing/2014/main" id="{D5E44974-6C38-8599-8028-1B35578A36D9}"/>
              </a:ext>
            </a:extLst>
          </p:cNvPr>
          <p:cNvSpPr>
            <a:spLocks noGrp="1"/>
          </p:cNvSpPr>
          <p:nvPr>
            <p:ph type="body" sz="quarter" idx="15"/>
          </p:nvPr>
        </p:nvSpPr>
        <p:spPr>
          <a:xfrm>
            <a:off x="361950" y="2523497"/>
            <a:ext cx="6165606" cy="2688880"/>
          </a:xfrm>
        </p:spPr>
        <p:txBody>
          <a:bodyPr lIns="91440" tIns="45720" rIns="91440" bIns="45720" numCol="1" spcCol="548640" anchor="t"/>
          <a:lstStyle/>
          <a:p>
            <a:pPr marL="342900" indent="-342900">
              <a:spcBef>
                <a:spcPts val="0"/>
              </a:spcBef>
              <a:spcAft>
                <a:spcPts val="1800"/>
              </a:spcAft>
              <a:buFont typeface="Arial" panose="020B0604020202020204" pitchFamily="34" charset="0"/>
              <a:buChar char="•"/>
            </a:pPr>
            <a:r>
              <a:rPr lang="en-US" sz="2000">
                <a:solidFill>
                  <a:srgbClr val="3567B1"/>
                </a:solidFill>
                <a:ea typeface="Calibri"/>
                <a:cs typeface="Calibri"/>
              </a:rPr>
              <a:t>Support and encourage equitable municipal decarbonization efforts to further MA’s climate objectives</a:t>
            </a:r>
          </a:p>
          <a:p>
            <a:pPr marL="342900" indent="-342900">
              <a:spcBef>
                <a:spcPts val="0"/>
              </a:spcBef>
              <a:spcAft>
                <a:spcPts val="1800"/>
              </a:spcAft>
              <a:buFont typeface="Arial" panose="020B0604020202020204" pitchFamily="34" charset="0"/>
              <a:buChar char="•"/>
            </a:pPr>
            <a:r>
              <a:rPr lang="en-US" sz="2000">
                <a:solidFill>
                  <a:srgbClr val="3567B1"/>
                </a:solidFill>
                <a:ea typeface="Calibri"/>
                <a:cs typeface="Calibri"/>
              </a:rPr>
              <a:t>Certify first Climate Leader Communities</a:t>
            </a:r>
          </a:p>
          <a:p>
            <a:pPr marL="342900" indent="-342900">
              <a:spcBef>
                <a:spcPts val="0"/>
              </a:spcBef>
              <a:spcAft>
                <a:spcPts val="1800"/>
              </a:spcAft>
              <a:buFont typeface="Arial" panose="020B0604020202020204" pitchFamily="34" charset="0"/>
              <a:buChar char="•"/>
            </a:pPr>
            <a:r>
              <a:rPr lang="en-US" sz="2000">
                <a:solidFill>
                  <a:srgbClr val="3567B1"/>
                </a:solidFill>
                <a:ea typeface="Calibri"/>
                <a:cs typeface="Calibri"/>
              </a:rPr>
              <a:t>Reach 300 Green Communities</a:t>
            </a:r>
          </a:p>
        </p:txBody>
      </p:sp>
      <p:sp>
        <p:nvSpPr>
          <p:cNvPr id="5" name="Text Placeholder 4">
            <a:extLst>
              <a:ext uri="{FF2B5EF4-FFF2-40B4-BE49-F238E27FC236}">
                <a16:creationId xmlns:a16="http://schemas.microsoft.com/office/drawing/2014/main" id="{A03F6F70-22E8-321C-13D6-E77626A3858A}"/>
              </a:ext>
            </a:extLst>
          </p:cNvPr>
          <p:cNvSpPr>
            <a:spLocks noGrp="1"/>
          </p:cNvSpPr>
          <p:nvPr>
            <p:ph type="body" sz="quarter" idx="16"/>
          </p:nvPr>
        </p:nvSpPr>
        <p:spPr/>
        <p:txBody>
          <a:bodyPr/>
          <a:lstStyle/>
          <a:p>
            <a:r>
              <a:rPr lang="en-US" sz="2800"/>
              <a:t>Goals for 2025</a:t>
            </a:r>
          </a:p>
        </p:txBody>
      </p:sp>
    </p:spTree>
    <p:extLst>
      <p:ext uri="{BB962C8B-B14F-4D97-AF65-F5344CB8AC3E}">
        <p14:creationId xmlns:p14="http://schemas.microsoft.com/office/powerpoint/2010/main" val="318693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CB44C3-F421-97A9-28B0-5E99C9E29DA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3DFCCE11-A43C-5821-5527-A3BFAB6F41EF}"/>
              </a:ext>
            </a:extLst>
          </p:cNvPr>
          <p:cNvSpPr txBox="1"/>
          <p:nvPr/>
        </p:nvSpPr>
        <p:spPr>
          <a:xfrm>
            <a:off x="8509805" y="1975288"/>
            <a:ext cx="2388795" cy="338554"/>
          </a:xfrm>
          <a:prstGeom prst="rect">
            <a:avLst/>
          </a:prstGeom>
          <a:noFill/>
        </p:spPr>
        <p:txBody>
          <a:bodyPr wrap="none" rtlCol="0">
            <a:spAutoFit/>
          </a:bodyPr>
          <a:lstStyle/>
          <a:p>
            <a:r>
              <a:rPr lang="en-US" sz="1600" b="1">
                <a:solidFill>
                  <a:srgbClr val="1E7F7B"/>
                </a:solidFill>
                <a:cs typeface="Sora" pitchFamily="2" charset="0"/>
              </a:rPr>
              <a:t>2025 Timelines/Deadlines</a:t>
            </a:r>
          </a:p>
        </p:txBody>
      </p:sp>
      <p:sp>
        <p:nvSpPr>
          <p:cNvPr id="25" name="TextBox 24">
            <a:extLst>
              <a:ext uri="{FF2B5EF4-FFF2-40B4-BE49-F238E27FC236}">
                <a16:creationId xmlns:a16="http://schemas.microsoft.com/office/drawing/2014/main" id="{DD99284B-9170-A6C9-9DDD-EC7009E5DCC9}"/>
              </a:ext>
            </a:extLst>
          </p:cNvPr>
          <p:cNvSpPr txBox="1"/>
          <p:nvPr/>
        </p:nvSpPr>
        <p:spPr>
          <a:xfrm>
            <a:off x="8509805" y="2240857"/>
            <a:ext cx="2371219" cy="1517980"/>
          </a:xfrm>
          <a:prstGeom prst="rect">
            <a:avLst/>
          </a:prstGeom>
          <a:noFill/>
        </p:spPr>
        <p:txBody>
          <a:bodyPr wrap="square" lIns="91440" tIns="45720" rIns="91440" bIns="45720" anchor="t">
            <a:spAutoFit/>
          </a:bodyPr>
          <a:lstStyle/>
          <a:p>
            <a:pPr>
              <a:lnSpc>
                <a:spcPts val="1600"/>
              </a:lnSpc>
            </a:pPr>
            <a:endParaRPr lang="en-US" sz="1200">
              <a:solidFill>
                <a:schemeClr val="tx1">
                  <a:lumMod val="50000"/>
                  <a:lumOff val="50000"/>
                </a:schemeClr>
              </a:solidFill>
            </a:endParaRPr>
          </a:p>
          <a:p>
            <a:pPr marL="171450" indent="-171450">
              <a:lnSpc>
                <a:spcPts val="1600"/>
              </a:lnSpc>
              <a:buFont typeface="Arial" panose="020B0604020202020204" pitchFamily="34" charset="0"/>
              <a:buChar char="•"/>
            </a:pPr>
            <a:r>
              <a:rPr lang="en-US" sz="1200">
                <a:solidFill>
                  <a:schemeClr val="tx1">
                    <a:lumMod val="50000"/>
                    <a:lumOff val="50000"/>
                  </a:schemeClr>
                </a:solidFill>
              </a:rPr>
              <a:t>Visit our </a:t>
            </a:r>
            <a:r>
              <a:rPr lang="en-US" sz="1200">
                <a:solidFill>
                  <a:srgbClr val="3567B1"/>
                </a:solidFill>
                <a:hlinkClick r:id="rId2">
                  <a:extLst>
                    <a:ext uri="{A12FA001-AC4F-418D-AE19-62706E023703}">
                      <ahyp:hlinkClr xmlns:ahyp="http://schemas.microsoft.com/office/drawing/2018/hyperlinkcolor" val="tx"/>
                    </a:ext>
                  </a:extLst>
                </a:hlinkClick>
              </a:rPr>
              <a:t>website</a:t>
            </a:r>
            <a:r>
              <a:rPr lang="en-US" sz="1200">
                <a:solidFill>
                  <a:schemeClr val="tx1">
                    <a:lumMod val="50000"/>
                    <a:lumOff val="50000"/>
                  </a:schemeClr>
                </a:solidFill>
              </a:rPr>
              <a:t> to see important deadlines</a:t>
            </a:r>
            <a:endParaRPr lang="en-US" sz="1200">
              <a:solidFill>
                <a:schemeClr val="tx1">
                  <a:lumMod val="50000"/>
                  <a:lumOff val="50000"/>
                </a:schemeClr>
              </a:solidFill>
              <a:ea typeface="Calibri"/>
              <a:cs typeface="Calibri"/>
            </a:endParaRPr>
          </a:p>
          <a:p>
            <a:pPr>
              <a:lnSpc>
                <a:spcPts val="1600"/>
              </a:lnSpc>
            </a:pPr>
            <a:endParaRPr lang="en-US" sz="1200"/>
          </a:p>
          <a:p>
            <a:pPr>
              <a:lnSpc>
                <a:spcPts val="1600"/>
              </a:lnSpc>
            </a:pPr>
            <a:r>
              <a:rPr lang="en-US" sz="1200">
                <a:solidFill>
                  <a:srgbClr val="3567B1"/>
                </a:solidFill>
                <a:hlinkClick r:id="rId2">
                  <a:extLst>
                    <a:ext uri="{A12FA001-AC4F-418D-AE19-62706E023703}">
                      <ahyp:hlinkClr xmlns:ahyp="http://schemas.microsoft.com/office/drawing/2018/hyperlinkcolor" val="tx"/>
                    </a:ext>
                  </a:extLst>
                </a:hlinkClick>
              </a:rPr>
              <a:t>2025 Calendar Green Communities Program</a:t>
            </a:r>
            <a:endParaRPr lang="en-US" sz="1200">
              <a:solidFill>
                <a:srgbClr val="3567B1"/>
              </a:solidFill>
            </a:endParaRPr>
          </a:p>
          <a:p>
            <a:pPr>
              <a:lnSpc>
                <a:spcPts val="1600"/>
              </a:lnSpc>
            </a:pPr>
            <a:endParaRPr lang="en-US" sz="1200" b="0" i="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5BF5FD28-FA1C-F0B3-4A20-155C51DAA37B}"/>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E6C8A95-F4AE-3830-A05B-7A8910917B56}"/>
              </a:ext>
            </a:extLst>
          </p:cNvPr>
          <p:cNvSpPr txBox="1"/>
          <p:nvPr/>
        </p:nvSpPr>
        <p:spPr>
          <a:xfrm>
            <a:off x="8509805" y="4125086"/>
            <a:ext cx="3063070" cy="338554"/>
          </a:xfrm>
          <a:prstGeom prst="rect">
            <a:avLst/>
          </a:prstGeom>
          <a:noFill/>
        </p:spPr>
        <p:txBody>
          <a:bodyPr wrap="square" rtlCol="0">
            <a:spAutoFit/>
          </a:bodyPr>
          <a:lstStyle/>
          <a:p>
            <a:r>
              <a:rPr lang="en-US" sz="1600" b="1">
                <a:solidFill>
                  <a:srgbClr val="1E7F7B"/>
                </a:solidFill>
                <a:cs typeface="Sora" pitchFamily="2" charset="0"/>
              </a:rPr>
              <a:t>Public Engagement Opportunities</a:t>
            </a:r>
          </a:p>
        </p:txBody>
      </p:sp>
      <p:sp>
        <p:nvSpPr>
          <p:cNvPr id="28" name="TextBox 27">
            <a:extLst>
              <a:ext uri="{FF2B5EF4-FFF2-40B4-BE49-F238E27FC236}">
                <a16:creationId xmlns:a16="http://schemas.microsoft.com/office/drawing/2014/main" id="{319F539A-4F2D-39A4-7651-85BAD2641EED}"/>
              </a:ext>
            </a:extLst>
          </p:cNvPr>
          <p:cNvSpPr txBox="1"/>
          <p:nvPr/>
        </p:nvSpPr>
        <p:spPr>
          <a:xfrm>
            <a:off x="8509805" y="4390655"/>
            <a:ext cx="3206287" cy="1723164"/>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en-US" sz="1200" b="1">
                <a:solidFill>
                  <a:schemeClr val="tx1">
                    <a:lumMod val="50000"/>
                    <a:lumOff val="50000"/>
                  </a:schemeClr>
                </a:solidFill>
                <a:ea typeface="Calibri"/>
                <a:cs typeface="Calibri"/>
              </a:rPr>
              <a:t>Summer-Fall</a:t>
            </a:r>
            <a:r>
              <a:rPr lang="en-US" sz="1200">
                <a:solidFill>
                  <a:schemeClr val="tx1">
                    <a:lumMod val="50000"/>
                    <a:lumOff val="50000"/>
                  </a:schemeClr>
                </a:solidFill>
                <a:ea typeface="Calibri"/>
                <a:cs typeface="Calibri"/>
              </a:rPr>
              <a:t>: Model bylaw stakeholder sessions</a:t>
            </a:r>
          </a:p>
          <a:p>
            <a:pPr marL="171450" indent="-171450">
              <a:lnSpc>
                <a:spcPts val="1600"/>
              </a:lnSpc>
              <a:buFont typeface="Arial" panose="020B0604020202020204" pitchFamily="34" charset="0"/>
              <a:buChar char="•"/>
            </a:pPr>
            <a:r>
              <a:rPr lang="en-US" sz="1200" b="1">
                <a:solidFill>
                  <a:schemeClr val="tx1">
                    <a:lumMod val="50000"/>
                    <a:lumOff val="50000"/>
                  </a:schemeClr>
                </a:solidFill>
                <a:ea typeface="Calibri"/>
                <a:cs typeface="Calibri"/>
              </a:rPr>
              <a:t>Fall</a:t>
            </a:r>
            <a:r>
              <a:rPr lang="en-US" sz="1200">
                <a:solidFill>
                  <a:schemeClr val="tx1">
                    <a:lumMod val="50000"/>
                    <a:lumOff val="50000"/>
                  </a:schemeClr>
                </a:solidFill>
                <a:ea typeface="Calibri"/>
                <a:cs typeface="Calibri"/>
              </a:rPr>
              <a:t>: Green Communities Summit</a:t>
            </a:r>
          </a:p>
          <a:p>
            <a:pPr marL="171450" indent="-171450">
              <a:lnSpc>
                <a:spcPts val="1600"/>
              </a:lnSpc>
              <a:buFont typeface="Arial" panose="020B0604020202020204" pitchFamily="34" charset="0"/>
              <a:buChar char="•"/>
            </a:pPr>
            <a:r>
              <a:rPr lang="en-US" sz="1200" b="1">
                <a:solidFill>
                  <a:schemeClr val="tx1">
                    <a:lumMod val="50000"/>
                    <a:lumOff val="50000"/>
                  </a:schemeClr>
                </a:solidFill>
                <a:ea typeface="Calibri"/>
                <a:cs typeface="Calibri"/>
              </a:rPr>
              <a:t>Ongoing</a:t>
            </a:r>
            <a:r>
              <a:rPr lang="en-US" sz="1200">
                <a:solidFill>
                  <a:schemeClr val="tx1">
                    <a:lumMod val="50000"/>
                    <a:lumOff val="50000"/>
                  </a:schemeClr>
                </a:solidFill>
                <a:ea typeface="Calibri"/>
                <a:cs typeface="Calibri"/>
              </a:rPr>
              <a:t>: Topical webinars throughout the year – </a:t>
            </a:r>
            <a:r>
              <a:rPr lang="en-US" sz="1200">
                <a:solidFill>
                  <a:srgbClr val="3567B1"/>
                </a:solidFill>
                <a:ea typeface="Calibri"/>
                <a:cs typeface="Calibri"/>
                <a:hlinkClick r:id="rId3">
                  <a:extLst>
                    <a:ext uri="{A12FA001-AC4F-418D-AE19-62706E023703}">
                      <ahyp:hlinkClr xmlns:ahyp="http://schemas.microsoft.com/office/drawing/2018/hyperlinkcolor" val="tx"/>
                    </a:ext>
                  </a:extLst>
                </a:hlinkClick>
              </a:rPr>
              <a:t>join our e-blast list</a:t>
            </a:r>
            <a:r>
              <a:rPr lang="en-US" sz="1200">
                <a:solidFill>
                  <a:schemeClr val="tx1">
                    <a:lumMod val="50000"/>
                    <a:lumOff val="50000"/>
                  </a:schemeClr>
                </a:solidFill>
                <a:ea typeface="Calibri"/>
                <a:cs typeface="Calibri"/>
              </a:rPr>
              <a:t> to receive notifications of grants and other opportunities</a:t>
            </a:r>
            <a:endParaRPr lang="en-US" sz="1200">
              <a:solidFill>
                <a:schemeClr val="tx1">
                  <a:lumMod val="50000"/>
                  <a:lumOff val="50000"/>
                </a:schemeClr>
              </a:solidFill>
            </a:endParaRPr>
          </a:p>
          <a:p>
            <a:pPr>
              <a:lnSpc>
                <a:spcPts val="1600"/>
              </a:lnSpc>
            </a:pPr>
            <a:endParaRPr lang="en-US" sz="1200">
              <a:solidFill>
                <a:schemeClr val="tx1">
                  <a:lumMod val="50000"/>
                  <a:lumOff val="50000"/>
                </a:schemeClr>
              </a:solidFill>
              <a:ea typeface="Calibri"/>
              <a:cs typeface="Calibri"/>
            </a:endParaRPr>
          </a:p>
        </p:txBody>
      </p:sp>
      <p:sp>
        <p:nvSpPr>
          <p:cNvPr id="2" name="Text Placeholder 1">
            <a:extLst>
              <a:ext uri="{FF2B5EF4-FFF2-40B4-BE49-F238E27FC236}">
                <a16:creationId xmlns:a16="http://schemas.microsoft.com/office/drawing/2014/main" id="{0B6CC8C3-27CC-57C5-06CA-AFBED61FAC28}"/>
              </a:ext>
            </a:extLst>
          </p:cNvPr>
          <p:cNvSpPr>
            <a:spLocks noGrp="1"/>
          </p:cNvSpPr>
          <p:nvPr>
            <p:ph type="body" sz="quarter" idx="11"/>
          </p:nvPr>
        </p:nvSpPr>
        <p:spPr>
          <a:xfrm>
            <a:off x="482025" y="570522"/>
            <a:ext cx="11005125" cy="607100"/>
          </a:xfrm>
        </p:spPr>
        <p:txBody>
          <a:bodyPr/>
          <a:lstStyle/>
          <a:p>
            <a:r>
              <a:rPr lang="en-US" sz="4000"/>
              <a:t>Green Communities</a:t>
            </a:r>
          </a:p>
        </p:txBody>
      </p:sp>
      <p:sp>
        <p:nvSpPr>
          <p:cNvPr id="6" name="Text Placeholder 5">
            <a:extLst>
              <a:ext uri="{FF2B5EF4-FFF2-40B4-BE49-F238E27FC236}">
                <a16:creationId xmlns:a16="http://schemas.microsoft.com/office/drawing/2014/main" id="{8FAF294D-2EC7-3D2C-7E50-12570044ABAD}"/>
              </a:ext>
            </a:extLst>
          </p:cNvPr>
          <p:cNvSpPr>
            <a:spLocks noGrp="1"/>
          </p:cNvSpPr>
          <p:nvPr>
            <p:ph type="body" sz="quarter" idx="12"/>
          </p:nvPr>
        </p:nvSpPr>
        <p:spPr>
          <a:xfrm>
            <a:off x="483912" y="1885391"/>
            <a:ext cx="4611912" cy="4471866"/>
          </a:xfrm>
        </p:spPr>
        <p:txBody>
          <a:bodyPr lIns="91440" tIns="45720" rIns="91440" bIns="45720" anchor="t"/>
          <a:lstStyle/>
          <a:p>
            <a:r>
              <a:rPr lang="en-US" sz="1800">
                <a:solidFill>
                  <a:srgbClr val="3567B1"/>
                </a:solidFill>
                <a:ea typeface="Calibri"/>
                <a:cs typeface="Sora" pitchFamily="2" charset="0"/>
              </a:rPr>
              <a:t>Grants:</a:t>
            </a:r>
            <a:endParaRPr lang="en-US" sz="1800" b="0">
              <a:solidFill>
                <a:srgbClr val="3567B1"/>
              </a:solidFill>
              <a:ea typeface="Calibri"/>
              <a:cs typeface="Sora" pitchFamily="2" charset="0"/>
            </a:endParaRPr>
          </a:p>
          <a:p>
            <a:pPr marL="574675" lvl="1" indent="-285750">
              <a:buFont typeface="Arial" panose="020B0604020202020204" pitchFamily="34" charset="0"/>
              <a:buChar char="•"/>
            </a:pPr>
            <a:r>
              <a:rPr lang="en-US" sz="1600">
                <a:solidFill>
                  <a:srgbClr val="3567B1"/>
                </a:solidFill>
                <a:ea typeface="Calibri"/>
                <a:cs typeface="Sora" pitchFamily="2" charset="0"/>
              </a:rPr>
              <a:t>Municipal Energy Technical Assistance (META)</a:t>
            </a:r>
          </a:p>
          <a:p>
            <a:pPr marL="574675" lvl="1" indent="-285750">
              <a:buFont typeface="Arial" panose="020B0604020202020204" pitchFamily="34" charset="0"/>
              <a:buChar char="•"/>
            </a:pPr>
            <a:r>
              <a:rPr lang="en-US" sz="1600">
                <a:solidFill>
                  <a:srgbClr val="3567B1"/>
                </a:solidFill>
                <a:ea typeface="Calibri"/>
                <a:cs typeface="Sora" pitchFamily="2" charset="0"/>
              </a:rPr>
              <a:t>GC Competitive</a:t>
            </a:r>
          </a:p>
          <a:p>
            <a:pPr marL="574675" lvl="1" indent="-285750">
              <a:buFont typeface="Arial" panose="020B0604020202020204" pitchFamily="34" charset="0"/>
              <a:buChar char="•"/>
            </a:pPr>
            <a:r>
              <a:rPr lang="en-US" sz="1600">
                <a:solidFill>
                  <a:srgbClr val="3567B1"/>
                </a:solidFill>
                <a:ea typeface="Calibri"/>
                <a:cs typeface="Sora" pitchFamily="2" charset="0"/>
              </a:rPr>
              <a:t>Municipal Decarbonization Roadmap Assistance</a:t>
            </a:r>
          </a:p>
          <a:p>
            <a:pPr marL="574675" lvl="1" indent="-285750">
              <a:buFont typeface="Arial" panose="020B0604020202020204" pitchFamily="34" charset="0"/>
              <a:buChar char="•"/>
            </a:pPr>
            <a:r>
              <a:rPr lang="en-US" sz="1600">
                <a:solidFill>
                  <a:srgbClr val="3567B1"/>
                </a:solidFill>
                <a:ea typeface="Calibri"/>
                <a:cs typeface="Sora" pitchFamily="2" charset="0"/>
              </a:rPr>
              <a:t>Climate Leader Tech Support</a:t>
            </a:r>
          </a:p>
          <a:p>
            <a:pPr marL="574675" lvl="1" indent="-285750">
              <a:buFont typeface="Arial" panose="020B0604020202020204" pitchFamily="34" charset="0"/>
              <a:buChar char="•"/>
            </a:pPr>
            <a:r>
              <a:rPr lang="en-US" sz="1600">
                <a:solidFill>
                  <a:srgbClr val="3567B1"/>
                </a:solidFill>
                <a:ea typeface="Calibri"/>
                <a:cs typeface="Sora" pitchFamily="2" charset="0"/>
              </a:rPr>
              <a:t>Regional School District</a:t>
            </a:r>
          </a:p>
          <a:p>
            <a:pPr marL="574675" lvl="1" indent="-285750">
              <a:buFont typeface="Arial" panose="020B0604020202020204" pitchFamily="34" charset="0"/>
              <a:buChar char="•"/>
            </a:pPr>
            <a:r>
              <a:rPr lang="en-US" sz="1600">
                <a:solidFill>
                  <a:srgbClr val="3567B1"/>
                </a:solidFill>
                <a:ea typeface="Calibri"/>
                <a:cs typeface="Sora" pitchFamily="2" charset="0"/>
              </a:rPr>
              <a:t>Regional Energy Planning Assistance</a:t>
            </a:r>
          </a:p>
          <a:p>
            <a:pPr marL="574675" lvl="1" indent="-285750">
              <a:buFont typeface="Arial" panose="020B0604020202020204" pitchFamily="34" charset="0"/>
              <a:buChar char="•"/>
            </a:pPr>
            <a:r>
              <a:rPr lang="en-US" sz="1600">
                <a:solidFill>
                  <a:srgbClr val="3567B1"/>
                </a:solidFill>
                <a:ea typeface="Calibri"/>
                <a:cs typeface="Sora" pitchFamily="2" charset="0"/>
              </a:rPr>
              <a:t>Climate Leader Decarbonization Accelerator</a:t>
            </a:r>
          </a:p>
          <a:p>
            <a:r>
              <a:rPr lang="en-US" sz="1800">
                <a:solidFill>
                  <a:srgbClr val="3567B1"/>
                </a:solidFill>
                <a:ea typeface="Calibri"/>
                <a:cs typeface="Sora" pitchFamily="2" charset="0"/>
              </a:rPr>
              <a:t>Coordinate municipal decarbonization efforts with new Three-Year Plan</a:t>
            </a:r>
          </a:p>
          <a:p>
            <a:r>
              <a:rPr lang="en-US" sz="1800">
                <a:solidFill>
                  <a:srgbClr val="3567B1"/>
                </a:solidFill>
                <a:ea typeface="Calibri"/>
                <a:cs typeface="Sora" pitchFamily="2" charset="0"/>
              </a:rPr>
              <a:t>Model solar and battery storage bylaw development</a:t>
            </a:r>
          </a:p>
          <a:p>
            <a:r>
              <a:rPr lang="en-US" sz="1800">
                <a:solidFill>
                  <a:srgbClr val="3567B1"/>
                </a:solidFill>
                <a:ea typeface="Calibri"/>
                <a:cs typeface="Sora" pitchFamily="2" charset="0"/>
              </a:rPr>
              <a:t>Municipal capacity building</a:t>
            </a:r>
          </a:p>
          <a:p>
            <a:r>
              <a:rPr lang="en-US" sz="1800">
                <a:solidFill>
                  <a:srgbClr val="3567B1"/>
                </a:solidFill>
                <a:ea typeface="Calibri"/>
                <a:cs typeface="Sora" pitchFamily="2" charset="0"/>
              </a:rPr>
              <a:t>Green Communities Summit</a:t>
            </a:r>
            <a:endParaRPr lang="en-US" sz="1800">
              <a:solidFill>
                <a:srgbClr val="3567B1"/>
              </a:solidFill>
              <a:ea typeface="Calibri" panose="020F0502020204030204"/>
              <a:cs typeface="Calibri" panose="020F0502020204030204"/>
            </a:endParaRPr>
          </a:p>
          <a:p>
            <a:endParaRPr lang="en-US">
              <a:solidFill>
                <a:srgbClr val="3567B1"/>
              </a:solidFill>
              <a:ea typeface="Calibri"/>
              <a:cs typeface="Sora" pitchFamily="2" charset="0"/>
            </a:endParaRPr>
          </a:p>
          <a:p>
            <a:endParaRPr lang="en-US">
              <a:solidFill>
                <a:srgbClr val="3567B1"/>
              </a:solidFill>
              <a:ea typeface="Calibri"/>
              <a:cs typeface="Sora" pitchFamily="2" charset="0"/>
            </a:endParaRPr>
          </a:p>
        </p:txBody>
      </p:sp>
      <p:sp>
        <p:nvSpPr>
          <p:cNvPr id="3" name="Text Placeholder 16">
            <a:extLst>
              <a:ext uri="{FF2B5EF4-FFF2-40B4-BE49-F238E27FC236}">
                <a16:creationId xmlns:a16="http://schemas.microsoft.com/office/drawing/2014/main" id="{92E78074-07A8-7DAA-11C6-2902A5F8FE30}"/>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2CB34B"/>
                </a:solidFill>
              </a:rPr>
              <a:t>2025 Key Projects</a:t>
            </a:r>
          </a:p>
        </p:txBody>
      </p:sp>
      <p:pic>
        <p:nvPicPr>
          <p:cNvPr id="10" name="Picture Placeholder 9">
            <a:extLst>
              <a:ext uri="{FF2B5EF4-FFF2-40B4-BE49-F238E27FC236}">
                <a16:creationId xmlns:a16="http://schemas.microsoft.com/office/drawing/2014/main" id="{2DB40635-111C-D63A-440C-2B1CEED704EF}"/>
              </a:ext>
              <a:ext uri="{C183D7F6-B498-43B3-948B-1728B52AA6E4}">
                <adec:decorative xmlns:adec="http://schemas.microsoft.com/office/drawing/2017/decorative" val="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7804" r="27804"/>
          <a:stretch>
            <a:fillRect/>
          </a:stretch>
        </p:blipFill>
        <p:spPr/>
      </p:pic>
    </p:spTree>
    <p:extLst>
      <p:ext uri="{BB962C8B-B14F-4D97-AF65-F5344CB8AC3E}">
        <p14:creationId xmlns:p14="http://schemas.microsoft.com/office/powerpoint/2010/main" val="48381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C7065-6744-6322-74A4-4D2F69CB0A0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1968CCA-1FFD-360A-DCB7-BC4C9DE95A8A}"/>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362" b="6362"/>
          <a:stretch/>
        </p:blipFill>
        <p:spPr/>
      </p:pic>
      <p:sp>
        <p:nvSpPr>
          <p:cNvPr id="3" name="Text Placeholder 2">
            <a:extLst>
              <a:ext uri="{FF2B5EF4-FFF2-40B4-BE49-F238E27FC236}">
                <a16:creationId xmlns:a16="http://schemas.microsoft.com/office/drawing/2014/main" id="{5145BF31-8446-0082-E6CD-72073B1D4B0B}"/>
              </a:ext>
            </a:extLst>
          </p:cNvPr>
          <p:cNvSpPr>
            <a:spLocks noGrp="1"/>
          </p:cNvSpPr>
          <p:nvPr>
            <p:ph type="body" sz="quarter" idx="14"/>
          </p:nvPr>
        </p:nvSpPr>
        <p:spPr>
          <a:xfrm>
            <a:off x="482025" y="779112"/>
            <a:ext cx="10981105" cy="607100"/>
          </a:xfrm>
        </p:spPr>
        <p:txBody>
          <a:bodyPr/>
          <a:lstStyle/>
          <a:p>
            <a:r>
              <a:rPr lang="en-US" sz="4000"/>
              <a:t>Leading By Example</a:t>
            </a:r>
          </a:p>
        </p:txBody>
      </p:sp>
      <p:sp>
        <p:nvSpPr>
          <p:cNvPr id="4" name="Text Placeholder 3">
            <a:extLst>
              <a:ext uri="{FF2B5EF4-FFF2-40B4-BE49-F238E27FC236}">
                <a16:creationId xmlns:a16="http://schemas.microsoft.com/office/drawing/2014/main" id="{25C121D9-EF72-EB38-8DD6-6AAFA21BEFA6}"/>
              </a:ext>
            </a:extLst>
          </p:cNvPr>
          <p:cNvSpPr>
            <a:spLocks noGrp="1"/>
          </p:cNvSpPr>
          <p:nvPr>
            <p:ph type="body" sz="quarter" idx="15"/>
          </p:nvPr>
        </p:nvSpPr>
        <p:spPr>
          <a:xfrm>
            <a:off x="482025" y="2092161"/>
            <a:ext cx="6660180" cy="2219955"/>
          </a:xfrm>
        </p:spPr>
        <p:txBody>
          <a:bodyPr/>
          <a:lstStyle/>
          <a:p>
            <a:r>
              <a:rPr lang="en-US" sz="1800" b="1">
                <a:solidFill>
                  <a:srgbClr val="3567B1"/>
                </a:solidFill>
              </a:rPr>
              <a:t>LBE Executive Order 594 Implementation</a:t>
            </a:r>
          </a:p>
          <a:p>
            <a:pPr marL="285750" indent="-285750">
              <a:buFont typeface="Arial" panose="020B0604020202020204" pitchFamily="34" charset="0"/>
              <a:buChar char="•"/>
            </a:pPr>
            <a:r>
              <a:rPr lang="en-US" sz="1600">
                <a:solidFill>
                  <a:srgbClr val="3567B1"/>
                </a:solidFill>
              </a:rPr>
              <a:t>Support electrification of the state fleet</a:t>
            </a:r>
            <a:endParaRPr lang="en-US" sz="1600" strike="sngStrike">
              <a:solidFill>
                <a:srgbClr val="3567B1"/>
              </a:solidFill>
            </a:endParaRPr>
          </a:p>
          <a:p>
            <a:pPr marL="285750" indent="-285750">
              <a:buFont typeface="Arial" panose="020B0604020202020204" pitchFamily="34" charset="0"/>
              <a:buChar char="•"/>
            </a:pPr>
            <a:r>
              <a:rPr lang="en-US" sz="1600">
                <a:solidFill>
                  <a:srgbClr val="3567B1"/>
                </a:solidFill>
              </a:rPr>
              <a:t>Facilitate continued reductions in onsite fossil fuel at state sites</a:t>
            </a:r>
          </a:p>
          <a:p>
            <a:pPr marL="285750" indent="-285750">
              <a:buFont typeface="Arial" panose="020B0604020202020204" pitchFamily="34" charset="0"/>
              <a:buChar char="•"/>
            </a:pPr>
            <a:r>
              <a:rPr lang="en-US" sz="1600">
                <a:solidFill>
                  <a:srgbClr val="3567B1"/>
                </a:solidFill>
              </a:rPr>
              <a:t>Identify opportunities to use/pilot alternative fuels for medium-/heavy-duty state fleet electrification </a:t>
            </a:r>
          </a:p>
          <a:p>
            <a:pPr marL="285750" indent="-285750">
              <a:buFont typeface="Arial" panose="020B0604020202020204" pitchFamily="34" charset="0"/>
              <a:buChar char="•"/>
            </a:pPr>
            <a:r>
              <a:rPr lang="en-US" sz="1600">
                <a:solidFill>
                  <a:srgbClr val="3567B1"/>
                </a:solidFill>
              </a:rPr>
              <a:t>Increase deployment of solar and battery energy storage at state sites, lowering state costs and adding clean</a:t>
            </a:r>
            <a:r>
              <a:rPr lang="en-US" sz="1600" strike="sngStrike">
                <a:solidFill>
                  <a:srgbClr val="3567B1"/>
                </a:solidFill>
              </a:rPr>
              <a:t> </a:t>
            </a:r>
            <a:r>
              <a:rPr lang="en-US" sz="1600">
                <a:solidFill>
                  <a:srgbClr val="3567B1"/>
                </a:solidFill>
              </a:rPr>
              <a:t>resources on the grid</a:t>
            </a:r>
          </a:p>
        </p:txBody>
      </p:sp>
      <p:sp>
        <p:nvSpPr>
          <p:cNvPr id="5" name="Text Placeholder 4">
            <a:extLst>
              <a:ext uri="{FF2B5EF4-FFF2-40B4-BE49-F238E27FC236}">
                <a16:creationId xmlns:a16="http://schemas.microsoft.com/office/drawing/2014/main" id="{E191871B-58CA-40A3-60E6-7919B4247200}"/>
              </a:ext>
            </a:extLst>
          </p:cNvPr>
          <p:cNvSpPr>
            <a:spLocks noGrp="1"/>
          </p:cNvSpPr>
          <p:nvPr>
            <p:ph type="body" sz="quarter" idx="16"/>
          </p:nvPr>
        </p:nvSpPr>
        <p:spPr>
          <a:xfrm>
            <a:off x="482025" y="1485756"/>
            <a:ext cx="5524138" cy="551184"/>
          </a:xfrm>
        </p:spPr>
        <p:txBody>
          <a:bodyPr/>
          <a:lstStyle/>
          <a:p>
            <a:r>
              <a:rPr lang="en-US" sz="2800"/>
              <a:t>Goals for 2025</a:t>
            </a:r>
          </a:p>
        </p:txBody>
      </p:sp>
      <p:sp>
        <p:nvSpPr>
          <p:cNvPr id="8" name="Text Placeholder 3">
            <a:extLst>
              <a:ext uri="{FF2B5EF4-FFF2-40B4-BE49-F238E27FC236}">
                <a16:creationId xmlns:a16="http://schemas.microsoft.com/office/drawing/2014/main" id="{85629D6D-1371-37E1-A424-B00E301A64A2}"/>
              </a:ext>
            </a:extLst>
          </p:cNvPr>
          <p:cNvSpPr txBox="1">
            <a:spLocks/>
          </p:cNvSpPr>
          <p:nvPr/>
        </p:nvSpPr>
        <p:spPr>
          <a:xfrm>
            <a:off x="468459" y="4561609"/>
            <a:ext cx="6673746" cy="1719404"/>
          </a:xfrm>
          <a:prstGeom prst="rect">
            <a:avLst/>
          </a:prstGeom>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3567B1"/>
                </a:solidFill>
                <a:effectLst/>
                <a:uLnTx/>
                <a:uFillTx/>
                <a:latin typeface="Calibri" panose="020F0502020204030204"/>
                <a:ea typeface="+mn-ea"/>
                <a:cs typeface="+mn-cs"/>
              </a:rPr>
              <a:t>MOR-EV Rebate Program and MA Clean Cities Coalition </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567B1"/>
                </a:solidFill>
                <a:effectLst/>
                <a:uLnTx/>
                <a:uFillTx/>
                <a:latin typeface="Calibri" panose="020F0502020204030204"/>
                <a:ea typeface="+mn-ea"/>
                <a:cs typeface="+mn-cs"/>
              </a:rPr>
              <a:t>Better prioritize EV access for low- and moderate-income (LMI) residents and improve program cost-effectiveness </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567B1"/>
                </a:solidFill>
                <a:effectLst/>
                <a:uLnTx/>
                <a:uFillTx/>
                <a:latin typeface="Calibri" panose="020F0502020204030204"/>
                <a:ea typeface="+mn-ea"/>
                <a:cs typeface="+mn-cs"/>
              </a:rPr>
              <a:t>Advance medium- and heavy-duty vehicle electrification through MOR-EV rebates, with additional incentives for fleets operating in Environmental Justice Communities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5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DEF3D-DBEB-18EE-9627-F7E940FA8EBF}"/>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892D35E3-764A-CFDB-96D4-F04ADE59D91E}"/>
              </a:ext>
            </a:extLst>
          </p:cNvPr>
          <p:cNvSpPr txBox="1"/>
          <p:nvPr/>
        </p:nvSpPr>
        <p:spPr>
          <a:xfrm>
            <a:off x="8509805" y="1975288"/>
            <a:ext cx="14622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E7F7B"/>
                </a:solidFill>
                <a:effectLst/>
                <a:uLnTx/>
                <a:uFillTx/>
                <a:latin typeface="Calibri" panose="020F0502020204030204"/>
                <a:ea typeface="+mn-ea"/>
                <a:cs typeface="Sora" pitchFamily="2" charset="0"/>
              </a:rPr>
              <a:t>2025 Timelines</a:t>
            </a:r>
          </a:p>
        </p:txBody>
      </p:sp>
      <p:sp>
        <p:nvSpPr>
          <p:cNvPr id="25" name="TextBox 24">
            <a:extLst>
              <a:ext uri="{FF2B5EF4-FFF2-40B4-BE49-F238E27FC236}">
                <a16:creationId xmlns:a16="http://schemas.microsoft.com/office/drawing/2014/main" id="{8624B242-A154-E537-478D-61B3995D1F26}"/>
              </a:ext>
            </a:extLst>
          </p:cNvPr>
          <p:cNvSpPr txBox="1"/>
          <p:nvPr/>
        </p:nvSpPr>
        <p:spPr>
          <a:xfrm>
            <a:off x="8509805" y="2240857"/>
            <a:ext cx="2977345" cy="1517980"/>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Early Spring</a:t>
            </a: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Implement CHDV Grant</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Early Spring</a:t>
            </a: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Launch large-scale decarbonization implementation grants for state sites</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Summer</a:t>
            </a: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Finalize updates to MOR-EV Regulations</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Winter</a:t>
            </a: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Host annual LBE Awards</a:t>
            </a:r>
          </a:p>
        </p:txBody>
      </p:sp>
      <p:cxnSp>
        <p:nvCxnSpPr>
          <p:cNvPr id="26" name="Straight Connector 25">
            <a:extLst>
              <a:ext uri="{FF2B5EF4-FFF2-40B4-BE49-F238E27FC236}">
                <a16:creationId xmlns:a16="http://schemas.microsoft.com/office/drawing/2014/main" id="{660CD639-AB14-C495-DA83-49F26A9AB4B1}"/>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38A7FBD-7355-1D66-BCF0-60008D9F9D02}"/>
              </a:ext>
            </a:extLst>
          </p:cNvPr>
          <p:cNvSpPr txBox="1"/>
          <p:nvPr/>
        </p:nvSpPr>
        <p:spPr>
          <a:xfrm>
            <a:off x="8509805" y="4125086"/>
            <a:ext cx="30630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E7F7B"/>
                </a:solidFill>
                <a:effectLst/>
                <a:uLnTx/>
                <a:uFillTx/>
                <a:latin typeface="Calibri" panose="020F0502020204030204"/>
                <a:ea typeface="+mn-ea"/>
                <a:cs typeface="Sora" pitchFamily="2" charset="0"/>
              </a:rPr>
              <a:t>Public Engagement Opportunities</a:t>
            </a:r>
          </a:p>
        </p:txBody>
      </p:sp>
      <p:sp>
        <p:nvSpPr>
          <p:cNvPr id="28" name="TextBox 27">
            <a:extLst>
              <a:ext uri="{FF2B5EF4-FFF2-40B4-BE49-F238E27FC236}">
                <a16:creationId xmlns:a16="http://schemas.microsoft.com/office/drawing/2014/main" id="{33BED8BB-2C5A-3BD9-666F-1673F2058778}"/>
              </a:ext>
            </a:extLst>
          </p:cNvPr>
          <p:cNvSpPr txBox="1"/>
          <p:nvPr/>
        </p:nvSpPr>
        <p:spPr>
          <a:xfrm>
            <a:off x="8509805" y="4390655"/>
            <a:ext cx="2977345" cy="1312795"/>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Early Spring</a:t>
            </a: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MOR-EV Regulations revision and public comment process</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Fall</a:t>
            </a: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Issue MOR-EV report to legislature</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Fall</a:t>
            </a: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Open LBE Award application for state agencies, campuses, municipalities, and individuals </a:t>
            </a:r>
          </a:p>
        </p:txBody>
      </p:sp>
      <p:sp>
        <p:nvSpPr>
          <p:cNvPr id="2" name="Text Placeholder 1">
            <a:extLst>
              <a:ext uri="{FF2B5EF4-FFF2-40B4-BE49-F238E27FC236}">
                <a16:creationId xmlns:a16="http://schemas.microsoft.com/office/drawing/2014/main" id="{B07C227C-21F6-B07C-C7A9-428C4BCE9CCE}"/>
              </a:ext>
            </a:extLst>
          </p:cNvPr>
          <p:cNvSpPr>
            <a:spLocks noGrp="1"/>
          </p:cNvSpPr>
          <p:nvPr>
            <p:ph type="body" sz="quarter" idx="11"/>
          </p:nvPr>
        </p:nvSpPr>
        <p:spPr>
          <a:xfrm>
            <a:off x="533399" y="293896"/>
            <a:ext cx="11125201" cy="607100"/>
          </a:xfrm>
        </p:spPr>
        <p:txBody>
          <a:bodyPr/>
          <a:lstStyle/>
          <a:p>
            <a:r>
              <a:rPr lang="en-US" sz="4000"/>
              <a:t>Leading By Example</a:t>
            </a:r>
          </a:p>
        </p:txBody>
      </p:sp>
      <p:sp>
        <p:nvSpPr>
          <p:cNvPr id="3" name="Text Placeholder 16">
            <a:extLst>
              <a:ext uri="{FF2B5EF4-FFF2-40B4-BE49-F238E27FC236}">
                <a16:creationId xmlns:a16="http://schemas.microsoft.com/office/drawing/2014/main" id="{F4FF4D76-2AB8-D998-EFA9-896EF6C6C0DE}"/>
              </a:ext>
            </a:extLst>
          </p:cNvPr>
          <p:cNvSpPr txBox="1">
            <a:spLocks/>
          </p:cNvSpPr>
          <p:nvPr/>
        </p:nvSpPr>
        <p:spPr>
          <a:xfrm>
            <a:off x="525575" y="975247"/>
            <a:ext cx="5644212"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2CB34B"/>
                </a:solidFill>
                <a:effectLst/>
                <a:uLnTx/>
                <a:uFillTx/>
                <a:latin typeface="Calibri" panose="020F0502020204030204"/>
                <a:ea typeface="+mn-ea"/>
                <a:cs typeface="+mn-cs"/>
              </a:rPr>
              <a:t>2025 Key Projects</a:t>
            </a:r>
          </a:p>
        </p:txBody>
      </p:sp>
      <p:pic>
        <p:nvPicPr>
          <p:cNvPr id="7" name="Picture Placeholder 6">
            <a:extLst>
              <a:ext uri="{FF2B5EF4-FFF2-40B4-BE49-F238E27FC236}">
                <a16:creationId xmlns:a16="http://schemas.microsoft.com/office/drawing/2014/main" id="{E70A34C9-749F-CDF1-2497-3A7581B7EF24}"/>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59" r="59"/>
          <a:stretch/>
        </p:blipFill>
        <p:spPr/>
      </p:pic>
      <p:sp>
        <p:nvSpPr>
          <p:cNvPr id="10" name="Text Placeholder 3">
            <a:extLst>
              <a:ext uri="{FF2B5EF4-FFF2-40B4-BE49-F238E27FC236}">
                <a16:creationId xmlns:a16="http://schemas.microsoft.com/office/drawing/2014/main" id="{EA1B4DAE-5F6F-B504-8EBB-385595B95C8E}"/>
              </a:ext>
            </a:extLst>
          </p:cNvPr>
          <p:cNvSpPr txBox="1">
            <a:spLocks/>
          </p:cNvSpPr>
          <p:nvPr/>
        </p:nvSpPr>
        <p:spPr>
          <a:xfrm>
            <a:off x="361951" y="1514173"/>
            <a:ext cx="4708666" cy="1980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3567B1"/>
                </a:solidFill>
                <a:effectLst/>
                <a:uLnTx/>
                <a:uFillTx/>
                <a:latin typeface="Calibri" panose="020F0502020204030204"/>
                <a:ea typeface="+mn-ea"/>
                <a:cs typeface="+mn-cs"/>
              </a:rPr>
              <a:t>LBE Executive Order 594</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a:ln>
                  <a:noFill/>
                </a:ln>
                <a:solidFill>
                  <a:srgbClr val="3567B1"/>
                </a:solidFill>
                <a:effectLst/>
                <a:uLnTx/>
                <a:uFillTx/>
                <a:latin typeface="Calibri" panose="020F0502020204030204"/>
                <a:ea typeface="+mn-ea"/>
                <a:cs typeface="+mn-cs"/>
              </a:rPr>
              <a:t>Implementation</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567B1"/>
                </a:solidFill>
                <a:effectLst/>
                <a:uLnTx/>
                <a:uFillTx/>
                <a:latin typeface="Calibri" panose="020F0502020204030204"/>
                <a:ea typeface="+mn-ea"/>
                <a:cs typeface="+mn-cs"/>
              </a:rPr>
              <a:t>Launch $20M grant program to support larger state building decarbonization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567B1"/>
                </a:solidFill>
                <a:effectLst/>
                <a:uLnTx/>
                <a:uFillTx/>
                <a:latin typeface="Calibri" panose="020F0502020204030204"/>
                <a:ea typeface="+mn-ea"/>
                <a:cs typeface="+mn-cs"/>
              </a:rPr>
              <a:t>Accelerate grant awards for fleet EV charging, new solar deployment + energy storage, equipment decarbonization, and solar PV repairs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567B1"/>
                </a:solidFill>
                <a:effectLst/>
                <a:uLnTx/>
                <a:uFillTx/>
                <a:latin typeface="Calibri" panose="020F0502020204030204"/>
                <a:ea typeface="+mn-ea"/>
                <a:cs typeface="+mn-cs"/>
              </a:rPr>
              <a:t>Finalize 50+ state fleet vehicle electrification plans by June</a:t>
            </a:r>
          </a:p>
        </p:txBody>
      </p:sp>
      <p:sp>
        <p:nvSpPr>
          <p:cNvPr id="11" name="Text Placeholder 3">
            <a:extLst>
              <a:ext uri="{FF2B5EF4-FFF2-40B4-BE49-F238E27FC236}">
                <a16:creationId xmlns:a16="http://schemas.microsoft.com/office/drawing/2014/main" id="{360A855D-64B4-89FE-760B-90EBA0AA5249}"/>
              </a:ext>
            </a:extLst>
          </p:cNvPr>
          <p:cNvSpPr txBox="1">
            <a:spLocks/>
          </p:cNvSpPr>
          <p:nvPr/>
        </p:nvSpPr>
        <p:spPr>
          <a:xfrm>
            <a:off x="356394" y="3661877"/>
            <a:ext cx="4687091" cy="2823983"/>
          </a:xfrm>
          <a:prstGeom prst="rect">
            <a:avLst/>
          </a:prstGeom>
          <a:solidFill>
            <a:schemeClr val="bg1"/>
          </a:solidFill>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3567B1"/>
                </a:solidFill>
                <a:effectLst/>
                <a:uLnTx/>
                <a:uFillTx/>
                <a:latin typeface="Calibri" panose="020F0502020204030204"/>
                <a:ea typeface="+mn-ea"/>
                <a:cs typeface="+mn-cs"/>
              </a:rPr>
              <a:t>MOR-EV Rebates and MA Clean Cities Coalition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567B1"/>
                </a:solidFill>
                <a:effectLst/>
                <a:uLnTx/>
                <a:uFillTx/>
                <a:latin typeface="Calibri" panose="020F0502020204030204"/>
                <a:ea typeface="+mn-ea"/>
                <a:cs typeface="+mn-cs"/>
              </a:rPr>
              <a:t>Expand engagement and outreach to promote broader EV access for disadvantaged communities and priority populations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567B1"/>
                </a:solidFill>
                <a:effectLst/>
                <a:uLnTx/>
                <a:uFillTx/>
                <a:latin typeface="Calibri" panose="020F0502020204030204"/>
                <a:ea typeface="+mn-ea"/>
                <a:cs typeface="+mn-cs"/>
              </a:rPr>
              <a:t>Implement $5.8 million US EPA Grant to electrify 28 heavy-duty private fleet vehicles, launch a new EV truck technician training certification program at Massasoit Community College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567B1"/>
                </a:solidFill>
                <a:effectLst/>
                <a:uLnTx/>
                <a:uFillTx/>
                <a:latin typeface="Calibri" panose="020F0502020204030204"/>
                <a:ea typeface="+mn-ea"/>
                <a:cs typeface="+mn-cs"/>
              </a:rPr>
              <a:t>Revise MOR-EV regulations to more cost-effectively target funding for low- and moderate-income residents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1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CE92-F03F-4C15-5DD4-BE9338601B8A}"/>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A1FD1E6-476D-6B4E-2179-E248829B12EF}"/>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3" b="76"/>
          <a:stretch/>
        </p:blipFill>
        <p:spPr>
          <a:xfrm>
            <a:off x="7534331" y="1310043"/>
            <a:ext cx="3640570" cy="4857078"/>
          </a:xfrm>
        </p:spPr>
      </p:pic>
      <p:sp>
        <p:nvSpPr>
          <p:cNvPr id="3" name="Text Placeholder 2">
            <a:extLst>
              <a:ext uri="{FF2B5EF4-FFF2-40B4-BE49-F238E27FC236}">
                <a16:creationId xmlns:a16="http://schemas.microsoft.com/office/drawing/2014/main" id="{705A95DA-DDD2-27CA-774A-22F3053BB8F3}"/>
              </a:ext>
            </a:extLst>
          </p:cNvPr>
          <p:cNvSpPr>
            <a:spLocks noGrp="1"/>
          </p:cNvSpPr>
          <p:nvPr>
            <p:ph type="body" sz="quarter" idx="14"/>
          </p:nvPr>
        </p:nvSpPr>
        <p:spPr>
          <a:xfrm>
            <a:off x="482025" y="576987"/>
            <a:ext cx="10981105" cy="607100"/>
          </a:xfrm>
        </p:spPr>
        <p:txBody>
          <a:bodyPr/>
          <a:lstStyle/>
          <a:p>
            <a:r>
              <a:rPr lang="en-US"/>
              <a:t>Policy, Planning &amp; Analysis</a:t>
            </a:r>
          </a:p>
        </p:txBody>
      </p:sp>
      <p:sp>
        <p:nvSpPr>
          <p:cNvPr id="4" name="Text Placeholder 3">
            <a:extLst>
              <a:ext uri="{FF2B5EF4-FFF2-40B4-BE49-F238E27FC236}">
                <a16:creationId xmlns:a16="http://schemas.microsoft.com/office/drawing/2014/main" id="{7A83FDA1-9A1D-F99D-FE2A-073F45D91126}"/>
              </a:ext>
            </a:extLst>
          </p:cNvPr>
          <p:cNvSpPr>
            <a:spLocks noGrp="1"/>
          </p:cNvSpPr>
          <p:nvPr>
            <p:ph type="body" sz="quarter" idx="15"/>
          </p:nvPr>
        </p:nvSpPr>
        <p:spPr>
          <a:xfrm>
            <a:off x="508611" y="2419429"/>
            <a:ext cx="5497552" cy="2688880"/>
          </a:xfrm>
        </p:spPr>
        <p:txBody>
          <a:bodyPr/>
          <a:lstStyle/>
          <a:p>
            <a:pPr marL="285750" indent="-285750">
              <a:buFont typeface="Arial" panose="020B0604020202020204" pitchFamily="34" charset="0"/>
              <a:buChar char="•"/>
            </a:pPr>
            <a:r>
              <a:rPr lang="en-US" sz="1800">
                <a:solidFill>
                  <a:srgbClr val="3567B1"/>
                </a:solidFill>
              </a:rPr>
              <a:t>Advocate for electrification, resilience, and the transition beyond natural gas through transparent and holistic grid planning </a:t>
            </a:r>
          </a:p>
          <a:p>
            <a:pPr marL="285750" indent="-285750">
              <a:buFont typeface="Arial" panose="020B0604020202020204" pitchFamily="34" charset="0"/>
              <a:buChar char="•"/>
            </a:pPr>
            <a:r>
              <a:rPr lang="en-US" sz="1800">
                <a:solidFill>
                  <a:srgbClr val="3567B1"/>
                </a:solidFill>
              </a:rPr>
              <a:t>Advance changes to electric rate design that improve energy affordability while encouraging adoption of heat pumps and electric vehicles</a:t>
            </a:r>
          </a:p>
          <a:p>
            <a:pPr marL="285750" indent="-285750">
              <a:buFont typeface="Arial" panose="020B0604020202020204" pitchFamily="34" charset="0"/>
              <a:buChar char="•"/>
            </a:pPr>
            <a:r>
              <a:rPr lang="en-US" sz="1800">
                <a:solidFill>
                  <a:srgbClr val="3567B1"/>
                </a:solidFill>
              </a:rPr>
              <a:t>Design effective market and procurement structures to secure clean energy supply resources </a:t>
            </a:r>
          </a:p>
          <a:p>
            <a:r>
              <a:rPr lang="en-US" sz="1800"/>
              <a:t> </a:t>
            </a:r>
          </a:p>
        </p:txBody>
      </p:sp>
      <p:sp>
        <p:nvSpPr>
          <p:cNvPr id="5" name="Text Placeholder 4">
            <a:extLst>
              <a:ext uri="{FF2B5EF4-FFF2-40B4-BE49-F238E27FC236}">
                <a16:creationId xmlns:a16="http://schemas.microsoft.com/office/drawing/2014/main" id="{6C4AB3CC-F86E-D411-FC26-535AABC71AA9}"/>
              </a:ext>
            </a:extLst>
          </p:cNvPr>
          <p:cNvSpPr>
            <a:spLocks noGrp="1"/>
          </p:cNvSpPr>
          <p:nvPr>
            <p:ph type="body" sz="quarter" idx="16"/>
          </p:nvPr>
        </p:nvSpPr>
        <p:spPr/>
        <p:txBody>
          <a:bodyPr/>
          <a:lstStyle/>
          <a:p>
            <a:r>
              <a:rPr lang="en-US" sz="2800"/>
              <a:t>Goals for 2025</a:t>
            </a:r>
          </a:p>
        </p:txBody>
      </p:sp>
    </p:spTree>
    <p:extLst>
      <p:ext uri="{BB962C8B-B14F-4D97-AF65-F5344CB8AC3E}">
        <p14:creationId xmlns:p14="http://schemas.microsoft.com/office/powerpoint/2010/main" val="62811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C2704-1930-B796-2BE5-5A659DF4B97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C0066973-64A9-0AF9-EA6D-44F38B5AD2A1}"/>
              </a:ext>
            </a:extLst>
          </p:cNvPr>
          <p:cNvSpPr txBox="1"/>
          <p:nvPr/>
        </p:nvSpPr>
        <p:spPr>
          <a:xfrm>
            <a:off x="8509805" y="1975288"/>
            <a:ext cx="1462260" cy="338554"/>
          </a:xfrm>
          <a:prstGeom prst="rect">
            <a:avLst/>
          </a:prstGeom>
          <a:noFill/>
        </p:spPr>
        <p:txBody>
          <a:bodyPr wrap="none" rtlCol="0">
            <a:spAutoFit/>
          </a:bodyPr>
          <a:lstStyle/>
          <a:p>
            <a:r>
              <a:rPr lang="en-US" sz="1600" b="1">
                <a:solidFill>
                  <a:srgbClr val="1E7F7B"/>
                </a:solidFill>
                <a:cs typeface="Sora" pitchFamily="2" charset="0"/>
              </a:rPr>
              <a:t>2025 Timelines</a:t>
            </a:r>
          </a:p>
        </p:txBody>
      </p:sp>
      <p:sp>
        <p:nvSpPr>
          <p:cNvPr id="25" name="TextBox 24">
            <a:extLst>
              <a:ext uri="{FF2B5EF4-FFF2-40B4-BE49-F238E27FC236}">
                <a16:creationId xmlns:a16="http://schemas.microsoft.com/office/drawing/2014/main" id="{5E937DEF-257C-3E80-27D0-C38847AE68B5}"/>
              </a:ext>
            </a:extLst>
          </p:cNvPr>
          <p:cNvSpPr txBox="1"/>
          <p:nvPr/>
        </p:nvSpPr>
        <p:spPr>
          <a:xfrm>
            <a:off x="8509804" y="2240857"/>
            <a:ext cx="3200171" cy="1928348"/>
          </a:xfrm>
          <a:prstGeom prst="rect">
            <a:avLst/>
          </a:prstGeom>
          <a:noFill/>
        </p:spPr>
        <p:txBody>
          <a:bodyPr wrap="square">
            <a:spAutoFit/>
          </a:bodyPr>
          <a:lstStyle/>
          <a:p>
            <a:pPr marL="171450" indent="-171450">
              <a:lnSpc>
                <a:spcPts val="1600"/>
              </a:lnSpc>
              <a:buFont typeface="Arial" panose="020B0604020202020204" pitchFamily="34" charset="0"/>
              <a:buChar char="•"/>
            </a:pPr>
            <a:r>
              <a:rPr lang="en-US" sz="1200" b="1">
                <a:solidFill>
                  <a:schemeClr val="tx1">
                    <a:lumMod val="50000"/>
                    <a:lumOff val="50000"/>
                  </a:schemeClr>
                </a:solidFill>
              </a:rPr>
              <a:t>January</a:t>
            </a:r>
            <a:r>
              <a:rPr lang="en-US" sz="1200" b="0">
                <a:solidFill>
                  <a:schemeClr val="tx1">
                    <a:lumMod val="50000"/>
                    <a:lumOff val="50000"/>
                  </a:schemeClr>
                </a:solidFill>
              </a:rPr>
              <a:t>: Kickoff </a:t>
            </a:r>
            <a:r>
              <a:rPr lang="en-US" sz="1200" b="0">
                <a:solidFill>
                  <a:srgbClr val="3567B1"/>
                </a:solidFill>
                <a:hlinkClick r:id="rId2">
                  <a:extLst>
                    <a:ext uri="{A12FA001-AC4F-418D-AE19-62706E023703}">
                      <ahyp:hlinkClr xmlns:ahyp="http://schemas.microsoft.com/office/drawing/2018/hyperlinkcolor" val="tx"/>
                    </a:ext>
                  </a:extLst>
                </a:hlinkClick>
              </a:rPr>
              <a:t>Rates Task Force</a:t>
            </a:r>
            <a:r>
              <a:rPr lang="en-US" sz="1200" b="0">
                <a:solidFill>
                  <a:schemeClr val="bg1">
                    <a:lumMod val="50000"/>
                  </a:schemeClr>
                </a:solidFill>
                <a:hlinkClick r:id="rId2">
                  <a:extLst>
                    <a:ext uri="{A12FA001-AC4F-418D-AE19-62706E023703}">
                      <ahyp:hlinkClr xmlns:ahyp="http://schemas.microsoft.com/office/drawing/2018/hyperlinkcolor" val="tx"/>
                    </a:ext>
                  </a:extLst>
                </a:hlinkClick>
              </a:rPr>
              <a:t> </a:t>
            </a:r>
            <a:endParaRPr lang="en-US" sz="1200" b="0">
              <a:solidFill>
                <a:schemeClr val="bg1">
                  <a:lumMod val="50000"/>
                </a:schemeClr>
              </a:solidFill>
            </a:endParaRPr>
          </a:p>
          <a:p>
            <a:pPr marL="171450" indent="-171450">
              <a:lnSpc>
                <a:spcPts val="1600"/>
              </a:lnSpc>
              <a:buFont typeface="Arial" panose="020B0604020202020204" pitchFamily="34" charset="0"/>
              <a:buChar char="•"/>
            </a:pPr>
            <a:r>
              <a:rPr lang="en-US" sz="1200" b="1">
                <a:solidFill>
                  <a:schemeClr val="tx1">
                    <a:lumMod val="50000"/>
                    <a:lumOff val="50000"/>
                  </a:schemeClr>
                </a:solidFill>
              </a:rPr>
              <a:t>April</a:t>
            </a:r>
            <a:r>
              <a:rPr lang="en-US" sz="1200" b="0">
                <a:solidFill>
                  <a:schemeClr val="tx1">
                    <a:lumMod val="50000"/>
                    <a:lumOff val="50000"/>
                  </a:schemeClr>
                </a:solidFill>
              </a:rPr>
              <a:t>: DOER intervention </a:t>
            </a:r>
            <a:r>
              <a:rPr lang="en-US" sz="1200" b="0">
                <a:solidFill>
                  <a:schemeClr val="bg1">
                    <a:lumMod val="50000"/>
                  </a:schemeClr>
                </a:solidFill>
              </a:rPr>
              <a:t>in </a:t>
            </a:r>
            <a:r>
              <a:rPr lang="en-US" sz="1200" b="0">
                <a:solidFill>
                  <a:srgbClr val="3567B1"/>
                </a:solidFill>
                <a:hlinkClick r:id="rId3">
                  <a:extLst>
                    <a:ext uri="{A12FA001-AC4F-418D-AE19-62706E023703}">
                      <ahyp:hlinkClr xmlns:ahyp="http://schemas.microsoft.com/office/drawing/2018/hyperlinkcolor" val="tx"/>
                    </a:ext>
                  </a:extLst>
                </a:hlinkClick>
              </a:rPr>
              <a:t>Climate Compliance Plans (CCPs)</a:t>
            </a:r>
            <a:r>
              <a:rPr lang="en-US" sz="1200" b="0">
                <a:solidFill>
                  <a:schemeClr val="tx1">
                    <a:lumMod val="50000"/>
                    <a:lumOff val="50000"/>
                  </a:schemeClr>
                </a:solidFill>
              </a:rPr>
              <a:t> from gas companies</a:t>
            </a:r>
          </a:p>
          <a:p>
            <a:pPr marL="171450" indent="-171450">
              <a:lnSpc>
                <a:spcPts val="1600"/>
              </a:lnSpc>
              <a:buFont typeface="Arial" panose="020B0604020202020204" pitchFamily="34" charset="0"/>
              <a:buChar char="•"/>
            </a:pPr>
            <a:r>
              <a:rPr lang="en-US" sz="1200" b="1">
                <a:solidFill>
                  <a:schemeClr val="tx1">
                    <a:lumMod val="50000"/>
                    <a:lumOff val="50000"/>
                  </a:schemeClr>
                </a:solidFill>
              </a:rPr>
              <a:t>June</a:t>
            </a:r>
            <a:r>
              <a:rPr lang="en-US" sz="1200">
                <a:solidFill>
                  <a:schemeClr val="tx1">
                    <a:lumMod val="50000"/>
                    <a:lumOff val="50000"/>
                  </a:schemeClr>
                </a:solidFill>
              </a:rPr>
              <a:t>: Municipal Guidance on Offshore Wind </a:t>
            </a:r>
            <a:endParaRPr lang="en-US" sz="1200" b="0">
              <a:solidFill>
                <a:schemeClr val="tx1">
                  <a:lumMod val="50000"/>
                  <a:lumOff val="50000"/>
                </a:schemeClr>
              </a:solidFill>
            </a:endParaRPr>
          </a:p>
          <a:p>
            <a:pPr marL="171450" indent="-171450">
              <a:lnSpc>
                <a:spcPts val="1600"/>
              </a:lnSpc>
              <a:buFont typeface="Arial" panose="020B0604020202020204" pitchFamily="34" charset="0"/>
              <a:buChar char="•"/>
            </a:pPr>
            <a:r>
              <a:rPr lang="en-US" sz="1200" b="1">
                <a:solidFill>
                  <a:schemeClr val="tx1">
                    <a:lumMod val="50000"/>
                    <a:lumOff val="50000"/>
                  </a:schemeClr>
                </a:solidFill>
              </a:rPr>
              <a:t>July</a:t>
            </a:r>
            <a:r>
              <a:rPr lang="en-US" sz="1200">
                <a:solidFill>
                  <a:schemeClr val="tx1">
                    <a:lumMod val="50000"/>
                    <a:lumOff val="50000"/>
                  </a:schemeClr>
                </a:solidFill>
              </a:rPr>
              <a:t>: Procurements Effective Study published </a:t>
            </a:r>
            <a:r>
              <a:rPr lang="en-US" sz="1200" b="0">
                <a:solidFill>
                  <a:schemeClr val="tx1">
                    <a:lumMod val="50000"/>
                    <a:lumOff val="50000"/>
                  </a:schemeClr>
                </a:solidFill>
              </a:rPr>
              <a:t> </a:t>
            </a:r>
          </a:p>
          <a:p>
            <a:pPr marL="171450" indent="-171450">
              <a:lnSpc>
                <a:spcPts val="1600"/>
              </a:lnSpc>
              <a:buFont typeface="Arial" panose="020B0604020202020204" pitchFamily="34" charset="0"/>
              <a:buChar char="•"/>
            </a:pPr>
            <a:r>
              <a:rPr lang="en-US" sz="1200" b="1">
                <a:solidFill>
                  <a:schemeClr val="tx1">
                    <a:lumMod val="50000"/>
                    <a:lumOff val="50000"/>
                  </a:schemeClr>
                </a:solidFill>
              </a:rPr>
              <a:t>Summer</a:t>
            </a:r>
            <a:r>
              <a:rPr lang="en-US" sz="1200" b="0">
                <a:solidFill>
                  <a:schemeClr val="tx1">
                    <a:lumMod val="50000"/>
                    <a:lumOff val="50000"/>
                  </a:schemeClr>
                </a:solidFill>
              </a:rPr>
              <a:t>: 83C Round 5 </a:t>
            </a:r>
            <a:r>
              <a:rPr lang="en-US" sz="1200" b="0">
                <a:solidFill>
                  <a:srgbClr val="3567B1"/>
                </a:solidFill>
                <a:hlinkClick r:id="rId4">
                  <a:extLst>
                    <a:ext uri="{A12FA001-AC4F-418D-AE19-62706E023703}">
                      <ahyp:hlinkClr xmlns:ahyp="http://schemas.microsoft.com/office/drawing/2018/hyperlinkcolor" val="tx"/>
                    </a:ext>
                  </a:extLst>
                </a:hlinkClick>
              </a:rPr>
              <a:t>Offshore Wind Procurement</a:t>
            </a:r>
            <a:endParaRPr lang="en-US" sz="1200" b="0">
              <a:solidFill>
                <a:srgbClr val="3567B1"/>
              </a:solidFill>
            </a:endParaRPr>
          </a:p>
          <a:p>
            <a:pPr>
              <a:lnSpc>
                <a:spcPts val="1600"/>
              </a:lnSpc>
            </a:pPr>
            <a:endParaRPr lang="en-US" sz="1200" b="0">
              <a:solidFill>
                <a:schemeClr val="tx1">
                  <a:lumMod val="50000"/>
                  <a:lumOff val="50000"/>
                </a:schemeClr>
              </a:solidFill>
            </a:endParaRPr>
          </a:p>
          <a:p>
            <a:pPr>
              <a:lnSpc>
                <a:spcPts val="1600"/>
              </a:lnSpc>
            </a:pPr>
            <a:endParaRPr lang="en-US" sz="1200" b="0" i="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3ACC287A-9A67-B81C-81E7-2308CE957226}"/>
              </a:ext>
            </a:extLst>
          </p:cNvPr>
          <p:cNvCxnSpPr>
            <a:cxnSpLocks/>
          </p:cNvCxnSpPr>
          <p:nvPr/>
        </p:nvCxnSpPr>
        <p:spPr>
          <a:xfrm>
            <a:off x="8509805" y="4032859"/>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BD3D02E-3AAC-AB31-F883-3611499B03B7}"/>
              </a:ext>
            </a:extLst>
          </p:cNvPr>
          <p:cNvSpPr txBox="1"/>
          <p:nvPr/>
        </p:nvSpPr>
        <p:spPr>
          <a:xfrm>
            <a:off x="8509805" y="4146784"/>
            <a:ext cx="3063070" cy="338554"/>
          </a:xfrm>
          <a:prstGeom prst="rect">
            <a:avLst/>
          </a:prstGeom>
          <a:noFill/>
        </p:spPr>
        <p:txBody>
          <a:bodyPr wrap="square" rtlCol="0">
            <a:spAutoFit/>
          </a:bodyPr>
          <a:lstStyle/>
          <a:p>
            <a:r>
              <a:rPr lang="en-US" sz="1600" b="1">
                <a:solidFill>
                  <a:srgbClr val="1E7F7B"/>
                </a:solidFill>
                <a:cs typeface="Sora" pitchFamily="2" charset="0"/>
              </a:rPr>
              <a:t>Public Engagement Opportunities</a:t>
            </a:r>
          </a:p>
        </p:txBody>
      </p:sp>
      <p:sp>
        <p:nvSpPr>
          <p:cNvPr id="28" name="TextBox 27">
            <a:extLst>
              <a:ext uri="{FF2B5EF4-FFF2-40B4-BE49-F238E27FC236}">
                <a16:creationId xmlns:a16="http://schemas.microsoft.com/office/drawing/2014/main" id="{6892232E-2747-BF15-2AE6-1E90EB6A5B55}"/>
              </a:ext>
            </a:extLst>
          </p:cNvPr>
          <p:cNvSpPr txBox="1"/>
          <p:nvPr/>
        </p:nvSpPr>
        <p:spPr>
          <a:xfrm>
            <a:off x="8509805" y="4489849"/>
            <a:ext cx="3063070" cy="1517980"/>
          </a:xfrm>
          <a:prstGeom prst="rect">
            <a:avLst/>
          </a:prstGeom>
          <a:noFill/>
        </p:spPr>
        <p:txBody>
          <a:bodyPr wrap="square">
            <a:spAutoFit/>
          </a:bodyPr>
          <a:lstStyle/>
          <a:p>
            <a:pPr marL="171450" indent="-171450">
              <a:lnSpc>
                <a:spcPts val="1600"/>
              </a:lnSpc>
              <a:buFont typeface="Arial" panose="020B0604020202020204" pitchFamily="34" charset="0"/>
              <a:buChar char="•"/>
            </a:pPr>
            <a:r>
              <a:rPr lang="en-US" sz="1200" b="1" i="0">
                <a:solidFill>
                  <a:schemeClr val="tx1">
                    <a:lumMod val="50000"/>
                    <a:lumOff val="50000"/>
                  </a:schemeClr>
                </a:solidFill>
                <a:effectLst/>
              </a:rPr>
              <a:t>Monthly (Ongoing)</a:t>
            </a:r>
            <a:r>
              <a:rPr lang="en-US" sz="1200" i="0">
                <a:solidFill>
                  <a:schemeClr val="tx1">
                    <a:lumMod val="50000"/>
                    <a:lumOff val="50000"/>
                  </a:schemeClr>
                </a:solidFill>
                <a:effectLst/>
              </a:rPr>
              <a:t>: </a:t>
            </a:r>
            <a:r>
              <a:rPr lang="en-US" sz="1200" i="0">
                <a:solidFill>
                  <a:srgbClr val="3567B1"/>
                </a:solidFill>
                <a:effectLst/>
                <a:hlinkClick r:id="rId5">
                  <a:extLst>
                    <a:ext uri="{A12FA001-AC4F-418D-AE19-62706E023703}">
                      <ahyp:hlinkClr xmlns:ahyp="http://schemas.microsoft.com/office/drawing/2018/hyperlinkcolor" val="tx"/>
                    </a:ext>
                  </a:extLst>
                </a:hlinkClick>
              </a:rPr>
              <a:t>GMAC</a:t>
            </a:r>
            <a:r>
              <a:rPr lang="en-US" sz="1200" i="0">
                <a:solidFill>
                  <a:schemeClr val="tx1">
                    <a:lumMod val="50000"/>
                    <a:lumOff val="50000"/>
                  </a:schemeClr>
                </a:solidFill>
                <a:effectLst/>
              </a:rPr>
              <a:t> public meetings</a:t>
            </a:r>
          </a:p>
          <a:p>
            <a:pPr marL="171450" indent="-171450">
              <a:lnSpc>
                <a:spcPts val="1600"/>
              </a:lnSpc>
              <a:buFont typeface="Arial" panose="020B0604020202020204" pitchFamily="34" charset="0"/>
              <a:buChar char="•"/>
            </a:pPr>
            <a:r>
              <a:rPr lang="en-US" sz="1200" b="1">
                <a:solidFill>
                  <a:schemeClr val="tx1">
                    <a:lumMod val="50000"/>
                    <a:lumOff val="50000"/>
                  </a:schemeClr>
                </a:solidFill>
              </a:rPr>
              <a:t>Early 2025</a:t>
            </a:r>
            <a:r>
              <a:rPr lang="en-US" sz="1200">
                <a:solidFill>
                  <a:schemeClr val="tx1">
                    <a:lumMod val="50000"/>
                    <a:lumOff val="50000"/>
                  </a:schemeClr>
                </a:solidFill>
              </a:rPr>
              <a:t>: Public meetings on gas company Climate Compliance Plans</a:t>
            </a:r>
            <a:endParaRPr lang="en-US" sz="1200" i="0">
              <a:solidFill>
                <a:schemeClr val="tx1">
                  <a:lumMod val="50000"/>
                  <a:lumOff val="50000"/>
                </a:schemeClr>
              </a:solidFill>
              <a:effectLst/>
            </a:endParaRPr>
          </a:p>
          <a:p>
            <a:pPr marL="171450" indent="-171450">
              <a:lnSpc>
                <a:spcPts val="1600"/>
              </a:lnSpc>
              <a:buFont typeface="Arial" panose="020B0604020202020204" pitchFamily="34" charset="0"/>
              <a:buChar char="•"/>
            </a:pPr>
            <a:r>
              <a:rPr lang="en-US" sz="1200" b="1" i="0">
                <a:solidFill>
                  <a:schemeClr val="tx1">
                    <a:lumMod val="50000"/>
                    <a:lumOff val="50000"/>
                  </a:schemeClr>
                </a:solidFill>
                <a:effectLst/>
              </a:rPr>
              <a:t>Spring</a:t>
            </a:r>
            <a:r>
              <a:rPr lang="en-US" sz="1200" i="0">
                <a:solidFill>
                  <a:schemeClr val="tx1">
                    <a:lumMod val="50000"/>
                    <a:lumOff val="50000"/>
                  </a:schemeClr>
                </a:solidFill>
                <a:effectLst/>
              </a:rPr>
              <a:t>: Public comment on 83C Round 5 </a:t>
            </a:r>
            <a:r>
              <a:rPr lang="en-US" sz="1200" i="0">
                <a:solidFill>
                  <a:srgbClr val="3567B1"/>
                </a:solidFill>
                <a:effectLst/>
                <a:hlinkClick r:id="rId4">
                  <a:extLst>
                    <a:ext uri="{A12FA001-AC4F-418D-AE19-62706E023703}">
                      <ahyp:hlinkClr xmlns:ahyp="http://schemas.microsoft.com/office/drawing/2018/hyperlinkcolor" val="tx"/>
                    </a:ext>
                  </a:extLst>
                </a:hlinkClick>
              </a:rPr>
              <a:t>offshore wind procurement</a:t>
            </a:r>
            <a:endParaRPr lang="en-US" sz="1200" i="0">
              <a:solidFill>
                <a:srgbClr val="3567B1"/>
              </a:solidFill>
              <a:effectLst/>
            </a:endParaRPr>
          </a:p>
          <a:p>
            <a:pPr marL="171450" indent="-171450">
              <a:lnSpc>
                <a:spcPts val="1600"/>
              </a:lnSpc>
              <a:buFont typeface="Arial" panose="020B0604020202020204" pitchFamily="34" charset="0"/>
              <a:buChar char="•"/>
            </a:pPr>
            <a:r>
              <a:rPr lang="en-US" sz="1200" b="1">
                <a:solidFill>
                  <a:schemeClr val="tx1">
                    <a:lumMod val="50000"/>
                    <a:lumOff val="50000"/>
                  </a:schemeClr>
                </a:solidFill>
              </a:rPr>
              <a:t>Summer</a:t>
            </a:r>
            <a:r>
              <a:rPr lang="en-US" sz="1200" b="0">
                <a:solidFill>
                  <a:schemeClr val="tx1">
                    <a:lumMod val="50000"/>
                    <a:lumOff val="50000"/>
                  </a:schemeClr>
                </a:solidFill>
              </a:rPr>
              <a:t>: </a:t>
            </a:r>
            <a:r>
              <a:rPr lang="en-US" sz="1200" b="0">
                <a:solidFill>
                  <a:srgbClr val="3567B1"/>
                </a:solidFill>
                <a:hlinkClick r:id="rId5">
                  <a:extLst>
                    <a:ext uri="{A12FA001-AC4F-418D-AE19-62706E023703}">
                      <ahyp:hlinkClr xmlns:ahyp="http://schemas.microsoft.com/office/drawing/2018/hyperlinkcolor" val="tx"/>
                    </a:ext>
                  </a:extLst>
                </a:hlinkClick>
              </a:rPr>
              <a:t>GMAC</a:t>
            </a:r>
            <a:r>
              <a:rPr lang="en-US" sz="1200" b="0">
                <a:solidFill>
                  <a:schemeClr val="tx1">
                    <a:lumMod val="50000"/>
                    <a:lumOff val="50000"/>
                  </a:schemeClr>
                </a:solidFill>
              </a:rPr>
              <a:t> public sessions on </a:t>
            </a:r>
            <a:r>
              <a:rPr lang="en-US" sz="1200">
                <a:solidFill>
                  <a:schemeClr val="tx1">
                    <a:lumMod val="50000"/>
                    <a:lumOff val="50000"/>
                  </a:schemeClr>
                </a:solidFill>
              </a:rPr>
              <a:t>grid planning</a:t>
            </a:r>
            <a:endParaRPr lang="en-US" sz="1200" b="0" i="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0C7CE6D7-E3F2-8A80-2D55-4EA1F91300B1}"/>
              </a:ext>
            </a:extLst>
          </p:cNvPr>
          <p:cNvSpPr>
            <a:spLocks noGrp="1"/>
          </p:cNvSpPr>
          <p:nvPr>
            <p:ph type="body" sz="quarter" idx="11"/>
          </p:nvPr>
        </p:nvSpPr>
        <p:spPr>
          <a:xfrm>
            <a:off x="482025" y="570522"/>
            <a:ext cx="11005125" cy="607100"/>
          </a:xfrm>
        </p:spPr>
        <p:txBody>
          <a:bodyPr/>
          <a:lstStyle/>
          <a:p>
            <a:r>
              <a:rPr lang="en-US" sz="4000"/>
              <a:t>Policy, Planning &amp; Analysis</a:t>
            </a:r>
          </a:p>
        </p:txBody>
      </p:sp>
      <p:sp>
        <p:nvSpPr>
          <p:cNvPr id="6" name="Text Placeholder 5">
            <a:extLst>
              <a:ext uri="{FF2B5EF4-FFF2-40B4-BE49-F238E27FC236}">
                <a16:creationId xmlns:a16="http://schemas.microsoft.com/office/drawing/2014/main" id="{8D443ECF-335A-EB14-76A3-869EA124605E}"/>
              </a:ext>
            </a:extLst>
          </p:cNvPr>
          <p:cNvSpPr>
            <a:spLocks noGrp="1"/>
          </p:cNvSpPr>
          <p:nvPr>
            <p:ph type="body" sz="quarter" idx="12"/>
          </p:nvPr>
        </p:nvSpPr>
        <p:spPr>
          <a:xfrm>
            <a:off x="482024" y="2028097"/>
            <a:ext cx="4442578" cy="4425866"/>
          </a:xfrm>
        </p:spPr>
        <p:txBody>
          <a:bodyPr lIns="91440" tIns="45720" rIns="91440" bIns="45720" anchor="t"/>
          <a:lstStyle/>
          <a:p>
            <a:pPr marL="285750" indent="-285750">
              <a:buFont typeface="Arial" panose="020B0604020202020204" pitchFamily="34" charset="0"/>
              <a:buChar char="•"/>
            </a:pPr>
            <a:r>
              <a:rPr lang="en-US" sz="1800">
                <a:solidFill>
                  <a:srgbClr val="3567B1"/>
                </a:solidFill>
                <a:cs typeface="Sora" pitchFamily="2" charset="0"/>
                <a:hlinkClick r:id="rId5">
                  <a:extLst>
                    <a:ext uri="{A12FA001-AC4F-418D-AE19-62706E023703}">
                      <ahyp:hlinkClr xmlns:ahyp="http://schemas.microsoft.com/office/drawing/2018/hyperlinkcolor" val="tx"/>
                    </a:ext>
                  </a:extLst>
                </a:hlinkClick>
              </a:rPr>
              <a:t>Grid Modernization Advisory Council (GMAC)</a:t>
            </a:r>
            <a:r>
              <a:rPr lang="en-US" sz="1800">
                <a:solidFill>
                  <a:srgbClr val="3567B1"/>
                </a:solidFill>
                <a:cs typeface="Sora" pitchFamily="2" charset="0"/>
              </a:rPr>
              <a:t> </a:t>
            </a:r>
            <a:r>
              <a:rPr lang="en-US" sz="1800" b="0">
                <a:solidFill>
                  <a:srgbClr val="3567B1"/>
                </a:solidFill>
                <a:cs typeface="Sora" pitchFamily="2" charset="0"/>
              </a:rPr>
              <a:t>will host monthly public meetings in 2025 to discuss electric grid planning and investments </a:t>
            </a:r>
            <a:endParaRPr lang="en-US" sz="1800">
              <a:solidFill>
                <a:srgbClr val="3567B1"/>
              </a:solidFill>
              <a:cs typeface="Sora" pitchFamily="2" charset="0"/>
            </a:endParaRPr>
          </a:p>
          <a:p>
            <a:pPr marL="285750" indent="-285750">
              <a:buFont typeface="Arial" panose="020B0604020202020204" pitchFamily="34" charset="0"/>
              <a:buChar char="•"/>
            </a:pPr>
            <a:r>
              <a:rPr lang="en-US" sz="1800">
                <a:solidFill>
                  <a:srgbClr val="3567B1"/>
                </a:solidFill>
                <a:cs typeface="Sora" pitchFamily="2" charset="0"/>
                <a:hlinkClick r:id="rId2">
                  <a:extLst>
                    <a:ext uri="{A12FA001-AC4F-418D-AE19-62706E023703}">
                      <ahyp:hlinkClr xmlns:ahyp="http://schemas.microsoft.com/office/drawing/2018/hyperlinkcolor" val="tx"/>
                    </a:ext>
                  </a:extLst>
                </a:hlinkClick>
              </a:rPr>
              <a:t>Rates Task</a:t>
            </a:r>
            <a:r>
              <a:rPr lang="en-US" sz="1800" u="sng">
                <a:solidFill>
                  <a:schemeClr val="accent5">
                    <a:lumMod val="75000"/>
                  </a:schemeClr>
                </a:solidFill>
                <a:cs typeface="Sora" pitchFamily="2" charset="0"/>
                <a:hlinkClick r:id="rId2">
                  <a:extLst>
                    <a:ext uri="{A12FA001-AC4F-418D-AE19-62706E023703}">
                      <ahyp:hlinkClr xmlns:ahyp="http://schemas.microsoft.com/office/drawing/2018/hyperlinkcolor" val="tx"/>
                    </a:ext>
                  </a:extLst>
                </a:hlinkClick>
              </a:rPr>
              <a:t> </a:t>
            </a:r>
            <a:r>
              <a:rPr lang="en-US" sz="1800">
                <a:solidFill>
                  <a:srgbClr val="3567B1"/>
                </a:solidFill>
                <a:cs typeface="Sora" pitchFamily="2" charset="0"/>
                <a:hlinkClick r:id="rId2">
                  <a:extLst>
                    <a:ext uri="{A12FA001-AC4F-418D-AE19-62706E023703}">
                      <ahyp:hlinkClr xmlns:ahyp="http://schemas.microsoft.com/office/drawing/2018/hyperlinkcolor" val="tx"/>
                    </a:ext>
                  </a:extLst>
                </a:hlinkClick>
              </a:rPr>
              <a:t>Force</a:t>
            </a:r>
            <a:r>
              <a:rPr lang="en-US" sz="1800">
                <a:solidFill>
                  <a:srgbClr val="3567B1"/>
                </a:solidFill>
                <a:cs typeface="Sora" pitchFamily="2" charset="0"/>
              </a:rPr>
              <a:t> </a:t>
            </a:r>
            <a:r>
              <a:rPr lang="en-US" sz="1800" b="0">
                <a:solidFill>
                  <a:srgbClr val="3567B1"/>
                </a:solidFill>
                <a:cs typeface="Sora" pitchFamily="2" charset="0"/>
              </a:rPr>
              <a:t>will convene stakeholders to advance recommendations from the Interagency Rates Working Group </a:t>
            </a:r>
            <a:endParaRPr lang="en-US" sz="1800">
              <a:solidFill>
                <a:srgbClr val="3567B1"/>
              </a:solidFill>
              <a:cs typeface="Sora" pitchFamily="2" charset="0"/>
            </a:endParaRPr>
          </a:p>
          <a:p>
            <a:pPr marL="285750" indent="-285750">
              <a:buFont typeface="Arial" panose="020B0604020202020204" pitchFamily="34" charset="0"/>
              <a:buChar char="•"/>
            </a:pPr>
            <a:r>
              <a:rPr lang="en-US" sz="1800" b="1">
                <a:solidFill>
                  <a:srgbClr val="3567B1"/>
                </a:solidFill>
                <a:cs typeface="Sora" pitchFamily="2" charset="0"/>
              </a:rPr>
              <a:t>Procurements Effectiveness Study </a:t>
            </a:r>
            <a:r>
              <a:rPr lang="en-US" sz="1800" b="0">
                <a:solidFill>
                  <a:srgbClr val="3567B1"/>
                </a:solidFill>
                <a:cs typeface="Sora" pitchFamily="2" charset="0"/>
              </a:rPr>
              <a:t>will</a:t>
            </a:r>
            <a:r>
              <a:rPr lang="en-US" sz="1800" b="1">
                <a:solidFill>
                  <a:srgbClr val="3567B1"/>
                </a:solidFill>
                <a:cs typeface="Sora" pitchFamily="2" charset="0"/>
              </a:rPr>
              <a:t> </a:t>
            </a:r>
            <a:r>
              <a:rPr lang="en-US" sz="1800" b="0">
                <a:solidFill>
                  <a:srgbClr val="3567B1"/>
                </a:solidFill>
                <a:cs typeface="Sora" pitchFamily="2" charset="0"/>
              </a:rPr>
              <a:t>provide recommendations for improvements to offshore wind and other clean energy procurements </a:t>
            </a:r>
          </a:p>
          <a:p>
            <a:pPr marL="285750" indent="-285750">
              <a:buFont typeface="Arial" panose="020B0604020202020204" pitchFamily="34" charset="0"/>
              <a:buChar char="•"/>
            </a:pPr>
            <a:r>
              <a:rPr lang="en-US" sz="1800">
                <a:solidFill>
                  <a:srgbClr val="3567B1"/>
                </a:solidFill>
                <a:ea typeface="Calibri"/>
                <a:cs typeface="Sora" pitchFamily="2" charset="0"/>
              </a:rPr>
              <a:t>Coordination &amp; Regulatory Intervention </a:t>
            </a:r>
            <a:r>
              <a:rPr lang="en-US" sz="1800" b="0">
                <a:solidFill>
                  <a:srgbClr val="3567B1"/>
                </a:solidFill>
                <a:ea typeface="Calibri"/>
                <a:cs typeface="Sora" pitchFamily="2" charset="0"/>
              </a:rPr>
              <a:t>to ensure electric and gas utility planning and investments are transparent and reflect state clean energy goals </a:t>
            </a:r>
          </a:p>
          <a:p>
            <a:endParaRPr lang="en-US" sz="1600" b="1">
              <a:solidFill>
                <a:srgbClr val="3567B1"/>
              </a:solidFill>
              <a:cs typeface="Sora" pitchFamily="2" charset="0"/>
            </a:endParaRPr>
          </a:p>
        </p:txBody>
      </p:sp>
      <p:sp>
        <p:nvSpPr>
          <p:cNvPr id="3" name="Text Placeholder 16">
            <a:extLst>
              <a:ext uri="{FF2B5EF4-FFF2-40B4-BE49-F238E27FC236}">
                <a16:creationId xmlns:a16="http://schemas.microsoft.com/office/drawing/2014/main" id="{F6465476-465A-060E-43C8-1F80896410BA}"/>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2CB34B"/>
                </a:solidFill>
              </a:rPr>
              <a:t>2025 Key Projects</a:t>
            </a:r>
          </a:p>
        </p:txBody>
      </p:sp>
      <p:pic>
        <p:nvPicPr>
          <p:cNvPr id="8" name="Picture Placeholder 7">
            <a:extLst>
              <a:ext uri="{FF2B5EF4-FFF2-40B4-BE49-F238E27FC236}">
                <a16:creationId xmlns:a16="http://schemas.microsoft.com/office/drawing/2014/main" id="{F099F5F4-E73A-10DB-7F69-382E136C9098}"/>
              </a:ext>
              <a:ext uri="{C183D7F6-B498-43B3-948B-1728B52AA6E4}">
                <adec:decorative xmlns:adec="http://schemas.microsoft.com/office/drawing/2017/decorative" val="1"/>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0581" t="-502" r="45119" b="502"/>
          <a:stretch/>
        </p:blipFill>
        <p:spPr>
          <a:xfrm>
            <a:off x="5347213" y="1975288"/>
            <a:ext cx="2682225" cy="4029075"/>
          </a:xfrm>
        </p:spPr>
      </p:pic>
    </p:spTree>
    <p:extLst>
      <p:ext uri="{BB962C8B-B14F-4D97-AF65-F5344CB8AC3E}">
        <p14:creationId xmlns:p14="http://schemas.microsoft.com/office/powerpoint/2010/main" val="241314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1D76-DADB-007A-2215-4F10777E3B9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E7F1CF7-FBAA-1D97-7196-43D75256FDE2}"/>
              </a:ext>
            </a:extLst>
          </p:cNvPr>
          <p:cNvSpPr>
            <a:spLocks noGrp="1"/>
          </p:cNvSpPr>
          <p:nvPr>
            <p:ph type="body" sz="quarter" idx="14"/>
          </p:nvPr>
        </p:nvSpPr>
        <p:spPr>
          <a:xfrm>
            <a:off x="482025" y="576987"/>
            <a:ext cx="10981105" cy="607100"/>
          </a:xfrm>
        </p:spPr>
        <p:txBody>
          <a:bodyPr/>
          <a:lstStyle/>
          <a:p>
            <a:r>
              <a:rPr lang="en-US"/>
              <a:t>Renewable &amp; Alternative Energy</a:t>
            </a:r>
          </a:p>
        </p:txBody>
      </p:sp>
      <p:sp>
        <p:nvSpPr>
          <p:cNvPr id="4" name="Text Placeholder 3">
            <a:extLst>
              <a:ext uri="{FF2B5EF4-FFF2-40B4-BE49-F238E27FC236}">
                <a16:creationId xmlns:a16="http://schemas.microsoft.com/office/drawing/2014/main" id="{4E338941-C763-CEDE-A1D3-11EE25B49E77}"/>
              </a:ext>
            </a:extLst>
          </p:cNvPr>
          <p:cNvSpPr>
            <a:spLocks noGrp="1"/>
          </p:cNvSpPr>
          <p:nvPr>
            <p:ph type="body" sz="quarter" idx="15"/>
          </p:nvPr>
        </p:nvSpPr>
        <p:spPr>
          <a:xfrm>
            <a:off x="508611" y="2256331"/>
            <a:ext cx="5839179" cy="3946826"/>
          </a:xfrm>
        </p:spPr>
        <p:txBody>
          <a:bodyPr/>
          <a:lstStyle/>
          <a:p>
            <a:pPr marL="285750" indent="-285750">
              <a:buFont typeface="Arial" panose="020B0604020202020204" pitchFamily="34" charset="0"/>
              <a:buChar char="•"/>
            </a:pPr>
            <a:r>
              <a:rPr lang="en-US" sz="1800">
                <a:solidFill>
                  <a:srgbClr val="3567B1"/>
                </a:solidFill>
              </a:rPr>
              <a:t>Roll out programs and funding to support renewables across the Commonwealth</a:t>
            </a:r>
          </a:p>
          <a:p>
            <a:pPr marL="285750" indent="-285750">
              <a:buFont typeface="Arial" panose="020B0604020202020204" pitchFamily="34" charset="0"/>
              <a:buChar char="•"/>
            </a:pPr>
            <a:r>
              <a:rPr lang="en-US" sz="1800">
                <a:solidFill>
                  <a:srgbClr val="3567B1"/>
                </a:solidFill>
              </a:rPr>
              <a:t>Modernize program metrics and data reporting</a:t>
            </a:r>
          </a:p>
          <a:p>
            <a:pPr marL="285750" indent="-285750">
              <a:buFont typeface="Arial" panose="020B0604020202020204" pitchFamily="34" charset="0"/>
              <a:buChar char="•"/>
            </a:pPr>
            <a:r>
              <a:rPr lang="en-US" sz="1800">
                <a:solidFill>
                  <a:srgbClr val="3567B1"/>
                </a:solidFill>
              </a:rPr>
              <a:t>Improve existing solar consumer protection and education</a:t>
            </a:r>
          </a:p>
          <a:p>
            <a:pPr marL="285750" indent="-285750">
              <a:buFont typeface="Arial" panose="020B0604020202020204" pitchFamily="34" charset="0"/>
              <a:buChar char="•"/>
            </a:pPr>
            <a:r>
              <a:rPr lang="en-US" sz="1800">
                <a:solidFill>
                  <a:srgbClr val="3567B1"/>
                </a:solidFill>
              </a:rPr>
              <a:t>Support a balanced approach to deploying clean energy infrastructure and protecting high value natural lands </a:t>
            </a:r>
          </a:p>
          <a:p>
            <a:pPr marL="285750" indent="-285750">
              <a:buFont typeface="Arial" panose="020B0604020202020204" pitchFamily="34" charset="0"/>
              <a:buChar char="•"/>
            </a:pPr>
            <a:r>
              <a:rPr lang="en-US" sz="1800">
                <a:solidFill>
                  <a:srgbClr val="3567B1"/>
                </a:solidFill>
              </a:rPr>
              <a:t>Support renewables readiness across the Commonwealth policies </a:t>
            </a:r>
          </a:p>
          <a:p>
            <a:pPr marL="742950" lvl="1" indent="-285750">
              <a:buFont typeface="Arial" panose="020B0604020202020204" pitchFamily="34" charset="0"/>
              <a:buChar char="•"/>
            </a:pPr>
            <a:r>
              <a:rPr lang="en-US" sz="1800">
                <a:solidFill>
                  <a:srgbClr val="3567B1"/>
                </a:solidFill>
              </a:rPr>
              <a:t>Interconnection</a:t>
            </a:r>
          </a:p>
          <a:p>
            <a:pPr marL="742950" lvl="1" indent="-285750">
              <a:buFont typeface="Arial" panose="020B0604020202020204" pitchFamily="34" charset="0"/>
              <a:buChar char="•"/>
            </a:pPr>
            <a:r>
              <a:rPr lang="en-US" sz="1800">
                <a:solidFill>
                  <a:srgbClr val="3567B1"/>
                </a:solidFill>
              </a:rPr>
              <a:t>Grid Planning </a:t>
            </a:r>
          </a:p>
          <a:p>
            <a:pPr marL="742950" lvl="1" indent="-285750">
              <a:buFont typeface="Arial" panose="020B0604020202020204" pitchFamily="34" charset="0"/>
              <a:buChar char="•"/>
            </a:pPr>
            <a:r>
              <a:rPr lang="en-US" sz="1800">
                <a:solidFill>
                  <a:srgbClr val="3567B1"/>
                </a:solidFill>
              </a:rPr>
              <a:t>Rate Making </a:t>
            </a:r>
          </a:p>
          <a:p>
            <a:pPr marL="285750" indent="-285750">
              <a:buFont typeface="Arial" panose="020B0604020202020204" pitchFamily="34" charset="0"/>
              <a:buChar char="•"/>
            </a:pPr>
            <a:endParaRPr lang="en-US" sz="1600">
              <a:solidFill>
                <a:srgbClr val="3567B1"/>
              </a:solidFill>
            </a:endParaRPr>
          </a:p>
        </p:txBody>
      </p:sp>
      <p:sp>
        <p:nvSpPr>
          <p:cNvPr id="5" name="Text Placeholder 4">
            <a:extLst>
              <a:ext uri="{FF2B5EF4-FFF2-40B4-BE49-F238E27FC236}">
                <a16:creationId xmlns:a16="http://schemas.microsoft.com/office/drawing/2014/main" id="{D8A8C9BA-DA77-7DFA-5F91-C649CA26D518}"/>
              </a:ext>
            </a:extLst>
          </p:cNvPr>
          <p:cNvSpPr>
            <a:spLocks noGrp="1"/>
          </p:cNvSpPr>
          <p:nvPr>
            <p:ph type="body" sz="quarter" idx="16"/>
          </p:nvPr>
        </p:nvSpPr>
        <p:spPr/>
        <p:txBody>
          <a:bodyPr/>
          <a:lstStyle/>
          <a:p>
            <a:r>
              <a:rPr lang="en-US" sz="2800"/>
              <a:t>Goals for 2025</a:t>
            </a:r>
          </a:p>
        </p:txBody>
      </p:sp>
      <p:pic>
        <p:nvPicPr>
          <p:cNvPr id="12" name="Picture Placeholder 11">
            <a:extLst>
              <a:ext uri="{FF2B5EF4-FFF2-40B4-BE49-F238E27FC236}">
                <a16:creationId xmlns:a16="http://schemas.microsoft.com/office/drawing/2014/main" id="{44ACD85E-D2AC-FF82-BB56-CA647816F76B}"/>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374" r="6374"/>
          <a:stretch>
            <a:fillRect/>
          </a:stretch>
        </p:blipFill>
        <p:spPr>
          <a:xfrm rot="5400000">
            <a:off x="7383463" y="1862138"/>
            <a:ext cx="4668837" cy="4013200"/>
          </a:xfrm>
        </p:spPr>
      </p:pic>
    </p:spTree>
    <p:extLst>
      <p:ext uri="{BB962C8B-B14F-4D97-AF65-F5344CB8AC3E}">
        <p14:creationId xmlns:p14="http://schemas.microsoft.com/office/powerpoint/2010/main" val="720243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287A8-0B95-7033-AF4C-850FD795906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5113DD7F-512B-BD90-4BBF-8334ED16CAC8}"/>
              </a:ext>
            </a:extLst>
          </p:cNvPr>
          <p:cNvSpPr txBox="1"/>
          <p:nvPr/>
        </p:nvSpPr>
        <p:spPr>
          <a:xfrm>
            <a:off x="8509805" y="1975288"/>
            <a:ext cx="1462260" cy="338554"/>
          </a:xfrm>
          <a:prstGeom prst="rect">
            <a:avLst/>
          </a:prstGeom>
          <a:noFill/>
        </p:spPr>
        <p:txBody>
          <a:bodyPr wrap="none" rtlCol="0">
            <a:spAutoFit/>
          </a:bodyPr>
          <a:lstStyle/>
          <a:p>
            <a:r>
              <a:rPr lang="en-US" sz="1600" b="1">
                <a:solidFill>
                  <a:srgbClr val="1E7F7B"/>
                </a:solidFill>
                <a:cs typeface="Sora" pitchFamily="2" charset="0"/>
              </a:rPr>
              <a:t>2025 Timelines</a:t>
            </a:r>
          </a:p>
        </p:txBody>
      </p:sp>
      <p:sp>
        <p:nvSpPr>
          <p:cNvPr id="25" name="TextBox 24">
            <a:extLst>
              <a:ext uri="{FF2B5EF4-FFF2-40B4-BE49-F238E27FC236}">
                <a16:creationId xmlns:a16="http://schemas.microsoft.com/office/drawing/2014/main" id="{CA57D7FE-8BDF-6155-2244-5A8D99023242}"/>
              </a:ext>
            </a:extLst>
          </p:cNvPr>
          <p:cNvSpPr txBox="1"/>
          <p:nvPr/>
        </p:nvSpPr>
        <p:spPr>
          <a:xfrm>
            <a:off x="8509805" y="2240857"/>
            <a:ext cx="2682875" cy="1723164"/>
          </a:xfrm>
          <a:prstGeom prst="rect">
            <a:avLst/>
          </a:prstGeom>
          <a:noFill/>
        </p:spPr>
        <p:txBody>
          <a:bodyPr wrap="square">
            <a:spAutoFit/>
          </a:bodyPr>
          <a:lstStyle/>
          <a:p>
            <a:pPr marL="171450" indent="-171450">
              <a:lnSpc>
                <a:spcPts val="1600"/>
              </a:lnSpc>
              <a:buFont typeface="Arial" panose="020B0604020202020204" pitchFamily="34" charset="0"/>
              <a:buChar char="•"/>
            </a:pPr>
            <a:r>
              <a:rPr lang="en-US" sz="1200" b="1" i="0">
                <a:solidFill>
                  <a:schemeClr val="tx1">
                    <a:lumMod val="50000"/>
                    <a:lumOff val="50000"/>
                  </a:schemeClr>
                </a:solidFill>
                <a:effectLst/>
              </a:rPr>
              <a:t>Early 2025</a:t>
            </a:r>
            <a:r>
              <a:rPr lang="en-US" sz="1200" i="0">
                <a:solidFill>
                  <a:schemeClr val="tx1">
                    <a:lumMod val="50000"/>
                    <a:lumOff val="50000"/>
                  </a:schemeClr>
                </a:solidFill>
                <a:effectLst/>
              </a:rPr>
              <a:t>: Publish Massachusetts’ Hydrogen Outlook </a:t>
            </a:r>
          </a:p>
          <a:p>
            <a:pPr marL="171450" indent="-171450">
              <a:lnSpc>
                <a:spcPts val="1600"/>
              </a:lnSpc>
              <a:buFont typeface="Arial" panose="020B0604020202020204" pitchFamily="34" charset="0"/>
              <a:buChar char="•"/>
            </a:pPr>
            <a:r>
              <a:rPr lang="en-US" sz="1200" b="1" i="0">
                <a:solidFill>
                  <a:schemeClr val="tx1">
                    <a:lumMod val="50000"/>
                    <a:lumOff val="50000"/>
                  </a:schemeClr>
                </a:solidFill>
                <a:effectLst/>
              </a:rPr>
              <a:t>Spring</a:t>
            </a:r>
            <a:r>
              <a:rPr lang="en-US" sz="1200" i="0">
                <a:solidFill>
                  <a:schemeClr val="tx1">
                    <a:lumMod val="50000"/>
                    <a:lumOff val="50000"/>
                  </a:schemeClr>
                </a:solidFill>
                <a:effectLst/>
              </a:rPr>
              <a:t>: Draft SMART regulation filing</a:t>
            </a:r>
          </a:p>
          <a:p>
            <a:pPr marL="171450" indent="-171450">
              <a:lnSpc>
                <a:spcPts val="1600"/>
              </a:lnSpc>
              <a:buFont typeface="Arial" panose="020B0604020202020204" pitchFamily="34" charset="0"/>
              <a:buChar char="•"/>
            </a:pPr>
            <a:r>
              <a:rPr lang="en-US" sz="1200" b="1">
                <a:solidFill>
                  <a:schemeClr val="tx1">
                    <a:lumMod val="50000"/>
                    <a:lumOff val="50000"/>
                  </a:schemeClr>
                </a:solidFill>
              </a:rPr>
              <a:t>Spring</a:t>
            </a:r>
            <a:r>
              <a:rPr lang="en-US" sz="1200">
                <a:solidFill>
                  <a:schemeClr val="tx1">
                    <a:lumMod val="50000"/>
                    <a:lumOff val="50000"/>
                  </a:schemeClr>
                </a:solidFill>
              </a:rPr>
              <a:t>: </a:t>
            </a:r>
            <a:r>
              <a:rPr lang="en-US" sz="1200">
                <a:solidFill>
                  <a:srgbClr val="3567B1"/>
                </a:solidFill>
                <a:hlinkClick r:id="rId2">
                  <a:extLst>
                    <a:ext uri="{A12FA001-AC4F-418D-AE19-62706E023703}">
                      <ahyp:hlinkClr xmlns:ahyp="http://schemas.microsoft.com/office/drawing/2018/hyperlinkcolor" val="tx"/>
                    </a:ext>
                  </a:extLst>
                </a:hlinkClick>
              </a:rPr>
              <a:t>Solar for All</a:t>
            </a:r>
            <a:r>
              <a:rPr lang="en-US" sz="1200">
                <a:solidFill>
                  <a:srgbClr val="3567B1"/>
                </a:solidFill>
              </a:rPr>
              <a:t> </a:t>
            </a:r>
            <a:r>
              <a:rPr lang="en-US" sz="1200">
                <a:solidFill>
                  <a:schemeClr val="tx1">
                    <a:lumMod val="50000"/>
                    <a:lumOff val="50000"/>
                  </a:schemeClr>
                </a:solidFill>
              </a:rPr>
              <a:t>launch</a:t>
            </a:r>
          </a:p>
          <a:p>
            <a:pPr marL="171450" indent="-171450">
              <a:lnSpc>
                <a:spcPts val="1600"/>
              </a:lnSpc>
              <a:buFont typeface="Arial" panose="020B0604020202020204" pitchFamily="34" charset="0"/>
              <a:buChar char="•"/>
            </a:pPr>
            <a:r>
              <a:rPr lang="en-US" sz="1200" b="1" i="0">
                <a:solidFill>
                  <a:schemeClr val="tx1">
                    <a:lumMod val="50000"/>
                    <a:lumOff val="50000"/>
                  </a:schemeClr>
                </a:solidFill>
                <a:effectLst/>
              </a:rPr>
              <a:t>Summer</a:t>
            </a:r>
            <a:r>
              <a:rPr lang="en-US" sz="1200" b="0" i="0">
                <a:solidFill>
                  <a:schemeClr val="tx1">
                    <a:lumMod val="50000"/>
                    <a:lumOff val="50000"/>
                  </a:schemeClr>
                </a:solidFill>
                <a:effectLst/>
              </a:rPr>
              <a:t>: LISSP launch</a:t>
            </a:r>
          </a:p>
          <a:p>
            <a:pPr marL="171450" indent="-171450">
              <a:lnSpc>
                <a:spcPts val="1600"/>
              </a:lnSpc>
              <a:buFont typeface="Arial" panose="020B0604020202020204" pitchFamily="34" charset="0"/>
              <a:buChar char="•"/>
            </a:pPr>
            <a:r>
              <a:rPr lang="en-US" sz="1200" b="1">
                <a:solidFill>
                  <a:schemeClr val="tx1">
                    <a:lumMod val="50000"/>
                    <a:lumOff val="50000"/>
                  </a:schemeClr>
                </a:solidFill>
              </a:rPr>
              <a:t>July 31</a:t>
            </a:r>
            <a:r>
              <a:rPr lang="en-US" sz="1200">
                <a:solidFill>
                  <a:schemeClr val="tx1">
                    <a:lumMod val="50000"/>
                    <a:lumOff val="50000"/>
                  </a:schemeClr>
                </a:solidFill>
              </a:rPr>
              <a:t>: 83E RFP posting </a:t>
            </a:r>
            <a:endParaRPr lang="en-US" sz="1200" b="0" i="0">
              <a:solidFill>
                <a:schemeClr val="tx1">
                  <a:lumMod val="50000"/>
                  <a:lumOff val="50000"/>
                </a:schemeClr>
              </a:solidFill>
              <a:effectLst/>
            </a:endParaRPr>
          </a:p>
          <a:p>
            <a:pPr marL="171450" indent="-171450">
              <a:lnSpc>
                <a:spcPts val="1600"/>
              </a:lnSpc>
              <a:buFont typeface="Arial" panose="020B0604020202020204" pitchFamily="34" charset="0"/>
              <a:buChar char="•"/>
            </a:pPr>
            <a:r>
              <a:rPr lang="en-US" sz="1200" b="1">
                <a:solidFill>
                  <a:schemeClr val="tx1">
                    <a:lumMod val="50000"/>
                    <a:lumOff val="50000"/>
                  </a:schemeClr>
                </a:solidFill>
              </a:rPr>
              <a:t>Fall</a:t>
            </a:r>
            <a:r>
              <a:rPr lang="en-US" sz="1200">
                <a:solidFill>
                  <a:schemeClr val="tx1">
                    <a:lumMod val="50000"/>
                    <a:lumOff val="50000"/>
                  </a:schemeClr>
                </a:solidFill>
              </a:rPr>
              <a:t>: Energy Storage Grant program launch </a:t>
            </a:r>
            <a:endParaRPr lang="en-US" sz="1200" b="0" i="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322B0221-E440-1EEA-3924-34104F9E7D6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9C54796-0E9C-A1F5-2711-8CE16CF2E701}"/>
              </a:ext>
            </a:extLst>
          </p:cNvPr>
          <p:cNvSpPr txBox="1"/>
          <p:nvPr/>
        </p:nvSpPr>
        <p:spPr>
          <a:xfrm>
            <a:off x="8509805" y="4125086"/>
            <a:ext cx="3063070" cy="338554"/>
          </a:xfrm>
          <a:prstGeom prst="rect">
            <a:avLst/>
          </a:prstGeom>
          <a:noFill/>
        </p:spPr>
        <p:txBody>
          <a:bodyPr wrap="square" rtlCol="0">
            <a:spAutoFit/>
          </a:bodyPr>
          <a:lstStyle/>
          <a:p>
            <a:r>
              <a:rPr lang="en-US" sz="1600" b="1">
                <a:solidFill>
                  <a:srgbClr val="1E7F7B"/>
                </a:solidFill>
                <a:cs typeface="Sora" pitchFamily="2" charset="0"/>
              </a:rPr>
              <a:t>Public Engagement Opportunities</a:t>
            </a:r>
          </a:p>
        </p:txBody>
      </p:sp>
      <p:sp>
        <p:nvSpPr>
          <p:cNvPr id="28" name="TextBox 27">
            <a:extLst>
              <a:ext uri="{FF2B5EF4-FFF2-40B4-BE49-F238E27FC236}">
                <a16:creationId xmlns:a16="http://schemas.microsoft.com/office/drawing/2014/main" id="{6FF4AD45-D295-66B1-8B9C-A1FC4A61606A}"/>
              </a:ext>
            </a:extLst>
          </p:cNvPr>
          <p:cNvSpPr txBox="1"/>
          <p:nvPr/>
        </p:nvSpPr>
        <p:spPr>
          <a:xfrm>
            <a:off x="8509805" y="4390655"/>
            <a:ext cx="3558370" cy="1312795"/>
          </a:xfrm>
          <a:prstGeom prst="rect">
            <a:avLst/>
          </a:prstGeom>
          <a:noFill/>
        </p:spPr>
        <p:txBody>
          <a:bodyPr wrap="square">
            <a:spAutoFit/>
          </a:bodyPr>
          <a:lstStyle/>
          <a:p>
            <a:pPr marL="171450" indent="-171450">
              <a:lnSpc>
                <a:spcPts val="1600"/>
              </a:lnSpc>
              <a:buFont typeface="Arial" panose="020B0604020202020204" pitchFamily="34" charset="0"/>
              <a:buChar char="•"/>
            </a:pPr>
            <a:r>
              <a:rPr lang="en-US" sz="1200" b="1" i="0">
                <a:solidFill>
                  <a:schemeClr val="tx1">
                    <a:lumMod val="50000"/>
                    <a:lumOff val="50000"/>
                  </a:schemeClr>
                </a:solidFill>
                <a:effectLst/>
              </a:rPr>
              <a:t>Spring/Summer</a:t>
            </a:r>
            <a:r>
              <a:rPr lang="en-US" sz="1200" i="0">
                <a:solidFill>
                  <a:schemeClr val="tx1">
                    <a:lumMod val="50000"/>
                    <a:lumOff val="50000"/>
                  </a:schemeClr>
                </a:solidFill>
                <a:effectLst/>
              </a:rPr>
              <a:t>: </a:t>
            </a:r>
            <a:r>
              <a:rPr lang="en-US" sz="1200" i="0">
                <a:solidFill>
                  <a:srgbClr val="3567B1"/>
                </a:solidFill>
                <a:effectLst/>
                <a:hlinkClick r:id="rId3">
                  <a:extLst>
                    <a:ext uri="{A12FA001-AC4F-418D-AE19-62706E023703}">
                      <ahyp:hlinkClr xmlns:ahyp="http://schemas.microsoft.com/office/drawing/2018/hyperlinkcolor" val="tx"/>
                    </a:ext>
                  </a:extLst>
                </a:hlinkClick>
              </a:rPr>
              <a:t>SMART rulemaking engagement </a:t>
            </a:r>
            <a:endParaRPr lang="en-US" sz="1200" i="0">
              <a:solidFill>
                <a:srgbClr val="3567B1"/>
              </a:solidFill>
              <a:effectLst/>
            </a:endParaRPr>
          </a:p>
          <a:p>
            <a:pPr marL="171450" indent="-171450">
              <a:lnSpc>
                <a:spcPts val="1600"/>
              </a:lnSpc>
              <a:buFont typeface="Arial" panose="020B0604020202020204" pitchFamily="34" charset="0"/>
              <a:buChar char="•"/>
            </a:pPr>
            <a:r>
              <a:rPr lang="en-US" sz="1200" b="1">
                <a:solidFill>
                  <a:schemeClr val="tx1">
                    <a:lumMod val="50000"/>
                    <a:lumOff val="50000"/>
                  </a:schemeClr>
                </a:solidFill>
              </a:rPr>
              <a:t>Spring</a:t>
            </a:r>
            <a:r>
              <a:rPr lang="en-US" sz="1200">
                <a:solidFill>
                  <a:schemeClr val="tx1">
                    <a:lumMod val="50000"/>
                    <a:lumOff val="50000"/>
                  </a:schemeClr>
                </a:solidFill>
              </a:rPr>
              <a:t>: Straw Proposal for Energy Storage Grants program </a:t>
            </a:r>
          </a:p>
          <a:p>
            <a:pPr marL="171450" indent="-171450">
              <a:lnSpc>
                <a:spcPts val="1600"/>
              </a:lnSpc>
              <a:buFont typeface="Arial" panose="020B0604020202020204" pitchFamily="34" charset="0"/>
              <a:buChar char="•"/>
            </a:pPr>
            <a:r>
              <a:rPr lang="en-US" sz="1200" b="1" i="0">
                <a:solidFill>
                  <a:schemeClr val="tx1">
                    <a:lumMod val="50000"/>
                    <a:lumOff val="50000"/>
                  </a:schemeClr>
                </a:solidFill>
                <a:effectLst/>
              </a:rPr>
              <a:t>Spring</a:t>
            </a:r>
            <a:r>
              <a:rPr lang="en-US" sz="1200" i="0">
                <a:solidFill>
                  <a:schemeClr val="tx1">
                    <a:lumMod val="50000"/>
                    <a:lumOff val="50000"/>
                  </a:schemeClr>
                </a:solidFill>
                <a:effectLst/>
              </a:rPr>
              <a:t>: Solar Canopy Working </a:t>
            </a:r>
            <a:r>
              <a:rPr lang="en-US" sz="1200">
                <a:solidFill>
                  <a:schemeClr val="tx1">
                    <a:lumMod val="50000"/>
                    <a:lumOff val="50000"/>
                  </a:schemeClr>
                </a:solidFill>
              </a:rPr>
              <a:t>Group</a:t>
            </a:r>
            <a:endParaRPr lang="en-US" sz="1200" i="0">
              <a:solidFill>
                <a:schemeClr val="tx1">
                  <a:lumMod val="50000"/>
                  <a:lumOff val="50000"/>
                </a:schemeClr>
              </a:solidFill>
              <a:effectLst/>
            </a:endParaRPr>
          </a:p>
          <a:p>
            <a:pPr>
              <a:lnSpc>
                <a:spcPts val="1600"/>
              </a:lnSpc>
            </a:pPr>
            <a:endParaRPr lang="en-US" sz="1200" i="0">
              <a:solidFill>
                <a:schemeClr val="tx1">
                  <a:lumMod val="50000"/>
                  <a:lumOff val="50000"/>
                </a:schemeClr>
              </a:solidFill>
              <a:effectLst/>
            </a:endParaRPr>
          </a:p>
          <a:p>
            <a:pPr>
              <a:lnSpc>
                <a:spcPts val="1600"/>
              </a:lnSpc>
            </a:pPr>
            <a:endParaRPr lang="en-US" sz="1200" b="0" i="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773789AC-4A5D-52B9-64B6-A279FAB8C121}"/>
              </a:ext>
            </a:extLst>
          </p:cNvPr>
          <p:cNvSpPr>
            <a:spLocks noGrp="1"/>
          </p:cNvSpPr>
          <p:nvPr>
            <p:ph type="body" sz="quarter" idx="11"/>
          </p:nvPr>
        </p:nvSpPr>
        <p:spPr>
          <a:xfrm>
            <a:off x="482025" y="570522"/>
            <a:ext cx="11005125" cy="607100"/>
          </a:xfrm>
        </p:spPr>
        <p:txBody>
          <a:bodyPr/>
          <a:lstStyle/>
          <a:p>
            <a:r>
              <a:rPr lang="en-US" sz="4000"/>
              <a:t>Renewable &amp; Alternative Energy</a:t>
            </a:r>
          </a:p>
        </p:txBody>
      </p:sp>
      <p:sp>
        <p:nvSpPr>
          <p:cNvPr id="6" name="Text Placeholder 5">
            <a:extLst>
              <a:ext uri="{FF2B5EF4-FFF2-40B4-BE49-F238E27FC236}">
                <a16:creationId xmlns:a16="http://schemas.microsoft.com/office/drawing/2014/main" id="{E38923B2-BF5A-E3A0-C843-0E4F6D31252F}"/>
              </a:ext>
            </a:extLst>
          </p:cNvPr>
          <p:cNvSpPr>
            <a:spLocks noGrp="1"/>
          </p:cNvSpPr>
          <p:nvPr>
            <p:ph type="body" sz="quarter" idx="12"/>
          </p:nvPr>
        </p:nvSpPr>
        <p:spPr>
          <a:xfrm>
            <a:off x="409575" y="1975289"/>
            <a:ext cx="4515027" cy="4139761"/>
          </a:xfrm>
        </p:spPr>
        <p:txBody>
          <a:bodyPr/>
          <a:lstStyle/>
          <a:p>
            <a:pPr marL="285750" indent="-285750">
              <a:buFont typeface="Arial" panose="020B0604020202020204" pitchFamily="34" charset="0"/>
              <a:buChar char="•"/>
            </a:pPr>
            <a:r>
              <a:rPr lang="pt-BR" sz="1600">
                <a:solidFill>
                  <a:srgbClr val="3567B1"/>
                </a:solidFill>
                <a:cs typeface="Sora" pitchFamily="2" charset="0"/>
              </a:rPr>
              <a:t>Solar Massachusetts Renewable Target (SMART) Program:</a:t>
            </a:r>
            <a:r>
              <a:rPr lang="pt-BR" sz="1600" b="0">
                <a:solidFill>
                  <a:srgbClr val="3567B1"/>
                </a:solidFill>
                <a:cs typeface="Sora" pitchFamily="2" charset="0"/>
              </a:rPr>
              <a:t> issue draft regulations, engage stakeholders on next program iteration</a:t>
            </a:r>
          </a:p>
          <a:p>
            <a:pPr marL="285750" indent="-285750">
              <a:buFont typeface="Arial" panose="020B0604020202020204" pitchFamily="34" charset="0"/>
              <a:buChar char="•"/>
            </a:pPr>
            <a:r>
              <a:rPr lang="pt-BR" sz="1600" b="1">
                <a:solidFill>
                  <a:srgbClr val="3567B1"/>
                </a:solidFill>
                <a:cs typeface="Sora" pitchFamily="2" charset="0"/>
              </a:rPr>
              <a:t>Solar for All: </a:t>
            </a:r>
            <a:r>
              <a:rPr lang="pt-BR" sz="1600" b="0">
                <a:solidFill>
                  <a:srgbClr val="3567B1"/>
                </a:solidFill>
                <a:cs typeface="Sora" pitchFamily="2" charset="0"/>
              </a:rPr>
              <a:t>programs will open, including the first offering for single family homes</a:t>
            </a:r>
            <a:endParaRPr lang="pt-BR" sz="1600" b="1">
              <a:solidFill>
                <a:srgbClr val="3567B1"/>
              </a:solidFill>
              <a:cs typeface="Sora" pitchFamily="2" charset="0"/>
            </a:endParaRPr>
          </a:p>
          <a:p>
            <a:pPr marL="285750" indent="-285750">
              <a:buFont typeface="Arial" panose="020B0604020202020204" pitchFamily="34" charset="0"/>
              <a:buChar char="•"/>
            </a:pPr>
            <a:r>
              <a:rPr lang="pt-BR" sz="1600" b="1">
                <a:solidFill>
                  <a:srgbClr val="3567B1"/>
                </a:solidFill>
                <a:cs typeface="Sora" pitchFamily="2" charset="0"/>
              </a:rPr>
              <a:t>Low-Income Solar Services Program (LISSP): </a:t>
            </a:r>
            <a:r>
              <a:rPr lang="pt-BR" sz="1600" b="0">
                <a:solidFill>
                  <a:srgbClr val="3567B1"/>
                </a:solidFill>
                <a:cs typeface="Sora" pitchFamily="2" charset="0"/>
              </a:rPr>
              <a:t>accept applications for technical support and funding</a:t>
            </a:r>
            <a:endParaRPr lang="pt-BR" b="0">
              <a:solidFill>
                <a:srgbClr val="3567B1"/>
              </a:solidFill>
              <a:cs typeface="Sora" pitchFamily="2" charset="0"/>
            </a:endParaRPr>
          </a:p>
          <a:p>
            <a:pPr marL="285750" indent="-285750">
              <a:buFont typeface="Arial" panose="020B0604020202020204" pitchFamily="34" charset="0"/>
              <a:buChar char="•"/>
            </a:pPr>
            <a:r>
              <a:rPr lang="pt-BR" sz="1600">
                <a:solidFill>
                  <a:srgbClr val="3567B1"/>
                </a:solidFill>
                <a:cs typeface="Sora" pitchFamily="2" charset="0"/>
              </a:rPr>
              <a:t>Energy Storage Grant Program: </a:t>
            </a:r>
            <a:r>
              <a:rPr lang="pt-BR" sz="1600" b="0">
                <a:solidFill>
                  <a:srgbClr val="3567B1"/>
                </a:solidFill>
                <a:cs typeface="Sora" pitchFamily="2" charset="0"/>
              </a:rPr>
              <a:t>coordinate with stakeholders, develop and launch $50M program</a:t>
            </a:r>
            <a:endParaRPr lang="pt-BR" sz="1600">
              <a:solidFill>
                <a:srgbClr val="3567B1"/>
              </a:solidFill>
              <a:cs typeface="Sora" pitchFamily="2" charset="0"/>
            </a:endParaRPr>
          </a:p>
          <a:p>
            <a:pPr marL="285750" indent="-285750">
              <a:buFont typeface="Arial" panose="020B0604020202020204" pitchFamily="34" charset="0"/>
              <a:buChar char="•"/>
            </a:pPr>
            <a:r>
              <a:rPr lang="pt-BR">
                <a:solidFill>
                  <a:srgbClr val="3567B1"/>
                </a:solidFill>
                <a:cs typeface="Sora" pitchFamily="2" charset="0"/>
              </a:rPr>
              <a:t>Energy Storage (83E): </a:t>
            </a:r>
            <a:r>
              <a:rPr lang="pt-BR" b="0">
                <a:solidFill>
                  <a:srgbClr val="3567B1"/>
                </a:solidFill>
                <a:cs typeface="Sora" pitchFamily="2" charset="0"/>
              </a:rPr>
              <a:t>in coordination with DOER, EDCs will draft and release a Request for Proposal (RFP) to procure energy storage</a:t>
            </a:r>
            <a:endParaRPr lang="pt-BR" sz="1600" b="0">
              <a:solidFill>
                <a:srgbClr val="3567B1"/>
              </a:solidFill>
              <a:cs typeface="Sora" pitchFamily="2" charset="0"/>
            </a:endParaRPr>
          </a:p>
        </p:txBody>
      </p:sp>
      <p:sp>
        <p:nvSpPr>
          <p:cNvPr id="3" name="Text Placeholder 16">
            <a:extLst>
              <a:ext uri="{FF2B5EF4-FFF2-40B4-BE49-F238E27FC236}">
                <a16:creationId xmlns:a16="http://schemas.microsoft.com/office/drawing/2014/main" id="{27F65536-252F-CB78-E714-1E596A0482F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2CB34B"/>
                </a:solidFill>
              </a:rPr>
              <a:t>2025 Key Projects</a:t>
            </a:r>
          </a:p>
        </p:txBody>
      </p:sp>
      <p:pic>
        <p:nvPicPr>
          <p:cNvPr id="8" name="Picture Placeholder 7">
            <a:extLst>
              <a:ext uri="{FF2B5EF4-FFF2-40B4-BE49-F238E27FC236}">
                <a16:creationId xmlns:a16="http://schemas.microsoft.com/office/drawing/2014/main" id="{39EF3110-675B-26AD-40B5-39BA1F301A59}"/>
              </a:ext>
              <a:ext uri="{C183D7F6-B498-43B3-948B-1728B52AA6E4}">
                <adec:decorative xmlns:adec="http://schemas.microsoft.com/office/drawing/2017/decorative" val="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608" b="5608"/>
          <a:stretch>
            <a:fillRect/>
          </a:stretch>
        </p:blipFill>
        <p:spPr>
          <a:xfrm rot="5400000">
            <a:off x="4658530" y="2648388"/>
            <a:ext cx="4029075" cy="2682875"/>
          </a:xfrm>
        </p:spPr>
      </p:pic>
    </p:spTree>
    <p:extLst>
      <p:ext uri="{BB962C8B-B14F-4D97-AF65-F5344CB8AC3E}">
        <p14:creationId xmlns:p14="http://schemas.microsoft.com/office/powerpoint/2010/main" val="115860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525E3C-F98F-6EFD-82E6-D18271A101E7}"/>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95323F7-E3C6-61F0-997E-9F78F79BE0FE}"/>
              </a:ext>
            </a:extLst>
          </p:cNvPr>
          <p:cNvSpPr txBox="1"/>
          <p:nvPr/>
        </p:nvSpPr>
        <p:spPr>
          <a:xfrm>
            <a:off x="8509805" y="1975288"/>
            <a:ext cx="1462260" cy="338554"/>
          </a:xfrm>
          <a:prstGeom prst="rect">
            <a:avLst/>
          </a:prstGeom>
          <a:noFill/>
        </p:spPr>
        <p:txBody>
          <a:bodyPr wrap="none" rtlCol="0">
            <a:spAutoFit/>
          </a:bodyPr>
          <a:lstStyle/>
          <a:p>
            <a:r>
              <a:rPr lang="en-US" sz="1600" b="1">
                <a:solidFill>
                  <a:srgbClr val="1E7F7B"/>
                </a:solidFill>
                <a:cs typeface="Sora" pitchFamily="2" charset="0"/>
              </a:rPr>
              <a:t>2025 Timelines</a:t>
            </a:r>
          </a:p>
        </p:txBody>
      </p:sp>
      <p:sp>
        <p:nvSpPr>
          <p:cNvPr id="25" name="TextBox 24">
            <a:extLst>
              <a:ext uri="{FF2B5EF4-FFF2-40B4-BE49-F238E27FC236}">
                <a16:creationId xmlns:a16="http://schemas.microsoft.com/office/drawing/2014/main" id="{101E8346-BD6D-36D0-060F-9EA2CEEAF30A}"/>
              </a:ext>
            </a:extLst>
          </p:cNvPr>
          <p:cNvSpPr txBox="1"/>
          <p:nvPr/>
        </p:nvSpPr>
        <p:spPr>
          <a:xfrm>
            <a:off x="8509805" y="2287030"/>
            <a:ext cx="3281142" cy="1312795"/>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en-US" sz="1200" b="1">
                <a:solidFill>
                  <a:schemeClr val="tx1">
                    <a:lumMod val="50000"/>
                    <a:lumOff val="50000"/>
                  </a:schemeClr>
                </a:solidFill>
              </a:rPr>
              <a:t>Winter-Summer: </a:t>
            </a:r>
            <a:r>
              <a:rPr lang="en-US" sz="1200">
                <a:solidFill>
                  <a:schemeClr val="tx1">
                    <a:lumMod val="50000"/>
                    <a:lumOff val="50000"/>
                  </a:schemeClr>
                </a:solidFill>
              </a:rPr>
              <a:t>Hiring</a:t>
            </a:r>
          </a:p>
          <a:p>
            <a:pPr marL="171450" indent="-171450">
              <a:lnSpc>
                <a:spcPts val="1600"/>
              </a:lnSpc>
              <a:buFont typeface="Arial" panose="020B0604020202020204" pitchFamily="34" charset="0"/>
              <a:buChar char="•"/>
            </a:pPr>
            <a:r>
              <a:rPr lang="en-US" sz="1200" b="1">
                <a:solidFill>
                  <a:schemeClr val="tx1">
                    <a:lumMod val="50000"/>
                    <a:lumOff val="50000"/>
                  </a:schemeClr>
                </a:solidFill>
              </a:rPr>
              <a:t>Spring: </a:t>
            </a:r>
            <a:r>
              <a:rPr lang="en-US" sz="1200">
                <a:solidFill>
                  <a:schemeClr val="tx1">
                    <a:lumMod val="50000"/>
                    <a:lumOff val="50000"/>
                  </a:schemeClr>
                </a:solidFill>
              </a:rPr>
              <a:t>Targeted Stakeholder Engagement</a:t>
            </a:r>
            <a:endParaRPr lang="en-US" sz="120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a:solidFill>
                  <a:schemeClr val="tx1">
                    <a:lumMod val="50000"/>
                    <a:lumOff val="50000"/>
                  </a:schemeClr>
                </a:solidFill>
              </a:rPr>
              <a:t>Spring: </a:t>
            </a:r>
            <a:r>
              <a:rPr lang="en-US" sz="1200">
                <a:solidFill>
                  <a:schemeClr val="tx1">
                    <a:lumMod val="50000"/>
                    <a:lumOff val="50000"/>
                  </a:schemeClr>
                </a:solidFill>
              </a:rPr>
              <a:t>Interagency Consultations</a:t>
            </a:r>
            <a:endParaRPr lang="en-US" sz="120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a:solidFill>
                  <a:schemeClr val="tx1">
                    <a:lumMod val="50000"/>
                    <a:lumOff val="50000"/>
                  </a:schemeClr>
                </a:solidFill>
              </a:rPr>
              <a:t>Summer: </a:t>
            </a:r>
            <a:r>
              <a:rPr lang="en-US" sz="1200" b="0">
                <a:solidFill>
                  <a:schemeClr val="tx1">
                    <a:lumMod val="50000"/>
                    <a:lumOff val="50000"/>
                  </a:schemeClr>
                </a:solidFill>
              </a:rPr>
              <a:t>Technical Sessions</a:t>
            </a:r>
            <a:endParaRPr lang="en-US" sz="1200" b="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a:solidFill>
                  <a:schemeClr val="tx1">
                    <a:lumMod val="50000"/>
                    <a:lumOff val="50000"/>
                  </a:schemeClr>
                </a:solidFill>
              </a:rPr>
              <a:t>Late Summer-Fall: </a:t>
            </a:r>
            <a:r>
              <a:rPr lang="en-US" sz="1200" b="0">
                <a:solidFill>
                  <a:schemeClr val="tx1">
                    <a:lumMod val="50000"/>
                    <a:lumOff val="50000"/>
                  </a:schemeClr>
                </a:solidFill>
              </a:rPr>
              <a:t>Publish Draft Regulations</a:t>
            </a:r>
            <a:endParaRPr lang="en-US" sz="1200" b="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a:solidFill>
                  <a:schemeClr val="tx1">
                    <a:lumMod val="50000"/>
                    <a:lumOff val="50000"/>
                  </a:schemeClr>
                </a:solidFill>
              </a:rPr>
              <a:t>Fall-Winter: </a:t>
            </a:r>
            <a:r>
              <a:rPr lang="en-US" sz="1200">
                <a:solidFill>
                  <a:schemeClr val="tx1">
                    <a:lumMod val="50000"/>
                    <a:lumOff val="50000"/>
                  </a:schemeClr>
                </a:solidFill>
              </a:rPr>
              <a:t>Public Comments</a:t>
            </a:r>
            <a:endParaRPr lang="en-US" sz="1200" b="0">
              <a:solidFill>
                <a:schemeClr val="tx1">
                  <a:lumMod val="50000"/>
                  <a:lumOff val="50000"/>
                </a:schemeClr>
              </a:solidFill>
              <a:ea typeface="Calibri"/>
              <a:cs typeface="Calibri"/>
            </a:endParaRPr>
          </a:p>
        </p:txBody>
      </p:sp>
      <p:cxnSp>
        <p:nvCxnSpPr>
          <p:cNvPr id="26" name="Straight Connector 25">
            <a:extLst>
              <a:ext uri="{FF2B5EF4-FFF2-40B4-BE49-F238E27FC236}">
                <a16:creationId xmlns:a16="http://schemas.microsoft.com/office/drawing/2014/main" id="{92002D9D-DF65-5737-5529-3B7D2736A79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A7568F-EC41-FF90-7372-C0787E3DC892}"/>
              </a:ext>
            </a:extLst>
          </p:cNvPr>
          <p:cNvSpPr txBox="1"/>
          <p:nvPr/>
        </p:nvSpPr>
        <p:spPr>
          <a:xfrm>
            <a:off x="8509805" y="4125086"/>
            <a:ext cx="3063070" cy="338554"/>
          </a:xfrm>
          <a:prstGeom prst="rect">
            <a:avLst/>
          </a:prstGeom>
          <a:noFill/>
        </p:spPr>
        <p:txBody>
          <a:bodyPr wrap="square" rtlCol="0">
            <a:spAutoFit/>
          </a:bodyPr>
          <a:lstStyle/>
          <a:p>
            <a:r>
              <a:rPr lang="en-US" sz="1600" b="1">
                <a:solidFill>
                  <a:srgbClr val="1E7F7B"/>
                </a:solidFill>
                <a:cs typeface="Sora" pitchFamily="2" charset="0"/>
              </a:rPr>
              <a:t>Public Engagement Opportunities</a:t>
            </a:r>
          </a:p>
        </p:txBody>
      </p:sp>
      <p:sp>
        <p:nvSpPr>
          <p:cNvPr id="28" name="TextBox 27">
            <a:extLst>
              <a:ext uri="{FF2B5EF4-FFF2-40B4-BE49-F238E27FC236}">
                <a16:creationId xmlns:a16="http://schemas.microsoft.com/office/drawing/2014/main" id="{EA9EF2C0-6C10-A18A-14FB-92A77A359090}"/>
              </a:ext>
            </a:extLst>
          </p:cNvPr>
          <p:cNvSpPr txBox="1"/>
          <p:nvPr/>
        </p:nvSpPr>
        <p:spPr>
          <a:xfrm>
            <a:off x="8509805" y="4390655"/>
            <a:ext cx="2682225" cy="492058"/>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en-US" sz="1200" b="1" i="0">
                <a:solidFill>
                  <a:schemeClr val="tx1">
                    <a:lumMod val="50000"/>
                    <a:lumOff val="50000"/>
                  </a:schemeClr>
                </a:solidFill>
                <a:effectLst/>
              </a:rPr>
              <a:t>Summer: </a:t>
            </a:r>
            <a:r>
              <a:rPr lang="en-US" sz="1200" i="0">
                <a:solidFill>
                  <a:schemeClr val="tx1">
                    <a:lumMod val="50000"/>
                    <a:lumOff val="50000"/>
                  </a:schemeClr>
                </a:solidFill>
                <a:effectLst/>
              </a:rPr>
              <a:t>Technical Sessions</a:t>
            </a:r>
          </a:p>
          <a:p>
            <a:pPr marL="171450" indent="-171450">
              <a:lnSpc>
                <a:spcPts val="1600"/>
              </a:lnSpc>
              <a:buFont typeface="Arial" panose="020B0604020202020204" pitchFamily="34" charset="0"/>
              <a:buChar char="•"/>
            </a:pPr>
            <a:r>
              <a:rPr lang="en-US" sz="1200" b="1">
                <a:solidFill>
                  <a:schemeClr val="tx1">
                    <a:lumMod val="50000"/>
                    <a:lumOff val="50000"/>
                  </a:schemeClr>
                </a:solidFill>
              </a:rPr>
              <a:t>Fall-Winter: </a:t>
            </a:r>
            <a:r>
              <a:rPr lang="en-US" sz="1200">
                <a:solidFill>
                  <a:schemeClr val="tx1">
                    <a:lumMod val="50000"/>
                    <a:lumOff val="50000"/>
                  </a:schemeClr>
                </a:solidFill>
              </a:rPr>
              <a:t>Public Comment Period</a:t>
            </a:r>
            <a:endParaRPr lang="en-US" sz="1200">
              <a:solidFill>
                <a:schemeClr val="tx1">
                  <a:lumMod val="50000"/>
                  <a:lumOff val="50000"/>
                </a:schemeClr>
              </a:solidFill>
              <a:ea typeface="Calibri"/>
              <a:cs typeface="Calibri"/>
            </a:endParaRPr>
          </a:p>
        </p:txBody>
      </p:sp>
      <p:sp>
        <p:nvSpPr>
          <p:cNvPr id="2" name="Text Placeholder 1">
            <a:extLst>
              <a:ext uri="{FF2B5EF4-FFF2-40B4-BE49-F238E27FC236}">
                <a16:creationId xmlns:a16="http://schemas.microsoft.com/office/drawing/2014/main" id="{09921390-A954-E155-49A9-12074DB7BEB7}"/>
              </a:ext>
            </a:extLst>
          </p:cNvPr>
          <p:cNvSpPr>
            <a:spLocks noGrp="1"/>
          </p:cNvSpPr>
          <p:nvPr>
            <p:ph type="body" sz="quarter" idx="11"/>
          </p:nvPr>
        </p:nvSpPr>
        <p:spPr>
          <a:xfrm>
            <a:off x="482025" y="570522"/>
            <a:ext cx="11005125" cy="607100"/>
          </a:xfrm>
        </p:spPr>
        <p:txBody>
          <a:bodyPr/>
          <a:lstStyle/>
          <a:p>
            <a:r>
              <a:rPr lang="en-US" sz="4000"/>
              <a:t>Siting &amp; Permitting</a:t>
            </a:r>
          </a:p>
        </p:txBody>
      </p:sp>
      <p:sp>
        <p:nvSpPr>
          <p:cNvPr id="6" name="Text Placeholder 5">
            <a:extLst>
              <a:ext uri="{FF2B5EF4-FFF2-40B4-BE49-F238E27FC236}">
                <a16:creationId xmlns:a16="http://schemas.microsoft.com/office/drawing/2014/main" id="{567575C9-414C-FF16-B00E-F8B25EB6055F}"/>
              </a:ext>
            </a:extLst>
          </p:cNvPr>
          <p:cNvSpPr>
            <a:spLocks noGrp="1"/>
          </p:cNvSpPr>
          <p:nvPr>
            <p:ph type="body" sz="quarter" idx="12"/>
          </p:nvPr>
        </p:nvSpPr>
        <p:spPr>
          <a:xfrm>
            <a:off x="482024" y="2183335"/>
            <a:ext cx="4442578" cy="3912665"/>
          </a:xfrm>
        </p:spPr>
        <p:txBody>
          <a:bodyPr lIns="91440" tIns="45720" rIns="91440" bIns="45720" anchor="t"/>
          <a:lstStyle/>
          <a:p>
            <a:pPr marL="285750" indent="-285750">
              <a:buFont typeface="Arial"/>
              <a:buChar char="•"/>
            </a:pPr>
            <a:r>
              <a:rPr lang="en-US" sz="1800" b="0">
                <a:solidFill>
                  <a:srgbClr val="3567B1"/>
                </a:solidFill>
              </a:rPr>
              <a:t>Staffing &amp; Operations:</a:t>
            </a:r>
            <a:endParaRPr lang="en-US" sz="1800" b="0"/>
          </a:p>
          <a:p>
            <a:pPr marL="742950" lvl="1" indent="-285750">
              <a:buFont typeface="Arial"/>
              <a:buChar char="•"/>
            </a:pPr>
            <a:r>
              <a:rPr lang="en-US" sz="1600">
                <a:solidFill>
                  <a:srgbClr val="3567B1"/>
                </a:solidFill>
              </a:rPr>
              <a:t>Stand up new Division </a:t>
            </a:r>
            <a:endParaRPr lang="en-US" sz="1600">
              <a:solidFill>
                <a:srgbClr val="39B54A"/>
              </a:solidFill>
            </a:endParaRPr>
          </a:p>
          <a:p>
            <a:pPr marL="742950" lvl="1" indent="-285750">
              <a:buFont typeface="Arial"/>
              <a:buChar char="•"/>
            </a:pPr>
            <a:r>
              <a:rPr lang="en-US" sz="1600">
                <a:solidFill>
                  <a:srgbClr val="3567B1"/>
                </a:solidFill>
              </a:rPr>
              <a:t>Build DOER Capacity</a:t>
            </a:r>
            <a:endParaRPr lang="en-US" sz="1600">
              <a:solidFill>
                <a:srgbClr val="39B54A"/>
              </a:solidFill>
              <a:ea typeface="Calibri" panose="020F0502020204030204"/>
              <a:cs typeface="Calibri" panose="020F0502020204030204"/>
            </a:endParaRPr>
          </a:p>
          <a:p>
            <a:pPr marL="285750" indent="-285750">
              <a:buFont typeface="Arial"/>
              <a:buChar char="•"/>
            </a:pPr>
            <a:endParaRPr lang="en-US" sz="1800" b="0">
              <a:solidFill>
                <a:srgbClr val="3567B1"/>
              </a:solidFill>
              <a:ea typeface="Calibri"/>
              <a:cs typeface="Calibri"/>
            </a:endParaRPr>
          </a:p>
          <a:p>
            <a:pPr marL="285750" indent="-285750">
              <a:buFont typeface="Arial"/>
              <a:buChar char="•"/>
            </a:pPr>
            <a:r>
              <a:rPr lang="en-US" sz="1800" b="0">
                <a:solidFill>
                  <a:srgbClr val="3567B1"/>
                </a:solidFill>
                <a:cs typeface="Sora" pitchFamily="2" charset="0"/>
              </a:rPr>
              <a:t>Stakeholder Engagement &amp; Outreach</a:t>
            </a:r>
            <a:endParaRPr lang="en-US" sz="1800" b="0">
              <a:solidFill>
                <a:srgbClr val="3567B1"/>
              </a:solidFill>
              <a:ea typeface="Calibri"/>
              <a:cs typeface="Sora" pitchFamily="2" charset="0"/>
            </a:endParaRPr>
          </a:p>
          <a:p>
            <a:pPr marL="285750" indent="-285750">
              <a:buFont typeface="Arial"/>
              <a:buChar char="•"/>
            </a:pPr>
            <a:endParaRPr lang="en-US" sz="1800" b="0">
              <a:solidFill>
                <a:srgbClr val="3567B1"/>
              </a:solidFill>
              <a:ea typeface="Calibri"/>
              <a:cs typeface="Sora" pitchFamily="2" charset="0"/>
            </a:endParaRPr>
          </a:p>
          <a:p>
            <a:pPr marL="285750" indent="-285750">
              <a:buFont typeface="Arial"/>
              <a:buChar char="•"/>
            </a:pPr>
            <a:r>
              <a:rPr lang="en-US" sz="1800" b="0">
                <a:solidFill>
                  <a:srgbClr val="3567B1"/>
                </a:solidFill>
                <a:cs typeface="Sora" pitchFamily="2" charset="0"/>
              </a:rPr>
              <a:t>Draft Regulations</a:t>
            </a:r>
            <a:endParaRPr lang="en-US" sz="1800" b="0">
              <a:solidFill>
                <a:srgbClr val="3567B1"/>
              </a:solidFill>
              <a:ea typeface="Calibri"/>
              <a:cs typeface="Sora" pitchFamily="2" charset="0"/>
            </a:endParaRPr>
          </a:p>
        </p:txBody>
      </p:sp>
      <p:sp>
        <p:nvSpPr>
          <p:cNvPr id="3" name="Text Placeholder 16">
            <a:extLst>
              <a:ext uri="{FF2B5EF4-FFF2-40B4-BE49-F238E27FC236}">
                <a16:creationId xmlns:a16="http://schemas.microsoft.com/office/drawing/2014/main" id="{26741E63-E178-4AF0-0772-79FA9C0C761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2CB34B"/>
                </a:solidFill>
              </a:rPr>
              <a:t>2025 Key Projects</a:t>
            </a:r>
          </a:p>
        </p:txBody>
      </p:sp>
      <p:pic>
        <p:nvPicPr>
          <p:cNvPr id="7" name="Picture Placeholder 6" descr="Solar panels on a farm&#10;&#10;Description automatically generated with low confidence">
            <a:extLst>
              <a:ext uri="{FF2B5EF4-FFF2-40B4-BE49-F238E27FC236}">
                <a16:creationId xmlns:a16="http://schemas.microsoft.com/office/drawing/2014/main" id="{6BEF2581-929D-10A0-A114-654683EC06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793" r="27793"/>
          <a:stretch>
            <a:fillRect/>
          </a:stretch>
        </p:blipFill>
        <p:spPr>
          <a:xfrm>
            <a:off x="5349875" y="2066925"/>
            <a:ext cx="2682875" cy="4029075"/>
          </a:xfrm>
        </p:spPr>
      </p:pic>
    </p:spTree>
    <p:extLst>
      <p:ext uri="{BB962C8B-B14F-4D97-AF65-F5344CB8AC3E}">
        <p14:creationId xmlns:p14="http://schemas.microsoft.com/office/powerpoint/2010/main" val="37213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9DDEF-E24E-ACD5-F813-8EC3518697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443808-5491-DDCA-4CF9-6DA0A4FDEA4D}"/>
              </a:ext>
            </a:extLst>
          </p:cNvPr>
          <p:cNvSpPr>
            <a:spLocks noGrp="1"/>
          </p:cNvSpPr>
          <p:nvPr>
            <p:ph type="body" sz="quarter" idx="10"/>
          </p:nvPr>
        </p:nvSpPr>
        <p:spPr/>
        <p:txBody>
          <a:bodyPr/>
          <a:lstStyle/>
          <a:p>
            <a:r>
              <a:rPr lang="en-US"/>
              <a:t>Agenda</a:t>
            </a:r>
          </a:p>
          <a:p>
            <a:endParaRPr lang="en-US"/>
          </a:p>
        </p:txBody>
      </p:sp>
      <p:sp>
        <p:nvSpPr>
          <p:cNvPr id="13" name="Text Placeholder 12">
            <a:extLst>
              <a:ext uri="{FF2B5EF4-FFF2-40B4-BE49-F238E27FC236}">
                <a16:creationId xmlns:a16="http://schemas.microsoft.com/office/drawing/2014/main" id="{C16C0610-7803-42E3-F9F0-738CEAC36779}"/>
              </a:ext>
            </a:extLst>
          </p:cNvPr>
          <p:cNvSpPr>
            <a:spLocks noGrp="1"/>
          </p:cNvSpPr>
          <p:nvPr>
            <p:ph type="body" sz="quarter" idx="13"/>
          </p:nvPr>
        </p:nvSpPr>
        <p:spPr/>
        <p:txBody>
          <a:bodyPr/>
          <a:lstStyle/>
          <a:p>
            <a:r>
              <a:rPr lang="en-US" sz="1800"/>
              <a:t>Welcome</a:t>
            </a:r>
          </a:p>
          <a:p>
            <a:endParaRPr lang="en-US"/>
          </a:p>
        </p:txBody>
      </p:sp>
      <p:sp>
        <p:nvSpPr>
          <p:cNvPr id="14" name="Text Placeholder 13">
            <a:extLst>
              <a:ext uri="{FF2B5EF4-FFF2-40B4-BE49-F238E27FC236}">
                <a16:creationId xmlns:a16="http://schemas.microsoft.com/office/drawing/2014/main" id="{5749366A-FA4B-9021-B73B-912ED6AD69BE}"/>
              </a:ext>
            </a:extLst>
          </p:cNvPr>
          <p:cNvSpPr>
            <a:spLocks noGrp="1"/>
          </p:cNvSpPr>
          <p:nvPr>
            <p:ph type="body" sz="quarter" idx="14"/>
          </p:nvPr>
        </p:nvSpPr>
        <p:spPr/>
        <p:txBody>
          <a:bodyPr/>
          <a:lstStyle/>
          <a:p>
            <a:r>
              <a:rPr lang="en-US" sz="1800"/>
              <a:t>Introduction to DOER</a:t>
            </a:r>
          </a:p>
          <a:p>
            <a:endParaRPr lang="en-US"/>
          </a:p>
        </p:txBody>
      </p:sp>
      <p:sp>
        <p:nvSpPr>
          <p:cNvPr id="15" name="Text Placeholder 14">
            <a:extLst>
              <a:ext uri="{FF2B5EF4-FFF2-40B4-BE49-F238E27FC236}">
                <a16:creationId xmlns:a16="http://schemas.microsoft.com/office/drawing/2014/main" id="{F625DB71-E722-80A4-71EB-49C34BF00C94}"/>
              </a:ext>
            </a:extLst>
          </p:cNvPr>
          <p:cNvSpPr>
            <a:spLocks noGrp="1"/>
          </p:cNvSpPr>
          <p:nvPr>
            <p:ph type="body" sz="quarter" idx="15"/>
          </p:nvPr>
        </p:nvSpPr>
        <p:spPr>
          <a:xfrm>
            <a:off x="2826557" y="3657815"/>
            <a:ext cx="7313123" cy="310341"/>
          </a:xfrm>
        </p:spPr>
        <p:txBody>
          <a:bodyPr/>
          <a:lstStyle/>
          <a:p>
            <a:r>
              <a:rPr lang="en-US" sz="1800"/>
              <a:t>2024 Accomplishments</a:t>
            </a:r>
          </a:p>
          <a:p>
            <a:endParaRPr lang="en-US"/>
          </a:p>
        </p:txBody>
      </p:sp>
      <p:sp>
        <p:nvSpPr>
          <p:cNvPr id="16" name="Text Placeholder 15">
            <a:extLst>
              <a:ext uri="{FF2B5EF4-FFF2-40B4-BE49-F238E27FC236}">
                <a16:creationId xmlns:a16="http://schemas.microsoft.com/office/drawing/2014/main" id="{AFCED210-BED0-F98B-79F0-A0C727A1887B}"/>
              </a:ext>
            </a:extLst>
          </p:cNvPr>
          <p:cNvSpPr>
            <a:spLocks noGrp="1"/>
          </p:cNvSpPr>
          <p:nvPr>
            <p:ph type="body" sz="quarter" idx="16"/>
          </p:nvPr>
        </p:nvSpPr>
        <p:spPr/>
        <p:txBody>
          <a:bodyPr/>
          <a:lstStyle/>
          <a:p>
            <a:r>
              <a:rPr lang="en-US" sz="1800"/>
              <a:t>2025 Goals and Projects</a:t>
            </a:r>
          </a:p>
          <a:p>
            <a:endParaRPr lang="en-US"/>
          </a:p>
        </p:txBody>
      </p:sp>
      <p:sp>
        <p:nvSpPr>
          <p:cNvPr id="17" name="Text Placeholder 16">
            <a:extLst>
              <a:ext uri="{FF2B5EF4-FFF2-40B4-BE49-F238E27FC236}">
                <a16:creationId xmlns:a16="http://schemas.microsoft.com/office/drawing/2014/main" id="{2B3CFDBF-51A5-2F3F-2CDF-9672202AE291}"/>
              </a:ext>
            </a:extLst>
          </p:cNvPr>
          <p:cNvSpPr>
            <a:spLocks noGrp="1"/>
          </p:cNvSpPr>
          <p:nvPr>
            <p:ph type="body" sz="quarter" idx="17"/>
          </p:nvPr>
        </p:nvSpPr>
        <p:spPr>
          <a:xfrm>
            <a:off x="2826557" y="4647469"/>
            <a:ext cx="7617923" cy="310341"/>
          </a:xfrm>
        </p:spPr>
        <p:txBody>
          <a:bodyPr/>
          <a:lstStyle/>
          <a:p>
            <a:r>
              <a:rPr lang="en-US" sz="1800"/>
              <a:t>Questions and Answers</a:t>
            </a:r>
          </a:p>
          <a:p>
            <a:endParaRPr lang="en-US"/>
          </a:p>
        </p:txBody>
      </p:sp>
    </p:spTree>
    <p:extLst>
      <p:ext uri="{BB962C8B-B14F-4D97-AF65-F5344CB8AC3E}">
        <p14:creationId xmlns:p14="http://schemas.microsoft.com/office/powerpoint/2010/main" val="81308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427C0-3C92-DDAA-E9AA-65748C50D79C}"/>
              </a:ext>
            </a:extLst>
          </p:cNvPr>
          <p:cNvSpPr>
            <a:spLocks noGrp="1"/>
          </p:cNvSpPr>
          <p:nvPr>
            <p:ph type="body" sz="quarter" idx="10"/>
          </p:nvPr>
        </p:nvSpPr>
        <p:spPr/>
        <p:txBody>
          <a:bodyPr/>
          <a:lstStyle/>
          <a:p>
            <a:r>
              <a:rPr lang="en-US"/>
              <a:t>Questions and Answers</a:t>
            </a:r>
          </a:p>
        </p:txBody>
      </p:sp>
      <p:sp>
        <p:nvSpPr>
          <p:cNvPr id="3" name="Text Placeholder 2">
            <a:extLst>
              <a:ext uri="{FF2B5EF4-FFF2-40B4-BE49-F238E27FC236}">
                <a16:creationId xmlns:a16="http://schemas.microsoft.com/office/drawing/2014/main" id="{16DFB15E-8DAF-D5CD-861A-6E95BDF793F4}"/>
              </a:ext>
            </a:extLst>
          </p:cNvPr>
          <p:cNvSpPr>
            <a:spLocks noGrp="1"/>
          </p:cNvSpPr>
          <p:nvPr>
            <p:ph type="body" sz="quarter" idx="12"/>
          </p:nvPr>
        </p:nvSpPr>
        <p:spPr/>
        <p:txBody>
          <a:bodyPr/>
          <a:lstStyle/>
          <a:p>
            <a:r>
              <a:rPr lang="en-US" sz="2000" b="1">
                <a:solidFill>
                  <a:srgbClr val="39B54A"/>
                </a:solidFill>
              </a:rPr>
              <a:t>Have a Question?</a:t>
            </a:r>
          </a:p>
          <a:p>
            <a:endParaRPr lang="en-US"/>
          </a:p>
        </p:txBody>
      </p:sp>
      <p:sp>
        <p:nvSpPr>
          <p:cNvPr id="4" name="Text Placeholder 3">
            <a:extLst>
              <a:ext uri="{FF2B5EF4-FFF2-40B4-BE49-F238E27FC236}">
                <a16:creationId xmlns:a16="http://schemas.microsoft.com/office/drawing/2014/main" id="{59E45297-3E18-1DE6-03A9-D1FB76D738D6}"/>
              </a:ext>
            </a:extLst>
          </p:cNvPr>
          <p:cNvSpPr>
            <a:spLocks noGrp="1"/>
          </p:cNvSpPr>
          <p:nvPr>
            <p:ph type="body" sz="quarter" idx="13"/>
          </p:nvPr>
        </p:nvSpPr>
        <p:spPr>
          <a:xfrm>
            <a:off x="2826557" y="2687211"/>
            <a:ext cx="6752719" cy="2635560"/>
          </a:xfrm>
        </p:spPr>
        <p:txBody>
          <a:bodyPr/>
          <a:lstStyle/>
          <a:p>
            <a:r>
              <a:rPr lang="en-US" sz="1600" b="0" i="0">
                <a:solidFill>
                  <a:schemeClr val="tx1">
                    <a:lumMod val="50000"/>
                    <a:lumOff val="50000"/>
                  </a:schemeClr>
                </a:solidFill>
                <a:effectLst/>
                <a:latin typeface="Calibri" panose="020F0502020204030204" pitchFamily="34" charset="0"/>
                <a:cs typeface="Calibri" panose="020F0502020204030204" pitchFamily="34" charset="0"/>
              </a:rPr>
              <a:t>Please type your question in the Q&amp;A box or click “raise hand” in your Zoom navigation bar</a:t>
            </a:r>
          </a:p>
          <a:p>
            <a:r>
              <a:rPr lang="en-US" sz="1600"/>
              <a:t>If speaking, please introduce yourself before asking your question</a:t>
            </a:r>
          </a:p>
          <a:p>
            <a:r>
              <a:rPr lang="en-US" sz="1600" b="0" i="0">
                <a:solidFill>
                  <a:schemeClr val="tx1">
                    <a:lumMod val="50000"/>
                    <a:lumOff val="50000"/>
                  </a:schemeClr>
                </a:solidFill>
                <a:effectLst/>
                <a:latin typeface="Calibri" panose="020F0502020204030204" pitchFamily="34" charset="0"/>
                <a:cs typeface="Calibri" panose="020F0502020204030204" pitchFamily="34" charset="0"/>
              </a:rPr>
              <a:t>Please keep questions brief and respectful so we can get to as many as possible</a:t>
            </a:r>
          </a:p>
          <a:p>
            <a:r>
              <a:rPr lang="en-US" sz="1600"/>
              <a:t>If you are in a channel with an interpreter and you have a question, please type your question in the Q&amp;A box so it can be interpreted</a:t>
            </a:r>
          </a:p>
          <a:p>
            <a:endParaRPr lang="en-US" b="0" i="0">
              <a:solidFill>
                <a:schemeClr val="tx1">
                  <a:lumMod val="50000"/>
                  <a:lumOff val="50000"/>
                </a:schemeClr>
              </a:solidFill>
              <a:effectLst/>
              <a:latin typeface="Calibri" panose="020F0502020204030204" pitchFamily="34" charset="0"/>
              <a:cs typeface="Calibri" panose="020F0502020204030204" pitchFamily="34" charset="0"/>
            </a:endParaRPr>
          </a:p>
          <a:p>
            <a:r>
              <a:rPr lang="en-US">
                <a:solidFill>
                  <a:schemeClr val="tx1"/>
                </a:solidFill>
                <a:latin typeface="Calibri" panose="020F0502020204030204" pitchFamily="34" charset="0"/>
                <a:cs typeface="Calibri" panose="020F0502020204030204" pitchFamily="34" charset="0"/>
              </a:rPr>
              <a:t>*The Town Hall, including the Q&amp;A portion, is being recorded and will be posted on DOER’s website</a:t>
            </a:r>
            <a:endParaRPr lang="en-US" sz="1600" b="0" i="0">
              <a:solidFill>
                <a:schemeClr val="tx1"/>
              </a:solidFill>
              <a:effectLst/>
              <a:latin typeface="Calibri" panose="020F0502020204030204" pitchFamily="34" charset="0"/>
              <a:cs typeface="Calibri" panose="020F0502020204030204" pitchFamily="34" charset="0"/>
            </a:endParaRPr>
          </a:p>
          <a:p>
            <a:endParaRPr lang="en-US" sz="1600" b="0" i="0">
              <a:solidFill>
                <a:schemeClr val="tx1">
                  <a:lumMod val="50000"/>
                  <a:lumOff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71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D613-52AA-96C2-07D4-A65C3D246E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8C0A1A-3E0F-3213-8916-82E4E8B530B1}"/>
              </a:ext>
            </a:extLst>
          </p:cNvPr>
          <p:cNvSpPr>
            <a:spLocks noGrp="1"/>
          </p:cNvSpPr>
          <p:nvPr>
            <p:ph type="body" sz="quarter" idx="10"/>
          </p:nvPr>
        </p:nvSpPr>
        <p:spPr>
          <a:xfrm>
            <a:off x="2826558" y="1227660"/>
            <a:ext cx="8729337" cy="607100"/>
          </a:xfrm>
        </p:spPr>
        <p:txBody>
          <a:bodyPr/>
          <a:lstStyle/>
          <a:p>
            <a:r>
              <a:rPr lang="en-US"/>
              <a:t>DOER Wants to Hear From You</a:t>
            </a:r>
          </a:p>
        </p:txBody>
      </p:sp>
      <p:sp>
        <p:nvSpPr>
          <p:cNvPr id="3" name="Text Placeholder 2">
            <a:extLst>
              <a:ext uri="{FF2B5EF4-FFF2-40B4-BE49-F238E27FC236}">
                <a16:creationId xmlns:a16="http://schemas.microsoft.com/office/drawing/2014/main" id="{9CC1083C-99FC-2050-36CD-91DC4A65619D}"/>
              </a:ext>
            </a:extLst>
          </p:cNvPr>
          <p:cNvSpPr>
            <a:spLocks noGrp="1"/>
          </p:cNvSpPr>
          <p:nvPr>
            <p:ph type="body" sz="quarter" idx="12"/>
          </p:nvPr>
        </p:nvSpPr>
        <p:spPr>
          <a:xfrm>
            <a:off x="2826557" y="2098902"/>
            <a:ext cx="7755718" cy="3349398"/>
          </a:xfrm>
        </p:spPr>
        <p:txBody>
          <a:bodyPr/>
          <a:lstStyle/>
          <a:p>
            <a:pPr>
              <a:spcBef>
                <a:spcPts val="0"/>
              </a:spcBef>
              <a:spcAft>
                <a:spcPts val="600"/>
              </a:spcAft>
            </a:pPr>
            <a:r>
              <a:rPr lang="en-US" b="1"/>
              <a:t>Please submit written comments to </a:t>
            </a:r>
            <a:r>
              <a:rPr lang="en-US" b="1">
                <a:solidFill>
                  <a:srgbClr val="3567B1"/>
                </a:solidFill>
                <a:hlinkClick r:id="rId2">
                  <a:extLst>
                    <a:ext uri="{A12FA001-AC4F-418D-AE19-62706E023703}">
                      <ahyp:hlinkClr xmlns:ahyp="http://schemas.microsoft.com/office/drawing/2018/hyperlinkcolor" val="tx"/>
                    </a:ext>
                  </a:extLst>
                </a:hlinkClick>
              </a:rPr>
              <a:t>doer.energy@mass.gov</a:t>
            </a:r>
            <a:r>
              <a:rPr lang="en-US" b="1">
                <a:solidFill>
                  <a:schemeClr val="accent1"/>
                </a:solidFill>
              </a:rPr>
              <a:t> </a:t>
            </a:r>
            <a:r>
              <a:rPr lang="en-US" b="1"/>
              <a:t>by 5 PM on February 17</a:t>
            </a:r>
          </a:p>
          <a:p>
            <a:pPr>
              <a:spcBef>
                <a:spcPts val="0"/>
              </a:spcBef>
            </a:pPr>
            <a:r>
              <a:rPr lang="en-US" b="1" i="1"/>
              <a:t>All comments will be posted publicly on DOER’s website</a:t>
            </a:r>
          </a:p>
          <a:p>
            <a:pPr>
              <a:spcBef>
                <a:spcPts val="0"/>
              </a:spcBef>
              <a:spcAft>
                <a:spcPts val="1200"/>
              </a:spcAft>
            </a:pPr>
            <a:endParaRPr lang="en-US" sz="1200"/>
          </a:p>
          <a:p>
            <a:pPr>
              <a:spcBef>
                <a:spcPts val="0"/>
              </a:spcBef>
              <a:spcAft>
                <a:spcPts val="1200"/>
              </a:spcAft>
            </a:pPr>
            <a:r>
              <a:rPr lang="en-US" b="1"/>
              <a:t>Comments may respond to these questions:</a:t>
            </a:r>
          </a:p>
          <a:p>
            <a:pPr marL="285750" indent="-285750">
              <a:spcBef>
                <a:spcPts val="0"/>
              </a:spcBef>
              <a:spcAft>
                <a:spcPts val="600"/>
              </a:spcAft>
              <a:buFont typeface="Arial" panose="020B0604020202020204" pitchFamily="34" charset="0"/>
              <a:buChar char="•"/>
            </a:pPr>
            <a:endParaRPr lang="en-US" sz="800"/>
          </a:p>
          <a:p>
            <a:pPr marL="285750" indent="-285750">
              <a:spcBef>
                <a:spcPts val="0"/>
              </a:spcBef>
              <a:spcAft>
                <a:spcPts val="600"/>
              </a:spcAft>
              <a:buFont typeface="Arial" panose="020B0604020202020204" pitchFamily="34" charset="0"/>
              <a:buChar char="•"/>
            </a:pPr>
            <a:r>
              <a:rPr lang="en-US" sz="1800"/>
              <a:t>Do you have feedback on DOER’s plans for 2025?</a:t>
            </a:r>
          </a:p>
          <a:p>
            <a:pPr marL="285750" indent="-285750">
              <a:spcBef>
                <a:spcPts val="0"/>
              </a:spcBef>
              <a:spcAft>
                <a:spcPts val="600"/>
              </a:spcAft>
              <a:buFont typeface="Arial" panose="020B0604020202020204" pitchFamily="34" charset="0"/>
              <a:buChar char="•"/>
            </a:pPr>
            <a:r>
              <a:rPr lang="en-US" sz="1800"/>
              <a:t>How do DOER programs impact you?</a:t>
            </a:r>
          </a:p>
          <a:p>
            <a:pPr marL="285750" indent="-285750">
              <a:spcBef>
                <a:spcPts val="0"/>
              </a:spcBef>
              <a:spcAft>
                <a:spcPts val="600"/>
              </a:spcAft>
              <a:buFont typeface="Arial" panose="020B0604020202020204" pitchFamily="34" charset="0"/>
              <a:buChar char="•"/>
            </a:pPr>
            <a:r>
              <a:rPr lang="en-US" sz="1800"/>
              <a:t>Was there anything you learned today about which you’d like to learn more?</a:t>
            </a:r>
          </a:p>
          <a:p>
            <a:pPr marL="285750" indent="-285750">
              <a:spcBef>
                <a:spcPts val="0"/>
              </a:spcBef>
              <a:spcAft>
                <a:spcPts val="600"/>
              </a:spcAft>
              <a:buFont typeface="Arial" panose="020B0604020202020204" pitchFamily="34" charset="0"/>
              <a:buChar char="•"/>
            </a:pPr>
            <a:r>
              <a:rPr lang="en-US" sz="1800"/>
              <a:t>Do you have any recommendations for DOER’s future public engagement?</a:t>
            </a:r>
          </a:p>
          <a:p>
            <a:pPr marL="285750" indent="-285750">
              <a:spcBef>
                <a:spcPts val="0"/>
              </a:spcBef>
              <a:spcAft>
                <a:spcPts val="600"/>
              </a:spcAft>
              <a:buFont typeface="Arial" panose="020B0604020202020204" pitchFamily="34" charset="0"/>
              <a:buChar char="•"/>
            </a:pPr>
            <a:r>
              <a:rPr lang="en-US" sz="1800"/>
              <a:t>What do you think DOER’s priorities should be?</a:t>
            </a:r>
          </a:p>
          <a:p>
            <a:pPr>
              <a:spcBef>
                <a:spcPts val="0"/>
              </a:spcBef>
              <a:spcAft>
                <a:spcPts val="1200"/>
              </a:spcAft>
            </a:pPr>
            <a:endParaRPr lang="en-US"/>
          </a:p>
          <a:p>
            <a:pPr>
              <a:spcBef>
                <a:spcPts val="0"/>
              </a:spcBef>
              <a:spcAft>
                <a:spcPts val="1200"/>
              </a:spcAft>
            </a:pPr>
            <a:endParaRPr lang="en-US"/>
          </a:p>
          <a:p>
            <a:pPr>
              <a:spcBef>
                <a:spcPts val="0"/>
              </a:spcBef>
              <a:spcAft>
                <a:spcPts val="1200"/>
              </a:spcAft>
            </a:pPr>
            <a:endParaRPr lang="en-US"/>
          </a:p>
          <a:p>
            <a:pPr>
              <a:spcBef>
                <a:spcPts val="0"/>
              </a:spcBef>
              <a:spcAft>
                <a:spcPts val="1200"/>
              </a:spcAft>
            </a:pPr>
            <a:endParaRPr lang="en-US"/>
          </a:p>
          <a:p>
            <a:pPr>
              <a:spcBef>
                <a:spcPts val="0"/>
              </a:spcBef>
              <a:spcAft>
                <a:spcPts val="1200"/>
              </a:spcAft>
            </a:pPr>
            <a:endParaRPr lang="en-US" b="1"/>
          </a:p>
        </p:txBody>
      </p:sp>
    </p:spTree>
    <p:extLst>
      <p:ext uri="{BB962C8B-B14F-4D97-AF65-F5344CB8AC3E}">
        <p14:creationId xmlns:p14="http://schemas.microsoft.com/office/powerpoint/2010/main" val="3225917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67ECB5-E06B-A670-792C-79583316FB08}"/>
            </a:ext>
          </a:extLst>
        </p:cNvPr>
        <p:cNvGrpSpPr/>
        <p:nvPr/>
      </p:nvGrpSpPr>
      <p:grpSpPr>
        <a:xfrm>
          <a:off x="0" y="0"/>
          <a:ext cx="0" cy="0"/>
          <a:chOff x="0" y="0"/>
          <a:chExt cx="0" cy="0"/>
        </a:xfrm>
      </p:grpSpPr>
      <p:sp>
        <p:nvSpPr>
          <p:cNvPr id="22" name="Oval 21">
            <a:extLst>
              <a:ext uri="{FF2B5EF4-FFF2-40B4-BE49-F238E27FC236}">
                <a16:creationId xmlns:a16="http://schemas.microsoft.com/office/drawing/2014/main" id="{F4A95AE7-699F-A07D-A499-0AFF06E5D7C3}"/>
              </a:ext>
            </a:extLst>
          </p:cNvPr>
          <p:cNvSpPr/>
          <p:nvPr/>
        </p:nvSpPr>
        <p:spPr>
          <a:xfrm>
            <a:off x="576119"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
            <a:extLst>
              <a:ext uri="{FF2B5EF4-FFF2-40B4-BE49-F238E27FC236}">
                <a16:creationId xmlns:a16="http://schemas.microsoft.com/office/drawing/2014/main" id="{2A6C1CAE-AE91-1F14-A355-3C31CB47A994}"/>
              </a:ext>
            </a:extLst>
          </p:cNvPr>
          <p:cNvSpPr>
            <a:spLocks noEditPoints="1"/>
          </p:cNvSpPr>
          <p:nvPr/>
        </p:nvSpPr>
        <p:spPr bwMode="auto">
          <a:xfrm>
            <a:off x="681622" y="2007636"/>
            <a:ext cx="157803" cy="192381"/>
          </a:xfrm>
          <a:custGeom>
            <a:avLst/>
            <a:gdLst>
              <a:gd name="T0" fmla="*/ 119 w 134"/>
              <a:gd name="T1" fmla="*/ 51 h 161"/>
              <a:gd name="T2" fmla="*/ 119 w 134"/>
              <a:gd name="T3" fmla="*/ 52 h 161"/>
              <a:gd name="T4" fmla="*/ 111 w 134"/>
              <a:gd name="T5" fmla="*/ 68 h 161"/>
              <a:gd name="T6" fmla="*/ 118 w 134"/>
              <a:gd name="T7" fmla="*/ 94 h 161"/>
              <a:gd name="T8" fmla="*/ 67 w 134"/>
              <a:gd name="T9" fmla="*/ 145 h 161"/>
              <a:gd name="T10" fmla="*/ 16 w 134"/>
              <a:gd name="T11" fmla="*/ 94 h 161"/>
              <a:gd name="T12" fmla="*/ 23 w 134"/>
              <a:gd name="T13" fmla="*/ 68 h 161"/>
              <a:gd name="T14" fmla="*/ 15 w 134"/>
              <a:gd name="T15" fmla="*/ 52 h 161"/>
              <a:gd name="T16" fmla="*/ 15 w 134"/>
              <a:gd name="T17" fmla="*/ 51 h 161"/>
              <a:gd name="T18" fmla="*/ 0 w 134"/>
              <a:gd name="T19" fmla="*/ 94 h 161"/>
              <a:gd name="T20" fmla="*/ 67 w 134"/>
              <a:gd name="T21" fmla="*/ 161 h 161"/>
              <a:gd name="T22" fmla="*/ 134 w 134"/>
              <a:gd name="T23" fmla="*/ 94 h 161"/>
              <a:gd name="T24" fmla="*/ 119 w 134"/>
              <a:gd name="T25" fmla="*/ 51 h 161"/>
              <a:gd name="T26" fmla="*/ 60 w 134"/>
              <a:gd name="T27" fmla="*/ 85 h 161"/>
              <a:gd name="T28" fmla="*/ 66 w 134"/>
              <a:gd name="T29" fmla="*/ 89 h 161"/>
              <a:gd name="T30" fmla="*/ 68 w 134"/>
              <a:gd name="T31" fmla="*/ 89 h 161"/>
              <a:gd name="T32" fmla="*/ 82 w 134"/>
              <a:gd name="T33" fmla="*/ 77 h 161"/>
              <a:gd name="T34" fmla="*/ 100 w 134"/>
              <a:gd name="T35" fmla="*/ 48 h 161"/>
              <a:gd name="T36" fmla="*/ 103 w 134"/>
              <a:gd name="T37" fmla="*/ 37 h 161"/>
              <a:gd name="T38" fmla="*/ 103 w 134"/>
              <a:gd name="T39" fmla="*/ 32 h 161"/>
              <a:gd name="T40" fmla="*/ 101 w 134"/>
              <a:gd name="T41" fmla="*/ 24 h 161"/>
              <a:gd name="T42" fmla="*/ 71 w 134"/>
              <a:gd name="T43" fmla="*/ 0 h 161"/>
              <a:gd name="T44" fmla="*/ 70 w 134"/>
              <a:gd name="T45" fmla="*/ 0 h 161"/>
              <a:gd name="T46" fmla="*/ 64 w 134"/>
              <a:gd name="T47" fmla="*/ 0 h 161"/>
              <a:gd name="T48" fmla="*/ 55 w 134"/>
              <a:gd name="T49" fmla="*/ 2 h 161"/>
              <a:gd name="T50" fmla="*/ 32 w 134"/>
              <a:gd name="T51" fmla="*/ 29 h 161"/>
              <a:gd name="T52" fmla="*/ 31 w 134"/>
              <a:gd name="T53" fmla="*/ 31 h 161"/>
              <a:gd name="T54" fmla="*/ 31 w 134"/>
              <a:gd name="T55" fmla="*/ 37 h 161"/>
              <a:gd name="T56" fmla="*/ 37 w 134"/>
              <a:gd name="T57" fmla="*/ 53 h 161"/>
              <a:gd name="T58" fmla="*/ 60 w 134"/>
              <a:gd name="T59" fmla="*/ 85 h 161"/>
              <a:gd name="T60" fmla="*/ 68 w 134"/>
              <a:gd name="T61" fmla="*/ 20 h 161"/>
              <a:gd name="T62" fmla="*/ 82 w 134"/>
              <a:gd name="T63" fmla="*/ 35 h 161"/>
              <a:gd name="T64" fmla="*/ 67 w 134"/>
              <a:gd name="T65" fmla="*/ 49 h 161"/>
              <a:gd name="T66" fmla="*/ 52 w 134"/>
              <a:gd name="T67" fmla="*/ 34 h 161"/>
              <a:gd name="T68" fmla="*/ 68 w 134"/>
              <a:gd name="T69"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1">
                <a:moveTo>
                  <a:pt x="119" y="51"/>
                </a:moveTo>
                <a:cubicBezTo>
                  <a:pt x="119" y="52"/>
                  <a:pt x="119" y="52"/>
                  <a:pt x="119" y="52"/>
                </a:cubicBezTo>
                <a:cubicBezTo>
                  <a:pt x="117" y="55"/>
                  <a:pt x="115" y="62"/>
                  <a:pt x="111" y="68"/>
                </a:cubicBezTo>
                <a:cubicBezTo>
                  <a:pt x="116" y="76"/>
                  <a:pt x="118" y="85"/>
                  <a:pt x="118" y="94"/>
                </a:cubicBezTo>
                <a:cubicBezTo>
                  <a:pt x="118" y="122"/>
                  <a:pt x="95" y="145"/>
                  <a:pt x="67" y="145"/>
                </a:cubicBezTo>
                <a:cubicBezTo>
                  <a:pt x="39" y="145"/>
                  <a:pt x="16" y="122"/>
                  <a:pt x="16" y="94"/>
                </a:cubicBezTo>
                <a:cubicBezTo>
                  <a:pt x="16" y="85"/>
                  <a:pt x="18" y="76"/>
                  <a:pt x="23" y="68"/>
                </a:cubicBezTo>
                <a:cubicBezTo>
                  <a:pt x="19" y="62"/>
                  <a:pt x="16" y="55"/>
                  <a:pt x="15" y="52"/>
                </a:cubicBezTo>
                <a:cubicBezTo>
                  <a:pt x="15" y="51"/>
                  <a:pt x="15" y="51"/>
                  <a:pt x="15" y="51"/>
                </a:cubicBezTo>
                <a:cubicBezTo>
                  <a:pt x="5" y="63"/>
                  <a:pt x="0" y="79"/>
                  <a:pt x="0" y="94"/>
                </a:cubicBezTo>
                <a:cubicBezTo>
                  <a:pt x="0" y="131"/>
                  <a:pt x="30" y="161"/>
                  <a:pt x="67" y="161"/>
                </a:cubicBezTo>
                <a:cubicBezTo>
                  <a:pt x="104" y="161"/>
                  <a:pt x="134" y="131"/>
                  <a:pt x="134" y="94"/>
                </a:cubicBezTo>
                <a:cubicBezTo>
                  <a:pt x="134" y="79"/>
                  <a:pt x="129" y="63"/>
                  <a:pt x="119" y="51"/>
                </a:cubicBezTo>
                <a:close/>
                <a:moveTo>
                  <a:pt x="60" y="85"/>
                </a:moveTo>
                <a:cubicBezTo>
                  <a:pt x="62" y="86"/>
                  <a:pt x="64" y="88"/>
                  <a:pt x="66" y="89"/>
                </a:cubicBezTo>
                <a:cubicBezTo>
                  <a:pt x="68" y="89"/>
                  <a:pt x="68" y="89"/>
                  <a:pt x="68" y="89"/>
                </a:cubicBezTo>
                <a:cubicBezTo>
                  <a:pt x="74" y="86"/>
                  <a:pt x="78" y="82"/>
                  <a:pt x="82" y="77"/>
                </a:cubicBezTo>
                <a:cubicBezTo>
                  <a:pt x="89" y="68"/>
                  <a:pt x="95" y="58"/>
                  <a:pt x="100" y="48"/>
                </a:cubicBezTo>
                <a:cubicBezTo>
                  <a:pt x="101" y="44"/>
                  <a:pt x="102" y="40"/>
                  <a:pt x="103" y="37"/>
                </a:cubicBezTo>
                <a:cubicBezTo>
                  <a:pt x="103" y="32"/>
                  <a:pt x="103" y="32"/>
                  <a:pt x="103" y="32"/>
                </a:cubicBezTo>
                <a:cubicBezTo>
                  <a:pt x="102" y="29"/>
                  <a:pt x="102" y="27"/>
                  <a:pt x="101" y="24"/>
                </a:cubicBezTo>
                <a:cubicBezTo>
                  <a:pt x="96" y="10"/>
                  <a:pt x="86" y="2"/>
                  <a:pt x="71" y="0"/>
                </a:cubicBezTo>
                <a:cubicBezTo>
                  <a:pt x="71" y="0"/>
                  <a:pt x="70" y="0"/>
                  <a:pt x="70" y="0"/>
                </a:cubicBezTo>
                <a:cubicBezTo>
                  <a:pt x="64" y="0"/>
                  <a:pt x="64" y="0"/>
                  <a:pt x="64" y="0"/>
                </a:cubicBezTo>
                <a:cubicBezTo>
                  <a:pt x="61" y="1"/>
                  <a:pt x="58" y="1"/>
                  <a:pt x="55" y="2"/>
                </a:cubicBezTo>
                <a:cubicBezTo>
                  <a:pt x="42" y="7"/>
                  <a:pt x="34" y="16"/>
                  <a:pt x="32" y="29"/>
                </a:cubicBezTo>
                <a:cubicBezTo>
                  <a:pt x="32" y="30"/>
                  <a:pt x="32" y="31"/>
                  <a:pt x="31" y="31"/>
                </a:cubicBezTo>
                <a:cubicBezTo>
                  <a:pt x="31" y="37"/>
                  <a:pt x="31" y="37"/>
                  <a:pt x="31" y="37"/>
                </a:cubicBezTo>
                <a:cubicBezTo>
                  <a:pt x="32" y="42"/>
                  <a:pt x="34" y="48"/>
                  <a:pt x="37" y="53"/>
                </a:cubicBezTo>
                <a:cubicBezTo>
                  <a:pt x="43" y="65"/>
                  <a:pt x="50" y="76"/>
                  <a:pt x="60" y="85"/>
                </a:cubicBezTo>
                <a:close/>
                <a:moveTo>
                  <a:pt x="68" y="20"/>
                </a:moveTo>
                <a:cubicBezTo>
                  <a:pt x="76" y="20"/>
                  <a:pt x="83" y="27"/>
                  <a:pt x="82" y="35"/>
                </a:cubicBezTo>
                <a:cubicBezTo>
                  <a:pt x="82" y="43"/>
                  <a:pt x="75" y="50"/>
                  <a:pt x="67" y="49"/>
                </a:cubicBezTo>
                <a:cubicBezTo>
                  <a:pt x="58" y="49"/>
                  <a:pt x="51" y="42"/>
                  <a:pt x="52" y="34"/>
                </a:cubicBezTo>
                <a:cubicBezTo>
                  <a:pt x="52" y="26"/>
                  <a:pt x="59" y="19"/>
                  <a:pt x="68" y="20"/>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6" name="TextBox 5">
            <a:extLst>
              <a:ext uri="{FF2B5EF4-FFF2-40B4-BE49-F238E27FC236}">
                <a16:creationId xmlns:a16="http://schemas.microsoft.com/office/drawing/2014/main" id="{364005B2-8600-520A-DF99-F89B3EF5A0A5}"/>
              </a:ext>
            </a:extLst>
          </p:cNvPr>
          <p:cNvSpPr txBox="1"/>
          <p:nvPr/>
        </p:nvSpPr>
        <p:spPr>
          <a:xfrm>
            <a:off x="1118925" y="1942273"/>
            <a:ext cx="3286797" cy="315727"/>
          </a:xfrm>
          <a:prstGeom prst="rect">
            <a:avLst/>
          </a:prstGeom>
          <a:noFill/>
        </p:spPr>
        <p:txBody>
          <a:bodyPr wrap="none" rtlCol="0">
            <a:spAutoFit/>
          </a:bodyPr>
          <a:lstStyle/>
          <a:p>
            <a:pPr>
              <a:lnSpc>
                <a:spcPts val="1900"/>
              </a:lnSpc>
            </a:pPr>
            <a:r>
              <a:rPr lang="en-US" sz="1200">
                <a:solidFill>
                  <a:schemeClr val="tx1">
                    <a:lumMod val="50000"/>
                    <a:lumOff val="50000"/>
                  </a:schemeClr>
                </a:solidFill>
                <a:ea typeface="Open Sans" panose="020B0606030504020204" pitchFamily="34" charset="0"/>
                <a:cs typeface="Open Sans" panose="020B0606030504020204" pitchFamily="34" charset="0"/>
              </a:rPr>
              <a:t>100 Cambridge St. - 9th Floor - Boston, MA 02114</a:t>
            </a:r>
          </a:p>
        </p:txBody>
      </p:sp>
      <p:sp>
        <p:nvSpPr>
          <p:cNvPr id="20" name="Oval 19">
            <a:extLst>
              <a:ext uri="{FF2B5EF4-FFF2-40B4-BE49-F238E27FC236}">
                <a16:creationId xmlns:a16="http://schemas.microsoft.com/office/drawing/2014/main" id="{A2C85D31-1676-4487-3A33-B878CE5214E4}"/>
              </a:ext>
            </a:extLst>
          </p:cNvPr>
          <p:cNvSpPr/>
          <p:nvPr/>
        </p:nvSpPr>
        <p:spPr>
          <a:xfrm>
            <a:off x="576119"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6E98F970-7FC1-D48A-7925-2A149F2F3F28}"/>
              </a:ext>
            </a:extLst>
          </p:cNvPr>
          <p:cNvSpPr>
            <a:spLocks noEditPoints="1"/>
          </p:cNvSpPr>
          <p:nvPr/>
        </p:nvSpPr>
        <p:spPr bwMode="auto">
          <a:xfrm>
            <a:off x="711872" y="2501641"/>
            <a:ext cx="97305" cy="198023"/>
          </a:xfrm>
          <a:custGeom>
            <a:avLst/>
            <a:gdLst>
              <a:gd name="T0" fmla="*/ 91 w 91"/>
              <a:gd name="T1" fmla="*/ 14 h 183"/>
              <a:gd name="T2" fmla="*/ 81 w 91"/>
              <a:gd name="T3" fmla="*/ 1 h 183"/>
              <a:gd name="T4" fmla="*/ 73 w 91"/>
              <a:gd name="T5" fmla="*/ 0 h 183"/>
              <a:gd name="T6" fmla="*/ 46 w 91"/>
              <a:gd name="T7" fmla="*/ 0 h 183"/>
              <a:gd name="T8" fmla="*/ 16 w 91"/>
              <a:gd name="T9" fmla="*/ 0 h 183"/>
              <a:gd name="T10" fmla="*/ 10 w 91"/>
              <a:gd name="T11" fmla="*/ 1 h 183"/>
              <a:gd name="T12" fmla="*/ 1 w 91"/>
              <a:gd name="T13" fmla="*/ 11 h 183"/>
              <a:gd name="T14" fmla="*/ 0 w 91"/>
              <a:gd name="T15" fmla="*/ 21 h 183"/>
              <a:gd name="T16" fmla="*/ 0 w 91"/>
              <a:gd name="T17" fmla="*/ 93 h 183"/>
              <a:gd name="T18" fmla="*/ 0 w 91"/>
              <a:gd name="T19" fmla="*/ 93 h 183"/>
              <a:gd name="T20" fmla="*/ 0 w 91"/>
              <a:gd name="T21" fmla="*/ 123 h 183"/>
              <a:gd name="T22" fmla="*/ 0 w 91"/>
              <a:gd name="T23" fmla="*/ 169 h 183"/>
              <a:gd name="T24" fmla="*/ 0 w 91"/>
              <a:gd name="T25" fmla="*/ 173 h 183"/>
              <a:gd name="T26" fmla="*/ 6 w 91"/>
              <a:gd name="T27" fmla="*/ 180 h 183"/>
              <a:gd name="T28" fmla="*/ 14 w 91"/>
              <a:gd name="T29" fmla="*/ 183 h 183"/>
              <a:gd name="T30" fmla="*/ 34 w 91"/>
              <a:gd name="T31" fmla="*/ 183 h 183"/>
              <a:gd name="T32" fmla="*/ 68 w 91"/>
              <a:gd name="T33" fmla="*/ 183 h 183"/>
              <a:gd name="T34" fmla="*/ 80 w 91"/>
              <a:gd name="T35" fmla="*/ 182 h 183"/>
              <a:gd name="T36" fmla="*/ 90 w 91"/>
              <a:gd name="T37" fmla="*/ 171 h 183"/>
              <a:gd name="T38" fmla="*/ 91 w 91"/>
              <a:gd name="T39" fmla="*/ 164 h 183"/>
              <a:gd name="T40" fmla="*/ 91 w 91"/>
              <a:gd name="T41" fmla="*/ 123 h 183"/>
              <a:gd name="T42" fmla="*/ 91 w 91"/>
              <a:gd name="T43" fmla="*/ 102 h 183"/>
              <a:gd name="T44" fmla="*/ 91 w 91"/>
              <a:gd name="T45" fmla="*/ 51 h 183"/>
              <a:gd name="T46" fmla="*/ 91 w 91"/>
              <a:gd name="T47" fmla="*/ 14 h 183"/>
              <a:gd name="T48" fmla="*/ 33 w 91"/>
              <a:gd name="T49" fmla="*/ 11 h 183"/>
              <a:gd name="T50" fmla="*/ 35 w 91"/>
              <a:gd name="T51" fmla="*/ 8 h 183"/>
              <a:gd name="T52" fmla="*/ 56 w 91"/>
              <a:gd name="T53" fmla="*/ 8 h 183"/>
              <a:gd name="T54" fmla="*/ 57 w 91"/>
              <a:gd name="T55" fmla="*/ 8 h 183"/>
              <a:gd name="T56" fmla="*/ 57 w 91"/>
              <a:gd name="T57" fmla="*/ 13 h 183"/>
              <a:gd name="T58" fmla="*/ 52 w 91"/>
              <a:gd name="T59" fmla="*/ 13 h 183"/>
              <a:gd name="T60" fmla="*/ 35 w 91"/>
              <a:gd name="T61" fmla="*/ 13 h 183"/>
              <a:gd name="T62" fmla="*/ 33 w 91"/>
              <a:gd name="T63" fmla="*/ 11 h 183"/>
              <a:gd name="T64" fmla="*/ 12 w 91"/>
              <a:gd name="T65" fmla="*/ 9 h 183"/>
              <a:gd name="T66" fmla="*/ 13 w 91"/>
              <a:gd name="T67" fmla="*/ 10 h 183"/>
              <a:gd name="T68" fmla="*/ 12 w 91"/>
              <a:gd name="T69" fmla="*/ 12 h 183"/>
              <a:gd name="T70" fmla="*/ 10 w 91"/>
              <a:gd name="T71" fmla="*/ 10 h 183"/>
              <a:gd name="T72" fmla="*/ 12 w 91"/>
              <a:gd name="T73" fmla="*/ 9 h 183"/>
              <a:gd name="T74" fmla="*/ 45 w 91"/>
              <a:gd name="T75" fmla="*/ 177 h 183"/>
              <a:gd name="T76" fmla="*/ 36 w 91"/>
              <a:gd name="T77" fmla="*/ 168 h 183"/>
              <a:gd name="T78" fmla="*/ 45 w 91"/>
              <a:gd name="T79" fmla="*/ 159 h 183"/>
              <a:gd name="T80" fmla="*/ 54 w 91"/>
              <a:gd name="T81" fmla="*/ 168 h 183"/>
              <a:gd name="T82" fmla="*/ 45 w 91"/>
              <a:gd name="T83" fmla="*/ 177 h 183"/>
              <a:gd name="T84" fmla="*/ 82 w 91"/>
              <a:gd name="T85" fmla="*/ 153 h 183"/>
              <a:gd name="T86" fmla="*/ 8 w 91"/>
              <a:gd name="T87" fmla="*/ 154 h 183"/>
              <a:gd name="T88" fmla="*/ 8 w 91"/>
              <a:gd name="T89" fmla="*/ 20 h 183"/>
              <a:gd name="T90" fmla="*/ 82 w 91"/>
              <a:gd name="T91" fmla="*/ 20 h 183"/>
              <a:gd name="T92" fmla="*/ 82 w 91"/>
              <a:gd name="T93" fmla="*/ 15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183">
                <a:moveTo>
                  <a:pt x="91" y="14"/>
                </a:moveTo>
                <a:cubicBezTo>
                  <a:pt x="90" y="8"/>
                  <a:pt x="87" y="3"/>
                  <a:pt x="81" y="1"/>
                </a:cubicBezTo>
                <a:cubicBezTo>
                  <a:pt x="78" y="0"/>
                  <a:pt x="75" y="0"/>
                  <a:pt x="73" y="0"/>
                </a:cubicBezTo>
                <a:cubicBezTo>
                  <a:pt x="64" y="0"/>
                  <a:pt x="55" y="0"/>
                  <a:pt x="46" y="0"/>
                </a:cubicBezTo>
                <a:cubicBezTo>
                  <a:pt x="36" y="0"/>
                  <a:pt x="26" y="0"/>
                  <a:pt x="16" y="0"/>
                </a:cubicBezTo>
                <a:cubicBezTo>
                  <a:pt x="14" y="0"/>
                  <a:pt x="12" y="0"/>
                  <a:pt x="10" y="1"/>
                </a:cubicBezTo>
                <a:cubicBezTo>
                  <a:pt x="6" y="3"/>
                  <a:pt x="2" y="6"/>
                  <a:pt x="1" y="11"/>
                </a:cubicBezTo>
                <a:cubicBezTo>
                  <a:pt x="0" y="14"/>
                  <a:pt x="0" y="17"/>
                  <a:pt x="0" y="21"/>
                </a:cubicBezTo>
                <a:cubicBezTo>
                  <a:pt x="0" y="45"/>
                  <a:pt x="0" y="69"/>
                  <a:pt x="0" y="93"/>
                </a:cubicBezTo>
                <a:cubicBezTo>
                  <a:pt x="0" y="93"/>
                  <a:pt x="0" y="93"/>
                  <a:pt x="0" y="93"/>
                </a:cubicBezTo>
                <a:cubicBezTo>
                  <a:pt x="0" y="103"/>
                  <a:pt x="0" y="113"/>
                  <a:pt x="0" y="123"/>
                </a:cubicBezTo>
                <a:cubicBezTo>
                  <a:pt x="0" y="139"/>
                  <a:pt x="0" y="154"/>
                  <a:pt x="0" y="169"/>
                </a:cubicBezTo>
                <a:cubicBezTo>
                  <a:pt x="0" y="171"/>
                  <a:pt x="0" y="172"/>
                  <a:pt x="0" y="173"/>
                </a:cubicBezTo>
                <a:cubicBezTo>
                  <a:pt x="2" y="176"/>
                  <a:pt x="3" y="179"/>
                  <a:pt x="6" y="180"/>
                </a:cubicBezTo>
                <a:cubicBezTo>
                  <a:pt x="9" y="182"/>
                  <a:pt x="12" y="183"/>
                  <a:pt x="14" y="183"/>
                </a:cubicBezTo>
                <a:cubicBezTo>
                  <a:pt x="21" y="183"/>
                  <a:pt x="28" y="183"/>
                  <a:pt x="34" y="183"/>
                </a:cubicBezTo>
                <a:cubicBezTo>
                  <a:pt x="46" y="183"/>
                  <a:pt x="57" y="183"/>
                  <a:pt x="68" y="183"/>
                </a:cubicBezTo>
                <a:cubicBezTo>
                  <a:pt x="72" y="182"/>
                  <a:pt x="76" y="183"/>
                  <a:pt x="80" y="182"/>
                </a:cubicBezTo>
                <a:cubicBezTo>
                  <a:pt x="86" y="180"/>
                  <a:pt x="89" y="177"/>
                  <a:pt x="90" y="171"/>
                </a:cubicBezTo>
                <a:cubicBezTo>
                  <a:pt x="91" y="169"/>
                  <a:pt x="91" y="166"/>
                  <a:pt x="91" y="164"/>
                </a:cubicBezTo>
                <a:cubicBezTo>
                  <a:pt x="91" y="150"/>
                  <a:pt x="91" y="137"/>
                  <a:pt x="91" y="123"/>
                </a:cubicBezTo>
                <a:cubicBezTo>
                  <a:pt x="91" y="116"/>
                  <a:pt x="91" y="109"/>
                  <a:pt x="91" y="102"/>
                </a:cubicBezTo>
                <a:cubicBezTo>
                  <a:pt x="91" y="85"/>
                  <a:pt x="91" y="68"/>
                  <a:pt x="91" y="51"/>
                </a:cubicBezTo>
                <a:cubicBezTo>
                  <a:pt x="91" y="39"/>
                  <a:pt x="91" y="27"/>
                  <a:pt x="91" y="14"/>
                </a:cubicBezTo>
                <a:close/>
                <a:moveTo>
                  <a:pt x="33" y="11"/>
                </a:moveTo>
                <a:cubicBezTo>
                  <a:pt x="33" y="8"/>
                  <a:pt x="33" y="8"/>
                  <a:pt x="35" y="8"/>
                </a:cubicBezTo>
                <a:cubicBezTo>
                  <a:pt x="42" y="8"/>
                  <a:pt x="49" y="8"/>
                  <a:pt x="56" y="8"/>
                </a:cubicBezTo>
                <a:cubicBezTo>
                  <a:pt x="56" y="8"/>
                  <a:pt x="56" y="8"/>
                  <a:pt x="57" y="8"/>
                </a:cubicBezTo>
                <a:cubicBezTo>
                  <a:pt x="57" y="13"/>
                  <a:pt x="57" y="13"/>
                  <a:pt x="57" y="13"/>
                </a:cubicBezTo>
                <a:cubicBezTo>
                  <a:pt x="55" y="13"/>
                  <a:pt x="53" y="13"/>
                  <a:pt x="52" y="13"/>
                </a:cubicBezTo>
                <a:cubicBezTo>
                  <a:pt x="46" y="13"/>
                  <a:pt x="40" y="13"/>
                  <a:pt x="35" y="13"/>
                </a:cubicBezTo>
                <a:cubicBezTo>
                  <a:pt x="33" y="13"/>
                  <a:pt x="33" y="13"/>
                  <a:pt x="33" y="11"/>
                </a:cubicBezTo>
                <a:close/>
                <a:moveTo>
                  <a:pt x="12" y="9"/>
                </a:moveTo>
                <a:cubicBezTo>
                  <a:pt x="13" y="8"/>
                  <a:pt x="13" y="9"/>
                  <a:pt x="13" y="10"/>
                </a:cubicBezTo>
                <a:cubicBezTo>
                  <a:pt x="13" y="11"/>
                  <a:pt x="13" y="12"/>
                  <a:pt x="12" y="12"/>
                </a:cubicBezTo>
                <a:cubicBezTo>
                  <a:pt x="10" y="12"/>
                  <a:pt x="10" y="12"/>
                  <a:pt x="10" y="10"/>
                </a:cubicBezTo>
                <a:cubicBezTo>
                  <a:pt x="10" y="9"/>
                  <a:pt x="10" y="9"/>
                  <a:pt x="12" y="9"/>
                </a:cubicBezTo>
                <a:close/>
                <a:moveTo>
                  <a:pt x="45" y="177"/>
                </a:moveTo>
                <a:cubicBezTo>
                  <a:pt x="40" y="177"/>
                  <a:pt x="36" y="173"/>
                  <a:pt x="36" y="168"/>
                </a:cubicBezTo>
                <a:cubicBezTo>
                  <a:pt x="36" y="163"/>
                  <a:pt x="40" y="159"/>
                  <a:pt x="45" y="159"/>
                </a:cubicBezTo>
                <a:cubicBezTo>
                  <a:pt x="50" y="159"/>
                  <a:pt x="54" y="163"/>
                  <a:pt x="54" y="168"/>
                </a:cubicBezTo>
                <a:cubicBezTo>
                  <a:pt x="54" y="173"/>
                  <a:pt x="50" y="177"/>
                  <a:pt x="45" y="177"/>
                </a:cubicBezTo>
                <a:close/>
                <a:moveTo>
                  <a:pt x="82" y="153"/>
                </a:moveTo>
                <a:cubicBezTo>
                  <a:pt x="57" y="153"/>
                  <a:pt x="33" y="154"/>
                  <a:pt x="8" y="154"/>
                </a:cubicBezTo>
                <a:cubicBezTo>
                  <a:pt x="8" y="20"/>
                  <a:pt x="8" y="20"/>
                  <a:pt x="8" y="20"/>
                </a:cubicBezTo>
                <a:cubicBezTo>
                  <a:pt x="82" y="20"/>
                  <a:pt x="82" y="20"/>
                  <a:pt x="82" y="20"/>
                </a:cubicBezTo>
                <a:lnTo>
                  <a:pt x="82" y="153"/>
                </a:ln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TextBox 7">
            <a:extLst>
              <a:ext uri="{FF2B5EF4-FFF2-40B4-BE49-F238E27FC236}">
                <a16:creationId xmlns:a16="http://schemas.microsoft.com/office/drawing/2014/main" id="{A456D4ED-730F-75E8-132F-B6D5CA6EC074}"/>
              </a:ext>
            </a:extLst>
          </p:cNvPr>
          <p:cNvSpPr txBox="1"/>
          <p:nvPr/>
        </p:nvSpPr>
        <p:spPr>
          <a:xfrm>
            <a:off x="1081981" y="2434664"/>
            <a:ext cx="1144865" cy="315727"/>
          </a:xfrm>
          <a:prstGeom prst="rect">
            <a:avLst/>
          </a:prstGeom>
          <a:noFill/>
        </p:spPr>
        <p:txBody>
          <a:bodyPr wrap="none" rtlCol="0">
            <a:spAutoFit/>
          </a:bodyPr>
          <a:lstStyle/>
          <a:p>
            <a:pPr>
              <a:lnSpc>
                <a:spcPts val="1900"/>
              </a:lnSpc>
            </a:pPr>
            <a:r>
              <a:rPr lang="en-US" sz="1200" i="0" u="none" strike="noStrike">
                <a:solidFill>
                  <a:schemeClr val="tx1">
                    <a:lumMod val="50000"/>
                    <a:lumOff val="50000"/>
                  </a:schemeClr>
                </a:solidFill>
                <a:effectLst/>
              </a:rPr>
              <a:t>(</a:t>
            </a:r>
            <a:r>
              <a:rPr lang="en-US" sz="1200">
                <a:solidFill>
                  <a:schemeClr val="tx1">
                    <a:lumMod val="50000"/>
                    <a:lumOff val="50000"/>
                  </a:schemeClr>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617) 626-7300</a:t>
            </a:r>
            <a:endParaRPr lang="en-US" sz="1200">
              <a:solidFill>
                <a:schemeClr val="tx1">
                  <a:lumMod val="50000"/>
                  <a:lumOff val="50000"/>
                </a:schemeClr>
              </a:solidFill>
              <a:ea typeface="Open Sans" panose="020B0606030504020204" pitchFamily="34" charset="0"/>
              <a:cs typeface="Open Sans" panose="020B0606030504020204" pitchFamily="34" charset="0"/>
            </a:endParaRPr>
          </a:p>
        </p:txBody>
      </p:sp>
      <p:sp>
        <p:nvSpPr>
          <p:cNvPr id="52" name="Oval 51">
            <a:extLst>
              <a:ext uri="{FF2B5EF4-FFF2-40B4-BE49-F238E27FC236}">
                <a16:creationId xmlns:a16="http://schemas.microsoft.com/office/drawing/2014/main" id="{F4B5273A-4E1C-1899-5F6F-6221B5315C4B}"/>
              </a:ext>
            </a:extLst>
          </p:cNvPr>
          <p:cNvSpPr/>
          <p:nvPr/>
        </p:nvSpPr>
        <p:spPr>
          <a:xfrm>
            <a:off x="5039121"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6">
            <a:extLst>
              <a:ext uri="{FF2B5EF4-FFF2-40B4-BE49-F238E27FC236}">
                <a16:creationId xmlns:a16="http://schemas.microsoft.com/office/drawing/2014/main" id="{C9000F31-357E-AAA9-B26E-0EB5A09372A6}"/>
              </a:ext>
            </a:extLst>
          </p:cNvPr>
          <p:cNvSpPr>
            <a:spLocks noEditPoints="1"/>
          </p:cNvSpPr>
          <p:nvPr/>
        </p:nvSpPr>
        <p:spPr bwMode="auto">
          <a:xfrm>
            <a:off x="5142587" y="2018222"/>
            <a:ext cx="185535" cy="180077"/>
          </a:xfrm>
          <a:custGeom>
            <a:avLst/>
            <a:gdLst>
              <a:gd name="T0" fmla="*/ 28 w 163"/>
              <a:gd name="T1" fmla="*/ 51 h 156"/>
              <a:gd name="T2" fmla="*/ 30 w 163"/>
              <a:gd name="T3" fmla="*/ 51 h 156"/>
              <a:gd name="T4" fmla="*/ 30 w 163"/>
              <a:gd name="T5" fmla="*/ 51 h 156"/>
              <a:gd name="T6" fmla="*/ 36 w 163"/>
              <a:gd name="T7" fmla="*/ 47 h 156"/>
              <a:gd name="T8" fmla="*/ 13 w 163"/>
              <a:gd name="T9" fmla="*/ 43 h 156"/>
              <a:gd name="T10" fmla="*/ 13 w 163"/>
              <a:gd name="T11" fmla="*/ 51 h 156"/>
              <a:gd name="T12" fmla="*/ 28 w 163"/>
              <a:gd name="T13" fmla="*/ 32 h 156"/>
              <a:gd name="T14" fmla="*/ 48 w 163"/>
              <a:gd name="T15" fmla="*/ 28 h 156"/>
              <a:gd name="T16" fmla="*/ 13 w 163"/>
              <a:gd name="T17" fmla="*/ 24 h 156"/>
              <a:gd name="T18" fmla="*/ 13 w 163"/>
              <a:gd name="T19" fmla="*/ 32 h 156"/>
              <a:gd name="T20" fmla="*/ 28 w 163"/>
              <a:gd name="T21" fmla="*/ 15 h 156"/>
              <a:gd name="T22" fmla="*/ 60 w 163"/>
              <a:gd name="T23" fmla="*/ 15 h 156"/>
              <a:gd name="T24" fmla="*/ 60 w 163"/>
              <a:gd name="T25" fmla="*/ 8 h 156"/>
              <a:gd name="T26" fmla="*/ 9 w 163"/>
              <a:gd name="T27" fmla="*/ 12 h 156"/>
              <a:gd name="T28" fmla="*/ 44 w 163"/>
              <a:gd name="T29" fmla="*/ 116 h 156"/>
              <a:gd name="T30" fmla="*/ 20 w 163"/>
              <a:gd name="T31" fmla="*/ 120 h 156"/>
              <a:gd name="T32" fmla="*/ 34 w 163"/>
              <a:gd name="T33" fmla="*/ 123 h 156"/>
              <a:gd name="T34" fmla="*/ 48 w 163"/>
              <a:gd name="T35" fmla="*/ 120 h 156"/>
              <a:gd name="T36" fmla="*/ 157 w 163"/>
              <a:gd name="T37" fmla="*/ 51 h 156"/>
              <a:gd name="T38" fmla="*/ 91 w 163"/>
              <a:gd name="T39" fmla="*/ 7 h 156"/>
              <a:gd name="T40" fmla="*/ 14 w 163"/>
              <a:gd name="T41" fmla="*/ 84 h 156"/>
              <a:gd name="T42" fmla="*/ 18 w 163"/>
              <a:gd name="T43" fmla="*/ 109 h 156"/>
              <a:gd name="T44" fmla="*/ 22 w 163"/>
              <a:gd name="T45" fmla="*/ 104 h 156"/>
              <a:gd name="T46" fmla="*/ 17 w 163"/>
              <a:gd name="T47" fmla="*/ 98 h 156"/>
              <a:gd name="T48" fmla="*/ 66 w 163"/>
              <a:gd name="T49" fmla="*/ 146 h 156"/>
              <a:gd name="T50" fmla="*/ 60 w 163"/>
              <a:gd name="T51" fmla="*/ 141 h 156"/>
              <a:gd name="T52" fmla="*/ 55 w 163"/>
              <a:gd name="T53" fmla="*/ 147 h 156"/>
              <a:gd name="T54" fmla="*/ 80 w 163"/>
              <a:gd name="T55" fmla="*/ 149 h 156"/>
              <a:gd name="T56" fmla="*/ 157 w 163"/>
              <a:gd name="T57" fmla="*/ 51 h 156"/>
              <a:gd name="T58" fmla="*/ 18 w 163"/>
              <a:gd name="T59" fmla="*/ 91 h 156"/>
              <a:gd name="T60" fmla="*/ 97 w 163"/>
              <a:gd name="T61" fmla="*/ 11 h 156"/>
              <a:gd name="T62" fmla="*/ 98 w 163"/>
              <a:gd name="T63" fmla="*/ 13 h 156"/>
              <a:gd name="T64" fmla="*/ 88 w 163"/>
              <a:gd name="T65" fmla="*/ 85 h 156"/>
              <a:gd name="T66" fmla="*/ 73 w 163"/>
              <a:gd name="T67" fmla="*/ 146 h 156"/>
              <a:gd name="T68" fmla="*/ 89 w 163"/>
              <a:gd name="T69" fmla="*/ 92 h 156"/>
              <a:gd name="T70" fmla="*/ 100 w 163"/>
              <a:gd name="T71" fmla="*/ 70 h 156"/>
              <a:gd name="T72" fmla="*/ 73 w 163"/>
              <a:gd name="T73" fmla="*/ 146 h 156"/>
              <a:gd name="T74" fmla="*/ 105 w 163"/>
              <a:gd name="T75" fmla="*/ 10 h 156"/>
              <a:gd name="T76" fmla="*/ 101 w 163"/>
              <a:gd name="T77" fmla="*/ 62 h 156"/>
              <a:gd name="T78" fmla="*/ 4 w 163"/>
              <a:gd name="T79" fmla="*/ 132 h 156"/>
              <a:gd name="T80" fmla="*/ 4 w 163"/>
              <a:gd name="T81" fmla="*/ 139 h 156"/>
              <a:gd name="T82" fmla="*/ 35 w 163"/>
              <a:gd name="T83" fmla="*/ 139 h 156"/>
              <a:gd name="T84" fmla="*/ 35 w 163"/>
              <a:gd name="T85" fmla="*/ 13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56">
                <a:moveTo>
                  <a:pt x="13" y="51"/>
                </a:moveTo>
                <a:cubicBezTo>
                  <a:pt x="18" y="51"/>
                  <a:pt x="23" y="51"/>
                  <a:pt x="28" y="51"/>
                </a:cubicBezTo>
                <a:cubicBezTo>
                  <a:pt x="29" y="51"/>
                  <a:pt x="30" y="51"/>
                  <a:pt x="30" y="51"/>
                </a:cubicBezTo>
                <a:cubicBezTo>
                  <a:pt x="30" y="51"/>
                  <a:pt x="30" y="51"/>
                  <a:pt x="30" y="51"/>
                </a:cubicBezTo>
                <a:cubicBezTo>
                  <a:pt x="30" y="51"/>
                  <a:pt x="30" y="51"/>
                  <a:pt x="30" y="51"/>
                </a:cubicBezTo>
                <a:cubicBezTo>
                  <a:pt x="30" y="51"/>
                  <a:pt x="30" y="51"/>
                  <a:pt x="30" y="51"/>
                </a:cubicBezTo>
                <a:cubicBezTo>
                  <a:pt x="31" y="51"/>
                  <a:pt x="31" y="51"/>
                  <a:pt x="32" y="51"/>
                </a:cubicBezTo>
                <a:cubicBezTo>
                  <a:pt x="35" y="51"/>
                  <a:pt x="36" y="49"/>
                  <a:pt x="36" y="47"/>
                </a:cubicBezTo>
                <a:cubicBezTo>
                  <a:pt x="36" y="45"/>
                  <a:pt x="34" y="43"/>
                  <a:pt x="32" y="43"/>
                </a:cubicBezTo>
                <a:cubicBezTo>
                  <a:pt x="22" y="43"/>
                  <a:pt x="23" y="43"/>
                  <a:pt x="13" y="43"/>
                </a:cubicBezTo>
                <a:cubicBezTo>
                  <a:pt x="10" y="43"/>
                  <a:pt x="9" y="45"/>
                  <a:pt x="9" y="47"/>
                </a:cubicBezTo>
                <a:cubicBezTo>
                  <a:pt x="9" y="49"/>
                  <a:pt x="10" y="50"/>
                  <a:pt x="13" y="51"/>
                </a:cubicBezTo>
                <a:close/>
                <a:moveTo>
                  <a:pt x="13" y="32"/>
                </a:moveTo>
                <a:cubicBezTo>
                  <a:pt x="18" y="32"/>
                  <a:pt x="23" y="32"/>
                  <a:pt x="28" y="32"/>
                </a:cubicBezTo>
                <a:cubicBezTo>
                  <a:pt x="34" y="32"/>
                  <a:pt x="39" y="32"/>
                  <a:pt x="44" y="32"/>
                </a:cubicBezTo>
                <a:cubicBezTo>
                  <a:pt x="47" y="32"/>
                  <a:pt x="48" y="30"/>
                  <a:pt x="48" y="28"/>
                </a:cubicBezTo>
                <a:cubicBezTo>
                  <a:pt x="48" y="26"/>
                  <a:pt x="46" y="24"/>
                  <a:pt x="44" y="24"/>
                </a:cubicBezTo>
                <a:cubicBezTo>
                  <a:pt x="34" y="24"/>
                  <a:pt x="23" y="24"/>
                  <a:pt x="13" y="24"/>
                </a:cubicBezTo>
                <a:cubicBezTo>
                  <a:pt x="10" y="24"/>
                  <a:pt x="9" y="26"/>
                  <a:pt x="9" y="28"/>
                </a:cubicBezTo>
                <a:cubicBezTo>
                  <a:pt x="9" y="30"/>
                  <a:pt x="10" y="32"/>
                  <a:pt x="13" y="32"/>
                </a:cubicBezTo>
                <a:close/>
                <a:moveTo>
                  <a:pt x="13" y="15"/>
                </a:moveTo>
                <a:cubicBezTo>
                  <a:pt x="18" y="15"/>
                  <a:pt x="23" y="15"/>
                  <a:pt x="28" y="15"/>
                </a:cubicBezTo>
                <a:cubicBezTo>
                  <a:pt x="31" y="15"/>
                  <a:pt x="39" y="15"/>
                  <a:pt x="47" y="15"/>
                </a:cubicBezTo>
                <a:cubicBezTo>
                  <a:pt x="52" y="15"/>
                  <a:pt x="57" y="15"/>
                  <a:pt x="60" y="15"/>
                </a:cubicBezTo>
                <a:cubicBezTo>
                  <a:pt x="63" y="15"/>
                  <a:pt x="64" y="14"/>
                  <a:pt x="64" y="11"/>
                </a:cubicBezTo>
                <a:cubicBezTo>
                  <a:pt x="64" y="9"/>
                  <a:pt x="62" y="8"/>
                  <a:pt x="60" y="8"/>
                </a:cubicBezTo>
                <a:cubicBezTo>
                  <a:pt x="50" y="8"/>
                  <a:pt x="23" y="8"/>
                  <a:pt x="13" y="8"/>
                </a:cubicBezTo>
                <a:cubicBezTo>
                  <a:pt x="10" y="8"/>
                  <a:pt x="9" y="9"/>
                  <a:pt x="9" y="12"/>
                </a:cubicBezTo>
                <a:cubicBezTo>
                  <a:pt x="9" y="14"/>
                  <a:pt x="10" y="15"/>
                  <a:pt x="13" y="15"/>
                </a:cubicBezTo>
                <a:close/>
                <a:moveTo>
                  <a:pt x="44" y="116"/>
                </a:moveTo>
                <a:cubicBezTo>
                  <a:pt x="37" y="116"/>
                  <a:pt x="31" y="116"/>
                  <a:pt x="24" y="116"/>
                </a:cubicBezTo>
                <a:cubicBezTo>
                  <a:pt x="21" y="116"/>
                  <a:pt x="20" y="118"/>
                  <a:pt x="20" y="120"/>
                </a:cubicBezTo>
                <a:cubicBezTo>
                  <a:pt x="20" y="122"/>
                  <a:pt x="21" y="123"/>
                  <a:pt x="24" y="123"/>
                </a:cubicBezTo>
                <a:cubicBezTo>
                  <a:pt x="27" y="123"/>
                  <a:pt x="31" y="123"/>
                  <a:pt x="34" y="123"/>
                </a:cubicBezTo>
                <a:cubicBezTo>
                  <a:pt x="37" y="123"/>
                  <a:pt x="40" y="123"/>
                  <a:pt x="44" y="123"/>
                </a:cubicBezTo>
                <a:cubicBezTo>
                  <a:pt x="47" y="123"/>
                  <a:pt x="48" y="122"/>
                  <a:pt x="48" y="120"/>
                </a:cubicBezTo>
                <a:cubicBezTo>
                  <a:pt x="48" y="118"/>
                  <a:pt x="47" y="116"/>
                  <a:pt x="44" y="116"/>
                </a:cubicBezTo>
                <a:close/>
                <a:moveTo>
                  <a:pt x="157" y="51"/>
                </a:moveTo>
                <a:cubicBezTo>
                  <a:pt x="142" y="36"/>
                  <a:pt x="127" y="22"/>
                  <a:pt x="113" y="7"/>
                </a:cubicBezTo>
                <a:cubicBezTo>
                  <a:pt x="106" y="0"/>
                  <a:pt x="98" y="0"/>
                  <a:pt x="91" y="7"/>
                </a:cubicBezTo>
                <a:cubicBezTo>
                  <a:pt x="75" y="23"/>
                  <a:pt x="59" y="39"/>
                  <a:pt x="43" y="54"/>
                </a:cubicBezTo>
                <a:cubicBezTo>
                  <a:pt x="33" y="64"/>
                  <a:pt x="23" y="74"/>
                  <a:pt x="14" y="84"/>
                </a:cubicBezTo>
                <a:cubicBezTo>
                  <a:pt x="9" y="89"/>
                  <a:pt x="7" y="96"/>
                  <a:pt x="11" y="101"/>
                </a:cubicBezTo>
                <a:cubicBezTo>
                  <a:pt x="12" y="104"/>
                  <a:pt x="15" y="106"/>
                  <a:pt x="18" y="109"/>
                </a:cubicBezTo>
                <a:cubicBezTo>
                  <a:pt x="19" y="110"/>
                  <a:pt x="21" y="110"/>
                  <a:pt x="22" y="108"/>
                </a:cubicBezTo>
                <a:cubicBezTo>
                  <a:pt x="23" y="107"/>
                  <a:pt x="23" y="105"/>
                  <a:pt x="22" y="104"/>
                </a:cubicBezTo>
                <a:cubicBezTo>
                  <a:pt x="21" y="102"/>
                  <a:pt x="20" y="101"/>
                  <a:pt x="19" y="100"/>
                </a:cubicBezTo>
                <a:cubicBezTo>
                  <a:pt x="18" y="100"/>
                  <a:pt x="18" y="99"/>
                  <a:pt x="17" y="98"/>
                </a:cubicBezTo>
                <a:cubicBezTo>
                  <a:pt x="35" y="97"/>
                  <a:pt x="52" y="95"/>
                  <a:pt x="70" y="94"/>
                </a:cubicBezTo>
                <a:cubicBezTo>
                  <a:pt x="68" y="112"/>
                  <a:pt x="67" y="129"/>
                  <a:pt x="66" y="146"/>
                </a:cubicBezTo>
                <a:cubicBezTo>
                  <a:pt x="65" y="146"/>
                  <a:pt x="65" y="146"/>
                  <a:pt x="65" y="146"/>
                </a:cubicBezTo>
                <a:cubicBezTo>
                  <a:pt x="63" y="145"/>
                  <a:pt x="62" y="143"/>
                  <a:pt x="60" y="141"/>
                </a:cubicBezTo>
                <a:cubicBezTo>
                  <a:pt x="58" y="140"/>
                  <a:pt x="56" y="140"/>
                  <a:pt x="55" y="142"/>
                </a:cubicBezTo>
                <a:cubicBezTo>
                  <a:pt x="54" y="143"/>
                  <a:pt x="54" y="145"/>
                  <a:pt x="55" y="147"/>
                </a:cubicBezTo>
                <a:cubicBezTo>
                  <a:pt x="56" y="148"/>
                  <a:pt x="57" y="149"/>
                  <a:pt x="58" y="150"/>
                </a:cubicBezTo>
                <a:cubicBezTo>
                  <a:pt x="65" y="156"/>
                  <a:pt x="73" y="156"/>
                  <a:pt x="80" y="149"/>
                </a:cubicBezTo>
                <a:cubicBezTo>
                  <a:pt x="105" y="124"/>
                  <a:pt x="131" y="98"/>
                  <a:pt x="157" y="73"/>
                </a:cubicBezTo>
                <a:cubicBezTo>
                  <a:pt x="163" y="66"/>
                  <a:pt x="163" y="58"/>
                  <a:pt x="157" y="51"/>
                </a:cubicBezTo>
                <a:close/>
                <a:moveTo>
                  <a:pt x="20" y="91"/>
                </a:moveTo>
                <a:cubicBezTo>
                  <a:pt x="19" y="91"/>
                  <a:pt x="18" y="91"/>
                  <a:pt x="18" y="91"/>
                </a:cubicBezTo>
                <a:cubicBezTo>
                  <a:pt x="18" y="91"/>
                  <a:pt x="18" y="90"/>
                  <a:pt x="18" y="90"/>
                </a:cubicBezTo>
                <a:cubicBezTo>
                  <a:pt x="97" y="11"/>
                  <a:pt x="97" y="11"/>
                  <a:pt x="97" y="11"/>
                </a:cubicBezTo>
                <a:cubicBezTo>
                  <a:pt x="98" y="11"/>
                  <a:pt x="98" y="11"/>
                  <a:pt x="98" y="11"/>
                </a:cubicBezTo>
                <a:cubicBezTo>
                  <a:pt x="98" y="11"/>
                  <a:pt x="98" y="12"/>
                  <a:pt x="98" y="13"/>
                </a:cubicBezTo>
                <a:cubicBezTo>
                  <a:pt x="96" y="35"/>
                  <a:pt x="94" y="58"/>
                  <a:pt x="92" y="81"/>
                </a:cubicBezTo>
                <a:cubicBezTo>
                  <a:pt x="92" y="84"/>
                  <a:pt x="91" y="85"/>
                  <a:pt x="88" y="85"/>
                </a:cubicBezTo>
                <a:cubicBezTo>
                  <a:pt x="65" y="87"/>
                  <a:pt x="42" y="89"/>
                  <a:pt x="20" y="91"/>
                </a:cubicBezTo>
                <a:close/>
                <a:moveTo>
                  <a:pt x="73" y="146"/>
                </a:moveTo>
                <a:cubicBezTo>
                  <a:pt x="74" y="128"/>
                  <a:pt x="76" y="111"/>
                  <a:pt x="77" y="93"/>
                </a:cubicBezTo>
                <a:cubicBezTo>
                  <a:pt x="81" y="93"/>
                  <a:pt x="85" y="93"/>
                  <a:pt x="89" y="92"/>
                </a:cubicBezTo>
                <a:cubicBezTo>
                  <a:pt x="95" y="92"/>
                  <a:pt x="99" y="88"/>
                  <a:pt x="100" y="82"/>
                </a:cubicBezTo>
                <a:cubicBezTo>
                  <a:pt x="100" y="78"/>
                  <a:pt x="100" y="74"/>
                  <a:pt x="100" y="70"/>
                </a:cubicBezTo>
                <a:cubicBezTo>
                  <a:pt x="118" y="68"/>
                  <a:pt x="135" y="67"/>
                  <a:pt x="153" y="66"/>
                </a:cubicBezTo>
                <a:lnTo>
                  <a:pt x="73" y="146"/>
                </a:lnTo>
                <a:close/>
                <a:moveTo>
                  <a:pt x="101" y="62"/>
                </a:moveTo>
                <a:cubicBezTo>
                  <a:pt x="102" y="45"/>
                  <a:pt x="104" y="28"/>
                  <a:pt x="105" y="10"/>
                </a:cubicBezTo>
                <a:cubicBezTo>
                  <a:pt x="122" y="26"/>
                  <a:pt x="137" y="42"/>
                  <a:pt x="154" y="58"/>
                </a:cubicBezTo>
                <a:cubicBezTo>
                  <a:pt x="136" y="60"/>
                  <a:pt x="119" y="61"/>
                  <a:pt x="101" y="62"/>
                </a:cubicBezTo>
                <a:close/>
                <a:moveTo>
                  <a:pt x="35" y="132"/>
                </a:moveTo>
                <a:cubicBezTo>
                  <a:pt x="25" y="132"/>
                  <a:pt x="15" y="132"/>
                  <a:pt x="4" y="132"/>
                </a:cubicBezTo>
                <a:cubicBezTo>
                  <a:pt x="2" y="132"/>
                  <a:pt x="0" y="133"/>
                  <a:pt x="0" y="136"/>
                </a:cubicBezTo>
                <a:cubicBezTo>
                  <a:pt x="0" y="138"/>
                  <a:pt x="1" y="139"/>
                  <a:pt x="4" y="139"/>
                </a:cubicBezTo>
                <a:cubicBezTo>
                  <a:pt x="9" y="139"/>
                  <a:pt x="14" y="139"/>
                  <a:pt x="20" y="139"/>
                </a:cubicBezTo>
                <a:cubicBezTo>
                  <a:pt x="25" y="139"/>
                  <a:pt x="30" y="139"/>
                  <a:pt x="35" y="139"/>
                </a:cubicBezTo>
                <a:cubicBezTo>
                  <a:pt x="38" y="139"/>
                  <a:pt x="39" y="138"/>
                  <a:pt x="39" y="135"/>
                </a:cubicBezTo>
                <a:cubicBezTo>
                  <a:pt x="39" y="133"/>
                  <a:pt x="38" y="132"/>
                  <a:pt x="35" y="132"/>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1" name="TextBox 50">
            <a:extLst>
              <a:ext uri="{FF2B5EF4-FFF2-40B4-BE49-F238E27FC236}">
                <a16:creationId xmlns:a16="http://schemas.microsoft.com/office/drawing/2014/main" id="{CC8BC28C-74E3-1235-9E08-FD6D6C085176}"/>
              </a:ext>
            </a:extLst>
          </p:cNvPr>
          <p:cNvSpPr txBox="1"/>
          <p:nvPr/>
        </p:nvSpPr>
        <p:spPr>
          <a:xfrm>
            <a:off x="5581927" y="1942273"/>
            <a:ext cx="1677703" cy="315727"/>
          </a:xfrm>
          <a:prstGeom prst="rect">
            <a:avLst/>
          </a:prstGeom>
          <a:noFill/>
        </p:spPr>
        <p:txBody>
          <a:bodyPr wrap="none" rtlCol="0">
            <a:spAutoFit/>
          </a:bodyPr>
          <a:lstStyle/>
          <a:p>
            <a:pPr>
              <a:lnSpc>
                <a:spcPts val="1900"/>
              </a:lnSpc>
            </a:pPr>
            <a:r>
              <a:rPr lang="en-US" sz="1200">
                <a:solidFill>
                  <a:schemeClr val="tx1">
                    <a:lumMod val="50000"/>
                    <a:lumOff val="50000"/>
                  </a:schemeClr>
                </a:solidFill>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doer.energy@mass.gov</a:t>
            </a:r>
            <a:endParaRPr lang="en-US" sz="1200">
              <a:solidFill>
                <a:schemeClr val="tx1">
                  <a:lumMod val="50000"/>
                  <a:lumOff val="50000"/>
                </a:schemeClr>
              </a:solidFill>
              <a:ea typeface="Open Sans" panose="020B0606030504020204" pitchFamily="34" charset="0"/>
              <a:cs typeface="Open Sans" panose="020B0606030504020204" pitchFamily="34" charset="0"/>
            </a:endParaRPr>
          </a:p>
        </p:txBody>
      </p:sp>
      <p:sp>
        <p:nvSpPr>
          <p:cNvPr id="57" name="Freeform 14">
            <a:extLst>
              <a:ext uri="{FF2B5EF4-FFF2-40B4-BE49-F238E27FC236}">
                <a16:creationId xmlns:a16="http://schemas.microsoft.com/office/drawing/2014/main" id="{686ED4B8-0A9E-FC66-4D8C-B6C3C3DCF430}"/>
              </a:ext>
            </a:extLst>
          </p:cNvPr>
          <p:cNvSpPr>
            <a:spLocks noEditPoints="1"/>
          </p:cNvSpPr>
          <p:nvPr/>
        </p:nvSpPr>
        <p:spPr bwMode="auto">
          <a:xfrm>
            <a:off x="5136795" y="2504685"/>
            <a:ext cx="191933" cy="191933"/>
          </a:xfrm>
          <a:custGeom>
            <a:avLst/>
            <a:gdLst>
              <a:gd name="T0" fmla="*/ 88 w 165"/>
              <a:gd name="T1" fmla="*/ 0 h 165"/>
              <a:gd name="T2" fmla="*/ 77 w 165"/>
              <a:gd name="T3" fmla="*/ 0 h 165"/>
              <a:gd name="T4" fmla="*/ 0 w 165"/>
              <a:gd name="T5" fmla="*/ 77 h 165"/>
              <a:gd name="T6" fmla="*/ 0 w 165"/>
              <a:gd name="T7" fmla="*/ 88 h 165"/>
              <a:gd name="T8" fmla="*/ 77 w 165"/>
              <a:gd name="T9" fmla="*/ 165 h 165"/>
              <a:gd name="T10" fmla="*/ 88 w 165"/>
              <a:gd name="T11" fmla="*/ 165 h 165"/>
              <a:gd name="T12" fmla="*/ 165 w 165"/>
              <a:gd name="T13" fmla="*/ 88 h 165"/>
              <a:gd name="T14" fmla="*/ 165 w 165"/>
              <a:gd name="T15" fmla="*/ 77 h 165"/>
              <a:gd name="T16" fmla="*/ 39 w 165"/>
              <a:gd name="T17" fmla="*/ 44 h 165"/>
              <a:gd name="T18" fmla="*/ 52 w 165"/>
              <a:gd name="T19" fmla="*/ 18 h 165"/>
              <a:gd name="T20" fmla="*/ 36 w 165"/>
              <a:gd name="T21" fmla="*/ 55 h 165"/>
              <a:gd name="T22" fmla="*/ 11 w 165"/>
              <a:gd name="T23" fmla="*/ 77 h 165"/>
              <a:gd name="T24" fmla="*/ 11 w 165"/>
              <a:gd name="T25" fmla="*/ 88 h 165"/>
              <a:gd name="T26" fmla="*/ 36 w 165"/>
              <a:gd name="T27" fmla="*/ 110 h 165"/>
              <a:gd name="T28" fmla="*/ 11 w 165"/>
              <a:gd name="T29" fmla="*/ 88 h 165"/>
              <a:gd name="T30" fmla="*/ 39 w 165"/>
              <a:gd name="T31" fmla="*/ 121 h 165"/>
              <a:gd name="T32" fmla="*/ 22 w 165"/>
              <a:gd name="T33" fmla="*/ 121 h 165"/>
              <a:gd name="T34" fmla="*/ 50 w 165"/>
              <a:gd name="T35" fmla="*/ 121 h 165"/>
              <a:gd name="T36" fmla="*/ 77 w 165"/>
              <a:gd name="T37" fmla="*/ 154 h 165"/>
              <a:gd name="T38" fmla="*/ 47 w 165"/>
              <a:gd name="T39" fmla="*/ 110 h 165"/>
              <a:gd name="T40" fmla="*/ 77 w 165"/>
              <a:gd name="T41" fmla="*/ 88 h 165"/>
              <a:gd name="T42" fmla="*/ 77 w 165"/>
              <a:gd name="T43" fmla="*/ 77 h 165"/>
              <a:gd name="T44" fmla="*/ 47 w 165"/>
              <a:gd name="T45" fmla="*/ 55 h 165"/>
              <a:gd name="T46" fmla="*/ 77 w 165"/>
              <a:gd name="T47" fmla="*/ 77 h 165"/>
              <a:gd name="T48" fmla="*/ 50 w 165"/>
              <a:gd name="T49" fmla="*/ 44 h 165"/>
              <a:gd name="T50" fmla="*/ 77 w 165"/>
              <a:gd name="T51" fmla="*/ 44 h 165"/>
              <a:gd name="T52" fmla="*/ 127 w 165"/>
              <a:gd name="T53" fmla="*/ 44 h 165"/>
              <a:gd name="T54" fmla="*/ 143 w 165"/>
              <a:gd name="T55" fmla="*/ 44 h 165"/>
              <a:gd name="T56" fmla="*/ 115 w 165"/>
              <a:gd name="T57" fmla="*/ 44 h 165"/>
              <a:gd name="T58" fmla="*/ 88 w 165"/>
              <a:gd name="T59" fmla="*/ 11 h 165"/>
              <a:gd name="T60" fmla="*/ 118 w 165"/>
              <a:gd name="T61" fmla="*/ 55 h 165"/>
              <a:gd name="T62" fmla="*/ 88 w 165"/>
              <a:gd name="T63" fmla="*/ 77 h 165"/>
              <a:gd name="T64" fmla="*/ 88 w 165"/>
              <a:gd name="T65" fmla="*/ 88 h 165"/>
              <a:gd name="T66" fmla="*/ 118 w 165"/>
              <a:gd name="T67" fmla="*/ 110 h 165"/>
              <a:gd name="T68" fmla="*/ 88 w 165"/>
              <a:gd name="T69" fmla="*/ 88 h 165"/>
              <a:gd name="T70" fmla="*/ 88 w 165"/>
              <a:gd name="T71" fmla="*/ 121 h 165"/>
              <a:gd name="T72" fmla="*/ 88 w 165"/>
              <a:gd name="T73" fmla="*/ 154 h 165"/>
              <a:gd name="T74" fmla="*/ 127 w 165"/>
              <a:gd name="T75" fmla="*/ 121 h 165"/>
              <a:gd name="T76" fmla="*/ 114 w 165"/>
              <a:gd name="T77" fmla="*/ 147 h 165"/>
              <a:gd name="T78" fmla="*/ 129 w 165"/>
              <a:gd name="T79" fmla="*/ 110 h 165"/>
              <a:gd name="T80" fmla="*/ 154 w 165"/>
              <a:gd name="T81" fmla="*/ 88 h 165"/>
              <a:gd name="T82" fmla="*/ 132 w 165"/>
              <a:gd name="T83" fmla="*/ 77 h 165"/>
              <a:gd name="T84" fmla="*/ 149 w 165"/>
              <a:gd name="T85" fmla="*/ 55 h 165"/>
              <a:gd name="T86" fmla="*/ 132 w 165"/>
              <a:gd name="T87" fmla="*/ 77 h 165"/>
              <a:gd name="T88" fmla="*/ 132 w 165"/>
              <a:gd name="T89" fmla="*/ 7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165">
                <a:moveTo>
                  <a:pt x="165" y="77"/>
                </a:moveTo>
                <a:cubicBezTo>
                  <a:pt x="162" y="36"/>
                  <a:pt x="129" y="3"/>
                  <a:pt x="88" y="0"/>
                </a:cubicBezTo>
                <a:cubicBezTo>
                  <a:pt x="88" y="0"/>
                  <a:pt x="88" y="0"/>
                  <a:pt x="88" y="0"/>
                </a:cubicBezTo>
                <a:cubicBezTo>
                  <a:pt x="77" y="0"/>
                  <a:pt x="77" y="0"/>
                  <a:pt x="77" y="0"/>
                </a:cubicBezTo>
                <a:cubicBezTo>
                  <a:pt x="77" y="0"/>
                  <a:pt x="77" y="0"/>
                  <a:pt x="77" y="0"/>
                </a:cubicBezTo>
                <a:cubicBezTo>
                  <a:pt x="36" y="3"/>
                  <a:pt x="3" y="36"/>
                  <a:pt x="0" y="77"/>
                </a:cubicBezTo>
                <a:cubicBezTo>
                  <a:pt x="0" y="77"/>
                  <a:pt x="0" y="77"/>
                  <a:pt x="0" y="77"/>
                </a:cubicBezTo>
                <a:cubicBezTo>
                  <a:pt x="0" y="88"/>
                  <a:pt x="0" y="88"/>
                  <a:pt x="0" y="88"/>
                </a:cubicBezTo>
                <a:cubicBezTo>
                  <a:pt x="0" y="88"/>
                  <a:pt x="0" y="88"/>
                  <a:pt x="0" y="88"/>
                </a:cubicBezTo>
                <a:cubicBezTo>
                  <a:pt x="3" y="129"/>
                  <a:pt x="36" y="162"/>
                  <a:pt x="77" y="165"/>
                </a:cubicBezTo>
                <a:cubicBezTo>
                  <a:pt x="77" y="165"/>
                  <a:pt x="77" y="165"/>
                  <a:pt x="77" y="165"/>
                </a:cubicBezTo>
                <a:cubicBezTo>
                  <a:pt x="88" y="165"/>
                  <a:pt x="88" y="165"/>
                  <a:pt x="88" y="165"/>
                </a:cubicBezTo>
                <a:cubicBezTo>
                  <a:pt x="88" y="165"/>
                  <a:pt x="88" y="165"/>
                  <a:pt x="88" y="165"/>
                </a:cubicBezTo>
                <a:cubicBezTo>
                  <a:pt x="129" y="162"/>
                  <a:pt x="162" y="129"/>
                  <a:pt x="165" y="88"/>
                </a:cubicBezTo>
                <a:cubicBezTo>
                  <a:pt x="165" y="88"/>
                  <a:pt x="165" y="88"/>
                  <a:pt x="165" y="88"/>
                </a:cubicBezTo>
                <a:cubicBezTo>
                  <a:pt x="165" y="77"/>
                  <a:pt x="165" y="77"/>
                  <a:pt x="165" y="77"/>
                </a:cubicBezTo>
                <a:close/>
                <a:moveTo>
                  <a:pt x="52" y="18"/>
                </a:moveTo>
                <a:cubicBezTo>
                  <a:pt x="46" y="25"/>
                  <a:pt x="42" y="34"/>
                  <a:pt x="39" y="44"/>
                </a:cubicBezTo>
                <a:cubicBezTo>
                  <a:pt x="22" y="44"/>
                  <a:pt x="22" y="44"/>
                  <a:pt x="22" y="44"/>
                </a:cubicBezTo>
                <a:cubicBezTo>
                  <a:pt x="29" y="33"/>
                  <a:pt x="40" y="24"/>
                  <a:pt x="52" y="18"/>
                </a:cubicBezTo>
                <a:close/>
                <a:moveTo>
                  <a:pt x="16" y="55"/>
                </a:moveTo>
                <a:cubicBezTo>
                  <a:pt x="36" y="55"/>
                  <a:pt x="36" y="55"/>
                  <a:pt x="36" y="55"/>
                </a:cubicBezTo>
                <a:cubicBezTo>
                  <a:pt x="34" y="62"/>
                  <a:pt x="33" y="69"/>
                  <a:pt x="33" y="77"/>
                </a:cubicBezTo>
                <a:cubicBezTo>
                  <a:pt x="11" y="77"/>
                  <a:pt x="11" y="77"/>
                  <a:pt x="11" y="77"/>
                </a:cubicBezTo>
                <a:cubicBezTo>
                  <a:pt x="12" y="69"/>
                  <a:pt x="13" y="62"/>
                  <a:pt x="16" y="55"/>
                </a:cubicBezTo>
                <a:close/>
                <a:moveTo>
                  <a:pt x="11" y="88"/>
                </a:moveTo>
                <a:cubicBezTo>
                  <a:pt x="33" y="88"/>
                  <a:pt x="33" y="88"/>
                  <a:pt x="33" y="88"/>
                </a:cubicBezTo>
                <a:cubicBezTo>
                  <a:pt x="33" y="96"/>
                  <a:pt x="34" y="103"/>
                  <a:pt x="36" y="110"/>
                </a:cubicBezTo>
                <a:cubicBezTo>
                  <a:pt x="16" y="110"/>
                  <a:pt x="16" y="110"/>
                  <a:pt x="16" y="110"/>
                </a:cubicBezTo>
                <a:cubicBezTo>
                  <a:pt x="13" y="103"/>
                  <a:pt x="12" y="96"/>
                  <a:pt x="11" y="88"/>
                </a:cubicBezTo>
                <a:close/>
                <a:moveTo>
                  <a:pt x="22" y="121"/>
                </a:moveTo>
                <a:cubicBezTo>
                  <a:pt x="39" y="121"/>
                  <a:pt x="39" y="121"/>
                  <a:pt x="39" y="121"/>
                </a:cubicBezTo>
                <a:cubicBezTo>
                  <a:pt x="42" y="131"/>
                  <a:pt x="46" y="140"/>
                  <a:pt x="52" y="147"/>
                </a:cubicBezTo>
                <a:cubicBezTo>
                  <a:pt x="40" y="142"/>
                  <a:pt x="29" y="132"/>
                  <a:pt x="22" y="121"/>
                </a:cubicBezTo>
                <a:close/>
                <a:moveTo>
                  <a:pt x="77" y="154"/>
                </a:moveTo>
                <a:cubicBezTo>
                  <a:pt x="66" y="151"/>
                  <a:pt x="56" y="138"/>
                  <a:pt x="50" y="121"/>
                </a:cubicBezTo>
                <a:cubicBezTo>
                  <a:pt x="77" y="121"/>
                  <a:pt x="77" y="121"/>
                  <a:pt x="77" y="121"/>
                </a:cubicBezTo>
                <a:lnTo>
                  <a:pt x="77" y="154"/>
                </a:lnTo>
                <a:close/>
                <a:moveTo>
                  <a:pt x="77" y="110"/>
                </a:moveTo>
                <a:cubicBezTo>
                  <a:pt x="47" y="110"/>
                  <a:pt x="47" y="110"/>
                  <a:pt x="47" y="110"/>
                </a:cubicBezTo>
                <a:cubicBezTo>
                  <a:pt x="45" y="103"/>
                  <a:pt x="44" y="96"/>
                  <a:pt x="44" y="88"/>
                </a:cubicBezTo>
                <a:cubicBezTo>
                  <a:pt x="77" y="88"/>
                  <a:pt x="77" y="88"/>
                  <a:pt x="77" y="88"/>
                </a:cubicBezTo>
                <a:lnTo>
                  <a:pt x="77" y="110"/>
                </a:lnTo>
                <a:close/>
                <a:moveTo>
                  <a:pt x="77" y="77"/>
                </a:moveTo>
                <a:cubicBezTo>
                  <a:pt x="44" y="77"/>
                  <a:pt x="44" y="77"/>
                  <a:pt x="44" y="77"/>
                </a:cubicBezTo>
                <a:cubicBezTo>
                  <a:pt x="44" y="69"/>
                  <a:pt x="45" y="62"/>
                  <a:pt x="47" y="55"/>
                </a:cubicBezTo>
                <a:cubicBezTo>
                  <a:pt x="77" y="55"/>
                  <a:pt x="77" y="55"/>
                  <a:pt x="77" y="55"/>
                </a:cubicBezTo>
                <a:lnTo>
                  <a:pt x="77" y="77"/>
                </a:lnTo>
                <a:close/>
                <a:moveTo>
                  <a:pt x="77" y="44"/>
                </a:moveTo>
                <a:cubicBezTo>
                  <a:pt x="50" y="44"/>
                  <a:pt x="50" y="44"/>
                  <a:pt x="50" y="44"/>
                </a:cubicBezTo>
                <a:cubicBezTo>
                  <a:pt x="56" y="27"/>
                  <a:pt x="66" y="14"/>
                  <a:pt x="77" y="11"/>
                </a:cubicBezTo>
                <a:lnTo>
                  <a:pt x="77" y="44"/>
                </a:lnTo>
                <a:close/>
                <a:moveTo>
                  <a:pt x="143" y="44"/>
                </a:moveTo>
                <a:cubicBezTo>
                  <a:pt x="127" y="44"/>
                  <a:pt x="127" y="44"/>
                  <a:pt x="127" y="44"/>
                </a:cubicBezTo>
                <a:cubicBezTo>
                  <a:pt x="123" y="34"/>
                  <a:pt x="119" y="25"/>
                  <a:pt x="114" y="18"/>
                </a:cubicBezTo>
                <a:cubicBezTo>
                  <a:pt x="126" y="24"/>
                  <a:pt x="136" y="33"/>
                  <a:pt x="143" y="44"/>
                </a:cubicBezTo>
                <a:close/>
                <a:moveTo>
                  <a:pt x="88" y="11"/>
                </a:moveTo>
                <a:cubicBezTo>
                  <a:pt x="100" y="14"/>
                  <a:pt x="109" y="27"/>
                  <a:pt x="115" y="44"/>
                </a:cubicBezTo>
                <a:cubicBezTo>
                  <a:pt x="88" y="44"/>
                  <a:pt x="88" y="44"/>
                  <a:pt x="88" y="44"/>
                </a:cubicBezTo>
                <a:lnTo>
                  <a:pt x="88" y="11"/>
                </a:lnTo>
                <a:close/>
                <a:moveTo>
                  <a:pt x="88" y="55"/>
                </a:moveTo>
                <a:cubicBezTo>
                  <a:pt x="118" y="55"/>
                  <a:pt x="118" y="55"/>
                  <a:pt x="118" y="55"/>
                </a:cubicBezTo>
                <a:cubicBezTo>
                  <a:pt x="120" y="62"/>
                  <a:pt x="121" y="69"/>
                  <a:pt x="121" y="77"/>
                </a:cubicBezTo>
                <a:cubicBezTo>
                  <a:pt x="88" y="77"/>
                  <a:pt x="88" y="77"/>
                  <a:pt x="88" y="77"/>
                </a:cubicBezTo>
                <a:lnTo>
                  <a:pt x="88" y="55"/>
                </a:lnTo>
                <a:close/>
                <a:moveTo>
                  <a:pt x="88" y="88"/>
                </a:moveTo>
                <a:cubicBezTo>
                  <a:pt x="121" y="88"/>
                  <a:pt x="121" y="88"/>
                  <a:pt x="121" y="88"/>
                </a:cubicBezTo>
                <a:cubicBezTo>
                  <a:pt x="121" y="96"/>
                  <a:pt x="120" y="103"/>
                  <a:pt x="118" y="110"/>
                </a:cubicBezTo>
                <a:cubicBezTo>
                  <a:pt x="88" y="110"/>
                  <a:pt x="88" y="110"/>
                  <a:pt x="88" y="110"/>
                </a:cubicBezTo>
                <a:lnTo>
                  <a:pt x="88" y="88"/>
                </a:lnTo>
                <a:close/>
                <a:moveTo>
                  <a:pt x="88" y="154"/>
                </a:moveTo>
                <a:cubicBezTo>
                  <a:pt x="88" y="121"/>
                  <a:pt x="88" y="121"/>
                  <a:pt x="88" y="121"/>
                </a:cubicBezTo>
                <a:cubicBezTo>
                  <a:pt x="115" y="121"/>
                  <a:pt x="115" y="121"/>
                  <a:pt x="115" y="121"/>
                </a:cubicBezTo>
                <a:cubicBezTo>
                  <a:pt x="109" y="138"/>
                  <a:pt x="100" y="151"/>
                  <a:pt x="88" y="154"/>
                </a:cubicBezTo>
                <a:close/>
                <a:moveTo>
                  <a:pt x="114" y="147"/>
                </a:moveTo>
                <a:cubicBezTo>
                  <a:pt x="119" y="140"/>
                  <a:pt x="123" y="131"/>
                  <a:pt x="127" y="121"/>
                </a:cubicBezTo>
                <a:cubicBezTo>
                  <a:pt x="143" y="121"/>
                  <a:pt x="143" y="121"/>
                  <a:pt x="143" y="121"/>
                </a:cubicBezTo>
                <a:cubicBezTo>
                  <a:pt x="136" y="132"/>
                  <a:pt x="126" y="142"/>
                  <a:pt x="114" y="147"/>
                </a:cubicBezTo>
                <a:close/>
                <a:moveTo>
                  <a:pt x="149" y="110"/>
                </a:moveTo>
                <a:cubicBezTo>
                  <a:pt x="129" y="110"/>
                  <a:pt x="129" y="110"/>
                  <a:pt x="129" y="110"/>
                </a:cubicBezTo>
                <a:cubicBezTo>
                  <a:pt x="131" y="103"/>
                  <a:pt x="132" y="96"/>
                  <a:pt x="132" y="88"/>
                </a:cubicBezTo>
                <a:cubicBezTo>
                  <a:pt x="154" y="88"/>
                  <a:pt x="154" y="88"/>
                  <a:pt x="154" y="88"/>
                </a:cubicBezTo>
                <a:cubicBezTo>
                  <a:pt x="154" y="96"/>
                  <a:pt x="152" y="103"/>
                  <a:pt x="149" y="110"/>
                </a:cubicBezTo>
                <a:close/>
                <a:moveTo>
                  <a:pt x="132" y="77"/>
                </a:moveTo>
                <a:cubicBezTo>
                  <a:pt x="132" y="69"/>
                  <a:pt x="131" y="62"/>
                  <a:pt x="129" y="55"/>
                </a:cubicBezTo>
                <a:cubicBezTo>
                  <a:pt x="149" y="55"/>
                  <a:pt x="149" y="55"/>
                  <a:pt x="149" y="55"/>
                </a:cubicBezTo>
                <a:cubicBezTo>
                  <a:pt x="152" y="62"/>
                  <a:pt x="154" y="69"/>
                  <a:pt x="154" y="77"/>
                </a:cubicBezTo>
                <a:lnTo>
                  <a:pt x="132" y="77"/>
                </a:lnTo>
                <a:close/>
                <a:moveTo>
                  <a:pt x="132" y="77"/>
                </a:moveTo>
                <a:cubicBezTo>
                  <a:pt x="132" y="77"/>
                  <a:pt x="132" y="77"/>
                  <a:pt x="132" y="77"/>
                </a:cubicBezTo>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D53939D6-6F33-92DE-20E1-0730162F4BF1}"/>
              </a:ext>
            </a:extLst>
          </p:cNvPr>
          <p:cNvSpPr/>
          <p:nvPr/>
        </p:nvSpPr>
        <p:spPr>
          <a:xfrm>
            <a:off x="5039121"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0E2FE06-13C8-868B-C281-683985C5A3DA}"/>
              </a:ext>
            </a:extLst>
          </p:cNvPr>
          <p:cNvSpPr txBox="1"/>
          <p:nvPr/>
        </p:nvSpPr>
        <p:spPr>
          <a:xfrm>
            <a:off x="5581927" y="2434664"/>
            <a:ext cx="4515660" cy="315727"/>
          </a:xfrm>
          <a:prstGeom prst="rect">
            <a:avLst/>
          </a:prstGeom>
          <a:noFill/>
        </p:spPr>
        <p:txBody>
          <a:bodyPr wrap="none" rtlCol="0">
            <a:spAutoFit/>
          </a:bodyPr>
          <a:lstStyle/>
          <a:p>
            <a:pPr>
              <a:lnSpc>
                <a:spcPts val="1900"/>
              </a:lnSpc>
            </a:pPr>
            <a:r>
              <a:rPr lang="en-US" sz="1200">
                <a:solidFill>
                  <a:schemeClr val="tx1">
                    <a:lumMod val="50000"/>
                    <a:lumOff val="50000"/>
                  </a:schemeClr>
                </a:solidFill>
                <a:ea typeface="Open Sans" panose="020B0606030504020204" pitchFamily="34" charset="0"/>
                <a:cs typeface="Open Sans" panose="020B0606030504020204" pitchFamily="34" charset="0"/>
              </a:rPr>
              <a:t>www.mass.gov/orgs/massachusetts-department-of-energy-resources</a:t>
            </a:r>
          </a:p>
        </p:txBody>
      </p:sp>
      <p:pic>
        <p:nvPicPr>
          <p:cNvPr id="16" name="Picture Placeholder 15">
            <a:extLst>
              <a:ext uri="{FF2B5EF4-FFF2-40B4-BE49-F238E27FC236}">
                <a16:creationId xmlns:a16="http://schemas.microsoft.com/office/drawing/2014/main" id="{AE38AB98-D0C2-25DB-11BC-87B9CD98D42E}"/>
              </a:ext>
              <a:ext uri="{C183D7F6-B498-43B3-948B-1728B52AA6E4}">
                <adec:decorative xmlns:adec="http://schemas.microsoft.com/office/drawing/2017/decorative" val="1"/>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9469" b="9469"/>
          <a:stretch/>
        </p:blipFill>
        <p:spPr>
          <a:xfrm>
            <a:off x="6566030" y="3299792"/>
            <a:ext cx="5162550" cy="2796209"/>
          </a:xfrm>
        </p:spPr>
      </p:pic>
      <p:sp>
        <p:nvSpPr>
          <p:cNvPr id="5" name="Text Placeholder 4">
            <a:extLst>
              <a:ext uri="{FF2B5EF4-FFF2-40B4-BE49-F238E27FC236}">
                <a16:creationId xmlns:a16="http://schemas.microsoft.com/office/drawing/2014/main" id="{C8F83D2A-34B3-EB95-77DA-CCA2B668DC1D}"/>
              </a:ext>
            </a:extLst>
          </p:cNvPr>
          <p:cNvSpPr>
            <a:spLocks noGrp="1"/>
          </p:cNvSpPr>
          <p:nvPr>
            <p:ph type="body" sz="quarter" idx="11"/>
          </p:nvPr>
        </p:nvSpPr>
        <p:spPr/>
        <p:txBody>
          <a:bodyPr/>
          <a:lstStyle/>
          <a:p>
            <a:r>
              <a:rPr lang="en-US"/>
              <a:t>Contact Us</a:t>
            </a:r>
          </a:p>
        </p:txBody>
      </p:sp>
      <p:sp>
        <p:nvSpPr>
          <p:cNvPr id="11" name="Text Placeholder 10">
            <a:extLst>
              <a:ext uri="{FF2B5EF4-FFF2-40B4-BE49-F238E27FC236}">
                <a16:creationId xmlns:a16="http://schemas.microsoft.com/office/drawing/2014/main" id="{463A3416-8294-D2F9-2218-FFA221C4869B}"/>
              </a:ext>
            </a:extLst>
          </p:cNvPr>
          <p:cNvSpPr>
            <a:spLocks noGrp="1"/>
          </p:cNvSpPr>
          <p:nvPr>
            <p:ph type="body" sz="quarter" idx="17"/>
          </p:nvPr>
        </p:nvSpPr>
        <p:spPr/>
        <p:txBody>
          <a:bodyPr/>
          <a:lstStyle/>
          <a:p>
            <a:r>
              <a:rPr lang="en-US" b="0">
                <a:solidFill>
                  <a:schemeClr val="tx1">
                    <a:lumMod val="50000"/>
                    <a:lumOff val="50000"/>
                  </a:schemeClr>
                </a:solidFill>
              </a:rPr>
              <a:t>Visit our website to </a:t>
            </a:r>
            <a:r>
              <a:rPr lang="en-US" b="0">
                <a:solidFill>
                  <a:srgbClr val="3567B1"/>
                </a:solidFill>
                <a:hlinkClick r:id="rId6">
                  <a:extLst>
                    <a:ext uri="{A12FA001-AC4F-418D-AE19-62706E023703}">
                      <ahyp:hlinkClr xmlns:ahyp="http://schemas.microsoft.com/office/drawing/2018/hyperlinkcolor" val="tx"/>
                    </a:ext>
                  </a:extLst>
                </a:hlinkClick>
              </a:rPr>
              <a:t>subscribe to DOER's email lists</a:t>
            </a:r>
            <a:endParaRPr lang="en-US" b="0">
              <a:solidFill>
                <a:schemeClr val="tx1">
                  <a:lumMod val="50000"/>
                  <a:lumOff val="50000"/>
                </a:schemeClr>
              </a:solidFill>
            </a:endParaRPr>
          </a:p>
        </p:txBody>
      </p:sp>
    </p:spTree>
    <p:extLst>
      <p:ext uri="{BB962C8B-B14F-4D97-AF65-F5344CB8AC3E}">
        <p14:creationId xmlns:p14="http://schemas.microsoft.com/office/powerpoint/2010/main" val="2899661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8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7C5E9-57DC-3CC6-C70D-3984929466AF}"/>
            </a:ext>
          </a:extLst>
        </p:cNvPr>
        <p:cNvGrpSpPr/>
        <p:nvPr/>
      </p:nvGrpSpPr>
      <p:grpSpPr>
        <a:xfrm>
          <a:off x="0" y="0"/>
          <a:ext cx="0" cy="0"/>
          <a:chOff x="0" y="0"/>
          <a:chExt cx="0" cy="0"/>
        </a:xfrm>
      </p:grpSpPr>
      <p:sp>
        <p:nvSpPr>
          <p:cNvPr id="29" name="Oval 28"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8C18634D-FB7D-BC1D-DB8B-46EEE21E6BA2}"/>
              </a:ext>
            </a:extLst>
          </p:cNvPr>
          <p:cNvSpPr/>
          <p:nvPr/>
        </p:nvSpPr>
        <p:spPr>
          <a:xfrm>
            <a:off x="5676900" y="1977131"/>
            <a:ext cx="6419833" cy="3469574"/>
          </a:xfrm>
          <a:prstGeom prst="ellipse">
            <a:avLst/>
          </a:prstGeom>
          <a:noFill/>
          <a:ln w="38100">
            <a:solidFill>
              <a:srgbClr val="3567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48C490C-3813-B612-32DA-282C744A6371}"/>
              </a:ext>
            </a:extLst>
          </p:cNvPr>
          <p:cNvSpPr>
            <a:spLocks noGrp="1"/>
          </p:cNvSpPr>
          <p:nvPr>
            <p:ph type="body" sz="quarter" idx="14"/>
          </p:nvPr>
        </p:nvSpPr>
        <p:spPr>
          <a:prstGeom prst="rect">
            <a:avLst/>
          </a:prstGeom>
        </p:spPr>
        <p:txBody>
          <a:bodyPr/>
          <a:lstStyle/>
          <a:p>
            <a:r>
              <a:rPr lang="en-US">
                <a:solidFill>
                  <a:srgbClr val="2CB34B"/>
                </a:solidFill>
              </a:rPr>
              <a:t>About DOER</a:t>
            </a:r>
          </a:p>
        </p:txBody>
      </p:sp>
      <p:sp>
        <p:nvSpPr>
          <p:cNvPr id="6" name="Text Placeholder 5">
            <a:extLst>
              <a:ext uri="{FF2B5EF4-FFF2-40B4-BE49-F238E27FC236}">
                <a16:creationId xmlns:a16="http://schemas.microsoft.com/office/drawing/2014/main" id="{66DE40D1-2784-30C1-E2DD-AC65C6A3B3A2}"/>
              </a:ext>
            </a:extLst>
          </p:cNvPr>
          <p:cNvSpPr>
            <a:spLocks noGrp="1"/>
          </p:cNvSpPr>
          <p:nvPr>
            <p:ph type="body" sz="quarter" idx="16"/>
          </p:nvPr>
        </p:nvSpPr>
        <p:spPr>
          <a:xfrm>
            <a:off x="468458" y="1344691"/>
            <a:ext cx="4932010" cy="5123486"/>
          </a:xfrm>
          <a:prstGeom prst="rect">
            <a:avLst/>
          </a:prstGeom>
        </p:spPr>
        <p:txBody>
          <a:bodyPr/>
          <a:lstStyle/>
          <a:p>
            <a:pPr marL="0" marR="0"/>
            <a:r>
              <a:rPr lang="en-US" sz="1600">
                <a:solidFill>
                  <a:srgbClr val="2D3990"/>
                </a:solidFill>
                <a:effectLst/>
                <a:latin typeface="Calibri" panose="020F0502020204030204" pitchFamily="34" charset="0"/>
                <a:ea typeface="Aptos" panose="020B0004020202020204" pitchFamily="34" charset="0"/>
              </a:rPr>
              <a:t>Mission</a:t>
            </a:r>
            <a:r>
              <a:rPr lang="en-US" sz="1600" b="0">
                <a:solidFill>
                  <a:srgbClr val="2D3990"/>
                </a:solidFill>
                <a:effectLst/>
                <a:latin typeface="Calibri" panose="020F0502020204030204" pitchFamily="34" charset="0"/>
                <a:ea typeface="Aptos" panose="020B0004020202020204" pitchFamily="34" charset="0"/>
              </a:rPr>
              <a:t>: To create a clean, affordable, resilient, and equitable energy future for all in the Commonwealth. </a:t>
            </a:r>
          </a:p>
          <a:p>
            <a:pPr marL="0" marR="0"/>
            <a:r>
              <a:rPr lang="en-US" sz="1600">
                <a:solidFill>
                  <a:srgbClr val="2D3990"/>
                </a:solidFill>
                <a:effectLst/>
                <a:latin typeface="Calibri" panose="020F0502020204030204" pitchFamily="34" charset="0"/>
                <a:ea typeface="Aptos" panose="020B0004020202020204" pitchFamily="34" charset="0"/>
              </a:rPr>
              <a:t>Who We Are</a:t>
            </a:r>
            <a:r>
              <a:rPr lang="en-US" sz="1600" b="0">
                <a:solidFill>
                  <a:srgbClr val="2D3990"/>
                </a:solidFill>
                <a:effectLst/>
                <a:latin typeface="Calibri" panose="020F0502020204030204" pitchFamily="34" charset="0"/>
                <a:ea typeface="Aptos" panose="020B0004020202020204" pitchFamily="34" charset="0"/>
              </a:rPr>
              <a:t>: As the State Energy Office, DOER is the primary energy policy agency for the Commonwealth. DOER supports the Commonwealth’s clean energy goals as part of a comprehensive Administration-wide response to the threat of climate change. DOER focuses on transitioning our energy supply to lower emissions, reducing and shaping energy demand, and improving our energy system infrastructure. </a:t>
            </a:r>
          </a:p>
          <a:p>
            <a:pPr marL="0" marR="0"/>
            <a:r>
              <a:rPr lang="en-US" sz="1600">
                <a:solidFill>
                  <a:srgbClr val="2D3990"/>
                </a:solidFill>
                <a:effectLst/>
                <a:latin typeface="Calibri" panose="020F0502020204030204" pitchFamily="34" charset="0"/>
                <a:ea typeface="Aptos" panose="020B0004020202020204" pitchFamily="34" charset="0"/>
              </a:rPr>
              <a:t>What We Do</a:t>
            </a:r>
            <a:r>
              <a:rPr lang="en-US" sz="1600" b="0">
                <a:solidFill>
                  <a:srgbClr val="2D3990"/>
                </a:solidFill>
                <a:effectLst/>
                <a:latin typeface="Calibri" panose="020F0502020204030204" pitchFamily="34" charset="0"/>
                <a:ea typeface="Aptos" panose="020B0004020202020204" pitchFamily="34" charset="0"/>
              </a:rPr>
              <a:t>: To meet our objectives, DOER connects and collaborates with energy stakeholders to develop effective policy. DOER implements this policy through planning, regulation, and providing funding. DOER provides tools to individuals, organizations, and communities to support their clean energy goals. DOER is committed to transparency and education, supporting the accessible access to energy information and knowledge. </a:t>
            </a:r>
          </a:p>
        </p:txBody>
      </p:sp>
      <p:sp>
        <p:nvSpPr>
          <p:cNvPr id="9" name="Rectangle 8" descr="Image showing DOER is an agency of the Executive Office of Energy and Environmental Affairs (EEA).">
            <a:extLst>
              <a:ext uri="{FF2B5EF4-FFF2-40B4-BE49-F238E27FC236}">
                <a16:creationId xmlns:a16="http://schemas.microsoft.com/office/drawing/2014/main" id="{FC364536-699D-D46F-FFF6-8BF5F3AAC1E5}"/>
              </a:ext>
            </a:extLst>
          </p:cNvPr>
          <p:cNvSpPr/>
          <p:nvPr/>
        </p:nvSpPr>
        <p:spPr>
          <a:xfrm>
            <a:off x="7100706" y="633754"/>
            <a:ext cx="3660823" cy="1180387"/>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D5F28A-797B-5030-E250-4B4232EE0B5B}"/>
              </a:ext>
            </a:extLst>
          </p:cNvPr>
          <p:cNvSpPr txBox="1"/>
          <p:nvPr/>
        </p:nvSpPr>
        <p:spPr>
          <a:xfrm>
            <a:off x="7260241" y="776926"/>
            <a:ext cx="1870577" cy="369332"/>
          </a:xfrm>
          <a:prstGeom prst="rect">
            <a:avLst/>
          </a:prstGeom>
          <a:noFill/>
        </p:spPr>
        <p:txBody>
          <a:bodyPr wrap="none" rtlCol="0">
            <a:spAutoFit/>
          </a:bodyPr>
          <a:lstStyle/>
          <a:p>
            <a:r>
              <a:rPr lang="en-US" b="1">
                <a:solidFill>
                  <a:schemeClr val="bg1"/>
                </a:solidFill>
                <a:cs typeface="Poppins" panose="00000500000000000000" pitchFamily="2" charset="0"/>
              </a:rPr>
              <a:t>We are an agency</a:t>
            </a:r>
          </a:p>
        </p:txBody>
      </p:sp>
      <p:sp>
        <p:nvSpPr>
          <p:cNvPr id="12" name="TextBox 11" descr="Image showing that DOER is an agency of the Executive Office of&#10;Energy and Environmental&#10;Affairs (EEA)">
            <a:extLst>
              <a:ext uri="{FF2B5EF4-FFF2-40B4-BE49-F238E27FC236}">
                <a16:creationId xmlns:a16="http://schemas.microsoft.com/office/drawing/2014/main" id="{0C7A1809-C2C3-6876-6AB8-D47B34108887}"/>
              </a:ext>
            </a:extLst>
          </p:cNvPr>
          <p:cNvSpPr txBox="1"/>
          <p:nvPr/>
        </p:nvSpPr>
        <p:spPr>
          <a:xfrm>
            <a:off x="7260241" y="1074424"/>
            <a:ext cx="2457388" cy="661976"/>
          </a:xfrm>
          <a:prstGeom prst="rect">
            <a:avLst/>
          </a:prstGeom>
          <a:noFill/>
        </p:spPr>
        <p:txBody>
          <a:bodyPr wrap="square">
            <a:spAutoFit/>
          </a:bodyPr>
          <a:lstStyle/>
          <a:p>
            <a:r>
              <a:rPr lang="en-US" sz="1200" b="0" i="0">
                <a:solidFill>
                  <a:schemeClr val="bg1"/>
                </a:solidFill>
                <a:effectLst/>
              </a:rPr>
              <a:t>of the Executive Office of</a:t>
            </a:r>
            <a:br>
              <a:rPr lang="en-US" sz="1200" b="0" i="0">
                <a:solidFill>
                  <a:schemeClr val="bg1"/>
                </a:solidFill>
                <a:effectLst/>
              </a:rPr>
            </a:br>
            <a:r>
              <a:rPr lang="en-US" sz="1200" b="0" i="0">
                <a:solidFill>
                  <a:schemeClr val="bg1"/>
                </a:solidFill>
                <a:effectLst/>
              </a:rPr>
              <a:t>Energy and Environmental</a:t>
            </a:r>
            <a:br>
              <a:rPr lang="en-US" sz="1200" b="0" i="0">
                <a:solidFill>
                  <a:schemeClr val="bg1"/>
                </a:solidFill>
                <a:effectLst/>
              </a:rPr>
            </a:br>
            <a:r>
              <a:rPr lang="en-US" sz="1200" b="0" i="0">
                <a:solidFill>
                  <a:schemeClr val="bg1"/>
                </a:solidFill>
                <a:effectLst/>
              </a:rPr>
              <a:t>Affairs (EEA)</a:t>
            </a:r>
            <a:endParaRPr lang="en-US" sz="1200">
              <a:solidFill>
                <a:schemeClr val="bg1"/>
              </a:solidFill>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83218D08-AE53-0D8D-F55C-CF2A3F4EEB65}"/>
              </a:ext>
            </a:extLst>
          </p:cNvPr>
          <p:cNvSpPr/>
          <p:nvPr/>
        </p:nvSpPr>
        <p:spPr>
          <a:xfrm>
            <a:off x="6667500" y="1895475"/>
            <a:ext cx="4314825" cy="4073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shape&#10;&#10;Description automatically generated">
            <a:extLst>
              <a:ext uri="{FF2B5EF4-FFF2-40B4-BE49-F238E27FC236}">
                <a16:creationId xmlns:a16="http://schemas.microsoft.com/office/drawing/2014/main" id="{DABF564E-8980-0281-9236-A356AAA14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386" y="688413"/>
            <a:ext cx="821868" cy="1050255"/>
          </a:xfrm>
          <a:prstGeom prst="rect">
            <a:avLst/>
          </a:prstGeom>
        </p:spPr>
      </p:pic>
      <p:sp>
        <p:nvSpPr>
          <p:cNvPr id="27" name="Rectangle: Rounded Corners 26"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C5AA3F0A-F18C-7790-59E6-5B73010BA02F}"/>
              </a:ext>
            </a:extLst>
          </p:cNvPr>
          <p:cNvSpPr/>
          <p:nvPr/>
        </p:nvSpPr>
        <p:spPr>
          <a:xfrm>
            <a:off x="6282595" y="2245080"/>
            <a:ext cx="5208442" cy="685800"/>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Department of Energy Resources</a:t>
            </a:r>
          </a:p>
        </p:txBody>
      </p:sp>
      <p:sp>
        <p:nvSpPr>
          <p:cNvPr id="28" name="Rectangle: Rounded Corners 27"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1F7A6386-7655-F680-BAD9-32E780C3F5A9}"/>
              </a:ext>
            </a:extLst>
          </p:cNvPr>
          <p:cNvSpPr/>
          <p:nvPr/>
        </p:nvSpPr>
        <p:spPr>
          <a:xfrm>
            <a:off x="5702559"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Green Communities</a:t>
            </a:r>
          </a:p>
        </p:txBody>
      </p:sp>
      <p:sp>
        <p:nvSpPr>
          <p:cNvPr id="31" name="Rectangle: Rounded Corners 30"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9EA6052C-ED76-FC95-E0D4-4A677AF57FD9}"/>
              </a:ext>
            </a:extLst>
          </p:cNvPr>
          <p:cNvSpPr/>
          <p:nvPr/>
        </p:nvSpPr>
        <p:spPr>
          <a:xfrm>
            <a:off x="7239909"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Leading By Example</a:t>
            </a:r>
          </a:p>
        </p:txBody>
      </p:sp>
      <p:sp>
        <p:nvSpPr>
          <p:cNvPr id="32" name="Rectangle: Rounded Corners 31"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A28B32CC-7887-6AFB-DD19-E947D6448EA4}"/>
              </a:ext>
            </a:extLst>
          </p:cNvPr>
          <p:cNvSpPr/>
          <p:nvPr/>
        </p:nvSpPr>
        <p:spPr>
          <a:xfrm>
            <a:off x="5613383" y="325530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Energy Efficiency</a:t>
            </a:r>
          </a:p>
        </p:txBody>
      </p:sp>
      <p:sp>
        <p:nvSpPr>
          <p:cNvPr id="33" name="Rectangle: Rounded Corners 32"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090170DF-C52D-55D8-BD11-4F0ECEAA7DEF}"/>
              </a:ext>
            </a:extLst>
          </p:cNvPr>
          <p:cNvSpPr/>
          <p:nvPr/>
        </p:nvSpPr>
        <p:spPr>
          <a:xfrm>
            <a:off x="10480457"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Renewable &amp; Alternative Energy</a:t>
            </a:r>
          </a:p>
        </p:txBody>
      </p:sp>
      <p:sp>
        <p:nvSpPr>
          <p:cNvPr id="34" name="Rectangle: Rounded Corners 33"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67FC9C23-3B1A-EC25-66ED-901F0475D5BB}"/>
              </a:ext>
            </a:extLst>
          </p:cNvPr>
          <p:cNvSpPr/>
          <p:nvPr/>
        </p:nvSpPr>
        <p:spPr>
          <a:xfrm>
            <a:off x="10529548" y="3250307"/>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Policy, Planning &amp; Analysis</a:t>
            </a:r>
          </a:p>
        </p:txBody>
      </p:sp>
      <p:sp>
        <p:nvSpPr>
          <p:cNvPr id="35" name="Rectangle: Rounded Corners 34"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7C445AFD-C4B6-DEFA-927C-01311F470247}"/>
              </a:ext>
            </a:extLst>
          </p:cNvPr>
          <p:cNvSpPr/>
          <p:nvPr/>
        </p:nvSpPr>
        <p:spPr>
          <a:xfrm>
            <a:off x="9055198"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Siting &amp; Permitting</a:t>
            </a:r>
          </a:p>
        </p:txBody>
      </p:sp>
      <p:sp>
        <p:nvSpPr>
          <p:cNvPr id="36" name="Rectangle: Rounded Corners 35"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35686248-46EC-117D-5D21-0D7AB69FB7A5}"/>
              </a:ext>
            </a:extLst>
          </p:cNvPr>
          <p:cNvSpPr/>
          <p:nvPr/>
        </p:nvSpPr>
        <p:spPr>
          <a:xfrm>
            <a:off x="7436444" y="3527432"/>
            <a:ext cx="2936653" cy="1273702"/>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Cross-Divisional Support</a:t>
            </a:r>
          </a:p>
          <a:p>
            <a:pPr algn="ctr"/>
            <a:r>
              <a:rPr lang="en-US" sz="1400"/>
              <a:t>Coordination &amp; Engagement</a:t>
            </a:r>
          </a:p>
          <a:p>
            <a:pPr algn="ctr"/>
            <a:r>
              <a:rPr lang="en-US" sz="1200"/>
              <a:t>Federal Funding, Energy Security, Legal, Finance</a:t>
            </a:r>
            <a:endParaRPr lang="en-US" sz="1600"/>
          </a:p>
        </p:txBody>
      </p:sp>
    </p:spTree>
    <p:extLst>
      <p:ext uri="{BB962C8B-B14F-4D97-AF65-F5344CB8AC3E}">
        <p14:creationId xmlns:p14="http://schemas.microsoft.com/office/powerpoint/2010/main" val="2747674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8CA9-7D6A-2D7B-942E-0C48F95B0F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A7672A-184F-A537-751E-F9D6F1827282}"/>
              </a:ext>
            </a:extLst>
          </p:cNvPr>
          <p:cNvSpPr>
            <a:spLocks noGrp="1"/>
          </p:cNvSpPr>
          <p:nvPr>
            <p:ph type="body" sz="quarter" idx="11"/>
          </p:nvPr>
        </p:nvSpPr>
        <p:spPr>
          <a:xfrm>
            <a:off x="482025" y="576987"/>
            <a:ext cx="7276088" cy="607100"/>
          </a:xfrm>
        </p:spPr>
        <p:txBody>
          <a:bodyPr/>
          <a:lstStyle/>
          <a:p>
            <a:r>
              <a:rPr lang="en-US"/>
              <a:t>2024 Key Accomplishments</a:t>
            </a:r>
          </a:p>
        </p:txBody>
      </p:sp>
      <p:sp>
        <p:nvSpPr>
          <p:cNvPr id="3" name="Text Placeholder 2">
            <a:extLst>
              <a:ext uri="{FF2B5EF4-FFF2-40B4-BE49-F238E27FC236}">
                <a16:creationId xmlns:a16="http://schemas.microsoft.com/office/drawing/2014/main" id="{A57B94EF-A5AF-7D59-23FA-F406608EEDB2}"/>
              </a:ext>
            </a:extLst>
          </p:cNvPr>
          <p:cNvSpPr>
            <a:spLocks noGrp="1"/>
          </p:cNvSpPr>
          <p:nvPr>
            <p:ph type="body" sz="quarter" idx="13"/>
          </p:nvPr>
        </p:nvSpPr>
        <p:spPr>
          <a:xfrm>
            <a:off x="508611" y="1985589"/>
            <a:ext cx="7060589" cy="4014439"/>
          </a:xfrm>
        </p:spPr>
        <p:txBody>
          <a:bodyPr numCol="1"/>
          <a:lstStyle/>
          <a:p>
            <a:pPr marL="285750" indent="-285750">
              <a:buFont typeface="Arial" panose="020B0604020202020204" pitchFamily="34" charset="0"/>
              <a:buChar char="•"/>
            </a:pPr>
            <a:r>
              <a:rPr lang="en-US" sz="1800"/>
              <a:t>Federal Funding Success</a:t>
            </a:r>
          </a:p>
          <a:p>
            <a:pPr marL="285750" indent="-285750">
              <a:buFont typeface="Arial" panose="020B0604020202020204" pitchFamily="34" charset="0"/>
              <a:buChar char="•"/>
            </a:pPr>
            <a:r>
              <a:rPr lang="en-US" sz="1800"/>
              <a:t>Three-Year Plan</a:t>
            </a:r>
          </a:p>
          <a:p>
            <a:pPr marL="285750" indent="-285750">
              <a:buFont typeface="Arial" panose="020B0604020202020204" pitchFamily="34" charset="0"/>
              <a:buChar char="•"/>
            </a:pPr>
            <a:r>
              <a:rPr lang="en-US" sz="1800"/>
              <a:t>Regulations</a:t>
            </a:r>
          </a:p>
          <a:p>
            <a:pPr marL="285750" indent="-285750">
              <a:buFont typeface="Arial" panose="020B0604020202020204" pitchFamily="34" charset="0"/>
              <a:buChar char="•"/>
            </a:pPr>
            <a:r>
              <a:rPr lang="en-US" sz="1800"/>
              <a:t>Energy Efficiency, Green Communities, Leading by Example Grants</a:t>
            </a:r>
          </a:p>
          <a:p>
            <a:pPr marL="285750" indent="-285750">
              <a:buFont typeface="Arial" panose="020B0604020202020204" pitchFamily="34" charset="0"/>
              <a:buChar char="•"/>
            </a:pPr>
            <a:r>
              <a:rPr lang="en-US" sz="1800"/>
              <a:t>Climate Leaders</a:t>
            </a:r>
          </a:p>
          <a:p>
            <a:pPr marL="285750" indent="-285750">
              <a:buFont typeface="Arial" panose="020B0604020202020204" pitchFamily="34" charset="0"/>
              <a:buChar char="•"/>
            </a:pPr>
            <a:r>
              <a:rPr lang="en-US" sz="1800"/>
              <a:t>MOR-EV Rebates</a:t>
            </a:r>
          </a:p>
          <a:p>
            <a:pPr marL="285750" indent="-285750">
              <a:buFont typeface="Arial" panose="020B0604020202020204" pitchFamily="34" charset="0"/>
              <a:buChar char="•"/>
            </a:pPr>
            <a:r>
              <a:rPr lang="en-US" sz="1800"/>
              <a:t>Offshore Wind Procurement</a:t>
            </a:r>
          </a:p>
          <a:p>
            <a:pPr marL="285750" indent="-285750">
              <a:buFont typeface="Arial" panose="020B0604020202020204" pitchFamily="34" charset="0"/>
              <a:buChar char="•"/>
            </a:pPr>
            <a:r>
              <a:rPr lang="en-US" sz="1800"/>
              <a:t>Interagency Rates Working Group Short-Term Recommendations</a:t>
            </a:r>
          </a:p>
          <a:p>
            <a:pPr marL="285750" indent="-285750">
              <a:buFont typeface="Arial" panose="020B0604020202020204" pitchFamily="34" charset="0"/>
              <a:buChar char="•"/>
            </a:pPr>
            <a:r>
              <a:rPr lang="en-US" sz="1800"/>
              <a:t>Solar Incentive (SMART) Program Straw Proposal</a:t>
            </a:r>
          </a:p>
          <a:p>
            <a:pPr marL="285750" indent="-285750">
              <a:buFont typeface="Arial" panose="020B0604020202020204" pitchFamily="34" charset="0"/>
              <a:buChar char="•"/>
            </a:pPr>
            <a:r>
              <a:rPr lang="en-US" sz="1800"/>
              <a:t>Building Capacity to Meet Mandates</a:t>
            </a:r>
          </a:p>
        </p:txBody>
      </p:sp>
      <p:sp>
        <p:nvSpPr>
          <p:cNvPr id="6" name="Rectangle 1">
            <a:extLst>
              <a:ext uri="{FF2B5EF4-FFF2-40B4-BE49-F238E27FC236}">
                <a16:creationId xmlns:a16="http://schemas.microsoft.com/office/drawing/2014/main" id="{DD992C01-8A22-6073-D4AC-DF996192EB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81ECA495-0703-0981-7070-765066B7550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58113" y="2128656"/>
            <a:ext cx="3877216" cy="2600688"/>
          </a:xfrm>
          <a:prstGeom prst="rect">
            <a:avLst/>
          </a:prstGeom>
        </p:spPr>
      </p:pic>
    </p:spTree>
    <p:extLst>
      <p:ext uri="{BB962C8B-B14F-4D97-AF65-F5344CB8AC3E}">
        <p14:creationId xmlns:p14="http://schemas.microsoft.com/office/powerpoint/2010/main" val="151802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7892-9252-B6C6-36D4-63662F7213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6C45CC-628C-6013-52D4-70D35757A1F9}"/>
              </a:ext>
            </a:extLst>
          </p:cNvPr>
          <p:cNvSpPr>
            <a:spLocks noGrp="1"/>
          </p:cNvSpPr>
          <p:nvPr>
            <p:ph type="body" sz="quarter" idx="11"/>
          </p:nvPr>
        </p:nvSpPr>
        <p:spPr>
          <a:xfrm>
            <a:off x="482025" y="576987"/>
            <a:ext cx="7276088" cy="607100"/>
          </a:xfrm>
        </p:spPr>
        <p:txBody>
          <a:bodyPr/>
          <a:lstStyle/>
          <a:p>
            <a:r>
              <a:rPr lang="en-US"/>
              <a:t>2025 Policy Goals</a:t>
            </a:r>
          </a:p>
        </p:txBody>
      </p:sp>
      <p:sp>
        <p:nvSpPr>
          <p:cNvPr id="3" name="Text Placeholder 2">
            <a:extLst>
              <a:ext uri="{FF2B5EF4-FFF2-40B4-BE49-F238E27FC236}">
                <a16:creationId xmlns:a16="http://schemas.microsoft.com/office/drawing/2014/main" id="{2C200DE4-460D-6E88-C650-FF64A962033D}"/>
              </a:ext>
            </a:extLst>
          </p:cNvPr>
          <p:cNvSpPr>
            <a:spLocks noGrp="1"/>
          </p:cNvSpPr>
          <p:nvPr>
            <p:ph type="body" sz="quarter" idx="13"/>
          </p:nvPr>
        </p:nvSpPr>
        <p:spPr>
          <a:xfrm>
            <a:off x="508611" y="1985589"/>
            <a:ext cx="10906951" cy="4014439"/>
          </a:xfrm>
        </p:spPr>
        <p:txBody>
          <a:bodyPr numCol="1"/>
          <a:lstStyle/>
          <a:p>
            <a:pPr marL="285750" indent="-285750">
              <a:spcBef>
                <a:spcPts val="0"/>
              </a:spcBef>
              <a:spcAft>
                <a:spcPts val="1200"/>
              </a:spcAft>
              <a:buFont typeface="Arial" panose="020B0604020202020204" pitchFamily="34" charset="0"/>
              <a:buChar char="•"/>
            </a:pPr>
            <a:endParaRPr lang="en-US" sz="1800"/>
          </a:p>
          <a:p>
            <a:pPr marL="285750" indent="-285750">
              <a:spcBef>
                <a:spcPts val="0"/>
              </a:spcBef>
              <a:spcAft>
                <a:spcPts val="1200"/>
              </a:spcAft>
              <a:buFont typeface="Arial" panose="020B0604020202020204" pitchFamily="34" charset="0"/>
              <a:buChar char="•"/>
            </a:pPr>
            <a:r>
              <a:rPr lang="en-US" sz="1800"/>
              <a:t>Implement Core and New Programs and Regulations</a:t>
            </a:r>
          </a:p>
          <a:p>
            <a:pPr marL="285750" indent="-285750">
              <a:spcBef>
                <a:spcPts val="0"/>
              </a:spcBef>
              <a:spcAft>
                <a:spcPts val="1200"/>
              </a:spcAft>
              <a:buFont typeface="Arial" panose="020B0604020202020204" pitchFamily="34" charset="0"/>
              <a:buChar char="•"/>
            </a:pPr>
            <a:r>
              <a:rPr lang="en-US" sz="1800"/>
              <a:t>Disburse Funding through Grant Programs to Maximize Impact</a:t>
            </a:r>
          </a:p>
          <a:p>
            <a:pPr marL="285750" indent="-285750">
              <a:spcBef>
                <a:spcPts val="0"/>
              </a:spcBef>
              <a:spcAft>
                <a:spcPts val="1200"/>
              </a:spcAft>
              <a:buFont typeface="Arial" panose="020B0604020202020204" pitchFamily="34" charset="0"/>
              <a:buChar char="•"/>
            </a:pPr>
            <a:r>
              <a:rPr lang="en-US" sz="1800"/>
              <a:t>Develop Strategic and Effective Policy </a:t>
            </a:r>
          </a:p>
          <a:p>
            <a:pPr marL="285750" indent="-285750">
              <a:spcBef>
                <a:spcPts val="0"/>
              </a:spcBef>
              <a:spcAft>
                <a:spcPts val="1200"/>
              </a:spcAft>
              <a:buFont typeface="Arial" panose="020B0604020202020204" pitchFamily="34" charset="0"/>
              <a:buChar char="•"/>
            </a:pPr>
            <a:r>
              <a:rPr lang="en-US" sz="1800"/>
              <a:t>Ensure Transparency and Robust Stakeholder Engagement</a:t>
            </a:r>
          </a:p>
          <a:p>
            <a:pPr marL="285750" indent="-285750">
              <a:spcBef>
                <a:spcPts val="0"/>
              </a:spcBef>
              <a:spcAft>
                <a:spcPts val="1200"/>
              </a:spcAft>
              <a:buFont typeface="Arial" panose="020B0604020202020204" pitchFamily="34" charset="0"/>
              <a:buChar char="•"/>
            </a:pPr>
            <a:r>
              <a:rPr lang="en-US" sz="1800"/>
              <a:t>Increase Language Access</a:t>
            </a:r>
          </a:p>
          <a:p>
            <a:pPr marL="285750" indent="-285750">
              <a:spcBef>
                <a:spcPts val="0"/>
              </a:spcBef>
              <a:spcAft>
                <a:spcPts val="1200"/>
              </a:spcAft>
              <a:buFont typeface="Arial" panose="020B0604020202020204" pitchFamily="34" charset="0"/>
              <a:buChar char="•"/>
            </a:pPr>
            <a:r>
              <a:rPr lang="en-US" sz="1800"/>
              <a:t>Catalyze Pathways for Decarbonization</a:t>
            </a:r>
          </a:p>
          <a:p>
            <a:pPr marL="285750" indent="-285750">
              <a:spcBef>
                <a:spcPts val="0"/>
              </a:spcBef>
              <a:spcAft>
                <a:spcPts val="1200"/>
              </a:spcAft>
              <a:buFont typeface="Arial" panose="020B0604020202020204" pitchFamily="34" charset="0"/>
              <a:buChar char="•"/>
            </a:pPr>
            <a:r>
              <a:rPr lang="en-US" sz="1800"/>
              <a:t>Coordinate with Neighboring States and Regions</a:t>
            </a:r>
          </a:p>
        </p:txBody>
      </p:sp>
      <p:pic>
        <p:nvPicPr>
          <p:cNvPr id="7" name="Picture 6">
            <a:extLst>
              <a:ext uri="{FF2B5EF4-FFF2-40B4-BE49-F238E27FC236}">
                <a16:creationId xmlns:a16="http://schemas.microsoft.com/office/drawing/2014/main" id="{BE0B0C07-85D3-B2A7-523D-7A745A052A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56126" y="2142945"/>
            <a:ext cx="3867690" cy="2572109"/>
          </a:xfrm>
          <a:prstGeom prst="rect">
            <a:avLst/>
          </a:prstGeom>
        </p:spPr>
      </p:pic>
    </p:spTree>
    <p:extLst>
      <p:ext uri="{BB962C8B-B14F-4D97-AF65-F5344CB8AC3E}">
        <p14:creationId xmlns:p14="http://schemas.microsoft.com/office/powerpoint/2010/main" val="290501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D3EB-B3E2-875C-EE73-6525FF5AA9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07AFAD-3B9E-B92B-83AF-9BDC6869DB5C}"/>
              </a:ext>
            </a:extLst>
          </p:cNvPr>
          <p:cNvSpPr>
            <a:spLocks noGrp="1"/>
          </p:cNvSpPr>
          <p:nvPr>
            <p:ph type="body" sz="quarter" idx="11"/>
          </p:nvPr>
        </p:nvSpPr>
        <p:spPr>
          <a:xfrm>
            <a:off x="482025" y="576987"/>
            <a:ext cx="7276088" cy="607100"/>
          </a:xfrm>
        </p:spPr>
        <p:txBody>
          <a:bodyPr/>
          <a:lstStyle/>
          <a:p>
            <a:r>
              <a:rPr lang="en-US"/>
              <a:t>2025 Key Projects</a:t>
            </a:r>
          </a:p>
        </p:txBody>
      </p:sp>
      <p:sp>
        <p:nvSpPr>
          <p:cNvPr id="3" name="Text Placeholder 2">
            <a:extLst>
              <a:ext uri="{FF2B5EF4-FFF2-40B4-BE49-F238E27FC236}">
                <a16:creationId xmlns:a16="http://schemas.microsoft.com/office/drawing/2014/main" id="{9E1CE0F7-1D4F-6E14-F89F-A0A29EC580F3}"/>
              </a:ext>
            </a:extLst>
          </p:cNvPr>
          <p:cNvSpPr>
            <a:spLocks noGrp="1"/>
          </p:cNvSpPr>
          <p:nvPr>
            <p:ph type="body" sz="quarter" idx="13"/>
          </p:nvPr>
        </p:nvSpPr>
        <p:spPr/>
        <p:txBody>
          <a:bodyPr lIns="91440" tIns="45720" rIns="91440" bIns="45720" numCol="1" spcCol="548640" anchor="t"/>
          <a:lstStyle/>
          <a:p>
            <a:pPr marL="285750" indent="-285750">
              <a:buFont typeface="Arial" panose="020B0604020202020204" pitchFamily="34" charset="0"/>
              <a:buChar char="•"/>
            </a:pPr>
            <a:r>
              <a:rPr lang="en-US" sz="1800"/>
              <a:t>Website Reorganization</a:t>
            </a:r>
          </a:p>
          <a:p>
            <a:pPr marL="285750" indent="-285750">
              <a:buFont typeface="Arial" panose="020B0604020202020204" pitchFamily="34" charset="0"/>
              <a:buChar char="•"/>
            </a:pPr>
            <a:r>
              <a:rPr lang="en-US" sz="1800"/>
              <a:t>Procurements: Offshore Wind (83C), Energy Storage (83E), Regional</a:t>
            </a:r>
            <a:endParaRPr lang="en-US" sz="1800">
              <a:ea typeface="Calibri"/>
              <a:cs typeface="Calibri"/>
            </a:endParaRPr>
          </a:p>
          <a:p>
            <a:pPr marL="285750" indent="-285750">
              <a:buFont typeface="Arial" panose="020B0604020202020204" pitchFamily="34" charset="0"/>
              <a:buChar char="•"/>
            </a:pPr>
            <a:r>
              <a:rPr lang="en-US" sz="1800"/>
              <a:t>Federal Funding Deployment – </a:t>
            </a:r>
            <a:r>
              <a:rPr lang="en-US" sz="1800">
                <a:solidFill>
                  <a:srgbClr val="3567B1"/>
                </a:solidFill>
                <a:hlinkClick r:id="rId2">
                  <a:extLst>
                    <a:ext uri="{A12FA001-AC4F-418D-AE19-62706E023703}">
                      <ahyp:hlinkClr xmlns:ahyp="http://schemas.microsoft.com/office/drawing/2018/hyperlinkcolor" val="tx"/>
                    </a:ext>
                  </a:extLst>
                </a:hlinkClick>
              </a:rPr>
              <a:t>IRA Home Energy Rebate Programs (HER / HEAR)</a:t>
            </a:r>
            <a:r>
              <a:rPr lang="en-US" sz="1800"/>
              <a:t>, </a:t>
            </a:r>
            <a:r>
              <a:rPr lang="en-US" sz="1800">
                <a:solidFill>
                  <a:srgbClr val="3567B1"/>
                </a:solidFill>
                <a:hlinkClick r:id="rId3">
                  <a:extLst>
                    <a:ext uri="{A12FA001-AC4F-418D-AE19-62706E023703}">
                      <ahyp:hlinkClr xmlns:ahyp="http://schemas.microsoft.com/office/drawing/2018/hyperlinkcolor" val="tx"/>
                    </a:ext>
                  </a:extLst>
                </a:hlinkClick>
              </a:rPr>
              <a:t>Solar for All</a:t>
            </a:r>
            <a:r>
              <a:rPr lang="en-US" sz="1800"/>
              <a:t>, etc. </a:t>
            </a:r>
            <a:endParaRPr lang="en-US" sz="1800">
              <a:ea typeface="Calibri"/>
              <a:cs typeface="Calibri"/>
            </a:endParaRPr>
          </a:p>
          <a:p>
            <a:pPr marL="285750" indent="-285750">
              <a:buFont typeface="Arial" panose="020B0604020202020204" pitchFamily="34" charset="0"/>
              <a:buChar char="•"/>
            </a:pPr>
            <a:r>
              <a:rPr lang="en-US" sz="1800"/>
              <a:t>Merrimack Valley Renewal Fund (MVRF)</a:t>
            </a:r>
            <a:endParaRPr lang="en-US" sz="1800">
              <a:ea typeface="Calibri"/>
              <a:cs typeface="Calibri"/>
            </a:endParaRPr>
          </a:p>
          <a:p>
            <a:pPr marL="285750" indent="-285750">
              <a:buFont typeface="Arial" panose="020B0604020202020204" pitchFamily="34" charset="0"/>
              <a:buChar char="•"/>
            </a:pPr>
            <a:r>
              <a:rPr lang="en-US" sz="1800"/>
              <a:t>Climate Leader Communities and State Government Decarbonization</a:t>
            </a:r>
            <a:endParaRPr lang="en-US" sz="1800">
              <a:ea typeface="Calibri"/>
              <a:cs typeface="Calibri"/>
            </a:endParaRPr>
          </a:p>
          <a:p>
            <a:pPr marL="285750" indent="-285750">
              <a:buClr>
                <a:schemeClr val="tx1">
                  <a:lumMod val="50000"/>
                  <a:lumOff val="50000"/>
                </a:schemeClr>
              </a:buClr>
              <a:buFont typeface="Arial" panose="020B0604020202020204" pitchFamily="34" charset="0"/>
              <a:buChar char="•"/>
            </a:pPr>
            <a:r>
              <a:rPr lang="en-US" sz="1800">
                <a:solidFill>
                  <a:srgbClr val="3567B1"/>
                </a:solidFill>
                <a:hlinkClick r:id="rId4">
                  <a:extLst>
                    <a:ext uri="{A12FA001-AC4F-418D-AE19-62706E023703}">
                      <ahyp:hlinkClr xmlns:ahyp="http://schemas.microsoft.com/office/drawing/2018/hyperlinkcolor" val="tx"/>
                    </a:ext>
                  </a:extLst>
                </a:hlinkClick>
              </a:rPr>
              <a:t>Interagency Rates Working Group</a:t>
            </a:r>
            <a:endParaRPr lang="en-US" sz="1800">
              <a:solidFill>
                <a:srgbClr val="3567B1"/>
              </a:solidFill>
              <a:ea typeface="Calibri"/>
              <a:cs typeface="Calibri"/>
            </a:endParaRPr>
          </a:p>
          <a:p>
            <a:pPr marL="285750" indent="-285750">
              <a:buFont typeface="Arial" panose="020B0604020202020204" pitchFamily="34" charset="0"/>
              <a:buChar char="•"/>
            </a:pPr>
            <a:r>
              <a:rPr lang="en-US" sz="1800"/>
              <a:t>Solar: </a:t>
            </a:r>
            <a:r>
              <a:rPr lang="en-US" sz="1800">
                <a:solidFill>
                  <a:srgbClr val="3567B1"/>
                </a:solidFill>
                <a:hlinkClick r:id="rId5">
                  <a:extLst>
                    <a:ext uri="{A12FA001-AC4F-418D-AE19-62706E023703}">
                      <ahyp:hlinkClr xmlns:ahyp="http://schemas.microsoft.com/office/drawing/2018/hyperlinkcolor" val="tx"/>
                    </a:ext>
                  </a:extLst>
                </a:hlinkClick>
              </a:rPr>
              <a:t>SMART 3.0</a:t>
            </a:r>
            <a:r>
              <a:rPr lang="en-US" sz="1800"/>
              <a:t>, Low-Income Services Solar Program</a:t>
            </a:r>
            <a:endParaRPr lang="en-US" sz="1800">
              <a:ea typeface="Calibri"/>
              <a:cs typeface="Calibri"/>
            </a:endParaRPr>
          </a:p>
          <a:p>
            <a:pPr marL="285750" indent="-285750">
              <a:buFont typeface="Arial" panose="020B0604020202020204" pitchFamily="34" charset="0"/>
              <a:buChar char="•"/>
            </a:pPr>
            <a:r>
              <a:rPr lang="en-US" sz="1800"/>
              <a:t>Clean Energy Siting &amp; Permitting Division</a:t>
            </a:r>
            <a:endParaRPr lang="en-US" sz="1800">
              <a:ea typeface="Calibri"/>
              <a:cs typeface="Calibri"/>
            </a:endParaRP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111566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36F0B-B87A-7AE6-6287-669EEF635856}"/>
              </a:ext>
            </a:extLst>
          </p:cNvPr>
          <p:cNvSpPr>
            <a:spLocks noGrp="1"/>
          </p:cNvSpPr>
          <p:nvPr>
            <p:ph type="body" sz="quarter" idx="14"/>
          </p:nvPr>
        </p:nvSpPr>
        <p:spPr>
          <a:xfrm>
            <a:off x="482025" y="576987"/>
            <a:ext cx="10981105" cy="607100"/>
          </a:xfrm>
        </p:spPr>
        <p:txBody>
          <a:bodyPr/>
          <a:lstStyle/>
          <a:p>
            <a:r>
              <a:rPr lang="en-US"/>
              <a:t>Coordination &amp; Engagement</a:t>
            </a:r>
          </a:p>
        </p:txBody>
      </p:sp>
      <p:sp>
        <p:nvSpPr>
          <p:cNvPr id="4" name="Text Placeholder 3">
            <a:extLst>
              <a:ext uri="{FF2B5EF4-FFF2-40B4-BE49-F238E27FC236}">
                <a16:creationId xmlns:a16="http://schemas.microsoft.com/office/drawing/2014/main" id="{5693139A-0795-3139-200B-7AE911CBC6DD}"/>
              </a:ext>
            </a:extLst>
          </p:cNvPr>
          <p:cNvSpPr>
            <a:spLocks noGrp="1"/>
          </p:cNvSpPr>
          <p:nvPr>
            <p:ph type="body" sz="quarter" idx="15"/>
          </p:nvPr>
        </p:nvSpPr>
        <p:spPr>
          <a:xfrm>
            <a:off x="508612" y="2256331"/>
            <a:ext cx="6855574" cy="4024682"/>
          </a:xfrm>
        </p:spPr>
        <p:txBody>
          <a:bodyPr>
            <a:normAutofit fontScale="62500" lnSpcReduction="20000"/>
          </a:bodyPr>
          <a:lstStyle/>
          <a:p>
            <a:pPr marL="457200" indent="-457200">
              <a:lnSpc>
                <a:spcPct val="120000"/>
              </a:lnSpc>
              <a:spcBef>
                <a:spcPts val="0"/>
              </a:spcBef>
              <a:spcAft>
                <a:spcPts val="600"/>
              </a:spcAft>
              <a:buFont typeface="Arial" panose="020B0604020202020204" pitchFamily="34" charset="0"/>
              <a:buChar char="•"/>
            </a:pPr>
            <a:r>
              <a:rPr lang="en-US" sz="3200" b="1">
                <a:solidFill>
                  <a:srgbClr val="3567B1"/>
                </a:solidFill>
              </a:rPr>
              <a:t>Continued Coordination with Internal and External Partners</a:t>
            </a:r>
          </a:p>
          <a:p>
            <a:pPr marL="1087438" lvl="1" indent="-457200">
              <a:lnSpc>
                <a:spcPct val="120000"/>
              </a:lnSpc>
              <a:spcBef>
                <a:spcPts val="0"/>
              </a:spcBef>
              <a:spcAft>
                <a:spcPts val="600"/>
              </a:spcAft>
              <a:buFont typeface="Arial" panose="020B0604020202020204" pitchFamily="34" charset="0"/>
              <a:buChar char="•"/>
            </a:pPr>
            <a:r>
              <a:rPr lang="en-US" sz="3100" err="1">
                <a:solidFill>
                  <a:srgbClr val="3567B1"/>
                </a:solidFill>
              </a:rPr>
              <a:t>ResilientMass</a:t>
            </a:r>
            <a:endParaRPr lang="en-US" sz="310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en-US" sz="3100">
                <a:solidFill>
                  <a:srgbClr val="3567B1"/>
                </a:solidFill>
              </a:rPr>
              <a:t>Energy Security</a:t>
            </a:r>
          </a:p>
          <a:p>
            <a:pPr marL="1087438" lvl="1" indent="-457200">
              <a:lnSpc>
                <a:spcPct val="120000"/>
              </a:lnSpc>
              <a:spcBef>
                <a:spcPts val="0"/>
              </a:spcBef>
              <a:spcAft>
                <a:spcPts val="600"/>
              </a:spcAft>
              <a:buFont typeface="Arial" panose="020B0604020202020204" pitchFamily="34" charset="0"/>
              <a:buChar char="•"/>
            </a:pPr>
            <a:r>
              <a:rPr lang="en-US" sz="3100">
                <a:solidFill>
                  <a:srgbClr val="3567B1"/>
                </a:solidFill>
              </a:rPr>
              <a:t>Office of Climate, Innovation, and Resilience</a:t>
            </a:r>
          </a:p>
          <a:p>
            <a:pPr marL="1087438" lvl="1" indent="-457200">
              <a:lnSpc>
                <a:spcPct val="120000"/>
              </a:lnSpc>
              <a:spcBef>
                <a:spcPts val="0"/>
              </a:spcBef>
              <a:spcAft>
                <a:spcPts val="600"/>
              </a:spcAft>
              <a:buFont typeface="Arial" panose="020B0604020202020204" pitchFamily="34" charset="0"/>
              <a:buChar char="•"/>
            </a:pPr>
            <a:r>
              <a:rPr lang="en-US" sz="3100">
                <a:solidFill>
                  <a:srgbClr val="3567B1"/>
                </a:solidFill>
              </a:rPr>
              <a:t>EEA Federal and Regional Affairs</a:t>
            </a:r>
          </a:p>
          <a:p>
            <a:pPr marL="1087438" lvl="1" indent="-457200">
              <a:lnSpc>
                <a:spcPct val="120000"/>
              </a:lnSpc>
              <a:spcBef>
                <a:spcPts val="0"/>
              </a:spcBef>
              <a:spcAft>
                <a:spcPts val="600"/>
              </a:spcAft>
              <a:buFont typeface="Arial" panose="020B0604020202020204" pitchFamily="34" charset="0"/>
              <a:buChar char="•"/>
            </a:pPr>
            <a:r>
              <a:rPr lang="en-US" sz="3100">
                <a:solidFill>
                  <a:srgbClr val="3567B1"/>
                </a:solidFill>
              </a:rPr>
              <a:t>EEA Office of Environmental Justice and Equity</a:t>
            </a:r>
          </a:p>
          <a:p>
            <a:pPr marL="457200" indent="-457200">
              <a:lnSpc>
                <a:spcPct val="120000"/>
              </a:lnSpc>
              <a:spcBef>
                <a:spcPts val="0"/>
              </a:spcBef>
              <a:spcAft>
                <a:spcPts val="600"/>
              </a:spcAft>
              <a:buFont typeface="Arial" panose="020B0604020202020204" pitchFamily="34" charset="0"/>
              <a:buChar char="•"/>
            </a:pPr>
            <a:r>
              <a:rPr lang="en-US" sz="3200" b="1">
                <a:solidFill>
                  <a:srgbClr val="3567B1"/>
                </a:solidFill>
              </a:rPr>
              <a:t>Support Cross Divisional Policies and Goals</a:t>
            </a:r>
          </a:p>
          <a:p>
            <a:pPr marL="1087438" lvl="1" indent="-457200">
              <a:lnSpc>
                <a:spcPct val="120000"/>
              </a:lnSpc>
              <a:spcBef>
                <a:spcPts val="0"/>
              </a:spcBef>
              <a:spcAft>
                <a:spcPts val="600"/>
              </a:spcAft>
              <a:buFont typeface="Arial" panose="020B0604020202020204" pitchFamily="34" charset="0"/>
              <a:buChar char="•"/>
            </a:pPr>
            <a:r>
              <a:rPr lang="en-US" sz="3100">
                <a:solidFill>
                  <a:srgbClr val="3567B1"/>
                </a:solidFill>
              </a:rPr>
              <a:t>Energy Justice and Equity</a:t>
            </a:r>
          </a:p>
          <a:p>
            <a:pPr marL="1087438" lvl="1" indent="-457200">
              <a:lnSpc>
                <a:spcPct val="120000"/>
              </a:lnSpc>
              <a:spcBef>
                <a:spcPts val="0"/>
              </a:spcBef>
              <a:spcAft>
                <a:spcPts val="600"/>
              </a:spcAft>
              <a:buFont typeface="Arial" panose="020B0604020202020204" pitchFamily="34" charset="0"/>
              <a:buChar char="•"/>
            </a:pPr>
            <a:r>
              <a:rPr lang="en-US" sz="3100">
                <a:solidFill>
                  <a:srgbClr val="3567B1"/>
                </a:solidFill>
              </a:rPr>
              <a:t>Resilience</a:t>
            </a:r>
          </a:p>
          <a:p>
            <a:pPr marL="914400" lvl="1" indent="-457200">
              <a:lnSpc>
                <a:spcPct val="120000"/>
              </a:lnSpc>
              <a:spcBef>
                <a:spcPts val="0"/>
              </a:spcBef>
              <a:spcAft>
                <a:spcPts val="600"/>
              </a:spcAft>
              <a:buFont typeface="Arial" panose="020B0604020202020204" pitchFamily="34" charset="0"/>
              <a:buChar char="•"/>
            </a:pPr>
            <a:endParaRPr lang="en-US" sz="4200">
              <a:solidFill>
                <a:srgbClr val="3567B1"/>
              </a:solidFill>
            </a:endParaRPr>
          </a:p>
        </p:txBody>
      </p:sp>
      <p:sp>
        <p:nvSpPr>
          <p:cNvPr id="5" name="Text Placeholder 4">
            <a:extLst>
              <a:ext uri="{FF2B5EF4-FFF2-40B4-BE49-F238E27FC236}">
                <a16:creationId xmlns:a16="http://schemas.microsoft.com/office/drawing/2014/main" id="{5A638867-D60D-220A-F773-DD46069C8B3A}"/>
              </a:ext>
            </a:extLst>
          </p:cNvPr>
          <p:cNvSpPr>
            <a:spLocks noGrp="1"/>
          </p:cNvSpPr>
          <p:nvPr>
            <p:ph type="body" sz="quarter" idx="16"/>
          </p:nvPr>
        </p:nvSpPr>
        <p:spPr/>
        <p:txBody>
          <a:bodyPr/>
          <a:lstStyle/>
          <a:p>
            <a:r>
              <a:rPr lang="en-US" sz="2800"/>
              <a:t>Goals for 2025</a:t>
            </a:r>
          </a:p>
        </p:txBody>
      </p:sp>
      <p:pic>
        <p:nvPicPr>
          <p:cNvPr id="6" name="Picture Placeholder 5">
            <a:extLst>
              <a:ext uri="{FF2B5EF4-FFF2-40B4-BE49-F238E27FC236}">
                <a16:creationId xmlns:a16="http://schemas.microsoft.com/office/drawing/2014/main" id="{6BBC49B5-4BB8-7060-A7E9-DBFB7964872B}"/>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l="7021" r="7021"/>
          <a:stretch>
            <a:fillRect/>
          </a:stretch>
        </p:blipFill>
        <p:spPr>
          <a:xfrm>
            <a:off x="7416800" y="1427162"/>
            <a:ext cx="4013200" cy="4668838"/>
          </a:xfrm>
          <a:prstGeom prst="rect">
            <a:avLst/>
          </a:prstGeom>
        </p:spPr>
      </p:pic>
    </p:spTree>
    <p:extLst>
      <p:ext uri="{BB962C8B-B14F-4D97-AF65-F5344CB8AC3E}">
        <p14:creationId xmlns:p14="http://schemas.microsoft.com/office/powerpoint/2010/main" val="376970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D8F87-4BA3-D5ED-7559-E5DF80EBDBD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2BCCC91D-0A85-5353-1EF8-62EAEDD1C067}"/>
              </a:ext>
            </a:extLst>
          </p:cNvPr>
          <p:cNvSpPr txBox="1"/>
          <p:nvPr/>
        </p:nvSpPr>
        <p:spPr>
          <a:xfrm>
            <a:off x="8509805" y="2289613"/>
            <a:ext cx="1462260" cy="338554"/>
          </a:xfrm>
          <a:prstGeom prst="rect">
            <a:avLst/>
          </a:prstGeom>
          <a:noFill/>
        </p:spPr>
        <p:txBody>
          <a:bodyPr wrap="none" rtlCol="0">
            <a:spAutoFit/>
          </a:bodyPr>
          <a:lstStyle/>
          <a:p>
            <a:r>
              <a:rPr lang="en-US" sz="1600" b="1">
                <a:solidFill>
                  <a:srgbClr val="1E7F7B"/>
                </a:solidFill>
                <a:cs typeface="Sora" pitchFamily="2" charset="0"/>
              </a:rPr>
              <a:t>2025 Timelines</a:t>
            </a:r>
          </a:p>
        </p:txBody>
      </p:sp>
      <p:sp>
        <p:nvSpPr>
          <p:cNvPr id="25" name="TextBox 24">
            <a:extLst>
              <a:ext uri="{FF2B5EF4-FFF2-40B4-BE49-F238E27FC236}">
                <a16:creationId xmlns:a16="http://schemas.microsoft.com/office/drawing/2014/main" id="{511679A6-F3C4-16DC-C7F1-2EC2FF3809C0}"/>
              </a:ext>
            </a:extLst>
          </p:cNvPr>
          <p:cNvSpPr txBox="1"/>
          <p:nvPr/>
        </p:nvSpPr>
        <p:spPr>
          <a:xfrm>
            <a:off x="8509805" y="2593282"/>
            <a:ext cx="2371219" cy="286873"/>
          </a:xfrm>
          <a:prstGeom prst="rect">
            <a:avLst/>
          </a:prstGeom>
          <a:noFill/>
        </p:spPr>
        <p:txBody>
          <a:bodyPr wrap="square">
            <a:spAutoFit/>
          </a:bodyPr>
          <a:lstStyle/>
          <a:p>
            <a:pPr>
              <a:lnSpc>
                <a:spcPts val="1600"/>
              </a:lnSpc>
            </a:pPr>
            <a:r>
              <a:rPr lang="en-US" sz="1200" b="1" i="0">
                <a:solidFill>
                  <a:schemeClr val="tx1">
                    <a:lumMod val="50000"/>
                    <a:lumOff val="50000"/>
                  </a:schemeClr>
                </a:solidFill>
                <a:effectLst/>
              </a:rPr>
              <a:t>Summer</a:t>
            </a:r>
            <a:r>
              <a:rPr lang="en-US" sz="1200" i="0">
                <a:solidFill>
                  <a:schemeClr val="tx1">
                    <a:lumMod val="50000"/>
                    <a:lumOff val="50000"/>
                  </a:schemeClr>
                </a:solidFill>
                <a:effectLst/>
              </a:rPr>
              <a:t>: Website Reorganization</a:t>
            </a:r>
            <a:endParaRPr lang="en-US" sz="1200" b="0" i="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F1BB231E-1202-E264-6B5D-294A6DA027CF}"/>
              </a:ext>
            </a:extLst>
          </p:cNvPr>
          <p:cNvCxnSpPr>
            <a:cxnSpLocks/>
          </p:cNvCxnSpPr>
          <p:nvPr/>
        </p:nvCxnSpPr>
        <p:spPr>
          <a:xfrm>
            <a:off x="8509805" y="325632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3945A1C-0B12-F92B-49F7-349B1B8CF7FD}"/>
              </a:ext>
            </a:extLst>
          </p:cNvPr>
          <p:cNvSpPr txBox="1"/>
          <p:nvPr/>
        </p:nvSpPr>
        <p:spPr>
          <a:xfrm>
            <a:off x="8509805" y="3601211"/>
            <a:ext cx="3063070" cy="338554"/>
          </a:xfrm>
          <a:prstGeom prst="rect">
            <a:avLst/>
          </a:prstGeom>
          <a:noFill/>
        </p:spPr>
        <p:txBody>
          <a:bodyPr wrap="square" rtlCol="0">
            <a:spAutoFit/>
          </a:bodyPr>
          <a:lstStyle/>
          <a:p>
            <a:r>
              <a:rPr lang="en-US" sz="1600" b="1">
                <a:solidFill>
                  <a:srgbClr val="1E7F7B"/>
                </a:solidFill>
                <a:cs typeface="Sora" pitchFamily="2" charset="0"/>
              </a:rPr>
              <a:t>Public Engagement Opportunities</a:t>
            </a:r>
          </a:p>
        </p:txBody>
      </p:sp>
      <p:sp>
        <p:nvSpPr>
          <p:cNvPr id="28" name="TextBox 27">
            <a:extLst>
              <a:ext uri="{FF2B5EF4-FFF2-40B4-BE49-F238E27FC236}">
                <a16:creationId xmlns:a16="http://schemas.microsoft.com/office/drawing/2014/main" id="{BBC719F5-6385-DC2C-CE26-4D07BD648B3B}"/>
              </a:ext>
            </a:extLst>
          </p:cNvPr>
          <p:cNvSpPr txBox="1"/>
          <p:nvPr/>
        </p:nvSpPr>
        <p:spPr>
          <a:xfrm>
            <a:off x="8509805" y="3971555"/>
            <a:ext cx="2977345" cy="697242"/>
          </a:xfrm>
          <a:prstGeom prst="rect">
            <a:avLst/>
          </a:prstGeom>
          <a:noFill/>
        </p:spPr>
        <p:txBody>
          <a:bodyPr wrap="square">
            <a:spAutoFit/>
          </a:bodyPr>
          <a:lstStyle/>
          <a:p>
            <a:pPr>
              <a:lnSpc>
                <a:spcPts val="1600"/>
              </a:lnSpc>
            </a:pPr>
            <a:r>
              <a:rPr lang="en-US" sz="1200" b="0">
                <a:solidFill>
                  <a:schemeClr val="tx1">
                    <a:lumMod val="50000"/>
                    <a:lumOff val="50000"/>
                  </a:schemeClr>
                </a:solidFill>
              </a:rPr>
              <a:t>Website Reorganization will </a:t>
            </a:r>
            <a:r>
              <a:rPr lang="en-US" sz="1200">
                <a:solidFill>
                  <a:schemeClr val="tx1">
                    <a:lumMod val="50000"/>
                    <a:lumOff val="50000"/>
                  </a:schemeClr>
                </a:solidFill>
              </a:rPr>
              <a:t>H</a:t>
            </a:r>
            <a:r>
              <a:rPr lang="en-US" sz="1200" b="0">
                <a:solidFill>
                  <a:schemeClr val="tx1">
                    <a:lumMod val="50000"/>
                    <a:lumOff val="50000"/>
                  </a:schemeClr>
                </a:solidFill>
              </a:rPr>
              <a:t>ighlight Engagement Opportunities for Program and Policy Implementation</a:t>
            </a:r>
            <a:endParaRPr lang="en-US" sz="1200" b="0" i="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8CFC87A8-BE4A-FCE5-2EF9-2706EDFA4F96}"/>
              </a:ext>
            </a:extLst>
          </p:cNvPr>
          <p:cNvSpPr>
            <a:spLocks noGrp="1"/>
          </p:cNvSpPr>
          <p:nvPr>
            <p:ph type="body" sz="quarter" idx="11"/>
          </p:nvPr>
        </p:nvSpPr>
        <p:spPr>
          <a:xfrm>
            <a:off x="482025" y="570522"/>
            <a:ext cx="11005125" cy="607100"/>
          </a:xfrm>
        </p:spPr>
        <p:txBody>
          <a:bodyPr/>
          <a:lstStyle/>
          <a:p>
            <a:r>
              <a:rPr lang="en-US"/>
              <a:t>Coordination &amp; Engagement</a:t>
            </a:r>
          </a:p>
        </p:txBody>
      </p:sp>
      <p:sp>
        <p:nvSpPr>
          <p:cNvPr id="6" name="Text Placeholder 5">
            <a:extLst>
              <a:ext uri="{FF2B5EF4-FFF2-40B4-BE49-F238E27FC236}">
                <a16:creationId xmlns:a16="http://schemas.microsoft.com/office/drawing/2014/main" id="{5FBD13E3-D2F9-CC3F-C910-67711B120F6E}"/>
              </a:ext>
            </a:extLst>
          </p:cNvPr>
          <p:cNvSpPr>
            <a:spLocks noGrp="1"/>
          </p:cNvSpPr>
          <p:nvPr>
            <p:ph type="body" sz="quarter" idx="12"/>
          </p:nvPr>
        </p:nvSpPr>
        <p:spPr>
          <a:xfrm>
            <a:off x="482024" y="2183335"/>
            <a:ext cx="4442578" cy="3912665"/>
          </a:xfrm>
        </p:spPr>
        <p:txBody>
          <a:bodyPr>
            <a:normAutofit fontScale="77500" lnSpcReduction="20000"/>
          </a:bodyPr>
          <a:lstStyle/>
          <a:p>
            <a:pPr marL="457200" indent="-457200">
              <a:lnSpc>
                <a:spcPct val="120000"/>
              </a:lnSpc>
              <a:spcBef>
                <a:spcPts val="0"/>
              </a:spcBef>
              <a:spcAft>
                <a:spcPts val="600"/>
              </a:spcAft>
              <a:buFont typeface="Arial" panose="020B0604020202020204" pitchFamily="34" charset="0"/>
              <a:buChar char="•"/>
            </a:pPr>
            <a:r>
              <a:rPr lang="en-US" sz="3200">
                <a:solidFill>
                  <a:srgbClr val="3567B1"/>
                </a:solidFill>
              </a:rPr>
              <a:t>Implement External Engagement Improvements</a:t>
            </a:r>
          </a:p>
          <a:p>
            <a:pPr marL="914400" lvl="2" indent="-342900">
              <a:lnSpc>
                <a:spcPct val="120000"/>
              </a:lnSpc>
              <a:spcBef>
                <a:spcPts val="0"/>
              </a:spcBef>
              <a:spcAft>
                <a:spcPts val="600"/>
              </a:spcAft>
            </a:pPr>
            <a:r>
              <a:rPr lang="en-US" sz="2400">
                <a:solidFill>
                  <a:srgbClr val="3567B1"/>
                </a:solidFill>
              </a:rPr>
              <a:t>Website Reorganization </a:t>
            </a:r>
          </a:p>
          <a:p>
            <a:pPr marL="914400" lvl="2" indent="-342900">
              <a:lnSpc>
                <a:spcPct val="120000"/>
              </a:lnSpc>
              <a:spcBef>
                <a:spcPts val="0"/>
              </a:spcBef>
              <a:spcAft>
                <a:spcPts val="600"/>
              </a:spcAft>
            </a:pPr>
            <a:r>
              <a:rPr lang="en-US" sz="2400">
                <a:solidFill>
                  <a:srgbClr val="3567B1"/>
                </a:solidFill>
              </a:rPr>
              <a:t>Comprehensive Strategy for Public Engagement</a:t>
            </a:r>
          </a:p>
          <a:p>
            <a:pPr lvl="1" indent="-457200">
              <a:lnSpc>
                <a:spcPct val="120000"/>
              </a:lnSpc>
              <a:spcBef>
                <a:spcPts val="0"/>
              </a:spcBef>
              <a:spcAft>
                <a:spcPts val="600"/>
              </a:spcAft>
              <a:buFont typeface="Arial" panose="020B0604020202020204" pitchFamily="34" charset="0"/>
              <a:buChar char="•"/>
            </a:pPr>
            <a:r>
              <a:rPr lang="en-US" sz="3200" b="1">
                <a:solidFill>
                  <a:srgbClr val="3567B1"/>
                </a:solidFill>
              </a:rPr>
              <a:t>Implement Federal Funding</a:t>
            </a:r>
          </a:p>
          <a:p>
            <a:pPr marL="914400" lvl="2" indent="-342900">
              <a:lnSpc>
                <a:spcPct val="120000"/>
              </a:lnSpc>
              <a:spcBef>
                <a:spcPts val="0"/>
              </a:spcBef>
              <a:spcAft>
                <a:spcPts val="600"/>
              </a:spcAft>
            </a:pPr>
            <a:r>
              <a:rPr lang="en-US" sz="2500">
                <a:solidFill>
                  <a:srgbClr val="3567B1"/>
                </a:solidFill>
              </a:rPr>
              <a:t>Home Energy Rebates, </a:t>
            </a:r>
            <a:r>
              <a:rPr lang="en-US" sz="2500" err="1">
                <a:solidFill>
                  <a:srgbClr val="3567B1"/>
                </a:solidFill>
              </a:rPr>
              <a:t>PowerUp</a:t>
            </a:r>
            <a:r>
              <a:rPr lang="en-US" sz="2500">
                <a:solidFill>
                  <a:srgbClr val="3567B1"/>
                </a:solidFill>
              </a:rPr>
              <a:t> New England, and many more!</a:t>
            </a:r>
          </a:p>
        </p:txBody>
      </p:sp>
      <p:sp>
        <p:nvSpPr>
          <p:cNvPr id="3" name="Text Placeholder 16">
            <a:extLst>
              <a:ext uri="{FF2B5EF4-FFF2-40B4-BE49-F238E27FC236}">
                <a16:creationId xmlns:a16="http://schemas.microsoft.com/office/drawing/2014/main" id="{AAD86FA3-58E7-8580-2DDC-181EB2FFB92C}"/>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2CB34B"/>
                </a:solidFill>
              </a:rPr>
              <a:t>2025 Key Projects</a:t>
            </a:r>
          </a:p>
        </p:txBody>
      </p:sp>
      <p:pic>
        <p:nvPicPr>
          <p:cNvPr id="5" name="Picture Placeholder 4">
            <a:extLst>
              <a:ext uri="{FF2B5EF4-FFF2-40B4-BE49-F238E27FC236}">
                <a16:creationId xmlns:a16="http://schemas.microsoft.com/office/drawing/2014/main" id="{125C716D-39E4-7FCA-814A-407C0EFE6133}"/>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824" r="27824"/>
          <a:stretch/>
        </p:blipFill>
        <p:spPr>
          <a:xfrm>
            <a:off x="5376091" y="1517181"/>
            <a:ext cx="2682225" cy="4029075"/>
          </a:xfrm>
        </p:spPr>
      </p:pic>
    </p:spTree>
    <p:extLst>
      <p:ext uri="{BB962C8B-B14F-4D97-AF65-F5344CB8AC3E}">
        <p14:creationId xmlns:p14="http://schemas.microsoft.com/office/powerpoint/2010/main" val="335565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A37E-649B-5647-4911-BC3C8CC1BC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004F7A2-D81E-53DB-4D08-0F54A0EF9831}"/>
              </a:ext>
            </a:extLst>
          </p:cNvPr>
          <p:cNvSpPr>
            <a:spLocks noGrp="1"/>
          </p:cNvSpPr>
          <p:nvPr>
            <p:ph type="body" sz="quarter" idx="14"/>
          </p:nvPr>
        </p:nvSpPr>
        <p:spPr>
          <a:xfrm>
            <a:off x="482025" y="576987"/>
            <a:ext cx="10981105" cy="607100"/>
          </a:xfrm>
        </p:spPr>
        <p:txBody>
          <a:bodyPr/>
          <a:lstStyle/>
          <a:p>
            <a:r>
              <a:rPr lang="en-US"/>
              <a:t>Energy Efficiency</a:t>
            </a:r>
          </a:p>
        </p:txBody>
      </p:sp>
      <p:sp>
        <p:nvSpPr>
          <p:cNvPr id="4" name="Text Placeholder 3">
            <a:extLst>
              <a:ext uri="{FF2B5EF4-FFF2-40B4-BE49-F238E27FC236}">
                <a16:creationId xmlns:a16="http://schemas.microsoft.com/office/drawing/2014/main" id="{D36F796B-08C5-C1A8-E082-C831E2C7D8C8}"/>
              </a:ext>
            </a:extLst>
          </p:cNvPr>
          <p:cNvSpPr>
            <a:spLocks noGrp="1"/>
          </p:cNvSpPr>
          <p:nvPr>
            <p:ph type="body" sz="quarter" idx="15"/>
          </p:nvPr>
        </p:nvSpPr>
        <p:spPr>
          <a:xfrm>
            <a:off x="489562" y="2067962"/>
            <a:ext cx="5606438" cy="4364736"/>
          </a:xfrm>
        </p:spPr>
        <p:txBody>
          <a:bodyPr lIns="91440" tIns="45720" rIns="91440" bIns="45720" numCol="1" spcCol="548640" anchor="t"/>
          <a:lstStyle/>
          <a:p>
            <a:pPr marL="285750" indent="-285750">
              <a:buFont typeface="Arial"/>
              <a:buChar char="•"/>
            </a:pPr>
            <a:r>
              <a:rPr lang="en-US" sz="1800">
                <a:solidFill>
                  <a:srgbClr val="3567B1"/>
                </a:solidFill>
                <a:ea typeface="Calibri"/>
                <a:cs typeface="Calibri"/>
              </a:rPr>
              <a:t>Support Building Decarbonization in the Commonwealth</a:t>
            </a:r>
          </a:p>
          <a:p>
            <a:pPr marL="625475" lvl="1" indent="-285750">
              <a:buFont typeface="Arial"/>
              <a:buChar char="•"/>
            </a:pPr>
            <a:r>
              <a:rPr lang="en-US" sz="1400">
                <a:solidFill>
                  <a:srgbClr val="3567B1"/>
                </a:solidFill>
                <a:ea typeface="Calibri"/>
                <a:cs typeface="Calibri"/>
              </a:rPr>
              <a:t>Collaborate with Mass Save program on customer enhancements</a:t>
            </a:r>
          </a:p>
          <a:p>
            <a:pPr marL="625475" lvl="1" indent="-285750">
              <a:buFont typeface="Arial"/>
              <a:buChar char="•"/>
            </a:pPr>
            <a:r>
              <a:rPr lang="en-US" sz="1400">
                <a:solidFill>
                  <a:srgbClr val="3567B1"/>
                </a:solidFill>
                <a:ea typeface="Calibri"/>
                <a:cs typeface="Calibri"/>
              </a:rPr>
              <a:t>Ensure Lawrence, Andover and North Andover homes and businesses are served through Merrimack Valley Renewal Fund</a:t>
            </a:r>
          </a:p>
          <a:p>
            <a:pPr marL="625475" lvl="1" indent="-285750">
              <a:buFont typeface="Arial"/>
              <a:buChar char="•"/>
            </a:pPr>
            <a:r>
              <a:rPr lang="en-US" sz="1400">
                <a:solidFill>
                  <a:srgbClr val="3567B1"/>
                </a:solidFill>
                <a:ea typeface="Calibri"/>
                <a:cs typeface="Calibri"/>
              </a:rPr>
              <a:t>Updated building codes, Commercial PACE (</a:t>
            </a:r>
            <a:r>
              <a:rPr lang="en-US" sz="1300">
                <a:solidFill>
                  <a:srgbClr val="3567B1"/>
                </a:solidFill>
                <a:ea typeface="Calibri"/>
                <a:cs typeface="Calibri"/>
              </a:rPr>
              <a:t>Property Assessed Clean Energy</a:t>
            </a:r>
            <a:r>
              <a:rPr lang="en-US" sz="1400">
                <a:solidFill>
                  <a:srgbClr val="3567B1"/>
                </a:solidFill>
                <a:ea typeface="Calibri"/>
                <a:cs typeface="Calibri"/>
              </a:rPr>
              <a:t>) guidelines, training and technical assistance</a:t>
            </a:r>
          </a:p>
          <a:p>
            <a:pPr marL="625475" lvl="1" indent="-285750">
              <a:buFont typeface="Arial"/>
              <a:buChar char="•"/>
            </a:pPr>
            <a:r>
              <a:rPr lang="en-US" sz="1400">
                <a:solidFill>
                  <a:srgbClr val="3567B1"/>
                </a:solidFill>
                <a:ea typeface="Calibri"/>
                <a:cs typeface="Calibri"/>
              </a:rPr>
              <a:t>Continue Affordable Housing Decarbonization Grants</a:t>
            </a:r>
          </a:p>
          <a:p>
            <a:pPr marL="625475" lvl="1" indent="-285750">
              <a:buFont typeface="Arial,Sans-Serif"/>
              <a:buChar char="•"/>
            </a:pPr>
            <a:r>
              <a:rPr lang="en-US" sz="1400">
                <a:solidFill>
                  <a:srgbClr val="3567B1"/>
                </a:solidFill>
                <a:ea typeface="Calibri"/>
                <a:cs typeface="Calibri"/>
              </a:rPr>
              <a:t>Secure and begin to use federal grant money</a:t>
            </a:r>
          </a:p>
          <a:p>
            <a:pPr marL="285750" indent="-285750">
              <a:buFont typeface="Arial"/>
              <a:buChar char="•"/>
            </a:pPr>
            <a:r>
              <a:rPr lang="en-US" sz="1800">
                <a:solidFill>
                  <a:srgbClr val="3567B1"/>
                </a:solidFill>
                <a:ea typeface="Calibri"/>
                <a:cs typeface="Calibri"/>
              </a:rPr>
              <a:t>Improve opportunities for public understanding and feedback on Energy Efficiency</a:t>
            </a:r>
          </a:p>
          <a:p>
            <a:pPr marL="285750" indent="-285750">
              <a:buFont typeface="Arial"/>
              <a:buChar char="•"/>
            </a:pPr>
            <a:r>
              <a:rPr lang="en-US" sz="1800">
                <a:solidFill>
                  <a:srgbClr val="3567B1"/>
                </a:solidFill>
                <a:ea typeface="Calibri"/>
                <a:cs typeface="Calibri"/>
              </a:rPr>
              <a:t>Launch Building Energy Reporting, which requires all owners of buildings over 20,000 square feet to report building energy use, develop guidelines to support compliance</a:t>
            </a:r>
          </a:p>
          <a:p>
            <a:pPr marL="285750" indent="-285750">
              <a:buFont typeface="Arial"/>
              <a:buChar char="•"/>
            </a:pPr>
            <a:endParaRPr lang="en-US">
              <a:ea typeface="Calibri"/>
              <a:cs typeface="Calibri"/>
            </a:endParaRPr>
          </a:p>
          <a:p>
            <a:endParaRPr lang="en-US">
              <a:ea typeface="Calibri"/>
              <a:cs typeface="Calibri"/>
            </a:endParaRPr>
          </a:p>
        </p:txBody>
      </p:sp>
      <p:sp>
        <p:nvSpPr>
          <p:cNvPr id="5" name="Text Placeholder 4">
            <a:extLst>
              <a:ext uri="{FF2B5EF4-FFF2-40B4-BE49-F238E27FC236}">
                <a16:creationId xmlns:a16="http://schemas.microsoft.com/office/drawing/2014/main" id="{555BE904-DBB5-7CBD-FF4A-9BF9EF749DB9}"/>
              </a:ext>
            </a:extLst>
          </p:cNvPr>
          <p:cNvSpPr>
            <a:spLocks noGrp="1"/>
          </p:cNvSpPr>
          <p:nvPr>
            <p:ph type="body" sz="quarter" idx="16"/>
          </p:nvPr>
        </p:nvSpPr>
        <p:spPr>
          <a:xfrm>
            <a:off x="482025" y="1358732"/>
            <a:ext cx="5524138" cy="534585"/>
          </a:xfrm>
        </p:spPr>
        <p:txBody>
          <a:bodyPr/>
          <a:lstStyle/>
          <a:p>
            <a:r>
              <a:rPr lang="en-US" sz="2800"/>
              <a:t>Goals for 2025</a:t>
            </a:r>
          </a:p>
        </p:txBody>
      </p:sp>
      <p:pic>
        <p:nvPicPr>
          <p:cNvPr id="13" name="Picture Placeholder 12">
            <a:extLst>
              <a:ext uri="{FF2B5EF4-FFF2-40B4-BE49-F238E27FC236}">
                <a16:creationId xmlns:a16="http://schemas.microsoft.com/office/drawing/2014/main" id="{FDB01804-7B04-7A6C-68DA-0BC11C2E3BB2}"/>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47" b="1347"/>
          <a:stretch>
            <a:fillRect/>
          </a:stretch>
        </p:blipFill>
        <p:spPr>
          <a:xfrm rot="5400000">
            <a:off x="6967538" y="1446213"/>
            <a:ext cx="5499100" cy="4013200"/>
          </a:xfrm>
        </p:spPr>
      </p:pic>
    </p:spTree>
    <p:extLst>
      <p:ext uri="{BB962C8B-B14F-4D97-AF65-F5344CB8AC3E}">
        <p14:creationId xmlns:p14="http://schemas.microsoft.com/office/powerpoint/2010/main" val="80424804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32323"/>
      </a:dk2>
      <a:lt2>
        <a:srgbClr val="FFFFFF"/>
      </a:lt2>
      <a:accent1>
        <a:srgbClr val="1E7F7B"/>
      </a:accent1>
      <a:accent2>
        <a:srgbClr val="2C3B90"/>
      </a:accent2>
      <a:accent3>
        <a:srgbClr val="79BF4C"/>
      </a:accent3>
      <a:accent4>
        <a:srgbClr val="D7D955"/>
      </a:accent4>
      <a:accent5>
        <a:srgbClr val="6E87C4"/>
      </a:accent5>
      <a:accent6>
        <a:srgbClr val="FFFFFF"/>
      </a:accent6>
      <a:hlink>
        <a:srgbClr val="2C3B90"/>
      </a:hlink>
      <a:folHlink>
        <a:srgbClr val="1E7F7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F057FC68AFD74FBB050BF9A24A083F" ma:contentTypeVersion="15" ma:contentTypeDescription="Create a new document." ma:contentTypeScope="" ma:versionID="f491c3351df8895a55b13c57f2ad1d95">
  <xsd:schema xmlns:xsd="http://www.w3.org/2001/XMLSchema" xmlns:xs="http://www.w3.org/2001/XMLSchema" xmlns:p="http://schemas.microsoft.com/office/2006/metadata/properties" xmlns:ns2="205770a5-936c-4772-8c84-e03eb7b44e46" xmlns:ns3="3bf83135-4203-4769-b93c-639af2b361b8" targetNamespace="http://schemas.microsoft.com/office/2006/metadata/properties" ma:root="true" ma:fieldsID="085ac459e4f9bbc79806ca7fe865c785" ns2:_="" ns3:_="">
    <xsd:import namespace="205770a5-936c-4772-8c84-e03eb7b44e46"/>
    <xsd:import namespace="3bf83135-4203-4769-b93c-639af2b361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DateforDele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770a5-936c-4772-8c84-e03eb7b44e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e83b223-df92-4d10-aa8c-3864aee27e76}" ma:internalName="TaxCatchAll" ma:showField="CatchAllData" ma:web="205770a5-936c-4772-8c84-e03eb7b44e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bf83135-4203-4769-b93c-639af2b361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ateforDeletion" ma:index="22" nillable="true" ma:displayName="Date for Deletion" ma:description="This folder will be removed on this date" ma:format="DateOnly" ma:internalName="DateforDeletion">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bf83135-4203-4769-b93c-639af2b361b8">
      <Terms xmlns="http://schemas.microsoft.com/office/infopath/2007/PartnerControls"/>
    </lcf76f155ced4ddcb4097134ff3c332f>
    <TaxCatchAll xmlns="205770a5-936c-4772-8c84-e03eb7b44e46" xsi:nil="true"/>
    <DateforDeletion xmlns="3bf83135-4203-4769-b93c-639af2b361b8" xsi:nil="true"/>
  </documentManagement>
</p:properties>
</file>

<file path=customXml/itemProps1.xml><?xml version="1.0" encoding="utf-8"?>
<ds:datastoreItem xmlns:ds="http://schemas.openxmlformats.org/officeDocument/2006/customXml" ds:itemID="{8C6907E9-F5BF-47A0-8F37-34C8D6E2AAE4}">
  <ds:schemaRefs>
    <ds:schemaRef ds:uri="http://schemas.microsoft.com/sharepoint/v3/contenttype/forms"/>
  </ds:schemaRefs>
</ds:datastoreItem>
</file>

<file path=customXml/itemProps2.xml><?xml version="1.0" encoding="utf-8"?>
<ds:datastoreItem xmlns:ds="http://schemas.openxmlformats.org/officeDocument/2006/customXml" ds:itemID="{5D39234E-9845-44CB-8593-134F11638767}"/>
</file>

<file path=customXml/itemProps3.xml><?xml version="1.0" encoding="utf-8"?>
<ds:datastoreItem xmlns:ds="http://schemas.openxmlformats.org/officeDocument/2006/customXml" ds:itemID="{3F26BAFE-A874-4EC2-8969-211D7AD35007}">
  <ds:schemaRefs>
    <ds:schemaRef ds:uri="acfa276b-4a56-46b4-b275-3bfd83a0c9ce"/>
    <ds:schemaRef ds:uri="f4537cc0-5f84-424b-92b6-409d02327c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1</Notes>
  <HiddenSlides>0</HiddenSlide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Generous Art</dc:creator>
  <cp:revision>1</cp:revision>
  <dcterms:created xsi:type="dcterms:W3CDTF">2022-11-15T11:17:26Z</dcterms:created>
  <dcterms:modified xsi:type="dcterms:W3CDTF">2025-01-15T20:42:58Z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0x0101001DF057FC68AFD74FBB050BF9A24A083F</vt:lpwstr>
  </property>
  <property fmtid="{D5CDD505-2E9C-101B-9397-08002B2CF9AE}" pid="3" name="MediaServiceImageTags">
    <vt:lpwstr/>
  </property>
</Properties>
</file>