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677" r:id="rId5"/>
  </p:sldMasterIdLst>
  <p:notesMasterIdLst>
    <p:notesMasterId r:id="rId29"/>
  </p:notesMasterIdLst>
  <p:handoutMasterIdLst>
    <p:handoutMasterId r:id="rId30"/>
  </p:handoutMasterIdLst>
  <p:sldIdLst>
    <p:sldId id="2413" r:id="rId6"/>
    <p:sldId id="785" r:id="rId7"/>
    <p:sldId id="788" r:id="rId8"/>
    <p:sldId id="2390" r:id="rId9"/>
    <p:sldId id="2389" r:id="rId10"/>
    <p:sldId id="2392" r:id="rId11"/>
    <p:sldId id="2396" r:id="rId12"/>
    <p:sldId id="805" r:id="rId13"/>
    <p:sldId id="2399" r:id="rId14"/>
    <p:sldId id="2395" r:id="rId15"/>
    <p:sldId id="2400" r:id="rId16"/>
    <p:sldId id="2401" r:id="rId17"/>
    <p:sldId id="2411" r:id="rId18"/>
    <p:sldId id="2412" r:id="rId19"/>
    <p:sldId id="2405" r:id="rId20"/>
    <p:sldId id="2407" r:id="rId21"/>
    <p:sldId id="2404" r:id="rId22"/>
    <p:sldId id="2406" r:id="rId23"/>
    <p:sldId id="2410" r:id="rId24"/>
    <p:sldId id="2397" r:id="rId25"/>
    <p:sldId id="2398" r:id="rId26"/>
    <p:sldId id="817" r:id="rId27"/>
    <p:sldId id="2372" r:id="rId2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480" userDrawn="1">
          <p15:clr>
            <a:srgbClr val="A4A3A4"/>
          </p15:clr>
        </p15:guide>
        <p15:guide id="2" pos="456" userDrawn="1">
          <p15:clr>
            <a:srgbClr val="A4A3A4"/>
          </p15:clr>
        </p15:guide>
        <p15:guide id="3" orient="horz" pos="3840" userDrawn="1">
          <p15:clr>
            <a:srgbClr val="A4A3A4"/>
          </p15:clr>
        </p15:guide>
        <p15:guide id="4" pos="7200"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AED5B510-E96A-A901-6400-F719596175C2}" name="Diggin, Lauren (ENE)" initials="DL" userId="S::lauren.diggin@mass.gov::da645118-5583-452b-b323-2f76aa9d17b1" providerId="AD"/>
  <p188:author id="{B02D4B27-2C5D-E02D-E909-ACBF62A960B0}" name="Friedman, Eric (ENE)" initials="EF" userId="S::eric.friedman@mass.gov::1eb29b6f-ae44-4d07-8c10-336345394792" providerId="AD"/>
  <p188:author id="{7238CA49-ADF8-951E-88B2-DDAE4906492C}" name="Fred Martins" initials="FM" userId="S::fmartins@discoverasg.com::18b38f81-ca96-41ce-a464-9d5d9ed6e065" providerId="AD"/>
  <p188:author id="{B9D25380-3A89-BF5E-3247-21BAE0617A6C}" name="Hatch, Susannah (ENE)" initials="SH" userId="S::Susannah.Hatch@mass.gov::6b629d37-4353-49fd-a6f5-9fa879304ab7" providerId="AD"/>
  <p188:author id="{BA587090-36AE-D88C-C14B-1D3568D3844F}" name="Mafe Della Porta" initials="MP" userId="S::MDellaPorta@discoverasg.com::26b8a7e8-0152-47a3-a130-010c6d04d889" providerId="AD"/>
  <p188:author id="{008CDD90-0E2C-5B87-9A9C-06CD0660F8DE}" name="Harkavy, Marian (ENE)" initials="MH" userId="Harkavy, Marian (ENE)" providerId="None"/>
  <p188:author id="{055BBEB9-8148-8B0E-8031-95A923CBFEA6}" name="Diggin, Lauren (ENE)" initials="LD" userId="S::Lauren.Diggin@mass.gov::da645118-5583-452b-b323-2f76aa9d17b1" providerId="AD"/>
  <p188:author id="{3017E9D5-AF9B-F02D-D1AD-D39A53E06246}" name="Bodemer, Jo Ann (ENE)" initials="B(" userId="S::joann.bodemer2@mass.gov::842c03f9-89bf-409a-b49e-4cc79d9140f2" providerId="AD"/>
  <p188:author id="{EFC5B7EC-51FB-6325-6E89-4CEF456E4196}" name="Hatch, Susannah (ENE)" initials="HS" userId="S::susannah.hatch@mass.gov::6b629d37-4353-49fd-a6f5-9fa879304ab7" providerId="AD"/>
  <p188:author id="{CCEE42F1-F204-DB2B-3459-AD8636EC3FDE}" name="Edington, Aurora (ENE)" initials="AE" userId="Edington, Aurora (ENE)" providerId="None"/>
  <p188:author id="{9366CBF5-AA27-372E-32DD-20DD0099A457}" name="Meserve, Samantha (ENE)" initials="SM" userId="S::samantha.meserve@mass.gov::f23fd3c3-b2a9-4f56-98db-3d3a4c732998"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Generous Art" initials="GA" lastIdx="1" clrIdx="0">
    <p:extLst>
      <p:ext uri="{19B8F6BF-5375-455C-9EA6-DF929625EA0E}">
        <p15:presenceInfo xmlns:p15="http://schemas.microsoft.com/office/powerpoint/2012/main" userId="74acd13c187467fd" providerId="Windows Live"/>
      </p:ext>
    </p:extLst>
  </p:cmAuthor>
  <p:cmAuthor id="2" name="generous art" initials="ga" lastIdx="2" clrIdx="1">
    <p:extLst>
      <p:ext uri="{19B8F6BF-5375-455C-9EA6-DF929625EA0E}">
        <p15:presenceInfo xmlns:p15="http://schemas.microsoft.com/office/powerpoint/2012/main" userId="3478c8d77a172363"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567B1"/>
    <a:srgbClr val="2CB34B"/>
    <a:srgbClr val="39B54A"/>
    <a:srgbClr val="2D3990"/>
    <a:srgbClr val="705DA8"/>
    <a:srgbClr val="FEF168"/>
    <a:srgbClr val="A5C939"/>
    <a:srgbClr val="F7C31E"/>
    <a:srgbClr val="21409A"/>
    <a:srgbClr val="FBB04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AF77B0F-5325-4D07-8BF5-9D87951A27D8}" v="11" vWet="12" dt="2025-01-14T20:56:09.566"/>
    <p1510:client id="{64C36EBA-7BBC-5B4B-2D24-6FE71A17EDFA}" v="2" dt="2025-01-14T21:43:15.581"/>
    <p1510:client id="{6A88E073-8BAF-4C04-B489-202422CBD112}" v="66" dt="2025-01-15T13:39:22.573"/>
    <p1510:client id="{7B1DECEB-3FBC-3542-4D9D-F4C6D033943F}" v="26" dt="2025-01-15T13:24:33.487"/>
    <p1510:client id="{DCB8A39F-1C39-4BFE-961D-247E9420F29A}" v="2900" dt="2025-01-15T20:42:44.042"/>
    <p1510:client id="{E3AA2918-0119-E6A0-21A5-2EC87D318D50}" v="21" dt="2025-01-15T16:28:43.958"/>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guide orient="horz" pos="480"/>
        <p:guide pos="456"/>
        <p:guide orient="horz" pos="3840"/>
        <p:guide pos="7200"/>
      </p:guideLst>
    </p:cSldViewPr>
  </p:slide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21" Type="http://schemas.openxmlformats.org/officeDocument/2006/relationships/slide" Target="slides/slide16.xml"/><Relationship Id="rId34" Type="http://schemas.openxmlformats.org/officeDocument/2006/relationships/theme" Target="theme/theme1.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viewProps" Target="viewProps.xml"/><Relationship Id="rId38" Type="http://schemas.microsoft.com/office/2018/10/relationships/authors" Target="author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presProps" Target="presProps.xml"/><Relationship Id="rId37" Type="http://schemas.microsoft.com/office/2015/10/relationships/revisionInfo" Target="revisionInfo.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microsoft.com/office/2016/11/relationships/changesInfo" Target="changesInfos/changesInfo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commentAuthors" Target="commentAuthors.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handoutMaster" Target="handoutMasters/handoutMaster1.xml"/><Relationship Id="rId35" Type="http://schemas.openxmlformats.org/officeDocument/2006/relationships/tableStyles" Target="tableStyles.xml"/><Relationship Id="rId8" Type="http://schemas.openxmlformats.org/officeDocument/2006/relationships/slide" Target="slides/slide3.xml"/><Relationship Id="rId3" Type="http://schemas.openxmlformats.org/officeDocument/2006/relationships/customXml" Target="../customXml/item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Bissetta, Joanne (ENE)" userId="S::joanne.bissetta@mass.gov::0f7e4d13-387a-426f-9424-51e1b087fc92" providerId="AD" clId="Web-{E3AA2918-0119-E6A0-21A5-2EC87D318D50}"/>
    <pc:docChg chg="modSld">
      <pc:chgData name="Bissetta, Joanne (ENE)" userId="S::joanne.bissetta@mass.gov::0f7e4d13-387a-426f-9424-51e1b087fc92" providerId="AD" clId="Web-{E3AA2918-0119-E6A0-21A5-2EC87D318D50}" dt="2025-01-15T16:28:43.958" v="17" actId="20577"/>
      <pc:docMkLst>
        <pc:docMk/>
      </pc:docMkLst>
      <pc:sldChg chg="modSp">
        <pc:chgData name="Bissetta, Joanne (ENE)" userId="S::joanne.bissetta@mass.gov::0f7e4d13-387a-426f-9424-51e1b087fc92" providerId="AD" clId="Web-{E3AA2918-0119-E6A0-21A5-2EC87D318D50}" dt="2025-01-15T16:28:43.958" v="17" actId="20577"/>
        <pc:sldMkLst>
          <pc:docMk/>
          <pc:sldMk cId="483816099" sldId="2401"/>
        </pc:sldMkLst>
        <pc:spChg chg="mod">
          <ac:chgData name="Bissetta, Joanne (ENE)" userId="S::joanne.bissetta@mass.gov::0f7e4d13-387a-426f-9424-51e1b087fc92" providerId="AD" clId="Web-{E3AA2918-0119-E6A0-21A5-2EC87D318D50}" dt="2025-01-15T16:28:43.958" v="17" actId="20577"/>
          <ac:spMkLst>
            <pc:docMk/>
            <pc:sldMk cId="483816099" sldId="2401"/>
            <ac:spMk id="6" creationId="{8FAF294D-2EC7-3D2C-7E50-12570044ABAD}"/>
          </ac:spMkLst>
        </pc:spChg>
        <pc:spChg chg="mod">
          <ac:chgData name="Bissetta, Joanne (ENE)" userId="S::joanne.bissetta@mass.gov::0f7e4d13-387a-426f-9424-51e1b087fc92" providerId="AD" clId="Web-{E3AA2918-0119-E6A0-21A5-2EC87D318D50}" dt="2025-01-15T16:09:05.557" v="2" actId="20577"/>
          <ac:spMkLst>
            <pc:docMk/>
            <pc:sldMk cId="483816099" sldId="2401"/>
            <ac:spMk id="25" creationId="{DD99284B-9170-A6C9-9DDD-EC7009E5DCC9}"/>
          </ac:spMkLst>
        </pc:spChg>
      </pc:sldChg>
    </pc:docChg>
  </pc:docChgLst>
  <pc:docChgLst>
    <pc:chgData name="Edington, Aurora (ENE)" userId="3c45abae-8825-4b43-affb-153192165d13" providerId="ADAL" clId="{ECC153D2-1FA9-417E-8B97-CBC8804BBA7A}"/>
    <pc:docChg chg="modSld sldOrd">
      <pc:chgData name="Edington, Aurora (ENE)" userId="3c45abae-8825-4b43-affb-153192165d13" providerId="ADAL" clId="{ECC153D2-1FA9-417E-8B97-CBC8804BBA7A}" dt="2025-01-09T20:32:45.224" v="4" actId="403"/>
      <pc:docMkLst>
        <pc:docMk/>
      </pc:docMkLst>
      <pc:sldChg chg="modSp mod ord">
        <pc:chgData name="Edington, Aurora (ENE)" userId="3c45abae-8825-4b43-affb-153192165d13" providerId="ADAL" clId="{ECC153D2-1FA9-417E-8B97-CBC8804BBA7A}" dt="2025-01-09T20:32:45.224" v="4" actId="403"/>
        <pc:sldMkLst>
          <pc:docMk/>
          <pc:sldMk cId="628113593" sldId="2405"/>
        </pc:sldMkLst>
        <pc:spChg chg="mod">
          <ac:chgData name="Edington, Aurora (ENE)" userId="3c45abae-8825-4b43-affb-153192165d13" providerId="ADAL" clId="{ECC153D2-1FA9-417E-8B97-CBC8804BBA7A}" dt="2025-01-09T20:32:45.224" v="4" actId="403"/>
          <ac:spMkLst>
            <pc:docMk/>
            <pc:sldMk cId="628113593" sldId="2405"/>
            <ac:spMk id="4" creationId="{7A83FDA1-9A1D-F99D-FE2A-073F45D91126}"/>
          </ac:spMkLst>
        </pc:spChg>
      </pc:sldChg>
      <pc:sldChg chg="modSp mod">
        <pc:chgData name="Edington, Aurora (ENE)" userId="3c45abae-8825-4b43-affb-153192165d13" providerId="ADAL" clId="{ECC153D2-1FA9-417E-8B97-CBC8804BBA7A}" dt="2025-01-09T20:22:02.196" v="2" actId="20577"/>
        <pc:sldMkLst>
          <pc:docMk/>
          <pc:sldMk cId="2413140196" sldId="2407"/>
        </pc:sldMkLst>
        <pc:spChg chg="mod">
          <ac:chgData name="Edington, Aurora (ENE)" userId="3c45abae-8825-4b43-affb-153192165d13" providerId="ADAL" clId="{ECC153D2-1FA9-417E-8B97-CBC8804BBA7A}" dt="2025-01-09T20:22:02.196" v="2" actId="20577"/>
          <ac:spMkLst>
            <pc:docMk/>
            <pc:sldMk cId="2413140196" sldId="2407"/>
            <ac:spMk id="25" creationId="{5E937DEF-257C-3E80-27D0-C38847AE68B5}"/>
          </ac:spMkLst>
        </pc:spChg>
      </pc:sldChg>
    </pc:docChg>
  </pc:docChgLst>
  <pc:docChgLst>
    <pc:chgData name="Meserve, Samantha (ENE)" userId="f23fd3c3-b2a9-4f56-98db-3d3a4c732998" providerId="ADAL" clId="{5AF77B0F-5325-4D07-8BF5-9D87951A27D8}"/>
    <pc:docChg chg="undo custSel modSld">
      <pc:chgData name="Meserve, Samantha (ENE)" userId="f23fd3c3-b2a9-4f56-98db-3d3a4c732998" providerId="ADAL" clId="{5AF77B0F-5325-4D07-8BF5-9D87951A27D8}" dt="2025-01-14T20:23:28.199" v="1898"/>
      <pc:docMkLst>
        <pc:docMk/>
      </pc:docMkLst>
      <pc:sldChg chg="addSp delSp modSp mod">
        <pc:chgData name="Meserve, Samantha (ENE)" userId="f23fd3c3-b2a9-4f56-98db-3d3a4c732998" providerId="ADAL" clId="{5AF77B0F-5325-4D07-8BF5-9D87951A27D8}" dt="2025-01-14T20:18:55.504" v="1896"/>
        <pc:sldMkLst>
          <pc:docMk/>
          <pc:sldMk cId="720243842" sldId="2404"/>
        </pc:sldMkLst>
        <pc:spChg chg="mod">
          <ac:chgData name="Meserve, Samantha (ENE)" userId="f23fd3c3-b2a9-4f56-98db-3d3a4c732998" providerId="ADAL" clId="{5AF77B0F-5325-4D07-8BF5-9D87951A27D8}" dt="2025-01-14T20:18:55.504" v="1896"/>
          <ac:spMkLst>
            <pc:docMk/>
            <pc:sldMk cId="720243842" sldId="2404"/>
            <ac:spMk id="4" creationId="{4E338941-C763-CEDE-A1D3-11EE25B49E77}"/>
          </ac:spMkLst>
        </pc:spChg>
        <pc:picChg chg="add mod">
          <ac:chgData name="Meserve, Samantha (ENE)" userId="f23fd3c3-b2a9-4f56-98db-3d3a4c732998" providerId="ADAL" clId="{5AF77B0F-5325-4D07-8BF5-9D87951A27D8}" dt="2025-01-08T16:25:32.822" v="427" actId="27614"/>
          <ac:picMkLst>
            <pc:docMk/>
            <pc:sldMk cId="720243842" sldId="2404"/>
            <ac:picMk id="12" creationId="{44ACD85E-D2AC-FF82-BB56-CA647816F76B}"/>
          </ac:picMkLst>
        </pc:picChg>
      </pc:sldChg>
      <pc:sldChg chg="addSp delSp modSp mod">
        <pc:chgData name="Meserve, Samantha (ENE)" userId="f23fd3c3-b2a9-4f56-98db-3d3a4c732998" providerId="ADAL" clId="{5AF77B0F-5325-4D07-8BF5-9D87951A27D8}" dt="2025-01-14T20:23:28.199" v="1898"/>
        <pc:sldMkLst>
          <pc:docMk/>
          <pc:sldMk cId="1158605107" sldId="2406"/>
        </pc:sldMkLst>
        <pc:spChg chg="mod">
          <ac:chgData name="Meserve, Samantha (ENE)" userId="f23fd3c3-b2a9-4f56-98db-3d3a4c732998" providerId="ADAL" clId="{5AF77B0F-5325-4D07-8BF5-9D87951A27D8}" dt="2025-01-14T20:23:28.199" v="1898"/>
          <ac:spMkLst>
            <pc:docMk/>
            <pc:sldMk cId="1158605107" sldId="2406"/>
            <ac:spMk id="6" creationId="{E38923B2-BF5A-E3A0-C843-0E4F6D31252F}"/>
          </ac:spMkLst>
        </pc:spChg>
        <pc:spChg chg="mod">
          <ac:chgData name="Meserve, Samantha (ENE)" userId="f23fd3c3-b2a9-4f56-98db-3d3a4c732998" providerId="ADAL" clId="{5AF77B0F-5325-4D07-8BF5-9D87951A27D8}" dt="2025-01-10T15:24:05.246" v="1887" actId="207"/>
          <ac:spMkLst>
            <pc:docMk/>
            <pc:sldMk cId="1158605107" sldId="2406"/>
            <ac:spMk id="25" creationId="{CA57D7FE-8BDF-6155-2244-5A8D99023242}"/>
          </ac:spMkLst>
        </pc:spChg>
        <pc:spChg chg="mod">
          <ac:chgData name="Meserve, Samantha (ENE)" userId="f23fd3c3-b2a9-4f56-98db-3d3a4c732998" providerId="ADAL" clId="{5AF77B0F-5325-4D07-8BF5-9D87951A27D8}" dt="2025-01-10T15:23:28.647" v="1884" actId="113"/>
          <ac:spMkLst>
            <pc:docMk/>
            <pc:sldMk cId="1158605107" sldId="2406"/>
            <ac:spMk id="28" creationId="{6FF4AD45-D295-66B1-8B9C-A1FC4A61606A}"/>
          </ac:spMkLst>
        </pc:spChg>
        <pc:picChg chg="add mod">
          <ac:chgData name="Meserve, Samantha (ENE)" userId="f23fd3c3-b2a9-4f56-98db-3d3a4c732998" providerId="ADAL" clId="{5AF77B0F-5325-4D07-8BF5-9D87951A27D8}" dt="2025-01-09T21:13:47.464" v="1841" actId="1076"/>
          <ac:picMkLst>
            <pc:docMk/>
            <pc:sldMk cId="1158605107" sldId="2406"/>
            <ac:picMk id="8" creationId="{39EF3110-675B-26AD-40B5-39BA1F301A59}"/>
          </ac:picMkLst>
        </pc:picChg>
      </pc:sldChg>
    </pc:docChg>
  </pc:docChgLst>
  <pc:docChgLst>
    <pc:chgData name="Harkavy, Marian (ENE)" userId="5f6d1509-299c-473b-8aec-6c7955d743ae" providerId="ADAL" clId="{8C9F38DC-64D8-4A62-AE26-6723B16E3CFC}"/>
    <pc:docChg chg="undo custSel modSld">
      <pc:chgData name="Harkavy, Marian (ENE)" userId="5f6d1509-299c-473b-8aec-6c7955d743ae" providerId="ADAL" clId="{8C9F38DC-64D8-4A62-AE26-6723B16E3CFC}" dt="2025-01-10T15:31:57.047" v="2815" actId="1036"/>
      <pc:docMkLst>
        <pc:docMk/>
      </pc:docMkLst>
      <pc:sldChg chg="addSp delSp modSp mod">
        <pc:chgData name="Harkavy, Marian (ENE)" userId="5f6d1509-299c-473b-8aec-6c7955d743ae" providerId="ADAL" clId="{8C9F38DC-64D8-4A62-AE26-6723B16E3CFC}" dt="2025-01-10T15:31:57.047" v="2815" actId="1036"/>
        <pc:sldMkLst>
          <pc:docMk/>
          <pc:sldMk cId="628113593" sldId="2405"/>
        </pc:sldMkLst>
        <pc:spChg chg="mod">
          <ac:chgData name="Harkavy, Marian (ENE)" userId="5f6d1509-299c-473b-8aec-6c7955d743ae" providerId="ADAL" clId="{8C9F38DC-64D8-4A62-AE26-6723B16E3CFC}" dt="2025-01-09T20:21:48.816" v="2503" actId="20577"/>
          <ac:spMkLst>
            <pc:docMk/>
            <pc:sldMk cId="628113593" sldId="2405"/>
            <ac:spMk id="4" creationId="{7A83FDA1-9A1D-F99D-FE2A-073F45D91126}"/>
          </ac:spMkLst>
        </pc:spChg>
        <pc:picChg chg="add mod modCrop">
          <ac:chgData name="Harkavy, Marian (ENE)" userId="5f6d1509-299c-473b-8aec-6c7955d743ae" providerId="ADAL" clId="{8C9F38DC-64D8-4A62-AE26-6723B16E3CFC}" dt="2025-01-10T15:31:57.047" v="2815" actId="1036"/>
          <ac:picMkLst>
            <pc:docMk/>
            <pc:sldMk cId="628113593" sldId="2405"/>
            <ac:picMk id="8" creationId="{DA1FD1E6-476D-6B4E-2179-E248829B12EF}"/>
          </ac:picMkLst>
        </pc:picChg>
      </pc:sldChg>
      <pc:sldChg chg="addSp delSp modSp mod modCm">
        <pc:chgData name="Harkavy, Marian (ENE)" userId="5f6d1509-299c-473b-8aec-6c7955d743ae" providerId="ADAL" clId="{8C9F38DC-64D8-4A62-AE26-6723B16E3CFC}" dt="2025-01-10T15:27:03.005" v="2810" actId="207"/>
        <pc:sldMkLst>
          <pc:docMk/>
          <pc:sldMk cId="2413140196" sldId="2407"/>
        </pc:sldMkLst>
        <pc:spChg chg="mod">
          <ac:chgData name="Harkavy, Marian (ENE)" userId="5f6d1509-299c-473b-8aec-6c7955d743ae" providerId="ADAL" clId="{8C9F38DC-64D8-4A62-AE26-6723B16E3CFC}" dt="2025-01-10T15:23:36.367" v="2804" actId="207"/>
          <ac:spMkLst>
            <pc:docMk/>
            <pc:sldMk cId="2413140196" sldId="2407"/>
            <ac:spMk id="6" creationId="{8D443ECF-335A-EB14-76A3-869EA124605E}"/>
          </ac:spMkLst>
        </pc:spChg>
        <pc:spChg chg="mod">
          <ac:chgData name="Harkavy, Marian (ENE)" userId="5f6d1509-299c-473b-8aec-6c7955d743ae" providerId="ADAL" clId="{8C9F38DC-64D8-4A62-AE26-6723B16E3CFC}" dt="2025-01-10T15:27:03.005" v="2810" actId="207"/>
          <ac:spMkLst>
            <pc:docMk/>
            <pc:sldMk cId="2413140196" sldId="2407"/>
            <ac:spMk id="25" creationId="{5E937DEF-257C-3E80-27D0-C38847AE68B5}"/>
          </ac:spMkLst>
        </pc:spChg>
        <pc:spChg chg="mod">
          <ac:chgData name="Harkavy, Marian (ENE)" userId="5f6d1509-299c-473b-8aec-6c7955d743ae" providerId="ADAL" clId="{8C9F38DC-64D8-4A62-AE26-6723B16E3CFC}" dt="2025-01-09T20:30:46.022" v="2788" actId="1035"/>
          <ac:spMkLst>
            <pc:docMk/>
            <pc:sldMk cId="2413140196" sldId="2407"/>
            <ac:spMk id="27" creationId="{3BD3D02E-3AAC-AB31-F883-3611499B03B7}"/>
          </ac:spMkLst>
        </pc:spChg>
        <pc:spChg chg="mod">
          <ac:chgData name="Harkavy, Marian (ENE)" userId="5f6d1509-299c-473b-8aec-6c7955d743ae" providerId="ADAL" clId="{8C9F38DC-64D8-4A62-AE26-6723B16E3CFC}" dt="2025-01-10T15:26:34.241" v="2809" actId="207"/>
          <ac:spMkLst>
            <pc:docMk/>
            <pc:sldMk cId="2413140196" sldId="2407"/>
            <ac:spMk id="28" creationId="{6892232E-2747-BF15-2AE6-1E90EB6A5B55}"/>
          </ac:spMkLst>
        </pc:spChg>
        <pc:picChg chg="add mod modCrop">
          <ac:chgData name="Harkavy, Marian (ENE)" userId="5f6d1509-299c-473b-8aec-6c7955d743ae" providerId="ADAL" clId="{8C9F38DC-64D8-4A62-AE26-6723B16E3CFC}" dt="2025-01-09T21:24:59.772" v="2800" actId="1076"/>
          <ac:picMkLst>
            <pc:docMk/>
            <pc:sldMk cId="2413140196" sldId="2407"/>
            <ac:picMk id="8" creationId="{F099F5F4-E73A-10DB-7F69-382E136C9098}"/>
          </ac:picMkLst>
        </pc:picChg>
        <pc:cxnChg chg="mod">
          <ac:chgData name="Harkavy, Marian (ENE)" userId="5f6d1509-299c-473b-8aec-6c7955d743ae" providerId="ADAL" clId="{8C9F38DC-64D8-4A62-AE26-6723B16E3CFC}" dt="2025-01-09T20:30:35.502" v="2760" actId="1036"/>
          <ac:cxnSpMkLst>
            <pc:docMk/>
            <pc:sldMk cId="2413140196" sldId="2407"/>
            <ac:cxnSpMk id="26" creationId="{3ACC287A-9A67-B81C-81E7-2308CE957226}"/>
          </ac:cxnSpMkLst>
        </pc:cxnChg>
        <pc:extLst>
          <p:ext xmlns:p="http://schemas.openxmlformats.org/presentationml/2006/main" uri="{D6D511B9-2390-475A-947B-AFAB55BFBCF1}">
            <pc226:cmChg xmlns:pc226="http://schemas.microsoft.com/office/powerpoint/2022/06/main/command" chg="mod">
              <pc226:chgData name="Harkavy, Marian (ENE)" userId="5f6d1509-299c-473b-8aec-6c7955d743ae" providerId="ADAL" clId="{8C9F38DC-64D8-4A62-AE26-6723B16E3CFC}" dt="2025-01-09T20:27:31.679" v="2723" actId="20577"/>
              <pc2:cmMkLst xmlns:pc2="http://schemas.microsoft.com/office/powerpoint/2019/9/main/command">
                <pc:docMk/>
                <pc:sldMk cId="2413140196" sldId="2407"/>
                <pc2:cmMk id="{1E9D530E-11DF-4EFC-AE40-379F0292A0A5}"/>
              </pc2:cmMkLst>
            </pc226:cmChg>
          </p:ext>
        </pc:extLst>
      </pc:sldChg>
    </pc:docChg>
  </pc:docChgLst>
  <pc:docChgLst>
    <pc:chgData name="Diggin, Lauren (ENE)" userId="da645118-5583-452b-b323-2f76aa9d17b1" providerId="ADAL" clId="{DCB8A39F-1C39-4BFE-961D-247E9420F29A}"/>
    <pc:docChg chg="undo redo custSel addSld delSld modSld sldOrd modMainMaster">
      <pc:chgData name="Diggin, Lauren (ENE)" userId="da645118-5583-452b-b323-2f76aa9d17b1" providerId="ADAL" clId="{DCB8A39F-1C39-4BFE-961D-247E9420F29A}" dt="2025-01-15T20:42:44.042" v="6947" actId="20577"/>
      <pc:docMkLst>
        <pc:docMk/>
      </pc:docMkLst>
      <pc:sldChg chg="addSp delSp modSp mod modCm">
        <pc:chgData name="Diggin, Lauren (ENE)" userId="da645118-5583-452b-b323-2f76aa9d17b1" providerId="ADAL" clId="{DCB8A39F-1C39-4BFE-961D-247E9420F29A}" dt="2025-01-14T21:11:56.868" v="6342" actId="6549"/>
        <pc:sldMkLst>
          <pc:docMk/>
          <pc:sldMk cId="813088999" sldId="785"/>
        </pc:sldMkLst>
        <pc:spChg chg="mod">
          <ac:chgData name="Diggin, Lauren (ENE)" userId="da645118-5583-452b-b323-2f76aa9d17b1" providerId="ADAL" clId="{DCB8A39F-1C39-4BFE-961D-247E9420F29A}" dt="2024-12-31T14:06:20.315" v="1289" actId="20577"/>
          <ac:spMkLst>
            <pc:docMk/>
            <pc:sldMk cId="813088999" sldId="785"/>
            <ac:spMk id="2" creationId="{07443808-5491-DDCA-4CF9-6DA0A4FDEA4D}"/>
          </ac:spMkLst>
        </pc:spChg>
        <pc:spChg chg="del">
          <ac:chgData name="Diggin, Lauren (ENE)" userId="da645118-5583-452b-b323-2f76aa9d17b1" providerId="ADAL" clId="{DCB8A39F-1C39-4BFE-961D-247E9420F29A}" dt="2025-01-13T22:37:48.007" v="2926" actId="478"/>
          <ac:spMkLst>
            <pc:docMk/>
            <pc:sldMk cId="813088999" sldId="785"/>
            <ac:spMk id="3" creationId="{2490FD03-459B-729F-03ED-DE692C8F2860}"/>
          </ac:spMkLst>
        </pc:spChg>
        <pc:spChg chg="mod">
          <ac:chgData name="Diggin, Lauren (ENE)" userId="da645118-5583-452b-b323-2f76aa9d17b1" providerId="ADAL" clId="{DCB8A39F-1C39-4BFE-961D-247E9420F29A}" dt="2025-01-14T21:11:26.362" v="6320" actId="6549"/>
          <ac:spMkLst>
            <pc:docMk/>
            <pc:sldMk cId="813088999" sldId="785"/>
            <ac:spMk id="13" creationId="{C16C0610-7803-42E3-F9F0-738CEAC36779}"/>
          </ac:spMkLst>
        </pc:spChg>
        <pc:spChg chg="mod">
          <ac:chgData name="Diggin, Lauren (ENE)" userId="da645118-5583-452b-b323-2f76aa9d17b1" providerId="ADAL" clId="{DCB8A39F-1C39-4BFE-961D-247E9420F29A}" dt="2025-01-14T21:11:29.598" v="6321" actId="6549"/>
          <ac:spMkLst>
            <pc:docMk/>
            <pc:sldMk cId="813088999" sldId="785"/>
            <ac:spMk id="14" creationId="{5749366A-FA4B-9021-B73B-912ED6AD69BE}"/>
          </ac:spMkLst>
        </pc:spChg>
        <pc:spChg chg="mod">
          <ac:chgData name="Diggin, Lauren (ENE)" userId="da645118-5583-452b-b323-2f76aa9d17b1" providerId="ADAL" clId="{DCB8A39F-1C39-4BFE-961D-247E9420F29A}" dt="2025-01-14T21:11:33.039" v="6322" actId="6549"/>
          <ac:spMkLst>
            <pc:docMk/>
            <pc:sldMk cId="813088999" sldId="785"/>
            <ac:spMk id="15" creationId="{F625DB71-E722-80A4-71EB-49C34BF00C94}"/>
          </ac:spMkLst>
        </pc:spChg>
        <pc:spChg chg="mod">
          <ac:chgData name="Diggin, Lauren (ENE)" userId="da645118-5583-452b-b323-2f76aa9d17b1" providerId="ADAL" clId="{DCB8A39F-1C39-4BFE-961D-247E9420F29A}" dt="2025-01-14T21:11:52.399" v="6341" actId="20577"/>
          <ac:spMkLst>
            <pc:docMk/>
            <pc:sldMk cId="813088999" sldId="785"/>
            <ac:spMk id="16" creationId="{AFCED210-BED0-F98B-79F0-A0C727A1887B}"/>
          </ac:spMkLst>
        </pc:spChg>
        <pc:spChg chg="add del mod">
          <ac:chgData name="Diggin, Lauren (ENE)" userId="da645118-5583-452b-b323-2f76aa9d17b1" providerId="ADAL" clId="{DCB8A39F-1C39-4BFE-961D-247E9420F29A}" dt="2025-01-14T21:11:56.868" v="6342" actId="6549"/>
          <ac:spMkLst>
            <pc:docMk/>
            <pc:sldMk cId="813088999" sldId="785"/>
            <ac:spMk id="17" creationId="{2B3CFDBF-51A5-2F3F-2CDF-9672202AE291}"/>
          </ac:spMkLst>
        </pc:spChg>
        <pc:extLst>
          <p:ext xmlns:p="http://schemas.openxmlformats.org/presentationml/2006/main" uri="{D6D511B9-2390-475A-947B-AFAB55BFBCF1}">
            <pc226:cmChg xmlns:pc226="http://schemas.microsoft.com/office/powerpoint/2022/06/main/command" chg="mod">
              <pc226:chgData name="Diggin, Lauren (ENE)" userId="da645118-5583-452b-b323-2f76aa9d17b1" providerId="ADAL" clId="{DCB8A39F-1C39-4BFE-961D-247E9420F29A}" dt="2025-01-14T21:11:56.868" v="6342" actId="6549"/>
              <pc2:cmMkLst xmlns:pc2="http://schemas.microsoft.com/office/powerpoint/2019/9/main/command">
                <pc:docMk/>
                <pc:sldMk cId="813088999" sldId="785"/>
                <pc2:cmMk id="{72D02EA5-2432-49BE-9DBE-3B3EF90B1834}"/>
              </pc2:cmMkLst>
            </pc226:cmChg>
          </p:ext>
        </pc:extLst>
      </pc:sldChg>
      <pc:sldChg chg="addSp delSp modSp mod">
        <pc:chgData name="Diggin, Lauren (ENE)" userId="da645118-5583-452b-b323-2f76aa9d17b1" providerId="ADAL" clId="{DCB8A39F-1C39-4BFE-961D-247E9420F29A}" dt="2025-01-14T21:01:51.279" v="6150" actId="1582"/>
        <pc:sldMkLst>
          <pc:docMk/>
          <pc:sldMk cId="2747674488" sldId="788"/>
        </pc:sldMkLst>
        <pc:spChg chg="del">
          <ac:chgData name="Diggin, Lauren (ENE)" userId="da645118-5583-452b-b323-2f76aa9d17b1" providerId="ADAL" clId="{DCB8A39F-1C39-4BFE-961D-247E9420F29A}" dt="2025-01-13T22:56:30.634" v="2975" actId="478"/>
          <ac:spMkLst>
            <pc:docMk/>
            <pc:sldMk cId="2747674488" sldId="788"/>
            <ac:spMk id="2" creationId="{3AD70E9A-FCE6-73E6-2F73-ACF1EEDE02AC}"/>
          </ac:spMkLst>
        </pc:spChg>
        <pc:spChg chg="mod">
          <ac:chgData name="Diggin, Lauren (ENE)" userId="da645118-5583-452b-b323-2f76aa9d17b1" providerId="ADAL" clId="{DCB8A39F-1C39-4BFE-961D-247E9420F29A}" dt="2024-12-31T14:35:32.377" v="1714" actId="207"/>
          <ac:spMkLst>
            <pc:docMk/>
            <pc:sldMk cId="2747674488" sldId="788"/>
            <ac:spMk id="4" creationId="{448C490C-3813-B612-32DA-282C744A6371}"/>
          </ac:spMkLst>
        </pc:spChg>
        <pc:spChg chg="mod">
          <ac:chgData name="Diggin, Lauren (ENE)" userId="da645118-5583-452b-b323-2f76aa9d17b1" providerId="ADAL" clId="{DCB8A39F-1C39-4BFE-961D-247E9420F29A}" dt="2025-01-11T00:37:26.134" v="2858" actId="207"/>
          <ac:spMkLst>
            <pc:docMk/>
            <pc:sldMk cId="2747674488" sldId="788"/>
            <ac:spMk id="6" creationId="{66DE40D1-2784-30C1-E2DD-AC65C6A3B3A2}"/>
          </ac:spMkLst>
        </pc:spChg>
        <pc:spChg chg="add mod">
          <ac:chgData name="Diggin, Lauren (ENE)" userId="da645118-5583-452b-b323-2f76aa9d17b1" providerId="ADAL" clId="{DCB8A39F-1C39-4BFE-961D-247E9420F29A}" dt="2025-01-14T17:40:48.402" v="4937" actId="962"/>
          <ac:spMkLst>
            <pc:docMk/>
            <pc:sldMk cId="2747674488" sldId="788"/>
            <ac:spMk id="9" creationId="{FC364536-699D-D46F-FFF6-8BF5F3AAC1E5}"/>
          </ac:spMkLst>
        </pc:spChg>
        <pc:spChg chg="add mod">
          <ac:chgData name="Diggin, Lauren (ENE)" userId="da645118-5583-452b-b323-2f76aa9d17b1" providerId="ADAL" clId="{DCB8A39F-1C39-4BFE-961D-247E9420F29A}" dt="2024-12-30T23:17:36.711" v="1260" actId="1037"/>
          <ac:spMkLst>
            <pc:docMk/>
            <pc:sldMk cId="2747674488" sldId="788"/>
            <ac:spMk id="10" creationId="{A2D5F28A-797B-5030-E250-4B4232EE0B5B}"/>
          </ac:spMkLst>
        </pc:spChg>
        <pc:spChg chg="add mod">
          <ac:chgData name="Diggin, Lauren (ENE)" userId="da645118-5583-452b-b323-2f76aa9d17b1" providerId="ADAL" clId="{DCB8A39F-1C39-4BFE-961D-247E9420F29A}" dt="2025-01-14T17:40:16.450" v="4815" actId="962"/>
          <ac:spMkLst>
            <pc:docMk/>
            <pc:sldMk cId="2747674488" sldId="788"/>
            <ac:spMk id="12" creationId="{0C7A1809-C2C3-6876-6AB8-D47B34108887}"/>
          </ac:spMkLst>
        </pc:spChg>
        <pc:spChg chg="add mod">
          <ac:chgData name="Diggin, Lauren (ENE)" userId="da645118-5583-452b-b323-2f76aa9d17b1" providerId="ADAL" clId="{DCB8A39F-1C39-4BFE-961D-247E9420F29A}" dt="2025-01-14T21:01:30.086" v="6143" actId="1582"/>
          <ac:spMkLst>
            <pc:docMk/>
            <pc:sldMk cId="2747674488" sldId="788"/>
            <ac:spMk id="27" creationId="{C5AA3F0A-F18C-7790-59E6-5B73010BA02F}"/>
          </ac:spMkLst>
        </pc:spChg>
        <pc:spChg chg="add mod">
          <ac:chgData name="Diggin, Lauren (ENE)" userId="da645118-5583-452b-b323-2f76aa9d17b1" providerId="ADAL" clId="{DCB8A39F-1C39-4BFE-961D-247E9420F29A}" dt="2025-01-14T21:01:39.701" v="6145" actId="1582"/>
          <ac:spMkLst>
            <pc:docMk/>
            <pc:sldMk cId="2747674488" sldId="788"/>
            <ac:spMk id="28" creationId="{1F7A6386-7655-F680-BAD9-32E780C3F5A9}"/>
          </ac:spMkLst>
        </pc:spChg>
        <pc:spChg chg="add mod ord">
          <ac:chgData name="Diggin, Lauren (ENE)" userId="da645118-5583-452b-b323-2f76aa9d17b1" providerId="ADAL" clId="{DCB8A39F-1C39-4BFE-961D-247E9420F29A}" dt="2025-01-14T17:43:06.760" v="5737" actId="962"/>
          <ac:spMkLst>
            <pc:docMk/>
            <pc:sldMk cId="2747674488" sldId="788"/>
            <ac:spMk id="29" creationId="{8C18634D-FB7D-BC1D-DB8B-46EEE21E6BA2}"/>
          </ac:spMkLst>
        </pc:spChg>
        <pc:spChg chg="add mod">
          <ac:chgData name="Diggin, Lauren (ENE)" userId="da645118-5583-452b-b323-2f76aa9d17b1" providerId="ADAL" clId="{DCB8A39F-1C39-4BFE-961D-247E9420F29A}" dt="2024-12-30T23:20:09.247" v="1271" actId="2085"/>
          <ac:spMkLst>
            <pc:docMk/>
            <pc:sldMk cId="2747674488" sldId="788"/>
            <ac:spMk id="30" creationId="{83218D08-AE53-0D8D-F55C-CF2A3F4EEB65}"/>
          </ac:spMkLst>
        </pc:spChg>
        <pc:spChg chg="add mod">
          <ac:chgData name="Diggin, Lauren (ENE)" userId="da645118-5583-452b-b323-2f76aa9d17b1" providerId="ADAL" clId="{DCB8A39F-1C39-4BFE-961D-247E9420F29A}" dt="2025-01-14T21:01:42.219" v="6146" actId="1582"/>
          <ac:spMkLst>
            <pc:docMk/>
            <pc:sldMk cId="2747674488" sldId="788"/>
            <ac:spMk id="31" creationId="{9EA6052C-ED76-FC95-E0D4-4A677AF57FD9}"/>
          </ac:spMkLst>
        </pc:spChg>
        <pc:spChg chg="add mod">
          <ac:chgData name="Diggin, Lauren (ENE)" userId="da645118-5583-452b-b323-2f76aa9d17b1" providerId="ADAL" clId="{DCB8A39F-1C39-4BFE-961D-247E9420F29A}" dt="2025-01-14T21:01:37.129" v="6144" actId="1582"/>
          <ac:spMkLst>
            <pc:docMk/>
            <pc:sldMk cId="2747674488" sldId="788"/>
            <ac:spMk id="32" creationId="{A28B32CC-7887-6AFB-DD19-E947D6448EA4}"/>
          </ac:spMkLst>
        </pc:spChg>
        <pc:spChg chg="add mod">
          <ac:chgData name="Diggin, Lauren (ENE)" userId="da645118-5583-452b-b323-2f76aa9d17b1" providerId="ADAL" clId="{DCB8A39F-1C39-4BFE-961D-247E9420F29A}" dt="2025-01-14T21:01:46.124" v="6148" actId="1582"/>
          <ac:spMkLst>
            <pc:docMk/>
            <pc:sldMk cId="2747674488" sldId="788"/>
            <ac:spMk id="33" creationId="{090170DF-C52D-55D8-BD11-4F0ECEAA7DEF}"/>
          </ac:spMkLst>
        </pc:spChg>
        <pc:spChg chg="add mod">
          <ac:chgData name="Diggin, Lauren (ENE)" userId="da645118-5583-452b-b323-2f76aa9d17b1" providerId="ADAL" clId="{DCB8A39F-1C39-4BFE-961D-247E9420F29A}" dt="2025-01-14T21:01:48.540" v="6149" actId="1582"/>
          <ac:spMkLst>
            <pc:docMk/>
            <pc:sldMk cId="2747674488" sldId="788"/>
            <ac:spMk id="34" creationId="{67FC9C23-3B1A-EC25-66ED-901F0475D5BB}"/>
          </ac:spMkLst>
        </pc:spChg>
        <pc:spChg chg="add mod">
          <ac:chgData name="Diggin, Lauren (ENE)" userId="da645118-5583-452b-b323-2f76aa9d17b1" providerId="ADAL" clId="{DCB8A39F-1C39-4BFE-961D-247E9420F29A}" dt="2025-01-14T21:01:44.102" v="6147" actId="1582"/>
          <ac:spMkLst>
            <pc:docMk/>
            <pc:sldMk cId="2747674488" sldId="788"/>
            <ac:spMk id="35" creationId="{7C445AFD-C4B6-DEFA-927C-01311F470247}"/>
          </ac:spMkLst>
        </pc:spChg>
        <pc:spChg chg="add mod">
          <ac:chgData name="Diggin, Lauren (ENE)" userId="da645118-5583-452b-b323-2f76aa9d17b1" providerId="ADAL" clId="{DCB8A39F-1C39-4BFE-961D-247E9420F29A}" dt="2025-01-14T21:01:51.279" v="6150" actId="1582"/>
          <ac:spMkLst>
            <pc:docMk/>
            <pc:sldMk cId="2747674488" sldId="788"/>
            <ac:spMk id="36" creationId="{35686248-46EC-117D-5D21-0D7AB69FB7A5}"/>
          </ac:spMkLst>
        </pc:spChg>
        <pc:picChg chg="add mod">
          <ac:chgData name="Diggin, Lauren (ENE)" userId="da645118-5583-452b-b323-2f76aa9d17b1" providerId="ADAL" clId="{DCB8A39F-1C39-4BFE-961D-247E9420F29A}" dt="2024-12-31T15:28:04.210" v="1955" actId="1037"/>
          <ac:picMkLst>
            <pc:docMk/>
            <pc:sldMk cId="2747674488" sldId="788"/>
            <ac:picMk id="19" creationId="{DABF564E-8980-0281-9236-A356AAA14FC5}"/>
          </ac:picMkLst>
        </pc:picChg>
      </pc:sldChg>
      <pc:sldChg chg="addSp delSp modSp del mod">
        <pc:chgData name="Diggin, Lauren (ENE)" userId="da645118-5583-452b-b323-2f76aa9d17b1" providerId="ADAL" clId="{DCB8A39F-1C39-4BFE-961D-247E9420F29A}" dt="2024-12-31T14:00:23.996" v="1272" actId="2696"/>
        <pc:sldMkLst>
          <pc:docMk/>
          <pc:sldMk cId="3439719083" sldId="790"/>
        </pc:sldMkLst>
      </pc:sldChg>
      <pc:sldChg chg="del">
        <pc:chgData name="Diggin, Lauren (ENE)" userId="da645118-5583-452b-b323-2f76aa9d17b1" providerId="ADAL" clId="{DCB8A39F-1C39-4BFE-961D-247E9420F29A}" dt="2024-12-30T22:42:01.487" v="631" actId="2696"/>
        <pc:sldMkLst>
          <pc:docMk/>
          <pc:sldMk cId="2877172322" sldId="791"/>
        </pc:sldMkLst>
      </pc:sldChg>
      <pc:sldChg chg="del">
        <pc:chgData name="Diggin, Lauren (ENE)" userId="da645118-5583-452b-b323-2f76aa9d17b1" providerId="ADAL" clId="{DCB8A39F-1C39-4BFE-961D-247E9420F29A}" dt="2024-12-30T22:41:55.080" v="629" actId="2696"/>
        <pc:sldMkLst>
          <pc:docMk/>
          <pc:sldMk cId="2530600665" sldId="793"/>
        </pc:sldMkLst>
      </pc:sldChg>
      <pc:sldChg chg="del ord">
        <pc:chgData name="Diggin, Lauren (ENE)" userId="da645118-5583-452b-b323-2f76aa9d17b1" providerId="ADAL" clId="{DCB8A39F-1C39-4BFE-961D-247E9420F29A}" dt="2024-12-31T14:22:53.199" v="1489" actId="2696"/>
        <pc:sldMkLst>
          <pc:docMk/>
          <pc:sldMk cId="2725074454" sldId="798"/>
        </pc:sldMkLst>
      </pc:sldChg>
      <pc:sldChg chg="del">
        <pc:chgData name="Diggin, Lauren (ENE)" userId="da645118-5583-452b-b323-2f76aa9d17b1" providerId="ADAL" clId="{DCB8A39F-1C39-4BFE-961D-247E9420F29A}" dt="2024-12-31T14:22:58.234" v="1490" actId="2696"/>
        <pc:sldMkLst>
          <pc:docMk/>
          <pc:sldMk cId="672486615" sldId="800"/>
        </pc:sldMkLst>
      </pc:sldChg>
      <pc:sldChg chg="addSp delSp modSp del mod ord modClrScheme chgLayout">
        <pc:chgData name="Diggin, Lauren (ENE)" userId="da645118-5583-452b-b323-2f76aa9d17b1" providerId="ADAL" clId="{DCB8A39F-1C39-4BFE-961D-247E9420F29A}" dt="2024-12-31T17:10:05.262" v="1957" actId="2696"/>
        <pc:sldMkLst>
          <pc:docMk/>
          <pc:sldMk cId="3290969059" sldId="801"/>
        </pc:sldMkLst>
      </pc:sldChg>
      <pc:sldChg chg="del">
        <pc:chgData name="Diggin, Lauren (ENE)" userId="da645118-5583-452b-b323-2f76aa9d17b1" providerId="ADAL" clId="{DCB8A39F-1C39-4BFE-961D-247E9420F29A}" dt="2024-12-31T14:23:09.358" v="1491" actId="2696"/>
        <pc:sldMkLst>
          <pc:docMk/>
          <pc:sldMk cId="888972607" sldId="804"/>
        </pc:sldMkLst>
      </pc:sldChg>
      <pc:sldChg chg="addSp delSp modSp mod">
        <pc:chgData name="Diggin, Lauren (ENE)" userId="da645118-5583-452b-b323-2f76aa9d17b1" providerId="ADAL" clId="{DCB8A39F-1C39-4BFE-961D-247E9420F29A}" dt="2025-01-14T20:48:51.307" v="6102" actId="1036"/>
        <pc:sldMkLst>
          <pc:docMk/>
          <pc:sldMk cId="3355650393" sldId="805"/>
        </pc:sldMkLst>
        <pc:spChg chg="mod">
          <ac:chgData name="Diggin, Lauren (ENE)" userId="da645118-5583-452b-b323-2f76aa9d17b1" providerId="ADAL" clId="{DCB8A39F-1C39-4BFE-961D-247E9420F29A}" dt="2024-12-31T17:10:54.039" v="1973" actId="255"/>
          <ac:spMkLst>
            <pc:docMk/>
            <pc:sldMk cId="3355650393" sldId="805"/>
            <ac:spMk id="2" creationId="{8CFC87A8-BE4A-FCE5-2EF9-2706EDFA4F96}"/>
          </ac:spMkLst>
        </pc:spChg>
        <pc:spChg chg="add mod">
          <ac:chgData name="Diggin, Lauren (ENE)" userId="da645118-5583-452b-b323-2f76aa9d17b1" providerId="ADAL" clId="{DCB8A39F-1C39-4BFE-961D-247E9420F29A}" dt="2024-12-31T17:10:59.591" v="1975" actId="20577"/>
          <ac:spMkLst>
            <pc:docMk/>
            <pc:sldMk cId="3355650393" sldId="805"/>
            <ac:spMk id="3" creationId="{AAD86FA3-58E7-8580-2DDC-181EB2FFB92C}"/>
          </ac:spMkLst>
        </pc:spChg>
        <pc:spChg chg="del">
          <ac:chgData name="Diggin, Lauren (ENE)" userId="da645118-5583-452b-b323-2f76aa9d17b1" providerId="ADAL" clId="{DCB8A39F-1C39-4BFE-961D-247E9420F29A}" dt="2025-01-14T00:50:48.251" v="3797" actId="478"/>
          <ac:spMkLst>
            <pc:docMk/>
            <pc:sldMk cId="3355650393" sldId="805"/>
            <ac:spMk id="4" creationId="{9CAFA4C8-D59C-FAA6-DB57-38C7A38C6E71}"/>
          </ac:spMkLst>
        </pc:spChg>
        <pc:spChg chg="mod">
          <ac:chgData name="Diggin, Lauren (ENE)" userId="da645118-5583-452b-b323-2f76aa9d17b1" providerId="ADAL" clId="{DCB8A39F-1C39-4BFE-961D-247E9420F29A}" dt="2025-01-14T17:05:21.087" v="3983" actId="179"/>
          <ac:spMkLst>
            <pc:docMk/>
            <pc:sldMk cId="3355650393" sldId="805"/>
            <ac:spMk id="6" creationId="{5FBD13E3-D2F9-CC3F-C910-67711B120F6E}"/>
          </ac:spMkLst>
        </pc:spChg>
        <pc:spChg chg="add mod">
          <ac:chgData name="Diggin, Lauren (ENE)" userId="da645118-5583-452b-b323-2f76aa9d17b1" providerId="ADAL" clId="{DCB8A39F-1C39-4BFE-961D-247E9420F29A}" dt="2024-12-31T17:23:26.407" v="2275" actId="478"/>
          <ac:spMkLst>
            <pc:docMk/>
            <pc:sldMk cId="3355650393" sldId="805"/>
            <ac:spMk id="11" creationId="{559C6B69-C06C-24C0-9DA0-735B1FF00B17}"/>
          </ac:spMkLst>
        </pc:spChg>
        <pc:spChg chg="mod">
          <ac:chgData name="Diggin, Lauren (ENE)" userId="da645118-5583-452b-b323-2f76aa9d17b1" providerId="ADAL" clId="{DCB8A39F-1C39-4BFE-961D-247E9420F29A}" dt="2025-01-14T17:05:59.051" v="4044" actId="1035"/>
          <ac:spMkLst>
            <pc:docMk/>
            <pc:sldMk cId="3355650393" sldId="805"/>
            <ac:spMk id="24" creationId="{2BCCC91D-0A85-5353-1EF8-62EAEDD1C067}"/>
          </ac:spMkLst>
        </pc:spChg>
        <pc:spChg chg="mod">
          <ac:chgData name="Diggin, Lauren (ENE)" userId="da645118-5583-452b-b323-2f76aa9d17b1" providerId="ADAL" clId="{DCB8A39F-1C39-4BFE-961D-247E9420F29A}" dt="2025-01-14T17:06:30.373" v="4146" actId="1036"/>
          <ac:spMkLst>
            <pc:docMk/>
            <pc:sldMk cId="3355650393" sldId="805"/>
            <ac:spMk id="25" creationId="{511679A6-F3C4-16DC-C7F1-2EC2FF3809C0}"/>
          </ac:spMkLst>
        </pc:spChg>
        <pc:spChg chg="mod">
          <ac:chgData name="Diggin, Lauren (ENE)" userId="da645118-5583-452b-b323-2f76aa9d17b1" providerId="ADAL" clId="{DCB8A39F-1C39-4BFE-961D-247E9420F29A}" dt="2025-01-14T17:06:15.994" v="4122" actId="1035"/>
          <ac:spMkLst>
            <pc:docMk/>
            <pc:sldMk cId="3355650393" sldId="805"/>
            <ac:spMk id="27" creationId="{A3945A1C-0B12-F92B-49F7-349B1B8CF7FD}"/>
          </ac:spMkLst>
        </pc:spChg>
        <pc:spChg chg="mod">
          <ac:chgData name="Diggin, Lauren (ENE)" userId="da645118-5583-452b-b323-2f76aa9d17b1" providerId="ADAL" clId="{DCB8A39F-1C39-4BFE-961D-247E9420F29A}" dt="2025-01-14T17:06:38.090" v="4147" actId="14100"/>
          <ac:spMkLst>
            <pc:docMk/>
            <pc:sldMk cId="3355650393" sldId="805"/>
            <ac:spMk id="28" creationId="{BBC719F5-6385-DC2C-CE26-4D07BD648B3B}"/>
          </ac:spMkLst>
        </pc:spChg>
        <pc:picChg chg="mod">
          <ac:chgData name="Diggin, Lauren (ENE)" userId="da645118-5583-452b-b323-2f76aa9d17b1" providerId="ADAL" clId="{DCB8A39F-1C39-4BFE-961D-247E9420F29A}" dt="2025-01-14T17:57:37.010" v="5773" actId="962"/>
          <ac:picMkLst>
            <pc:docMk/>
            <pc:sldMk cId="3355650393" sldId="805"/>
            <ac:picMk id="5" creationId="{125C716D-39E4-7FCA-814A-407C0EFE6133}"/>
          </ac:picMkLst>
        </pc:picChg>
        <pc:cxnChg chg="mod">
          <ac:chgData name="Diggin, Lauren (ENE)" userId="da645118-5583-452b-b323-2f76aa9d17b1" providerId="ADAL" clId="{DCB8A39F-1C39-4BFE-961D-247E9420F29A}" dt="2025-01-14T20:48:51.307" v="6102" actId="1036"/>
          <ac:cxnSpMkLst>
            <pc:docMk/>
            <pc:sldMk cId="3355650393" sldId="805"/>
            <ac:cxnSpMk id="26" creationId="{F1BB231E-1202-E264-6B5D-294A6DA027CF}"/>
          </ac:cxnSpMkLst>
        </pc:cxnChg>
      </pc:sldChg>
      <pc:sldChg chg="del">
        <pc:chgData name="Diggin, Lauren (ENE)" userId="da645118-5583-452b-b323-2f76aa9d17b1" providerId="ADAL" clId="{DCB8A39F-1C39-4BFE-961D-247E9420F29A}" dt="2024-12-31T14:31:09.367" v="1602" actId="2696"/>
        <pc:sldMkLst>
          <pc:docMk/>
          <pc:sldMk cId="2738580613" sldId="807"/>
        </pc:sldMkLst>
      </pc:sldChg>
      <pc:sldChg chg="del">
        <pc:chgData name="Diggin, Lauren (ENE)" userId="da645118-5583-452b-b323-2f76aa9d17b1" providerId="ADAL" clId="{DCB8A39F-1C39-4BFE-961D-247E9420F29A}" dt="2024-12-31T14:20:29.808" v="1415" actId="2696"/>
        <pc:sldMkLst>
          <pc:docMk/>
          <pc:sldMk cId="1269096200" sldId="809"/>
        </pc:sldMkLst>
      </pc:sldChg>
      <pc:sldChg chg="del">
        <pc:chgData name="Diggin, Lauren (ENE)" userId="da645118-5583-452b-b323-2f76aa9d17b1" providerId="ADAL" clId="{DCB8A39F-1C39-4BFE-961D-247E9420F29A}" dt="2024-12-31T14:20:55.472" v="1419" actId="2696"/>
        <pc:sldMkLst>
          <pc:docMk/>
          <pc:sldMk cId="1097725637" sldId="810"/>
        </pc:sldMkLst>
      </pc:sldChg>
      <pc:sldChg chg="del">
        <pc:chgData name="Diggin, Lauren (ENE)" userId="da645118-5583-452b-b323-2f76aa9d17b1" providerId="ADAL" clId="{DCB8A39F-1C39-4BFE-961D-247E9420F29A}" dt="2024-12-31T14:20:50.829" v="1418" actId="2696"/>
        <pc:sldMkLst>
          <pc:docMk/>
          <pc:sldMk cId="4255432925" sldId="811"/>
        </pc:sldMkLst>
      </pc:sldChg>
      <pc:sldChg chg="del">
        <pc:chgData name="Diggin, Lauren (ENE)" userId="da645118-5583-452b-b323-2f76aa9d17b1" providerId="ADAL" clId="{DCB8A39F-1C39-4BFE-961D-247E9420F29A}" dt="2024-12-31T14:20:46.854" v="1417" actId="2696"/>
        <pc:sldMkLst>
          <pc:docMk/>
          <pc:sldMk cId="3779825804" sldId="812"/>
        </pc:sldMkLst>
      </pc:sldChg>
      <pc:sldChg chg="del">
        <pc:chgData name="Diggin, Lauren (ENE)" userId="da645118-5583-452b-b323-2f76aa9d17b1" providerId="ADAL" clId="{DCB8A39F-1C39-4BFE-961D-247E9420F29A}" dt="2024-12-31T14:20:41.909" v="1416" actId="2696"/>
        <pc:sldMkLst>
          <pc:docMk/>
          <pc:sldMk cId="3427299353" sldId="816"/>
        </pc:sldMkLst>
      </pc:sldChg>
      <pc:sldChg chg="delSp modSp mod">
        <pc:chgData name="Diggin, Lauren (ENE)" userId="da645118-5583-452b-b323-2f76aa9d17b1" providerId="ADAL" clId="{DCB8A39F-1C39-4BFE-961D-247E9420F29A}" dt="2025-01-14T21:13:30.194" v="6344" actId="20577"/>
        <pc:sldMkLst>
          <pc:docMk/>
          <pc:sldMk cId="2899661494" sldId="817"/>
        </pc:sldMkLst>
        <pc:spChg chg="del">
          <ac:chgData name="Diggin, Lauren (ENE)" userId="da645118-5583-452b-b323-2f76aa9d17b1" providerId="ADAL" clId="{DCB8A39F-1C39-4BFE-961D-247E9420F29A}" dt="2025-01-14T00:44:54.794" v="3782" actId="478"/>
          <ac:spMkLst>
            <pc:docMk/>
            <pc:sldMk cId="2899661494" sldId="817"/>
            <ac:spMk id="2" creationId="{87BFE09D-6725-30BA-B257-5D61903D21B8}"/>
          </ac:spMkLst>
        </pc:spChg>
        <pc:spChg chg="del mod">
          <ac:chgData name="Diggin, Lauren (ENE)" userId="da645118-5583-452b-b323-2f76aa9d17b1" providerId="ADAL" clId="{DCB8A39F-1C39-4BFE-961D-247E9420F29A}" dt="2025-01-14T20:54:28.577" v="6131" actId="478"/>
          <ac:spMkLst>
            <pc:docMk/>
            <pc:sldMk cId="2899661494" sldId="817"/>
            <ac:spMk id="7" creationId="{AD567B27-81A3-5D76-73B3-48B6785DD874}"/>
          </ac:spMkLst>
        </pc:spChg>
        <pc:spChg chg="mod">
          <ac:chgData name="Diggin, Lauren (ENE)" userId="da645118-5583-452b-b323-2f76aa9d17b1" providerId="ADAL" clId="{DCB8A39F-1C39-4BFE-961D-247E9420F29A}" dt="2024-12-31T15:04:35.972" v="1861" actId="6549"/>
          <ac:spMkLst>
            <pc:docMk/>
            <pc:sldMk cId="2899661494" sldId="817"/>
            <ac:spMk id="8" creationId="{A456D4ED-730F-75E8-132F-B6D5CA6EC074}"/>
          </ac:spMkLst>
        </pc:spChg>
        <pc:spChg chg="mod">
          <ac:chgData name="Diggin, Lauren (ENE)" userId="da645118-5583-452b-b323-2f76aa9d17b1" providerId="ADAL" clId="{DCB8A39F-1C39-4BFE-961D-247E9420F29A}" dt="2025-01-14T21:13:30.194" v="6344" actId="20577"/>
          <ac:spMkLst>
            <pc:docMk/>
            <pc:sldMk cId="2899661494" sldId="817"/>
            <ac:spMk id="11" creationId="{463A3416-8294-D2F9-2218-FFA221C4869B}"/>
          </ac:spMkLst>
        </pc:spChg>
        <pc:spChg chg="del">
          <ac:chgData name="Diggin, Lauren (ENE)" userId="da645118-5583-452b-b323-2f76aa9d17b1" providerId="ADAL" clId="{DCB8A39F-1C39-4BFE-961D-247E9420F29A}" dt="2025-01-14T00:45:41.035" v="3787" actId="478"/>
          <ac:spMkLst>
            <pc:docMk/>
            <pc:sldMk cId="2899661494" sldId="817"/>
            <ac:spMk id="13" creationId="{4F5A73B9-7B48-7074-E242-4B072616236B}"/>
          </ac:spMkLst>
        </pc:spChg>
        <pc:spChg chg="del">
          <ac:chgData name="Diggin, Lauren (ENE)" userId="da645118-5583-452b-b323-2f76aa9d17b1" providerId="ADAL" clId="{DCB8A39F-1C39-4BFE-961D-247E9420F29A}" dt="2025-01-14T00:45:38.323" v="3785" actId="478"/>
          <ac:spMkLst>
            <pc:docMk/>
            <pc:sldMk cId="2899661494" sldId="817"/>
            <ac:spMk id="14" creationId="{098D1B01-CDD3-2207-DD7C-295B739875A9}"/>
          </ac:spMkLst>
        </pc:spChg>
        <pc:picChg chg="del">
          <ac:chgData name="Diggin, Lauren (ENE)" userId="da645118-5583-452b-b323-2f76aa9d17b1" providerId="ADAL" clId="{DCB8A39F-1C39-4BFE-961D-247E9420F29A}" dt="2025-01-14T00:45:40.001" v="3786" actId="478"/>
          <ac:picMkLst>
            <pc:docMk/>
            <pc:sldMk cId="2899661494" sldId="817"/>
            <ac:picMk id="3" creationId="{8E98CA87-E3F7-5F78-69A1-7476FF32B2D7}"/>
          </ac:picMkLst>
        </pc:picChg>
        <pc:picChg chg="mod">
          <ac:chgData name="Diggin, Lauren (ENE)" userId="da645118-5583-452b-b323-2f76aa9d17b1" providerId="ADAL" clId="{DCB8A39F-1C39-4BFE-961D-247E9420F29A}" dt="2025-01-14T18:12:36.166" v="6052" actId="962"/>
          <ac:picMkLst>
            <pc:docMk/>
            <pc:sldMk cId="2899661494" sldId="817"/>
            <ac:picMk id="16" creationId="{AE38AB98-D0C2-25DB-11BC-87B9CD98D42E}"/>
          </ac:picMkLst>
        </pc:picChg>
      </pc:sldChg>
      <pc:sldChg chg="del">
        <pc:chgData name="Diggin, Lauren (ENE)" userId="da645118-5583-452b-b323-2f76aa9d17b1" providerId="ADAL" clId="{DCB8A39F-1C39-4BFE-961D-247E9420F29A}" dt="2024-12-31T14:20:26.277" v="1414" actId="2696"/>
        <pc:sldMkLst>
          <pc:docMk/>
          <pc:sldMk cId="3882925603" sldId="2336"/>
        </pc:sldMkLst>
      </pc:sldChg>
      <pc:sldChg chg="del">
        <pc:chgData name="Diggin, Lauren (ENE)" userId="da645118-5583-452b-b323-2f76aa9d17b1" providerId="ADAL" clId="{DCB8A39F-1C39-4BFE-961D-247E9420F29A}" dt="2024-12-31T14:20:19.925" v="1413" actId="2696"/>
        <pc:sldMkLst>
          <pc:docMk/>
          <pc:sldMk cId="892427146" sldId="2371"/>
        </pc:sldMkLst>
      </pc:sldChg>
      <pc:sldChg chg="delSp modSp del mod ord">
        <pc:chgData name="Diggin, Lauren (ENE)" userId="da645118-5583-452b-b323-2f76aa9d17b1" providerId="ADAL" clId="{DCB8A39F-1C39-4BFE-961D-247E9420F29A}" dt="2025-01-14T21:10:14.329" v="6318" actId="2696"/>
        <pc:sldMkLst>
          <pc:docMk/>
          <pc:sldMk cId="3051279239" sldId="2374"/>
        </pc:sldMkLst>
        <pc:spChg chg="mod">
          <ac:chgData name="Diggin, Lauren (ENE)" userId="da645118-5583-452b-b323-2f76aa9d17b1" providerId="ADAL" clId="{DCB8A39F-1C39-4BFE-961D-247E9420F29A}" dt="2024-12-31T17:13:58.094" v="1996" actId="20577"/>
          <ac:spMkLst>
            <pc:docMk/>
            <pc:sldMk cId="3051279239" sldId="2374"/>
            <ac:spMk id="2" creationId="{E3B6C07C-FFF1-4FF6-DBFE-9521B4E0C985}"/>
          </ac:spMkLst>
        </pc:spChg>
        <pc:spChg chg="mod">
          <ac:chgData name="Diggin, Lauren (ENE)" userId="da645118-5583-452b-b323-2f76aa9d17b1" providerId="ADAL" clId="{DCB8A39F-1C39-4BFE-961D-247E9420F29A}" dt="2024-12-31T17:14:31.627" v="2013" actId="255"/>
          <ac:spMkLst>
            <pc:docMk/>
            <pc:sldMk cId="3051279239" sldId="2374"/>
            <ac:spMk id="3" creationId="{867B3A08-055E-CB62-05AE-68642E74B6C0}"/>
          </ac:spMkLst>
        </pc:spChg>
        <pc:spChg chg="del mod">
          <ac:chgData name="Diggin, Lauren (ENE)" userId="da645118-5583-452b-b323-2f76aa9d17b1" providerId="ADAL" clId="{DCB8A39F-1C39-4BFE-961D-247E9420F29A}" dt="2025-01-14T20:48:24.454" v="6095" actId="478"/>
          <ac:spMkLst>
            <pc:docMk/>
            <pc:sldMk cId="3051279239" sldId="2374"/>
            <ac:spMk id="4" creationId="{1CCA6CE6-8605-9DD3-CFAF-32922EFC0C3B}"/>
          </ac:spMkLst>
        </pc:spChg>
        <pc:spChg chg="del">
          <ac:chgData name="Diggin, Lauren (ENE)" userId="da645118-5583-452b-b323-2f76aa9d17b1" providerId="ADAL" clId="{DCB8A39F-1C39-4BFE-961D-247E9420F29A}" dt="2025-01-13T22:58:45.338" v="2991" actId="478"/>
          <ac:spMkLst>
            <pc:docMk/>
            <pc:sldMk cId="3051279239" sldId="2374"/>
            <ac:spMk id="5" creationId="{AC46A3D5-480B-6953-8F8C-2468EB1EA7D1}"/>
          </ac:spMkLst>
        </pc:spChg>
      </pc:sldChg>
      <pc:sldChg chg="del">
        <pc:chgData name="Diggin, Lauren (ENE)" userId="da645118-5583-452b-b323-2f76aa9d17b1" providerId="ADAL" clId="{DCB8A39F-1C39-4BFE-961D-247E9420F29A}" dt="2024-12-31T14:25:25.480" v="1496" actId="2696"/>
        <pc:sldMkLst>
          <pc:docMk/>
          <pc:sldMk cId="791102942" sldId="2375"/>
        </pc:sldMkLst>
      </pc:sldChg>
      <pc:sldChg chg="addSp delSp modSp del mod modClrScheme chgLayout">
        <pc:chgData name="Diggin, Lauren (ENE)" userId="da645118-5583-452b-b323-2f76aa9d17b1" providerId="ADAL" clId="{DCB8A39F-1C39-4BFE-961D-247E9420F29A}" dt="2024-12-31T15:07:13" v="1931" actId="2696"/>
        <pc:sldMkLst>
          <pc:docMk/>
          <pc:sldMk cId="3008269865" sldId="2376"/>
        </pc:sldMkLst>
      </pc:sldChg>
      <pc:sldChg chg="addSp delSp modSp del mod">
        <pc:chgData name="Diggin, Lauren (ENE)" userId="da645118-5583-452b-b323-2f76aa9d17b1" providerId="ADAL" clId="{DCB8A39F-1C39-4BFE-961D-247E9420F29A}" dt="2025-01-14T17:20:02.890" v="4387" actId="2696"/>
        <pc:sldMkLst>
          <pc:docMk/>
          <pc:sldMk cId="3991800264" sldId="2377"/>
        </pc:sldMkLst>
        <pc:spChg chg="del">
          <ac:chgData name="Diggin, Lauren (ENE)" userId="da645118-5583-452b-b323-2f76aa9d17b1" providerId="ADAL" clId="{DCB8A39F-1C39-4BFE-961D-247E9420F29A}" dt="2025-01-13T22:37:43.786" v="2925" actId="478"/>
          <ac:spMkLst>
            <pc:docMk/>
            <pc:sldMk cId="3991800264" sldId="2377"/>
            <ac:spMk id="4" creationId="{ED151C60-321C-633D-802A-FB1088C6FD0C}"/>
          </ac:spMkLst>
        </pc:spChg>
        <pc:spChg chg="mod">
          <ac:chgData name="Diggin, Lauren (ENE)" userId="da645118-5583-452b-b323-2f76aa9d17b1" providerId="ADAL" clId="{DCB8A39F-1C39-4BFE-961D-247E9420F29A}" dt="2024-12-30T22:21:02.398" v="20" actId="20577"/>
          <ac:spMkLst>
            <pc:docMk/>
            <pc:sldMk cId="3991800264" sldId="2377"/>
            <ac:spMk id="14" creationId="{BA1DA619-212D-1134-12B0-5EA006EB60B9}"/>
          </ac:spMkLst>
        </pc:spChg>
        <pc:spChg chg="mod">
          <ac:chgData name="Diggin, Lauren (ENE)" userId="da645118-5583-452b-b323-2f76aa9d17b1" providerId="ADAL" clId="{DCB8A39F-1C39-4BFE-961D-247E9420F29A}" dt="2024-12-31T15:07:26.658" v="1932" actId="255"/>
          <ac:spMkLst>
            <pc:docMk/>
            <pc:sldMk cId="3991800264" sldId="2377"/>
            <ac:spMk id="16" creationId="{92F5AA49-4E29-8AF7-6F4E-19AEB03C6099}"/>
          </ac:spMkLst>
        </pc:spChg>
        <pc:spChg chg="mod">
          <ac:chgData name="Diggin, Lauren (ENE)" userId="da645118-5583-452b-b323-2f76aa9d17b1" providerId="ADAL" clId="{DCB8A39F-1C39-4BFE-961D-247E9420F29A}" dt="2024-12-30T22:25:10.658" v="105" actId="255"/>
          <ac:spMkLst>
            <pc:docMk/>
            <pc:sldMk cId="3991800264" sldId="2377"/>
            <ac:spMk id="18" creationId="{20518C6A-F1EC-258F-DF76-A86C335292BE}"/>
          </ac:spMkLst>
        </pc:spChg>
      </pc:sldChg>
      <pc:sldChg chg="del">
        <pc:chgData name="Diggin, Lauren (ENE)" userId="da645118-5583-452b-b323-2f76aa9d17b1" providerId="ADAL" clId="{DCB8A39F-1C39-4BFE-961D-247E9420F29A}" dt="2024-12-30T22:41:57.668" v="630" actId="2696"/>
        <pc:sldMkLst>
          <pc:docMk/>
          <pc:sldMk cId="907122646" sldId="2378"/>
        </pc:sldMkLst>
      </pc:sldChg>
      <pc:sldChg chg="del">
        <pc:chgData name="Diggin, Lauren (ENE)" userId="da645118-5583-452b-b323-2f76aa9d17b1" providerId="ADAL" clId="{DCB8A39F-1C39-4BFE-961D-247E9420F29A}" dt="2024-12-30T21:14:18.593" v="1" actId="2696"/>
        <pc:sldMkLst>
          <pc:docMk/>
          <pc:sldMk cId="2149915128" sldId="2379"/>
        </pc:sldMkLst>
      </pc:sldChg>
      <pc:sldChg chg="del">
        <pc:chgData name="Diggin, Lauren (ENE)" userId="da645118-5583-452b-b323-2f76aa9d17b1" providerId="ADAL" clId="{DCB8A39F-1C39-4BFE-961D-247E9420F29A}" dt="2024-12-30T21:14:14.885" v="0" actId="2696"/>
        <pc:sldMkLst>
          <pc:docMk/>
          <pc:sldMk cId="3128949858" sldId="2380"/>
        </pc:sldMkLst>
      </pc:sldChg>
      <pc:sldChg chg="del">
        <pc:chgData name="Diggin, Lauren (ENE)" userId="da645118-5583-452b-b323-2f76aa9d17b1" providerId="ADAL" clId="{DCB8A39F-1C39-4BFE-961D-247E9420F29A}" dt="2024-12-31T14:17:54.702" v="1410" actId="2696"/>
        <pc:sldMkLst>
          <pc:docMk/>
          <pc:sldMk cId="4234649861" sldId="2381"/>
        </pc:sldMkLst>
      </pc:sldChg>
      <pc:sldChg chg="del">
        <pc:chgData name="Diggin, Lauren (ENE)" userId="da645118-5583-452b-b323-2f76aa9d17b1" providerId="ADAL" clId="{DCB8A39F-1C39-4BFE-961D-247E9420F29A}" dt="2024-12-31T14:23:36.720" v="1492" actId="2696"/>
        <pc:sldMkLst>
          <pc:docMk/>
          <pc:sldMk cId="2649766034" sldId="2383"/>
        </pc:sldMkLst>
      </pc:sldChg>
      <pc:sldChg chg="del">
        <pc:chgData name="Diggin, Lauren (ENE)" userId="da645118-5583-452b-b323-2f76aa9d17b1" providerId="ADAL" clId="{DCB8A39F-1C39-4BFE-961D-247E9420F29A}" dt="2024-12-31T14:23:43.323" v="1494" actId="2696"/>
        <pc:sldMkLst>
          <pc:docMk/>
          <pc:sldMk cId="3646344158" sldId="2384"/>
        </pc:sldMkLst>
      </pc:sldChg>
      <pc:sldChg chg="del">
        <pc:chgData name="Diggin, Lauren (ENE)" userId="da645118-5583-452b-b323-2f76aa9d17b1" providerId="ADAL" clId="{DCB8A39F-1C39-4BFE-961D-247E9420F29A}" dt="2024-12-31T14:23:47.874" v="1495" actId="2696"/>
        <pc:sldMkLst>
          <pc:docMk/>
          <pc:sldMk cId="1619700624" sldId="2385"/>
        </pc:sldMkLst>
      </pc:sldChg>
      <pc:sldChg chg="del">
        <pc:chgData name="Diggin, Lauren (ENE)" userId="da645118-5583-452b-b323-2f76aa9d17b1" providerId="ADAL" clId="{DCB8A39F-1C39-4BFE-961D-247E9420F29A}" dt="2024-12-31T14:23:40.455" v="1493" actId="2696"/>
        <pc:sldMkLst>
          <pc:docMk/>
          <pc:sldMk cId="4162577046" sldId="2386"/>
        </pc:sldMkLst>
      </pc:sldChg>
      <pc:sldChg chg="addSp delSp modSp new mod">
        <pc:chgData name="Diggin, Lauren (ENE)" userId="da645118-5583-452b-b323-2f76aa9d17b1" providerId="ADAL" clId="{DCB8A39F-1C39-4BFE-961D-247E9420F29A}" dt="2025-01-14T17:39:28.459" v="4627" actId="962"/>
        <pc:sldMkLst>
          <pc:docMk/>
          <pc:sldMk cId="1018759550" sldId="2387"/>
        </pc:sldMkLst>
        <pc:spChg chg="del">
          <ac:chgData name="Diggin, Lauren (ENE)" userId="da645118-5583-452b-b323-2f76aa9d17b1" providerId="ADAL" clId="{DCB8A39F-1C39-4BFE-961D-247E9420F29A}" dt="2025-01-13T22:55:16.122" v="2969" actId="22"/>
          <ac:spMkLst>
            <pc:docMk/>
            <pc:sldMk cId="1018759550" sldId="2387"/>
            <ac:spMk id="2" creationId="{97780895-92DF-C4EF-AA7F-48E181900F58}"/>
          </ac:spMkLst>
        </pc:spChg>
        <pc:spChg chg="mod">
          <ac:chgData name="Diggin, Lauren (ENE)" userId="da645118-5583-452b-b323-2f76aa9d17b1" providerId="ADAL" clId="{DCB8A39F-1C39-4BFE-961D-247E9420F29A}" dt="2024-12-31T14:36:49.019" v="1717" actId="207"/>
          <ac:spMkLst>
            <pc:docMk/>
            <pc:sldMk cId="1018759550" sldId="2387"/>
            <ac:spMk id="3" creationId="{CA44A675-1BB6-F5E6-9019-AD945ECAFB24}"/>
          </ac:spMkLst>
        </pc:spChg>
        <pc:spChg chg="mod">
          <ac:chgData name="Diggin, Lauren (ENE)" userId="da645118-5583-452b-b323-2f76aa9d17b1" providerId="ADAL" clId="{DCB8A39F-1C39-4BFE-961D-247E9420F29A}" dt="2025-01-13T22:55:59.561" v="2974" actId="20577"/>
          <ac:spMkLst>
            <pc:docMk/>
            <pc:sldMk cId="1018759550" sldId="2387"/>
            <ac:spMk id="4" creationId="{4DA8786D-B58D-6751-2107-9EF845EBD04D}"/>
          </ac:spMkLst>
        </pc:spChg>
        <pc:spChg chg="del">
          <ac:chgData name="Diggin, Lauren (ENE)" userId="da645118-5583-452b-b323-2f76aa9d17b1" providerId="ADAL" clId="{DCB8A39F-1C39-4BFE-961D-247E9420F29A}" dt="2025-01-13T22:39:09.071" v="2928" actId="478"/>
          <ac:spMkLst>
            <pc:docMk/>
            <pc:sldMk cId="1018759550" sldId="2387"/>
            <ac:spMk id="5" creationId="{1BAA17CF-BA8A-15D2-92D7-DC8BA667F4B0}"/>
          </ac:spMkLst>
        </pc:spChg>
        <pc:picChg chg="add mod ord">
          <ac:chgData name="Diggin, Lauren (ENE)" userId="da645118-5583-452b-b323-2f76aa9d17b1" providerId="ADAL" clId="{DCB8A39F-1C39-4BFE-961D-247E9420F29A}" dt="2025-01-14T17:39:28.459" v="4627" actId="962"/>
          <ac:picMkLst>
            <pc:docMk/>
            <pc:sldMk cId="1018759550" sldId="2387"/>
            <ac:picMk id="7" creationId="{E816FE9A-D945-6F8E-A88A-1F0E5F271FD5}"/>
          </ac:picMkLst>
        </pc:picChg>
      </pc:sldChg>
      <pc:sldChg chg="del">
        <pc:chgData name="Diggin, Lauren (ENE)" userId="da645118-5583-452b-b323-2f76aa9d17b1" providerId="ADAL" clId="{DCB8A39F-1C39-4BFE-961D-247E9420F29A}" dt="2024-12-30T22:25:23.063" v="106" actId="2696"/>
        <pc:sldMkLst>
          <pc:docMk/>
          <pc:sldMk cId="2804569408" sldId="2387"/>
        </pc:sldMkLst>
      </pc:sldChg>
      <pc:sldChg chg="modSp new del mod ord">
        <pc:chgData name="Diggin, Lauren (ENE)" userId="da645118-5583-452b-b323-2f76aa9d17b1" providerId="ADAL" clId="{DCB8A39F-1C39-4BFE-961D-247E9420F29A}" dt="2024-12-31T14:11:57.659" v="1348" actId="2696"/>
        <pc:sldMkLst>
          <pc:docMk/>
          <pc:sldMk cId="4154641164" sldId="2388"/>
        </pc:sldMkLst>
      </pc:sldChg>
      <pc:sldChg chg="addSp delSp modSp add mod">
        <pc:chgData name="Diggin, Lauren (ENE)" userId="da645118-5583-452b-b323-2f76aa9d17b1" providerId="ADAL" clId="{DCB8A39F-1C39-4BFE-961D-247E9420F29A}" dt="2025-01-14T21:02:20.839" v="6151" actId="478"/>
        <pc:sldMkLst>
          <pc:docMk/>
          <pc:sldMk cId="2905019161" sldId="2389"/>
        </pc:sldMkLst>
        <pc:spChg chg="mod">
          <ac:chgData name="Diggin, Lauren (ENE)" userId="da645118-5583-452b-b323-2f76aa9d17b1" providerId="ADAL" clId="{DCB8A39F-1C39-4BFE-961D-247E9420F29A}" dt="2024-12-31T14:15:30.356" v="1393" actId="20577"/>
          <ac:spMkLst>
            <pc:docMk/>
            <pc:sldMk cId="2905019161" sldId="2389"/>
            <ac:spMk id="2" creationId="{5C6C45CC-628C-6013-52D4-70D35757A1F9}"/>
          </ac:spMkLst>
        </pc:spChg>
        <pc:spChg chg="mod">
          <ac:chgData name="Diggin, Lauren (ENE)" userId="da645118-5583-452b-b323-2f76aa9d17b1" providerId="ADAL" clId="{DCB8A39F-1C39-4BFE-961D-247E9420F29A}" dt="2025-01-13T23:25:16.747" v="3009" actId="20577"/>
          <ac:spMkLst>
            <pc:docMk/>
            <pc:sldMk cId="2905019161" sldId="2389"/>
            <ac:spMk id="3" creationId="{2C200DE4-460D-6E88-C650-FF64A962033D}"/>
          </ac:spMkLst>
        </pc:spChg>
        <pc:spChg chg="del">
          <ac:chgData name="Diggin, Lauren (ENE)" userId="da645118-5583-452b-b323-2f76aa9d17b1" providerId="ADAL" clId="{DCB8A39F-1C39-4BFE-961D-247E9420F29A}" dt="2025-01-14T21:02:20.839" v="6151" actId="478"/>
          <ac:spMkLst>
            <pc:docMk/>
            <pc:sldMk cId="2905019161" sldId="2389"/>
            <ac:spMk id="4" creationId="{F687D123-CC74-0F33-F3AF-E61BF094D653}"/>
          </ac:spMkLst>
        </pc:spChg>
        <pc:spChg chg="del">
          <ac:chgData name="Diggin, Lauren (ENE)" userId="da645118-5583-452b-b323-2f76aa9d17b1" providerId="ADAL" clId="{DCB8A39F-1C39-4BFE-961D-247E9420F29A}" dt="2025-01-13T23:22:53.606" v="3000" actId="478"/>
          <ac:spMkLst>
            <pc:docMk/>
            <pc:sldMk cId="2905019161" sldId="2389"/>
            <ac:spMk id="5" creationId="{91A3E809-7986-88B7-15AF-AC9071A33256}"/>
          </ac:spMkLst>
        </pc:spChg>
        <pc:picChg chg="add mod">
          <ac:chgData name="Diggin, Lauren (ENE)" userId="da645118-5583-452b-b323-2f76aa9d17b1" providerId="ADAL" clId="{DCB8A39F-1C39-4BFE-961D-247E9420F29A}" dt="2025-01-14T17:57:07.549" v="5771" actId="1076"/>
          <ac:picMkLst>
            <pc:docMk/>
            <pc:sldMk cId="2905019161" sldId="2389"/>
            <ac:picMk id="7" creationId="{BE0B0C07-85D3-B2A7-523D-7A745A052AC1}"/>
          </ac:picMkLst>
        </pc:picChg>
      </pc:sldChg>
      <pc:sldChg chg="addSp delSp modSp add mod ord">
        <pc:chgData name="Diggin, Lauren (ENE)" userId="da645118-5583-452b-b323-2f76aa9d17b1" providerId="ADAL" clId="{DCB8A39F-1C39-4BFE-961D-247E9420F29A}" dt="2025-01-14T21:12:27.061" v="6343" actId="478"/>
        <pc:sldMkLst>
          <pc:docMk/>
          <pc:sldMk cId="1518028227" sldId="2390"/>
        </pc:sldMkLst>
        <pc:spChg chg="mod">
          <ac:chgData name="Diggin, Lauren (ENE)" userId="da645118-5583-452b-b323-2f76aa9d17b1" providerId="ADAL" clId="{DCB8A39F-1C39-4BFE-961D-247E9420F29A}" dt="2024-12-31T14:13:01.483" v="1385" actId="20577"/>
          <ac:spMkLst>
            <pc:docMk/>
            <pc:sldMk cId="1518028227" sldId="2390"/>
            <ac:spMk id="2" creationId="{BBA7672A-184F-A537-751E-F9D6F1827282}"/>
          </ac:spMkLst>
        </pc:spChg>
        <pc:spChg chg="mod">
          <ac:chgData name="Diggin, Lauren (ENE)" userId="da645118-5583-452b-b323-2f76aa9d17b1" providerId="ADAL" clId="{DCB8A39F-1C39-4BFE-961D-247E9420F29A}" dt="2025-01-13T22:58:37.719" v="2990" actId="14100"/>
          <ac:spMkLst>
            <pc:docMk/>
            <pc:sldMk cId="1518028227" sldId="2390"/>
            <ac:spMk id="3" creationId="{A57B94EF-A5AF-7D59-23FA-F406608EEDB2}"/>
          </ac:spMkLst>
        </pc:spChg>
        <pc:spChg chg="del">
          <ac:chgData name="Diggin, Lauren (ENE)" userId="da645118-5583-452b-b323-2f76aa9d17b1" providerId="ADAL" clId="{DCB8A39F-1C39-4BFE-961D-247E9420F29A}" dt="2025-01-14T21:12:27.061" v="6343" actId="478"/>
          <ac:spMkLst>
            <pc:docMk/>
            <pc:sldMk cId="1518028227" sldId="2390"/>
            <ac:spMk id="4" creationId="{165B27CB-B954-B063-E4AA-4F4936FBE385}"/>
          </ac:spMkLst>
        </pc:spChg>
        <pc:spChg chg="del">
          <ac:chgData name="Diggin, Lauren (ENE)" userId="da645118-5583-452b-b323-2f76aa9d17b1" providerId="ADAL" clId="{DCB8A39F-1C39-4BFE-961D-247E9420F29A}" dt="2025-01-13T22:56:38.407" v="2976" actId="478"/>
          <ac:spMkLst>
            <pc:docMk/>
            <pc:sldMk cId="1518028227" sldId="2390"/>
            <ac:spMk id="5" creationId="{5AB91C9E-5270-92BA-2994-377CE8B2F3E8}"/>
          </ac:spMkLst>
        </pc:spChg>
        <pc:spChg chg="add">
          <ac:chgData name="Diggin, Lauren (ENE)" userId="da645118-5583-452b-b323-2f76aa9d17b1" providerId="ADAL" clId="{DCB8A39F-1C39-4BFE-961D-247E9420F29A}" dt="2025-01-13T23:20:58.567" v="2993"/>
          <ac:spMkLst>
            <pc:docMk/>
            <pc:sldMk cId="1518028227" sldId="2390"/>
            <ac:spMk id="6" creationId="{DD992C01-8A22-6073-D4AC-DF996192EBEF}"/>
          </ac:spMkLst>
        </pc:spChg>
        <pc:spChg chg="add mod">
          <ac:chgData name="Diggin, Lauren (ENE)" userId="da645118-5583-452b-b323-2f76aa9d17b1" providerId="ADAL" clId="{DCB8A39F-1C39-4BFE-961D-247E9420F29A}" dt="2025-01-13T23:21:15.689" v="2997"/>
          <ac:spMkLst>
            <pc:docMk/>
            <pc:sldMk cId="1518028227" sldId="2390"/>
            <ac:spMk id="7" creationId="{AE3D3F7F-A102-AB07-20E7-75AC9465F638}"/>
          </ac:spMkLst>
        </pc:spChg>
        <pc:spChg chg="add mod">
          <ac:chgData name="Diggin, Lauren (ENE)" userId="da645118-5583-452b-b323-2f76aa9d17b1" providerId="ADAL" clId="{DCB8A39F-1C39-4BFE-961D-247E9420F29A}" dt="2025-01-13T23:22:25.265" v="2999"/>
          <ac:spMkLst>
            <pc:docMk/>
            <pc:sldMk cId="1518028227" sldId="2390"/>
            <ac:spMk id="8" creationId="{E0A6401F-2610-D0BF-441D-0B2D6112C257}"/>
          </ac:spMkLst>
        </pc:spChg>
        <pc:spChg chg="add mod">
          <ac:chgData name="Diggin, Lauren (ENE)" userId="da645118-5583-452b-b323-2f76aa9d17b1" providerId="ADAL" clId="{DCB8A39F-1C39-4BFE-961D-247E9420F29A}" dt="2025-01-13T23:39:22.163" v="3139"/>
          <ac:spMkLst>
            <pc:docMk/>
            <pc:sldMk cId="1518028227" sldId="2390"/>
            <ac:spMk id="11" creationId="{4B3B01AF-8B25-B31B-B169-E6ED35B8B0F2}"/>
          </ac:spMkLst>
        </pc:spChg>
        <pc:picChg chg="add del mod">
          <ac:chgData name="Diggin, Lauren (ENE)" userId="da645118-5583-452b-b323-2f76aa9d17b1" providerId="ADAL" clId="{DCB8A39F-1C39-4BFE-961D-247E9420F29A}" dt="2025-01-13T23:37:01.670" v="3137" actId="478"/>
          <ac:picMkLst>
            <pc:docMk/>
            <pc:sldMk cId="1518028227" sldId="2390"/>
            <ac:picMk id="10" creationId="{F86F725A-299C-3D07-A6A1-8FBE55E6CF22}"/>
          </ac:picMkLst>
        </pc:picChg>
        <pc:picChg chg="add mod">
          <ac:chgData name="Diggin, Lauren (ENE)" userId="da645118-5583-452b-b323-2f76aa9d17b1" providerId="ADAL" clId="{DCB8A39F-1C39-4BFE-961D-247E9420F29A}" dt="2025-01-14T17:43:19.491" v="5738" actId="962"/>
          <ac:picMkLst>
            <pc:docMk/>
            <pc:sldMk cId="1518028227" sldId="2390"/>
            <ac:picMk id="13" creationId="{81ECA495-0703-0981-7070-765066B75506}"/>
          </ac:picMkLst>
        </pc:picChg>
      </pc:sldChg>
      <pc:sldChg chg="new del ord">
        <pc:chgData name="Diggin, Lauren (ENE)" userId="da645118-5583-452b-b323-2f76aa9d17b1" providerId="ADAL" clId="{DCB8A39F-1C39-4BFE-961D-247E9420F29A}" dt="2024-12-31T14:16:13.514" v="1408" actId="2696"/>
        <pc:sldMkLst>
          <pc:docMk/>
          <pc:sldMk cId="873349021" sldId="2391"/>
        </pc:sldMkLst>
      </pc:sldChg>
      <pc:sldChg chg="delSp modSp add mod ord modCm">
        <pc:chgData name="Diggin, Lauren (ENE)" userId="da645118-5583-452b-b323-2f76aa9d17b1" providerId="ADAL" clId="{DCB8A39F-1C39-4BFE-961D-247E9420F29A}" dt="2025-01-15T13:29:09.790" v="6378" actId="12"/>
        <pc:sldMkLst>
          <pc:docMk/>
          <pc:sldMk cId="1115661504" sldId="2392"/>
        </pc:sldMkLst>
        <pc:spChg chg="mod">
          <ac:chgData name="Diggin, Lauren (ENE)" userId="da645118-5583-452b-b323-2f76aa9d17b1" providerId="ADAL" clId="{DCB8A39F-1C39-4BFE-961D-247E9420F29A}" dt="2024-12-31T14:15:49.636" v="1407" actId="20577"/>
          <ac:spMkLst>
            <pc:docMk/>
            <pc:sldMk cId="1115661504" sldId="2392"/>
            <ac:spMk id="2" creationId="{6807AFAD-3B9E-B92B-83AF-9BDC6869DB5C}"/>
          </ac:spMkLst>
        </pc:spChg>
        <pc:spChg chg="mod">
          <ac:chgData name="Diggin, Lauren (ENE)" userId="da645118-5583-452b-b323-2f76aa9d17b1" providerId="ADAL" clId="{DCB8A39F-1C39-4BFE-961D-247E9420F29A}" dt="2025-01-15T13:29:09.790" v="6378" actId="12"/>
          <ac:spMkLst>
            <pc:docMk/>
            <pc:sldMk cId="1115661504" sldId="2392"/>
            <ac:spMk id="3" creationId="{9E1CE0F7-1D4F-6E14-F89F-A0A29EC580F3}"/>
          </ac:spMkLst>
        </pc:spChg>
        <pc:spChg chg="del">
          <ac:chgData name="Diggin, Lauren (ENE)" userId="da645118-5583-452b-b323-2f76aa9d17b1" providerId="ADAL" clId="{DCB8A39F-1C39-4BFE-961D-247E9420F29A}" dt="2025-01-14T20:48:35.007" v="6096" actId="478"/>
          <ac:spMkLst>
            <pc:docMk/>
            <pc:sldMk cId="1115661504" sldId="2392"/>
            <ac:spMk id="4" creationId="{A3AFB020-52D0-75E4-D1DF-C38EF168B3A5}"/>
          </ac:spMkLst>
        </pc:spChg>
        <pc:spChg chg="del">
          <ac:chgData name="Diggin, Lauren (ENE)" userId="da645118-5583-452b-b323-2f76aa9d17b1" providerId="ADAL" clId="{DCB8A39F-1C39-4BFE-961D-247E9420F29A}" dt="2025-01-13T23:23:08.129" v="3001" actId="478"/>
          <ac:spMkLst>
            <pc:docMk/>
            <pc:sldMk cId="1115661504" sldId="2392"/>
            <ac:spMk id="5" creationId="{4702C0A0-0C8C-EA7B-FB28-73FAB601FF60}"/>
          </ac:spMkLst>
        </pc:spChg>
        <pc:extLst>
          <p:ext xmlns:p="http://schemas.openxmlformats.org/presentationml/2006/main" uri="{D6D511B9-2390-475A-947B-AFAB55BFBCF1}">
            <pc226:cmChg xmlns:pc226="http://schemas.microsoft.com/office/powerpoint/2022/06/main/command" chg="mod">
              <pc226:chgData name="Diggin, Lauren (ENE)" userId="da645118-5583-452b-b323-2f76aa9d17b1" providerId="ADAL" clId="{DCB8A39F-1C39-4BFE-961D-247E9420F29A}" dt="2025-01-14T00:50:17.806" v="3793" actId="20577"/>
              <pc2:cmMkLst xmlns:pc2="http://schemas.microsoft.com/office/powerpoint/2019/9/main/command">
                <pc:docMk/>
                <pc:sldMk cId="1115661504" sldId="2392"/>
                <pc2:cmMk id="{0563FD48-8B32-4814-82C7-A6096F136CAF}"/>
              </pc2:cmMkLst>
            </pc226:cmChg>
            <pc226:cmChg xmlns:pc226="http://schemas.microsoft.com/office/powerpoint/2022/06/main/command" chg="mod">
              <pc226:chgData name="Diggin, Lauren (ENE)" userId="da645118-5583-452b-b323-2f76aa9d17b1" providerId="ADAL" clId="{DCB8A39F-1C39-4BFE-961D-247E9420F29A}" dt="2025-01-14T00:50:17.806" v="3793" actId="20577"/>
              <pc2:cmMkLst xmlns:pc2="http://schemas.microsoft.com/office/powerpoint/2019/9/main/command">
                <pc:docMk/>
                <pc:sldMk cId="1115661504" sldId="2392"/>
                <pc2:cmMk id="{AF0E156A-413B-41D1-B8CD-34D557DF2264}"/>
              </pc2:cmMkLst>
            </pc226:cmChg>
          </p:ext>
        </pc:extLst>
      </pc:sldChg>
      <pc:sldChg chg="delSp modSp add del mod ord">
        <pc:chgData name="Diggin, Lauren (ENE)" userId="da645118-5583-452b-b323-2f76aa9d17b1" providerId="ADAL" clId="{DCB8A39F-1C39-4BFE-961D-247E9420F29A}" dt="2025-01-14T21:10:10.952" v="6317" actId="2696"/>
        <pc:sldMkLst>
          <pc:docMk/>
          <pc:sldMk cId="819897077" sldId="2393"/>
        </pc:sldMkLst>
        <pc:spChg chg="mod">
          <ac:chgData name="Diggin, Lauren (ENE)" userId="da645118-5583-452b-b323-2f76aa9d17b1" providerId="ADAL" clId="{DCB8A39F-1C39-4BFE-961D-247E9420F29A}" dt="2024-12-31T20:33:20.723" v="2854" actId="20577"/>
          <ac:spMkLst>
            <pc:docMk/>
            <pc:sldMk cId="819897077" sldId="2393"/>
            <ac:spMk id="2" creationId="{8EC16F92-6101-7740-BD79-DC73A0869660}"/>
          </ac:spMkLst>
        </pc:spChg>
        <pc:spChg chg="mod">
          <ac:chgData name="Diggin, Lauren (ENE)" userId="da645118-5583-452b-b323-2f76aa9d17b1" providerId="ADAL" clId="{DCB8A39F-1C39-4BFE-961D-247E9420F29A}" dt="2024-12-31T20:33:14.791" v="2845" actId="14100"/>
          <ac:spMkLst>
            <pc:docMk/>
            <pc:sldMk cId="819897077" sldId="2393"/>
            <ac:spMk id="3" creationId="{1F92B01B-F3A0-6171-4C97-926C806C82DE}"/>
          </ac:spMkLst>
        </pc:spChg>
        <pc:spChg chg="del mod">
          <ac:chgData name="Diggin, Lauren (ENE)" userId="da645118-5583-452b-b323-2f76aa9d17b1" providerId="ADAL" clId="{DCB8A39F-1C39-4BFE-961D-247E9420F29A}" dt="2025-01-14T20:48:13.723" v="6094" actId="478"/>
          <ac:spMkLst>
            <pc:docMk/>
            <pc:sldMk cId="819897077" sldId="2393"/>
            <ac:spMk id="4" creationId="{68700DDD-074A-ED80-F4BF-670C32D764FA}"/>
          </ac:spMkLst>
        </pc:spChg>
        <pc:spChg chg="del">
          <ac:chgData name="Diggin, Lauren (ENE)" userId="da645118-5583-452b-b323-2f76aa9d17b1" providerId="ADAL" clId="{DCB8A39F-1C39-4BFE-961D-247E9420F29A}" dt="2025-01-13T22:37:55.596" v="2927" actId="478"/>
          <ac:spMkLst>
            <pc:docMk/>
            <pc:sldMk cId="819897077" sldId="2393"/>
            <ac:spMk id="5" creationId="{D7BE48DB-2A2B-8E72-7DFE-6D6ECF79859F}"/>
          </ac:spMkLst>
        </pc:spChg>
      </pc:sldChg>
      <pc:sldChg chg="modSp add del mod ord">
        <pc:chgData name="Diggin, Lauren (ENE)" userId="da645118-5583-452b-b323-2f76aa9d17b1" providerId="ADAL" clId="{DCB8A39F-1C39-4BFE-961D-247E9420F29A}" dt="2024-12-31T17:14:48.885" v="2014" actId="2696"/>
        <pc:sldMkLst>
          <pc:docMk/>
          <pc:sldMk cId="745957581" sldId="2394"/>
        </pc:sldMkLst>
      </pc:sldChg>
      <pc:sldChg chg="addSp delSp modSp add mod ord modCm">
        <pc:chgData name="Diggin, Lauren (ENE)" userId="da645118-5583-452b-b323-2f76aa9d17b1" providerId="ADAL" clId="{DCB8A39F-1C39-4BFE-961D-247E9420F29A}" dt="2025-01-15T18:18:49.909" v="6565" actId="1076"/>
        <pc:sldMkLst>
          <pc:docMk/>
          <pc:sldMk cId="926651202" sldId="2395"/>
        </pc:sldMkLst>
        <pc:spChg chg="mod">
          <ac:chgData name="Diggin, Lauren (ENE)" userId="da645118-5583-452b-b323-2f76aa9d17b1" providerId="ADAL" clId="{DCB8A39F-1C39-4BFE-961D-247E9420F29A}" dt="2024-12-31T17:15:36.727" v="2053" actId="20577"/>
          <ac:spMkLst>
            <pc:docMk/>
            <pc:sldMk cId="926651202" sldId="2395"/>
            <ac:spMk id="2" creationId="{1E8B9B1D-63E8-602C-680B-424A9234F654}"/>
          </ac:spMkLst>
        </pc:spChg>
        <pc:spChg chg="mod">
          <ac:chgData name="Diggin, Lauren (ENE)" userId="da645118-5583-452b-b323-2f76aa9d17b1" providerId="ADAL" clId="{DCB8A39F-1C39-4BFE-961D-247E9420F29A}" dt="2024-12-31T20:02:31.825" v="2816" actId="20577"/>
          <ac:spMkLst>
            <pc:docMk/>
            <pc:sldMk cId="926651202" sldId="2395"/>
            <ac:spMk id="3" creationId="{FCC7D71E-3F7D-4544-9F81-2FEFEFA7F146}"/>
          </ac:spMkLst>
        </pc:spChg>
        <pc:spChg chg="del">
          <ac:chgData name="Diggin, Lauren (ENE)" userId="da645118-5583-452b-b323-2f76aa9d17b1" providerId="ADAL" clId="{DCB8A39F-1C39-4BFE-961D-247E9420F29A}" dt="2025-01-13T23:55:47.537" v="3188" actId="478"/>
          <ac:spMkLst>
            <pc:docMk/>
            <pc:sldMk cId="926651202" sldId="2395"/>
            <ac:spMk id="4" creationId="{08674985-7878-64A6-C7CE-BDCB32B03F60}"/>
          </ac:spMkLst>
        </pc:spChg>
        <pc:spChg chg="add del mod">
          <ac:chgData name="Diggin, Lauren (ENE)" userId="da645118-5583-452b-b323-2f76aa9d17b1" providerId="ADAL" clId="{DCB8A39F-1C39-4BFE-961D-247E9420F29A}" dt="2025-01-14T01:51:05.818" v="3854" actId="478"/>
          <ac:spMkLst>
            <pc:docMk/>
            <pc:sldMk cId="926651202" sldId="2395"/>
            <ac:spMk id="5" creationId="{DA5B598B-0BD1-4AA9-EB31-895D9552C82D}"/>
          </ac:spMkLst>
        </pc:spChg>
        <pc:spChg chg="mod">
          <ac:chgData name="Diggin, Lauren (ENE)" userId="da645118-5583-452b-b323-2f76aa9d17b1" providerId="ADAL" clId="{DCB8A39F-1C39-4BFE-961D-247E9420F29A}" dt="2025-01-15T18:18:49.909" v="6565" actId="1076"/>
          <ac:spMkLst>
            <pc:docMk/>
            <pc:sldMk cId="926651202" sldId="2395"/>
            <ac:spMk id="6" creationId="{7AA87240-4DB3-F557-D428-811B9ACA73A7}"/>
          </ac:spMkLst>
        </pc:spChg>
        <pc:spChg chg="mod">
          <ac:chgData name="Diggin, Lauren (ENE)" userId="da645118-5583-452b-b323-2f76aa9d17b1" providerId="ADAL" clId="{DCB8A39F-1C39-4BFE-961D-247E9420F29A}" dt="2025-01-14T14:45:21.466" v="3907" actId="113"/>
          <ac:spMkLst>
            <pc:docMk/>
            <pc:sldMk cId="926651202" sldId="2395"/>
            <ac:spMk id="25" creationId="{297A3A04-174C-BFC5-9812-27861106053F}"/>
          </ac:spMkLst>
        </pc:spChg>
        <pc:spChg chg="mod">
          <ac:chgData name="Diggin, Lauren (ENE)" userId="da645118-5583-452b-b323-2f76aa9d17b1" providerId="ADAL" clId="{DCB8A39F-1C39-4BFE-961D-247E9420F29A}" dt="2025-01-14T00:11:27.306" v="3410" actId="1035"/>
          <ac:spMkLst>
            <pc:docMk/>
            <pc:sldMk cId="926651202" sldId="2395"/>
            <ac:spMk id="27" creationId="{DD8AC947-F169-AA3C-FC87-90B9910590BE}"/>
          </ac:spMkLst>
        </pc:spChg>
        <pc:spChg chg="mod">
          <ac:chgData name="Diggin, Lauren (ENE)" userId="da645118-5583-452b-b323-2f76aa9d17b1" providerId="ADAL" clId="{DCB8A39F-1C39-4BFE-961D-247E9420F29A}" dt="2025-01-14T14:48:50.270" v="3934" actId="207"/>
          <ac:spMkLst>
            <pc:docMk/>
            <pc:sldMk cId="926651202" sldId="2395"/>
            <ac:spMk id="28" creationId="{73D11622-1C6A-4E39-B0FA-5E05D61A961D}"/>
          </ac:spMkLst>
        </pc:spChg>
        <pc:picChg chg="add del mod ord">
          <ac:chgData name="Diggin, Lauren (ENE)" userId="da645118-5583-452b-b323-2f76aa9d17b1" providerId="ADAL" clId="{DCB8A39F-1C39-4BFE-961D-247E9420F29A}" dt="2025-01-14T01:07:07.642" v="3804" actId="22"/>
          <ac:picMkLst>
            <pc:docMk/>
            <pc:sldMk cId="926651202" sldId="2395"/>
            <ac:picMk id="8" creationId="{551BB4AE-5AAC-1DEB-93D9-9EF626660FDB}"/>
          </ac:picMkLst>
        </pc:picChg>
        <pc:picChg chg="add mod">
          <ac:chgData name="Diggin, Lauren (ENE)" userId="da645118-5583-452b-b323-2f76aa9d17b1" providerId="ADAL" clId="{DCB8A39F-1C39-4BFE-961D-247E9420F29A}" dt="2025-01-14T01:08:06.560" v="3829"/>
          <ac:picMkLst>
            <pc:docMk/>
            <pc:sldMk cId="926651202" sldId="2395"/>
            <ac:picMk id="9" creationId="{DF7740DA-6AC3-9BE9-6EEB-096CEF41565D}"/>
          </ac:picMkLst>
        </pc:picChg>
        <pc:picChg chg="add del mod modCrop">
          <ac:chgData name="Diggin, Lauren (ENE)" userId="da645118-5583-452b-b323-2f76aa9d17b1" providerId="ADAL" clId="{DCB8A39F-1C39-4BFE-961D-247E9420F29A}" dt="2025-01-14T01:14:51.797" v="3846" actId="22"/>
          <ac:picMkLst>
            <pc:docMk/>
            <pc:sldMk cId="926651202" sldId="2395"/>
            <ac:picMk id="11" creationId="{8302ED03-BABC-44CD-B059-51C99FD41ED5}"/>
          </ac:picMkLst>
        </pc:picChg>
        <pc:picChg chg="add mod">
          <ac:chgData name="Diggin, Lauren (ENE)" userId="da645118-5583-452b-b323-2f76aa9d17b1" providerId="ADAL" clId="{DCB8A39F-1C39-4BFE-961D-247E9420F29A}" dt="2025-01-14T01:51:03.089" v="3853"/>
          <ac:picMkLst>
            <pc:docMk/>
            <pc:sldMk cId="926651202" sldId="2395"/>
            <ac:picMk id="13" creationId="{6B3316A1-51C3-7B43-6BA5-7341A8EF620F}"/>
          </ac:picMkLst>
        </pc:picChg>
        <pc:picChg chg="add del mod">
          <ac:chgData name="Diggin, Lauren (ENE)" userId="da645118-5583-452b-b323-2f76aa9d17b1" providerId="ADAL" clId="{DCB8A39F-1C39-4BFE-961D-247E9420F29A}" dt="2025-01-14T18:02:08.733" v="5858" actId="962"/>
          <ac:picMkLst>
            <pc:docMk/>
            <pc:sldMk cId="926651202" sldId="2395"/>
            <ac:picMk id="15" creationId="{45A5BAAD-39E5-F7F0-8A0F-0C847DDA0299}"/>
          </ac:picMkLst>
        </pc:picChg>
        <pc:cxnChg chg="mod">
          <ac:chgData name="Diggin, Lauren (ENE)" userId="da645118-5583-452b-b323-2f76aa9d17b1" providerId="ADAL" clId="{DCB8A39F-1C39-4BFE-961D-247E9420F29A}" dt="2025-01-14T00:07:44.639" v="3340" actId="1035"/>
          <ac:cxnSpMkLst>
            <pc:docMk/>
            <pc:sldMk cId="926651202" sldId="2395"/>
            <ac:cxnSpMk id="26" creationId="{6EF7A87E-CC8C-5FAD-F79B-B65392CAC76E}"/>
          </ac:cxnSpMkLst>
        </pc:cxnChg>
        <pc:extLst>
          <p:ext xmlns:p="http://schemas.openxmlformats.org/presentationml/2006/main" uri="{D6D511B9-2390-475A-947B-AFAB55BFBCF1}">
            <pc226:cmChg xmlns:pc226="http://schemas.microsoft.com/office/powerpoint/2022/06/main/command" chg="mod">
              <pc226:chgData name="Diggin, Lauren (ENE)" userId="da645118-5583-452b-b323-2f76aa9d17b1" providerId="ADAL" clId="{DCB8A39F-1C39-4BFE-961D-247E9420F29A}" dt="2025-01-15T18:17:58.853" v="6561" actId="20577"/>
              <pc2:cmMkLst xmlns:pc2="http://schemas.microsoft.com/office/powerpoint/2019/9/main/command">
                <pc:docMk/>
                <pc:sldMk cId="926651202" sldId="2395"/>
                <pc2:cmMk id="{17FFA54A-CC86-4314-A1B5-45851760DEFB}"/>
              </pc2:cmMkLst>
            </pc226:cmChg>
            <pc226:cmChg xmlns:pc226="http://schemas.microsoft.com/office/powerpoint/2022/06/main/command" chg="mod">
              <pc226:chgData name="Diggin, Lauren (ENE)" userId="da645118-5583-452b-b323-2f76aa9d17b1" providerId="ADAL" clId="{DCB8A39F-1C39-4BFE-961D-247E9420F29A}" dt="2025-01-15T18:17:58.853" v="6561" actId="20577"/>
              <pc2:cmMkLst xmlns:pc2="http://schemas.microsoft.com/office/powerpoint/2019/9/main/command">
                <pc:docMk/>
                <pc:sldMk cId="926651202" sldId="2395"/>
                <pc2:cmMk id="{57B93AD3-D1DC-461D-BCD2-BCF2D06AFF5C}"/>
              </pc2:cmMkLst>
            </pc226:cmChg>
          </p:ext>
        </pc:extLst>
      </pc:sldChg>
      <pc:sldChg chg="new del">
        <pc:chgData name="Diggin, Lauren (ENE)" userId="da645118-5583-452b-b323-2f76aa9d17b1" providerId="ADAL" clId="{DCB8A39F-1C39-4BFE-961D-247E9420F29A}" dt="2024-12-31T15:00:10.358" v="1784" actId="680"/>
        <pc:sldMkLst>
          <pc:docMk/>
          <pc:sldMk cId="2834620527" sldId="2396"/>
        </pc:sldMkLst>
      </pc:sldChg>
      <pc:sldChg chg="delSp modSp new mod">
        <pc:chgData name="Diggin, Lauren (ENE)" userId="da645118-5583-452b-b323-2f76aa9d17b1" providerId="ADAL" clId="{DCB8A39F-1C39-4BFE-961D-247E9420F29A}" dt="2025-01-14T17:57:10.468" v="5772" actId="14826"/>
        <pc:sldMkLst>
          <pc:docMk/>
          <pc:sldMk cId="3769704263" sldId="2396"/>
        </pc:sldMkLst>
        <pc:spChg chg="mod">
          <ac:chgData name="Diggin, Lauren (ENE)" userId="da645118-5583-452b-b323-2f76aa9d17b1" providerId="ADAL" clId="{DCB8A39F-1C39-4BFE-961D-247E9420F29A}" dt="2024-12-31T17:10:38.794" v="1971" actId="255"/>
          <ac:spMkLst>
            <pc:docMk/>
            <pc:sldMk cId="3769704263" sldId="2396"/>
            <ac:spMk id="3" creationId="{59D36F0B-B87A-7AE6-6287-669EEF635856}"/>
          </ac:spMkLst>
        </pc:spChg>
        <pc:spChg chg="mod">
          <ac:chgData name="Diggin, Lauren (ENE)" userId="da645118-5583-452b-b323-2f76aa9d17b1" providerId="ADAL" clId="{DCB8A39F-1C39-4BFE-961D-247E9420F29A}" dt="2025-01-14T17:04:46.541" v="3977" actId="179"/>
          <ac:spMkLst>
            <pc:docMk/>
            <pc:sldMk cId="3769704263" sldId="2396"/>
            <ac:spMk id="4" creationId="{5693139A-0795-3139-200B-7AE911CBC6DD}"/>
          </ac:spMkLst>
        </pc:spChg>
        <pc:spChg chg="mod">
          <ac:chgData name="Diggin, Lauren (ENE)" userId="da645118-5583-452b-b323-2f76aa9d17b1" providerId="ADAL" clId="{DCB8A39F-1C39-4BFE-961D-247E9420F29A}" dt="2024-12-31T17:11:11.320" v="1976" actId="255"/>
          <ac:spMkLst>
            <pc:docMk/>
            <pc:sldMk cId="3769704263" sldId="2396"/>
            <ac:spMk id="5" creationId="{5A638867-D60D-220A-F773-DD46069C8B3A}"/>
          </ac:spMkLst>
        </pc:spChg>
        <pc:spChg chg="del">
          <ac:chgData name="Diggin, Lauren (ENE)" userId="da645118-5583-452b-b323-2f76aa9d17b1" providerId="ADAL" clId="{DCB8A39F-1C39-4BFE-961D-247E9420F29A}" dt="2025-01-13T23:29:57.296" v="3015" actId="478"/>
          <ac:spMkLst>
            <pc:docMk/>
            <pc:sldMk cId="3769704263" sldId="2396"/>
            <ac:spMk id="6" creationId="{E899AE65-95ED-0A3C-6CFB-6E23D9510AE4}"/>
          </ac:spMkLst>
        </pc:spChg>
        <pc:picChg chg="mod">
          <ac:chgData name="Diggin, Lauren (ENE)" userId="da645118-5583-452b-b323-2f76aa9d17b1" providerId="ADAL" clId="{DCB8A39F-1C39-4BFE-961D-247E9420F29A}" dt="2025-01-14T17:57:10.468" v="5772" actId="14826"/>
          <ac:picMkLst>
            <pc:docMk/>
            <pc:sldMk cId="3769704263" sldId="2396"/>
            <ac:picMk id="6" creationId="{6BBC49B5-4BB8-7060-A7E9-DBFB7964872B}"/>
          </ac:picMkLst>
        </pc:picChg>
      </pc:sldChg>
      <pc:sldChg chg="delSp modSp new mod">
        <pc:chgData name="Diggin, Lauren (ENE)" userId="da645118-5583-452b-b323-2f76aa9d17b1" providerId="ADAL" clId="{DCB8A39F-1C39-4BFE-961D-247E9420F29A}" dt="2025-01-15T20:42:44.042" v="6947" actId="20577"/>
        <pc:sldMkLst>
          <pc:docMk/>
          <pc:sldMk cId="3983719092" sldId="2397"/>
        </pc:sldMkLst>
        <pc:spChg chg="mod">
          <ac:chgData name="Diggin, Lauren (ENE)" userId="da645118-5583-452b-b323-2f76aa9d17b1" providerId="ADAL" clId="{DCB8A39F-1C39-4BFE-961D-247E9420F29A}" dt="2024-12-31T15:05:31.506" v="1883" actId="20577"/>
          <ac:spMkLst>
            <pc:docMk/>
            <pc:sldMk cId="3983719092" sldId="2397"/>
            <ac:spMk id="2" creationId="{49E427C0-3C92-DDAA-E9AA-65748C50D79C}"/>
          </ac:spMkLst>
        </pc:spChg>
        <pc:spChg chg="mod">
          <ac:chgData name="Diggin, Lauren (ENE)" userId="da645118-5583-452b-b323-2f76aa9d17b1" providerId="ADAL" clId="{DCB8A39F-1C39-4BFE-961D-247E9420F29A}" dt="2025-01-14T17:21:14.684" v="4395" actId="255"/>
          <ac:spMkLst>
            <pc:docMk/>
            <pc:sldMk cId="3983719092" sldId="2397"/>
            <ac:spMk id="3" creationId="{16DFB15E-8DAF-D5CD-861A-6E95BDF793F4}"/>
          </ac:spMkLst>
        </pc:spChg>
        <pc:spChg chg="mod">
          <ac:chgData name="Diggin, Lauren (ENE)" userId="da645118-5583-452b-b323-2f76aa9d17b1" providerId="ADAL" clId="{DCB8A39F-1C39-4BFE-961D-247E9420F29A}" dt="2025-01-15T20:42:44.042" v="6947" actId="20577"/>
          <ac:spMkLst>
            <pc:docMk/>
            <pc:sldMk cId="3983719092" sldId="2397"/>
            <ac:spMk id="4" creationId="{59E45297-3E18-1DE6-03A9-D1FB76D738D6}"/>
          </ac:spMkLst>
        </pc:spChg>
        <pc:spChg chg="del">
          <ac:chgData name="Diggin, Lauren (ENE)" userId="da645118-5583-452b-b323-2f76aa9d17b1" providerId="ADAL" clId="{DCB8A39F-1C39-4BFE-961D-247E9420F29A}" dt="2025-01-14T17:21:27.309" v="4397" actId="478"/>
          <ac:spMkLst>
            <pc:docMk/>
            <pc:sldMk cId="3983719092" sldId="2397"/>
            <ac:spMk id="5" creationId="{E242A720-3E3C-F576-5CDF-CC6F4B70AF16}"/>
          </ac:spMkLst>
        </pc:spChg>
        <pc:spChg chg="del mod">
          <ac:chgData name="Diggin, Lauren (ENE)" userId="da645118-5583-452b-b323-2f76aa9d17b1" providerId="ADAL" clId="{DCB8A39F-1C39-4BFE-961D-247E9420F29A}" dt="2025-01-14T17:23:24.249" v="4469" actId="478"/>
          <ac:spMkLst>
            <pc:docMk/>
            <pc:sldMk cId="3983719092" sldId="2397"/>
            <ac:spMk id="6" creationId="{2B3B1E0C-575C-13B3-398C-E0DD0CFA058D}"/>
          </ac:spMkLst>
        </pc:spChg>
        <pc:spChg chg="del mod">
          <ac:chgData name="Diggin, Lauren (ENE)" userId="da645118-5583-452b-b323-2f76aa9d17b1" providerId="ADAL" clId="{DCB8A39F-1C39-4BFE-961D-247E9420F29A}" dt="2025-01-14T17:23:37.229" v="4473" actId="478"/>
          <ac:spMkLst>
            <pc:docMk/>
            <pc:sldMk cId="3983719092" sldId="2397"/>
            <ac:spMk id="7" creationId="{8E23BF31-88A6-484D-6730-2AFEF3CB7019}"/>
          </ac:spMkLst>
        </pc:spChg>
        <pc:spChg chg="del mod">
          <ac:chgData name="Diggin, Lauren (ENE)" userId="da645118-5583-452b-b323-2f76aa9d17b1" providerId="ADAL" clId="{DCB8A39F-1C39-4BFE-961D-247E9420F29A}" dt="2025-01-14T17:23:48.692" v="4478" actId="478"/>
          <ac:spMkLst>
            <pc:docMk/>
            <pc:sldMk cId="3983719092" sldId="2397"/>
            <ac:spMk id="8" creationId="{0DCFA609-EC7E-55CC-A895-6FB52818B7CF}"/>
          </ac:spMkLst>
        </pc:spChg>
        <pc:spChg chg="del">
          <ac:chgData name="Diggin, Lauren (ENE)" userId="da645118-5583-452b-b323-2f76aa9d17b1" providerId="ADAL" clId="{DCB8A39F-1C39-4BFE-961D-247E9420F29A}" dt="2025-01-14T17:22:33.351" v="4464" actId="478"/>
          <ac:spMkLst>
            <pc:docMk/>
            <pc:sldMk cId="3983719092" sldId="2397"/>
            <ac:spMk id="9" creationId="{14752AD7-9F09-2958-B9E7-15060B6E4114}"/>
          </ac:spMkLst>
        </pc:spChg>
        <pc:spChg chg="del">
          <ac:chgData name="Diggin, Lauren (ENE)" userId="da645118-5583-452b-b323-2f76aa9d17b1" providerId="ADAL" clId="{DCB8A39F-1C39-4BFE-961D-247E9420F29A}" dt="2025-01-14T17:22:07.614" v="4405" actId="478"/>
          <ac:spMkLst>
            <pc:docMk/>
            <pc:sldMk cId="3983719092" sldId="2397"/>
            <ac:spMk id="10" creationId="{44012DC8-ED64-CD2B-D529-0F659B113814}"/>
          </ac:spMkLst>
        </pc:spChg>
      </pc:sldChg>
      <pc:sldChg chg="delSp modSp add mod">
        <pc:chgData name="Diggin, Lauren (ENE)" userId="da645118-5583-452b-b323-2f76aa9d17b1" providerId="ADAL" clId="{DCB8A39F-1C39-4BFE-961D-247E9420F29A}" dt="2025-01-14T18:26:20.524" v="6092" actId="14100"/>
        <pc:sldMkLst>
          <pc:docMk/>
          <pc:sldMk cId="3225917939" sldId="2398"/>
        </pc:sldMkLst>
        <pc:spChg chg="mod">
          <ac:chgData name="Diggin, Lauren (ENE)" userId="da645118-5583-452b-b323-2f76aa9d17b1" providerId="ADAL" clId="{DCB8A39F-1C39-4BFE-961D-247E9420F29A}" dt="2024-12-31T15:06:48.295" v="1930" actId="14100"/>
          <ac:spMkLst>
            <pc:docMk/>
            <pc:sldMk cId="3225917939" sldId="2398"/>
            <ac:spMk id="2" creationId="{5F8C0A1A-3E0F-3213-8916-82E4E8B530B1}"/>
          </ac:spMkLst>
        </pc:spChg>
        <pc:spChg chg="mod">
          <ac:chgData name="Diggin, Lauren (ENE)" userId="da645118-5583-452b-b323-2f76aa9d17b1" providerId="ADAL" clId="{DCB8A39F-1C39-4BFE-961D-247E9420F29A}" dt="2025-01-14T18:26:20.524" v="6092" actId="14100"/>
          <ac:spMkLst>
            <pc:docMk/>
            <pc:sldMk cId="3225917939" sldId="2398"/>
            <ac:spMk id="3" creationId="{9CC1083C-99FC-2050-36CD-91DC4A65619D}"/>
          </ac:spMkLst>
        </pc:spChg>
        <pc:spChg chg="del mod">
          <ac:chgData name="Diggin, Lauren (ENE)" userId="da645118-5583-452b-b323-2f76aa9d17b1" providerId="ADAL" clId="{DCB8A39F-1C39-4BFE-961D-247E9420F29A}" dt="2025-01-14T18:23:52.909" v="6054" actId="478"/>
          <ac:spMkLst>
            <pc:docMk/>
            <pc:sldMk cId="3225917939" sldId="2398"/>
            <ac:spMk id="5" creationId="{4FC2C8BB-DFE4-4977-569B-EFD43A172195}"/>
          </ac:spMkLst>
        </pc:spChg>
        <pc:spChg chg="del mod">
          <ac:chgData name="Diggin, Lauren (ENE)" userId="da645118-5583-452b-b323-2f76aa9d17b1" providerId="ADAL" clId="{DCB8A39F-1C39-4BFE-961D-247E9420F29A}" dt="2025-01-14T18:24:07.527" v="6061" actId="478"/>
          <ac:spMkLst>
            <pc:docMk/>
            <pc:sldMk cId="3225917939" sldId="2398"/>
            <ac:spMk id="6" creationId="{CF9DE099-4EF2-523E-2430-87620A00ACC2}"/>
          </ac:spMkLst>
        </pc:spChg>
        <pc:spChg chg="del mod">
          <ac:chgData name="Diggin, Lauren (ENE)" userId="da645118-5583-452b-b323-2f76aa9d17b1" providerId="ADAL" clId="{DCB8A39F-1C39-4BFE-961D-247E9420F29A}" dt="2025-01-14T18:24:17.703" v="6066" actId="478"/>
          <ac:spMkLst>
            <pc:docMk/>
            <pc:sldMk cId="3225917939" sldId="2398"/>
            <ac:spMk id="7" creationId="{571BEFD8-C1B5-3CD6-B573-5454D37907EE}"/>
          </ac:spMkLst>
        </pc:spChg>
        <pc:spChg chg="del">
          <ac:chgData name="Diggin, Lauren (ENE)" userId="da645118-5583-452b-b323-2f76aa9d17b1" providerId="ADAL" clId="{DCB8A39F-1C39-4BFE-961D-247E9420F29A}" dt="2025-01-14T00:44:49.811" v="3781" actId="478"/>
          <ac:spMkLst>
            <pc:docMk/>
            <pc:sldMk cId="3225917939" sldId="2398"/>
            <ac:spMk id="10" creationId="{DE1AD961-728F-922F-0111-60DFE7A4E358}"/>
          </ac:spMkLst>
        </pc:spChg>
        <pc:spChg chg="del mod">
          <ac:chgData name="Diggin, Lauren (ENE)" userId="da645118-5583-452b-b323-2f76aa9d17b1" providerId="ADAL" clId="{DCB8A39F-1C39-4BFE-961D-247E9420F29A}" dt="2025-01-14T18:24:27.853" v="6071" actId="478"/>
          <ac:spMkLst>
            <pc:docMk/>
            <pc:sldMk cId="3225917939" sldId="2398"/>
            <ac:spMk id="11" creationId="{F5357492-1AFE-C6A7-BD67-31A6B72D146F}"/>
          </ac:spMkLst>
        </pc:spChg>
        <pc:spChg chg="del mod">
          <ac:chgData name="Diggin, Lauren (ENE)" userId="da645118-5583-452b-b323-2f76aa9d17b1" providerId="ADAL" clId="{DCB8A39F-1C39-4BFE-961D-247E9420F29A}" dt="2025-01-14T18:24:40.056" v="6077" actId="478"/>
          <ac:spMkLst>
            <pc:docMk/>
            <pc:sldMk cId="3225917939" sldId="2398"/>
            <ac:spMk id="13" creationId="{4617DC88-5321-138D-0A1D-9D8863861D32}"/>
          </ac:spMkLst>
        </pc:spChg>
      </pc:sldChg>
      <pc:sldChg chg="addSp delSp modSp add mod ord modCm">
        <pc:chgData name="Diggin, Lauren (ENE)" userId="da645118-5583-452b-b323-2f76aa9d17b1" providerId="ADAL" clId="{DCB8A39F-1C39-4BFE-961D-247E9420F29A}" dt="2025-01-15T18:19:57.936" v="6570" actId="6549"/>
        <pc:sldMkLst>
          <pc:docMk/>
          <pc:sldMk cId="804248045" sldId="2399"/>
        </pc:sldMkLst>
        <pc:spChg chg="del">
          <ac:chgData name="Diggin, Lauren (ENE)" userId="da645118-5583-452b-b323-2f76aa9d17b1" providerId="ADAL" clId="{DCB8A39F-1C39-4BFE-961D-247E9420F29A}" dt="2025-01-13T23:52:26.293" v="3148" actId="931"/>
          <ac:spMkLst>
            <pc:docMk/>
            <pc:sldMk cId="804248045" sldId="2399"/>
            <ac:spMk id="2" creationId="{E7703B4F-B99C-78F1-1712-EFBADA24994A}"/>
          </ac:spMkLst>
        </pc:spChg>
        <pc:spChg chg="mod">
          <ac:chgData name="Diggin, Lauren (ENE)" userId="da645118-5583-452b-b323-2f76aa9d17b1" providerId="ADAL" clId="{DCB8A39F-1C39-4BFE-961D-247E9420F29A}" dt="2024-12-31T17:15:17.998" v="2036" actId="20577"/>
          <ac:spMkLst>
            <pc:docMk/>
            <pc:sldMk cId="804248045" sldId="2399"/>
            <ac:spMk id="3" creationId="{7004F7A2-D81E-53DB-4D08-0F54A0EF9831}"/>
          </ac:spMkLst>
        </pc:spChg>
        <pc:spChg chg="mod">
          <ac:chgData name="Diggin, Lauren (ENE)" userId="da645118-5583-452b-b323-2f76aa9d17b1" providerId="ADAL" clId="{DCB8A39F-1C39-4BFE-961D-247E9420F29A}" dt="2025-01-15T18:19:57.936" v="6570" actId="6549"/>
          <ac:spMkLst>
            <pc:docMk/>
            <pc:sldMk cId="804248045" sldId="2399"/>
            <ac:spMk id="4" creationId="{D36F796B-08C5-C1A8-E082-C831E2C7D8C8}"/>
          </ac:spMkLst>
        </pc:spChg>
        <pc:spChg chg="mod">
          <ac:chgData name="Diggin, Lauren (ENE)" userId="da645118-5583-452b-b323-2f76aa9d17b1" providerId="ADAL" clId="{DCB8A39F-1C39-4BFE-961D-247E9420F29A}" dt="2025-01-13T23:54:58.001" v="3173" actId="1076"/>
          <ac:spMkLst>
            <pc:docMk/>
            <pc:sldMk cId="804248045" sldId="2399"/>
            <ac:spMk id="5" creationId="{555BE904-DBB5-7CBD-FF4A-9BF9EF749DB9}"/>
          </ac:spMkLst>
        </pc:spChg>
        <pc:spChg chg="del">
          <ac:chgData name="Diggin, Lauren (ENE)" userId="da645118-5583-452b-b323-2f76aa9d17b1" providerId="ADAL" clId="{DCB8A39F-1C39-4BFE-961D-247E9420F29A}" dt="2025-01-13T23:35:45.528" v="3132" actId="478"/>
          <ac:spMkLst>
            <pc:docMk/>
            <pc:sldMk cId="804248045" sldId="2399"/>
            <ac:spMk id="6" creationId="{15C6941B-DE51-8BA8-4B89-0BC082F56857}"/>
          </ac:spMkLst>
        </pc:spChg>
        <pc:spChg chg="add del mod">
          <ac:chgData name="Diggin, Lauren (ENE)" userId="da645118-5583-452b-b323-2f76aa9d17b1" providerId="ADAL" clId="{DCB8A39F-1C39-4BFE-961D-247E9420F29A}" dt="2025-01-13T23:52:57.972" v="3155" actId="931"/>
          <ac:spMkLst>
            <pc:docMk/>
            <pc:sldMk cId="804248045" sldId="2399"/>
            <ac:spMk id="11" creationId="{CAB5CDD7-193D-FE31-D249-7CEE2704EDEB}"/>
          </ac:spMkLst>
        </pc:spChg>
        <pc:picChg chg="add del mod">
          <ac:chgData name="Diggin, Lauren (ENE)" userId="da645118-5583-452b-b323-2f76aa9d17b1" providerId="ADAL" clId="{DCB8A39F-1C39-4BFE-961D-247E9420F29A}" dt="2025-01-13T23:52:42.023" v="3153" actId="478"/>
          <ac:picMkLst>
            <pc:docMk/>
            <pc:sldMk cId="804248045" sldId="2399"/>
            <ac:picMk id="9" creationId="{EFF99E04-E01D-26D2-B8E3-09F770C7E417}"/>
          </ac:picMkLst>
        </pc:picChg>
        <pc:picChg chg="add mod">
          <ac:chgData name="Diggin, Lauren (ENE)" userId="da645118-5583-452b-b323-2f76aa9d17b1" providerId="ADAL" clId="{DCB8A39F-1C39-4BFE-961D-247E9420F29A}" dt="2025-01-14T17:57:42.025" v="5774" actId="962"/>
          <ac:picMkLst>
            <pc:docMk/>
            <pc:sldMk cId="804248045" sldId="2399"/>
            <ac:picMk id="13" creationId="{FDB01804-7B04-7A6C-68DA-0BC11C2E3BB2}"/>
          </ac:picMkLst>
        </pc:picChg>
        <pc:extLst>
          <p:ext xmlns:p="http://schemas.openxmlformats.org/presentationml/2006/main" uri="{D6D511B9-2390-475A-947B-AFAB55BFBCF1}">
            <pc226:cmChg xmlns:pc226="http://schemas.microsoft.com/office/powerpoint/2022/06/main/command" chg="mod">
              <pc226:chgData name="Diggin, Lauren (ENE)" userId="da645118-5583-452b-b323-2f76aa9d17b1" providerId="ADAL" clId="{DCB8A39F-1C39-4BFE-961D-247E9420F29A}" dt="2025-01-14T21:05:15.209" v="6239" actId="20577"/>
              <pc2:cmMkLst xmlns:pc2="http://schemas.microsoft.com/office/powerpoint/2019/9/main/command">
                <pc:docMk/>
                <pc:sldMk cId="804248045" sldId="2399"/>
                <pc2:cmMk id="{8F330BD0-1EBB-4DC9-B437-70803D812DC0}"/>
              </pc2:cmMkLst>
            </pc226:cmChg>
          </p:ext>
        </pc:extLst>
      </pc:sldChg>
      <pc:sldChg chg="delSp modSp add mod ord">
        <pc:chgData name="Diggin, Lauren (ENE)" userId="da645118-5583-452b-b323-2f76aa9d17b1" providerId="ADAL" clId="{DCB8A39F-1C39-4BFE-961D-247E9420F29A}" dt="2025-01-14T18:03:22.283" v="6040" actId="962"/>
        <pc:sldMkLst>
          <pc:docMk/>
          <pc:sldMk cId="3186934427" sldId="2400"/>
        </pc:sldMkLst>
        <pc:spChg chg="mod">
          <ac:chgData name="Diggin, Lauren (ENE)" userId="da645118-5583-452b-b323-2f76aa9d17b1" providerId="ADAL" clId="{DCB8A39F-1C39-4BFE-961D-247E9420F29A}" dt="2024-12-31T17:16:42.344" v="2082" actId="20577"/>
          <ac:spMkLst>
            <pc:docMk/>
            <pc:sldMk cId="3186934427" sldId="2400"/>
            <ac:spMk id="3" creationId="{67F7F3E6-B033-A12D-21E7-E4E0223F7651}"/>
          </ac:spMkLst>
        </pc:spChg>
        <pc:spChg chg="mod">
          <ac:chgData name="Diggin, Lauren (ENE)" userId="da645118-5583-452b-b323-2f76aa9d17b1" providerId="ADAL" clId="{DCB8A39F-1C39-4BFE-961D-247E9420F29A}" dt="2025-01-14T00:38:46.890" v="3667" actId="113"/>
          <ac:spMkLst>
            <pc:docMk/>
            <pc:sldMk cId="3186934427" sldId="2400"/>
            <ac:spMk id="4" creationId="{D5E44974-6C38-8599-8028-1B35578A36D9}"/>
          </ac:spMkLst>
        </pc:spChg>
        <pc:spChg chg="del">
          <ac:chgData name="Diggin, Lauren (ENE)" userId="da645118-5583-452b-b323-2f76aa9d17b1" providerId="ADAL" clId="{DCB8A39F-1C39-4BFE-961D-247E9420F29A}" dt="2025-01-14T00:11:56.688" v="3414" actId="478"/>
          <ac:spMkLst>
            <pc:docMk/>
            <pc:sldMk cId="3186934427" sldId="2400"/>
            <ac:spMk id="6" creationId="{3D53D199-3E80-4219-97F6-48C60ACD2D4E}"/>
          </ac:spMkLst>
        </pc:spChg>
        <pc:picChg chg="mod">
          <ac:chgData name="Diggin, Lauren (ENE)" userId="da645118-5583-452b-b323-2f76aa9d17b1" providerId="ADAL" clId="{DCB8A39F-1C39-4BFE-961D-247E9420F29A}" dt="2025-01-14T18:03:22.283" v="6040" actId="962"/>
          <ac:picMkLst>
            <pc:docMk/>
            <pc:sldMk cId="3186934427" sldId="2400"/>
            <ac:picMk id="7" creationId="{B10F5206-17B2-8186-D14B-277911B6923E}"/>
          </ac:picMkLst>
        </pc:picChg>
      </pc:sldChg>
      <pc:sldChg chg="addSp delSp modSp add mod ord modCm">
        <pc:chgData name="Diggin, Lauren (ENE)" userId="da645118-5583-452b-b323-2f76aa9d17b1" providerId="ADAL" clId="{DCB8A39F-1C39-4BFE-961D-247E9420F29A}" dt="2025-01-14T18:03:32.999" v="6043" actId="962"/>
        <pc:sldMkLst>
          <pc:docMk/>
          <pc:sldMk cId="483816099" sldId="2401"/>
        </pc:sldMkLst>
        <pc:spChg chg="mod">
          <ac:chgData name="Diggin, Lauren (ENE)" userId="da645118-5583-452b-b323-2f76aa9d17b1" providerId="ADAL" clId="{DCB8A39F-1C39-4BFE-961D-247E9420F29A}" dt="2024-12-31T17:16:50.010" v="2099" actId="20577"/>
          <ac:spMkLst>
            <pc:docMk/>
            <pc:sldMk cId="483816099" sldId="2401"/>
            <ac:spMk id="2" creationId="{0B6CC8C3-27CC-57C5-06CA-AFBED61FAC28}"/>
          </ac:spMkLst>
        </pc:spChg>
        <pc:spChg chg="mod">
          <ac:chgData name="Diggin, Lauren (ENE)" userId="da645118-5583-452b-b323-2f76aa9d17b1" providerId="ADAL" clId="{DCB8A39F-1C39-4BFE-961D-247E9420F29A}" dt="2024-12-31T20:02:37.424" v="2818" actId="20577"/>
          <ac:spMkLst>
            <pc:docMk/>
            <pc:sldMk cId="483816099" sldId="2401"/>
            <ac:spMk id="3" creationId="{92E78074-07A8-7DAA-11C6-2902A5F8FE30}"/>
          </ac:spMkLst>
        </pc:spChg>
        <pc:spChg chg="del">
          <ac:chgData name="Diggin, Lauren (ENE)" userId="da645118-5583-452b-b323-2f76aa9d17b1" providerId="ADAL" clId="{DCB8A39F-1C39-4BFE-961D-247E9420F29A}" dt="2025-01-14T00:12:13.085" v="3416" actId="478"/>
          <ac:spMkLst>
            <pc:docMk/>
            <pc:sldMk cId="483816099" sldId="2401"/>
            <ac:spMk id="4" creationId="{BB8F9286-BD63-D6CC-FEF9-1AE3F2784EF4}"/>
          </ac:spMkLst>
        </pc:spChg>
        <pc:spChg chg="mod">
          <ac:chgData name="Diggin, Lauren (ENE)" userId="da645118-5583-452b-b323-2f76aa9d17b1" providerId="ADAL" clId="{DCB8A39F-1C39-4BFE-961D-247E9420F29A}" dt="2025-01-14T00:13:02.179" v="3439" actId="20577"/>
          <ac:spMkLst>
            <pc:docMk/>
            <pc:sldMk cId="483816099" sldId="2401"/>
            <ac:spMk id="6" creationId="{8FAF294D-2EC7-3D2C-7E50-12570044ABAD}"/>
          </ac:spMkLst>
        </pc:spChg>
        <pc:spChg chg="add del mod">
          <ac:chgData name="Diggin, Lauren (ENE)" userId="da645118-5583-452b-b323-2f76aa9d17b1" providerId="ADAL" clId="{DCB8A39F-1C39-4BFE-961D-247E9420F29A}" dt="2025-01-14T00:23:25.505" v="3503" actId="931"/>
          <ac:spMkLst>
            <pc:docMk/>
            <pc:sldMk cId="483816099" sldId="2401"/>
            <ac:spMk id="7" creationId="{C67A627A-2AF0-AA98-6235-9EDE75CC6A7B}"/>
          </ac:spMkLst>
        </pc:spChg>
        <pc:spChg chg="mod">
          <ac:chgData name="Diggin, Lauren (ENE)" userId="da645118-5583-452b-b323-2f76aa9d17b1" providerId="ADAL" clId="{DCB8A39F-1C39-4BFE-961D-247E9420F29A}" dt="2025-01-14T14:49:18.669" v="3936" actId="207"/>
          <ac:spMkLst>
            <pc:docMk/>
            <pc:sldMk cId="483816099" sldId="2401"/>
            <ac:spMk id="25" creationId="{DD99284B-9170-A6C9-9DDD-EC7009E5DCC9}"/>
          </ac:spMkLst>
        </pc:spChg>
        <pc:spChg chg="mod">
          <ac:chgData name="Diggin, Lauren (ENE)" userId="da645118-5583-452b-b323-2f76aa9d17b1" providerId="ADAL" clId="{DCB8A39F-1C39-4BFE-961D-247E9420F29A}" dt="2025-01-14T14:47:40.606" v="3930" actId="207"/>
          <ac:spMkLst>
            <pc:docMk/>
            <pc:sldMk cId="483816099" sldId="2401"/>
            <ac:spMk id="28" creationId="{319F539A-4F2D-39A4-7651-85BAD2641EED}"/>
          </ac:spMkLst>
        </pc:spChg>
        <pc:picChg chg="del">
          <ac:chgData name="Diggin, Lauren (ENE)" userId="da645118-5583-452b-b323-2f76aa9d17b1" providerId="ADAL" clId="{DCB8A39F-1C39-4BFE-961D-247E9420F29A}" dt="2025-01-14T00:21:47.887" v="3502" actId="478"/>
          <ac:picMkLst>
            <pc:docMk/>
            <pc:sldMk cId="483816099" sldId="2401"/>
            <ac:picMk id="9" creationId="{AC2BDE63-818E-5626-672E-31DF482F6BB7}"/>
          </ac:picMkLst>
        </pc:picChg>
        <pc:picChg chg="add mod">
          <ac:chgData name="Diggin, Lauren (ENE)" userId="da645118-5583-452b-b323-2f76aa9d17b1" providerId="ADAL" clId="{DCB8A39F-1C39-4BFE-961D-247E9420F29A}" dt="2025-01-14T18:03:32.999" v="6043" actId="962"/>
          <ac:picMkLst>
            <pc:docMk/>
            <pc:sldMk cId="483816099" sldId="2401"/>
            <ac:picMk id="10" creationId="{2DB40635-111C-D63A-440C-2B1CEED704EF}"/>
          </ac:picMkLst>
        </pc:picChg>
        <pc:extLst>
          <p:ext xmlns:p="http://schemas.openxmlformats.org/presentationml/2006/main" uri="{D6D511B9-2390-475A-947B-AFAB55BFBCF1}">
            <pc226:cmChg xmlns:pc226="http://schemas.microsoft.com/office/powerpoint/2022/06/main/command" chg="mod">
              <pc226:chgData name="Diggin, Lauren (ENE)" userId="da645118-5583-452b-b323-2f76aa9d17b1" providerId="ADAL" clId="{DCB8A39F-1C39-4BFE-961D-247E9420F29A}" dt="2025-01-14T00:15:58.837" v="3449"/>
              <pc2:cmMkLst xmlns:pc2="http://schemas.microsoft.com/office/powerpoint/2019/9/main/command">
                <pc:docMk/>
                <pc:sldMk cId="483816099" sldId="2401"/>
                <pc2:cmMk id="{32C78450-D3DB-4704-8B06-157FDA7850C1}"/>
              </pc2:cmMkLst>
            </pc226:cmChg>
          </p:ext>
        </pc:extLst>
      </pc:sldChg>
      <pc:sldChg chg="modSp add mod ord">
        <pc:chgData name="Diggin, Lauren (ENE)" userId="da645118-5583-452b-b323-2f76aa9d17b1" providerId="ADAL" clId="{DCB8A39F-1C39-4BFE-961D-247E9420F29A}" dt="2024-12-31T17:18:14.894" v="2141"/>
        <pc:sldMkLst>
          <pc:docMk/>
          <pc:sldMk cId="1503926013" sldId="2402"/>
        </pc:sldMkLst>
      </pc:sldChg>
      <pc:sldChg chg="addSp delSp modSp add mod ord">
        <pc:chgData name="Diggin, Lauren (ENE)" userId="da645118-5583-452b-b323-2f76aa9d17b1" providerId="ADAL" clId="{DCB8A39F-1C39-4BFE-961D-247E9420F29A}" dt="2024-12-31T20:02:42.875" v="2820" actId="20577"/>
        <pc:sldMkLst>
          <pc:docMk/>
          <pc:sldMk cId="898636797" sldId="2403"/>
        </pc:sldMkLst>
      </pc:sldChg>
      <pc:sldChg chg="delSp modSp add mod ord">
        <pc:chgData name="Diggin, Lauren (ENE)" userId="da645118-5583-452b-b323-2f76aa9d17b1" providerId="ADAL" clId="{DCB8A39F-1C39-4BFE-961D-247E9420F29A}" dt="2025-01-15T18:09:42.280" v="6415" actId="255"/>
        <pc:sldMkLst>
          <pc:docMk/>
          <pc:sldMk cId="720243842" sldId="2404"/>
        </pc:sldMkLst>
        <pc:spChg chg="mod">
          <ac:chgData name="Diggin, Lauren (ENE)" userId="da645118-5583-452b-b323-2f76aa9d17b1" providerId="ADAL" clId="{DCB8A39F-1C39-4BFE-961D-247E9420F29A}" dt="2024-12-31T17:19:30.461" v="2219" actId="20577"/>
          <ac:spMkLst>
            <pc:docMk/>
            <pc:sldMk cId="720243842" sldId="2404"/>
            <ac:spMk id="3" creationId="{4E7F1CF7-FBAA-1D97-7196-43D75256FDE2}"/>
          </ac:spMkLst>
        </pc:spChg>
        <pc:spChg chg="mod">
          <ac:chgData name="Diggin, Lauren (ENE)" userId="da645118-5583-452b-b323-2f76aa9d17b1" providerId="ADAL" clId="{DCB8A39F-1C39-4BFE-961D-247E9420F29A}" dt="2025-01-15T18:09:42.280" v="6415" actId="255"/>
          <ac:spMkLst>
            <pc:docMk/>
            <pc:sldMk cId="720243842" sldId="2404"/>
            <ac:spMk id="4" creationId="{4E338941-C763-CEDE-A1D3-11EE25B49E77}"/>
          </ac:spMkLst>
        </pc:spChg>
        <pc:spChg chg="del">
          <ac:chgData name="Diggin, Lauren (ENE)" userId="da645118-5583-452b-b323-2f76aa9d17b1" providerId="ADAL" clId="{DCB8A39F-1C39-4BFE-961D-247E9420F29A}" dt="2025-01-14T00:36:35.354" v="3643" actId="478"/>
          <ac:spMkLst>
            <pc:docMk/>
            <pc:sldMk cId="720243842" sldId="2404"/>
            <ac:spMk id="6" creationId="{D086118F-994E-F1A0-793B-88D2A5E1BDA8}"/>
          </ac:spMkLst>
        </pc:spChg>
        <pc:picChg chg="mod">
          <ac:chgData name="Diggin, Lauren (ENE)" userId="da645118-5583-452b-b323-2f76aa9d17b1" providerId="ADAL" clId="{DCB8A39F-1C39-4BFE-961D-247E9420F29A}" dt="2025-01-14T18:04:06.655" v="6050" actId="962"/>
          <ac:picMkLst>
            <pc:docMk/>
            <pc:sldMk cId="720243842" sldId="2404"/>
            <ac:picMk id="12" creationId="{44ACD85E-D2AC-FF82-BB56-CA647816F76B}"/>
          </ac:picMkLst>
        </pc:picChg>
      </pc:sldChg>
      <pc:sldChg chg="delSp modSp add mod ord">
        <pc:chgData name="Diggin, Lauren (ENE)" userId="da645118-5583-452b-b323-2f76aa9d17b1" providerId="ADAL" clId="{DCB8A39F-1C39-4BFE-961D-247E9420F29A}" dt="2025-01-14T18:03:57.378" v="6048" actId="962"/>
        <pc:sldMkLst>
          <pc:docMk/>
          <pc:sldMk cId="628113593" sldId="2405"/>
        </pc:sldMkLst>
        <pc:spChg chg="mod">
          <ac:chgData name="Diggin, Lauren (ENE)" userId="da645118-5583-452b-b323-2f76aa9d17b1" providerId="ADAL" clId="{DCB8A39F-1C39-4BFE-961D-247E9420F29A}" dt="2024-12-31T17:19:01.077" v="2180" actId="20577"/>
          <ac:spMkLst>
            <pc:docMk/>
            <pc:sldMk cId="628113593" sldId="2405"/>
            <ac:spMk id="3" creationId="{705A95DA-DDD2-27CA-774A-22F3053BB8F3}"/>
          </ac:spMkLst>
        </pc:spChg>
        <pc:spChg chg="mod">
          <ac:chgData name="Diggin, Lauren (ENE)" userId="da645118-5583-452b-b323-2f76aa9d17b1" providerId="ADAL" clId="{DCB8A39F-1C39-4BFE-961D-247E9420F29A}" dt="2025-01-14T00:32:32.668" v="3571" actId="12"/>
          <ac:spMkLst>
            <pc:docMk/>
            <pc:sldMk cId="628113593" sldId="2405"/>
            <ac:spMk id="4" creationId="{7A83FDA1-9A1D-F99D-FE2A-073F45D91126}"/>
          </ac:spMkLst>
        </pc:spChg>
        <pc:spChg chg="del">
          <ac:chgData name="Diggin, Lauren (ENE)" userId="da645118-5583-452b-b323-2f76aa9d17b1" providerId="ADAL" clId="{DCB8A39F-1C39-4BFE-961D-247E9420F29A}" dt="2025-01-14T00:32:45.605" v="3572" actId="478"/>
          <ac:spMkLst>
            <pc:docMk/>
            <pc:sldMk cId="628113593" sldId="2405"/>
            <ac:spMk id="6" creationId="{9557D707-F705-68CF-1B0D-AAFFF95A1CB2}"/>
          </ac:spMkLst>
        </pc:spChg>
        <pc:picChg chg="mod">
          <ac:chgData name="Diggin, Lauren (ENE)" userId="da645118-5583-452b-b323-2f76aa9d17b1" providerId="ADAL" clId="{DCB8A39F-1C39-4BFE-961D-247E9420F29A}" dt="2025-01-14T18:03:57.378" v="6048" actId="962"/>
          <ac:picMkLst>
            <pc:docMk/>
            <pc:sldMk cId="628113593" sldId="2405"/>
            <ac:picMk id="8" creationId="{DA1FD1E6-476D-6B4E-2179-E248829B12EF}"/>
          </ac:picMkLst>
        </pc:picChg>
      </pc:sldChg>
      <pc:sldChg chg="addSp delSp modSp add mod">
        <pc:chgData name="Diggin, Lauren (ENE)" userId="da645118-5583-452b-b323-2f76aa9d17b1" providerId="ADAL" clId="{DCB8A39F-1C39-4BFE-961D-247E9420F29A}" dt="2025-01-15T18:15:10.392" v="6512" actId="6549"/>
        <pc:sldMkLst>
          <pc:docMk/>
          <pc:sldMk cId="1158605107" sldId="2406"/>
        </pc:sldMkLst>
        <pc:spChg chg="mod">
          <ac:chgData name="Diggin, Lauren (ENE)" userId="da645118-5583-452b-b323-2f76aa9d17b1" providerId="ADAL" clId="{DCB8A39F-1C39-4BFE-961D-247E9420F29A}" dt="2024-12-31T17:19:39.119" v="2220"/>
          <ac:spMkLst>
            <pc:docMk/>
            <pc:sldMk cId="1158605107" sldId="2406"/>
            <ac:spMk id="2" creationId="{773789AC-4A5D-52B9-64B6-A279FAB8C121}"/>
          </ac:spMkLst>
        </pc:spChg>
        <pc:spChg chg="mod">
          <ac:chgData name="Diggin, Lauren (ENE)" userId="da645118-5583-452b-b323-2f76aa9d17b1" providerId="ADAL" clId="{DCB8A39F-1C39-4BFE-961D-247E9420F29A}" dt="2024-12-31T20:02:54.441" v="2824" actId="20577"/>
          <ac:spMkLst>
            <pc:docMk/>
            <pc:sldMk cId="1158605107" sldId="2406"/>
            <ac:spMk id="3" creationId="{27F65536-252F-CB78-E714-1E596A0482F4}"/>
          </ac:spMkLst>
        </pc:spChg>
        <pc:spChg chg="del">
          <ac:chgData name="Diggin, Lauren (ENE)" userId="da645118-5583-452b-b323-2f76aa9d17b1" providerId="ADAL" clId="{DCB8A39F-1C39-4BFE-961D-247E9420F29A}" dt="2025-01-14T00:36:59.553" v="3646" actId="478"/>
          <ac:spMkLst>
            <pc:docMk/>
            <pc:sldMk cId="1158605107" sldId="2406"/>
            <ac:spMk id="4" creationId="{ACF657AB-7FBC-81A3-D870-EEE3069C5842}"/>
          </ac:spMkLst>
        </pc:spChg>
        <pc:spChg chg="mod">
          <ac:chgData name="Diggin, Lauren (ENE)" userId="da645118-5583-452b-b323-2f76aa9d17b1" providerId="ADAL" clId="{DCB8A39F-1C39-4BFE-961D-247E9420F29A}" dt="2025-01-15T18:15:10.392" v="6512" actId="6549"/>
          <ac:spMkLst>
            <pc:docMk/>
            <pc:sldMk cId="1158605107" sldId="2406"/>
            <ac:spMk id="6" creationId="{E38923B2-BF5A-E3A0-C843-0E4F6D31252F}"/>
          </ac:spMkLst>
        </pc:spChg>
        <pc:spChg chg="mod">
          <ac:chgData name="Diggin, Lauren (ENE)" userId="da645118-5583-452b-b323-2f76aa9d17b1" providerId="ADAL" clId="{DCB8A39F-1C39-4BFE-961D-247E9420F29A}" dt="2025-01-14T20:47:48.474" v="6093" actId="207"/>
          <ac:spMkLst>
            <pc:docMk/>
            <pc:sldMk cId="1158605107" sldId="2406"/>
            <ac:spMk id="25" creationId="{CA57D7FE-8BDF-6155-2244-5A8D99023242}"/>
          </ac:spMkLst>
        </pc:spChg>
        <pc:spChg chg="mod">
          <ac:chgData name="Diggin, Lauren (ENE)" userId="da645118-5583-452b-b323-2f76aa9d17b1" providerId="ADAL" clId="{DCB8A39F-1C39-4BFE-961D-247E9420F29A}" dt="2025-01-14T14:54:35.928" v="3974" actId="207"/>
          <ac:spMkLst>
            <pc:docMk/>
            <pc:sldMk cId="1158605107" sldId="2406"/>
            <ac:spMk id="28" creationId="{6FF4AD45-D295-66B1-8B9C-A1FC4A61606A}"/>
          </ac:spMkLst>
        </pc:spChg>
        <pc:picChg chg="mod">
          <ac:chgData name="Diggin, Lauren (ENE)" userId="da645118-5583-452b-b323-2f76aa9d17b1" providerId="ADAL" clId="{DCB8A39F-1C39-4BFE-961D-247E9420F29A}" dt="2025-01-14T18:04:10.555" v="6051" actId="962"/>
          <ac:picMkLst>
            <pc:docMk/>
            <pc:sldMk cId="1158605107" sldId="2406"/>
            <ac:picMk id="8" creationId="{39EF3110-675B-26AD-40B5-39BA1F301A59}"/>
          </ac:picMkLst>
        </pc:picChg>
      </pc:sldChg>
      <pc:sldChg chg="addSp delSp modSp add mod">
        <pc:chgData name="Diggin, Lauren (ENE)" userId="da645118-5583-452b-b323-2f76aa9d17b1" providerId="ADAL" clId="{DCB8A39F-1C39-4BFE-961D-247E9420F29A}" dt="2025-01-14T18:04:02.107" v="6049" actId="962"/>
        <pc:sldMkLst>
          <pc:docMk/>
          <pc:sldMk cId="2413140196" sldId="2407"/>
        </pc:sldMkLst>
        <pc:spChg chg="mod">
          <ac:chgData name="Diggin, Lauren (ENE)" userId="da645118-5583-452b-b323-2f76aa9d17b1" providerId="ADAL" clId="{DCB8A39F-1C39-4BFE-961D-247E9420F29A}" dt="2024-12-31T17:19:10.572" v="2181"/>
          <ac:spMkLst>
            <pc:docMk/>
            <pc:sldMk cId="2413140196" sldId="2407"/>
            <ac:spMk id="2" creationId="{0C7CE6D7-E3F2-8A80-2D55-4EA1F91300B1}"/>
          </ac:spMkLst>
        </pc:spChg>
        <pc:spChg chg="mod">
          <ac:chgData name="Diggin, Lauren (ENE)" userId="da645118-5583-452b-b323-2f76aa9d17b1" providerId="ADAL" clId="{DCB8A39F-1C39-4BFE-961D-247E9420F29A}" dt="2024-12-31T20:02:48.925" v="2822" actId="20577"/>
          <ac:spMkLst>
            <pc:docMk/>
            <pc:sldMk cId="2413140196" sldId="2407"/>
            <ac:spMk id="3" creationId="{F6465476-465A-060E-43C8-1F80896410BA}"/>
          </ac:spMkLst>
        </pc:spChg>
        <pc:spChg chg="del">
          <ac:chgData name="Diggin, Lauren (ENE)" userId="da645118-5583-452b-b323-2f76aa9d17b1" providerId="ADAL" clId="{DCB8A39F-1C39-4BFE-961D-247E9420F29A}" dt="2025-01-14T00:32:53.572" v="3573" actId="478"/>
          <ac:spMkLst>
            <pc:docMk/>
            <pc:sldMk cId="2413140196" sldId="2407"/>
            <ac:spMk id="4" creationId="{F1BDDDE6-FC05-6BC5-E332-9CCC7E47BE4F}"/>
          </ac:spMkLst>
        </pc:spChg>
        <pc:spChg chg="mod">
          <ac:chgData name="Diggin, Lauren (ENE)" userId="da645118-5583-452b-b323-2f76aa9d17b1" providerId="ADAL" clId="{DCB8A39F-1C39-4BFE-961D-247E9420F29A}" dt="2025-01-14T00:34:13.580" v="3590" actId="14100"/>
          <ac:spMkLst>
            <pc:docMk/>
            <pc:sldMk cId="2413140196" sldId="2407"/>
            <ac:spMk id="6" creationId="{8D443ECF-335A-EB14-76A3-869EA124605E}"/>
          </ac:spMkLst>
        </pc:spChg>
        <pc:spChg chg="mod">
          <ac:chgData name="Diggin, Lauren (ENE)" userId="da645118-5583-452b-b323-2f76aa9d17b1" providerId="ADAL" clId="{DCB8A39F-1C39-4BFE-961D-247E9420F29A}" dt="2025-01-14T14:50:40.722" v="3952" actId="207"/>
          <ac:spMkLst>
            <pc:docMk/>
            <pc:sldMk cId="2413140196" sldId="2407"/>
            <ac:spMk id="25" creationId="{5E937DEF-257C-3E80-27D0-C38847AE68B5}"/>
          </ac:spMkLst>
        </pc:spChg>
        <pc:spChg chg="mod">
          <ac:chgData name="Diggin, Lauren (ENE)" userId="da645118-5583-452b-b323-2f76aa9d17b1" providerId="ADAL" clId="{DCB8A39F-1C39-4BFE-961D-247E9420F29A}" dt="2025-01-14T14:53:31.762" v="3959" actId="113"/>
          <ac:spMkLst>
            <pc:docMk/>
            <pc:sldMk cId="2413140196" sldId="2407"/>
            <ac:spMk id="28" creationId="{6892232E-2747-BF15-2AE6-1E90EB6A5B55}"/>
          </ac:spMkLst>
        </pc:spChg>
        <pc:picChg chg="mod">
          <ac:chgData name="Diggin, Lauren (ENE)" userId="da645118-5583-452b-b323-2f76aa9d17b1" providerId="ADAL" clId="{DCB8A39F-1C39-4BFE-961D-247E9420F29A}" dt="2025-01-14T18:04:02.107" v="6049" actId="962"/>
          <ac:picMkLst>
            <pc:docMk/>
            <pc:sldMk cId="2413140196" sldId="2407"/>
            <ac:picMk id="8" creationId="{F099F5F4-E73A-10DB-7F69-382E136C9098}"/>
          </ac:picMkLst>
        </pc:picChg>
      </pc:sldChg>
      <pc:sldChg chg="delSp modSp add del mod ord">
        <pc:chgData name="Diggin, Lauren (ENE)" userId="da645118-5583-452b-b323-2f76aa9d17b1" providerId="ADAL" clId="{DCB8A39F-1C39-4BFE-961D-247E9420F29A}" dt="2025-01-14T21:10:20.062" v="6319" actId="2696"/>
        <pc:sldMkLst>
          <pc:docMk/>
          <pc:sldMk cId="3969170057" sldId="2408"/>
        </pc:sldMkLst>
        <pc:spChg chg="mod">
          <ac:chgData name="Diggin, Lauren (ENE)" userId="da645118-5583-452b-b323-2f76aa9d17b1" providerId="ADAL" clId="{DCB8A39F-1C39-4BFE-961D-247E9420F29A}" dt="2024-12-31T17:22:36.149" v="2249" actId="20577"/>
          <ac:spMkLst>
            <pc:docMk/>
            <pc:sldMk cId="3969170057" sldId="2408"/>
            <ac:spMk id="2" creationId="{0835B4E7-B53C-9869-E546-3AEBFBBE1971}"/>
          </ac:spMkLst>
        </pc:spChg>
        <pc:spChg chg="del mod">
          <ac:chgData name="Diggin, Lauren (ENE)" userId="da645118-5583-452b-b323-2f76aa9d17b1" providerId="ADAL" clId="{DCB8A39F-1C39-4BFE-961D-247E9420F29A}" dt="2025-01-14T20:50:23.428" v="6103" actId="478"/>
          <ac:spMkLst>
            <pc:docMk/>
            <pc:sldMk cId="3969170057" sldId="2408"/>
            <ac:spMk id="3" creationId="{16B0D6B9-2D38-5CD7-4946-8E05267A0F7A}"/>
          </ac:spMkLst>
        </pc:spChg>
        <pc:spChg chg="del mod">
          <ac:chgData name="Diggin, Lauren (ENE)" userId="da645118-5583-452b-b323-2f76aa9d17b1" providerId="ADAL" clId="{DCB8A39F-1C39-4BFE-961D-247E9420F29A}" dt="2025-01-14T20:50:25.955" v="6104" actId="478"/>
          <ac:spMkLst>
            <pc:docMk/>
            <pc:sldMk cId="3969170057" sldId="2408"/>
            <ac:spMk id="4" creationId="{0831FE45-0C1C-77C7-B43F-F67972B287DB}"/>
          </ac:spMkLst>
        </pc:spChg>
        <pc:spChg chg="del">
          <ac:chgData name="Diggin, Lauren (ENE)" userId="da645118-5583-452b-b323-2f76aa9d17b1" providerId="ADAL" clId="{DCB8A39F-1C39-4BFE-961D-247E9420F29A}" dt="2025-01-14T00:42:20.428" v="3746" actId="478"/>
          <ac:spMkLst>
            <pc:docMk/>
            <pc:sldMk cId="3969170057" sldId="2408"/>
            <ac:spMk id="5" creationId="{1CF80242-140A-D2D4-7105-60967B0E70B6}"/>
          </ac:spMkLst>
        </pc:spChg>
      </pc:sldChg>
      <pc:sldChg chg="modSp add mod ord">
        <pc:chgData name="Diggin, Lauren (ENE)" userId="da645118-5583-452b-b323-2f76aa9d17b1" providerId="ADAL" clId="{DCB8A39F-1C39-4BFE-961D-247E9420F29A}" dt="2024-12-31T19:54:30.498" v="2795" actId="20577"/>
        <pc:sldMkLst>
          <pc:docMk/>
          <pc:sldMk cId="2721852280" sldId="2409"/>
        </pc:sldMkLst>
      </pc:sldChg>
      <pc:sldChg chg="addSp delSp modSp add mod ord">
        <pc:chgData name="Diggin, Lauren (ENE)" userId="da645118-5583-452b-b323-2f76aa9d17b1" providerId="ADAL" clId="{DCB8A39F-1C39-4BFE-961D-247E9420F29A}" dt="2025-01-14T20:56:02.260" v="6134" actId="27614"/>
        <pc:sldMkLst>
          <pc:docMk/>
          <pc:sldMk cId="372135648" sldId="2410"/>
        </pc:sldMkLst>
        <pc:spChg chg="mod">
          <ac:chgData name="Diggin, Lauren (ENE)" userId="da645118-5583-452b-b323-2f76aa9d17b1" providerId="ADAL" clId="{DCB8A39F-1C39-4BFE-961D-247E9420F29A}" dt="2024-12-31T19:54:38.444" v="2814" actId="20577"/>
          <ac:spMkLst>
            <pc:docMk/>
            <pc:sldMk cId="372135648" sldId="2410"/>
            <ac:spMk id="2" creationId="{09921390-A954-E155-49A9-12074DB7BEB7}"/>
          </ac:spMkLst>
        </pc:spChg>
        <pc:spChg chg="mod">
          <ac:chgData name="Diggin, Lauren (ENE)" userId="da645118-5583-452b-b323-2f76aa9d17b1" providerId="ADAL" clId="{DCB8A39F-1C39-4BFE-961D-247E9420F29A}" dt="2024-12-31T20:03:01.374" v="2826" actId="20577"/>
          <ac:spMkLst>
            <pc:docMk/>
            <pc:sldMk cId="372135648" sldId="2410"/>
            <ac:spMk id="3" creationId="{26741E63-E178-4AF0-0772-79FA9C0C7614}"/>
          </ac:spMkLst>
        </pc:spChg>
        <pc:spChg chg="del">
          <ac:chgData name="Diggin, Lauren (ENE)" userId="da645118-5583-452b-b323-2f76aa9d17b1" providerId="ADAL" clId="{DCB8A39F-1C39-4BFE-961D-247E9420F29A}" dt="2025-01-14T00:41:01.816" v="3730" actId="478"/>
          <ac:spMkLst>
            <pc:docMk/>
            <pc:sldMk cId="372135648" sldId="2410"/>
            <ac:spMk id="4" creationId="{037C4F9B-CB35-7C2B-8257-41066DE26284}"/>
          </ac:spMkLst>
        </pc:spChg>
        <pc:spChg chg="del mod">
          <ac:chgData name="Diggin, Lauren (ENE)" userId="da645118-5583-452b-b323-2f76aa9d17b1" providerId="ADAL" clId="{DCB8A39F-1C39-4BFE-961D-247E9420F29A}" dt="2025-01-14T20:55:59.694" v="6133" actId="931"/>
          <ac:spMkLst>
            <pc:docMk/>
            <pc:sldMk cId="372135648" sldId="2410"/>
            <ac:spMk id="5" creationId="{5ECCB5AA-594D-6DE0-FCA5-B2A4ED9EE205}"/>
          </ac:spMkLst>
        </pc:spChg>
        <pc:spChg chg="mod">
          <ac:chgData name="Diggin, Lauren (ENE)" userId="da645118-5583-452b-b323-2f76aa9d17b1" providerId="ADAL" clId="{DCB8A39F-1C39-4BFE-961D-247E9420F29A}" dt="2025-01-14T00:51:24.445" v="3801" actId="6549"/>
          <ac:spMkLst>
            <pc:docMk/>
            <pc:sldMk cId="372135648" sldId="2410"/>
            <ac:spMk id="6" creationId="{567575C9-414C-FF16-B00E-F8B25EB6055F}"/>
          </ac:spMkLst>
        </pc:spChg>
        <pc:spChg chg="mod">
          <ac:chgData name="Diggin, Lauren (ENE)" userId="da645118-5583-452b-b323-2f76aa9d17b1" providerId="ADAL" clId="{DCB8A39F-1C39-4BFE-961D-247E9420F29A}" dt="2025-01-14T14:42:06.633" v="3900" actId="14100"/>
          <ac:spMkLst>
            <pc:docMk/>
            <pc:sldMk cId="372135648" sldId="2410"/>
            <ac:spMk id="25" creationId="{101E8346-BD6D-36D0-060F-9EA2CEEAF30A}"/>
          </ac:spMkLst>
        </pc:spChg>
        <pc:spChg chg="mod">
          <ac:chgData name="Diggin, Lauren (ENE)" userId="da645118-5583-452b-b323-2f76aa9d17b1" providerId="ADAL" clId="{DCB8A39F-1C39-4BFE-961D-247E9420F29A}" dt="2025-01-14T14:42:15.575" v="3903" actId="12"/>
          <ac:spMkLst>
            <pc:docMk/>
            <pc:sldMk cId="372135648" sldId="2410"/>
            <ac:spMk id="28" creationId="{EA9EF2C0-6C10-A18A-14FB-92A77A359090}"/>
          </ac:spMkLst>
        </pc:spChg>
        <pc:picChg chg="add mod">
          <ac:chgData name="Diggin, Lauren (ENE)" userId="da645118-5583-452b-b323-2f76aa9d17b1" providerId="ADAL" clId="{DCB8A39F-1C39-4BFE-961D-247E9420F29A}" dt="2025-01-14T20:56:02.260" v="6134" actId="27614"/>
          <ac:picMkLst>
            <pc:docMk/>
            <pc:sldMk cId="372135648" sldId="2410"/>
            <ac:picMk id="7" creationId="{6BEF2581-929D-10A0-A114-654683EC064B}"/>
          </ac:picMkLst>
        </pc:picChg>
      </pc:sldChg>
      <pc:sldChg chg="addSp delSp modSp mod">
        <pc:chgData name="Diggin, Lauren (ENE)" userId="da645118-5583-452b-b323-2f76aa9d17b1" providerId="ADAL" clId="{DCB8A39F-1C39-4BFE-961D-247E9420F29A}" dt="2025-01-15T20:32:00.421" v="6784" actId="1036"/>
        <pc:sldMkLst>
          <pc:docMk/>
          <pc:sldMk cId="2099655409" sldId="2411"/>
        </pc:sldMkLst>
        <pc:spChg chg="del">
          <ac:chgData name="Diggin, Lauren (ENE)" userId="da645118-5583-452b-b323-2f76aa9d17b1" providerId="ADAL" clId="{DCB8A39F-1C39-4BFE-961D-247E9420F29A}" dt="2025-01-14T00:18:33.005" v="3456" actId="931"/>
          <ac:spMkLst>
            <pc:docMk/>
            <pc:sldMk cId="2099655409" sldId="2411"/>
            <ac:spMk id="2" creationId="{96EBC656-AB84-C1A8-B258-08260E2E77E2}"/>
          </ac:spMkLst>
        </pc:spChg>
        <pc:spChg chg="mod">
          <ac:chgData name="Diggin, Lauren (ENE)" userId="da645118-5583-452b-b323-2f76aa9d17b1" providerId="ADAL" clId="{DCB8A39F-1C39-4BFE-961D-247E9420F29A}" dt="2025-01-15T20:32:00.421" v="6784" actId="1036"/>
          <ac:spMkLst>
            <pc:docMk/>
            <pc:sldMk cId="2099655409" sldId="2411"/>
            <ac:spMk id="3" creationId="{5145BF31-8446-0082-E6CD-72073B1D4B0B}"/>
          </ac:spMkLst>
        </pc:spChg>
        <pc:spChg chg="mod">
          <ac:chgData name="Diggin, Lauren (ENE)" userId="da645118-5583-452b-b323-2f76aa9d17b1" providerId="ADAL" clId="{DCB8A39F-1C39-4BFE-961D-247E9420F29A}" dt="2025-01-15T20:30:24.654" v="6744" actId="1036"/>
          <ac:spMkLst>
            <pc:docMk/>
            <pc:sldMk cId="2099655409" sldId="2411"/>
            <ac:spMk id="4" creationId="{25C121D9-EF72-EB38-8DD6-6AAFA21BEFA6}"/>
          </ac:spMkLst>
        </pc:spChg>
        <pc:spChg chg="mod">
          <ac:chgData name="Diggin, Lauren (ENE)" userId="da645118-5583-452b-b323-2f76aa9d17b1" providerId="ADAL" clId="{DCB8A39F-1C39-4BFE-961D-247E9420F29A}" dt="2025-01-15T20:29:53.471" v="6734" actId="1036"/>
          <ac:spMkLst>
            <pc:docMk/>
            <pc:sldMk cId="2099655409" sldId="2411"/>
            <ac:spMk id="5" creationId="{E191871B-58CA-40A3-60E6-7919B4247200}"/>
          </ac:spMkLst>
        </pc:spChg>
        <pc:spChg chg="del">
          <ac:chgData name="Diggin, Lauren (ENE)" userId="da645118-5583-452b-b323-2f76aa9d17b1" providerId="ADAL" clId="{DCB8A39F-1C39-4BFE-961D-247E9420F29A}" dt="2025-01-14T00:21:18.129" v="3501" actId="478"/>
          <ac:spMkLst>
            <pc:docMk/>
            <pc:sldMk cId="2099655409" sldId="2411"/>
            <ac:spMk id="6" creationId="{5B8A0BD0-F433-3256-8878-94D110815403}"/>
          </ac:spMkLst>
        </pc:spChg>
        <pc:spChg chg="mod">
          <ac:chgData name="Diggin, Lauren (ENE)" userId="da645118-5583-452b-b323-2f76aa9d17b1" providerId="ADAL" clId="{DCB8A39F-1C39-4BFE-961D-247E9420F29A}" dt="2025-01-15T20:30:39.781" v="6748" actId="14100"/>
          <ac:spMkLst>
            <pc:docMk/>
            <pc:sldMk cId="2099655409" sldId="2411"/>
            <ac:spMk id="8" creationId="{85629D6D-1371-37E1-A424-B00E301A64A2}"/>
          </ac:spMkLst>
        </pc:spChg>
        <pc:picChg chg="add mod">
          <ac:chgData name="Diggin, Lauren (ENE)" userId="da645118-5583-452b-b323-2f76aa9d17b1" providerId="ADAL" clId="{DCB8A39F-1C39-4BFE-961D-247E9420F29A}" dt="2025-01-14T18:03:39.516" v="6044" actId="962"/>
          <ac:picMkLst>
            <pc:docMk/>
            <pc:sldMk cId="2099655409" sldId="2411"/>
            <ac:picMk id="9" creationId="{11968CCA-1FFD-360A-DCB7-BC4C9DE95A8A}"/>
          </ac:picMkLst>
        </pc:picChg>
      </pc:sldChg>
      <pc:sldChg chg="addSp delSp modSp mod">
        <pc:chgData name="Diggin, Lauren (ENE)" userId="da645118-5583-452b-b323-2f76aa9d17b1" providerId="ADAL" clId="{DCB8A39F-1C39-4BFE-961D-247E9420F29A}" dt="2025-01-15T20:32:25.406" v="6809" actId="1038"/>
        <pc:sldMkLst>
          <pc:docMk/>
          <pc:sldMk cId="785715186" sldId="2412"/>
        </pc:sldMkLst>
        <pc:spChg chg="mod">
          <ac:chgData name="Diggin, Lauren (ENE)" userId="da645118-5583-452b-b323-2f76aa9d17b1" providerId="ADAL" clId="{DCB8A39F-1C39-4BFE-961D-247E9420F29A}" dt="2025-01-15T20:31:40.967" v="6763" actId="1036"/>
          <ac:spMkLst>
            <pc:docMk/>
            <pc:sldMk cId="785715186" sldId="2412"/>
            <ac:spMk id="2" creationId="{B07C227C-21F6-B07C-C7A9-428C4BCE9CCE}"/>
          </ac:spMkLst>
        </pc:spChg>
        <pc:spChg chg="mod">
          <ac:chgData name="Diggin, Lauren (ENE)" userId="da645118-5583-452b-b323-2f76aa9d17b1" providerId="ADAL" clId="{DCB8A39F-1C39-4BFE-961D-247E9420F29A}" dt="2025-01-15T20:32:25.406" v="6809" actId="1038"/>
          <ac:spMkLst>
            <pc:docMk/>
            <pc:sldMk cId="785715186" sldId="2412"/>
            <ac:spMk id="3" creationId="{F4FF4D76-2AB8-D998-EFA9-896EF6C6C0DE}"/>
          </ac:spMkLst>
        </pc:spChg>
        <pc:spChg chg="del">
          <ac:chgData name="Diggin, Lauren (ENE)" userId="da645118-5583-452b-b323-2f76aa9d17b1" providerId="ADAL" clId="{DCB8A39F-1C39-4BFE-961D-247E9420F29A}" dt="2025-01-14T00:25:00.089" v="3511" actId="478"/>
          <ac:spMkLst>
            <pc:docMk/>
            <pc:sldMk cId="785715186" sldId="2412"/>
            <ac:spMk id="4" creationId="{B0D97795-F82F-81C2-A29E-0F844BB44142}"/>
          </ac:spMkLst>
        </pc:spChg>
        <pc:spChg chg="del">
          <ac:chgData name="Diggin, Lauren (ENE)" userId="da645118-5583-452b-b323-2f76aa9d17b1" providerId="ADAL" clId="{DCB8A39F-1C39-4BFE-961D-247E9420F29A}" dt="2025-01-14T00:31:54.205" v="3560" actId="22"/>
          <ac:spMkLst>
            <pc:docMk/>
            <pc:sldMk cId="785715186" sldId="2412"/>
            <ac:spMk id="5" creationId="{7A69B115-6C44-201E-7F1C-478BA13CD8B9}"/>
          </ac:spMkLst>
        </pc:spChg>
        <pc:spChg chg="mod">
          <ac:chgData name="Diggin, Lauren (ENE)" userId="da645118-5583-452b-b323-2f76aa9d17b1" providerId="ADAL" clId="{DCB8A39F-1C39-4BFE-961D-247E9420F29A}" dt="2025-01-15T18:31:53.955" v="6665" actId="6549"/>
          <ac:spMkLst>
            <pc:docMk/>
            <pc:sldMk cId="785715186" sldId="2412"/>
            <ac:spMk id="10" creationId="{EA1B4DAE-5F6F-B504-8EBB-385595B95C8E}"/>
          </ac:spMkLst>
        </pc:spChg>
        <pc:spChg chg="mod">
          <ac:chgData name="Diggin, Lauren (ENE)" userId="da645118-5583-452b-b323-2f76aa9d17b1" providerId="ADAL" clId="{DCB8A39F-1C39-4BFE-961D-247E9420F29A}" dt="2025-01-15T20:30:51.559" v="6750" actId="6549"/>
          <ac:spMkLst>
            <pc:docMk/>
            <pc:sldMk cId="785715186" sldId="2412"/>
            <ac:spMk id="11" creationId="{360A855D-64B4-89FE-760B-90EBA0AA5249}"/>
          </ac:spMkLst>
        </pc:spChg>
        <pc:spChg chg="mod">
          <ac:chgData name="Diggin, Lauren (ENE)" userId="da645118-5583-452b-b323-2f76aa9d17b1" providerId="ADAL" clId="{DCB8A39F-1C39-4BFE-961D-247E9420F29A}" dt="2025-01-14T21:08:36.933" v="6289" actId="6549"/>
          <ac:spMkLst>
            <pc:docMk/>
            <pc:sldMk cId="785715186" sldId="2412"/>
            <ac:spMk id="25" creationId="{8624B242-A154-E537-478D-61B3995D1F26}"/>
          </ac:spMkLst>
        </pc:spChg>
        <pc:spChg chg="mod">
          <ac:chgData name="Diggin, Lauren (ENE)" userId="da645118-5583-452b-b323-2f76aa9d17b1" providerId="ADAL" clId="{DCB8A39F-1C39-4BFE-961D-247E9420F29A}" dt="2025-01-14T14:49:48.410" v="3943" actId="113"/>
          <ac:spMkLst>
            <pc:docMk/>
            <pc:sldMk cId="785715186" sldId="2412"/>
            <ac:spMk id="28" creationId="{33BED8BB-2C5A-3BD9-666F-1673F2058778}"/>
          </ac:spMkLst>
        </pc:spChg>
        <pc:picChg chg="add mod ord">
          <ac:chgData name="Diggin, Lauren (ENE)" userId="da645118-5583-452b-b323-2f76aa9d17b1" providerId="ADAL" clId="{DCB8A39F-1C39-4BFE-961D-247E9420F29A}" dt="2025-01-14T18:03:48.109" v="6045" actId="962"/>
          <ac:picMkLst>
            <pc:docMk/>
            <pc:sldMk cId="785715186" sldId="2412"/>
            <ac:picMk id="7" creationId="{E70A34C9-749F-CDF1-2497-3A7581B7EF24}"/>
          </ac:picMkLst>
        </pc:picChg>
      </pc:sldChg>
      <pc:sldChg chg="addSp delSp modSp add mod setBg">
        <pc:chgData name="Diggin, Lauren (ENE)" userId="da645118-5583-452b-b323-2f76aa9d17b1" providerId="ADAL" clId="{DCB8A39F-1C39-4BFE-961D-247E9420F29A}" dt="2025-01-14T17:19:53.133" v="4386" actId="1036"/>
        <pc:sldMkLst>
          <pc:docMk/>
          <pc:sldMk cId="2804569408" sldId="2413"/>
        </pc:sldMkLst>
        <pc:spChg chg="add del mod">
          <ac:chgData name="Diggin, Lauren (ENE)" userId="da645118-5583-452b-b323-2f76aa9d17b1" providerId="ADAL" clId="{DCB8A39F-1C39-4BFE-961D-247E9420F29A}" dt="2025-01-14T17:17:58.517" v="4192" actId="478"/>
          <ac:spMkLst>
            <pc:docMk/>
            <pc:sldMk cId="2804569408" sldId="2413"/>
            <ac:spMk id="3" creationId="{FAF8B09E-BA0E-7426-1252-2CB774FCDC77}"/>
          </ac:spMkLst>
        </pc:spChg>
        <pc:spChg chg="mod">
          <ac:chgData name="Diggin, Lauren (ENE)" userId="da645118-5583-452b-b323-2f76aa9d17b1" providerId="ADAL" clId="{DCB8A39F-1C39-4BFE-961D-247E9420F29A}" dt="2025-01-14T17:19:53.133" v="4386" actId="1036"/>
          <ac:spMkLst>
            <pc:docMk/>
            <pc:sldMk cId="2804569408" sldId="2413"/>
            <ac:spMk id="12" creationId="{DA1BE71F-A235-6A83-248B-E298D5C87795}"/>
          </ac:spMkLst>
        </pc:spChg>
        <pc:spChg chg="mod">
          <ac:chgData name="Diggin, Lauren (ENE)" userId="da645118-5583-452b-b323-2f76aa9d17b1" providerId="ADAL" clId="{DCB8A39F-1C39-4BFE-961D-247E9420F29A}" dt="2025-01-14T17:18:54.626" v="4328" actId="20577"/>
          <ac:spMkLst>
            <pc:docMk/>
            <pc:sldMk cId="2804569408" sldId="2413"/>
            <ac:spMk id="15" creationId="{561F1981-1B2A-3FE0-FF10-CDB534C92C18}"/>
          </ac:spMkLst>
        </pc:spChg>
        <pc:spChg chg="mod">
          <ac:chgData name="Diggin, Lauren (ENE)" userId="da645118-5583-452b-b323-2f76aa9d17b1" providerId="ADAL" clId="{DCB8A39F-1C39-4BFE-961D-247E9420F29A}" dt="2025-01-14T17:17:46.250" v="4190" actId="20577"/>
          <ac:spMkLst>
            <pc:docMk/>
            <pc:sldMk cId="2804569408" sldId="2413"/>
            <ac:spMk id="16" creationId="{481A9310-0469-7CD7-7A09-5367325AA633}"/>
          </ac:spMkLst>
        </pc:spChg>
        <pc:spChg chg="del">
          <ac:chgData name="Diggin, Lauren (ENE)" userId="da645118-5583-452b-b323-2f76aa9d17b1" providerId="ADAL" clId="{DCB8A39F-1C39-4BFE-961D-247E9420F29A}" dt="2025-01-14T17:17:54.507" v="4191" actId="478"/>
          <ac:spMkLst>
            <pc:docMk/>
            <pc:sldMk cId="2804569408" sldId="2413"/>
            <ac:spMk id="17" creationId="{2317215B-54B6-CE44-208D-729378E224A2}"/>
          </ac:spMkLst>
        </pc:spChg>
        <pc:spChg chg="mod">
          <ac:chgData name="Diggin, Lauren (ENE)" userId="da645118-5583-452b-b323-2f76aa9d17b1" providerId="ADAL" clId="{DCB8A39F-1C39-4BFE-961D-247E9420F29A}" dt="2025-01-14T17:19:45.219" v="4358" actId="14100"/>
          <ac:spMkLst>
            <pc:docMk/>
            <pc:sldMk cId="2804569408" sldId="2413"/>
            <ac:spMk id="19" creationId="{D053F39F-BC68-0F81-3449-A44E970EB8BF}"/>
          </ac:spMkLst>
        </pc:spChg>
      </pc:sldChg>
      <pc:sldChg chg="addSp delSp modSp new del mod">
        <pc:chgData name="Diggin, Lauren (ENE)" userId="da645118-5583-452b-b323-2f76aa9d17b1" providerId="ADAL" clId="{DCB8A39F-1C39-4BFE-961D-247E9420F29A}" dt="2025-01-14T00:52:12.979" v="3802" actId="2696"/>
        <pc:sldMkLst>
          <pc:docMk/>
          <pc:sldMk cId="3416118124" sldId="2413"/>
        </pc:sldMkLst>
        <pc:spChg chg="del">
          <ac:chgData name="Diggin, Lauren (ENE)" userId="da645118-5583-452b-b323-2f76aa9d17b1" providerId="ADAL" clId="{DCB8A39F-1C39-4BFE-961D-247E9420F29A}" dt="2025-01-13T23:58:17.074" v="3192" actId="478"/>
          <ac:spMkLst>
            <pc:docMk/>
            <pc:sldMk cId="3416118124" sldId="2413"/>
            <ac:spMk id="2" creationId="{D61E8F4B-5932-17CD-97D8-6F8AEF78FBB1}"/>
          </ac:spMkLst>
        </pc:spChg>
        <pc:spChg chg="del">
          <ac:chgData name="Diggin, Lauren (ENE)" userId="da645118-5583-452b-b323-2f76aa9d17b1" providerId="ADAL" clId="{DCB8A39F-1C39-4BFE-961D-247E9420F29A}" dt="2025-01-13T23:58:15.669" v="3191" actId="478"/>
          <ac:spMkLst>
            <pc:docMk/>
            <pc:sldMk cId="3416118124" sldId="2413"/>
            <ac:spMk id="3" creationId="{5E025F37-40B1-7AAC-40B3-A305D05EDCC2}"/>
          </ac:spMkLst>
        </pc:spChg>
        <pc:spChg chg="del">
          <ac:chgData name="Diggin, Lauren (ENE)" userId="da645118-5583-452b-b323-2f76aa9d17b1" providerId="ADAL" clId="{DCB8A39F-1C39-4BFE-961D-247E9420F29A}" dt="2025-01-13T23:58:13.662" v="3190" actId="478"/>
          <ac:spMkLst>
            <pc:docMk/>
            <pc:sldMk cId="3416118124" sldId="2413"/>
            <ac:spMk id="4" creationId="{54AAF42D-8137-20A9-76BE-87920187A873}"/>
          </ac:spMkLst>
        </pc:spChg>
        <pc:spChg chg="add mod">
          <ac:chgData name="Diggin, Lauren (ENE)" userId="da645118-5583-452b-b323-2f76aa9d17b1" providerId="ADAL" clId="{DCB8A39F-1C39-4BFE-961D-247E9420F29A}" dt="2025-01-14T00:02:11.368" v="3203" actId="1076"/>
          <ac:spMkLst>
            <pc:docMk/>
            <pc:sldMk cId="3416118124" sldId="2413"/>
            <ac:spMk id="6" creationId="{275E0451-B991-E89C-2AAA-17B3A935866E}"/>
          </ac:spMkLst>
        </pc:spChg>
        <pc:picChg chg="add mod">
          <ac:chgData name="Diggin, Lauren (ENE)" userId="da645118-5583-452b-b323-2f76aa9d17b1" providerId="ADAL" clId="{DCB8A39F-1C39-4BFE-961D-247E9420F29A}" dt="2025-01-13T23:59:57.920" v="3198" actId="14100"/>
          <ac:picMkLst>
            <pc:docMk/>
            <pc:sldMk cId="3416118124" sldId="2413"/>
            <ac:picMk id="5" creationId="{9BC32648-00D2-AEB3-15AD-7495B722D1B1}"/>
          </ac:picMkLst>
        </pc:picChg>
      </pc:sldChg>
      <pc:sldMasterChg chg="delSldLayout modSldLayout">
        <pc:chgData name="Diggin, Lauren (ENE)" userId="da645118-5583-452b-b323-2f76aa9d17b1" providerId="ADAL" clId="{DCB8A39F-1C39-4BFE-961D-247E9420F29A}" dt="2025-01-11T00:38:02.611" v="2870" actId="29295"/>
        <pc:sldMasterMkLst>
          <pc:docMk/>
          <pc:sldMasterMk cId="3090569639" sldId="2147483648"/>
        </pc:sldMasterMkLst>
        <pc:sldLayoutChg chg="modSp mod">
          <pc:chgData name="Diggin, Lauren (ENE)" userId="da645118-5583-452b-b323-2f76aa9d17b1" providerId="ADAL" clId="{DCB8A39F-1C39-4BFE-961D-247E9420F29A}" dt="2025-01-11T00:38:02.611" v="2870" actId="29295"/>
          <pc:sldLayoutMkLst>
            <pc:docMk/>
            <pc:sldMasterMk cId="3090569639" sldId="2147483648"/>
            <pc:sldLayoutMk cId="3671137685" sldId="2147483652"/>
          </pc:sldLayoutMkLst>
          <pc:picChg chg="mod">
            <ac:chgData name="Diggin, Lauren (ENE)" userId="da645118-5583-452b-b323-2f76aa9d17b1" providerId="ADAL" clId="{DCB8A39F-1C39-4BFE-961D-247E9420F29A}" dt="2025-01-11T00:38:02.611" v="2870" actId="29295"/>
            <ac:picMkLst>
              <pc:docMk/>
              <pc:sldMasterMk cId="3090569639" sldId="2147483648"/>
              <pc:sldLayoutMk cId="3671137685" sldId="2147483652"/>
              <ac:picMk id="12" creationId="{DBC702D6-7522-3CB3-6AED-4E8B12ACD234}"/>
            </ac:picMkLst>
          </pc:picChg>
        </pc:sldLayoutChg>
        <pc:sldLayoutChg chg="del">
          <pc:chgData name="Diggin, Lauren (ENE)" userId="da645118-5583-452b-b323-2f76aa9d17b1" providerId="ADAL" clId="{DCB8A39F-1C39-4BFE-961D-247E9420F29A}" dt="2024-12-31T14:20:26.277" v="1414" actId="2696"/>
          <pc:sldLayoutMkLst>
            <pc:docMk/>
            <pc:sldMasterMk cId="3090569639" sldId="2147483648"/>
            <pc:sldLayoutMk cId="3140297879" sldId="2147483674"/>
          </pc:sldLayoutMkLst>
        </pc:sldLayoutChg>
      </pc:sldMasterChg>
      <pc:sldMasterChg chg="modSldLayout">
        <pc:chgData name="Diggin, Lauren (ENE)" userId="da645118-5583-452b-b323-2f76aa9d17b1" providerId="ADAL" clId="{DCB8A39F-1C39-4BFE-961D-247E9420F29A}" dt="2024-12-31T14:36:11.766" v="1716" actId="207"/>
        <pc:sldMasterMkLst>
          <pc:docMk/>
          <pc:sldMasterMk cId="1268476900" sldId="2147483677"/>
        </pc:sldMasterMkLst>
        <pc:sldLayoutChg chg="modSp mod">
          <pc:chgData name="Diggin, Lauren (ENE)" userId="da645118-5583-452b-b323-2f76aa9d17b1" providerId="ADAL" clId="{DCB8A39F-1C39-4BFE-961D-247E9420F29A}" dt="2024-12-31T14:36:11.766" v="1716" actId="207"/>
          <pc:sldLayoutMkLst>
            <pc:docMk/>
            <pc:sldMasterMk cId="1268476900" sldId="2147483677"/>
            <pc:sldLayoutMk cId="2731041370" sldId="2147483678"/>
          </pc:sldLayoutMkLst>
          <pc:picChg chg="mod">
            <ac:chgData name="Diggin, Lauren (ENE)" userId="da645118-5583-452b-b323-2f76aa9d17b1" providerId="ADAL" clId="{DCB8A39F-1C39-4BFE-961D-247E9420F29A}" dt="2024-12-31T14:36:11.766" v="1716" actId="207"/>
            <ac:picMkLst>
              <pc:docMk/>
              <pc:sldMasterMk cId="1268476900" sldId="2147483677"/>
              <pc:sldLayoutMk cId="2731041370" sldId="2147483678"/>
              <ac:picMk id="10" creationId="{26DE4834-6920-77D5-CE6D-AD22A6CF0D47}"/>
            </ac:picMkLst>
          </pc:picChg>
        </pc:sldLayoutChg>
      </pc:sldMasterChg>
    </pc:docChg>
  </pc:docChgLst>
  <pc:docChgLst>
    <pc:chgData name="Bodemer, Jo Ann (ENE)" userId="S::joann.bodemer2@mass.gov::842c03f9-89bf-409a-b49e-4cc79d9140f2" providerId="AD" clId="Web-{6095F754-DD0E-6B18-A4E4-1083D0193D95}"/>
    <pc:docChg chg="mod modSld">
      <pc:chgData name="Bodemer, Jo Ann (ENE)" userId="S::joann.bodemer2@mass.gov::842c03f9-89bf-409a-b49e-4cc79d9140f2" providerId="AD" clId="Web-{6095F754-DD0E-6B18-A4E4-1083D0193D95}" dt="2025-01-13T16:39:16.387" v="680" actId="20577"/>
      <pc:docMkLst>
        <pc:docMk/>
      </pc:docMkLst>
      <pc:sldChg chg="modSp modCm">
        <pc:chgData name="Bodemer, Jo Ann (ENE)" userId="S::joann.bodemer2@mass.gov::842c03f9-89bf-409a-b49e-4cc79d9140f2" providerId="AD" clId="Web-{6095F754-DD0E-6B18-A4E4-1083D0193D95}" dt="2025-01-13T16:39:16.387" v="680" actId="20577"/>
        <pc:sldMkLst>
          <pc:docMk/>
          <pc:sldMk cId="926651202" sldId="2395"/>
        </pc:sldMkLst>
        <pc:spChg chg="mod">
          <ac:chgData name="Bodemer, Jo Ann (ENE)" userId="S::joann.bodemer2@mass.gov::842c03f9-89bf-409a-b49e-4cc79d9140f2" providerId="AD" clId="Web-{6095F754-DD0E-6B18-A4E4-1083D0193D95}" dt="2025-01-13T16:34:58.512" v="669" actId="20577"/>
          <ac:spMkLst>
            <pc:docMk/>
            <pc:sldMk cId="926651202" sldId="2395"/>
            <ac:spMk id="6" creationId="{7AA87240-4DB3-F557-D428-811B9ACA73A7}"/>
          </ac:spMkLst>
        </pc:spChg>
        <pc:spChg chg="mod">
          <ac:chgData name="Bodemer, Jo Ann (ENE)" userId="S::joann.bodemer2@mass.gov::842c03f9-89bf-409a-b49e-4cc79d9140f2" providerId="AD" clId="Web-{6095F754-DD0E-6B18-A4E4-1083D0193D95}" dt="2025-01-13T16:39:16.387" v="680" actId="20577"/>
          <ac:spMkLst>
            <pc:docMk/>
            <pc:sldMk cId="926651202" sldId="2395"/>
            <ac:spMk id="28" creationId="{73D11622-1C6A-4E39-B0FA-5E05D61A961D}"/>
          </ac:spMkLst>
        </pc:spChg>
        <pc:extLst>
          <p:ext xmlns:p="http://schemas.openxmlformats.org/presentationml/2006/main" uri="{D6D511B9-2390-475A-947B-AFAB55BFBCF1}">
            <pc226:cmChg xmlns:pc226="http://schemas.microsoft.com/office/powerpoint/2022/06/main/command" chg="mod">
              <pc226:chgData name="Bodemer, Jo Ann (ENE)" userId="S::joann.bodemer2@mass.gov::842c03f9-89bf-409a-b49e-4cc79d9140f2" providerId="AD" clId="Web-{6095F754-DD0E-6B18-A4E4-1083D0193D95}" dt="2025-01-13T16:25:45.403" v="668" actId="20577"/>
              <pc2:cmMkLst xmlns:pc2="http://schemas.microsoft.com/office/powerpoint/2019/9/main/command">
                <pc:docMk/>
                <pc:sldMk cId="926651202" sldId="2395"/>
                <pc2:cmMk id="{57B93AD3-D1DC-461D-BCD2-BCF2D06AFF5C}"/>
              </pc2:cmMkLst>
            </pc226:cmChg>
          </p:ext>
        </pc:extLst>
      </pc:sldChg>
      <pc:sldChg chg="modSp">
        <pc:chgData name="Bodemer, Jo Ann (ENE)" userId="S::joann.bodemer2@mass.gov::842c03f9-89bf-409a-b49e-4cc79d9140f2" providerId="AD" clId="Web-{6095F754-DD0E-6B18-A4E4-1083D0193D95}" dt="2025-01-13T16:19:47.699" v="354" actId="20577"/>
        <pc:sldMkLst>
          <pc:docMk/>
          <pc:sldMk cId="804248045" sldId="2399"/>
        </pc:sldMkLst>
        <pc:spChg chg="mod">
          <ac:chgData name="Bodemer, Jo Ann (ENE)" userId="S::joann.bodemer2@mass.gov::842c03f9-89bf-409a-b49e-4cc79d9140f2" providerId="AD" clId="Web-{6095F754-DD0E-6B18-A4E4-1083D0193D95}" dt="2025-01-13T16:19:47.699" v="354" actId="20577"/>
          <ac:spMkLst>
            <pc:docMk/>
            <pc:sldMk cId="804248045" sldId="2399"/>
            <ac:spMk id="4" creationId="{D36F796B-08C5-C1A8-E082-C831E2C7D8C8}"/>
          </ac:spMkLst>
        </pc:spChg>
      </pc:sldChg>
    </pc:docChg>
  </pc:docChgLst>
  <pc:docChgLst>
    <pc:chgData name="Hatch, Susannah (ENE)" userId="S::susannah.hatch@mass.gov::6b629d37-4353-49fd-a6f5-9fa879304ab7" providerId="AD" clId="Web-{7BE2252C-582C-B6F1-6DCA-DB8A471E5C69}"/>
    <pc:docChg chg="mod delSld modSld">
      <pc:chgData name="Hatch, Susannah (ENE)" userId="S::susannah.hatch@mass.gov::6b629d37-4353-49fd-a6f5-9fa879304ab7" providerId="AD" clId="Web-{7BE2252C-582C-B6F1-6DCA-DB8A471E5C69}" dt="2025-01-13T18:47:17.523" v="224" actId="20577"/>
      <pc:docMkLst>
        <pc:docMk/>
      </pc:docMkLst>
      <pc:sldChg chg="del">
        <pc:chgData name="Hatch, Susannah (ENE)" userId="S::susannah.hatch@mass.gov::6b629d37-4353-49fd-a6f5-9fa879304ab7" providerId="AD" clId="Web-{7BE2252C-582C-B6F1-6DCA-DB8A471E5C69}" dt="2025-01-13T18:43:41.417" v="1"/>
        <pc:sldMkLst>
          <pc:docMk/>
          <pc:sldMk cId="2721852280" sldId="2409"/>
        </pc:sldMkLst>
      </pc:sldChg>
      <pc:sldChg chg="modSp">
        <pc:chgData name="Hatch, Susannah (ENE)" userId="S::susannah.hatch@mass.gov::6b629d37-4353-49fd-a6f5-9fa879304ab7" providerId="AD" clId="Web-{7BE2252C-582C-B6F1-6DCA-DB8A471E5C69}" dt="2025-01-13T18:47:17.523" v="224" actId="20577"/>
        <pc:sldMkLst>
          <pc:docMk/>
          <pc:sldMk cId="372135648" sldId="2410"/>
        </pc:sldMkLst>
        <pc:spChg chg="mod">
          <ac:chgData name="Hatch, Susannah (ENE)" userId="S::susannah.hatch@mass.gov::6b629d37-4353-49fd-a6f5-9fa879304ab7" providerId="AD" clId="Web-{7BE2252C-582C-B6F1-6DCA-DB8A471E5C69}" dt="2025-01-13T18:47:17.523" v="224" actId="20577"/>
          <ac:spMkLst>
            <pc:docMk/>
            <pc:sldMk cId="372135648" sldId="2410"/>
            <ac:spMk id="6" creationId="{567575C9-414C-FF16-B00E-F8B25EB6055F}"/>
          </ac:spMkLst>
        </pc:spChg>
        <pc:spChg chg="mod">
          <ac:chgData name="Hatch, Susannah (ENE)" userId="S::susannah.hatch@mass.gov::6b629d37-4353-49fd-a6f5-9fa879304ab7" providerId="AD" clId="Web-{7BE2252C-582C-B6F1-6DCA-DB8A471E5C69}" dt="2025-01-13T18:46:05.056" v="196" actId="14100"/>
          <ac:spMkLst>
            <pc:docMk/>
            <pc:sldMk cId="372135648" sldId="2410"/>
            <ac:spMk id="25" creationId="{101E8346-BD6D-36D0-060F-9EA2CEEAF30A}"/>
          </ac:spMkLst>
        </pc:spChg>
        <pc:spChg chg="mod">
          <ac:chgData name="Hatch, Susannah (ENE)" userId="S::susannah.hatch@mass.gov::6b629d37-4353-49fd-a6f5-9fa879304ab7" providerId="AD" clId="Web-{7BE2252C-582C-B6F1-6DCA-DB8A471E5C69}" dt="2025-01-13T18:46:16.087" v="198" actId="20577"/>
          <ac:spMkLst>
            <pc:docMk/>
            <pc:sldMk cId="372135648" sldId="2410"/>
            <ac:spMk id="28" creationId="{EA9EF2C0-6C10-A18A-14FB-92A77A359090}"/>
          </ac:spMkLst>
        </pc:spChg>
      </pc:sldChg>
    </pc:docChg>
  </pc:docChgLst>
  <pc:docChgLst>
    <pc:chgData name="Diggin, Lauren (ENE)" userId="S::lauren.diggin@mass.gov::da645118-5583-452b-b323-2f76aa9d17b1" providerId="AD" clId="Web-{7B1DECEB-3FBC-3542-4D9D-F4C6D033943F}"/>
    <pc:docChg chg="delSld modSld">
      <pc:chgData name="Diggin, Lauren (ENE)" userId="S::lauren.diggin@mass.gov::da645118-5583-452b-b323-2f76aa9d17b1" providerId="AD" clId="Web-{7B1DECEB-3FBC-3542-4D9D-F4C6D033943F}" dt="2025-01-15T13:24:30.674" v="23" actId="20577"/>
      <pc:docMkLst>
        <pc:docMk/>
      </pc:docMkLst>
      <pc:sldChg chg="del">
        <pc:chgData name="Diggin, Lauren (ENE)" userId="S::lauren.diggin@mass.gov::da645118-5583-452b-b323-2f76aa9d17b1" providerId="AD" clId="Web-{7B1DECEB-3FBC-3542-4D9D-F4C6D033943F}" dt="2025-01-15T13:20:02.674" v="0"/>
        <pc:sldMkLst>
          <pc:docMk/>
          <pc:sldMk cId="1018759550" sldId="2387"/>
        </pc:sldMkLst>
      </pc:sldChg>
      <pc:sldChg chg="modSp">
        <pc:chgData name="Diggin, Lauren (ENE)" userId="S::lauren.diggin@mass.gov::da645118-5583-452b-b323-2f76aa9d17b1" providerId="AD" clId="Web-{7B1DECEB-3FBC-3542-4D9D-F4C6D033943F}" dt="2025-01-15T13:22:02.002" v="3" actId="20577"/>
        <pc:sldMkLst>
          <pc:docMk/>
          <pc:sldMk cId="1115661504" sldId="2392"/>
        </pc:sldMkLst>
        <pc:spChg chg="mod">
          <ac:chgData name="Diggin, Lauren (ENE)" userId="S::lauren.diggin@mass.gov::da645118-5583-452b-b323-2f76aa9d17b1" providerId="AD" clId="Web-{7B1DECEB-3FBC-3542-4D9D-F4C6D033943F}" dt="2025-01-15T13:22:02.002" v="3" actId="20577"/>
          <ac:spMkLst>
            <pc:docMk/>
            <pc:sldMk cId="1115661504" sldId="2392"/>
            <ac:spMk id="3" creationId="{9E1CE0F7-1D4F-6E14-F89F-A0A29EC580F3}"/>
          </ac:spMkLst>
        </pc:spChg>
      </pc:sldChg>
      <pc:sldChg chg="modSp">
        <pc:chgData name="Diggin, Lauren (ENE)" userId="S::lauren.diggin@mass.gov::da645118-5583-452b-b323-2f76aa9d17b1" providerId="AD" clId="Web-{7B1DECEB-3FBC-3542-4D9D-F4C6D033943F}" dt="2025-01-15T13:24:30.674" v="23" actId="20577"/>
        <pc:sldMkLst>
          <pc:docMk/>
          <pc:sldMk cId="1158605107" sldId="2406"/>
        </pc:sldMkLst>
        <pc:spChg chg="mod">
          <ac:chgData name="Diggin, Lauren (ENE)" userId="S::lauren.diggin@mass.gov::da645118-5583-452b-b323-2f76aa9d17b1" providerId="AD" clId="Web-{7B1DECEB-3FBC-3542-4D9D-F4C6D033943F}" dt="2025-01-15T13:24:30.674" v="23" actId="20577"/>
          <ac:spMkLst>
            <pc:docMk/>
            <pc:sldMk cId="1158605107" sldId="2406"/>
            <ac:spMk id="6" creationId="{E38923B2-BF5A-E3A0-C843-0E4F6D31252F}"/>
          </ac:spMkLst>
        </pc:spChg>
      </pc:sldChg>
    </pc:docChg>
  </pc:docChgLst>
  <pc:docChgLst>
    <pc:chgData name="Dawson, Austin (ENE)" userId="S::austin.dawson@mass.gov::cee3f20f-5119-4df2-8522-e1a266b96dd8" providerId="AD" clId="Web-{1FEA923C-0F20-14F4-F9F9-7EE32BDA4B00}"/>
    <pc:docChg chg="modSld">
      <pc:chgData name="Dawson, Austin (ENE)" userId="S::austin.dawson@mass.gov::cee3f20f-5119-4df2-8522-e1a266b96dd8" providerId="AD" clId="Web-{1FEA923C-0F20-14F4-F9F9-7EE32BDA4B00}" dt="2025-01-07T17:25:58.859" v="1" actId="20577"/>
      <pc:docMkLst>
        <pc:docMk/>
      </pc:docMkLst>
      <pc:sldChg chg="modSp">
        <pc:chgData name="Dawson, Austin (ENE)" userId="S::austin.dawson@mass.gov::cee3f20f-5119-4df2-8522-e1a266b96dd8" providerId="AD" clId="Web-{1FEA923C-0F20-14F4-F9F9-7EE32BDA4B00}" dt="2025-01-07T17:25:58.859" v="1" actId="20577"/>
        <pc:sldMkLst>
          <pc:docMk/>
          <pc:sldMk cId="2413140196" sldId="2407"/>
        </pc:sldMkLst>
        <pc:spChg chg="mod">
          <ac:chgData name="Dawson, Austin (ENE)" userId="S::austin.dawson@mass.gov::cee3f20f-5119-4df2-8522-e1a266b96dd8" providerId="AD" clId="Web-{1FEA923C-0F20-14F4-F9F9-7EE32BDA4B00}" dt="2025-01-07T17:25:58.859" v="1" actId="20577"/>
          <ac:spMkLst>
            <pc:docMk/>
            <pc:sldMk cId="2413140196" sldId="2407"/>
            <ac:spMk id="6" creationId="{8D443ECF-335A-EB14-76A3-869EA124605E}"/>
          </ac:spMkLst>
        </pc:spChg>
      </pc:sldChg>
    </pc:docChg>
  </pc:docChgLst>
  <pc:docChgLst>
    <pc:chgData name="Bissetta, Joanne (ENE)" userId="S::joanne.bissetta@mass.gov::0f7e4d13-387a-426f-9424-51e1b087fc92" providerId="AD" clId="Web-{0379C448-C303-24B7-19D6-DF40EB9AC537}"/>
    <pc:docChg chg="modSld">
      <pc:chgData name="Bissetta, Joanne (ENE)" userId="S::joanne.bissetta@mass.gov::0f7e4d13-387a-426f-9424-51e1b087fc92" providerId="AD" clId="Web-{0379C448-C303-24B7-19D6-DF40EB9AC537}" dt="2025-01-08T22:43:05.816" v="466" actId="20577"/>
      <pc:docMkLst>
        <pc:docMk/>
      </pc:docMkLst>
      <pc:sldChg chg="addSp delSp modSp">
        <pc:chgData name="Bissetta, Joanne (ENE)" userId="S::joanne.bissetta@mass.gov::0f7e4d13-387a-426f-9424-51e1b087fc92" providerId="AD" clId="Web-{0379C448-C303-24B7-19D6-DF40EB9AC537}" dt="2025-01-08T20:07:33.132" v="138" actId="20577"/>
        <pc:sldMkLst>
          <pc:docMk/>
          <pc:sldMk cId="3186934427" sldId="2400"/>
        </pc:sldMkLst>
        <pc:spChg chg="mod">
          <ac:chgData name="Bissetta, Joanne (ENE)" userId="S::joanne.bissetta@mass.gov::0f7e4d13-387a-426f-9424-51e1b087fc92" providerId="AD" clId="Web-{0379C448-C303-24B7-19D6-DF40EB9AC537}" dt="2025-01-08T20:07:33.132" v="138" actId="20577"/>
          <ac:spMkLst>
            <pc:docMk/>
            <pc:sldMk cId="3186934427" sldId="2400"/>
            <ac:spMk id="4" creationId="{D5E44974-6C38-8599-8028-1B35578A36D9}"/>
          </ac:spMkLst>
        </pc:spChg>
        <pc:picChg chg="add mod ord">
          <ac:chgData name="Bissetta, Joanne (ENE)" userId="S::joanne.bissetta@mass.gov::0f7e4d13-387a-426f-9424-51e1b087fc92" providerId="AD" clId="Web-{0379C448-C303-24B7-19D6-DF40EB9AC537}" dt="2025-01-08T19:56:39.933" v="128"/>
          <ac:picMkLst>
            <pc:docMk/>
            <pc:sldMk cId="3186934427" sldId="2400"/>
            <ac:picMk id="7" creationId="{B10F5206-17B2-8186-D14B-277911B6923E}"/>
          </ac:picMkLst>
        </pc:picChg>
      </pc:sldChg>
      <pc:sldChg chg="addSp delSp modSp">
        <pc:chgData name="Bissetta, Joanne (ENE)" userId="S::joanne.bissetta@mass.gov::0f7e4d13-387a-426f-9424-51e1b087fc92" providerId="AD" clId="Web-{0379C448-C303-24B7-19D6-DF40EB9AC537}" dt="2025-01-08T22:43:05.816" v="466" actId="20577"/>
        <pc:sldMkLst>
          <pc:docMk/>
          <pc:sldMk cId="483816099" sldId="2401"/>
        </pc:sldMkLst>
        <pc:spChg chg="mod">
          <ac:chgData name="Bissetta, Joanne (ENE)" userId="S::joanne.bissetta@mass.gov::0f7e4d13-387a-426f-9424-51e1b087fc92" providerId="AD" clId="Web-{0379C448-C303-24B7-19D6-DF40EB9AC537}" dt="2025-01-08T22:43:05.816" v="466" actId="20577"/>
          <ac:spMkLst>
            <pc:docMk/>
            <pc:sldMk cId="483816099" sldId="2401"/>
            <ac:spMk id="6" creationId="{8FAF294D-2EC7-3D2C-7E50-12570044ABAD}"/>
          </ac:spMkLst>
        </pc:spChg>
        <pc:spChg chg="mod">
          <ac:chgData name="Bissetta, Joanne (ENE)" userId="S::joanne.bissetta@mass.gov::0f7e4d13-387a-426f-9424-51e1b087fc92" providerId="AD" clId="Web-{0379C448-C303-24B7-19D6-DF40EB9AC537}" dt="2025-01-08T19:13:07.447" v="102" actId="14100"/>
          <ac:spMkLst>
            <pc:docMk/>
            <pc:sldMk cId="483816099" sldId="2401"/>
            <ac:spMk id="28" creationId="{319F539A-4F2D-39A4-7651-85BAD2641EED}"/>
          </ac:spMkLst>
        </pc:spChg>
      </pc:sldChg>
    </pc:docChg>
  </pc:docChgLst>
  <pc:docChgLst>
    <pc:chgData name="Hatch, Susannah (ENE)" userId="6b629d37-4353-49fd-a6f5-9fa879304ab7" providerId="ADAL" clId="{6A88E073-8BAF-4C04-B489-202422CBD112}"/>
    <pc:docChg chg="undo custSel modSld">
      <pc:chgData name="Hatch, Susannah (ENE)" userId="6b629d37-4353-49fd-a6f5-9fa879304ab7" providerId="ADAL" clId="{6A88E073-8BAF-4C04-B489-202422CBD112}" dt="2025-01-14T21:47:13.355" v="4889" actId="207"/>
      <pc:docMkLst>
        <pc:docMk/>
      </pc:docMkLst>
      <pc:sldChg chg="addSp modSp">
        <pc:chgData name="Hatch, Susannah (ENE)" userId="6b629d37-4353-49fd-a6f5-9fa879304ab7" providerId="ADAL" clId="{6A88E073-8BAF-4C04-B489-202422CBD112}" dt="2025-01-02T16:04:37.848" v="1186"/>
        <pc:sldMkLst>
          <pc:docMk/>
          <pc:sldMk cId="813088999" sldId="785"/>
        </pc:sldMkLst>
        <pc:spChg chg="add mod">
          <ac:chgData name="Hatch, Susannah (ENE)" userId="6b629d37-4353-49fd-a6f5-9fa879304ab7" providerId="ADAL" clId="{6A88E073-8BAF-4C04-B489-202422CBD112}" dt="2025-01-02T16:04:37.848" v="1186"/>
          <ac:spMkLst>
            <pc:docMk/>
            <pc:sldMk cId="813088999" sldId="785"/>
            <ac:spMk id="3" creationId="{2490FD03-459B-729F-03ED-DE692C8F2860}"/>
          </ac:spMkLst>
        </pc:spChg>
      </pc:sldChg>
      <pc:sldChg chg="addSp modSp">
        <pc:chgData name="Hatch, Susannah (ENE)" userId="6b629d37-4353-49fd-a6f5-9fa879304ab7" providerId="ADAL" clId="{6A88E073-8BAF-4C04-B489-202422CBD112}" dt="2025-01-02T16:04:42.469" v="1189"/>
        <pc:sldMkLst>
          <pc:docMk/>
          <pc:sldMk cId="2747674488" sldId="788"/>
        </pc:sldMkLst>
        <pc:spChg chg="add mod">
          <ac:chgData name="Hatch, Susannah (ENE)" userId="6b629d37-4353-49fd-a6f5-9fa879304ab7" providerId="ADAL" clId="{6A88E073-8BAF-4C04-B489-202422CBD112}" dt="2025-01-02T16:04:42.469" v="1189"/>
          <ac:spMkLst>
            <pc:docMk/>
            <pc:sldMk cId="2747674488" sldId="788"/>
            <ac:spMk id="2" creationId="{3AD70E9A-FCE6-73E6-2F73-ACF1EEDE02AC}"/>
          </ac:spMkLst>
        </pc:spChg>
      </pc:sldChg>
      <pc:sldChg chg="addSp modSp">
        <pc:chgData name="Hatch, Susannah (ENE)" userId="6b629d37-4353-49fd-a6f5-9fa879304ab7" providerId="ADAL" clId="{6A88E073-8BAF-4C04-B489-202422CBD112}" dt="2025-01-02T16:04:53.853" v="1195"/>
        <pc:sldMkLst>
          <pc:docMk/>
          <pc:sldMk cId="3355650393" sldId="805"/>
        </pc:sldMkLst>
        <pc:spChg chg="add mod">
          <ac:chgData name="Hatch, Susannah (ENE)" userId="6b629d37-4353-49fd-a6f5-9fa879304ab7" providerId="ADAL" clId="{6A88E073-8BAF-4C04-B489-202422CBD112}" dt="2025-01-02T16:04:53.853" v="1195"/>
          <ac:spMkLst>
            <pc:docMk/>
            <pc:sldMk cId="3355650393" sldId="805"/>
            <ac:spMk id="4" creationId="{9CAFA4C8-D59C-FAA6-DB57-38C7A38C6E71}"/>
          </ac:spMkLst>
        </pc:spChg>
      </pc:sldChg>
      <pc:sldChg chg="addSp modSp">
        <pc:chgData name="Hatch, Susannah (ENE)" userId="6b629d37-4353-49fd-a6f5-9fa879304ab7" providerId="ADAL" clId="{6A88E073-8BAF-4C04-B489-202422CBD112}" dt="2025-01-02T16:05:16.234" v="1211"/>
        <pc:sldMkLst>
          <pc:docMk/>
          <pc:sldMk cId="2899661494" sldId="817"/>
        </pc:sldMkLst>
        <pc:spChg chg="add mod">
          <ac:chgData name="Hatch, Susannah (ENE)" userId="6b629d37-4353-49fd-a6f5-9fa879304ab7" providerId="ADAL" clId="{6A88E073-8BAF-4C04-B489-202422CBD112}" dt="2025-01-02T16:05:16.234" v="1211"/>
          <ac:spMkLst>
            <pc:docMk/>
            <pc:sldMk cId="2899661494" sldId="817"/>
            <ac:spMk id="2" creationId="{87BFE09D-6725-30BA-B257-5D61903D21B8}"/>
          </ac:spMkLst>
        </pc:spChg>
      </pc:sldChg>
      <pc:sldChg chg="addSp modSp">
        <pc:chgData name="Hatch, Susannah (ENE)" userId="6b629d37-4353-49fd-a6f5-9fa879304ab7" providerId="ADAL" clId="{6A88E073-8BAF-4C04-B489-202422CBD112}" dt="2025-01-02T16:04:45.278" v="1191"/>
        <pc:sldMkLst>
          <pc:docMk/>
          <pc:sldMk cId="3051279239" sldId="2374"/>
        </pc:sldMkLst>
        <pc:spChg chg="add mod">
          <ac:chgData name="Hatch, Susannah (ENE)" userId="6b629d37-4353-49fd-a6f5-9fa879304ab7" providerId="ADAL" clId="{6A88E073-8BAF-4C04-B489-202422CBD112}" dt="2025-01-02T16:04:45.278" v="1191"/>
          <ac:spMkLst>
            <pc:docMk/>
            <pc:sldMk cId="3051279239" sldId="2374"/>
            <ac:spMk id="5" creationId="{AC46A3D5-480B-6953-8F8C-2468EB1EA7D1}"/>
          </ac:spMkLst>
        </pc:spChg>
      </pc:sldChg>
      <pc:sldChg chg="addSp modSp mod">
        <pc:chgData name="Hatch, Susannah (ENE)" userId="6b629d37-4353-49fd-a6f5-9fa879304ab7" providerId="ADAL" clId="{6A88E073-8BAF-4C04-B489-202422CBD112}" dt="2025-01-02T16:04:30.743" v="1185" actId="207"/>
        <pc:sldMkLst>
          <pc:docMk/>
          <pc:sldMk cId="3991800264" sldId="2377"/>
        </pc:sldMkLst>
        <pc:spChg chg="add mod">
          <ac:chgData name="Hatch, Susannah (ENE)" userId="6b629d37-4353-49fd-a6f5-9fa879304ab7" providerId="ADAL" clId="{6A88E073-8BAF-4C04-B489-202422CBD112}" dt="2025-01-02T16:04:30.743" v="1185" actId="207"/>
          <ac:spMkLst>
            <pc:docMk/>
            <pc:sldMk cId="3991800264" sldId="2377"/>
            <ac:spMk id="4" creationId="{ED151C60-321C-633D-802A-FB1088C6FD0C}"/>
          </ac:spMkLst>
        </pc:spChg>
      </pc:sldChg>
      <pc:sldChg chg="addSp modSp mod">
        <pc:chgData name="Hatch, Susannah (ENE)" userId="6b629d37-4353-49fd-a6f5-9fa879304ab7" providerId="ADAL" clId="{6A88E073-8BAF-4C04-B489-202422CBD112}" dt="2025-01-14T21:32:17.199" v="4838" actId="404"/>
        <pc:sldMkLst>
          <pc:docMk/>
          <pc:sldMk cId="1018759550" sldId="2387"/>
        </pc:sldMkLst>
        <pc:spChg chg="mod">
          <ac:chgData name="Hatch, Susannah (ENE)" userId="6b629d37-4353-49fd-a6f5-9fa879304ab7" providerId="ADAL" clId="{6A88E073-8BAF-4C04-B489-202422CBD112}" dt="2025-01-14T21:32:17.199" v="4838" actId="404"/>
          <ac:spMkLst>
            <pc:docMk/>
            <pc:sldMk cId="1018759550" sldId="2387"/>
            <ac:spMk id="4" creationId="{4DA8786D-B58D-6751-2107-9EF845EBD04D}"/>
          </ac:spMkLst>
        </pc:spChg>
        <pc:spChg chg="add mod">
          <ac:chgData name="Hatch, Susannah (ENE)" userId="6b629d37-4353-49fd-a6f5-9fa879304ab7" providerId="ADAL" clId="{6A88E073-8BAF-4C04-B489-202422CBD112}" dt="2025-01-02T16:04:40.632" v="1188"/>
          <ac:spMkLst>
            <pc:docMk/>
            <pc:sldMk cId="1018759550" sldId="2387"/>
            <ac:spMk id="5" creationId="{1BAA17CF-BA8A-15D2-92D7-DC8BA667F4B0}"/>
          </ac:spMkLst>
        </pc:spChg>
      </pc:sldChg>
      <pc:sldChg chg="addSp modSp mod">
        <pc:chgData name="Hatch, Susannah (ENE)" userId="6b629d37-4353-49fd-a6f5-9fa879304ab7" providerId="ADAL" clId="{6A88E073-8BAF-4C04-B489-202422CBD112}" dt="2025-01-14T21:40:18.764" v="4846" actId="20577"/>
        <pc:sldMkLst>
          <pc:docMk/>
          <pc:sldMk cId="2905019161" sldId="2389"/>
        </pc:sldMkLst>
        <pc:spChg chg="mod">
          <ac:chgData name="Hatch, Susannah (ENE)" userId="6b629d37-4353-49fd-a6f5-9fa879304ab7" providerId="ADAL" clId="{6A88E073-8BAF-4C04-B489-202422CBD112}" dt="2025-01-14T21:40:18.764" v="4846" actId="20577"/>
          <ac:spMkLst>
            <pc:docMk/>
            <pc:sldMk cId="2905019161" sldId="2389"/>
            <ac:spMk id="3" creationId="{2C200DE4-460D-6E88-C650-FF64A962033D}"/>
          </ac:spMkLst>
        </pc:spChg>
        <pc:spChg chg="add mod">
          <ac:chgData name="Hatch, Susannah (ENE)" userId="6b629d37-4353-49fd-a6f5-9fa879304ab7" providerId="ADAL" clId="{6A88E073-8BAF-4C04-B489-202422CBD112}" dt="2025-01-02T16:04:48.485" v="1192"/>
          <ac:spMkLst>
            <pc:docMk/>
            <pc:sldMk cId="2905019161" sldId="2389"/>
            <ac:spMk id="5" creationId="{91A3E809-7986-88B7-15AF-AC9071A33256}"/>
          </ac:spMkLst>
        </pc:spChg>
      </pc:sldChg>
      <pc:sldChg chg="addSp modSp mod modCm">
        <pc:chgData name="Hatch, Susannah (ENE)" userId="6b629d37-4353-49fd-a6f5-9fa879304ab7" providerId="ADAL" clId="{6A88E073-8BAF-4C04-B489-202422CBD112}" dt="2025-01-13T14:20:05.637" v="4648" actId="20577"/>
        <pc:sldMkLst>
          <pc:docMk/>
          <pc:sldMk cId="1518028227" sldId="2390"/>
        </pc:sldMkLst>
        <pc:spChg chg="mod">
          <ac:chgData name="Hatch, Susannah (ENE)" userId="6b629d37-4353-49fd-a6f5-9fa879304ab7" providerId="ADAL" clId="{6A88E073-8BAF-4C04-B489-202422CBD112}" dt="2025-01-13T14:20:05.637" v="4648" actId="20577"/>
          <ac:spMkLst>
            <pc:docMk/>
            <pc:sldMk cId="1518028227" sldId="2390"/>
            <ac:spMk id="3" creationId="{A57B94EF-A5AF-7D59-23FA-F406608EEDB2}"/>
          </ac:spMkLst>
        </pc:spChg>
        <pc:spChg chg="add mod">
          <ac:chgData name="Hatch, Susannah (ENE)" userId="6b629d37-4353-49fd-a6f5-9fa879304ab7" providerId="ADAL" clId="{6A88E073-8BAF-4C04-B489-202422CBD112}" dt="2025-01-02T16:04:44.245" v="1190"/>
          <ac:spMkLst>
            <pc:docMk/>
            <pc:sldMk cId="1518028227" sldId="2390"/>
            <ac:spMk id="5" creationId="{5AB91C9E-5270-92BA-2994-377CE8B2F3E8}"/>
          </ac:spMkLst>
        </pc:spChg>
        <pc:extLst>
          <p:ext xmlns:p="http://schemas.openxmlformats.org/presentationml/2006/main" uri="{D6D511B9-2390-475A-947B-AFAB55BFBCF1}">
            <pc226:cmChg xmlns:pc226="http://schemas.microsoft.com/office/powerpoint/2022/06/main/command" chg="mod">
              <pc226:chgData name="Hatch, Susannah (ENE)" userId="6b629d37-4353-49fd-a6f5-9fa879304ab7" providerId="ADAL" clId="{6A88E073-8BAF-4C04-B489-202422CBD112}" dt="2025-01-10T20:24:41.975" v="1374" actId="20577"/>
              <pc2:cmMkLst xmlns:pc2="http://schemas.microsoft.com/office/powerpoint/2019/9/main/command">
                <pc:docMk/>
                <pc:sldMk cId="1518028227" sldId="2390"/>
                <pc2:cmMk id="{BDC04F05-F02B-4FAF-BC7D-0CB5A6DD5060}"/>
              </pc2:cmMkLst>
            </pc226:cmChg>
          </p:ext>
        </pc:extLst>
      </pc:sldChg>
      <pc:sldChg chg="addSp modSp mod modCm">
        <pc:chgData name="Hatch, Susannah (ENE)" userId="6b629d37-4353-49fd-a6f5-9fa879304ab7" providerId="ADAL" clId="{6A88E073-8BAF-4C04-B489-202422CBD112}" dt="2025-01-14T21:42:29.312" v="4881" actId="20577"/>
        <pc:sldMkLst>
          <pc:docMk/>
          <pc:sldMk cId="1115661504" sldId="2392"/>
        </pc:sldMkLst>
        <pc:spChg chg="mod">
          <ac:chgData name="Hatch, Susannah (ENE)" userId="6b629d37-4353-49fd-a6f5-9fa879304ab7" providerId="ADAL" clId="{6A88E073-8BAF-4C04-B489-202422CBD112}" dt="2025-01-14T21:42:29.312" v="4881" actId="20577"/>
          <ac:spMkLst>
            <pc:docMk/>
            <pc:sldMk cId="1115661504" sldId="2392"/>
            <ac:spMk id="3" creationId="{9E1CE0F7-1D4F-6E14-F89F-A0A29EC580F3}"/>
          </ac:spMkLst>
        </pc:spChg>
        <pc:spChg chg="add mod">
          <ac:chgData name="Hatch, Susannah (ENE)" userId="6b629d37-4353-49fd-a6f5-9fa879304ab7" providerId="ADAL" clId="{6A88E073-8BAF-4C04-B489-202422CBD112}" dt="2025-01-02T16:04:50.796" v="1193"/>
          <ac:spMkLst>
            <pc:docMk/>
            <pc:sldMk cId="1115661504" sldId="2392"/>
            <ac:spMk id="5" creationId="{4702C0A0-0C8C-EA7B-FB28-73FAB601FF60}"/>
          </ac:spMkLst>
        </pc:spChg>
        <pc:extLst>
          <p:ext xmlns:p="http://schemas.openxmlformats.org/presentationml/2006/main" uri="{D6D511B9-2390-475A-947B-AFAB55BFBCF1}">
            <pc226:cmChg xmlns:pc226="http://schemas.microsoft.com/office/powerpoint/2022/06/main/command" chg="mod">
              <pc226:chgData name="Hatch, Susannah (ENE)" userId="6b629d37-4353-49fd-a6f5-9fa879304ab7" providerId="ADAL" clId="{6A88E073-8BAF-4C04-B489-202422CBD112}" dt="2025-01-14T21:41:02.083" v="4865" actId="20577"/>
              <pc2:cmMkLst xmlns:pc2="http://schemas.microsoft.com/office/powerpoint/2019/9/main/command">
                <pc:docMk/>
                <pc:sldMk cId="1115661504" sldId="2392"/>
                <pc2:cmMk id="{0563FD48-8B32-4814-82C7-A6096F136CAF}"/>
              </pc2:cmMkLst>
            </pc226:cmChg>
            <pc226:cmChg xmlns:pc226="http://schemas.microsoft.com/office/powerpoint/2022/06/main/command" chg="mod">
              <pc226:chgData name="Hatch, Susannah (ENE)" userId="6b629d37-4353-49fd-a6f5-9fa879304ab7" providerId="ADAL" clId="{6A88E073-8BAF-4C04-B489-202422CBD112}" dt="2025-01-03T19:26:10.828" v="1368" actId="20577"/>
              <pc2:cmMkLst xmlns:pc2="http://schemas.microsoft.com/office/powerpoint/2019/9/main/command">
                <pc:docMk/>
                <pc:sldMk cId="1115661504" sldId="2392"/>
                <pc2:cmMk id="{1D89035A-8D64-4922-9A61-F8E853BF0380}"/>
              </pc2:cmMkLst>
            </pc226:cmChg>
            <pc226:cmChg xmlns:pc226="http://schemas.microsoft.com/office/powerpoint/2022/06/main/command" chg="mod">
              <pc226:chgData name="Hatch, Susannah (ENE)" userId="6b629d37-4353-49fd-a6f5-9fa879304ab7" providerId="ADAL" clId="{6A88E073-8BAF-4C04-B489-202422CBD112}" dt="2025-01-14T21:41:02.083" v="4865" actId="20577"/>
              <pc2:cmMkLst xmlns:pc2="http://schemas.microsoft.com/office/powerpoint/2019/9/main/command">
                <pc:docMk/>
                <pc:sldMk cId="1115661504" sldId="2392"/>
                <pc2:cmMk id="{AF0E156A-413B-41D1-B8CD-34D557DF2264}"/>
              </pc2:cmMkLst>
            </pc226:cmChg>
            <pc226:cmChg xmlns:pc226="http://schemas.microsoft.com/office/powerpoint/2022/06/main/command" chg="mod">
              <pc226:chgData name="Hatch, Susannah (ENE)" userId="6b629d37-4353-49fd-a6f5-9fa879304ab7" providerId="ADAL" clId="{6A88E073-8BAF-4C04-B489-202422CBD112}" dt="2025-01-10T20:44:22.329" v="2764" actId="20577"/>
              <pc2:cmMkLst xmlns:pc2="http://schemas.microsoft.com/office/powerpoint/2019/9/main/command">
                <pc:docMk/>
                <pc:sldMk cId="1115661504" sldId="2392"/>
                <pc2:cmMk id="{2F896B6D-247C-4D3A-B45E-17A8342B9A9B}"/>
              </pc2:cmMkLst>
            </pc226:cmChg>
            <pc226:cmChg xmlns:pc226="http://schemas.microsoft.com/office/powerpoint/2022/06/main/command" chg="mod">
              <pc226:chgData name="Hatch, Susannah (ENE)" userId="6b629d37-4353-49fd-a6f5-9fa879304ab7" providerId="ADAL" clId="{6A88E073-8BAF-4C04-B489-202422CBD112}" dt="2025-01-14T21:42:29.312" v="4881" actId="20577"/>
              <pc2:cmMkLst xmlns:pc2="http://schemas.microsoft.com/office/powerpoint/2019/9/main/command">
                <pc:docMk/>
                <pc:sldMk cId="1115661504" sldId="2392"/>
                <pc2:cmMk id="{6463FEF3-5EBD-4C18-974A-56FD7031C344}"/>
              </pc2:cmMkLst>
            </pc226:cmChg>
          </p:ext>
        </pc:extLst>
      </pc:sldChg>
      <pc:sldChg chg="addSp modSp">
        <pc:chgData name="Hatch, Susannah (ENE)" userId="6b629d37-4353-49fd-a6f5-9fa879304ab7" providerId="ADAL" clId="{6A88E073-8BAF-4C04-B489-202422CBD112}" dt="2025-01-02T16:04:39.582" v="1187"/>
        <pc:sldMkLst>
          <pc:docMk/>
          <pc:sldMk cId="819897077" sldId="2393"/>
        </pc:sldMkLst>
        <pc:spChg chg="add mod">
          <ac:chgData name="Hatch, Susannah (ENE)" userId="6b629d37-4353-49fd-a6f5-9fa879304ab7" providerId="ADAL" clId="{6A88E073-8BAF-4C04-B489-202422CBD112}" dt="2025-01-02T16:04:39.582" v="1187"/>
          <ac:spMkLst>
            <pc:docMk/>
            <pc:sldMk cId="819897077" sldId="2393"/>
            <ac:spMk id="5" creationId="{D7BE48DB-2A2B-8E72-7DFE-6D6ECF79859F}"/>
          </ac:spMkLst>
        </pc:spChg>
      </pc:sldChg>
      <pc:sldChg chg="addSp modSp">
        <pc:chgData name="Hatch, Susannah (ENE)" userId="6b629d37-4353-49fd-a6f5-9fa879304ab7" providerId="ADAL" clId="{6A88E073-8BAF-4C04-B489-202422CBD112}" dt="2025-01-02T16:04:56.487" v="1197"/>
        <pc:sldMkLst>
          <pc:docMk/>
          <pc:sldMk cId="926651202" sldId="2395"/>
        </pc:sldMkLst>
        <pc:spChg chg="add mod">
          <ac:chgData name="Hatch, Susannah (ENE)" userId="6b629d37-4353-49fd-a6f5-9fa879304ab7" providerId="ADAL" clId="{6A88E073-8BAF-4C04-B489-202422CBD112}" dt="2025-01-02T16:04:56.487" v="1197"/>
          <ac:spMkLst>
            <pc:docMk/>
            <pc:sldMk cId="926651202" sldId="2395"/>
            <ac:spMk id="4" creationId="{08674985-7878-64A6-C7CE-BDCB32B03F60}"/>
          </ac:spMkLst>
        </pc:spChg>
      </pc:sldChg>
      <pc:sldChg chg="addSp modSp">
        <pc:chgData name="Hatch, Susannah (ENE)" userId="6b629d37-4353-49fd-a6f5-9fa879304ab7" providerId="ADAL" clId="{6A88E073-8BAF-4C04-B489-202422CBD112}" dt="2025-01-02T16:04:51.929" v="1194"/>
        <pc:sldMkLst>
          <pc:docMk/>
          <pc:sldMk cId="3769704263" sldId="2396"/>
        </pc:sldMkLst>
        <pc:spChg chg="add mod">
          <ac:chgData name="Hatch, Susannah (ENE)" userId="6b629d37-4353-49fd-a6f5-9fa879304ab7" providerId="ADAL" clId="{6A88E073-8BAF-4C04-B489-202422CBD112}" dt="2025-01-02T16:04:51.929" v="1194"/>
          <ac:spMkLst>
            <pc:docMk/>
            <pc:sldMk cId="3769704263" sldId="2396"/>
            <ac:spMk id="6" creationId="{E899AE65-95ED-0A3C-6CFB-6E23D9510AE4}"/>
          </ac:spMkLst>
        </pc:spChg>
      </pc:sldChg>
      <pc:sldChg chg="addSp modSp">
        <pc:chgData name="Hatch, Susannah (ENE)" userId="6b629d37-4353-49fd-a6f5-9fa879304ab7" providerId="ADAL" clId="{6A88E073-8BAF-4C04-B489-202422CBD112}" dt="2025-01-02T16:05:12.929" v="1209"/>
        <pc:sldMkLst>
          <pc:docMk/>
          <pc:sldMk cId="3983719092" sldId="2397"/>
        </pc:sldMkLst>
        <pc:spChg chg="add mod">
          <ac:chgData name="Hatch, Susannah (ENE)" userId="6b629d37-4353-49fd-a6f5-9fa879304ab7" providerId="ADAL" clId="{6A88E073-8BAF-4C04-B489-202422CBD112}" dt="2025-01-02T16:05:12.929" v="1209"/>
          <ac:spMkLst>
            <pc:docMk/>
            <pc:sldMk cId="3983719092" sldId="2397"/>
            <ac:spMk id="10" creationId="{44012DC8-ED64-CD2B-D529-0F659B113814}"/>
          </ac:spMkLst>
        </pc:spChg>
      </pc:sldChg>
      <pc:sldChg chg="addSp delSp modSp mod">
        <pc:chgData name="Hatch, Susannah (ENE)" userId="6b629d37-4353-49fd-a6f5-9fa879304ab7" providerId="ADAL" clId="{6A88E073-8BAF-4C04-B489-202422CBD112}" dt="2025-01-13T14:29:43.346" v="4836" actId="20577"/>
        <pc:sldMkLst>
          <pc:docMk/>
          <pc:sldMk cId="3225917939" sldId="2398"/>
        </pc:sldMkLst>
        <pc:spChg chg="mod">
          <ac:chgData name="Hatch, Susannah (ENE)" userId="6b629d37-4353-49fd-a6f5-9fa879304ab7" providerId="ADAL" clId="{6A88E073-8BAF-4C04-B489-202422CBD112}" dt="2025-01-10T22:42:25.041" v="4180" actId="114"/>
          <ac:spMkLst>
            <pc:docMk/>
            <pc:sldMk cId="3225917939" sldId="2398"/>
            <ac:spMk id="3" creationId="{9CC1083C-99FC-2050-36CD-91DC4A65619D}"/>
          </ac:spMkLst>
        </pc:spChg>
        <pc:spChg chg="mod">
          <ac:chgData name="Hatch, Susannah (ENE)" userId="6b629d37-4353-49fd-a6f5-9fa879304ab7" providerId="ADAL" clId="{6A88E073-8BAF-4C04-B489-202422CBD112}" dt="2025-01-10T22:42:37.616" v="4241" actId="20577"/>
          <ac:spMkLst>
            <pc:docMk/>
            <pc:sldMk cId="3225917939" sldId="2398"/>
            <ac:spMk id="5" creationId="{4FC2C8BB-DFE4-4977-569B-EFD43A172195}"/>
          </ac:spMkLst>
        </pc:spChg>
        <pc:spChg chg="mod">
          <ac:chgData name="Hatch, Susannah (ENE)" userId="6b629d37-4353-49fd-a6f5-9fa879304ab7" providerId="ADAL" clId="{6A88E073-8BAF-4C04-B489-202422CBD112}" dt="2025-01-10T22:42:47.128" v="4277" actId="20577"/>
          <ac:spMkLst>
            <pc:docMk/>
            <pc:sldMk cId="3225917939" sldId="2398"/>
            <ac:spMk id="6" creationId="{CF9DE099-4EF2-523E-2430-87620A00ACC2}"/>
          </ac:spMkLst>
        </pc:spChg>
        <pc:spChg chg="mod">
          <ac:chgData name="Hatch, Susannah (ENE)" userId="6b629d37-4353-49fd-a6f5-9fa879304ab7" providerId="ADAL" clId="{6A88E073-8BAF-4C04-B489-202422CBD112}" dt="2025-01-10T22:43:06.489" v="4367" actId="20577"/>
          <ac:spMkLst>
            <pc:docMk/>
            <pc:sldMk cId="3225917939" sldId="2398"/>
            <ac:spMk id="7" creationId="{571BEFD8-C1B5-3CD6-B573-5454D37907EE}"/>
          </ac:spMkLst>
        </pc:spChg>
        <pc:spChg chg="del mod">
          <ac:chgData name="Hatch, Susannah (ENE)" userId="6b629d37-4353-49fd-a6f5-9fa879304ab7" providerId="ADAL" clId="{6A88E073-8BAF-4C04-B489-202422CBD112}" dt="2025-01-13T14:29:21.658" v="4782" actId="478"/>
          <ac:spMkLst>
            <pc:docMk/>
            <pc:sldMk cId="3225917939" sldId="2398"/>
            <ac:spMk id="8" creationId="{9717B29E-9287-4E73-A344-3385840DB63C}"/>
          </ac:spMkLst>
        </pc:spChg>
        <pc:spChg chg="del mod">
          <ac:chgData name="Hatch, Susannah (ENE)" userId="6b629d37-4353-49fd-a6f5-9fa879304ab7" providerId="ADAL" clId="{6A88E073-8BAF-4C04-B489-202422CBD112}" dt="2025-01-13T14:29:29.094" v="4785" actId="478"/>
          <ac:spMkLst>
            <pc:docMk/>
            <pc:sldMk cId="3225917939" sldId="2398"/>
            <ac:spMk id="9" creationId="{400A3BB7-33C2-8107-0411-00EF020DEB83}"/>
          </ac:spMkLst>
        </pc:spChg>
        <pc:spChg chg="add mod">
          <ac:chgData name="Hatch, Susannah (ENE)" userId="6b629d37-4353-49fd-a6f5-9fa879304ab7" providerId="ADAL" clId="{6A88E073-8BAF-4C04-B489-202422CBD112}" dt="2025-01-02T16:05:14.829" v="1210"/>
          <ac:spMkLst>
            <pc:docMk/>
            <pc:sldMk cId="3225917939" sldId="2398"/>
            <ac:spMk id="10" creationId="{DE1AD961-728F-922F-0111-60DFE7A4E358}"/>
          </ac:spMkLst>
        </pc:spChg>
        <pc:spChg chg="add mod">
          <ac:chgData name="Hatch, Susannah (ENE)" userId="6b629d37-4353-49fd-a6f5-9fa879304ab7" providerId="ADAL" clId="{6A88E073-8BAF-4C04-B489-202422CBD112}" dt="2025-01-13T14:29:27.026" v="4784"/>
          <ac:spMkLst>
            <pc:docMk/>
            <pc:sldMk cId="3225917939" sldId="2398"/>
            <ac:spMk id="11" creationId="{F5357492-1AFE-C6A7-BD67-31A6B72D146F}"/>
          </ac:spMkLst>
        </pc:spChg>
        <pc:spChg chg="add mod">
          <ac:chgData name="Hatch, Susannah (ENE)" userId="6b629d37-4353-49fd-a6f5-9fa879304ab7" providerId="ADAL" clId="{6A88E073-8BAF-4C04-B489-202422CBD112}" dt="2025-01-13T14:29:43.346" v="4836" actId="20577"/>
          <ac:spMkLst>
            <pc:docMk/>
            <pc:sldMk cId="3225917939" sldId="2398"/>
            <ac:spMk id="13" creationId="{4617DC88-5321-138D-0A1D-9D8863861D32}"/>
          </ac:spMkLst>
        </pc:spChg>
      </pc:sldChg>
      <pc:sldChg chg="addSp modSp">
        <pc:chgData name="Hatch, Susannah (ENE)" userId="6b629d37-4353-49fd-a6f5-9fa879304ab7" providerId="ADAL" clId="{6A88E073-8BAF-4C04-B489-202422CBD112}" dt="2025-01-02T16:04:55.038" v="1196"/>
        <pc:sldMkLst>
          <pc:docMk/>
          <pc:sldMk cId="804248045" sldId="2399"/>
        </pc:sldMkLst>
        <pc:spChg chg="add mod">
          <ac:chgData name="Hatch, Susannah (ENE)" userId="6b629d37-4353-49fd-a6f5-9fa879304ab7" providerId="ADAL" clId="{6A88E073-8BAF-4C04-B489-202422CBD112}" dt="2025-01-02T16:04:55.038" v="1196"/>
          <ac:spMkLst>
            <pc:docMk/>
            <pc:sldMk cId="804248045" sldId="2399"/>
            <ac:spMk id="6" creationId="{15C6941B-DE51-8BA8-4B89-0BC082F56857}"/>
          </ac:spMkLst>
        </pc:spChg>
      </pc:sldChg>
      <pc:sldChg chg="addSp modSp">
        <pc:chgData name="Hatch, Susannah (ENE)" userId="6b629d37-4353-49fd-a6f5-9fa879304ab7" providerId="ADAL" clId="{6A88E073-8BAF-4C04-B489-202422CBD112}" dt="2025-01-02T16:04:57.830" v="1198"/>
        <pc:sldMkLst>
          <pc:docMk/>
          <pc:sldMk cId="3186934427" sldId="2400"/>
        </pc:sldMkLst>
        <pc:spChg chg="add mod">
          <ac:chgData name="Hatch, Susannah (ENE)" userId="6b629d37-4353-49fd-a6f5-9fa879304ab7" providerId="ADAL" clId="{6A88E073-8BAF-4C04-B489-202422CBD112}" dt="2025-01-02T16:04:57.830" v="1198"/>
          <ac:spMkLst>
            <pc:docMk/>
            <pc:sldMk cId="3186934427" sldId="2400"/>
            <ac:spMk id="6" creationId="{3D53D199-3E80-4219-97F6-48C60ACD2D4E}"/>
          </ac:spMkLst>
        </pc:spChg>
      </pc:sldChg>
      <pc:sldChg chg="addSp modSp mod">
        <pc:chgData name="Hatch, Susannah (ENE)" userId="6b629d37-4353-49fd-a6f5-9fa879304ab7" providerId="ADAL" clId="{6A88E073-8BAF-4C04-B489-202422CBD112}" dt="2025-01-14T21:46:02.188" v="4884" actId="20577"/>
        <pc:sldMkLst>
          <pc:docMk/>
          <pc:sldMk cId="483816099" sldId="2401"/>
        </pc:sldMkLst>
        <pc:spChg chg="add mod">
          <ac:chgData name="Hatch, Susannah (ENE)" userId="6b629d37-4353-49fd-a6f5-9fa879304ab7" providerId="ADAL" clId="{6A88E073-8BAF-4C04-B489-202422CBD112}" dt="2025-01-02T16:04:59.228" v="1199"/>
          <ac:spMkLst>
            <pc:docMk/>
            <pc:sldMk cId="483816099" sldId="2401"/>
            <ac:spMk id="4" creationId="{BB8F9286-BD63-D6CC-FEF9-1AE3F2784EF4}"/>
          </ac:spMkLst>
        </pc:spChg>
        <pc:spChg chg="mod">
          <ac:chgData name="Hatch, Susannah (ENE)" userId="6b629d37-4353-49fd-a6f5-9fa879304ab7" providerId="ADAL" clId="{6A88E073-8BAF-4C04-B489-202422CBD112}" dt="2025-01-14T21:46:02.188" v="4884" actId="20577"/>
          <ac:spMkLst>
            <pc:docMk/>
            <pc:sldMk cId="483816099" sldId="2401"/>
            <ac:spMk id="6" creationId="{8FAF294D-2EC7-3D2C-7E50-12570044ABAD}"/>
          </ac:spMkLst>
        </pc:spChg>
      </pc:sldChg>
      <pc:sldChg chg="addSp modSp">
        <pc:chgData name="Hatch, Susannah (ENE)" userId="6b629d37-4353-49fd-a6f5-9fa879304ab7" providerId="ADAL" clId="{6A88E073-8BAF-4C04-B489-202422CBD112}" dt="2025-01-02T16:05:00.285" v="1200"/>
        <pc:sldMkLst>
          <pc:docMk/>
          <pc:sldMk cId="1503926013" sldId="2402"/>
        </pc:sldMkLst>
      </pc:sldChg>
      <pc:sldChg chg="addSp modSp">
        <pc:chgData name="Hatch, Susannah (ENE)" userId="6b629d37-4353-49fd-a6f5-9fa879304ab7" providerId="ADAL" clId="{6A88E073-8BAF-4C04-B489-202422CBD112}" dt="2025-01-02T16:05:01.934" v="1201"/>
        <pc:sldMkLst>
          <pc:docMk/>
          <pc:sldMk cId="898636797" sldId="2403"/>
        </pc:sldMkLst>
      </pc:sldChg>
      <pc:sldChg chg="addSp modSp">
        <pc:chgData name="Hatch, Susannah (ENE)" userId="6b629d37-4353-49fd-a6f5-9fa879304ab7" providerId="ADAL" clId="{6A88E073-8BAF-4C04-B489-202422CBD112}" dt="2025-01-02T16:05:06.083" v="1204"/>
        <pc:sldMkLst>
          <pc:docMk/>
          <pc:sldMk cId="720243842" sldId="2404"/>
        </pc:sldMkLst>
        <pc:spChg chg="add mod">
          <ac:chgData name="Hatch, Susannah (ENE)" userId="6b629d37-4353-49fd-a6f5-9fa879304ab7" providerId="ADAL" clId="{6A88E073-8BAF-4C04-B489-202422CBD112}" dt="2025-01-02T16:05:06.083" v="1204"/>
          <ac:spMkLst>
            <pc:docMk/>
            <pc:sldMk cId="720243842" sldId="2404"/>
            <ac:spMk id="6" creationId="{D086118F-994E-F1A0-793B-88D2A5E1BDA8}"/>
          </ac:spMkLst>
        </pc:spChg>
      </pc:sldChg>
      <pc:sldChg chg="addSp modSp">
        <pc:chgData name="Hatch, Susannah (ENE)" userId="6b629d37-4353-49fd-a6f5-9fa879304ab7" providerId="ADAL" clId="{6A88E073-8BAF-4C04-B489-202422CBD112}" dt="2025-01-02T16:05:03.443" v="1202"/>
        <pc:sldMkLst>
          <pc:docMk/>
          <pc:sldMk cId="628113593" sldId="2405"/>
        </pc:sldMkLst>
        <pc:spChg chg="add mod">
          <ac:chgData name="Hatch, Susannah (ENE)" userId="6b629d37-4353-49fd-a6f5-9fa879304ab7" providerId="ADAL" clId="{6A88E073-8BAF-4C04-B489-202422CBD112}" dt="2025-01-02T16:05:03.443" v="1202"/>
          <ac:spMkLst>
            <pc:docMk/>
            <pc:sldMk cId="628113593" sldId="2405"/>
            <ac:spMk id="6" creationId="{9557D707-F705-68CF-1B0D-AAFFF95A1CB2}"/>
          </ac:spMkLst>
        </pc:spChg>
      </pc:sldChg>
      <pc:sldChg chg="addSp modSp">
        <pc:chgData name="Hatch, Susannah (ENE)" userId="6b629d37-4353-49fd-a6f5-9fa879304ab7" providerId="ADAL" clId="{6A88E073-8BAF-4C04-B489-202422CBD112}" dt="2025-01-02T16:05:07.358" v="1205"/>
        <pc:sldMkLst>
          <pc:docMk/>
          <pc:sldMk cId="1158605107" sldId="2406"/>
        </pc:sldMkLst>
        <pc:spChg chg="add mod">
          <ac:chgData name="Hatch, Susannah (ENE)" userId="6b629d37-4353-49fd-a6f5-9fa879304ab7" providerId="ADAL" clId="{6A88E073-8BAF-4C04-B489-202422CBD112}" dt="2025-01-02T16:05:07.358" v="1205"/>
          <ac:spMkLst>
            <pc:docMk/>
            <pc:sldMk cId="1158605107" sldId="2406"/>
            <ac:spMk id="4" creationId="{ACF657AB-7FBC-81A3-D870-EEE3069C5842}"/>
          </ac:spMkLst>
        </pc:spChg>
      </pc:sldChg>
      <pc:sldChg chg="addSp modSp mod">
        <pc:chgData name="Hatch, Susannah (ENE)" userId="6b629d37-4353-49fd-a6f5-9fa879304ab7" providerId="ADAL" clId="{6A88E073-8BAF-4C04-B489-202422CBD112}" dt="2025-01-14T21:47:13.355" v="4889" actId="207"/>
        <pc:sldMkLst>
          <pc:docMk/>
          <pc:sldMk cId="2413140196" sldId="2407"/>
        </pc:sldMkLst>
        <pc:spChg chg="add mod">
          <ac:chgData name="Hatch, Susannah (ENE)" userId="6b629d37-4353-49fd-a6f5-9fa879304ab7" providerId="ADAL" clId="{6A88E073-8BAF-4C04-B489-202422CBD112}" dt="2025-01-02T16:05:04.843" v="1203"/>
          <ac:spMkLst>
            <pc:docMk/>
            <pc:sldMk cId="2413140196" sldId="2407"/>
            <ac:spMk id="4" creationId="{F1BDDDE6-FC05-6BC5-E332-9CCC7E47BE4F}"/>
          </ac:spMkLst>
        </pc:spChg>
        <pc:spChg chg="mod">
          <ac:chgData name="Hatch, Susannah (ENE)" userId="6b629d37-4353-49fd-a6f5-9fa879304ab7" providerId="ADAL" clId="{6A88E073-8BAF-4C04-B489-202422CBD112}" dt="2025-01-14T21:47:13.355" v="4889" actId="207"/>
          <ac:spMkLst>
            <pc:docMk/>
            <pc:sldMk cId="2413140196" sldId="2407"/>
            <ac:spMk id="6" creationId="{8D443ECF-335A-EB14-76A3-869EA124605E}"/>
          </ac:spMkLst>
        </pc:spChg>
      </pc:sldChg>
      <pc:sldChg chg="addSp modSp mod">
        <pc:chgData name="Hatch, Susannah (ENE)" userId="6b629d37-4353-49fd-a6f5-9fa879304ab7" providerId="ADAL" clId="{6A88E073-8BAF-4C04-B489-202422CBD112}" dt="2025-01-10T22:40:28.163" v="3969" actId="14100"/>
        <pc:sldMkLst>
          <pc:docMk/>
          <pc:sldMk cId="3969170057" sldId="2408"/>
        </pc:sldMkLst>
        <pc:spChg chg="mod">
          <ac:chgData name="Hatch, Susannah (ENE)" userId="6b629d37-4353-49fd-a6f5-9fa879304ab7" providerId="ADAL" clId="{6A88E073-8BAF-4C04-B489-202422CBD112}" dt="2025-01-10T22:40:16.885" v="3960" actId="20577"/>
          <ac:spMkLst>
            <pc:docMk/>
            <pc:sldMk cId="3969170057" sldId="2408"/>
            <ac:spMk id="3" creationId="{16B0D6B9-2D38-5CD7-4946-8E05267A0F7A}"/>
          </ac:spMkLst>
        </pc:spChg>
        <pc:spChg chg="mod">
          <ac:chgData name="Hatch, Susannah (ENE)" userId="6b629d37-4353-49fd-a6f5-9fa879304ab7" providerId="ADAL" clId="{6A88E073-8BAF-4C04-B489-202422CBD112}" dt="2025-01-10T22:40:28.163" v="3969" actId="14100"/>
          <ac:spMkLst>
            <pc:docMk/>
            <pc:sldMk cId="3969170057" sldId="2408"/>
            <ac:spMk id="4" creationId="{0831FE45-0C1C-77C7-B43F-F67972B287DB}"/>
          </ac:spMkLst>
        </pc:spChg>
        <pc:spChg chg="add mod">
          <ac:chgData name="Hatch, Susannah (ENE)" userId="6b629d37-4353-49fd-a6f5-9fa879304ab7" providerId="ADAL" clId="{6A88E073-8BAF-4C04-B489-202422CBD112}" dt="2025-01-02T16:05:11.506" v="1208"/>
          <ac:spMkLst>
            <pc:docMk/>
            <pc:sldMk cId="3969170057" sldId="2408"/>
            <ac:spMk id="5" creationId="{1CF80242-140A-D2D4-7105-60967B0E70B6}"/>
          </ac:spMkLst>
        </pc:spChg>
      </pc:sldChg>
      <pc:sldChg chg="addSp modSp mod">
        <pc:chgData name="Hatch, Susannah (ENE)" userId="6b629d37-4353-49fd-a6f5-9fa879304ab7" providerId="ADAL" clId="{6A88E073-8BAF-4C04-B489-202422CBD112}" dt="2025-01-10T21:15:05.422" v="2985" actId="20577"/>
        <pc:sldMkLst>
          <pc:docMk/>
          <pc:sldMk cId="2721852280" sldId="2409"/>
        </pc:sldMkLst>
      </pc:sldChg>
      <pc:sldChg chg="addSp modSp mod">
        <pc:chgData name="Hatch, Susannah (ENE)" userId="6b629d37-4353-49fd-a6f5-9fa879304ab7" providerId="ADAL" clId="{6A88E073-8BAF-4C04-B489-202422CBD112}" dt="2025-01-13T14:28:18.765" v="4781" actId="14100"/>
        <pc:sldMkLst>
          <pc:docMk/>
          <pc:sldMk cId="372135648" sldId="2410"/>
        </pc:sldMkLst>
        <pc:spChg chg="add mod">
          <ac:chgData name="Hatch, Susannah (ENE)" userId="6b629d37-4353-49fd-a6f5-9fa879304ab7" providerId="ADAL" clId="{6A88E073-8BAF-4C04-B489-202422CBD112}" dt="2025-01-02T16:05:09.997" v="1207"/>
          <ac:spMkLst>
            <pc:docMk/>
            <pc:sldMk cId="372135648" sldId="2410"/>
            <ac:spMk id="4" creationId="{037C4F9B-CB35-7C2B-8257-41066DE26284}"/>
          </ac:spMkLst>
        </pc:spChg>
        <pc:spChg chg="mod">
          <ac:chgData name="Hatch, Susannah (ENE)" userId="6b629d37-4353-49fd-a6f5-9fa879304ab7" providerId="ADAL" clId="{6A88E073-8BAF-4C04-B489-202422CBD112}" dt="2025-01-10T22:28:41.460" v="3036" actId="20577"/>
          <ac:spMkLst>
            <pc:docMk/>
            <pc:sldMk cId="372135648" sldId="2410"/>
            <ac:spMk id="6" creationId="{567575C9-414C-FF16-B00E-F8B25EB6055F}"/>
          </ac:spMkLst>
        </pc:spChg>
        <pc:spChg chg="mod">
          <ac:chgData name="Hatch, Susannah (ENE)" userId="6b629d37-4353-49fd-a6f5-9fa879304ab7" providerId="ADAL" clId="{6A88E073-8BAF-4C04-B489-202422CBD112}" dt="2025-01-13T14:28:18.765" v="4781" actId="14100"/>
          <ac:spMkLst>
            <pc:docMk/>
            <pc:sldMk cId="372135648" sldId="2410"/>
            <ac:spMk id="25" creationId="{101E8346-BD6D-36D0-060F-9EA2CEEAF30A}"/>
          </ac:spMkLst>
        </pc:spChg>
        <pc:spChg chg="mod">
          <ac:chgData name="Hatch, Susannah (ENE)" userId="6b629d37-4353-49fd-a6f5-9fa879304ab7" providerId="ADAL" clId="{6A88E073-8BAF-4C04-B489-202422CBD112}" dt="2025-01-10T22:36:10.703" v="3506" actId="14100"/>
          <ac:spMkLst>
            <pc:docMk/>
            <pc:sldMk cId="372135648" sldId="2410"/>
            <ac:spMk id="28" creationId="{EA9EF2C0-6C10-A18A-14FB-92A77A359090}"/>
          </ac:spMkLst>
        </pc:spChg>
      </pc:sldChg>
    </pc:docChg>
  </pc:docChgLst>
  <pc:docChgLst>
    <pc:chgData name="Friedman, Eric (ENE)" userId="1eb29b6f-ae44-4d07-8c10-336345394792" providerId="ADAL" clId="{F576CC0D-266E-4005-93A4-728393B39876}"/>
    <pc:docChg chg="custSel modSld sldOrd">
      <pc:chgData name="Friedman, Eric (ENE)" userId="1eb29b6f-ae44-4d07-8c10-336345394792" providerId="ADAL" clId="{F576CC0D-266E-4005-93A4-728393B39876}" dt="2025-01-14T14:44:19.811" v="372" actId="20577"/>
      <pc:docMkLst>
        <pc:docMk/>
      </pc:docMkLst>
      <pc:sldChg chg="modSp mod">
        <pc:chgData name="Friedman, Eric (ENE)" userId="1eb29b6f-ae44-4d07-8c10-336345394792" providerId="ADAL" clId="{F576CC0D-266E-4005-93A4-728393B39876}" dt="2025-01-14T14:44:19.811" v="372" actId="20577"/>
        <pc:sldMkLst>
          <pc:docMk/>
          <pc:sldMk cId="2099655409" sldId="2411"/>
        </pc:sldMkLst>
        <pc:spChg chg="mod">
          <ac:chgData name="Friedman, Eric (ENE)" userId="1eb29b6f-ae44-4d07-8c10-336345394792" providerId="ADAL" clId="{F576CC0D-266E-4005-93A4-728393B39876}" dt="2025-01-14T14:44:19.811" v="372" actId="20577"/>
          <ac:spMkLst>
            <pc:docMk/>
            <pc:sldMk cId="2099655409" sldId="2411"/>
            <ac:spMk id="4" creationId="{25C121D9-EF72-EB38-8DD6-6AAFA21BEFA6}"/>
          </ac:spMkLst>
        </pc:spChg>
        <pc:spChg chg="mod">
          <ac:chgData name="Friedman, Eric (ENE)" userId="1eb29b6f-ae44-4d07-8c10-336345394792" providerId="ADAL" clId="{F576CC0D-266E-4005-93A4-728393B39876}" dt="2025-01-13T21:00:06.793" v="223" actId="6549"/>
          <ac:spMkLst>
            <pc:docMk/>
            <pc:sldMk cId="2099655409" sldId="2411"/>
            <ac:spMk id="8" creationId="{85629D6D-1371-37E1-A424-B00E301A64A2}"/>
          </ac:spMkLst>
        </pc:spChg>
      </pc:sldChg>
      <pc:sldChg chg="modSp mod ord">
        <pc:chgData name="Friedman, Eric (ENE)" userId="1eb29b6f-ae44-4d07-8c10-336345394792" providerId="ADAL" clId="{F576CC0D-266E-4005-93A4-728393B39876}" dt="2025-01-13T21:09:01.019" v="344" actId="6549"/>
        <pc:sldMkLst>
          <pc:docMk/>
          <pc:sldMk cId="785715186" sldId="2412"/>
        </pc:sldMkLst>
        <pc:spChg chg="mod">
          <ac:chgData name="Friedman, Eric (ENE)" userId="1eb29b6f-ae44-4d07-8c10-336345394792" providerId="ADAL" clId="{F576CC0D-266E-4005-93A4-728393B39876}" dt="2025-01-13T21:08:16.101" v="331" actId="1076"/>
          <ac:spMkLst>
            <pc:docMk/>
            <pc:sldMk cId="785715186" sldId="2412"/>
            <ac:spMk id="2" creationId="{B07C227C-21F6-B07C-C7A9-428C4BCE9CCE}"/>
          </ac:spMkLst>
        </pc:spChg>
        <pc:spChg chg="mod">
          <ac:chgData name="Friedman, Eric (ENE)" userId="1eb29b6f-ae44-4d07-8c10-336345394792" providerId="ADAL" clId="{F576CC0D-266E-4005-93A4-728393B39876}" dt="2025-01-13T21:08:49.636" v="335" actId="14100"/>
          <ac:spMkLst>
            <pc:docMk/>
            <pc:sldMk cId="785715186" sldId="2412"/>
            <ac:spMk id="10" creationId="{EA1B4DAE-5F6F-B504-8EBB-385595B95C8E}"/>
          </ac:spMkLst>
        </pc:spChg>
        <pc:spChg chg="mod">
          <ac:chgData name="Friedman, Eric (ENE)" userId="1eb29b6f-ae44-4d07-8c10-336345394792" providerId="ADAL" clId="{F576CC0D-266E-4005-93A4-728393B39876}" dt="2025-01-13T21:09:01.019" v="344" actId="6549"/>
          <ac:spMkLst>
            <pc:docMk/>
            <pc:sldMk cId="785715186" sldId="2412"/>
            <ac:spMk id="11" creationId="{360A855D-64B4-89FE-760B-90EBA0AA5249}"/>
          </ac:spMkLst>
        </pc:spChg>
      </pc:sldChg>
    </pc:docChg>
  </pc:docChgLst>
  <pc:docChgLst>
    <pc:chgData name="Troy, Joanna K (ENE)" userId="b5516576-ff7f-415c-915c-f933add8e24e" providerId="ADAL" clId="{F6096E1E-4FF8-4E96-A672-6C36D91CC191}"/>
    <pc:docChg chg="custSel modSld modMainMaster">
      <pc:chgData name="Troy, Joanna K (ENE)" userId="b5516576-ff7f-415c-915c-f933add8e24e" providerId="ADAL" clId="{F6096E1E-4FF8-4E96-A672-6C36D91CC191}" dt="2025-01-14T15:06:57.868" v="1005" actId="14826"/>
      <pc:docMkLst>
        <pc:docMk/>
      </pc:docMkLst>
      <pc:sldChg chg="addSp delSp modSp mod">
        <pc:chgData name="Troy, Joanna K (ENE)" userId="b5516576-ff7f-415c-915c-f933add8e24e" providerId="ADAL" clId="{F6096E1E-4FF8-4E96-A672-6C36D91CC191}" dt="2025-01-14T15:06:57.868" v="1005" actId="14826"/>
        <pc:sldMkLst>
          <pc:docMk/>
          <pc:sldMk cId="3355650393" sldId="805"/>
        </pc:sldMkLst>
        <pc:spChg chg="mod">
          <ac:chgData name="Troy, Joanna K (ENE)" userId="b5516576-ff7f-415c-915c-f933add8e24e" providerId="ADAL" clId="{F6096E1E-4FF8-4E96-A672-6C36D91CC191}" dt="2025-01-14T14:57:26.125" v="397" actId="108"/>
          <ac:spMkLst>
            <pc:docMk/>
            <pc:sldMk cId="3355650393" sldId="805"/>
            <ac:spMk id="6" creationId="{5FBD13E3-D2F9-CC3F-C910-67711B120F6E}"/>
          </ac:spMkLst>
        </pc:spChg>
        <pc:spChg chg="del">
          <ac:chgData name="Troy, Joanna K (ENE)" userId="b5516576-ff7f-415c-915c-f933add8e24e" providerId="ADAL" clId="{F6096E1E-4FF8-4E96-A672-6C36D91CC191}" dt="2025-01-14T15:05:54.334" v="1003" actId="931"/>
          <ac:spMkLst>
            <pc:docMk/>
            <pc:sldMk cId="3355650393" sldId="805"/>
            <ac:spMk id="11" creationId="{559C6B69-C06C-24C0-9DA0-735B1FF00B17}"/>
          </ac:spMkLst>
        </pc:spChg>
        <pc:spChg chg="mod">
          <ac:chgData name="Troy, Joanna K (ENE)" userId="b5516576-ff7f-415c-915c-f933add8e24e" providerId="ADAL" clId="{F6096E1E-4FF8-4E96-A672-6C36D91CC191}" dt="2025-01-14T15:03:01.500" v="1000" actId="20577"/>
          <ac:spMkLst>
            <pc:docMk/>
            <pc:sldMk cId="3355650393" sldId="805"/>
            <ac:spMk id="25" creationId="{511679A6-F3C4-16DC-C7F1-2EC2FF3809C0}"/>
          </ac:spMkLst>
        </pc:spChg>
        <pc:spChg chg="mod">
          <ac:chgData name="Troy, Joanna K (ENE)" userId="b5516576-ff7f-415c-915c-f933add8e24e" providerId="ADAL" clId="{F6096E1E-4FF8-4E96-A672-6C36D91CC191}" dt="2025-01-14T15:02:46.652" v="959" actId="20577"/>
          <ac:spMkLst>
            <pc:docMk/>
            <pc:sldMk cId="3355650393" sldId="805"/>
            <ac:spMk id="28" creationId="{BBC719F5-6385-DC2C-CE26-4D07BD648B3B}"/>
          </ac:spMkLst>
        </pc:spChg>
        <pc:picChg chg="add mod">
          <ac:chgData name="Troy, Joanna K (ENE)" userId="b5516576-ff7f-415c-915c-f933add8e24e" providerId="ADAL" clId="{F6096E1E-4FF8-4E96-A672-6C36D91CC191}" dt="2025-01-14T15:06:57.868" v="1005" actId="14826"/>
          <ac:picMkLst>
            <pc:docMk/>
            <pc:sldMk cId="3355650393" sldId="805"/>
            <ac:picMk id="5" creationId="{125C716D-39E4-7FCA-814A-407C0EFE6133}"/>
          </ac:picMkLst>
        </pc:picChg>
      </pc:sldChg>
      <pc:sldChg chg="modSp mod modCm">
        <pc:chgData name="Troy, Joanna K (ENE)" userId="b5516576-ff7f-415c-915c-f933add8e24e" providerId="ADAL" clId="{F6096E1E-4FF8-4E96-A672-6C36D91CC191}" dt="2025-01-14T15:01:34.549" v="781" actId="20577"/>
        <pc:sldMkLst>
          <pc:docMk/>
          <pc:sldMk cId="1115661504" sldId="2392"/>
        </pc:sldMkLst>
        <pc:spChg chg="mod">
          <ac:chgData name="Troy, Joanna K (ENE)" userId="b5516576-ff7f-415c-915c-f933add8e24e" providerId="ADAL" clId="{F6096E1E-4FF8-4E96-A672-6C36D91CC191}" dt="2025-01-14T15:01:34.549" v="781" actId="20577"/>
          <ac:spMkLst>
            <pc:docMk/>
            <pc:sldMk cId="1115661504" sldId="2392"/>
            <ac:spMk id="3" creationId="{9E1CE0F7-1D4F-6E14-F89F-A0A29EC580F3}"/>
          </ac:spMkLst>
        </pc:spChg>
        <pc:extLst>
          <p:ext xmlns:p="http://schemas.openxmlformats.org/presentationml/2006/main" uri="{D6D511B9-2390-475A-947B-AFAB55BFBCF1}">
            <pc226:cmChg xmlns:pc226="http://schemas.microsoft.com/office/powerpoint/2022/06/main/command" chg="mod">
              <pc226:chgData name="Troy, Joanna K (ENE)" userId="b5516576-ff7f-415c-915c-f933add8e24e" providerId="ADAL" clId="{F6096E1E-4FF8-4E96-A672-6C36D91CC191}" dt="2025-01-14T15:01:34.549" v="781" actId="20577"/>
              <pc2:cmMkLst xmlns:pc2="http://schemas.microsoft.com/office/powerpoint/2019/9/main/command">
                <pc:docMk/>
                <pc:sldMk cId="1115661504" sldId="2392"/>
                <pc2:cmMk id="{0563FD48-8B32-4814-82C7-A6096F136CAF}"/>
              </pc2:cmMkLst>
            </pc226:cmChg>
            <pc226:cmChg xmlns:pc226="http://schemas.microsoft.com/office/powerpoint/2022/06/main/command" chg="mod">
              <pc226:chgData name="Troy, Joanna K (ENE)" userId="b5516576-ff7f-415c-915c-f933add8e24e" providerId="ADAL" clId="{F6096E1E-4FF8-4E96-A672-6C36D91CC191}" dt="2025-01-14T15:01:34.549" v="781" actId="20577"/>
              <pc2:cmMkLst xmlns:pc2="http://schemas.microsoft.com/office/powerpoint/2019/9/main/command">
                <pc:docMk/>
                <pc:sldMk cId="1115661504" sldId="2392"/>
                <pc2:cmMk id="{AF0E156A-413B-41D1-B8CD-34D557DF2264}"/>
              </pc2:cmMkLst>
            </pc226:cmChg>
          </p:ext>
        </pc:extLst>
      </pc:sldChg>
      <pc:sldChg chg="addSp delSp modSp mod">
        <pc:chgData name="Troy, Joanna K (ENE)" userId="b5516576-ff7f-415c-915c-f933add8e24e" providerId="ADAL" clId="{F6096E1E-4FF8-4E96-A672-6C36D91CC191}" dt="2025-01-14T15:04:43.590" v="1002" actId="1076"/>
        <pc:sldMkLst>
          <pc:docMk/>
          <pc:sldMk cId="3769704263" sldId="2396"/>
        </pc:sldMkLst>
        <pc:spChg chg="del">
          <ac:chgData name="Troy, Joanna K (ENE)" userId="b5516576-ff7f-415c-915c-f933add8e24e" providerId="ADAL" clId="{F6096E1E-4FF8-4E96-A672-6C36D91CC191}" dt="2025-01-14T15:04:33.721" v="1001"/>
          <ac:spMkLst>
            <pc:docMk/>
            <pc:sldMk cId="3769704263" sldId="2396"/>
            <ac:spMk id="2" creationId="{F17C8B49-E4F7-0728-52A8-E8B9AC17158E}"/>
          </ac:spMkLst>
        </pc:spChg>
        <pc:spChg chg="mod">
          <ac:chgData name="Troy, Joanna K (ENE)" userId="b5516576-ff7f-415c-915c-f933add8e24e" providerId="ADAL" clId="{F6096E1E-4FF8-4E96-A672-6C36D91CC191}" dt="2025-01-14T15:01:43.147" v="783" actId="27636"/>
          <ac:spMkLst>
            <pc:docMk/>
            <pc:sldMk cId="3769704263" sldId="2396"/>
            <ac:spMk id="4" creationId="{5693139A-0795-3139-200B-7AE911CBC6DD}"/>
          </ac:spMkLst>
        </pc:spChg>
        <pc:picChg chg="add mod">
          <ac:chgData name="Troy, Joanna K (ENE)" userId="b5516576-ff7f-415c-915c-f933add8e24e" providerId="ADAL" clId="{F6096E1E-4FF8-4E96-A672-6C36D91CC191}" dt="2025-01-14T15:04:43.590" v="1002" actId="1076"/>
          <ac:picMkLst>
            <pc:docMk/>
            <pc:sldMk cId="3769704263" sldId="2396"/>
            <ac:picMk id="6" creationId="{6BBC49B5-4BB8-7060-A7E9-DBFB7964872B}"/>
          </ac:picMkLst>
        </pc:picChg>
      </pc:sldChg>
      <pc:sldMasterChg chg="modSldLayout">
        <pc:chgData name="Troy, Joanna K (ENE)" userId="b5516576-ff7f-415c-915c-f933add8e24e" providerId="ADAL" clId="{F6096E1E-4FF8-4E96-A672-6C36D91CC191}" dt="2025-01-14T14:43:33.530" v="0" actId="16037"/>
        <pc:sldMasterMkLst>
          <pc:docMk/>
          <pc:sldMasterMk cId="3090569639" sldId="2147483648"/>
        </pc:sldMasterMkLst>
        <pc:sldLayoutChg chg="modSp">
          <pc:chgData name="Troy, Joanna K (ENE)" userId="b5516576-ff7f-415c-915c-f933add8e24e" providerId="ADAL" clId="{F6096E1E-4FF8-4E96-A672-6C36D91CC191}" dt="2025-01-14T14:43:33.530" v="0" actId="16037"/>
          <pc:sldLayoutMkLst>
            <pc:docMk/>
            <pc:sldMasterMk cId="3090569639" sldId="2147483648"/>
            <pc:sldLayoutMk cId="176226264" sldId="2147483681"/>
          </pc:sldLayoutMkLst>
          <pc:spChg chg="mod">
            <ac:chgData name="Troy, Joanna K (ENE)" userId="b5516576-ff7f-415c-915c-f933add8e24e" providerId="ADAL" clId="{F6096E1E-4FF8-4E96-A672-6C36D91CC191}" dt="2025-01-14T14:43:33.530" v="0" actId="16037"/>
            <ac:spMkLst>
              <pc:docMk/>
              <pc:sldMasterMk cId="3090569639" sldId="2147483648"/>
              <pc:sldLayoutMk cId="176226264" sldId="2147483681"/>
              <ac:spMk id="3" creationId="{7B787F84-0871-F228-8025-0DD33407120E}"/>
            </ac:spMkLst>
          </pc:spChg>
        </pc:sldLayoutChg>
      </pc:sldMasterChg>
    </pc:docChg>
  </pc:docChgLst>
  <pc:docChgLst>
    <pc:chgData name="Bodemer, Jo Ann (ENE)" userId="S::joann.bodemer2@mass.gov::842c03f9-89bf-409a-b49e-4cc79d9140f2" providerId="AD" clId="Web-{65ED0602-753C-B159-6DC8-6FD6446D842F}"/>
    <pc:docChg chg="modSld">
      <pc:chgData name="Bodemer, Jo Ann (ENE)" userId="S::joann.bodemer2@mass.gov::842c03f9-89bf-409a-b49e-4cc79d9140f2" providerId="AD" clId="Web-{65ED0602-753C-B159-6DC8-6FD6446D842F}" dt="2025-01-12T10:19:17.715" v="955" actId="20577"/>
      <pc:docMkLst>
        <pc:docMk/>
      </pc:docMkLst>
      <pc:sldChg chg="modSp">
        <pc:chgData name="Bodemer, Jo Ann (ENE)" userId="S::joann.bodemer2@mass.gov::842c03f9-89bf-409a-b49e-4cc79d9140f2" providerId="AD" clId="Web-{65ED0602-753C-B159-6DC8-6FD6446D842F}" dt="2025-01-12T10:19:17.715" v="955" actId="20577"/>
        <pc:sldMkLst>
          <pc:docMk/>
          <pc:sldMk cId="926651202" sldId="2395"/>
        </pc:sldMkLst>
        <pc:spChg chg="mod">
          <ac:chgData name="Bodemer, Jo Ann (ENE)" userId="S::joann.bodemer2@mass.gov::842c03f9-89bf-409a-b49e-4cc79d9140f2" providerId="AD" clId="Web-{65ED0602-753C-B159-6DC8-6FD6446D842F}" dt="2025-01-12T10:07:08.066" v="681" actId="20577"/>
          <ac:spMkLst>
            <pc:docMk/>
            <pc:sldMk cId="926651202" sldId="2395"/>
            <ac:spMk id="6" creationId="{7AA87240-4DB3-F557-D428-811B9ACA73A7}"/>
          </ac:spMkLst>
        </pc:spChg>
        <pc:spChg chg="mod">
          <ac:chgData name="Bodemer, Jo Ann (ENE)" userId="S::joann.bodemer2@mass.gov::842c03f9-89bf-409a-b49e-4cc79d9140f2" providerId="AD" clId="Web-{65ED0602-753C-B159-6DC8-6FD6446D842F}" dt="2025-01-12T10:10:38.850" v="838" actId="20577"/>
          <ac:spMkLst>
            <pc:docMk/>
            <pc:sldMk cId="926651202" sldId="2395"/>
            <ac:spMk id="25" creationId="{297A3A04-174C-BFC5-9812-27861106053F}"/>
          </ac:spMkLst>
        </pc:spChg>
        <pc:spChg chg="mod">
          <ac:chgData name="Bodemer, Jo Ann (ENE)" userId="S::joann.bodemer2@mass.gov::842c03f9-89bf-409a-b49e-4cc79d9140f2" providerId="AD" clId="Web-{65ED0602-753C-B159-6DC8-6FD6446D842F}" dt="2025-01-12T10:19:17.715" v="955" actId="20577"/>
          <ac:spMkLst>
            <pc:docMk/>
            <pc:sldMk cId="926651202" sldId="2395"/>
            <ac:spMk id="28" creationId="{73D11622-1C6A-4E39-B0FA-5E05D61A961D}"/>
          </ac:spMkLst>
        </pc:spChg>
      </pc:sldChg>
      <pc:sldChg chg="modSp">
        <pc:chgData name="Bodemer, Jo Ann (ENE)" userId="S::joann.bodemer2@mass.gov::842c03f9-89bf-409a-b49e-4cc79d9140f2" providerId="AD" clId="Web-{65ED0602-753C-B159-6DC8-6FD6446D842F}" dt="2025-01-12T10:01:51.438" v="509" actId="20577"/>
        <pc:sldMkLst>
          <pc:docMk/>
          <pc:sldMk cId="804248045" sldId="2399"/>
        </pc:sldMkLst>
        <pc:spChg chg="mod">
          <ac:chgData name="Bodemer, Jo Ann (ENE)" userId="S::joann.bodemer2@mass.gov::842c03f9-89bf-409a-b49e-4cc79d9140f2" providerId="AD" clId="Web-{65ED0602-753C-B159-6DC8-6FD6446D842F}" dt="2025-01-12T10:01:51.438" v="509" actId="20577"/>
          <ac:spMkLst>
            <pc:docMk/>
            <pc:sldMk cId="804248045" sldId="2399"/>
            <ac:spMk id="4" creationId="{D36F796B-08C5-C1A8-E082-C831E2C7D8C8}"/>
          </ac:spMkLst>
        </pc:spChg>
      </pc:sldChg>
    </pc:docChg>
  </pc:docChgLst>
  <pc:docChgLst>
    <pc:chgData name="Bodemer, Jo Ann (ENE)" userId="S::joann.bodemer2@mass.gov::842c03f9-89bf-409a-b49e-4cc79d9140f2" providerId="AD" clId="Web-{AE142B95-DA32-D2D3-BFFB-506127E82C22}"/>
    <pc:docChg chg="modSld">
      <pc:chgData name="Bodemer, Jo Ann (ENE)" userId="S::joann.bodemer2@mass.gov::842c03f9-89bf-409a-b49e-4cc79d9140f2" providerId="AD" clId="Web-{AE142B95-DA32-D2D3-BFFB-506127E82C22}" dt="2025-01-13T19:59:45.327" v="359" actId="20577"/>
      <pc:docMkLst>
        <pc:docMk/>
      </pc:docMkLst>
      <pc:sldChg chg="modSp modCm">
        <pc:chgData name="Bodemer, Jo Ann (ENE)" userId="S::joann.bodemer2@mass.gov::842c03f9-89bf-409a-b49e-4cc79d9140f2" providerId="AD" clId="Web-{AE142B95-DA32-D2D3-BFFB-506127E82C22}" dt="2025-01-13T19:59:45.327" v="359" actId="20577"/>
        <pc:sldMkLst>
          <pc:docMk/>
          <pc:sldMk cId="926651202" sldId="2395"/>
        </pc:sldMkLst>
        <pc:spChg chg="mod">
          <ac:chgData name="Bodemer, Jo Ann (ENE)" userId="S::joann.bodemer2@mass.gov::842c03f9-89bf-409a-b49e-4cc79d9140f2" providerId="AD" clId="Web-{AE142B95-DA32-D2D3-BFFB-506127E82C22}" dt="2025-01-13T19:19:59.936" v="240" actId="14100"/>
          <ac:spMkLst>
            <pc:docMk/>
            <pc:sldMk cId="926651202" sldId="2395"/>
            <ac:spMk id="6" creationId="{7AA87240-4DB3-F557-D428-811B9ACA73A7}"/>
          </ac:spMkLst>
        </pc:spChg>
        <pc:spChg chg="mod">
          <ac:chgData name="Bodemer, Jo Ann (ENE)" userId="S::joann.bodemer2@mass.gov::842c03f9-89bf-409a-b49e-4cc79d9140f2" providerId="AD" clId="Web-{AE142B95-DA32-D2D3-BFFB-506127E82C22}" dt="2025-01-13T19:59:16.812" v="354" actId="1076"/>
          <ac:spMkLst>
            <pc:docMk/>
            <pc:sldMk cId="926651202" sldId="2395"/>
            <ac:spMk id="25" creationId="{297A3A04-174C-BFC5-9812-27861106053F}"/>
          </ac:spMkLst>
        </pc:spChg>
        <pc:spChg chg="mod">
          <ac:chgData name="Bodemer, Jo Ann (ENE)" userId="S::joann.bodemer2@mass.gov::842c03f9-89bf-409a-b49e-4cc79d9140f2" providerId="AD" clId="Web-{AE142B95-DA32-D2D3-BFFB-506127E82C22}" dt="2025-01-13T19:59:45.327" v="359" actId="20577"/>
          <ac:spMkLst>
            <pc:docMk/>
            <pc:sldMk cId="926651202" sldId="2395"/>
            <ac:spMk id="28" creationId="{73D11622-1C6A-4E39-B0FA-5E05D61A961D}"/>
          </ac:spMkLst>
        </pc:spChg>
        <pc:extLst>
          <p:ext xmlns:p="http://schemas.openxmlformats.org/presentationml/2006/main" uri="{D6D511B9-2390-475A-947B-AFAB55BFBCF1}">
            <pc226:cmChg xmlns:pc226="http://schemas.microsoft.com/office/powerpoint/2022/06/main/command" chg="mod">
              <pc226:chgData name="Bodemer, Jo Ann (ENE)" userId="S::joann.bodemer2@mass.gov::842c03f9-89bf-409a-b49e-4cc79d9140f2" providerId="AD" clId="Web-{AE142B95-DA32-D2D3-BFFB-506127E82C22}" dt="2025-01-13T19:19:47.749" v="238" actId="20577"/>
              <pc2:cmMkLst xmlns:pc2="http://schemas.microsoft.com/office/powerpoint/2019/9/main/command">
                <pc:docMk/>
                <pc:sldMk cId="926651202" sldId="2395"/>
                <pc2:cmMk id="{57B93AD3-D1DC-461D-BCD2-BCF2D06AFF5C}"/>
              </pc2:cmMkLst>
            </pc226:cmChg>
          </p:ext>
        </pc:extLst>
      </pc:sldChg>
      <pc:sldChg chg="modSp modCm">
        <pc:chgData name="Bodemer, Jo Ann (ENE)" userId="S::joann.bodemer2@mass.gov::842c03f9-89bf-409a-b49e-4cc79d9140f2" providerId="AD" clId="Web-{AE142B95-DA32-D2D3-BFFB-506127E82C22}" dt="2025-01-13T19:57:30.922" v="274" actId="20577"/>
        <pc:sldMkLst>
          <pc:docMk/>
          <pc:sldMk cId="804248045" sldId="2399"/>
        </pc:sldMkLst>
        <pc:spChg chg="mod">
          <ac:chgData name="Bodemer, Jo Ann (ENE)" userId="S::joann.bodemer2@mass.gov::842c03f9-89bf-409a-b49e-4cc79d9140f2" providerId="AD" clId="Web-{AE142B95-DA32-D2D3-BFFB-506127E82C22}" dt="2025-01-13T19:57:30.922" v="274" actId="20577"/>
          <ac:spMkLst>
            <pc:docMk/>
            <pc:sldMk cId="804248045" sldId="2399"/>
            <ac:spMk id="4" creationId="{D36F796B-08C5-C1A8-E082-C831E2C7D8C8}"/>
          </ac:spMkLst>
        </pc:spChg>
        <pc:extLst>
          <p:ext xmlns:p="http://schemas.openxmlformats.org/presentationml/2006/main" uri="{D6D511B9-2390-475A-947B-AFAB55BFBCF1}">
            <pc226:cmChg xmlns:pc226="http://schemas.microsoft.com/office/powerpoint/2022/06/main/command" chg="mod">
              <pc226:chgData name="Bodemer, Jo Ann (ENE)" userId="S::joann.bodemer2@mass.gov::842c03f9-89bf-409a-b49e-4cc79d9140f2" providerId="AD" clId="Web-{AE142B95-DA32-D2D3-BFFB-506127E82C22}" dt="2025-01-13T19:57:26.344" v="273" actId="20577"/>
              <pc2:cmMkLst xmlns:pc2="http://schemas.microsoft.com/office/powerpoint/2019/9/main/command">
                <pc:docMk/>
                <pc:sldMk cId="804248045" sldId="2399"/>
                <pc2:cmMk id="{8F330BD0-1EBB-4DC9-B437-70803D812DC0}"/>
              </pc2:cmMkLst>
            </pc226:cmChg>
          </p:ext>
        </pc:extLst>
      </pc:sldChg>
    </pc:docChg>
  </pc:docChgLst>
  <pc:docChgLst>
    <pc:chgData name="Bissetta, Joanne (ENE)" userId="S::joanne.bissetta@mass.gov::0f7e4d13-387a-426f-9424-51e1b087fc92" providerId="AD" clId="Web-{C738A11B-902E-538A-5BB9-AD002392F7CD}"/>
    <pc:docChg chg="modSld">
      <pc:chgData name="Bissetta, Joanne (ENE)" userId="S::joanne.bissetta@mass.gov::0f7e4d13-387a-426f-9424-51e1b087fc92" providerId="AD" clId="Web-{C738A11B-902E-538A-5BB9-AD002392F7CD}" dt="2025-01-07T21:07:19.067" v="382" actId="20577"/>
      <pc:docMkLst>
        <pc:docMk/>
      </pc:docMkLst>
      <pc:sldChg chg="modSp">
        <pc:chgData name="Bissetta, Joanne (ENE)" userId="S::joanne.bissetta@mass.gov::0f7e4d13-387a-426f-9424-51e1b087fc92" providerId="AD" clId="Web-{C738A11B-902E-538A-5BB9-AD002392F7CD}" dt="2025-01-07T19:37:32.253" v="147" actId="20577"/>
        <pc:sldMkLst>
          <pc:docMk/>
          <pc:sldMk cId="3186934427" sldId="2400"/>
        </pc:sldMkLst>
        <pc:spChg chg="mod">
          <ac:chgData name="Bissetta, Joanne (ENE)" userId="S::joanne.bissetta@mass.gov::0f7e4d13-387a-426f-9424-51e1b087fc92" providerId="AD" clId="Web-{C738A11B-902E-538A-5BB9-AD002392F7CD}" dt="2025-01-07T19:37:32.253" v="147" actId="20577"/>
          <ac:spMkLst>
            <pc:docMk/>
            <pc:sldMk cId="3186934427" sldId="2400"/>
            <ac:spMk id="4" creationId="{D5E44974-6C38-8599-8028-1B35578A36D9}"/>
          </ac:spMkLst>
        </pc:spChg>
      </pc:sldChg>
      <pc:sldChg chg="modSp">
        <pc:chgData name="Bissetta, Joanne (ENE)" userId="S::joanne.bissetta@mass.gov::0f7e4d13-387a-426f-9424-51e1b087fc92" providerId="AD" clId="Web-{C738A11B-902E-538A-5BB9-AD002392F7CD}" dt="2025-01-07T21:07:19.067" v="382" actId="20577"/>
        <pc:sldMkLst>
          <pc:docMk/>
          <pc:sldMk cId="483816099" sldId="2401"/>
        </pc:sldMkLst>
        <pc:spChg chg="mod">
          <ac:chgData name="Bissetta, Joanne (ENE)" userId="S::joanne.bissetta@mass.gov::0f7e4d13-387a-426f-9424-51e1b087fc92" providerId="AD" clId="Web-{C738A11B-902E-538A-5BB9-AD002392F7CD}" dt="2025-01-07T21:07:19.067" v="382" actId="20577"/>
          <ac:spMkLst>
            <pc:docMk/>
            <pc:sldMk cId="483816099" sldId="2401"/>
            <ac:spMk id="6" creationId="{8FAF294D-2EC7-3D2C-7E50-12570044ABAD}"/>
          </ac:spMkLst>
        </pc:spChg>
        <pc:spChg chg="mod">
          <ac:chgData name="Bissetta, Joanne (ENE)" userId="S::joanne.bissetta@mass.gov::0f7e4d13-387a-426f-9424-51e1b087fc92" providerId="AD" clId="Web-{C738A11B-902E-538A-5BB9-AD002392F7CD}" dt="2025-01-07T21:06:52.489" v="338" actId="20577"/>
          <ac:spMkLst>
            <pc:docMk/>
            <pc:sldMk cId="483816099" sldId="2401"/>
            <ac:spMk id="28" creationId="{319F539A-4F2D-39A4-7651-85BAD2641EED}"/>
          </ac:spMkLst>
        </pc:spChg>
      </pc:sldChg>
    </pc:docChg>
  </pc:docChgLst>
  <pc:docChgLst>
    <pc:chgData name="Bissetta, Joanne (ENE)" userId="0f7e4d13-387a-426f-9424-51e1b087fc92" providerId="ADAL" clId="{A397852A-F08C-4CFB-9EF2-4ECAA0742054}"/>
    <pc:docChg chg="custSel modSld">
      <pc:chgData name="Bissetta, Joanne (ENE)" userId="0f7e4d13-387a-426f-9424-51e1b087fc92" providerId="ADAL" clId="{A397852A-F08C-4CFB-9EF2-4ECAA0742054}" dt="2025-01-10T20:33:19.560" v="1010" actId="2085"/>
      <pc:docMkLst>
        <pc:docMk/>
      </pc:docMkLst>
      <pc:sldChg chg="modSp mod">
        <pc:chgData name="Bissetta, Joanne (ENE)" userId="0f7e4d13-387a-426f-9424-51e1b087fc92" providerId="ADAL" clId="{A397852A-F08C-4CFB-9EF2-4ECAA0742054}" dt="2025-01-09T14:18:26.561" v="7" actId="1076"/>
        <pc:sldMkLst>
          <pc:docMk/>
          <pc:sldMk cId="3186934427" sldId="2400"/>
        </pc:sldMkLst>
        <pc:spChg chg="mod">
          <ac:chgData name="Bissetta, Joanne (ENE)" userId="0f7e4d13-387a-426f-9424-51e1b087fc92" providerId="ADAL" clId="{A397852A-F08C-4CFB-9EF2-4ECAA0742054}" dt="2025-01-09T14:18:26.561" v="7" actId="1076"/>
          <ac:spMkLst>
            <pc:docMk/>
            <pc:sldMk cId="3186934427" sldId="2400"/>
            <ac:spMk id="4" creationId="{D5E44974-6C38-8599-8028-1B35578A36D9}"/>
          </ac:spMkLst>
        </pc:spChg>
      </pc:sldChg>
      <pc:sldChg chg="addSp delSp modSp mod">
        <pc:chgData name="Bissetta, Joanne (ENE)" userId="0f7e4d13-387a-426f-9424-51e1b087fc92" providerId="ADAL" clId="{A397852A-F08C-4CFB-9EF2-4ECAA0742054}" dt="2025-01-10T20:33:19.560" v="1010" actId="2085"/>
        <pc:sldMkLst>
          <pc:docMk/>
          <pc:sldMk cId="483816099" sldId="2401"/>
        </pc:sldMkLst>
        <pc:spChg chg="mod">
          <ac:chgData name="Bissetta, Joanne (ENE)" userId="0f7e4d13-387a-426f-9424-51e1b087fc92" providerId="ADAL" clId="{A397852A-F08C-4CFB-9EF2-4ECAA0742054}" dt="2025-01-09T14:22:40.923" v="152" actId="20578"/>
          <ac:spMkLst>
            <pc:docMk/>
            <pc:sldMk cId="483816099" sldId="2401"/>
            <ac:spMk id="6" creationId="{8FAF294D-2EC7-3D2C-7E50-12570044ABAD}"/>
          </ac:spMkLst>
        </pc:spChg>
        <pc:spChg chg="mod">
          <ac:chgData name="Bissetta, Joanne (ENE)" userId="0f7e4d13-387a-426f-9424-51e1b087fc92" providerId="ADAL" clId="{A397852A-F08C-4CFB-9EF2-4ECAA0742054}" dt="2025-01-09T21:19:53.403" v="351" actId="20577"/>
          <ac:spMkLst>
            <pc:docMk/>
            <pc:sldMk cId="483816099" sldId="2401"/>
            <ac:spMk id="24" creationId="{3DFCCE11-A43C-5821-5527-A3BFAB6F41EF}"/>
          </ac:spMkLst>
        </pc:spChg>
        <pc:spChg chg="mod">
          <ac:chgData name="Bissetta, Joanne (ENE)" userId="0f7e4d13-387a-426f-9424-51e1b087fc92" providerId="ADAL" clId="{A397852A-F08C-4CFB-9EF2-4ECAA0742054}" dt="2025-01-10T20:30:47.967" v="869" actId="20577"/>
          <ac:spMkLst>
            <pc:docMk/>
            <pc:sldMk cId="483816099" sldId="2401"/>
            <ac:spMk id="25" creationId="{DD99284B-9170-A6C9-9DDD-EC7009E5DCC9}"/>
          </ac:spMkLst>
        </pc:spChg>
        <pc:spChg chg="mod">
          <ac:chgData name="Bissetta, Joanne (ENE)" userId="0f7e4d13-387a-426f-9424-51e1b087fc92" providerId="ADAL" clId="{A397852A-F08C-4CFB-9EF2-4ECAA0742054}" dt="2025-01-10T20:33:03.838" v="1009" actId="207"/>
          <ac:spMkLst>
            <pc:docMk/>
            <pc:sldMk cId="483816099" sldId="2401"/>
            <ac:spMk id="28" creationId="{319F539A-4F2D-39A4-7651-85BAD2641EED}"/>
          </ac:spMkLst>
        </pc:spChg>
        <pc:picChg chg="add mod modCrop">
          <ac:chgData name="Bissetta, Joanne (ENE)" userId="0f7e4d13-387a-426f-9424-51e1b087fc92" providerId="ADAL" clId="{A397852A-F08C-4CFB-9EF2-4ECAA0742054}" dt="2025-01-10T20:33:19.560" v="1010" actId="2085"/>
          <ac:picMkLst>
            <pc:docMk/>
            <pc:sldMk cId="483816099" sldId="2401"/>
            <ac:picMk id="9" creationId="{AC2BDE63-818E-5626-672E-31DF482F6BB7}"/>
          </ac:picMkLst>
        </pc:picChg>
      </pc:sldChg>
    </pc:docChg>
  </pc:docChgLst>
  <pc:docChgLst>
    <pc:chgData name="Snyder, Catie (ENE)" userId="d46419d6-58be-4f58-ab79-c3439423f95d" providerId="ADAL" clId="{FB8383D3-8CFC-4DF1-8C4D-2FCEF55825E5}"/>
    <pc:docChg chg="custSel delSld modSld">
      <pc:chgData name="Snyder, Catie (ENE)" userId="d46419d6-58be-4f58-ab79-c3439423f95d" providerId="ADAL" clId="{FB8383D3-8CFC-4DF1-8C4D-2FCEF55825E5}" dt="2025-01-09T18:22:21.389" v="5" actId="14100"/>
      <pc:docMkLst>
        <pc:docMk/>
      </pc:docMkLst>
      <pc:sldChg chg="del">
        <pc:chgData name="Snyder, Catie (ENE)" userId="d46419d6-58be-4f58-ab79-c3439423f95d" providerId="ADAL" clId="{FB8383D3-8CFC-4DF1-8C4D-2FCEF55825E5}" dt="2025-01-09T18:21:20.755" v="0" actId="47"/>
        <pc:sldMkLst>
          <pc:docMk/>
          <pc:sldMk cId="1503926013" sldId="2402"/>
        </pc:sldMkLst>
      </pc:sldChg>
      <pc:sldChg chg="del">
        <pc:chgData name="Snyder, Catie (ENE)" userId="d46419d6-58be-4f58-ab79-c3439423f95d" providerId="ADAL" clId="{FB8383D3-8CFC-4DF1-8C4D-2FCEF55825E5}" dt="2025-01-09T18:21:21.953" v="1" actId="47"/>
        <pc:sldMkLst>
          <pc:docMk/>
          <pc:sldMk cId="898636797" sldId="2403"/>
        </pc:sldMkLst>
      </pc:sldChg>
      <pc:sldChg chg="delSp mod">
        <pc:chgData name="Snyder, Catie (ENE)" userId="d46419d6-58be-4f58-ab79-c3439423f95d" providerId="ADAL" clId="{FB8383D3-8CFC-4DF1-8C4D-2FCEF55825E5}" dt="2025-01-09T18:21:24.416" v="2" actId="478"/>
        <pc:sldMkLst>
          <pc:docMk/>
          <pc:sldMk cId="2099655409" sldId="2411"/>
        </pc:sldMkLst>
      </pc:sldChg>
      <pc:sldChg chg="delSp modSp mod">
        <pc:chgData name="Snyder, Catie (ENE)" userId="d46419d6-58be-4f58-ab79-c3439423f95d" providerId="ADAL" clId="{FB8383D3-8CFC-4DF1-8C4D-2FCEF55825E5}" dt="2025-01-09T18:22:21.389" v="5" actId="14100"/>
        <pc:sldMkLst>
          <pc:docMk/>
          <pc:sldMk cId="785715186" sldId="2412"/>
        </pc:sldMkLst>
        <pc:spChg chg="mod">
          <ac:chgData name="Snyder, Catie (ENE)" userId="d46419d6-58be-4f58-ab79-c3439423f95d" providerId="ADAL" clId="{FB8383D3-8CFC-4DF1-8C4D-2FCEF55825E5}" dt="2025-01-09T18:22:21.389" v="5" actId="14100"/>
          <ac:spMkLst>
            <pc:docMk/>
            <pc:sldMk cId="785715186" sldId="2412"/>
            <ac:spMk id="2" creationId="{B07C227C-21F6-B07C-C7A9-428C4BCE9CCE}"/>
          </ac:spMkLst>
        </pc:spChg>
        <pc:spChg chg="mod">
          <ac:chgData name="Snyder, Catie (ENE)" userId="d46419d6-58be-4f58-ab79-c3439423f95d" providerId="ADAL" clId="{FB8383D3-8CFC-4DF1-8C4D-2FCEF55825E5}" dt="2025-01-09T18:22:19.099" v="4" actId="14100"/>
          <ac:spMkLst>
            <pc:docMk/>
            <pc:sldMk cId="785715186" sldId="2412"/>
            <ac:spMk id="3" creationId="{F4FF4D76-2AB8-D998-EFA9-896EF6C6C0DE}"/>
          </ac:spMkLst>
        </pc:spChg>
      </pc:sldChg>
    </pc:docChg>
  </pc:docChgLst>
  <pc:docChgLst>
    <pc:chgData name="Diggin, Lauren (ENE)" userId="S::lauren.diggin@mass.gov::da645118-5583-452b-b323-2f76aa9d17b1" providerId="AD" clId="Web-{E437BC4C-5F34-E5C5-5851-A74B933A938D}"/>
    <pc:docChg chg="mod">
      <pc:chgData name="Diggin, Lauren (ENE)" userId="S::lauren.diggin@mass.gov::da645118-5583-452b-b323-2f76aa9d17b1" providerId="AD" clId="Web-{E437BC4C-5F34-E5C5-5851-A74B933A938D}" dt="2025-01-12T18:32:20.953" v="0"/>
      <pc:docMkLst>
        <pc:docMk/>
      </pc:docMkLst>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C7996EEF-566E-7A88-F308-3D4015628DB1}"/>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C67DBD38-A3EA-998C-B5B7-F0D7645121A8}"/>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D073912D-7C6A-43A1-BD4F-844544856533}" type="datetimeFigureOut">
              <a:rPr lang="en-US" smtClean="0"/>
              <a:t>1/15/2025</a:t>
            </a:fld>
            <a:endParaRPr lang="en-US"/>
          </a:p>
        </p:txBody>
      </p:sp>
      <p:sp>
        <p:nvSpPr>
          <p:cNvPr id="4" name="Footer Placeholder 3">
            <a:extLst>
              <a:ext uri="{FF2B5EF4-FFF2-40B4-BE49-F238E27FC236}">
                <a16:creationId xmlns:a16="http://schemas.microsoft.com/office/drawing/2014/main" id="{6E8E6501-4663-6A70-ADCD-586B90C8C4C3}"/>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2BB7DFDC-48CD-9984-5DE0-373B2C55F49C}"/>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90673D9B-926C-4BC4-9140-1F67C9ADB123}" type="slidenum">
              <a:rPr lang="en-US" smtClean="0"/>
              <a:t>‹#›</a:t>
            </a:fld>
            <a:endParaRPr lang="en-US"/>
          </a:p>
        </p:txBody>
      </p:sp>
    </p:spTree>
    <p:extLst>
      <p:ext uri="{BB962C8B-B14F-4D97-AF65-F5344CB8AC3E}">
        <p14:creationId xmlns:p14="http://schemas.microsoft.com/office/powerpoint/2010/main" val="3624622697"/>
      </p:ext>
    </p:extLst>
  </p:cSld>
  <p:clrMap bg1="lt1" tx1="dk1" bg2="lt2" tx2="dk2" accent1="accent1" accent2="accent2" accent3="accent3" accent4="accent4" accent5="accent5" accent6="accent6" hlink="hlink" folHlink="folHlink"/>
  <p:extLst>
    <p:ext uri="{56416CCD-93CA-4268-BC5B-53C4BB910035}">
      <p15:sldGuideLst xmlns:p15="http://schemas.microsoft.com/office/powerpoint/2012/main">
        <p15:guide id="1" orient="horz" pos="2880" userDrawn="1">
          <p15:clr>
            <a:srgbClr val="F26B43"/>
          </p15:clr>
        </p15:guide>
        <p15:guide id="2" pos="2160" userDrawn="1">
          <p15:clr>
            <a:srgbClr val="F26B43"/>
          </p15:clr>
        </p15:guide>
      </p15:sldGuideLst>
    </p:ext>
  </p:extLst>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74FE013-DFAD-47F3-8033-9665BED8131A}" type="datetimeFigureOut">
              <a:rPr lang="en-US" smtClean="0"/>
              <a:t>1/15/2025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D92C89D-BD90-4BEA-9FEE-1597522CD497}" type="slidenum">
              <a:rPr lang="en-US" smtClean="0"/>
              <a:t>‹#›</a:t>
            </a:fld>
            <a:endParaRPr lang="en-US"/>
          </a:p>
        </p:txBody>
      </p:sp>
    </p:spTree>
    <p:extLst>
      <p:ext uri="{BB962C8B-B14F-4D97-AF65-F5344CB8AC3E}">
        <p14:creationId xmlns:p14="http://schemas.microsoft.com/office/powerpoint/2010/main" val="132465272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D92C89D-BD90-4BEA-9FEE-1597522CD497}" type="slidenum">
              <a:rPr lang="en-US" smtClean="0"/>
              <a:t>22</a:t>
            </a:fld>
            <a:endParaRPr lang="en-US"/>
          </a:p>
        </p:txBody>
      </p:sp>
    </p:spTree>
    <p:extLst>
      <p:ext uri="{BB962C8B-B14F-4D97-AF65-F5344CB8AC3E}">
        <p14:creationId xmlns:p14="http://schemas.microsoft.com/office/powerpoint/2010/main" val="244897025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svg"/><Relationship Id="rId1" Type="http://schemas.openxmlformats.org/officeDocument/2006/relationships/slideMaster" Target="../slideMasters/slideMaster1.xml"/><Relationship Id="rId4" Type="http://schemas.openxmlformats.org/officeDocument/2006/relationships/image" Target="../media/image5.sv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19.sv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Master" Target="../slideMasters/slideMaster2.xml"/><Relationship Id="rId5" Type="http://schemas.openxmlformats.org/officeDocument/2006/relationships/image" Target="../media/image21.svg"/><Relationship Id="rId4" Type="http://schemas.openxmlformats.org/officeDocument/2006/relationships/image" Target="../media/image20.png"/></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13.png"/><Relationship Id="rId1" Type="http://schemas.openxmlformats.org/officeDocument/2006/relationships/slideMaster" Target="../slideMasters/slideMaster2.xml"/><Relationship Id="rId5" Type="http://schemas.openxmlformats.org/officeDocument/2006/relationships/image" Target="../media/image21.svg"/><Relationship Id="rId4" Type="http://schemas.openxmlformats.org/officeDocument/2006/relationships/image" Target="../media/image20.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png"/><Relationship Id="rId1" Type="http://schemas.openxmlformats.org/officeDocument/2006/relationships/slideMaster" Target="../slideMasters/slideMaster1.xml"/><Relationship Id="rId5" Type="http://schemas.openxmlformats.org/officeDocument/2006/relationships/image" Target="../media/image9.svg"/><Relationship Id="rId4" Type="http://schemas.openxmlformats.org/officeDocument/2006/relationships/image" Target="../media/image8.png"/></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16.svg"/><Relationship Id="rId2" Type="http://schemas.openxmlformats.org/officeDocument/2006/relationships/image" Target="../media/image15.png"/><Relationship Id="rId1" Type="http://schemas.openxmlformats.org/officeDocument/2006/relationships/slideMaster" Target="../slideMasters/slideMaster2.xml"/><Relationship Id="rId5" Type="http://schemas.openxmlformats.org/officeDocument/2006/relationships/image" Target="../media/image21.svg"/><Relationship Id="rId4" Type="http://schemas.openxmlformats.org/officeDocument/2006/relationships/image" Target="../media/image20.png"/></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16.svg"/><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8.svg"/><Relationship Id="rId2" Type="http://schemas.openxmlformats.org/officeDocument/2006/relationships/image" Target="../media/image17.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ver 2">
    <p:spTree>
      <p:nvGrpSpPr>
        <p:cNvPr id="1" name=""/>
        <p:cNvGrpSpPr/>
        <p:nvPr/>
      </p:nvGrpSpPr>
      <p:grpSpPr>
        <a:xfrm>
          <a:off x="0" y="0"/>
          <a:ext cx="0" cy="0"/>
          <a:chOff x="0" y="0"/>
          <a:chExt cx="0" cy="0"/>
        </a:xfrm>
      </p:grpSpPr>
      <p:cxnSp>
        <p:nvCxnSpPr>
          <p:cNvPr id="7" name="Straight Connector 6">
            <a:extLst>
              <a:ext uri="{FF2B5EF4-FFF2-40B4-BE49-F238E27FC236}">
                <a16:creationId xmlns:a16="http://schemas.microsoft.com/office/drawing/2014/main" id="{9E6A8AA7-D4A2-C24B-F475-F55EC0C647C2}"/>
              </a:ext>
            </a:extLst>
          </p:cNvPr>
          <p:cNvCxnSpPr>
            <a:cxnSpLocks/>
          </p:cNvCxnSpPr>
          <p:nvPr userDrawn="1"/>
        </p:nvCxnSpPr>
        <p:spPr>
          <a:xfrm>
            <a:off x="1709388" y="3609591"/>
            <a:ext cx="423794" cy="0"/>
          </a:xfrm>
          <a:prstGeom prst="line">
            <a:avLst/>
          </a:prstGeom>
          <a:ln w="31750">
            <a:solidFill>
              <a:srgbClr val="1E7F7B"/>
            </a:solidFill>
          </a:ln>
        </p:spPr>
        <p:style>
          <a:lnRef idx="1">
            <a:schemeClr val="accent1"/>
          </a:lnRef>
          <a:fillRef idx="0">
            <a:schemeClr val="accent1"/>
          </a:fillRef>
          <a:effectRef idx="0">
            <a:schemeClr val="accent1"/>
          </a:effectRef>
          <a:fontRef idx="minor">
            <a:schemeClr val="tx1"/>
          </a:fontRef>
        </p:style>
      </p:cxnSp>
      <p:sp>
        <p:nvSpPr>
          <p:cNvPr id="10" name="Text Placeholder 9">
            <a:extLst>
              <a:ext uri="{FF2B5EF4-FFF2-40B4-BE49-F238E27FC236}">
                <a16:creationId xmlns:a16="http://schemas.microsoft.com/office/drawing/2014/main" id="{5E90727B-7C31-043F-18A2-4A7700AF2BF9}"/>
              </a:ext>
            </a:extLst>
          </p:cNvPr>
          <p:cNvSpPr>
            <a:spLocks noGrp="1"/>
          </p:cNvSpPr>
          <p:nvPr>
            <p:ph type="body" sz="quarter" idx="10" hasCustomPrompt="1"/>
          </p:nvPr>
        </p:nvSpPr>
        <p:spPr>
          <a:xfrm>
            <a:off x="1597806" y="2184410"/>
            <a:ext cx="5979841" cy="607100"/>
          </a:xfrm>
          <a:prstGeom prst="rect">
            <a:avLst/>
          </a:prstGeom>
        </p:spPr>
        <p:txBody>
          <a:bodyPr/>
          <a:lstStyle>
            <a:lvl1pPr marL="0" indent="0">
              <a:buFontTx/>
              <a:buNone/>
              <a:defRPr sz="4500" b="1">
                <a:solidFill>
                  <a:srgbClr val="21409A"/>
                </a:solidFill>
              </a:defRPr>
            </a:lvl1pPr>
            <a:lvl2pPr marL="457200" indent="0">
              <a:buNone/>
              <a:defRPr/>
            </a:lvl2pPr>
          </a:lstStyle>
          <a:p>
            <a:pPr lvl="0"/>
            <a:r>
              <a:rPr lang="en-US"/>
              <a:t>Click to edit Headline</a:t>
            </a:r>
          </a:p>
        </p:txBody>
      </p:sp>
      <p:sp>
        <p:nvSpPr>
          <p:cNvPr id="11" name="Text Placeholder 9">
            <a:extLst>
              <a:ext uri="{FF2B5EF4-FFF2-40B4-BE49-F238E27FC236}">
                <a16:creationId xmlns:a16="http://schemas.microsoft.com/office/drawing/2014/main" id="{55922968-0027-8B8D-415B-9A33156F3B25}"/>
              </a:ext>
            </a:extLst>
          </p:cNvPr>
          <p:cNvSpPr>
            <a:spLocks noGrp="1"/>
          </p:cNvSpPr>
          <p:nvPr>
            <p:ph type="body" sz="quarter" idx="11"/>
          </p:nvPr>
        </p:nvSpPr>
        <p:spPr>
          <a:xfrm>
            <a:off x="1624965" y="2856968"/>
            <a:ext cx="5947946" cy="280572"/>
          </a:xfrm>
          <a:prstGeom prst="rect">
            <a:avLst/>
          </a:prstGeom>
        </p:spPr>
        <p:txBody>
          <a:bodyPr/>
          <a:lstStyle>
            <a:lvl1pPr marL="0" indent="0">
              <a:buFontTx/>
              <a:buNone/>
              <a:defRPr sz="1800" b="1">
                <a:solidFill>
                  <a:srgbClr val="39B54A"/>
                </a:solidFill>
              </a:defRPr>
            </a:lvl1pPr>
            <a:lvl2pPr marL="457200" indent="0">
              <a:buNone/>
              <a:defRPr/>
            </a:lvl2pPr>
          </a:lstStyle>
          <a:p>
            <a:pPr lvl="0"/>
            <a:r>
              <a:rPr lang="en-US"/>
              <a:t>Click to edit Master text styles</a:t>
            </a:r>
          </a:p>
        </p:txBody>
      </p:sp>
      <p:sp>
        <p:nvSpPr>
          <p:cNvPr id="12" name="Text Placeholder 9">
            <a:extLst>
              <a:ext uri="{FF2B5EF4-FFF2-40B4-BE49-F238E27FC236}">
                <a16:creationId xmlns:a16="http://schemas.microsoft.com/office/drawing/2014/main" id="{1AFA61F2-4CEF-45EC-BF49-7EC8ACE63624}"/>
              </a:ext>
            </a:extLst>
          </p:cNvPr>
          <p:cNvSpPr>
            <a:spLocks noGrp="1"/>
          </p:cNvSpPr>
          <p:nvPr>
            <p:ph type="body" sz="quarter" idx="12"/>
          </p:nvPr>
        </p:nvSpPr>
        <p:spPr>
          <a:xfrm>
            <a:off x="1615340" y="3676245"/>
            <a:ext cx="5947946" cy="1466123"/>
          </a:xfrm>
          <a:prstGeom prst="rect">
            <a:avLst/>
          </a:prstGeom>
        </p:spPr>
        <p:txBody>
          <a:bodyPr/>
          <a:lstStyle>
            <a:lvl1pPr marL="0" indent="0">
              <a:buFontTx/>
              <a:buNone/>
              <a:defRPr sz="1400" b="0">
                <a:solidFill>
                  <a:schemeClr val="tx1">
                    <a:lumMod val="50000"/>
                    <a:lumOff val="50000"/>
                  </a:schemeClr>
                </a:solidFill>
              </a:defRPr>
            </a:lvl1pPr>
            <a:lvl2pPr marL="457200" indent="0">
              <a:buNone/>
              <a:defRPr/>
            </a:lvl2pPr>
          </a:lstStyle>
          <a:p>
            <a:pPr lvl="0"/>
            <a:r>
              <a:rPr lang="en-US"/>
              <a:t>Click to edit Master text styles</a:t>
            </a:r>
          </a:p>
        </p:txBody>
      </p:sp>
      <p:sp>
        <p:nvSpPr>
          <p:cNvPr id="13" name="Text Placeholder 9">
            <a:extLst>
              <a:ext uri="{FF2B5EF4-FFF2-40B4-BE49-F238E27FC236}">
                <a16:creationId xmlns:a16="http://schemas.microsoft.com/office/drawing/2014/main" id="{477F348C-CFEF-3F1C-2EDB-CDF05681CD4E}"/>
              </a:ext>
            </a:extLst>
          </p:cNvPr>
          <p:cNvSpPr>
            <a:spLocks noGrp="1"/>
          </p:cNvSpPr>
          <p:nvPr>
            <p:ph type="body" sz="quarter" idx="13"/>
          </p:nvPr>
        </p:nvSpPr>
        <p:spPr>
          <a:xfrm>
            <a:off x="1624965" y="5568144"/>
            <a:ext cx="4053764" cy="207960"/>
          </a:xfrm>
          <a:prstGeom prst="rect">
            <a:avLst/>
          </a:prstGeom>
        </p:spPr>
        <p:txBody>
          <a:bodyPr/>
          <a:lstStyle>
            <a:lvl1pPr marL="0" indent="0">
              <a:buFontTx/>
              <a:buNone/>
              <a:defRPr sz="1200" b="0">
                <a:solidFill>
                  <a:schemeClr val="tx1">
                    <a:lumMod val="50000"/>
                    <a:lumOff val="50000"/>
                  </a:schemeClr>
                </a:solidFill>
              </a:defRPr>
            </a:lvl1pPr>
            <a:lvl2pPr marL="457200" indent="0">
              <a:buNone/>
              <a:defRPr/>
            </a:lvl2pPr>
          </a:lstStyle>
          <a:p>
            <a:pPr lvl="0"/>
            <a:r>
              <a:rPr lang="en-US"/>
              <a:t>Click to edit Master text styles</a:t>
            </a:r>
          </a:p>
        </p:txBody>
      </p:sp>
      <p:sp>
        <p:nvSpPr>
          <p:cNvPr id="14" name="Text Placeholder 9">
            <a:extLst>
              <a:ext uri="{FF2B5EF4-FFF2-40B4-BE49-F238E27FC236}">
                <a16:creationId xmlns:a16="http://schemas.microsoft.com/office/drawing/2014/main" id="{12DCF026-FB49-1E15-6F9F-D012EC414D42}"/>
              </a:ext>
            </a:extLst>
          </p:cNvPr>
          <p:cNvSpPr>
            <a:spLocks noGrp="1"/>
          </p:cNvSpPr>
          <p:nvPr>
            <p:ph type="body" sz="quarter" idx="14"/>
          </p:nvPr>
        </p:nvSpPr>
        <p:spPr>
          <a:xfrm>
            <a:off x="1624965" y="5769392"/>
            <a:ext cx="4053764" cy="207960"/>
          </a:xfrm>
          <a:prstGeom prst="rect">
            <a:avLst/>
          </a:prstGeom>
        </p:spPr>
        <p:txBody>
          <a:bodyPr/>
          <a:lstStyle>
            <a:lvl1pPr marL="0" indent="0">
              <a:buFontTx/>
              <a:buNone/>
              <a:defRPr sz="1600" b="1">
                <a:solidFill>
                  <a:srgbClr val="21409A"/>
                </a:solidFill>
              </a:defRPr>
            </a:lvl1pPr>
            <a:lvl2pPr marL="457200" indent="0">
              <a:buNone/>
              <a:defRPr/>
            </a:lvl2pPr>
          </a:lstStyle>
          <a:p>
            <a:pPr lvl="0"/>
            <a:r>
              <a:rPr lang="en-US"/>
              <a:t>Click to edit Master text styles</a:t>
            </a:r>
          </a:p>
        </p:txBody>
      </p:sp>
      <p:sp>
        <p:nvSpPr>
          <p:cNvPr id="18" name="Picture Placeholder 17">
            <a:extLst>
              <a:ext uri="{FF2B5EF4-FFF2-40B4-BE49-F238E27FC236}">
                <a16:creationId xmlns:a16="http://schemas.microsoft.com/office/drawing/2014/main" id="{5C513051-0591-5F92-674C-96A626B890B3}"/>
              </a:ext>
            </a:extLst>
          </p:cNvPr>
          <p:cNvSpPr>
            <a:spLocks noGrp="1"/>
          </p:cNvSpPr>
          <p:nvPr>
            <p:ph type="pic" sz="quarter" idx="15" hasCustomPrompt="1"/>
          </p:nvPr>
        </p:nvSpPr>
        <p:spPr>
          <a:xfrm>
            <a:off x="7795300" y="5"/>
            <a:ext cx="4396700" cy="6857995"/>
          </a:xfrm>
          <a:prstGeom prst="rect">
            <a:avLst/>
          </a:prstGeom>
          <a:solidFill>
            <a:srgbClr val="39B54A"/>
          </a:solidFill>
        </p:spPr>
        <p:txBody>
          <a:bodyPr anchor="ctr"/>
          <a:lstStyle>
            <a:lvl1pPr marL="0" indent="0" algn="ctr">
              <a:buFontTx/>
              <a:buNone/>
              <a:defRPr b="0">
                <a:solidFill>
                  <a:schemeClr val="bg1"/>
                </a:solidFill>
              </a:defRPr>
            </a:lvl1pPr>
          </a:lstStyle>
          <a:p>
            <a:r>
              <a:rPr lang="en-US"/>
              <a:t>Image Holder</a:t>
            </a:r>
          </a:p>
        </p:txBody>
      </p:sp>
      <p:pic>
        <p:nvPicPr>
          <p:cNvPr id="4" name="Graphic 3">
            <a:extLst>
              <a:ext uri="{FF2B5EF4-FFF2-40B4-BE49-F238E27FC236}">
                <a16:creationId xmlns:a16="http://schemas.microsoft.com/office/drawing/2014/main" id="{5E8DE3D3-772D-72E1-2B47-2302D32BA42A}"/>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67286" y="858614"/>
            <a:ext cx="3830141" cy="1146787"/>
          </a:xfrm>
          <a:prstGeom prst="rect">
            <a:avLst/>
          </a:prstGeom>
        </p:spPr>
      </p:pic>
    </p:spTree>
    <p:extLst>
      <p:ext uri="{BB962C8B-B14F-4D97-AF65-F5344CB8AC3E}">
        <p14:creationId xmlns:p14="http://schemas.microsoft.com/office/powerpoint/2010/main" val="290409742"/>
      </p:ext>
    </p:extLst>
  </p:cSld>
  <p:clrMapOvr>
    <a:masterClrMapping/>
  </p:clrMapOvr>
  <p:extLst>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Our Goals">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16E49501-6D8C-269F-AA91-02395569FA8D}"/>
              </a:ext>
            </a:extLst>
          </p:cNvPr>
          <p:cNvSpPr>
            <a:spLocks noGrp="1"/>
          </p:cNvSpPr>
          <p:nvPr>
            <p:ph type="pic" sz="quarter" idx="10" hasCustomPrompt="1"/>
          </p:nvPr>
        </p:nvSpPr>
        <p:spPr>
          <a:xfrm>
            <a:off x="7828393" y="689752"/>
            <a:ext cx="3895147" cy="5512745"/>
          </a:xfrm>
          <a:custGeom>
            <a:avLst/>
            <a:gdLst>
              <a:gd name="connsiteX0" fmla="*/ 0 w 3429000"/>
              <a:gd name="connsiteY0" fmla="*/ 0 h 5334000"/>
              <a:gd name="connsiteX1" fmla="*/ 3429000 w 3429000"/>
              <a:gd name="connsiteY1" fmla="*/ 0 h 5334000"/>
              <a:gd name="connsiteX2" fmla="*/ 3429000 w 3429000"/>
              <a:gd name="connsiteY2" fmla="*/ 5334000 h 5334000"/>
              <a:gd name="connsiteX3" fmla="*/ 0 w 3429000"/>
              <a:gd name="connsiteY3" fmla="*/ 5334000 h 5334000"/>
            </a:gdLst>
            <a:ahLst/>
            <a:cxnLst>
              <a:cxn ang="0">
                <a:pos x="connsiteX0" y="connsiteY0"/>
              </a:cxn>
              <a:cxn ang="0">
                <a:pos x="connsiteX1" y="connsiteY1"/>
              </a:cxn>
              <a:cxn ang="0">
                <a:pos x="connsiteX2" y="connsiteY2"/>
              </a:cxn>
              <a:cxn ang="0">
                <a:pos x="connsiteX3" y="connsiteY3"/>
              </a:cxn>
            </a:cxnLst>
            <a:rect l="l" t="t" r="r" b="b"/>
            <a:pathLst>
              <a:path w="3429000" h="5334000">
                <a:moveTo>
                  <a:pt x="0" y="0"/>
                </a:moveTo>
                <a:lnTo>
                  <a:pt x="3429000" y="0"/>
                </a:lnTo>
                <a:lnTo>
                  <a:pt x="3429000" y="5334000"/>
                </a:lnTo>
                <a:lnTo>
                  <a:pt x="0" y="5334000"/>
                </a:lnTo>
                <a:close/>
              </a:path>
            </a:pathLst>
          </a:custGeom>
          <a:solidFill>
            <a:schemeClr val="bg1">
              <a:lumMod val="95000"/>
            </a:schemeClr>
          </a:solidFill>
        </p:spPr>
        <p:txBody>
          <a:bodyPr wrap="square" anchor="ctr">
            <a:noAutofit/>
          </a:bodyPr>
          <a:lstStyle>
            <a:lvl1pPr marL="0" indent="0" algn="ctr">
              <a:buFontTx/>
              <a:buNone/>
              <a:defRPr sz="1500"/>
            </a:lvl1pPr>
          </a:lstStyle>
          <a:p>
            <a:r>
              <a:rPr lang="en-US"/>
              <a:t>Image Holder</a:t>
            </a:r>
          </a:p>
        </p:txBody>
      </p:sp>
      <p:sp>
        <p:nvSpPr>
          <p:cNvPr id="22" name="Text Placeholder 9">
            <a:extLst>
              <a:ext uri="{FF2B5EF4-FFF2-40B4-BE49-F238E27FC236}">
                <a16:creationId xmlns:a16="http://schemas.microsoft.com/office/drawing/2014/main" id="{56AC46AC-B6CA-2CB1-DC92-BE736B50E0AB}"/>
              </a:ext>
            </a:extLst>
          </p:cNvPr>
          <p:cNvSpPr>
            <a:spLocks noGrp="1"/>
          </p:cNvSpPr>
          <p:nvPr>
            <p:ph type="body" sz="quarter" idx="11" hasCustomPrompt="1"/>
          </p:nvPr>
        </p:nvSpPr>
        <p:spPr>
          <a:xfrm>
            <a:off x="482025" y="576987"/>
            <a:ext cx="5382063" cy="607100"/>
          </a:xfrm>
          <a:prstGeom prst="rect">
            <a:avLst/>
          </a:prstGeom>
        </p:spPr>
        <p:txBody>
          <a:bodyPr/>
          <a:lstStyle>
            <a:lvl1pPr marL="0" indent="0">
              <a:buFontTx/>
              <a:buNone/>
              <a:defRPr sz="4500" b="1">
                <a:solidFill>
                  <a:srgbClr val="21409A"/>
                </a:solidFill>
              </a:defRPr>
            </a:lvl1pPr>
            <a:lvl2pPr marL="457200" indent="0">
              <a:buNone/>
              <a:defRPr/>
            </a:lvl2pPr>
          </a:lstStyle>
          <a:p>
            <a:pPr lvl="0"/>
            <a:r>
              <a:rPr lang="en-US"/>
              <a:t>Click to edit Headline</a:t>
            </a:r>
          </a:p>
        </p:txBody>
      </p:sp>
      <p:sp>
        <p:nvSpPr>
          <p:cNvPr id="23" name="Text Placeholder 9">
            <a:extLst>
              <a:ext uri="{FF2B5EF4-FFF2-40B4-BE49-F238E27FC236}">
                <a16:creationId xmlns:a16="http://schemas.microsoft.com/office/drawing/2014/main" id="{56BD3EE7-A1DB-44AA-7D07-E870E540997F}"/>
              </a:ext>
            </a:extLst>
          </p:cNvPr>
          <p:cNvSpPr>
            <a:spLocks noGrp="1"/>
          </p:cNvSpPr>
          <p:nvPr>
            <p:ph type="body" sz="quarter" idx="13"/>
          </p:nvPr>
        </p:nvSpPr>
        <p:spPr>
          <a:xfrm>
            <a:off x="508612" y="1597185"/>
            <a:ext cx="5355476" cy="891555"/>
          </a:xfrm>
          <a:prstGeom prst="rect">
            <a:avLst/>
          </a:prstGeom>
        </p:spPr>
        <p:txBody>
          <a:bodyPr/>
          <a:lstStyle>
            <a:lvl1pPr marL="0" indent="0">
              <a:buFontTx/>
              <a:buNone/>
              <a:defRPr sz="1400" b="0">
                <a:solidFill>
                  <a:schemeClr val="tx1">
                    <a:lumMod val="50000"/>
                    <a:lumOff val="50000"/>
                  </a:schemeClr>
                </a:solidFill>
              </a:defRPr>
            </a:lvl1pPr>
            <a:lvl2pPr marL="457200" indent="0">
              <a:buNone/>
              <a:defRPr/>
            </a:lvl2pPr>
          </a:lstStyle>
          <a:p>
            <a:pPr lvl="0"/>
            <a:r>
              <a:rPr lang="en-US"/>
              <a:t>Click to edit Master text styles</a:t>
            </a:r>
          </a:p>
        </p:txBody>
      </p:sp>
    </p:spTree>
    <p:extLst>
      <p:ext uri="{BB962C8B-B14F-4D97-AF65-F5344CB8AC3E}">
        <p14:creationId xmlns:p14="http://schemas.microsoft.com/office/powerpoint/2010/main" val="44824452"/>
      </p:ext>
    </p:extLst>
  </p:cSld>
  <p:clrMapOvr>
    <a:masterClrMapping/>
  </p:clrMapOvr>
  <p:extLst>
    <p:ext uri="{DCECCB84-F9BA-43D5-87BE-67443E8EF086}">
      <p15:sldGuideLst xmlns:p15="http://schemas.microsoft.com/office/powerpoint/2012/main"/>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Our Values">
    <p:spTree>
      <p:nvGrpSpPr>
        <p:cNvPr id="1" name=""/>
        <p:cNvGrpSpPr/>
        <p:nvPr/>
      </p:nvGrpSpPr>
      <p:grpSpPr>
        <a:xfrm>
          <a:off x="0" y="0"/>
          <a:ext cx="0" cy="0"/>
          <a:chOff x="0" y="0"/>
          <a:chExt cx="0" cy="0"/>
        </a:xfrm>
      </p:grpSpPr>
      <p:sp>
        <p:nvSpPr>
          <p:cNvPr id="2" name="Picture Placeholder 4">
            <a:extLst>
              <a:ext uri="{FF2B5EF4-FFF2-40B4-BE49-F238E27FC236}">
                <a16:creationId xmlns:a16="http://schemas.microsoft.com/office/drawing/2014/main" id="{1332A4A5-1D4D-0838-C091-51CBC3039B82}"/>
              </a:ext>
            </a:extLst>
          </p:cNvPr>
          <p:cNvSpPr>
            <a:spLocks noGrp="1"/>
          </p:cNvSpPr>
          <p:nvPr>
            <p:ph type="pic" sz="quarter" idx="10" hasCustomPrompt="1"/>
          </p:nvPr>
        </p:nvSpPr>
        <p:spPr>
          <a:xfrm>
            <a:off x="0" y="0"/>
            <a:ext cx="12192000" cy="6858000"/>
          </a:xfrm>
          <a:custGeom>
            <a:avLst/>
            <a:gdLst>
              <a:gd name="connsiteX0" fmla="*/ 0 w 3581284"/>
              <a:gd name="connsiteY0" fmla="*/ 0 h 2970770"/>
              <a:gd name="connsiteX1" fmla="*/ 3581284 w 3581284"/>
              <a:gd name="connsiteY1" fmla="*/ 0 h 2970770"/>
              <a:gd name="connsiteX2" fmla="*/ 3581284 w 3581284"/>
              <a:gd name="connsiteY2" fmla="*/ 2970770 h 2970770"/>
              <a:gd name="connsiteX3" fmla="*/ 0 w 3581284"/>
              <a:gd name="connsiteY3" fmla="*/ 2970770 h 2970770"/>
            </a:gdLst>
            <a:ahLst/>
            <a:cxnLst>
              <a:cxn ang="0">
                <a:pos x="connsiteX0" y="connsiteY0"/>
              </a:cxn>
              <a:cxn ang="0">
                <a:pos x="connsiteX1" y="connsiteY1"/>
              </a:cxn>
              <a:cxn ang="0">
                <a:pos x="connsiteX2" y="connsiteY2"/>
              </a:cxn>
              <a:cxn ang="0">
                <a:pos x="connsiteX3" y="connsiteY3"/>
              </a:cxn>
            </a:cxnLst>
            <a:rect l="l" t="t" r="r" b="b"/>
            <a:pathLst>
              <a:path w="3581284" h="2970770">
                <a:moveTo>
                  <a:pt x="0" y="0"/>
                </a:moveTo>
                <a:lnTo>
                  <a:pt x="3581284" y="0"/>
                </a:lnTo>
                <a:lnTo>
                  <a:pt x="3581284" y="2970770"/>
                </a:lnTo>
                <a:lnTo>
                  <a:pt x="0" y="2970770"/>
                </a:lnTo>
                <a:close/>
              </a:path>
            </a:pathLst>
          </a:custGeom>
          <a:solidFill>
            <a:schemeClr val="bg1">
              <a:lumMod val="95000"/>
            </a:schemeClr>
          </a:solidFill>
        </p:spPr>
        <p:txBody>
          <a:bodyPr wrap="square" anchor="ctr">
            <a:noAutofit/>
          </a:bodyPr>
          <a:lstStyle>
            <a:lvl1pPr marL="0" indent="0" algn="ctr">
              <a:buFontTx/>
              <a:buNone/>
              <a:defRPr sz="1500"/>
            </a:lvl1pPr>
          </a:lstStyle>
          <a:p>
            <a:r>
              <a:rPr lang="en-US"/>
              <a:t>Image Holder</a:t>
            </a:r>
          </a:p>
        </p:txBody>
      </p:sp>
      <p:sp>
        <p:nvSpPr>
          <p:cNvPr id="8" name="Text Placeholder 9">
            <a:extLst>
              <a:ext uri="{FF2B5EF4-FFF2-40B4-BE49-F238E27FC236}">
                <a16:creationId xmlns:a16="http://schemas.microsoft.com/office/drawing/2014/main" id="{D3346290-44D6-81D1-6E4E-7D03BED56F21}"/>
              </a:ext>
            </a:extLst>
          </p:cNvPr>
          <p:cNvSpPr>
            <a:spLocks noGrp="1"/>
          </p:cNvSpPr>
          <p:nvPr>
            <p:ph type="body" sz="quarter" idx="11" hasCustomPrompt="1"/>
          </p:nvPr>
        </p:nvSpPr>
        <p:spPr>
          <a:xfrm>
            <a:off x="482025" y="1580840"/>
            <a:ext cx="5524139" cy="607100"/>
          </a:xfrm>
          <a:prstGeom prst="rect">
            <a:avLst/>
          </a:prstGeom>
        </p:spPr>
        <p:txBody>
          <a:bodyPr/>
          <a:lstStyle>
            <a:lvl1pPr marL="0" indent="0">
              <a:buFontTx/>
              <a:buNone/>
              <a:defRPr sz="4500" b="1">
                <a:solidFill>
                  <a:srgbClr val="21409A"/>
                </a:solidFill>
              </a:defRPr>
            </a:lvl1pPr>
            <a:lvl2pPr marL="457200" indent="0">
              <a:buNone/>
              <a:defRPr/>
            </a:lvl2pPr>
          </a:lstStyle>
          <a:p>
            <a:pPr lvl="0"/>
            <a:r>
              <a:rPr lang="en-US"/>
              <a:t>Click to edit Headline</a:t>
            </a:r>
          </a:p>
        </p:txBody>
      </p:sp>
      <p:sp>
        <p:nvSpPr>
          <p:cNvPr id="9" name="Text Placeholder 9">
            <a:extLst>
              <a:ext uri="{FF2B5EF4-FFF2-40B4-BE49-F238E27FC236}">
                <a16:creationId xmlns:a16="http://schemas.microsoft.com/office/drawing/2014/main" id="{9475B8CE-2778-0C65-D88B-32598EB48CF2}"/>
              </a:ext>
            </a:extLst>
          </p:cNvPr>
          <p:cNvSpPr>
            <a:spLocks noGrp="1"/>
          </p:cNvSpPr>
          <p:nvPr>
            <p:ph type="body" sz="quarter" idx="13"/>
          </p:nvPr>
        </p:nvSpPr>
        <p:spPr>
          <a:xfrm>
            <a:off x="508612" y="3366351"/>
            <a:ext cx="5497552" cy="2246769"/>
          </a:xfrm>
          <a:prstGeom prst="rect">
            <a:avLst/>
          </a:prstGeom>
        </p:spPr>
        <p:txBody>
          <a:bodyPr numCol="1" spcCol="548640"/>
          <a:lstStyle>
            <a:lvl1pPr marL="0" indent="0">
              <a:buFontTx/>
              <a:buNone/>
              <a:defRPr sz="1400" b="0">
                <a:solidFill>
                  <a:schemeClr val="tx1">
                    <a:lumMod val="50000"/>
                    <a:lumOff val="50000"/>
                  </a:schemeClr>
                </a:solidFill>
              </a:defRPr>
            </a:lvl1pPr>
            <a:lvl2pPr marL="457200" indent="0">
              <a:buNone/>
              <a:defRPr/>
            </a:lvl2pPr>
          </a:lstStyle>
          <a:p>
            <a:pPr lvl="0"/>
            <a:r>
              <a:rPr lang="en-US"/>
              <a:t>Click to edit Master text styles</a:t>
            </a:r>
          </a:p>
        </p:txBody>
      </p:sp>
      <p:sp>
        <p:nvSpPr>
          <p:cNvPr id="10" name="Text Placeholder 9">
            <a:extLst>
              <a:ext uri="{FF2B5EF4-FFF2-40B4-BE49-F238E27FC236}">
                <a16:creationId xmlns:a16="http://schemas.microsoft.com/office/drawing/2014/main" id="{926B596A-82E4-5294-2843-519A81DC042E}"/>
              </a:ext>
            </a:extLst>
          </p:cNvPr>
          <p:cNvSpPr>
            <a:spLocks noGrp="1"/>
          </p:cNvSpPr>
          <p:nvPr>
            <p:ph type="body" sz="quarter" idx="12"/>
          </p:nvPr>
        </p:nvSpPr>
        <p:spPr>
          <a:xfrm>
            <a:off x="482025" y="2547168"/>
            <a:ext cx="5524138" cy="722955"/>
          </a:xfrm>
          <a:prstGeom prst="rect">
            <a:avLst/>
          </a:prstGeom>
        </p:spPr>
        <p:txBody>
          <a:bodyPr/>
          <a:lstStyle>
            <a:lvl1pPr marL="0" indent="0">
              <a:buFontTx/>
              <a:buNone/>
              <a:defRPr sz="2400" b="1">
                <a:solidFill>
                  <a:srgbClr val="39B54A"/>
                </a:solidFill>
              </a:defRPr>
            </a:lvl1pPr>
            <a:lvl2pPr marL="457200" indent="0">
              <a:buNone/>
              <a:defRPr/>
            </a:lvl2pPr>
          </a:lstStyle>
          <a:p>
            <a:pPr lvl="0"/>
            <a:r>
              <a:rPr lang="en-US"/>
              <a:t>Click to edit</a:t>
            </a:r>
          </a:p>
        </p:txBody>
      </p:sp>
    </p:spTree>
    <p:extLst>
      <p:ext uri="{BB962C8B-B14F-4D97-AF65-F5344CB8AC3E}">
        <p14:creationId xmlns:p14="http://schemas.microsoft.com/office/powerpoint/2010/main" val="1152098755"/>
      </p:ext>
    </p:extLst>
  </p:cSld>
  <p:clrMapOvr>
    <a:masterClrMapping/>
  </p:clrMapOvr>
  <p:extLst>
    <p:ext uri="{DCECCB84-F9BA-43D5-87BE-67443E8EF086}">
      <p15:sldGuideLst xmlns:p15="http://schemas.microsoft.com/office/powerpoint/2012/main"/>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Our Team 1">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0FD89A1F-ED08-7361-77C5-6EBC01554681}"/>
              </a:ext>
            </a:extLst>
          </p:cNvPr>
          <p:cNvSpPr/>
          <p:nvPr userDrawn="1"/>
        </p:nvSpPr>
        <p:spPr>
          <a:xfrm>
            <a:off x="589875" y="3047999"/>
            <a:ext cx="2438400" cy="2873829"/>
          </a:xfrm>
          <a:prstGeom prst="rect">
            <a:avLst/>
          </a:prstGeom>
          <a:solidFill>
            <a:srgbClr val="FBB04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6DA6EC14-BEBE-56BA-3C71-331CC7819566}"/>
              </a:ext>
            </a:extLst>
          </p:cNvPr>
          <p:cNvSpPr/>
          <p:nvPr userDrawn="1"/>
        </p:nvSpPr>
        <p:spPr>
          <a:xfrm>
            <a:off x="3135101" y="3047999"/>
            <a:ext cx="2438400" cy="2873829"/>
          </a:xfrm>
          <a:prstGeom prst="rect">
            <a:avLst/>
          </a:prstGeom>
          <a:solidFill>
            <a:srgbClr val="39B54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653F8C1A-9196-D7B3-C1CA-9EC87D107511}"/>
              </a:ext>
            </a:extLst>
          </p:cNvPr>
          <p:cNvSpPr/>
          <p:nvPr userDrawn="1"/>
        </p:nvSpPr>
        <p:spPr>
          <a:xfrm>
            <a:off x="5680327" y="3047999"/>
            <a:ext cx="2438400" cy="2873829"/>
          </a:xfrm>
          <a:prstGeom prst="rect">
            <a:avLst/>
          </a:prstGeom>
          <a:solidFill>
            <a:srgbClr val="21409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Picture Placeholder 12">
            <a:extLst>
              <a:ext uri="{FF2B5EF4-FFF2-40B4-BE49-F238E27FC236}">
                <a16:creationId xmlns:a16="http://schemas.microsoft.com/office/drawing/2014/main" id="{821F5FDC-597D-E56B-D88C-F1CEF4294DE3}"/>
              </a:ext>
            </a:extLst>
          </p:cNvPr>
          <p:cNvSpPr>
            <a:spLocks noGrp="1"/>
          </p:cNvSpPr>
          <p:nvPr>
            <p:ph type="pic" sz="quarter" idx="13" hasCustomPrompt="1"/>
          </p:nvPr>
        </p:nvSpPr>
        <p:spPr>
          <a:xfrm>
            <a:off x="8866881" y="1756688"/>
            <a:ext cx="2563119" cy="3181537"/>
          </a:xfrm>
          <a:custGeom>
            <a:avLst/>
            <a:gdLst>
              <a:gd name="connsiteX0" fmla="*/ 0 w 2563119"/>
              <a:gd name="connsiteY0" fmla="*/ 0 h 3181537"/>
              <a:gd name="connsiteX1" fmla="*/ 2563119 w 2563119"/>
              <a:gd name="connsiteY1" fmla="*/ 0 h 3181537"/>
              <a:gd name="connsiteX2" fmla="*/ 2563119 w 2563119"/>
              <a:gd name="connsiteY2" fmla="*/ 3181537 h 3181537"/>
              <a:gd name="connsiteX3" fmla="*/ 0 w 2563119"/>
              <a:gd name="connsiteY3" fmla="*/ 3181537 h 3181537"/>
            </a:gdLst>
            <a:ahLst/>
            <a:cxnLst>
              <a:cxn ang="0">
                <a:pos x="connsiteX0" y="connsiteY0"/>
              </a:cxn>
              <a:cxn ang="0">
                <a:pos x="connsiteX1" y="connsiteY1"/>
              </a:cxn>
              <a:cxn ang="0">
                <a:pos x="connsiteX2" y="connsiteY2"/>
              </a:cxn>
              <a:cxn ang="0">
                <a:pos x="connsiteX3" y="connsiteY3"/>
              </a:cxn>
            </a:cxnLst>
            <a:rect l="l" t="t" r="r" b="b"/>
            <a:pathLst>
              <a:path w="2563119" h="3181537">
                <a:moveTo>
                  <a:pt x="0" y="0"/>
                </a:moveTo>
                <a:lnTo>
                  <a:pt x="2563119" y="0"/>
                </a:lnTo>
                <a:lnTo>
                  <a:pt x="2563119" y="3181537"/>
                </a:lnTo>
                <a:lnTo>
                  <a:pt x="0" y="3181537"/>
                </a:lnTo>
                <a:close/>
              </a:path>
            </a:pathLst>
          </a:custGeom>
          <a:solidFill>
            <a:schemeClr val="bg1">
              <a:lumMod val="95000"/>
            </a:schemeClr>
          </a:solidFill>
        </p:spPr>
        <p:txBody>
          <a:bodyPr wrap="square" anchor="ctr">
            <a:noAutofit/>
          </a:bodyPr>
          <a:lstStyle>
            <a:lvl1pPr marL="0" indent="0" algn="ctr">
              <a:buFontTx/>
              <a:buNone/>
              <a:defRPr sz="1500"/>
            </a:lvl1pPr>
          </a:lstStyle>
          <a:p>
            <a:r>
              <a:rPr lang="en-US"/>
              <a:t>Image Holder</a:t>
            </a:r>
          </a:p>
        </p:txBody>
      </p:sp>
      <p:sp>
        <p:nvSpPr>
          <p:cNvPr id="11" name="Picture Placeholder 10">
            <a:extLst>
              <a:ext uri="{FF2B5EF4-FFF2-40B4-BE49-F238E27FC236}">
                <a16:creationId xmlns:a16="http://schemas.microsoft.com/office/drawing/2014/main" id="{2101564F-3681-E97E-62DF-5762EC35DE73}"/>
              </a:ext>
            </a:extLst>
          </p:cNvPr>
          <p:cNvSpPr>
            <a:spLocks noGrp="1"/>
          </p:cNvSpPr>
          <p:nvPr>
            <p:ph type="pic" sz="quarter" idx="12" hasCustomPrompt="1"/>
          </p:nvPr>
        </p:nvSpPr>
        <p:spPr>
          <a:xfrm>
            <a:off x="6304375" y="3433541"/>
            <a:ext cx="1193798" cy="1051372"/>
          </a:xfrm>
          <a:custGeom>
            <a:avLst/>
            <a:gdLst>
              <a:gd name="connsiteX0" fmla="*/ 0 w 1193798"/>
              <a:gd name="connsiteY0" fmla="*/ 0 h 1051372"/>
              <a:gd name="connsiteX1" fmla="*/ 1193798 w 1193798"/>
              <a:gd name="connsiteY1" fmla="*/ 0 h 1051372"/>
              <a:gd name="connsiteX2" fmla="*/ 1193798 w 1193798"/>
              <a:gd name="connsiteY2" fmla="*/ 1051372 h 1051372"/>
              <a:gd name="connsiteX3" fmla="*/ 0 w 1193798"/>
              <a:gd name="connsiteY3" fmla="*/ 1051372 h 1051372"/>
            </a:gdLst>
            <a:ahLst/>
            <a:cxnLst>
              <a:cxn ang="0">
                <a:pos x="connsiteX0" y="connsiteY0"/>
              </a:cxn>
              <a:cxn ang="0">
                <a:pos x="connsiteX1" y="connsiteY1"/>
              </a:cxn>
              <a:cxn ang="0">
                <a:pos x="connsiteX2" y="connsiteY2"/>
              </a:cxn>
              <a:cxn ang="0">
                <a:pos x="connsiteX3" y="connsiteY3"/>
              </a:cxn>
            </a:cxnLst>
            <a:rect l="l" t="t" r="r" b="b"/>
            <a:pathLst>
              <a:path w="1193798" h="1051372">
                <a:moveTo>
                  <a:pt x="0" y="0"/>
                </a:moveTo>
                <a:lnTo>
                  <a:pt x="1193798" y="0"/>
                </a:lnTo>
                <a:lnTo>
                  <a:pt x="1193798" y="1051372"/>
                </a:lnTo>
                <a:lnTo>
                  <a:pt x="0" y="1051372"/>
                </a:lnTo>
                <a:close/>
              </a:path>
            </a:pathLst>
          </a:custGeom>
          <a:solidFill>
            <a:schemeClr val="bg1">
              <a:lumMod val="95000"/>
            </a:schemeClr>
          </a:solidFill>
        </p:spPr>
        <p:txBody>
          <a:bodyPr wrap="square" anchor="ctr">
            <a:noAutofit/>
          </a:bodyPr>
          <a:lstStyle>
            <a:lvl1pPr marL="0" indent="0" algn="ctr">
              <a:buFontTx/>
              <a:buNone/>
              <a:defRPr sz="1500"/>
            </a:lvl1pPr>
          </a:lstStyle>
          <a:p>
            <a:r>
              <a:rPr lang="en-US"/>
              <a:t>Image Holder</a:t>
            </a:r>
          </a:p>
        </p:txBody>
      </p:sp>
      <p:sp>
        <p:nvSpPr>
          <p:cNvPr id="9" name="Picture Placeholder 8">
            <a:extLst>
              <a:ext uri="{FF2B5EF4-FFF2-40B4-BE49-F238E27FC236}">
                <a16:creationId xmlns:a16="http://schemas.microsoft.com/office/drawing/2014/main" id="{DFA8565E-8310-EFE5-5CA8-407BD2F8CAB4}"/>
              </a:ext>
            </a:extLst>
          </p:cNvPr>
          <p:cNvSpPr>
            <a:spLocks noGrp="1"/>
          </p:cNvSpPr>
          <p:nvPr>
            <p:ph type="pic" sz="quarter" idx="11" hasCustomPrompt="1"/>
          </p:nvPr>
        </p:nvSpPr>
        <p:spPr>
          <a:xfrm>
            <a:off x="3740807" y="3433541"/>
            <a:ext cx="1193798" cy="1051372"/>
          </a:xfrm>
          <a:custGeom>
            <a:avLst/>
            <a:gdLst>
              <a:gd name="connsiteX0" fmla="*/ 0 w 1193798"/>
              <a:gd name="connsiteY0" fmla="*/ 0 h 1051372"/>
              <a:gd name="connsiteX1" fmla="*/ 1193798 w 1193798"/>
              <a:gd name="connsiteY1" fmla="*/ 0 h 1051372"/>
              <a:gd name="connsiteX2" fmla="*/ 1193798 w 1193798"/>
              <a:gd name="connsiteY2" fmla="*/ 1051372 h 1051372"/>
              <a:gd name="connsiteX3" fmla="*/ 0 w 1193798"/>
              <a:gd name="connsiteY3" fmla="*/ 1051372 h 1051372"/>
            </a:gdLst>
            <a:ahLst/>
            <a:cxnLst>
              <a:cxn ang="0">
                <a:pos x="connsiteX0" y="connsiteY0"/>
              </a:cxn>
              <a:cxn ang="0">
                <a:pos x="connsiteX1" y="connsiteY1"/>
              </a:cxn>
              <a:cxn ang="0">
                <a:pos x="connsiteX2" y="connsiteY2"/>
              </a:cxn>
              <a:cxn ang="0">
                <a:pos x="connsiteX3" y="connsiteY3"/>
              </a:cxn>
            </a:cxnLst>
            <a:rect l="l" t="t" r="r" b="b"/>
            <a:pathLst>
              <a:path w="1193798" h="1051372">
                <a:moveTo>
                  <a:pt x="0" y="0"/>
                </a:moveTo>
                <a:lnTo>
                  <a:pt x="1193798" y="0"/>
                </a:lnTo>
                <a:lnTo>
                  <a:pt x="1193798" y="1051372"/>
                </a:lnTo>
                <a:lnTo>
                  <a:pt x="0" y="1051372"/>
                </a:lnTo>
                <a:close/>
              </a:path>
            </a:pathLst>
          </a:custGeom>
          <a:solidFill>
            <a:schemeClr val="bg1">
              <a:lumMod val="95000"/>
            </a:schemeClr>
          </a:solidFill>
        </p:spPr>
        <p:txBody>
          <a:bodyPr wrap="square" anchor="ctr">
            <a:noAutofit/>
          </a:bodyPr>
          <a:lstStyle>
            <a:lvl1pPr marL="0" indent="0" algn="ctr">
              <a:buFontTx/>
              <a:buNone/>
              <a:defRPr sz="1500"/>
            </a:lvl1pPr>
          </a:lstStyle>
          <a:p>
            <a:r>
              <a:rPr lang="en-US"/>
              <a:t>Image Holder</a:t>
            </a:r>
          </a:p>
        </p:txBody>
      </p:sp>
      <p:sp>
        <p:nvSpPr>
          <p:cNvPr id="7" name="Picture Placeholder 6">
            <a:extLst>
              <a:ext uri="{FF2B5EF4-FFF2-40B4-BE49-F238E27FC236}">
                <a16:creationId xmlns:a16="http://schemas.microsoft.com/office/drawing/2014/main" id="{67BC76DA-D289-CB52-F996-F3968CBBF6B1}"/>
              </a:ext>
            </a:extLst>
          </p:cNvPr>
          <p:cNvSpPr>
            <a:spLocks noGrp="1"/>
          </p:cNvSpPr>
          <p:nvPr>
            <p:ph type="pic" sz="quarter" idx="10" hasCustomPrompt="1"/>
          </p:nvPr>
        </p:nvSpPr>
        <p:spPr>
          <a:xfrm>
            <a:off x="1187178" y="3433541"/>
            <a:ext cx="1193798" cy="1051372"/>
          </a:xfrm>
          <a:custGeom>
            <a:avLst/>
            <a:gdLst>
              <a:gd name="connsiteX0" fmla="*/ 0 w 1193798"/>
              <a:gd name="connsiteY0" fmla="*/ 0 h 1051372"/>
              <a:gd name="connsiteX1" fmla="*/ 1193798 w 1193798"/>
              <a:gd name="connsiteY1" fmla="*/ 0 h 1051372"/>
              <a:gd name="connsiteX2" fmla="*/ 1193798 w 1193798"/>
              <a:gd name="connsiteY2" fmla="*/ 1051372 h 1051372"/>
              <a:gd name="connsiteX3" fmla="*/ 0 w 1193798"/>
              <a:gd name="connsiteY3" fmla="*/ 1051372 h 1051372"/>
            </a:gdLst>
            <a:ahLst/>
            <a:cxnLst>
              <a:cxn ang="0">
                <a:pos x="connsiteX0" y="connsiteY0"/>
              </a:cxn>
              <a:cxn ang="0">
                <a:pos x="connsiteX1" y="connsiteY1"/>
              </a:cxn>
              <a:cxn ang="0">
                <a:pos x="connsiteX2" y="connsiteY2"/>
              </a:cxn>
              <a:cxn ang="0">
                <a:pos x="connsiteX3" y="connsiteY3"/>
              </a:cxn>
            </a:cxnLst>
            <a:rect l="l" t="t" r="r" b="b"/>
            <a:pathLst>
              <a:path w="1193798" h="1051372">
                <a:moveTo>
                  <a:pt x="0" y="0"/>
                </a:moveTo>
                <a:lnTo>
                  <a:pt x="1193798" y="0"/>
                </a:lnTo>
                <a:lnTo>
                  <a:pt x="1193798" y="1051372"/>
                </a:lnTo>
                <a:lnTo>
                  <a:pt x="0" y="1051372"/>
                </a:lnTo>
                <a:close/>
              </a:path>
            </a:pathLst>
          </a:custGeom>
          <a:solidFill>
            <a:schemeClr val="bg1">
              <a:lumMod val="95000"/>
            </a:schemeClr>
          </a:solidFill>
        </p:spPr>
        <p:txBody>
          <a:bodyPr wrap="square" anchor="ctr">
            <a:noAutofit/>
          </a:bodyPr>
          <a:lstStyle>
            <a:lvl1pPr marL="0" indent="0" algn="ctr">
              <a:buFontTx/>
              <a:buNone/>
              <a:defRPr sz="1500"/>
            </a:lvl1pPr>
          </a:lstStyle>
          <a:p>
            <a:r>
              <a:rPr lang="en-US"/>
              <a:t>Image Holder</a:t>
            </a:r>
          </a:p>
        </p:txBody>
      </p:sp>
      <p:sp>
        <p:nvSpPr>
          <p:cNvPr id="2" name="Text Placeholder 9">
            <a:extLst>
              <a:ext uri="{FF2B5EF4-FFF2-40B4-BE49-F238E27FC236}">
                <a16:creationId xmlns:a16="http://schemas.microsoft.com/office/drawing/2014/main" id="{608E1C64-103B-5FF7-1B05-54CBD8C2CD84}"/>
              </a:ext>
            </a:extLst>
          </p:cNvPr>
          <p:cNvSpPr>
            <a:spLocks noGrp="1"/>
          </p:cNvSpPr>
          <p:nvPr>
            <p:ph type="body" sz="quarter" idx="14" hasCustomPrompt="1"/>
          </p:nvPr>
        </p:nvSpPr>
        <p:spPr>
          <a:xfrm>
            <a:off x="482024" y="566059"/>
            <a:ext cx="5524139" cy="607100"/>
          </a:xfrm>
          <a:prstGeom prst="rect">
            <a:avLst/>
          </a:prstGeom>
        </p:spPr>
        <p:txBody>
          <a:bodyPr/>
          <a:lstStyle>
            <a:lvl1pPr marL="0" indent="0">
              <a:buFontTx/>
              <a:buNone/>
              <a:defRPr sz="4500" b="1">
                <a:solidFill>
                  <a:srgbClr val="21409A"/>
                </a:solidFill>
              </a:defRPr>
            </a:lvl1pPr>
            <a:lvl2pPr marL="457200" indent="0">
              <a:buNone/>
              <a:defRPr/>
            </a:lvl2pPr>
          </a:lstStyle>
          <a:p>
            <a:pPr lvl="0"/>
            <a:r>
              <a:rPr lang="en-US"/>
              <a:t>Click to edit Headline</a:t>
            </a:r>
          </a:p>
        </p:txBody>
      </p:sp>
      <p:sp>
        <p:nvSpPr>
          <p:cNvPr id="4" name="Text Placeholder 9">
            <a:extLst>
              <a:ext uri="{FF2B5EF4-FFF2-40B4-BE49-F238E27FC236}">
                <a16:creationId xmlns:a16="http://schemas.microsoft.com/office/drawing/2014/main" id="{0CF5CCBD-0393-E4E9-9D0B-E0597066230A}"/>
              </a:ext>
            </a:extLst>
          </p:cNvPr>
          <p:cNvSpPr>
            <a:spLocks noGrp="1"/>
          </p:cNvSpPr>
          <p:nvPr>
            <p:ph type="body" sz="quarter" idx="16"/>
          </p:nvPr>
        </p:nvSpPr>
        <p:spPr>
          <a:xfrm>
            <a:off x="482025" y="1530139"/>
            <a:ext cx="5524138" cy="722955"/>
          </a:xfrm>
          <a:prstGeom prst="rect">
            <a:avLst/>
          </a:prstGeom>
        </p:spPr>
        <p:txBody>
          <a:bodyPr/>
          <a:lstStyle>
            <a:lvl1pPr marL="0" indent="0">
              <a:buFontTx/>
              <a:buNone/>
              <a:defRPr sz="1600" b="1">
                <a:solidFill>
                  <a:srgbClr val="39B54A"/>
                </a:solidFill>
              </a:defRPr>
            </a:lvl1pPr>
            <a:lvl2pPr marL="457200" indent="0">
              <a:buNone/>
              <a:defRPr/>
            </a:lvl2pPr>
          </a:lstStyle>
          <a:p>
            <a:pPr lvl="0"/>
            <a:r>
              <a:rPr lang="en-US"/>
              <a:t>Click to edit</a:t>
            </a:r>
          </a:p>
        </p:txBody>
      </p:sp>
    </p:spTree>
    <p:extLst>
      <p:ext uri="{BB962C8B-B14F-4D97-AF65-F5344CB8AC3E}">
        <p14:creationId xmlns:p14="http://schemas.microsoft.com/office/powerpoint/2010/main" val="629076363"/>
      </p:ext>
    </p:extLst>
  </p:cSld>
  <p:clrMapOvr>
    <a:masterClrMapping/>
  </p:clrMapOvr>
  <p:extLst>
    <p:ext uri="{DCECCB84-F9BA-43D5-87BE-67443E8EF086}">
      <p15:sldGuideLst xmlns:p15="http://schemas.microsoft.com/office/powerpoint/2012/main"/>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eam Goals">
    <p:spTree>
      <p:nvGrpSpPr>
        <p:cNvPr id="1" name=""/>
        <p:cNvGrpSpPr/>
        <p:nvPr/>
      </p:nvGrpSpPr>
      <p:grpSpPr>
        <a:xfrm>
          <a:off x="0" y="0"/>
          <a:ext cx="0" cy="0"/>
          <a:chOff x="0" y="0"/>
          <a:chExt cx="0" cy="0"/>
        </a:xfrm>
      </p:grpSpPr>
      <p:sp>
        <p:nvSpPr>
          <p:cNvPr id="16" name="Picture Placeholder 15">
            <a:extLst>
              <a:ext uri="{FF2B5EF4-FFF2-40B4-BE49-F238E27FC236}">
                <a16:creationId xmlns:a16="http://schemas.microsoft.com/office/drawing/2014/main" id="{CDEA4ED6-AB47-E414-0880-F3C4BF04A307}"/>
              </a:ext>
            </a:extLst>
          </p:cNvPr>
          <p:cNvSpPr>
            <a:spLocks noGrp="1"/>
          </p:cNvSpPr>
          <p:nvPr>
            <p:ph type="pic" sz="quarter" idx="14" hasCustomPrompt="1"/>
          </p:nvPr>
        </p:nvSpPr>
        <p:spPr>
          <a:xfrm>
            <a:off x="9385577" y="3694451"/>
            <a:ext cx="975362" cy="975362"/>
          </a:xfrm>
          <a:custGeom>
            <a:avLst/>
            <a:gdLst>
              <a:gd name="connsiteX0" fmla="*/ 487681 w 975362"/>
              <a:gd name="connsiteY0" fmla="*/ 0 h 975362"/>
              <a:gd name="connsiteX1" fmla="*/ 975362 w 975362"/>
              <a:gd name="connsiteY1" fmla="*/ 487681 h 975362"/>
              <a:gd name="connsiteX2" fmla="*/ 487681 w 975362"/>
              <a:gd name="connsiteY2" fmla="*/ 975362 h 975362"/>
              <a:gd name="connsiteX3" fmla="*/ 0 w 975362"/>
              <a:gd name="connsiteY3" fmla="*/ 487681 h 975362"/>
              <a:gd name="connsiteX4" fmla="*/ 487681 w 975362"/>
              <a:gd name="connsiteY4" fmla="*/ 0 h 9753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5362" h="975362">
                <a:moveTo>
                  <a:pt x="487681" y="0"/>
                </a:moveTo>
                <a:cubicBezTo>
                  <a:pt x="757020" y="0"/>
                  <a:pt x="975362" y="218342"/>
                  <a:pt x="975362" y="487681"/>
                </a:cubicBezTo>
                <a:cubicBezTo>
                  <a:pt x="975362" y="757020"/>
                  <a:pt x="757020" y="975362"/>
                  <a:pt x="487681" y="975362"/>
                </a:cubicBezTo>
                <a:cubicBezTo>
                  <a:pt x="218342" y="975362"/>
                  <a:pt x="0" y="757020"/>
                  <a:pt x="0" y="487681"/>
                </a:cubicBezTo>
                <a:cubicBezTo>
                  <a:pt x="0" y="218342"/>
                  <a:pt x="218342" y="0"/>
                  <a:pt x="487681" y="0"/>
                </a:cubicBezTo>
                <a:close/>
              </a:path>
            </a:pathLst>
          </a:custGeom>
          <a:solidFill>
            <a:schemeClr val="bg1">
              <a:lumMod val="95000"/>
            </a:schemeClr>
          </a:solidFill>
        </p:spPr>
        <p:txBody>
          <a:bodyPr wrap="square" anchor="ctr">
            <a:noAutofit/>
          </a:bodyPr>
          <a:lstStyle>
            <a:lvl1pPr marL="0" indent="0" algn="ctr">
              <a:buFontTx/>
              <a:buNone/>
              <a:defRPr sz="1500"/>
            </a:lvl1pPr>
          </a:lstStyle>
          <a:p>
            <a:r>
              <a:rPr lang="en-US"/>
              <a:t>Image Holder</a:t>
            </a:r>
          </a:p>
        </p:txBody>
      </p:sp>
      <p:sp>
        <p:nvSpPr>
          <p:cNvPr id="14" name="Picture Placeholder 13">
            <a:extLst>
              <a:ext uri="{FF2B5EF4-FFF2-40B4-BE49-F238E27FC236}">
                <a16:creationId xmlns:a16="http://schemas.microsoft.com/office/drawing/2014/main" id="{9D4C8E33-3832-3583-E41D-004D7213D3A8}"/>
              </a:ext>
            </a:extLst>
          </p:cNvPr>
          <p:cNvSpPr>
            <a:spLocks noGrp="1"/>
          </p:cNvSpPr>
          <p:nvPr>
            <p:ph type="pic" sz="quarter" idx="13" hasCustomPrompt="1"/>
          </p:nvPr>
        </p:nvSpPr>
        <p:spPr>
          <a:xfrm>
            <a:off x="9001464" y="886936"/>
            <a:ext cx="975362" cy="975362"/>
          </a:xfrm>
          <a:custGeom>
            <a:avLst/>
            <a:gdLst>
              <a:gd name="connsiteX0" fmla="*/ 487681 w 975362"/>
              <a:gd name="connsiteY0" fmla="*/ 0 h 975362"/>
              <a:gd name="connsiteX1" fmla="*/ 975362 w 975362"/>
              <a:gd name="connsiteY1" fmla="*/ 487681 h 975362"/>
              <a:gd name="connsiteX2" fmla="*/ 487681 w 975362"/>
              <a:gd name="connsiteY2" fmla="*/ 975362 h 975362"/>
              <a:gd name="connsiteX3" fmla="*/ 0 w 975362"/>
              <a:gd name="connsiteY3" fmla="*/ 487681 h 975362"/>
              <a:gd name="connsiteX4" fmla="*/ 487681 w 975362"/>
              <a:gd name="connsiteY4" fmla="*/ 0 h 9753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5362" h="975362">
                <a:moveTo>
                  <a:pt x="487681" y="0"/>
                </a:moveTo>
                <a:cubicBezTo>
                  <a:pt x="757020" y="0"/>
                  <a:pt x="975362" y="218342"/>
                  <a:pt x="975362" y="487681"/>
                </a:cubicBezTo>
                <a:cubicBezTo>
                  <a:pt x="975362" y="757020"/>
                  <a:pt x="757020" y="975362"/>
                  <a:pt x="487681" y="975362"/>
                </a:cubicBezTo>
                <a:cubicBezTo>
                  <a:pt x="218342" y="975362"/>
                  <a:pt x="0" y="757020"/>
                  <a:pt x="0" y="487681"/>
                </a:cubicBezTo>
                <a:cubicBezTo>
                  <a:pt x="0" y="218342"/>
                  <a:pt x="218342" y="0"/>
                  <a:pt x="487681" y="0"/>
                </a:cubicBezTo>
                <a:close/>
              </a:path>
            </a:pathLst>
          </a:custGeom>
          <a:solidFill>
            <a:schemeClr val="bg1">
              <a:lumMod val="95000"/>
            </a:schemeClr>
          </a:solidFill>
        </p:spPr>
        <p:txBody>
          <a:bodyPr wrap="square" anchor="ctr">
            <a:noAutofit/>
          </a:bodyPr>
          <a:lstStyle>
            <a:lvl1pPr marL="0" indent="0" algn="ctr">
              <a:buFontTx/>
              <a:buNone/>
              <a:defRPr sz="1500"/>
            </a:lvl1pPr>
          </a:lstStyle>
          <a:p>
            <a:r>
              <a:rPr lang="en-US"/>
              <a:t>Image Holder</a:t>
            </a:r>
          </a:p>
        </p:txBody>
      </p:sp>
      <p:sp>
        <p:nvSpPr>
          <p:cNvPr id="12" name="Picture Placeholder 11">
            <a:extLst>
              <a:ext uri="{FF2B5EF4-FFF2-40B4-BE49-F238E27FC236}">
                <a16:creationId xmlns:a16="http://schemas.microsoft.com/office/drawing/2014/main" id="{C9EA7915-5F4F-BCEC-7BF3-345A1DBF2E0B}"/>
              </a:ext>
            </a:extLst>
          </p:cNvPr>
          <p:cNvSpPr>
            <a:spLocks noGrp="1"/>
          </p:cNvSpPr>
          <p:nvPr>
            <p:ph type="pic" sz="quarter" idx="12" hasCustomPrompt="1"/>
          </p:nvPr>
        </p:nvSpPr>
        <p:spPr>
          <a:xfrm>
            <a:off x="5484931" y="2817932"/>
            <a:ext cx="1222138" cy="1222138"/>
          </a:xfrm>
          <a:custGeom>
            <a:avLst/>
            <a:gdLst>
              <a:gd name="connsiteX0" fmla="*/ 611069 w 1222138"/>
              <a:gd name="connsiteY0" fmla="*/ 0 h 1222138"/>
              <a:gd name="connsiteX1" fmla="*/ 1222138 w 1222138"/>
              <a:gd name="connsiteY1" fmla="*/ 611069 h 1222138"/>
              <a:gd name="connsiteX2" fmla="*/ 611069 w 1222138"/>
              <a:gd name="connsiteY2" fmla="*/ 1222138 h 1222138"/>
              <a:gd name="connsiteX3" fmla="*/ 0 w 1222138"/>
              <a:gd name="connsiteY3" fmla="*/ 611069 h 1222138"/>
              <a:gd name="connsiteX4" fmla="*/ 611069 w 1222138"/>
              <a:gd name="connsiteY4" fmla="*/ 0 h 12221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2138" h="1222138">
                <a:moveTo>
                  <a:pt x="611069" y="0"/>
                </a:moveTo>
                <a:cubicBezTo>
                  <a:pt x="948553" y="0"/>
                  <a:pt x="1222138" y="273585"/>
                  <a:pt x="1222138" y="611069"/>
                </a:cubicBezTo>
                <a:cubicBezTo>
                  <a:pt x="1222138" y="948553"/>
                  <a:pt x="948553" y="1222138"/>
                  <a:pt x="611069" y="1222138"/>
                </a:cubicBezTo>
                <a:cubicBezTo>
                  <a:pt x="273585" y="1222138"/>
                  <a:pt x="0" y="948553"/>
                  <a:pt x="0" y="611069"/>
                </a:cubicBezTo>
                <a:cubicBezTo>
                  <a:pt x="0" y="273585"/>
                  <a:pt x="273585" y="0"/>
                  <a:pt x="611069" y="0"/>
                </a:cubicBezTo>
                <a:close/>
              </a:path>
            </a:pathLst>
          </a:custGeom>
          <a:solidFill>
            <a:schemeClr val="bg1">
              <a:lumMod val="95000"/>
            </a:schemeClr>
          </a:solidFill>
        </p:spPr>
        <p:txBody>
          <a:bodyPr wrap="square" anchor="ctr">
            <a:noAutofit/>
          </a:bodyPr>
          <a:lstStyle>
            <a:lvl1pPr marL="0" indent="0" algn="ctr">
              <a:buFontTx/>
              <a:buNone/>
              <a:defRPr sz="1500"/>
            </a:lvl1pPr>
          </a:lstStyle>
          <a:p>
            <a:r>
              <a:rPr lang="en-US"/>
              <a:t>Image Holder</a:t>
            </a:r>
          </a:p>
        </p:txBody>
      </p:sp>
      <p:sp>
        <p:nvSpPr>
          <p:cNvPr id="10" name="Picture Placeholder 9">
            <a:extLst>
              <a:ext uri="{FF2B5EF4-FFF2-40B4-BE49-F238E27FC236}">
                <a16:creationId xmlns:a16="http://schemas.microsoft.com/office/drawing/2014/main" id="{4ECEE3E3-4D16-F4BB-C2AD-87658A479B33}"/>
              </a:ext>
            </a:extLst>
          </p:cNvPr>
          <p:cNvSpPr>
            <a:spLocks noGrp="1"/>
          </p:cNvSpPr>
          <p:nvPr>
            <p:ph type="pic" sz="quarter" idx="11" hasCustomPrompt="1"/>
          </p:nvPr>
        </p:nvSpPr>
        <p:spPr>
          <a:xfrm>
            <a:off x="3447468" y="4560420"/>
            <a:ext cx="975362" cy="975362"/>
          </a:xfrm>
          <a:custGeom>
            <a:avLst/>
            <a:gdLst>
              <a:gd name="connsiteX0" fmla="*/ 487681 w 975362"/>
              <a:gd name="connsiteY0" fmla="*/ 0 h 975362"/>
              <a:gd name="connsiteX1" fmla="*/ 975362 w 975362"/>
              <a:gd name="connsiteY1" fmla="*/ 487681 h 975362"/>
              <a:gd name="connsiteX2" fmla="*/ 487681 w 975362"/>
              <a:gd name="connsiteY2" fmla="*/ 975362 h 975362"/>
              <a:gd name="connsiteX3" fmla="*/ 0 w 975362"/>
              <a:gd name="connsiteY3" fmla="*/ 487681 h 975362"/>
              <a:gd name="connsiteX4" fmla="*/ 487681 w 975362"/>
              <a:gd name="connsiteY4" fmla="*/ 0 h 9753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5362" h="975362">
                <a:moveTo>
                  <a:pt x="487681" y="0"/>
                </a:moveTo>
                <a:cubicBezTo>
                  <a:pt x="757020" y="0"/>
                  <a:pt x="975362" y="218342"/>
                  <a:pt x="975362" y="487681"/>
                </a:cubicBezTo>
                <a:cubicBezTo>
                  <a:pt x="975362" y="757020"/>
                  <a:pt x="757020" y="975362"/>
                  <a:pt x="487681" y="975362"/>
                </a:cubicBezTo>
                <a:cubicBezTo>
                  <a:pt x="218342" y="975362"/>
                  <a:pt x="0" y="757020"/>
                  <a:pt x="0" y="487681"/>
                </a:cubicBezTo>
                <a:cubicBezTo>
                  <a:pt x="0" y="218342"/>
                  <a:pt x="218342" y="0"/>
                  <a:pt x="487681" y="0"/>
                </a:cubicBezTo>
                <a:close/>
              </a:path>
            </a:pathLst>
          </a:custGeom>
          <a:solidFill>
            <a:schemeClr val="bg1">
              <a:lumMod val="95000"/>
            </a:schemeClr>
          </a:solidFill>
        </p:spPr>
        <p:txBody>
          <a:bodyPr wrap="square" anchor="ctr">
            <a:noAutofit/>
          </a:bodyPr>
          <a:lstStyle>
            <a:lvl1pPr marL="0" indent="0" algn="ctr">
              <a:buFontTx/>
              <a:buNone/>
              <a:defRPr sz="1500"/>
            </a:lvl1pPr>
          </a:lstStyle>
          <a:p>
            <a:r>
              <a:rPr lang="en-US"/>
              <a:t>Image Holder</a:t>
            </a:r>
          </a:p>
        </p:txBody>
      </p:sp>
      <p:sp>
        <p:nvSpPr>
          <p:cNvPr id="8" name="Picture Placeholder 7">
            <a:extLst>
              <a:ext uri="{FF2B5EF4-FFF2-40B4-BE49-F238E27FC236}">
                <a16:creationId xmlns:a16="http://schemas.microsoft.com/office/drawing/2014/main" id="{B5B46675-CBA0-E4F9-A75A-9EC22036BDD6}"/>
              </a:ext>
            </a:extLst>
          </p:cNvPr>
          <p:cNvSpPr>
            <a:spLocks noGrp="1"/>
          </p:cNvSpPr>
          <p:nvPr>
            <p:ph type="pic" sz="quarter" idx="10" hasCustomPrompt="1"/>
          </p:nvPr>
        </p:nvSpPr>
        <p:spPr>
          <a:xfrm>
            <a:off x="2099389" y="1193338"/>
            <a:ext cx="975362" cy="975362"/>
          </a:xfrm>
          <a:custGeom>
            <a:avLst/>
            <a:gdLst>
              <a:gd name="connsiteX0" fmla="*/ 487681 w 975362"/>
              <a:gd name="connsiteY0" fmla="*/ 0 h 975362"/>
              <a:gd name="connsiteX1" fmla="*/ 975362 w 975362"/>
              <a:gd name="connsiteY1" fmla="*/ 487681 h 975362"/>
              <a:gd name="connsiteX2" fmla="*/ 487681 w 975362"/>
              <a:gd name="connsiteY2" fmla="*/ 975362 h 975362"/>
              <a:gd name="connsiteX3" fmla="*/ 0 w 975362"/>
              <a:gd name="connsiteY3" fmla="*/ 487681 h 975362"/>
              <a:gd name="connsiteX4" fmla="*/ 487681 w 975362"/>
              <a:gd name="connsiteY4" fmla="*/ 0 h 9753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5362" h="975362">
                <a:moveTo>
                  <a:pt x="487681" y="0"/>
                </a:moveTo>
                <a:cubicBezTo>
                  <a:pt x="757020" y="0"/>
                  <a:pt x="975362" y="218342"/>
                  <a:pt x="975362" y="487681"/>
                </a:cubicBezTo>
                <a:cubicBezTo>
                  <a:pt x="975362" y="757020"/>
                  <a:pt x="757020" y="975362"/>
                  <a:pt x="487681" y="975362"/>
                </a:cubicBezTo>
                <a:cubicBezTo>
                  <a:pt x="218342" y="975362"/>
                  <a:pt x="0" y="757020"/>
                  <a:pt x="0" y="487681"/>
                </a:cubicBezTo>
                <a:cubicBezTo>
                  <a:pt x="0" y="218342"/>
                  <a:pt x="218342" y="0"/>
                  <a:pt x="487681" y="0"/>
                </a:cubicBezTo>
                <a:close/>
              </a:path>
            </a:pathLst>
          </a:custGeom>
          <a:solidFill>
            <a:schemeClr val="bg1">
              <a:lumMod val="95000"/>
            </a:schemeClr>
          </a:solidFill>
        </p:spPr>
        <p:txBody>
          <a:bodyPr wrap="square" anchor="ctr">
            <a:noAutofit/>
          </a:bodyPr>
          <a:lstStyle>
            <a:lvl1pPr marL="0" indent="0" algn="ctr">
              <a:buFontTx/>
              <a:buNone/>
              <a:defRPr sz="1500"/>
            </a:lvl1pPr>
          </a:lstStyle>
          <a:p>
            <a:r>
              <a:rPr lang="en-US"/>
              <a:t>Image Holder</a:t>
            </a:r>
          </a:p>
        </p:txBody>
      </p:sp>
    </p:spTree>
    <p:extLst>
      <p:ext uri="{BB962C8B-B14F-4D97-AF65-F5344CB8AC3E}">
        <p14:creationId xmlns:p14="http://schemas.microsoft.com/office/powerpoint/2010/main" val="1492505176"/>
      </p:ext>
    </p:extLst>
  </p:cSld>
  <p:clrMapOvr>
    <a:masterClrMapping/>
  </p:clrMapOvr>
  <p:extLst>
    <p:ext uri="{DCECCB84-F9BA-43D5-87BE-67443E8EF086}">
      <p15:sldGuideLst xmlns:p15="http://schemas.microsoft.com/office/powerpoint/2012/main"/>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Our Project">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7F63E530-3C42-E05C-5075-C07E139E5D76}"/>
              </a:ext>
            </a:extLst>
          </p:cNvPr>
          <p:cNvSpPr>
            <a:spLocks noGrp="1"/>
          </p:cNvSpPr>
          <p:nvPr>
            <p:ph type="pic" sz="quarter" idx="13" hasCustomPrompt="1"/>
          </p:nvPr>
        </p:nvSpPr>
        <p:spPr>
          <a:xfrm>
            <a:off x="566530" y="2460992"/>
            <a:ext cx="10863470" cy="2441257"/>
          </a:xfrm>
          <a:custGeom>
            <a:avLst/>
            <a:gdLst>
              <a:gd name="connsiteX0" fmla="*/ 0 w 10706100"/>
              <a:gd name="connsiteY0" fmla="*/ 0 h 2441257"/>
              <a:gd name="connsiteX1" fmla="*/ 10706100 w 10706100"/>
              <a:gd name="connsiteY1" fmla="*/ 0 h 2441257"/>
              <a:gd name="connsiteX2" fmla="*/ 10706100 w 10706100"/>
              <a:gd name="connsiteY2" fmla="*/ 2441257 h 2441257"/>
              <a:gd name="connsiteX3" fmla="*/ 0 w 10706100"/>
              <a:gd name="connsiteY3" fmla="*/ 2441257 h 2441257"/>
            </a:gdLst>
            <a:ahLst/>
            <a:cxnLst>
              <a:cxn ang="0">
                <a:pos x="connsiteX0" y="connsiteY0"/>
              </a:cxn>
              <a:cxn ang="0">
                <a:pos x="connsiteX1" y="connsiteY1"/>
              </a:cxn>
              <a:cxn ang="0">
                <a:pos x="connsiteX2" y="connsiteY2"/>
              </a:cxn>
              <a:cxn ang="0">
                <a:pos x="connsiteX3" y="connsiteY3"/>
              </a:cxn>
            </a:cxnLst>
            <a:rect l="l" t="t" r="r" b="b"/>
            <a:pathLst>
              <a:path w="10706100" h="2441257">
                <a:moveTo>
                  <a:pt x="0" y="0"/>
                </a:moveTo>
                <a:lnTo>
                  <a:pt x="10706100" y="0"/>
                </a:lnTo>
                <a:lnTo>
                  <a:pt x="10706100" y="2441257"/>
                </a:lnTo>
                <a:lnTo>
                  <a:pt x="0" y="2441257"/>
                </a:lnTo>
                <a:close/>
              </a:path>
            </a:pathLst>
          </a:custGeom>
          <a:solidFill>
            <a:schemeClr val="bg1">
              <a:lumMod val="95000"/>
            </a:schemeClr>
          </a:solidFill>
        </p:spPr>
        <p:txBody>
          <a:bodyPr wrap="square" anchor="ctr">
            <a:noAutofit/>
          </a:bodyPr>
          <a:lstStyle>
            <a:lvl1pPr marL="0" indent="0" algn="ctr">
              <a:buFontTx/>
              <a:buNone/>
              <a:defRPr sz="1500"/>
            </a:lvl1pPr>
          </a:lstStyle>
          <a:p>
            <a:r>
              <a:rPr lang="en-US"/>
              <a:t>Image Holder</a:t>
            </a:r>
          </a:p>
        </p:txBody>
      </p:sp>
      <p:sp>
        <p:nvSpPr>
          <p:cNvPr id="6" name="Text Placeholder 9">
            <a:extLst>
              <a:ext uri="{FF2B5EF4-FFF2-40B4-BE49-F238E27FC236}">
                <a16:creationId xmlns:a16="http://schemas.microsoft.com/office/drawing/2014/main" id="{BA6CB084-5113-416A-6F60-46ABB7C63DBA}"/>
              </a:ext>
            </a:extLst>
          </p:cNvPr>
          <p:cNvSpPr>
            <a:spLocks noGrp="1"/>
          </p:cNvSpPr>
          <p:nvPr>
            <p:ph type="body" sz="quarter" idx="14" hasCustomPrompt="1"/>
          </p:nvPr>
        </p:nvSpPr>
        <p:spPr>
          <a:xfrm>
            <a:off x="482024" y="566059"/>
            <a:ext cx="5524139" cy="607100"/>
          </a:xfrm>
          <a:prstGeom prst="rect">
            <a:avLst/>
          </a:prstGeom>
        </p:spPr>
        <p:txBody>
          <a:bodyPr/>
          <a:lstStyle>
            <a:lvl1pPr marL="0" indent="0">
              <a:buFontTx/>
              <a:buNone/>
              <a:defRPr sz="4500" b="1">
                <a:solidFill>
                  <a:srgbClr val="21409A"/>
                </a:solidFill>
              </a:defRPr>
            </a:lvl1pPr>
            <a:lvl2pPr marL="457200" indent="0">
              <a:buNone/>
              <a:defRPr/>
            </a:lvl2pPr>
          </a:lstStyle>
          <a:p>
            <a:pPr lvl="0"/>
            <a:r>
              <a:rPr lang="en-US"/>
              <a:t>Click to edit Headline</a:t>
            </a:r>
          </a:p>
        </p:txBody>
      </p:sp>
      <p:sp>
        <p:nvSpPr>
          <p:cNvPr id="7" name="Text Placeholder 9">
            <a:extLst>
              <a:ext uri="{FF2B5EF4-FFF2-40B4-BE49-F238E27FC236}">
                <a16:creationId xmlns:a16="http://schemas.microsoft.com/office/drawing/2014/main" id="{625CCB44-6C14-0353-BCF5-B82C1A563275}"/>
              </a:ext>
            </a:extLst>
          </p:cNvPr>
          <p:cNvSpPr>
            <a:spLocks noGrp="1"/>
          </p:cNvSpPr>
          <p:nvPr>
            <p:ph type="body" sz="quarter" idx="16"/>
          </p:nvPr>
        </p:nvSpPr>
        <p:spPr>
          <a:xfrm>
            <a:off x="482025" y="1530139"/>
            <a:ext cx="5524138" cy="722955"/>
          </a:xfrm>
          <a:prstGeom prst="rect">
            <a:avLst/>
          </a:prstGeom>
        </p:spPr>
        <p:txBody>
          <a:bodyPr/>
          <a:lstStyle>
            <a:lvl1pPr marL="0" indent="0">
              <a:buFontTx/>
              <a:buNone/>
              <a:defRPr sz="1600" b="1">
                <a:solidFill>
                  <a:srgbClr val="39B54A"/>
                </a:solidFill>
              </a:defRPr>
            </a:lvl1pPr>
            <a:lvl2pPr marL="457200" indent="0">
              <a:buNone/>
              <a:defRPr/>
            </a:lvl2pPr>
          </a:lstStyle>
          <a:p>
            <a:pPr lvl="0"/>
            <a:r>
              <a:rPr lang="en-US"/>
              <a:t>Click to edit</a:t>
            </a:r>
          </a:p>
        </p:txBody>
      </p:sp>
    </p:spTree>
    <p:extLst>
      <p:ext uri="{BB962C8B-B14F-4D97-AF65-F5344CB8AC3E}">
        <p14:creationId xmlns:p14="http://schemas.microsoft.com/office/powerpoint/2010/main" val="2169459885"/>
      </p:ext>
    </p:extLst>
  </p:cSld>
  <p:clrMapOvr>
    <a:masterClrMapping/>
  </p:clrMapOvr>
  <p:extLst>
    <p:ext uri="{DCECCB84-F9BA-43D5-87BE-67443E8EF086}">
      <p15:sldGuideLst xmlns:p15="http://schemas.microsoft.com/office/powerpoint/2012/main"/>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Steps to Completion">
    <p:spTree>
      <p:nvGrpSpPr>
        <p:cNvPr id="1" name=""/>
        <p:cNvGrpSpPr/>
        <p:nvPr/>
      </p:nvGrpSpPr>
      <p:grpSpPr>
        <a:xfrm>
          <a:off x="0" y="0"/>
          <a:ext cx="0" cy="0"/>
          <a:chOff x="0" y="0"/>
          <a:chExt cx="0" cy="0"/>
        </a:xfrm>
      </p:grpSpPr>
      <p:sp>
        <p:nvSpPr>
          <p:cNvPr id="5" name="Oval 4">
            <a:extLst>
              <a:ext uri="{FF2B5EF4-FFF2-40B4-BE49-F238E27FC236}">
                <a16:creationId xmlns:a16="http://schemas.microsoft.com/office/drawing/2014/main" id="{B0BD86B7-4066-96C1-37DF-A084FE19F580}"/>
              </a:ext>
            </a:extLst>
          </p:cNvPr>
          <p:cNvSpPr/>
          <p:nvPr userDrawn="1"/>
        </p:nvSpPr>
        <p:spPr>
          <a:xfrm>
            <a:off x="2503210" y="2562225"/>
            <a:ext cx="1600200" cy="1600200"/>
          </a:xfrm>
          <a:prstGeom prst="ellipse">
            <a:avLst/>
          </a:prstGeom>
          <a:solidFill>
            <a:srgbClr val="FBB04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a:extLst>
              <a:ext uri="{FF2B5EF4-FFF2-40B4-BE49-F238E27FC236}">
                <a16:creationId xmlns:a16="http://schemas.microsoft.com/office/drawing/2014/main" id="{9F719660-18CF-8D65-A82D-5283DCDD5F25}"/>
              </a:ext>
            </a:extLst>
          </p:cNvPr>
          <p:cNvSpPr/>
          <p:nvPr userDrawn="1"/>
        </p:nvSpPr>
        <p:spPr>
          <a:xfrm>
            <a:off x="2904992" y="3858116"/>
            <a:ext cx="796636" cy="796636"/>
          </a:xfrm>
          <a:prstGeom prst="ellipse">
            <a:avLst/>
          </a:prstGeom>
          <a:solidFill>
            <a:schemeClr val="bg1"/>
          </a:solidFill>
          <a:ln>
            <a:noFill/>
          </a:ln>
          <a:effectLst>
            <a:outerShdw blurRad="63500" dist="38100" dir="5400000" algn="t" rotWithShape="0">
              <a:prstClr val="black">
                <a:alpha val="1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a:extLst>
              <a:ext uri="{FF2B5EF4-FFF2-40B4-BE49-F238E27FC236}">
                <a16:creationId xmlns:a16="http://schemas.microsoft.com/office/drawing/2014/main" id="{94C7D13F-687A-1577-937B-6967847CE735}"/>
              </a:ext>
            </a:extLst>
          </p:cNvPr>
          <p:cNvSpPr/>
          <p:nvPr userDrawn="1"/>
        </p:nvSpPr>
        <p:spPr>
          <a:xfrm>
            <a:off x="5290420" y="2562225"/>
            <a:ext cx="1600200" cy="1600200"/>
          </a:xfrm>
          <a:prstGeom prst="ellipse">
            <a:avLst/>
          </a:prstGeom>
          <a:solidFill>
            <a:srgbClr val="39B54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a:extLst>
              <a:ext uri="{FF2B5EF4-FFF2-40B4-BE49-F238E27FC236}">
                <a16:creationId xmlns:a16="http://schemas.microsoft.com/office/drawing/2014/main" id="{150A0520-BE71-B1A4-8927-CA507EA06202}"/>
              </a:ext>
            </a:extLst>
          </p:cNvPr>
          <p:cNvSpPr/>
          <p:nvPr userDrawn="1"/>
        </p:nvSpPr>
        <p:spPr>
          <a:xfrm>
            <a:off x="5692202" y="3858116"/>
            <a:ext cx="796636" cy="796636"/>
          </a:xfrm>
          <a:prstGeom prst="ellipse">
            <a:avLst/>
          </a:prstGeom>
          <a:solidFill>
            <a:schemeClr val="bg1"/>
          </a:solidFill>
          <a:ln>
            <a:noFill/>
          </a:ln>
          <a:effectLst>
            <a:outerShdw blurRad="63500" dist="38100" dir="5400000" algn="t" rotWithShape="0">
              <a:prstClr val="black">
                <a:alpha val="1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a:extLst>
              <a:ext uri="{FF2B5EF4-FFF2-40B4-BE49-F238E27FC236}">
                <a16:creationId xmlns:a16="http://schemas.microsoft.com/office/drawing/2014/main" id="{EA467B9B-10D5-A909-9658-95AD2A72DCC9}"/>
              </a:ext>
            </a:extLst>
          </p:cNvPr>
          <p:cNvSpPr/>
          <p:nvPr userDrawn="1"/>
        </p:nvSpPr>
        <p:spPr>
          <a:xfrm>
            <a:off x="8077630" y="2562225"/>
            <a:ext cx="1600200" cy="1600200"/>
          </a:xfrm>
          <a:prstGeom prst="ellipse">
            <a:avLst/>
          </a:prstGeom>
          <a:solidFill>
            <a:srgbClr val="21409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41C2A5CB-BCE1-D65E-6FC2-58C1E081D4CE}"/>
              </a:ext>
            </a:extLst>
          </p:cNvPr>
          <p:cNvSpPr/>
          <p:nvPr userDrawn="1"/>
        </p:nvSpPr>
        <p:spPr>
          <a:xfrm>
            <a:off x="8479412" y="3858116"/>
            <a:ext cx="796636" cy="796636"/>
          </a:xfrm>
          <a:prstGeom prst="ellipse">
            <a:avLst/>
          </a:prstGeom>
          <a:solidFill>
            <a:schemeClr val="bg1"/>
          </a:solidFill>
          <a:ln>
            <a:noFill/>
          </a:ln>
          <a:effectLst>
            <a:outerShdw blurRad="63500" dist="38100" dir="5400000" algn="t" rotWithShape="0">
              <a:prstClr val="black">
                <a:alpha val="1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Freeform 5">
            <a:extLst>
              <a:ext uri="{FF2B5EF4-FFF2-40B4-BE49-F238E27FC236}">
                <a16:creationId xmlns:a16="http://schemas.microsoft.com/office/drawing/2014/main" id="{9FB2F49A-849C-9071-35EB-23F101648A2F}"/>
              </a:ext>
            </a:extLst>
          </p:cNvPr>
          <p:cNvSpPr>
            <a:spLocks noEditPoints="1"/>
          </p:cNvSpPr>
          <p:nvPr userDrawn="1"/>
        </p:nvSpPr>
        <p:spPr bwMode="auto">
          <a:xfrm rot="5400000">
            <a:off x="4527052" y="3259931"/>
            <a:ext cx="339725" cy="338138"/>
          </a:xfrm>
          <a:custGeom>
            <a:avLst/>
            <a:gdLst>
              <a:gd name="T0" fmla="*/ 677 w 1639"/>
              <a:gd name="T1" fmla="*/ 13 h 1639"/>
              <a:gd name="T2" fmla="*/ 77 w 1639"/>
              <a:gd name="T3" fmla="*/ 473 h 1639"/>
              <a:gd name="T4" fmla="*/ 3 w 1639"/>
              <a:gd name="T5" fmla="*/ 759 h 1639"/>
              <a:gd name="T6" fmla="*/ 0 w 1639"/>
              <a:gd name="T7" fmla="*/ 771 h 1639"/>
              <a:gd name="T8" fmla="*/ 0 w 1639"/>
              <a:gd name="T9" fmla="*/ 867 h 1639"/>
              <a:gd name="T10" fmla="*/ 13 w 1639"/>
              <a:gd name="T11" fmla="*/ 962 h 1639"/>
              <a:gd name="T12" fmla="*/ 435 w 1639"/>
              <a:gd name="T13" fmla="*/ 1543 h 1639"/>
              <a:gd name="T14" fmla="*/ 758 w 1639"/>
              <a:gd name="T15" fmla="*/ 1636 h 1639"/>
              <a:gd name="T16" fmla="*/ 771 w 1639"/>
              <a:gd name="T17" fmla="*/ 1639 h 1639"/>
              <a:gd name="T18" fmla="*/ 867 w 1639"/>
              <a:gd name="T19" fmla="*/ 1639 h 1639"/>
              <a:gd name="T20" fmla="*/ 962 w 1639"/>
              <a:gd name="T21" fmla="*/ 1626 h 1639"/>
              <a:gd name="T22" fmla="*/ 1561 w 1639"/>
              <a:gd name="T23" fmla="*/ 1167 h 1639"/>
              <a:gd name="T24" fmla="*/ 1636 w 1639"/>
              <a:gd name="T25" fmla="*/ 880 h 1639"/>
              <a:gd name="T26" fmla="*/ 1639 w 1639"/>
              <a:gd name="T27" fmla="*/ 867 h 1639"/>
              <a:gd name="T28" fmla="*/ 1639 w 1639"/>
              <a:gd name="T29" fmla="*/ 771 h 1639"/>
              <a:gd name="T30" fmla="*/ 1626 w 1639"/>
              <a:gd name="T31" fmla="*/ 677 h 1639"/>
              <a:gd name="T32" fmla="*/ 1204 w 1639"/>
              <a:gd name="T33" fmla="*/ 96 h 1639"/>
              <a:gd name="T34" fmla="*/ 881 w 1639"/>
              <a:gd name="T35" fmla="*/ 3 h 1639"/>
              <a:gd name="T36" fmla="*/ 867 w 1639"/>
              <a:gd name="T37" fmla="*/ 0 h 1639"/>
              <a:gd name="T38" fmla="*/ 771 w 1639"/>
              <a:gd name="T39" fmla="*/ 0 h 1639"/>
              <a:gd name="T40" fmla="*/ 677 w 1639"/>
              <a:gd name="T41" fmla="*/ 13 h 1639"/>
              <a:gd name="T42" fmla="*/ 1502 w 1639"/>
              <a:gd name="T43" fmla="*/ 821 h 1639"/>
              <a:gd name="T44" fmla="*/ 819 w 1639"/>
              <a:gd name="T45" fmla="*/ 1502 h 1639"/>
              <a:gd name="T46" fmla="*/ 137 w 1639"/>
              <a:gd name="T47" fmla="*/ 818 h 1639"/>
              <a:gd name="T48" fmla="*/ 821 w 1639"/>
              <a:gd name="T49" fmla="*/ 137 h 1639"/>
              <a:gd name="T50" fmla="*/ 1502 w 1639"/>
              <a:gd name="T51" fmla="*/ 821 h 1639"/>
              <a:gd name="T52" fmla="*/ 439 w 1639"/>
              <a:gd name="T53" fmla="*/ 898 h 1639"/>
              <a:gd name="T54" fmla="*/ 426 w 1639"/>
              <a:gd name="T55" fmla="*/ 912 h 1639"/>
              <a:gd name="T56" fmla="*/ 463 w 1639"/>
              <a:gd name="T57" fmla="*/ 1022 h 1639"/>
              <a:gd name="T58" fmla="*/ 533 w 1639"/>
              <a:gd name="T59" fmla="*/ 998 h 1639"/>
              <a:gd name="T60" fmla="*/ 803 w 1639"/>
              <a:gd name="T61" fmla="*/ 727 h 1639"/>
              <a:gd name="T62" fmla="*/ 820 w 1639"/>
              <a:gd name="T63" fmla="*/ 706 h 1639"/>
              <a:gd name="T64" fmla="*/ 833 w 1639"/>
              <a:gd name="T65" fmla="*/ 725 h 1639"/>
              <a:gd name="T66" fmla="*/ 1104 w 1639"/>
              <a:gd name="T67" fmla="*/ 995 h 1639"/>
              <a:gd name="T68" fmla="*/ 1120 w 1639"/>
              <a:gd name="T69" fmla="*/ 1010 h 1639"/>
              <a:gd name="T70" fmla="*/ 1226 w 1639"/>
              <a:gd name="T71" fmla="*/ 977 h 1639"/>
              <a:gd name="T72" fmla="*/ 1203 w 1639"/>
              <a:gd name="T73" fmla="*/ 902 h 1639"/>
              <a:gd name="T74" fmla="*/ 878 w 1639"/>
              <a:gd name="T75" fmla="*/ 576 h 1639"/>
              <a:gd name="T76" fmla="*/ 762 w 1639"/>
              <a:gd name="T77" fmla="*/ 576 h 1639"/>
              <a:gd name="T78" fmla="*/ 439 w 1639"/>
              <a:gd name="T79" fmla="*/ 898 h 16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639" h="1639">
                <a:moveTo>
                  <a:pt x="677" y="13"/>
                </a:moveTo>
                <a:cubicBezTo>
                  <a:pt x="401" y="67"/>
                  <a:pt x="201" y="221"/>
                  <a:pt x="77" y="473"/>
                </a:cubicBezTo>
                <a:cubicBezTo>
                  <a:pt x="33" y="563"/>
                  <a:pt x="9" y="659"/>
                  <a:pt x="3" y="759"/>
                </a:cubicBezTo>
                <a:cubicBezTo>
                  <a:pt x="3" y="763"/>
                  <a:pt x="1" y="767"/>
                  <a:pt x="0" y="771"/>
                </a:cubicBezTo>
                <a:cubicBezTo>
                  <a:pt x="0" y="867"/>
                  <a:pt x="0" y="867"/>
                  <a:pt x="0" y="867"/>
                </a:cubicBezTo>
                <a:cubicBezTo>
                  <a:pt x="4" y="899"/>
                  <a:pt x="7" y="931"/>
                  <a:pt x="13" y="962"/>
                </a:cubicBezTo>
                <a:cubicBezTo>
                  <a:pt x="63" y="1222"/>
                  <a:pt x="204" y="1415"/>
                  <a:pt x="435" y="1543"/>
                </a:cubicBezTo>
                <a:cubicBezTo>
                  <a:pt x="535" y="1598"/>
                  <a:pt x="643" y="1628"/>
                  <a:pt x="758" y="1636"/>
                </a:cubicBezTo>
                <a:cubicBezTo>
                  <a:pt x="762" y="1636"/>
                  <a:pt x="767" y="1638"/>
                  <a:pt x="771" y="1639"/>
                </a:cubicBezTo>
                <a:cubicBezTo>
                  <a:pt x="867" y="1639"/>
                  <a:pt x="867" y="1639"/>
                  <a:pt x="867" y="1639"/>
                </a:cubicBezTo>
                <a:cubicBezTo>
                  <a:pt x="899" y="1635"/>
                  <a:pt x="931" y="1632"/>
                  <a:pt x="962" y="1626"/>
                </a:cubicBezTo>
                <a:cubicBezTo>
                  <a:pt x="1238" y="1572"/>
                  <a:pt x="1437" y="1418"/>
                  <a:pt x="1561" y="1167"/>
                </a:cubicBezTo>
                <a:cubicBezTo>
                  <a:pt x="1606" y="1077"/>
                  <a:pt x="1630" y="980"/>
                  <a:pt x="1636" y="880"/>
                </a:cubicBezTo>
                <a:cubicBezTo>
                  <a:pt x="1636" y="876"/>
                  <a:pt x="1638" y="872"/>
                  <a:pt x="1639" y="867"/>
                </a:cubicBezTo>
                <a:cubicBezTo>
                  <a:pt x="1639" y="771"/>
                  <a:pt x="1639" y="771"/>
                  <a:pt x="1639" y="771"/>
                </a:cubicBezTo>
                <a:cubicBezTo>
                  <a:pt x="1635" y="740"/>
                  <a:pt x="1632" y="708"/>
                  <a:pt x="1626" y="677"/>
                </a:cubicBezTo>
                <a:cubicBezTo>
                  <a:pt x="1576" y="417"/>
                  <a:pt x="1435" y="224"/>
                  <a:pt x="1204" y="96"/>
                </a:cubicBezTo>
                <a:cubicBezTo>
                  <a:pt x="1104" y="41"/>
                  <a:pt x="996" y="11"/>
                  <a:pt x="881" y="3"/>
                </a:cubicBezTo>
                <a:cubicBezTo>
                  <a:pt x="877" y="3"/>
                  <a:pt x="872" y="1"/>
                  <a:pt x="867" y="0"/>
                </a:cubicBezTo>
                <a:cubicBezTo>
                  <a:pt x="771" y="0"/>
                  <a:pt x="771" y="0"/>
                  <a:pt x="771" y="0"/>
                </a:cubicBezTo>
                <a:cubicBezTo>
                  <a:pt x="740" y="4"/>
                  <a:pt x="708" y="7"/>
                  <a:pt x="677" y="13"/>
                </a:cubicBezTo>
                <a:close/>
                <a:moveTo>
                  <a:pt x="1502" y="821"/>
                </a:moveTo>
                <a:cubicBezTo>
                  <a:pt x="1500" y="1199"/>
                  <a:pt x="1195" y="1503"/>
                  <a:pt x="819" y="1502"/>
                </a:cubicBezTo>
                <a:cubicBezTo>
                  <a:pt x="442" y="1501"/>
                  <a:pt x="136" y="1194"/>
                  <a:pt x="137" y="818"/>
                </a:cubicBezTo>
                <a:cubicBezTo>
                  <a:pt x="138" y="441"/>
                  <a:pt x="445" y="135"/>
                  <a:pt x="821" y="137"/>
                </a:cubicBezTo>
                <a:cubicBezTo>
                  <a:pt x="1199" y="139"/>
                  <a:pt x="1504" y="446"/>
                  <a:pt x="1502" y="821"/>
                </a:cubicBezTo>
                <a:close/>
                <a:moveTo>
                  <a:pt x="439" y="898"/>
                </a:moveTo>
                <a:cubicBezTo>
                  <a:pt x="435" y="903"/>
                  <a:pt x="430" y="907"/>
                  <a:pt x="426" y="912"/>
                </a:cubicBezTo>
                <a:cubicBezTo>
                  <a:pt x="393" y="952"/>
                  <a:pt x="413" y="1010"/>
                  <a:pt x="463" y="1022"/>
                </a:cubicBezTo>
                <a:cubicBezTo>
                  <a:pt x="491" y="1029"/>
                  <a:pt x="513" y="1018"/>
                  <a:pt x="533" y="998"/>
                </a:cubicBezTo>
                <a:cubicBezTo>
                  <a:pt x="623" y="907"/>
                  <a:pt x="713" y="818"/>
                  <a:pt x="803" y="727"/>
                </a:cubicBezTo>
                <a:cubicBezTo>
                  <a:pt x="808" y="722"/>
                  <a:pt x="812" y="717"/>
                  <a:pt x="820" y="706"/>
                </a:cubicBezTo>
                <a:cubicBezTo>
                  <a:pt x="826" y="715"/>
                  <a:pt x="829" y="721"/>
                  <a:pt x="833" y="725"/>
                </a:cubicBezTo>
                <a:cubicBezTo>
                  <a:pt x="923" y="815"/>
                  <a:pt x="1013" y="905"/>
                  <a:pt x="1104" y="995"/>
                </a:cubicBezTo>
                <a:cubicBezTo>
                  <a:pt x="1109" y="1001"/>
                  <a:pt x="1114" y="1006"/>
                  <a:pt x="1120" y="1010"/>
                </a:cubicBezTo>
                <a:cubicBezTo>
                  <a:pt x="1157" y="1039"/>
                  <a:pt x="1211" y="1021"/>
                  <a:pt x="1226" y="977"/>
                </a:cubicBezTo>
                <a:cubicBezTo>
                  <a:pt x="1235" y="947"/>
                  <a:pt x="1225" y="923"/>
                  <a:pt x="1203" y="902"/>
                </a:cubicBezTo>
                <a:cubicBezTo>
                  <a:pt x="1095" y="793"/>
                  <a:pt x="986" y="685"/>
                  <a:pt x="878" y="576"/>
                </a:cubicBezTo>
                <a:cubicBezTo>
                  <a:pt x="838" y="536"/>
                  <a:pt x="801" y="536"/>
                  <a:pt x="762" y="576"/>
                </a:cubicBezTo>
                <a:cubicBezTo>
                  <a:pt x="654" y="683"/>
                  <a:pt x="547" y="791"/>
                  <a:pt x="439" y="898"/>
                </a:cubicBezTo>
                <a:close/>
              </a:path>
            </a:pathLst>
          </a:custGeom>
          <a:solidFill>
            <a:schemeClr val="bg1">
              <a:lumMod val="7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4" name="Freeform 5">
            <a:extLst>
              <a:ext uri="{FF2B5EF4-FFF2-40B4-BE49-F238E27FC236}">
                <a16:creationId xmlns:a16="http://schemas.microsoft.com/office/drawing/2014/main" id="{FBA0F1CA-0D86-6764-813E-BE78832ED0DF}"/>
              </a:ext>
            </a:extLst>
          </p:cNvPr>
          <p:cNvSpPr>
            <a:spLocks noEditPoints="1"/>
          </p:cNvSpPr>
          <p:nvPr userDrawn="1"/>
        </p:nvSpPr>
        <p:spPr bwMode="auto">
          <a:xfrm rot="5400000">
            <a:off x="7314262" y="3259932"/>
            <a:ext cx="339725" cy="338138"/>
          </a:xfrm>
          <a:custGeom>
            <a:avLst/>
            <a:gdLst>
              <a:gd name="T0" fmla="*/ 677 w 1639"/>
              <a:gd name="T1" fmla="*/ 13 h 1639"/>
              <a:gd name="T2" fmla="*/ 77 w 1639"/>
              <a:gd name="T3" fmla="*/ 473 h 1639"/>
              <a:gd name="T4" fmla="*/ 3 w 1639"/>
              <a:gd name="T5" fmla="*/ 759 h 1639"/>
              <a:gd name="T6" fmla="*/ 0 w 1639"/>
              <a:gd name="T7" fmla="*/ 771 h 1639"/>
              <a:gd name="T8" fmla="*/ 0 w 1639"/>
              <a:gd name="T9" fmla="*/ 867 h 1639"/>
              <a:gd name="T10" fmla="*/ 13 w 1639"/>
              <a:gd name="T11" fmla="*/ 962 h 1639"/>
              <a:gd name="T12" fmla="*/ 435 w 1639"/>
              <a:gd name="T13" fmla="*/ 1543 h 1639"/>
              <a:gd name="T14" fmla="*/ 758 w 1639"/>
              <a:gd name="T15" fmla="*/ 1636 h 1639"/>
              <a:gd name="T16" fmla="*/ 771 w 1639"/>
              <a:gd name="T17" fmla="*/ 1639 h 1639"/>
              <a:gd name="T18" fmla="*/ 867 w 1639"/>
              <a:gd name="T19" fmla="*/ 1639 h 1639"/>
              <a:gd name="T20" fmla="*/ 962 w 1639"/>
              <a:gd name="T21" fmla="*/ 1626 h 1639"/>
              <a:gd name="T22" fmla="*/ 1561 w 1639"/>
              <a:gd name="T23" fmla="*/ 1167 h 1639"/>
              <a:gd name="T24" fmla="*/ 1636 w 1639"/>
              <a:gd name="T25" fmla="*/ 880 h 1639"/>
              <a:gd name="T26" fmla="*/ 1639 w 1639"/>
              <a:gd name="T27" fmla="*/ 867 h 1639"/>
              <a:gd name="T28" fmla="*/ 1639 w 1639"/>
              <a:gd name="T29" fmla="*/ 771 h 1639"/>
              <a:gd name="T30" fmla="*/ 1626 w 1639"/>
              <a:gd name="T31" fmla="*/ 677 h 1639"/>
              <a:gd name="T32" fmla="*/ 1204 w 1639"/>
              <a:gd name="T33" fmla="*/ 96 h 1639"/>
              <a:gd name="T34" fmla="*/ 881 w 1639"/>
              <a:gd name="T35" fmla="*/ 3 h 1639"/>
              <a:gd name="T36" fmla="*/ 867 w 1639"/>
              <a:gd name="T37" fmla="*/ 0 h 1639"/>
              <a:gd name="T38" fmla="*/ 771 w 1639"/>
              <a:gd name="T39" fmla="*/ 0 h 1639"/>
              <a:gd name="T40" fmla="*/ 677 w 1639"/>
              <a:gd name="T41" fmla="*/ 13 h 1639"/>
              <a:gd name="T42" fmla="*/ 1502 w 1639"/>
              <a:gd name="T43" fmla="*/ 821 h 1639"/>
              <a:gd name="T44" fmla="*/ 819 w 1639"/>
              <a:gd name="T45" fmla="*/ 1502 h 1639"/>
              <a:gd name="T46" fmla="*/ 137 w 1639"/>
              <a:gd name="T47" fmla="*/ 818 h 1639"/>
              <a:gd name="T48" fmla="*/ 821 w 1639"/>
              <a:gd name="T49" fmla="*/ 137 h 1639"/>
              <a:gd name="T50" fmla="*/ 1502 w 1639"/>
              <a:gd name="T51" fmla="*/ 821 h 1639"/>
              <a:gd name="T52" fmla="*/ 439 w 1639"/>
              <a:gd name="T53" fmla="*/ 898 h 1639"/>
              <a:gd name="T54" fmla="*/ 426 w 1639"/>
              <a:gd name="T55" fmla="*/ 912 h 1639"/>
              <a:gd name="T56" fmla="*/ 463 w 1639"/>
              <a:gd name="T57" fmla="*/ 1022 h 1639"/>
              <a:gd name="T58" fmla="*/ 533 w 1639"/>
              <a:gd name="T59" fmla="*/ 998 h 1639"/>
              <a:gd name="T60" fmla="*/ 803 w 1639"/>
              <a:gd name="T61" fmla="*/ 727 h 1639"/>
              <a:gd name="T62" fmla="*/ 820 w 1639"/>
              <a:gd name="T63" fmla="*/ 706 h 1639"/>
              <a:gd name="T64" fmla="*/ 833 w 1639"/>
              <a:gd name="T65" fmla="*/ 725 h 1639"/>
              <a:gd name="T66" fmla="*/ 1104 w 1639"/>
              <a:gd name="T67" fmla="*/ 995 h 1639"/>
              <a:gd name="T68" fmla="*/ 1120 w 1639"/>
              <a:gd name="T69" fmla="*/ 1010 h 1639"/>
              <a:gd name="T70" fmla="*/ 1226 w 1639"/>
              <a:gd name="T71" fmla="*/ 977 h 1639"/>
              <a:gd name="T72" fmla="*/ 1203 w 1639"/>
              <a:gd name="T73" fmla="*/ 902 h 1639"/>
              <a:gd name="T74" fmla="*/ 878 w 1639"/>
              <a:gd name="T75" fmla="*/ 576 h 1639"/>
              <a:gd name="T76" fmla="*/ 762 w 1639"/>
              <a:gd name="T77" fmla="*/ 576 h 1639"/>
              <a:gd name="T78" fmla="*/ 439 w 1639"/>
              <a:gd name="T79" fmla="*/ 898 h 16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639" h="1639">
                <a:moveTo>
                  <a:pt x="677" y="13"/>
                </a:moveTo>
                <a:cubicBezTo>
                  <a:pt x="401" y="67"/>
                  <a:pt x="201" y="221"/>
                  <a:pt x="77" y="473"/>
                </a:cubicBezTo>
                <a:cubicBezTo>
                  <a:pt x="33" y="563"/>
                  <a:pt x="9" y="659"/>
                  <a:pt x="3" y="759"/>
                </a:cubicBezTo>
                <a:cubicBezTo>
                  <a:pt x="3" y="763"/>
                  <a:pt x="1" y="767"/>
                  <a:pt x="0" y="771"/>
                </a:cubicBezTo>
                <a:cubicBezTo>
                  <a:pt x="0" y="867"/>
                  <a:pt x="0" y="867"/>
                  <a:pt x="0" y="867"/>
                </a:cubicBezTo>
                <a:cubicBezTo>
                  <a:pt x="4" y="899"/>
                  <a:pt x="7" y="931"/>
                  <a:pt x="13" y="962"/>
                </a:cubicBezTo>
                <a:cubicBezTo>
                  <a:pt x="63" y="1222"/>
                  <a:pt x="204" y="1415"/>
                  <a:pt x="435" y="1543"/>
                </a:cubicBezTo>
                <a:cubicBezTo>
                  <a:pt x="535" y="1598"/>
                  <a:pt x="643" y="1628"/>
                  <a:pt x="758" y="1636"/>
                </a:cubicBezTo>
                <a:cubicBezTo>
                  <a:pt x="762" y="1636"/>
                  <a:pt x="767" y="1638"/>
                  <a:pt x="771" y="1639"/>
                </a:cubicBezTo>
                <a:cubicBezTo>
                  <a:pt x="867" y="1639"/>
                  <a:pt x="867" y="1639"/>
                  <a:pt x="867" y="1639"/>
                </a:cubicBezTo>
                <a:cubicBezTo>
                  <a:pt x="899" y="1635"/>
                  <a:pt x="931" y="1632"/>
                  <a:pt x="962" y="1626"/>
                </a:cubicBezTo>
                <a:cubicBezTo>
                  <a:pt x="1238" y="1572"/>
                  <a:pt x="1437" y="1418"/>
                  <a:pt x="1561" y="1167"/>
                </a:cubicBezTo>
                <a:cubicBezTo>
                  <a:pt x="1606" y="1077"/>
                  <a:pt x="1630" y="980"/>
                  <a:pt x="1636" y="880"/>
                </a:cubicBezTo>
                <a:cubicBezTo>
                  <a:pt x="1636" y="876"/>
                  <a:pt x="1638" y="872"/>
                  <a:pt x="1639" y="867"/>
                </a:cubicBezTo>
                <a:cubicBezTo>
                  <a:pt x="1639" y="771"/>
                  <a:pt x="1639" y="771"/>
                  <a:pt x="1639" y="771"/>
                </a:cubicBezTo>
                <a:cubicBezTo>
                  <a:pt x="1635" y="740"/>
                  <a:pt x="1632" y="708"/>
                  <a:pt x="1626" y="677"/>
                </a:cubicBezTo>
                <a:cubicBezTo>
                  <a:pt x="1576" y="417"/>
                  <a:pt x="1435" y="224"/>
                  <a:pt x="1204" y="96"/>
                </a:cubicBezTo>
                <a:cubicBezTo>
                  <a:pt x="1104" y="41"/>
                  <a:pt x="996" y="11"/>
                  <a:pt x="881" y="3"/>
                </a:cubicBezTo>
                <a:cubicBezTo>
                  <a:pt x="877" y="3"/>
                  <a:pt x="872" y="1"/>
                  <a:pt x="867" y="0"/>
                </a:cubicBezTo>
                <a:cubicBezTo>
                  <a:pt x="771" y="0"/>
                  <a:pt x="771" y="0"/>
                  <a:pt x="771" y="0"/>
                </a:cubicBezTo>
                <a:cubicBezTo>
                  <a:pt x="740" y="4"/>
                  <a:pt x="708" y="7"/>
                  <a:pt x="677" y="13"/>
                </a:cubicBezTo>
                <a:close/>
                <a:moveTo>
                  <a:pt x="1502" y="821"/>
                </a:moveTo>
                <a:cubicBezTo>
                  <a:pt x="1500" y="1199"/>
                  <a:pt x="1195" y="1503"/>
                  <a:pt x="819" y="1502"/>
                </a:cubicBezTo>
                <a:cubicBezTo>
                  <a:pt x="442" y="1501"/>
                  <a:pt x="136" y="1194"/>
                  <a:pt x="137" y="818"/>
                </a:cubicBezTo>
                <a:cubicBezTo>
                  <a:pt x="138" y="441"/>
                  <a:pt x="445" y="135"/>
                  <a:pt x="821" y="137"/>
                </a:cubicBezTo>
                <a:cubicBezTo>
                  <a:pt x="1199" y="139"/>
                  <a:pt x="1504" y="446"/>
                  <a:pt x="1502" y="821"/>
                </a:cubicBezTo>
                <a:close/>
                <a:moveTo>
                  <a:pt x="439" y="898"/>
                </a:moveTo>
                <a:cubicBezTo>
                  <a:pt x="435" y="903"/>
                  <a:pt x="430" y="907"/>
                  <a:pt x="426" y="912"/>
                </a:cubicBezTo>
                <a:cubicBezTo>
                  <a:pt x="393" y="952"/>
                  <a:pt x="413" y="1010"/>
                  <a:pt x="463" y="1022"/>
                </a:cubicBezTo>
                <a:cubicBezTo>
                  <a:pt x="491" y="1029"/>
                  <a:pt x="513" y="1018"/>
                  <a:pt x="533" y="998"/>
                </a:cubicBezTo>
                <a:cubicBezTo>
                  <a:pt x="623" y="907"/>
                  <a:pt x="713" y="818"/>
                  <a:pt x="803" y="727"/>
                </a:cubicBezTo>
                <a:cubicBezTo>
                  <a:pt x="808" y="722"/>
                  <a:pt x="812" y="717"/>
                  <a:pt x="820" y="706"/>
                </a:cubicBezTo>
                <a:cubicBezTo>
                  <a:pt x="826" y="715"/>
                  <a:pt x="829" y="721"/>
                  <a:pt x="833" y="725"/>
                </a:cubicBezTo>
                <a:cubicBezTo>
                  <a:pt x="923" y="815"/>
                  <a:pt x="1013" y="905"/>
                  <a:pt x="1104" y="995"/>
                </a:cubicBezTo>
                <a:cubicBezTo>
                  <a:pt x="1109" y="1001"/>
                  <a:pt x="1114" y="1006"/>
                  <a:pt x="1120" y="1010"/>
                </a:cubicBezTo>
                <a:cubicBezTo>
                  <a:pt x="1157" y="1039"/>
                  <a:pt x="1211" y="1021"/>
                  <a:pt x="1226" y="977"/>
                </a:cubicBezTo>
                <a:cubicBezTo>
                  <a:pt x="1235" y="947"/>
                  <a:pt x="1225" y="923"/>
                  <a:pt x="1203" y="902"/>
                </a:cubicBezTo>
                <a:cubicBezTo>
                  <a:pt x="1095" y="793"/>
                  <a:pt x="986" y="685"/>
                  <a:pt x="878" y="576"/>
                </a:cubicBezTo>
                <a:cubicBezTo>
                  <a:pt x="838" y="536"/>
                  <a:pt x="801" y="536"/>
                  <a:pt x="762" y="576"/>
                </a:cubicBezTo>
                <a:cubicBezTo>
                  <a:pt x="654" y="683"/>
                  <a:pt x="547" y="791"/>
                  <a:pt x="439" y="898"/>
                </a:cubicBezTo>
                <a:close/>
              </a:path>
            </a:pathLst>
          </a:custGeom>
          <a:solidFill>
            <a:schemeClr val="bg1">
              <a:lumMod val="7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29" name="Text Placeholder 9">
            <a:extLst>
              <a:ext uri="{FF2B5EF4-FFF2-40B4-BE49-F238E27FC236}">
                <a16:creationId xmlns:a16="http://schemas.microsoft.com/office/drawing/2014/main" id="{BA46B8C5-C36C-06CD-AF14-4DCB747C846D}"/>
              </a:ext>
            </a:extLst>
          </p:cNvPr>
          <p:cNvSpPr>
            <a:spLocks noGrp="1"/>
          </p:cNvSpPr>
          <p:nvPr>
            <p:ph type="body" sz="quarter" idx="11" hasCustomPrompt="1"/>
          </p:nvPr>
        </p:nvSpPr>
        <p:spPr>
          <a:xfrm>
            <a:off x="3333931" y="839045"/>
            <a:ext cx="5524139" cy="607100"/>
          </a:xfrm>
          <a:prstGeom prst="rect">
            <a:avLst/>
          </a:prstGeom>
        </p:spPr>
        <p:txBody>
          <a:bodyPr/>
          <a:lstStyle>
            <a:lvl1pPr marL="0" indent="0" algn="ctr">
              <a:buFontTx/>
              <a:buNone/>
              <a:defRPr sz="4500" b="1">
                <a:solidFill>
                  <a:srgbClr val="21409A"/>
                </a:solidFill>
              </a:defRPr>
            </a:lvl1pPr>
            <a:lvl2pPr marL="457200" indent="0">
              <a:buNone/>
              <a:defRPr/>
            </a:lvl2pPr>
          </a:lstStyle>
          <a:p>
            <a:pPr lvl="0"/>
            <a:r>
              <a:rPr lang="en-US"/>
              <a:t>Click to edit Headline</a:t>
            </a:r>
          </a:p>
        </p:txBody>
      </p:sp>
      <p:sp>
        <p:nvSpPr>
          <p:cNvPr id="30" name="Text Placeholder 9">
            <a:extLst>
              <a:ext uri="{FF2B5EF4-FFF2-40B4-BE49-F238E27FC236}">
                <a16:creationId xmlns:a16="http://schemas.microsoft.com/office/drawing/2014/main" id="{0CDEE555-FFDF-6A5F-D7A9-CE91DC48CE66}"/>
              </a:ext>
            </a:extLst>
          </p:cNvPr>
          <p:cNvSpPr>
            <a:spLocks noGrp="1"/>
          </p:cNvSpPr>
          <p:nvPr>
            <p:ph type="body" sz="quarter" idx="13"/>
          </p:nvPr>
        </p:nvSpPr>
        <p:spPr>
          <a:xfrm>
            <a:off x="1948873" y="1536545"/>
            <a:ext cx="8294254" cy="467643"/>
          </a:xfrm>
          <a:prstGeom prst="rect">
            <a:avLst/>
          </a:prstGeom>
        </p:spPr>
        <p:txBody>
          <a:bodyPr numCol="1" spcCol="548640"/>
          <a:lstStyle>
            <a:lvl1pPr marL="0" indent="0" algn="ctr">
              <a:buFontTx/>
              <a:buNone/>
              <a:defRPr sz="1200" b="0">
                <a:solidFill>
                  <a:schemeClr val="tx1">
                    <a:lumMod val="50000"/>
                    <a:lumOff val="50000"/>
                  </a:schemeClr>
                </a:solidFill>
              </a:defRPr>
            </a:lvl1pPr>
            <a:lvl2pPr marL="457200" indent="0">
              <a:buNone/>
              <a:defRPr/>
            </a:lvl2pPr>
          </a:lstStyle>
          <a:p>
            <a:pPr lvl="0"/>
            <a:r>
              <a:rPr lang="en-US"/>
              <a:t>Click to edit Master text styles</a:t>
            </a:r>
          </a:p>
        </p:txBody>
      </p:sp>
    </p:spTree>
    <p:extLst>
      <p:ext uri="{BB962C8B-B14F-4D97-AF65-F5344CB8AC3E}">
        <p14:creationId xmlns:p14="http://schemas.microsoft.com/office/powerpoint/2010/main" val="9922949"/>
      </p:ext>
    </p:extLst>
  </p:cSld>
  <p:clrMapOvr>
    <a:masterClrMapping/>
  </p:clrMapOvr>
  <p:extLst>
    <p:ext uri="{DCECCB84-F9BA-43D5-87BE-67443E8EF086}">
      <p15:sldGuideLst xmlns:p15="http://schemas.microsoft.com/office/powerpoint/2012/main"/>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Important Statistics">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E5E4999C-501D-AFFA-55F9-EB42A17FCBCA}"/>
              </a:ext>
            </a:extLst>
          </p:cNvPr>
          <p:cNvSpPr>
            <a:spLocks noGrp="1"/>
          </p:cNvSpPr>
          <p:nvPr>
            <p:ph type="pic" sz="quarter" idx="13" hasCustomPrompt="1"/>
          </p:nvPr>
        </p:nvSpPr>
        <p:spPr>
          <a:xfrm>
            <a:off x="5357962" y="2066925"/>
            <a:ext cx="2682225" cy="4029075"/>
          </a:xfrm>
          <a:custGeom>
            <a:avLst/>
            <a:gdLst>
              <a:gd name="connsiteX0" fmla="*/ 0 w 2682225"/>
              <a:gd name="connsiteY0" fmla="*/ 0 h 4029075"/>
              <a:gd name="connsiteX1" fmla="*/ 2682225 w 2682225"/>
              <a:gd name="connsiteY1" fmla="*/ 0 h 4029075"/>
              <a:gd name="connsiteX2" fmla="*/ 2682225 w 2682225"/>
              <a:gd name="connsiteY2" fmla="*/ 4029075 h 4029075"/>
              <a:gd name="connsiteX3" fmla="*/ 0 w 2682225"/>
              <a:gd name="connsiteY3" fmla="*/ 4029075 h 4029075"/>
            </a:gdLst>
            <a:ahLst/>
            <a:cxnLst>
              <a:cxn ang="0">
                <a:pos x="connsiteX0" y="connsiteY0"/>
              </a:cxn>
              <a:cxn ang="0">
                <a:pos x="connsiteX1" y="connsiteY1"/>
              </a:cxn>
              <a:cxn ang="0">
                <a:pos x="connsiteX2" y="connsiteY2"/>
              </a:cxn>
              <a:cxn ang="0">
                <a:pos x="connsiteX3" y="connsiteY3"/>
              </a:cxn>
            </a:cxnLst>
            <a:rect l="l" t="t" r="r" b="b"/>
            <a:pathLst>
              <a:path w="2682225" h="4029075">
                <a:moveTo>
                  <a:pt x="0" y="0"/>
                </a:moveTo>
                <a:lnTo>
                  <a:pt x="2682225" y="0"/>
                </a:lnTo>
                <a:lnTo>
                  <a:pt x="2682225" y="4029075"/>
                </a:lnTo>
                <a:lnTo>
                  <a:pt x="0" y="4029075"/>
                </a:lnTo>
                <a:close/>
              </a:path>
            </a:pathLst>
          </a:custGeom>
          <a:solidFill>
            <a:schemeClr val="bg1">
              <a:lumMod val="95000"/>
            </a:schemeClr>
          </a:solidFill>
        </p:spPr>
        <p:txBody>
          <a:bodyPr wrap="square" anchor="ctr">
            <a:noAutofit/>
          </a:bodyPr>
          <a:lstStyle>
            <a:lvl1pPr marL="0" indent="0" algn="ctr">
              <a:buFontTx/>
              <a:buNone/>
              <a:defRPr sz="1500"/>
            </a:lvl1pPr>
          </a:lstStyle>
          <a:p>
            <a:r>
              <a:rPr lang="en-US"/>
              <a:t>Image Holder</a:t>
            </a:r>
          </a:p>
        </p:txBody>
      </p:sp>
      <p:sp>
        <p:nvSpPr>
          <p:cNvPr id="6" name="Text Placeholder 9">
            <a:extLst>
              <a:ext uri="{FF2B5EF4-FFF2-40B4-BE49-F238E27FC236}">
                <a16:creationId xmlns:a16="http://schemas.microsoft.com/office/drawing/2014/main" id="{22A2E512-57DB-CB2A-7A84-68B50F967766}"/>
              </a:ext>
            </a:extLst>
          </p:cNvPr>
          <p:cNvSpPr>
            <a:spLocks noGrp="1"/>
          </p:cNvSpPr>
          <p:nvPr>
            <p:ph type="body" sz="quarter" idx="11" hasCustomPrompt="1"/>
          </p:nvPr>
        </p:nvSpPr>
        <p:spPr>
          <a:xfrm>
            <a:off x="482025" y="570522"/>
            <a:ext cx="5524139" cy="607100"/>
          </a:xfrm>
          <a:prstGeom prst="rect">
            <a:avLst/>
          </a:prstGeom>
        </p:spPr>
        <p:txBody>
          <a:bodyPr/>
          <a:lstStyle>
            <a:lvl1pPr marL="0" indent="0">
              <a:buFontTx/>
              <a:buNone/>
              <a:defRPr sz="4500" b="1">
                <a:solidFill>
                  <a:srgbClr val="21409A"/>
                </a:solidFill>
              </a:defRPr>
            </a:lvl1pPr>
            <a:lvl2pPr marL="457200" indent="0">
              <a:buNone/>
              <a:defRPr/>
            </a:lvl2pPr>
          </a:lstStyle>
          <a:p>
            <a:pPr lvl="0"/>
            <a:r>
              <a:rPr lang="en-US"/>
              <a:t>Click to edit Headline</a:t>
            </a:r>
          </a:p>
        </p:txBody>
      </p:sp>
      <p:sp>
        <p:nvSpPr>
          <p:cNvPr id="7" name="Text Placeholder 9">
            <a:extLst>
              <a:ext uri="{FF2B5EF4-FFF2-40B4-BE49-F238E27FC236}">
                <a16:creationId xmlns:a16="http://schemas.microsoft.com/office/drawing/2014/main" id="{C54ED44B-5B58-9444-4625-50BC058F4AF5}"/>
              </a:ext>
            </a:extLst>
          </p:cNvPr>
          <p:cNvSpPr>
            <a:spLocks noGrp="1"/>
          </p:cNvSpPr>
          <p:nvPr>
            <p:ph type="body" sz="quarter" idx="14"/>
          </p:nvPr>
        </p:nvSpPr>
        <p:spPr>
          <a:xfrm>
            <a:off x="508612" y="2561283"/>
            <a:ext cx="4421197" cy="2246769"/>
          </a:xfrm>
          <a:prstGeom prst="rect">
            <a:avLst/>
          </a:prstGeom>
        </p:spPr>
        <p:txBody>
          <a:bodyPr numCol="1" spcCol="548640"/>
          <a:lstStyle>
            <a:lvl1pPr marL="0" indent="0">
              <a:buFontTx/>
              <a:buNone/>
              <a:defRPr sz="1200" b="0">
                <a:solidFill>
                  <a:schemeClr val="tx1">
                    <a:lumMod val="50000"/>
                    <a:lumOff val="50000"/>
                  </a:schemeClr>
                </a:solidFill>
              </a:defRPr>
            </a:lvl1pPr>
            <a:lvl2pPr marL="457200" indent="0">
              <a:buNone/>
              <a:defRPr/>
            </a:lvl2pPr>
          </a:lstStyle>
          <a:p>
            <a:pPr lvl="0"/>
            <a:r>
              <a:rPr lang="en-US"/>
              <a:t>Click to edit Master text styles</a:t>
            </a:r>
          </a:p>
        </p:txBody>
      </p:sp>
      <p:sp>
        <p:nvSpPr>
          <p:cNvPr id="8" name="Text Placeholder 9">
            <a:extLst>
              <a:ext uri="{FF2B5EF4-FFF2-40B4-BE49-F238E27FC236}">
                <a16:creationId xmlns:a16="http://schemas.microsoft.com/office/drawing/2014/main" id="{6E2CF512-C3E4-2F1E-18A6-7D3CC4AD808E}"/>
              </a:ext>
            </a:extLst>
          </p:cNvPr>
          <p:cNvSpPr>
            <a:spLocks noGrp="1"/>
          </p:cNvSpPr>
          <p:nvPr>
            <p:ph type="body" sz="quarter" idx="12"/>
          </p:nvPr>
        </p:nvSpPr>
        <p:spPr>
          <a:xfrm>
            <a:off x="482025" y="1911066"/>
            <a:ext cx="4442578" cy="607101"/>
          </a:xfrm>
          <a:prstGeom prst="rect">
            <a:avLst/>
          </a:prstGeom>
        </p:spPr>
        <p:txBody>
          <a:bodyPr/>
          <a:lstStyle>
            <a:lvl1pPr marL="0" indent="0">
              <a:buFontTx/>
              <a:buNone/>
              <a:defRPr sz="1600" b="1">
                <a:solidFill>
                  <a:srgbClr val="39B54A"/>
                </a:solidFill>
              </a:defRPr>
            </a:lvl1pPr>
            <a:lvl2pPr marL="457200" indent="0">
              <a:buNone/>
              <a:defRPr/>
            </a:lvl2pPr>
          </a:lstStyle>
          <a:p>
            <a:pPr lvl="0"/>
            <a:r>
              <a:rPr lang="en-US"/>
              <a:t>Click to edit</a:t>
            </a:r>
          </a:p>
        </p:txBody>
      </p:sp>
    </p:spTree>
    <p:extLst>
      <p:ext uri="{BB962C8B-B14F-4D97-AF65-F5344CB8AC3E}">
        <p14:creationId xmlns:p14="http://schemas.microsoft.com/office/powerpoint/2010/main" val="3982900796"/>
      </p:ext>
    </p:extLst>
  </p:cSld>
  <p:clrMapOvr>
    <a:masterClrMapping/>
  </p:clrMapOvr>
  <p:extLst>
    <p:ext uri="{DCECCB84-F9BA-43D5-87BE-67443E8EF086}">
      <p15:sldGuideLst xmlns:p15="http://schemas.microsoft.com/office/powerpoint/2012/main"/>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Service Description">
    <p:spTree>
      <p:nvGrpSpPr>
        <p:cNvPr id="1" name=""/>
        <p:cNvGrpSpPr/>
        <p:nvPr/>
      </p:nvGrpSpPr>
      <p:grpSpPr>
        <a:xfrm>
          <a:off x="0" y="0"/>
          <a:ext cx="0" cy="0"/>
          <a:chOff x="0" y="0"/>
          <a:chExt cx="0" cy="0"/>
        </a:xfrm>
      </p:grpSpPr>
      <p:sp>
        <p:nvSpPr>
          <p:cNvPr id="29" name="Text Placeholder 9">
            <a:extLst>
              <a:ext uri="{FF2B5EF4-FFF2-40B4-BE49-F238E27FC236}">
                <a16:creationId xmlns:a16="http://schemas.microsoft.com/office/drawing/2014/main" id="{BA46B8C5-C36C-06CD-AF14-4DCB747C846D}"/>
              </a:ext>
            </a:extLst>
          </p:cNvPr>
          <p:cNvSpPr>
            <a:spLocks noGrp="1"/>
          </p:cNvSpPr>
          <p:nvPr>
            <p:ph type="body" sz="quarter" idx="11" hasCustomPrompt="1"/>
          </p:nvPr>
        </p:nvSpPr>
        <p:spPr>
          <a:xfrm>
            <a:off x="482023" y="568698"/>
            <a:ext cx="5524139" cy="607100"/>
          </a:xfrm>
          <a:prstGeom prst="rect">
            <a:avLst/>
          </a:prstGeom>
        </p:spPr>
        <p:txBody>
          <a:bodyPr/>
          <a:lstStyle>
            <a:lvl1pPr marL="0" indent="0" algn="l">
              <a:buFontTx/>
              <a:buNone/>
              <a:defRPr sz="4500" b="1">
                <a:solidFill>
                  <a:srgbClr val="21409A"/>
                </a:solidFill>
              </a:defRPr>
            </a:lvl1pPr>
            <a:lvl2pPr marL="457200" indent="0">
              <a:buNone/>
              <a:defRPr/>
            </a:lvl2pPr>
          </a:lstStyle>
          <a:p>
            <a:pPr lvl="0"/>
            <a:r>
              <a:rPr lang="en-US"/>
              <a:t>Click to edit Headline</a:t>
            </a:r>
          </a:p>
        </p:txBody>
      </p:sp>
      <p:sp>
        <p:nvSpPr>
          <p:cNvPr id="30" name="Text Placeholder 9">
            <a:extLst>
              <a:ext uri="{FF2B5EF4-FFF2-40B4-BE49-F238E27FC236}">
                <a16:creationId xmlns:a16="http://schemas.microsoft.com/office/drawing/2014/main" id="{0CDEE555-FFDF-6A5F-D7A9-CE91DC48CE66}"/>
              </a:ext>
            </a:extLst>
          </p:cNvPr>
          <p:cNvSpPr>
            <a:spLocks noGrp="1"/>
          </p:cNvSpPr>
          <p:nvPr>
            <p:ph type="body" sz="quarter" idx="13"/>
          </p:nvPr>
        </p:nvSpPr>
        <p:spPr>
          <a:xfrm>
            <a:off x="482023" y="2668424"/>
            <a:ext cx="3146653" cy="1980217"/>
          </a:xfrm>
          <a:prstGeom prst="rect">
            <a:avLst/>
          </a:prstGeom>
        </p:spPr>
        <p:txBody>
          <a:bodyPr numCol="1" spcCol="548640"/>
          <a:lstStyle>
            <a:lvl1pPr marL="0" indent="0" algn="l">
              <a:buFontTx/>
              <a:buNone/>
              <a:defRPr sz="1200" b="0">
                <a:solidFill>
                  <a:schemeClr val="tx1">
                    <a:lumMod val="50000"/>
                    <a:lumOff val="50000"/>
                  </a:schemeClr>
                </a:solidFill>
              </a:defRPr>
            </a:lvl1pPr>
            <a:lvl2pPr marL="457200" indent="0">
              <a:buNone/>
              <a:defRPr/>
            </a:lvl2pPr>
          </a:lstStyle>
          <a:p>
            <a:pPr lvl="0"/>
            <a:r>
              <a:rPr lang="en-US"/>
              <a:t>Click to edit Master text styles</a:t>
            </a:r>
          </a:p>
        </p:txBody>
      </p:sp>
      <p:sp>
        <p:nvSpPr>
          <p:cNvPr id="37" name="Text Placeholder 9">
            <a:extLst>
              <a:ext uri="{FF2B5EF4-FFF2-40B4-BE49-F238E27FC236}">
                <a16:creationId xmlns:a16="http://schemas.microsoft.com/office/drawing/2014/main" id="{B62145AB-8FD9-D38E-F51A-507AE3587FAE}"/>
              </a:ext>
            </a:extLst>
          </p:cNvPr>
          <p:cNvSpPr>
            <a:spLocks noGrp="1"/>
          </p:cNvSpPr>
          <p:nvPr>
            <p:ph type="body" sz="quarter" idx="16"/>
          </p:nvPr>
        </p:nvSpPr>
        <p:spPr>
          <a:xfrm>
            <a:off x="482025" y="1904717"/>
            <a:ext cx="5524137" cy="582321"/>
          </a:xfrm>
          <a:prstGeom prst="rect">
            <a:avLst/>
          </a:prstGeom>
        </p:spPr>
        <p:txBody>
          <a:bodyPr/>
          <a:lstStyle>
            <a:lvl1pPr marL="0" indent="0">
              <a:buFontTx/>
              <a:buNone/>
              <a:defRPr sz="1600" b="1">
                <a:solidFill>
                  <a:srgbClr val="39B54A"/>
                </a:solidFill>
              </a:defRPr>
            </a:lvl1pPr>
            <a:lvl2pPr marL="457200" indent="0">
              <a:buNone/>
              <a:defRPr/>
            </a:lvl2pPr>
          </a:lstStyle>
          <a:p>
            <a:pPr lvl="0"/>
            <a:r>
              <a:rPr lang="en-US"/>
              <a:t>Click to edit</a:t>
            </a:r>
          </a:p>
        </p:txBody>
      </p:sp>
      <p:sp>
        <p:nvSpPr>
          <p:cNvPr id="38" name="Rectangle: Rounded Corners 37">
            <a:extLst>
              <a:ext uri="{FF2B5EF4-FFF2-40B4-BE49-F238E27FC236}">
                <a16:creationId xmlns:a16="http://schemas.microsoft.com/office/drawing/2014/main" id="{C2C2BC19-0944-9A37-04D9-F54B3EF1DD0C}"/>
              </a:ext>
            </a:extLst>
          </p:cNvPr>
          <p:cNvSpPr/>
          <p:nvPr userDrawn="1"/>
        </p:nvSpPr>
        <p:spPr>
          <a:xfrm>
            <a:off x="3863340" y="2684242"/>
            <a:ext cx="8328660" cy="1861378"/>
          </a:xfrm>
          <a:prstGeom prst="roundRect">
            <a:avLst>
              <a:gd name="adj" fmla="val 0"/>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352559926"/>
      </p:ext>
    </p:extLst>
  </p:cSld>
  <p:clrMapOvr>
    <a:masterClrMapping/>
  </p:clrMapOvr>
  <p:extLst>
    <p:ext uri="{DCECCB84-F9BA-43D5-87BE-67443E8EF086}">
      <p15:sldGuideLst xmlns:p15="http://schemas.microsoft.com/office/powerpoint/2012/main"/>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Specific Analysis">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8C6D9B65-68C7-9181-9918-8E6BBF8C96DE}"/>
              </a:ext>
            </a:extLst>
          </p:cNvPr>
          <p:cNvSpPr/>
          <p:nvPr userDrawn="1"/>
        </p:nvSpPr>
        <p:spPr>
          <a:xfrm>
            <a:off x="0" y="0"/>
            <a:ext cx="5815151" cy="6858000"/>
          </a:xfrm>
          <a:prstGeom prst="rect">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Rounded Corners 11">
            <a:extLst>
              <a:ext uri="{FF2B5EF4-FFF2-40B4-BE49-F238E27FC236}">
                <a16:creationId xmlns:a16="http://schemas.microsoft.com/office/drawing/2014/main" id="{8C4903DE-A2C4-01A3-E708-B31E9355798F}"/>
              </a:ext>
            </a:extLst>
          </p:cNvPr>
          <p:cNvSpPr/>
          <p:nvPr userDrawn="1"/>
        </p:nvSpPr>
        <p:spPr>
          <a:xfrm>
            <a:off x="6409264" y="2116998"/>
            <a:ext cx="893206" cy="840357"/>
          </a:xfrm>
          <a:prstGeom prst="roundRect">
            <a:avLst>
              <a:gd name="adj" fmla="val 0"/>
            </a:avLst>
          </a:prstGeom>
          <a:solidFill>
            <a:schemeClr val="bg1">
              <a:lumMod val="95000"/>
            </a:schemeClr>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Picture Placeholder 5">
            <a:extLst>
              <a:ext uri="{FF2B5EF4-FFF2-40B4-BE49-F238E27FC236}">
                <a16:creationId xmlns:a16="http://schemas.microsoft.com/office/drawing/2014/main" id="{51202D67-0F93-C108-8259-E76B216AD217}"/>
              </a:ext>
            </a:extLst>
          </p:cNvPr>
          <p:cNvSpPr>
            <a:spLocks noGrp="1"/>
          </p:cNvSpPr>
          <p:nvPr>
            <p:ph type="pic" sz="quarter" idx="13" hasCustomPrompt="1"/>
          </p:nvPr>
        </p:nvSpPr>
        <p:spPr>
          <a:xfrm>
            <a:off x="882979" y="1406524"/>
            <a:ext cx="4005263" cy="4005263"/>
          </a:xfrm>
          <a:custGeom>
            <a:avLst/>
            <a:gdLst>
              <a:gd name="connsiteX0" fmla="*/ 634245 w 1268490"/>
              <a:gd name="connsiteY0" fmla="*/ 0 h 1268490"/>
              <a:gd name="connsiteX1" fmla="*/ 1268490 w 1268490"/>
              <a:gd name="connsiteY1" fmla="*/ 634245 h 1268490"/>
              <a:gd name="connsiteX2" fmla="*/ 634245 w 1268490"/>
              <a:gd name="connsiteY2" fmla="*/ 1268490 h 1268490"/>
              <a:gd name="connsiteX3" fmla="*/ 0 w 1268490"/>
              <a:gd name="connsiteY3" fmla="*/ 634245 h 1268490"/>
              <a:gd name="connsiteX4" fmla="*/ 634245 w 1268490"/>
              <a:gd name="connsiteY4" fmla="*/ 0 h 12684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68490" h="1268490">
                <a:moveTo>
                  <a:pt x="634245" y="0"/>
                </a:moveTo>
                <a:cubicBezTo>
                  <a:pt x="984529" y="0"/>
                  <a:pt x="1268490" y="283961"/>
                  <a:pt x="1268490" y="634245"/>
                </a:cubicBezTo>
                <a:cubicBezTo>
                  <a:pt x="1268490" y="984529"/>
                  <a:pt x="984529" y="1268490"/>
                  <a:pt x="634245" y="1268490"/>
                </a:cubicBezTo>
                <a:cubicBezTo>
                  <a:pt x="283961" y="1268490"/>
                  <a:pt x="0" y="984529"/>
                  <a:pt x="0" y="634245"/>
                </a:cubicBezTo>
                <a:cubicBezTo>
                  <a:pt x="0" y="283961"/>
                  <a:pt x="283961" y="0"/>
                  <a:pt x="634245" y="0"/>
                </a:cubicBezTo>
                <a:close/>
              </a:path>
            </a:pathLst>
          </a:custGeom>
          <a:solidFill>
            <a:srgbClr val="39B54A"/>
          </a:solidFill>
        </p:spPr>
        <p:txBody>
          <a:bodyPr wrap="square" anchor="ctr">
            <a:noAutofit/>
          </a:bodyPr>
          <a:lstStyle>
            <a:lvl1pPr marL="0" indent="0" algn="ctr">
              <a:buFontTx/>
              <a:buNone/>
              <a:defRPr sz="1500">
                <a:solidFill>
                  <a:schemeClr val="bg1"/>
                </a:solidFill>
              </a:defRPr>
            </a:lvl1pPr>
          </a:lstStyle>
          <a:p>
            <a:r>
              <a:rPr lang="en-US"/>
              <a:t>Image Holder</a:t>
            </a:r>
          </a:p>
        </p:txBody>
      </p:sp>
      <p:sp>
        <p:nvSpPr>
          <p:cNvPr id="17" name="Text Placeholder 9">
            <a:extLst>
              <a:ext uri="{FF2B5EF4-FFF2-40B4-BE49-F238E27FC236}">
                <a16:creationId xmlns:a16="http://schemas.microsoft.com/office/drawing/2014/main" id="{36681DBB-CF40-0D4C-98EA-0DBBC1B13D90}"/>
              </a:ext>
            </a:extLst>
          </p:cNvPr>
          <p:cNvSpPr>
            <a:spLocks noGrp="1"/>
          </p:cNvSpPr>
          <p:nvPr>
            <p:ph type="body" sz="quarter" idx="11" hasCustomPrompt="1"/>
          </p:nvPr>
        </p:nvSpPr>
        <p:spPr>
          <a:xfrm>
            <a:off x="6296402" y="579715"/>
            <a:ext cx="5524139" cy="607100"/>
          </a:xfrm>
          <a:prstGeom prst="rect">
            <a:avLst/>
          </a:prstGeom>
        </p:spPr>
        <p:txBody>
          <a:bodyPr/>
          <a:lstStyle>
            <a:lvl1pPr marL="0" indent="0" algn="l">
              <a:buFontTx/>
              <a:buNone/>
              <a:defRPr sz="4500" b="1">
                <a:solidFill>
                  <a:srgbClr val="21409A"/>
                </a:solidFill>
              </a:defRPr>
            </a:lvl1pPr>
            <a:lvl2pPr marL="457200" indent="0">
              <a:buNone/>
              <a:defRPr/>
            </a:lvl2pPr>
          </a:lstStyle>
          <a:p>
            <a:pPr lvl="0"/>
            <a:r>
              <a:rPr lang="en-US"/>
              <a:t>Click to edit Headline</a:t>
            </a:r>
          </a:p>
        </p:txBody>
      </p:sp>
      <p:sp>
        <p:nvSpPr>
          <p:cNvPr id="18" name="Text Placeholder 9">
            <a:extLst>
              <a:ext uri="{FF2B5EF4-FFF2-40B4-BE49-F238E27FC236}">
                <a16:creationId xmlns:a16="http://schemas.microsoft.com/office/drawing/2014/main" id="{86762DB1-A96F-8BE7-1471-22171E40D8D9}"/>
              </a:ext>
            </a:extLst>
          </p:cNvPr>
          <p:cNvSpPr>
            <a:spLocks noGrp="1"/>
          </p:cNvSpPr>
          <p:nvPr>
            <p:ph type="body" sz="quarter" idx="14"/>
          </p:nvPr>
        </p:nvSpPr>
        <p:spPr>
          <a:xfrm>
            <a:off x="6326219" y="3761428"/>
            <a:ext cx="3730148" cy="731060"/>
          </a:xfrm>
          <a:prstGeom prst="rect">
            <a:avLst/>
          </a:prstGeom>
        </p:spPr>
        <p:txBody>
          <a:bodyPr numCol="1" spcCol="548640"/>
          <a:lstStyle>
            <a:lvl1pPr marL="0" indent="0" algn="l">
              <a:buFontTx/>
              <a:buNone/>
              <a:defRPr sz="1200" b="0">
                <a:solidFill>
                  <a:schemeClr val="tx1">
                    <a:lumMod val="50000"/>
                    <a:lumOff val="50000"/>
                  </a:schemeClr>
                </a:solidFill>
              </a:defRPr>
            </a:lvl1pPr>
            <a:lvl2pPr marL="457200" indent="0">
              <a:buNone/>
              <a:defRPr/>
            </a:lvl2pPr>
          </a:lstStyle>
          <a:p>
            <a:pPr lvl="0"/>
            <a:r>
              <a:rPr lang="en-US"/>
              <a:t>Click to edit Master text styles</a:t>
            </a:r>
          </a:p>
        </p:txBody>
      </p:sp>
      <p:sp>
        <p:nvSpPr>
          <p:cNvPr id="19" name="Text Placeholder 9">
            <a:extLst>
              <a:ext uri="{FF2B5EF4-FFF2-40B4-BE49-F238E27FC236}">
                <a16:creationId xmlns:a16="http://schemas.microsoft.com/office/drawing/2014/main" id="{4CCF6A70-62E6-CBD2-5C44-192FD263A95C}"/>
              </a:ext>
            </a:extLst>
          </p:cNvPr>
          <p:cNvSpPr>
            <a:spLocks noGrp="1"/>
          </p:cNvSpPr>
          <p:nvPr>
            <p:ph type="body" sz="quarter" idx="16"/>
          </p:nvPr>
        </p:nvSpPr>
        <p:spPr>
          <a:xfrm>
            <a:off x="6318490" y="3377104"/>
            <a:ext cx="5524137" cy="346709"/>
          </a:xfrm>
          <a:prstGeom prst="rect">
            <a:avLst/>
          </a:prstGeom>
        </p:spPr>
        <p:txBody>
          <a:bodyPr/>
          <a:lstStyle>
            <a:lvl1pPr marL="0" indent="0">
              <a:buFontTx/>
              <a:buNone/>
              <a:defRPr sz="2000" b="1">
                <a:solidFill>
                  <a:srgbClr val="39B54A"/>
                </a:solidFill>
              </a:defRPr>
            </a:lvl1pPr>
            <a:lvl2pPr marL="457200" indent="0">
              <a:buNone/>
              <a:defRPr/>
            </a:lvl2pPr>
          </a:lstStyle>
          <a:p>
            <a:pPr lvl="0"/>
            <a:r>
              <a:rPr lang="en-US"/>
              <a:t>Click to edit</a:t>
            </a:r>
          </a:p>
        </p:txBody>
      </p:sp>
      <p:sp>
        <p:nvSpPr>
          <p:cNvPr id="20" name="Text Placeholder 9">
            <a:extLst>
              <a:ext uri="{FF2B5EF4-FFF2-40B4-BE49-F238E27FC236}">
                <a16:creationId xmlns:a16="http://schemas.microsoft.com/office/drawing/2014/main" id="{5537DDE8-0749-6982-9B98-1B3A57EC50A9}"/>
              </a:ext>
            </a:extLst>
          </p:cNvPr>
          <p:cNvSpPr>
            <a:spLocks noGrp="1"/>
          </p:cNvSpPr>
          <p:nvPr>
            <p:ph type="body" sz="quarter" idx="17"/>
          </p:nvPr>
        </p:nvSpPr>
        <p:spPr>
          <a:xfrm>
            <a:off x="6318489" y="4683122"/>
            <a:ext cx="5524137" cy="346709"/>
          </a:xfrm>
          <a:prstGeom prst="rect">
            <a:avLst/>
          </a:prstGeom>
        </p:spPr>
        <p:txBody>
          <a:bodyPr/>
          <a:lstStyle>
            <a:lvl1pPr marL="0" indent="0">
              <a:buFontTx/>
              <a:buNone/>
              <a:defRPr sz="2000" b="1">
                <a:solidFill>
                  <a:srgbClr val="39B54A"/>
                </a:solidFill>
              </a:defRPr>
            </a:lvl1pPr>
            <a:lvl2pPr marL="457200" indent="0">
              <a:buNone/>
              <a:defRPr/>
            </a:lvl2pPr>
          </a:lstStyle>
          <a:p>
            <a:pPr lvl="0"/>
            <a:r>
              <a:rPr lang="en-US"/>
              <a:t>Click to edit</a:t>
            </a:r>
          </a:p>
        </p:txBody>
      </p:sp>
    </p:spTree>
    <p:extLst>
      <p:ext uri="{BB962C8B-B14F-4D97-AF65-F5344CB8AC3E}">
        <p14:creationId xmlns:p14="http://schemas.microsoft.com/office/powerpoint/2010/main" val="1604202994"/>
      </p:ext>
    </p:extLst>
  </p:cSld>
  <p:clrMapOvr>
    <a:masterClrMapping/>
  </p:clrMapOvr>
  <p:extLst>
    <p:ext uri="{DCECCB84-F9BA-43D5-87BE-67443E8EF086}">
      <p15:sldGuideLst xmlns:p15="http://schemas.microsoft.com/office/powerpoint/2012/main"/>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Service Showcase">
    <p:spTree>
      <p:nvGrpSpPr>
        <p:cNvPr id="1" name=""/>
        <p:cNvGrpSpPr/>
        <p:nvPr/>
      </p:nvGrpSpPr>
      <p:grpSpPr>
        <a:xfrm>
          <a:off x="0" y="0"/>
          <a:ext cx="0" cy="0"/>
          <a:chOff x="0" y="0"/>
          <a:chExt cx="0" cy="0"/>
        </a:xfrm>
      </p:grpSpPr>
      <p:sp>
        <p:nvSpPr>
          <p:cNvPr id="11" name="Picture Placeholder 10">
            <a:extLst>
              <a:ext uri="{FF2B5EF4-FFF2-40B4-BE49-F238E27FC236}">
                <a16:creationId xmlns:a16="http://schemas.microsoft.com/office/drawing/2014/main" id="{15A760B1-100B-F139-7684-CE9A44DFDC1E}"/>
              </a:ext>
            </a:extLst>
          </p:cNvPr>
          <p:cNvSpPr>
            <a:spLocks noGrp="1"/>
          </p:cNvSpPr>
          <p:nvPr>
            <p:ph type="pic" sz="quarter" idx="18" hasCustomPrompt="1"/>
          </p:nvPr>
        </p:nvSpPr>
        <p:spPr>
          <a:xfrm>
            <a:off x="4682158" y="4702630"/>
            <a:ext cx="1771651" cy="1393371"/>
          </a:xfrm>
          <a:custGeom>
            <a:avLst/>
            <a:gdLst>
              <a:gd name="connsiteX0" fmla="*/ 0 w 1771651"/>
              <a:gd name="connsiteY0" fmla="*/ 0 h 1393371"/>
              <a:gd name="connsiteX1" fmla="*/ 1771651 w 1771651"/>
              <a:gd name="connsiteY1" fmla="*/ 0 h 1393371"/>
              <a:gd name="connsiteX2" fmla="*/ 1771651 w 1771651"/>
              <a:gd name="connsiteY2" fmla="*/ 1393371 h 1393371"/>
              <a:gd name="connsiteX3" fmla="*/ 0 w 1771651"/>
              <a:gd name="connsiteY3" fmla="*/ 1393371 h 1393371"/>
            </a:gdLst>
            <a:ahLst/>
            <a:cxnLst>
              <a:cxn ang="0">
                <a:pos x="connsiteX0" y="connsiteY0"/>
              </a:cxn>
              <a:cxn ang="0">
                <a:pos x="connsiteX1" y="connsiteY1"/>
              </a:cxn>
              <a:cxn ang="0">
                <a:pos x="connsiteX2" y="connsiteY2"/>
              </a:cxn>
              <a:cxn ang="0">
                <a:pos x="connsiteX3" y="connsiteY3"/>
              </a:cxn>
            </a:cxnLst>
            <a:rect l="l" t="t" r="r" b="b"/>
            <a:pathLst>
              <a:path w="1771651" h="1393371">
                <a:moveTo>
                  <a:pt x="0" y="0"/>
                </a:moveTo>
                <a:lnTo>
                  <a:pt x="1771651" y="0"/>
                </a:lnTo>
                <a:lnTo>
                  <a:pt x="1771651" y="1393371"/>
                </a:lnTo>
                <a:lnTo>
                  <a:pt x="0" y="1393371"/>
                </a:lnTo>
                <a:close/>
              </a:path>
            </a:pathLst>
          </a:custGeom>
          <a:solidFill>
            <a:schemeClr val="bg1">
              <a:lumMod val="95000"/>
            </a:schemeClr>
          </a:solidFill>
        </p:spPr>
        <p:txBody>
          <a:bodyPr wrap="square" anchor="ctr">
            <a:noAutofit/>
          </a:bodyPr>
          <a:lstStyle>
            <a:lvl1pPr marL="0" indent="0" algn="ctr">
              <a:buFontTx/>
              <a:buNone/>
              <a:defRPr sz="1500"/>
            </a:lvl1pPr>
          </a:lstStyle>
          <a:p>
            <a:r>
              <a:rPr lang="en-US"/>
              <a:t>Image Holder</a:t>
            </a:r>
          </a:p>
        </p:txBody>
      </p:sp>
      <p:sp>
        <p:nvSpPr>
          <p:cNvPr id="10" name="Picture Placeholder 9">
            <a:extLst>
              <a:ext uri="{FF2B5EF4-FFF2-40B4-BE49-F238E27FC236}">
                <a16:creationId xmlns:a16="http://schemas.microsoft.com/office/drawing/2014/main" id="{56570BB8-8252-72C0-22E3-962F42D0BC40}"/>
              </a:ext>
            </a:extLst>
          </p:cNvPr>
          <p:cNvSpPr>
            <a:spLocks noGrp="1"/>
          </p:cNvSpPr>
          <p:nvPr>
            <p:ph type="pic" sz="quarter" idx="17" hasCustomPrompt="1"/>
          </p:nvPr>
        </p:nvSpPr>
        <p:spPr>
          <a:xfrm>
            <a:off x="2703028" y="4702630"/>
            <a:ext cx="1771651" cy="1393371"/>
          </a:xfrm>
          <a:custGeom>
            <a:avLst/>
            <a:gdLst>
              <a:gd name="connsiteX0" fmla="*/ 0 w 1771651"/>
              <a:gd name="connsiteY0" fmla="*/ 0 h 1393371"/>
              <a:gd name="connsiteX1" fmla="*/ 1771651 w 1771651"/>
              <a:gd name="connsiteY1" fmla="*/ 0 h 1393371"/>
              <a:gd name="connsiteX2" fmla="*/ 1771651 w 1771651"/>
              <a:gd name="connsiteY2" fmla="*/ 1393371 h 1393371"/>
              <a:gd name="connsiteX3" fmla="*/ 0 w 1771651"/>
              <a:gd name="connsiteY3" fmla="*/ 1393371 h 1393371"/>
            </a:gdLst>
            <a:ahLst/>
            <a:cxnLst>
              <a:cxn ang="0">
                <a:pos x="connsiteX0" y="connsiteY0"/>
              </a:cxn>
              <a:cxn ang="0">
                <a:pos x="connsiteX1" y="connsiteY1"/>
              </a:cxn>
              <a:cxn ang="0">
                <a:pos x="connsiteX2" y="connsiteY2"/>
              </a:cxn>
              <a:cxn ang="0">
                <a:pos x="connsiteX3" y="connsiteY3"/>
              </a:cxn>
            </a:cxnLst>
            <a:rect l="l" t="t" r="r" b="b"/>
            <a:pathLst>
              <a:path w="1771651" h="1393371">
                <a:moveTo>
                  <a:pt x="0" y="0"/>
                </a:moveTo>
                <a:lnTo>
                  <a:pt x="1771651" y="0"/>
                </a:lnTo>
                <a:lnTo>
                  <a:pt x="1771651" y="1393371"/>
                </a:lnTo>
                <a:lnTo>
                  <a:pt x="0" y="1393371"/>
                </a:lnTo>
                <a:close/>
              </a:path>
            </a:pathLst>
          </a:custGeom>
          <a:solidFill>
            <a:schemeClr val="bg1">
              <a:lumMod val="95000"/>
            </a:schemeClr>
          </a:solidFill>
        </p:spPr>
        <p:txBody>
          <a:bodyPr wrap="square" anchor="ctr">
            <a:noAutofit/>
          </a:bodyPr>
          <a:lstStyle>
            <a:lvl1pPr marL="0" indent="0" algn="ctr">
              <a:buFontTx/>
              <a:buNone/>
              <a:defRPr sz="1500"/>
            </a:lvl1pPr>
          </a:lstStyle>
          <a:p>
            <a:r>
              <a:rPr lang="en-US"/>
              <a:t>Image Holder</a:t>
            </a:r>
          </a:p>
        </p:txBody>
      </p:sp>
      <p:sp>
        <p:nvSpPr>
          <p:cNvPr id="9" name="Picture Placeholder 8">
            <a:extLst>
              <a:ext uri="{FF2B5EF4-FFF2-40B4-BE49-F238E27FC236}">
                <a16:creationId xmlns:a16="http://schemas.microsoft.com/office/drawing/2014/main" id="{482B9DF2-BB83-AC57-5E76-3F7D4BF5D803}"/>
              </a:ext>
            </a:extLst>
          </p:cNvPr>
          <p:cNvSpPr>
            <a:spLocks noGrp="1"/>
          </p:cNvSpPr>
          <p:nvPr>
            <p:ph type="pic" sz="quarter" idx="16" hasCustomPrompt="1"/>
          </p:nvPr>
        </p:nvSpPr>
        <p:spPr>
          <a:xfrm>
            <a:off x="723900" y="4702630"/>
            <a:ext cx="1771651" cy="1393371"/>
          </a:xfrm>
          <a:custGeom>
            <a:avLst/>
            <a:gdLst>
              <a:gd name="connsiteX0" fmla="*/ 0 w 1771651"/>
              <a:gd name="connsiteY0" fmla="*/ 0 h 1393371"/>
              <a:gd name="connsiteX1" fmla="*/ 1771651 w 1771651"/>
              <a:gd name="connsiteY1" fmla="*/ 0 h 1393371"/>
              <a:gd name="connsiteX2" fmla="*/ 1771651 w 1771651"/>
              <a:gd name="connsiteY2" fmla="*/ 1393371 h 1393371"/>
              <a:gd name="connsiteX3" fmla="*/ 0 w 1771651"/>
              <a:gd name="connsiteY3" fmla="*/ 1393371 h 1393371"/>
            </a:gdLst>
            <a:ahLst/>
            <a:cxnLst>
              <a:cxn ang="0">
                <a:pos x="connsiteX0" y="connsiteY0"/>
              </a:cxn>
              <a:cxn ang="0">
                <a:pos x="connsiteX1" y="connsiteY1"/>
              </a:cxn>
              <a:cxn ang="0">
                <a:pos x="connsiteX2" y="connsiteY2"/>
              </a:cxn>
              <a:cxn ang="0">
                <a:pos x="connsiteX3" y="connsiteY3"/>
              </a:cxn>
            </a:cxnLst>
            <a:rect l="l" t="t" r="r" b="b"/>
            <a:pathLst>
              <a:path w="1771651" h="1393371">
                <a:moveTo>
                  <a:pt x="0" y="0"/>
                </a:moveTo>
                <a:lnTo>
                  <a:pt x="1771651" y="0"/>
                </a:lnTo>
                <a:lnTo>
                  <a:pt x="1771651" y="1393371"/>
                </a:lnTo>
                <a:lnTo>
                  <a:pt x="0" y="1393371"/>
                </a:lnTo>
                <a:close/>
              </a:path>
            </a:pathLst>
          </a:custGeom>
          <a:solidFill>
            <a:schemeClr val="bg1">
              <a:lumMod val="95000"/>
            </a:schemeClr>
          </a:solidFill>
        </p:spPr>
        <p:txBody>
          <a:bodyPr wrap="square" anchor="ctr">
            <a:noAutofit/>
          </a:bodyPr>
          <a:lstStyle>
            <a:lvl1pPr marL="0" indent="0" algn="ctr">
              <a:buFontTx/>
              <a:buNone/>
              <a:defRPr sz="1500"/>
            </a:lvl1pPr>
          </a:lstStyle>
          <a:p>
            <a:r>
              <a:rPr lang="en-US"/>
              <a:t>Image Holder</a:t>
            </a:r>
          </a:p>
        </p:txBody>
      </p:sp>
      <p:sp>
        <p:nvSpPr>
          <p:cNvPr id="7" name="Picture Placeholder 6">
            <a:extLst>
              <a:ext uri="{FF2B5EF4-FFF2-40B4-BE49-F238E27FC236}">
                <a16:creationId xmlns:a16="http://schemas.microsoft.com/office/drawing/2014/main" id="{14EC89DB-A265-1E48-9B67-69DAFF20D2A3}"/>
              </a:ext>
            </a:extLst>
          </p:cNvPr>
          <p:cNvSpPr>
            <a:spLocks noGrp="1"/>
          </p:cNvSpPr>
          <p:nvPr>
            <p:ph type="pic" sz="quarter" idx="15" hasCustomPrompt="1"/>
          </p:nvPr>
        </p:nvSpPr>
        <p:spPr>
          <a:xfrm>
            <a:off x="723899" y="675861"/>
            <a:ext cx="5729910" cy="3858039"/>
          </a:xfrm>
          <a:custGeom>
            <a:avLst/>
            <a:gdLst>
              <a:gd name="connsiteX0" fmla="*/ 0 w 5729910"/>
              <a:gd name="connsiteY0" fmla="*/ 0 h 3771900"/>
              <a:gd name="connsiteX1" fmla="*/ 5729910 w 5729910"/>
              <a:gd name="connsiteY1" fmla="*/ 0 h 3771900"/>
              <a:gd name="connsiteX2" fmla="*/ 5729910 w 5729910"/>
              <a:gd name="connsiteY2" fmla="*/ 3771900 h 3771900"/>
              <a:gd name="connsiteX3" fmla="*/ 0 w 5729910"/>
              <a:gd name="connsiteY3" fmla="*/ 3771900 h 3771900"/>
            </a:gdLst>
            <a:ahLst/>
            <a:cxnLst>
              <a:cxn ang="0">
                <a:pos x="connsiteX0" y="connsiteY0"/>
              </a:cxn>
              <a:cxn ang="0">
                <a:pos x="connsiteX1" y="connsiteY1"/>
              </a:cxn>
              <a:cxn ang="0">
                <a:pos x="connsiteX2" y="connsiteY2"/>
              </a:cxn>
              <a:cxn ang="0">
                <a:pos x="connsiteX3" y="connsiteY3"/>
              </a:cxn>
            </a:cxnLst>
            <a:rect l="l" t="t" r="r" b="b"/>
            <a:pathLst>
              <a:path w="5729910" h="3771900">
                <a:moveTo>
                  <a:pt x="0" y="0"/>
                </a:moveTo>
                <a:lnTo>
                  <a:pt x="5729910" y="0"/>
                </a:lnTo>
                <a:lnTo>
                  <a:pt x="5729910" y="3771900"/>
                </a:lnTo>
                <a:lnTo>
                  <a:pt x="0" y="3771900"/>
                </a:lnTo>
                <a:close/>
              </a:path>
            </a:pathLst>
          </a:custGeom>
          <a:solidFill>
            <a:schemeClr val="bg1">
              <a:lumMod val="95000"/>
            </a:schemeClr>
          </a:solidFill>
        </p:spPr>
        <p:txBody>
          <a:bodyPr wrap="square" anchor="ctr">
            <a:noAutofit/>
          </a:bodyPr>
          <a:lstStyle>
            <a:lvl1pPr marL="0" indent="0" algn="ctr">
              <a:buFontTx/>
              <a:buNone/>
              <a:defRPr sz="1500"/>
            </a:lvl1pPr>
          </a:lstStyle>
          <a:p>
            <a:r>
              <a:rPr lang="en-US"/>
              <a:t>Image Holder</a:t>
            </a:r>
          </a:p>
        </p:txBody>
      </p:sp>
      <p:sp>
        <p:nvSpPr>
          <p:cNvPr id="13" name="Text Placeholder 9">
            <a:extLst>
              <a:ext uri="{FF2B5EF4-FFF2-40B4-BE49-F238E27FC236}">
                <a16:creationId xmlns:a16="http://schemas.microsoft.com/office/drawing/2014/main" id="{D97F02BF-4D0D-5A06-A602-46187E04A7B3}"/>
              </a:ext>
            </a:extLst>
          </p:cNvPr>
          <p:cNvSpPr>
            <a:spLocks noGrp="1"/>
          </p:cNvSpPr>
          <p:nvPr>
            <p:ph type="body" sz="quarter" idx="11" hasCustomPrompt="1"/>
          </p:nvPr>
        </p:nvSpPr>
        <p:spPr>
          <a:xfrm>
            <a:off x="6843058" y="579715"/>
            <a:ext cx="4934813" cy="607100"/>
          </a:xfrm>
          <a:prstGeom prst="rect">
            <a:avLst/>
          </a:prstGeom>
        </p:spPr>
        <p:txBody>
          <a:bodyPr/>
          <a:lstStyle>
            <a:lvl1pPr marL="0" indent="0" algn="l">
              <a:buFontTx/>
              <a:buNone/>
              <a:defRPr sz="4500" b="1">
                <a:solidFill>
                  <a:srgbClr val="21409A"/>
                </a:solidFill>
              </a:defRPr>
            </a:lvl1pPr>
            <a:lvl2pPr marL="457200" indent="0">
              <a:buNone/>
              <a:defRPr/>
            </a:lvl2pPr>
          </a:lstStyle>
          <a:p>
            <a:r>
              <a:rPr lang="en-US" sz="4500" b="1">
                <a:solidFill>
                  <a:srgbClr val="2D3990"/>
                </a:solidFill>
                <a:cs typeface="Sora" pitchFamily="2" charset="0"/>
              </a:rPr>
              <a:t>Service Showcase</a:t>
            </a:r>
          </a:p>
        </p:txBody>
      </p:sp>
      <p:sp>
        <p:nvSpPr>
          <p:cNvPr id="15" name="Text Placeholder 9">
            <a:extLst>
              <a:ext uri="{FF2B5EF4-FFF2-40B4-BE49-F238E27FC236}">
                <a16:creationId xmlns:a16="http://schemas.microsoft.com/office/drawing/2014/main" id="{71D10EEC-332C-3D57-ECB2-06A28960BF64}"/>
              </a:ext>
            </a:extLst>
          </p:cNvPr>
          <p:cNvSpPr>
            <a:spLocks noGrp="1"/>
          </p:cNvSpPr>
          <p:nvPr>
            <p:ph type="body" sz="quarter" idx="19"/>
          </p:nvPr>
        </p:nvSpPr>
        <p:spPr>
          <a:xfrm>
            <a:off x="6879612" y="1574998"/>
            <a:ext cx="4906231" cy="551030"/>
          </a:xfrm>
          <a:prstGeom prst="rect">
            <a:avLst/>
          </a:prstGeom>
        </p:spPr>
        <p:txBody>
          <a:bodyPr/>
          <a:lstStyle>
            <a:lvl1pPr marL="0" indent="0">
              <a:buFontTx/>
              <a:buNone/>
              <a:defRPr sz="1600" b="1">
                <a:solidFill>
                  <a:srgbClr val="39B54A"/>
                </a:solidFill>
              </a:defRPr>
            </a:lvl1pPr>
            <a:lvl2pPr marL="457200" indent="0">
              <a:buNone/>
              <a:defRPr/>
            </a:lvl2pPr>
          </a:lstStyle>
          <a:p>
            <a:pPr lvl="0"/>
            <a:r>
              <a:rPr lang="en-US"/>
              <a:t>Click to edit</a:t>
            </a:r>
          </a:p>
        </p:txBody>
      </p:sp>
      <p:sp>
        <p:nvSpPr>
          <p:cNvPr id="16" name="Text Placeholder 9">
            <a:extLst>
              <a:ext uri="{FF2B5EF4-FFF2-40B4-BE49-F238E27FC236}">
                <a16:creationId xmlns:a16="http://schemas.microsoft.com/office/drawing/2014/main" id="{8726B3E5-A5A6-87E0-5693-4859CF1EFC55}"/>
              </a:ext>
            </a:extLst>
          </p:cNvPr>
          <p:cNvSpPr>
            <a:spLocks noGrp="1"/>
          </p:cNvSpPr>
          <p:nvPr>
            <p:ph type="body" sz="quarter" idx="20"/>
          </p:nvPr>
        </p:nvSpPr>
        <p:spPr>
          <a:xfrm>
            <a:off x="6879611" y="3120129"/>
            <a:ext cx="4906231" cy="551030"/>
          </a:xfrm>
          <a:prstGeom prst="rect">
            <a:avLst/>
          </a:prstGeom>
        </p:spPr>
        <p:txBody>
          <a:bodyPr/>
          <a:lstStyle>
            <a:lvl1pPr marL="0" indent="0">
              <a:buFontTx/>
              <a:buNone/>
              <a:defRPr sz="1600" b="1">
                <a:solidFill>
                  <a:srgbClr val="39B54A"/>
                </a:solidFill>
              </a:defRPr>
            </a:lvl1pPr>
            <a:lvl2pPr marL="457200" indent="0">
              <a:buNone/>
              <a:defRPr/>
            </a:lvl2pPr>
          </a:lstStyle>
          <a:p>
            <a:pPr lvl="0"/>
            <a:r>
              <a:rPr lang="en-US"/>
              <a:t>Click to edit</a:t>
            </a:r>
          </a:p>
        </p:txBody>
      </p:sp>
      <p:sp>
        <p:nvSpPr>
          <p:cNvPr id="17" name="Text Placeholder 9">
            <a:extLst>
              <a:ext uri="{FF2B5EF4-FFF2-40B4-BE49-F238E27FC236}">
                <a16:creationId xmlns:a16="http://schemas.microsoft.com/office/drawing/2014/main" id="{A96AF6E6-1F2B-521C-5908-52B673F762ED}"/>
              </a:ext>
            </a:extLst>
          </p:cNvPr>
          <p:cNvSpPr>
            <a:spLocks noGrp="1"/>
          </p:cNvSpPr>
          <p:nvPr>
            <p:ph type="body" sz="quarter" idx="21"/>
          </p:nvPr>
        </p:nvSpPr>
        <p:spPr>
          <a:xfrm>
            <a:off x="6887585" y="2226076"/>
            <a:ext cx="4898259" cy="588663"/>
          </a:xfrm>
          <a:prstGeom prst="rect">
            <a:avLst/>
          </a:prstGeom>
        </p:spPr>
        <p:txBody>
          <a:bodyPr numCol="1" spcCol="548640"/>
          <a:lstStyle>
            <a:lvl1pPr marL="0" indent="0">
              <a:buFontTx/>
              <a:buNone/>
              <a:defRPr sz="1200" b="0">
                <a:solidFill>
                  <a:schemeClr val="tx1">
                    <a:lumMod val="50000"/>
                    <a:lumOff val="50000"/>
                  </a:schemeClr>
                </a:solidFill>
              </a:defRPr>
            </a:lvl1pPr>
            <a:lvl2pPr marL="457200" indent="0">
              <a:buNone/>
              <a:defRPr/>
            </a:lvl2pPr>
          </a:lstStyle>
          <a:p>
            <a:pPr lvl="0"/>
            <a:r>
              <a:rPr lang="en-US"/>
              <a:t>Click to edit Master text styles</a:t>
            </a:r>
          </a:p>
        </p:txBody>
      </p:sp>
      <p:sp>
        <p:nvSpPr>
          <p:cNvPr id="18" name="Text Placeholder 9">
            <a:extLst>
              <a:ext uri="{FF2B5EF4-FFF2-40B4-BE49-F238E27FC236}">
                <a16:creationId xmlns:a16="http://schemas.microsoft.com/office/drawing/2014/main" id="{A0E54260-FC71-550D-AE6C-0160123DC441}"/>
              </a:ext>
            </a:extLst>
          </p:cNvPr>
          <p:cNvSpPr>
            <a:spLocks noGrp="1"/>
          </p:cNvSpPr>
          <p:nvPr>
            <p:ph type="body" sz="quarter" idx="22"/>
          </p:nvPr>
        </p:nvSpPr>
        <p:spPr>
          <a:xfrm>
            <a:off x="6879612" y="3771610"/>
            <a:ext cx="4898259" cy="588663"/>
          </a:xfrm>
          <a:prstGeom prst="rect">
            <a:avLst/>
          </a:prstGeom>
        </p:spPr>
        <p:txBody>
          <a:bodyPr numCol="1" spcCol="548640"/>
          <a:lstStyle>
            <a:lvl1pPr marL="0" indent="0">
              <a:buFontTx/>
              <a:buNone/>
              <a:defRPr sz="1200" b="0">
                <a:solidFill>
                  <a:schemeClr val="tx1">
                    <a:lumMod val="50000"/>
                    <a:lumOff val="50000"/>
                  </a:schemeClr>
                </a:solidFill>
              </a:defRPr>
            </a:lvl1pPr>
            <a:lvl2pPr marL="457200" indent="0">
              <a:buNone/>
              <a:defRPr/>
            </a:lvl2pPr>
          </a:lstStyle>
          <a:p>
            <a:pPr lvl="0"/>
            <a:r>
              <a:rPr lang="en-US"/>
              <a:t>Click to edit Master text styles</a:t>
            </a:r>
          </a:p>
        </p:txBody>
      </p:sp>
    </p:spTree>
    <p:extLst>
      <p:ext uri="{BB962C8B-B14F-4D97-AF65-F5344CB8AC3E}">
        <p14:creationId xmlns:p14="http://schemas.microsoft.com/office/powerpoint/2010/main" val="833904818"/>
      </p:ext>
    </p:extLst>
  </p:cSld>
  <p:clrMapOvr>
    <a:masterClrMapping/>
  </p:clrMapOvr>
  <p:extLst>
    <p:ext uri="{DCECCB84-F9BA-43D5-87BE-67443E8EF086}">
      <p15:sldGuideLst xmlns:p15="http://schemas.microsoft.com/office/powerpoint/2012/main"/>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Cover 2">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A53B6A3-DEF1-9129-B2AA-6EB306D41641}"/>
              </a:ext>
            </a:extLst>
          </p:cNvPr>
          <p:cNvSpPr/>
          <p:nvPr userDrawn="1"/>
        </p:nvSpPr>
        <p:spPr>
          <a:xfrm>
            <a:off x="0" y="1"/>
            <a:ext cx="12192000" cy="6858000"/>
          </a:xfrm>
          <a:prstGeom prst="rect">
            <a:avLst/>
          </a:prstGeom>
          <a:solidFill>
            <a:srgbClr val="21409A"/>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Graphic 2">
            <a:extLst>
              <a:ext uri="{FF2B5EF4-FFF2-40B4-BE49-F238E27FC236}">
                <a16:creationId xmlns:a16="http://schemas.microsoft.com/office/drawing/2014/main" id="{F1F5979B-0311-F233-F7A8-A6145C8F1CB6}"/>
              </a:ext>
            </a:extLst>
          </p:cNvPr>
          <p:cNvPicPr>
            <a:picLocks noChangeAspect="1"/>
          </p:cNvPicPr>
          <p:nvPr userDrawn="1"/>
        </p:nvPicPr>
        <p:blipFill>
          <a:blip>
            <a:extLst>
              <a:ext uri="{96DAC541-7B7A-43D3-8B79-37D633B846F1}">
                <asvg:svgBlip xmlns:asvg="http://schemas.microsoft.com/office/drawing/2016/SVG/main" r:embed="rId2"/>
              </a:ext>
            </a:extLst>
          </a:blip>
          <a:srcRect r="31046" b="19631"/>
          <a:stretch/>
        </p:blipFill>
        <p:spPr>
          <a:xfrm>
            <a:off x="6880349" y="1346301"/>
            <a:ext cx="5311651" cy="5511699"/>
          </a:xfrm>
          <a:prstGeom prst="rect">
            <a:avLst/>
          </a:prstGeom>
        </p:spPr>
      </p:pic>
      <p:pic>
        <p:nvPicPr>
          <p:cNvPr id="5" name="Graphic 4">
            <a:extLst>
              <a:ext uri="{FF2B5EF4-FFF2-40B4-BE49-F238E27FC236}">
                <a16:creationId xmlns:a16="http://schemas.microsoft.com/office/drawing/2014/main" id="{8F35F12A-940B-F332-56C7-58CC7851E20A}"/>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367286" y="860285"/>
            <a:ext cx="3830141" cy="1146787"/>
          </a:xfrm>
          <a:prstGeom prst="rect">
            <a:avLst/>
          </a:prstGeom>
        </p:spPr>
      </p:pic>
      <p:cxnSp>
        <p:nvCxnSpPr>
          <p:cNvPr id="20" name="Straight Connector 19">
            <a:extLst>
              <a:ext uri="{FF2B5EF4-FFF2-40B4-BE49-F238E27FC236}">
                <a16:creationId xmlns:a16="http://schemas.microsoft.com/office/drawing/2014/main" id="{C482C316-80D0-736E-5C79-330DB6C1334F}"/>
              </a:ext>
            </a:extLst>
          </p:cNvPr>
          <p:cNvCxnSpPr>
            <a:cxnSpLocks/>
          </p:cNvCxnSpPr>
          <p:nvPr userDrawn="1"/>
        </p:nvCxnSpPr>
        <p:spPr>
          <a:xfrm>
            <a:off x="1709388" y="3609591"/>
            <a:ext cx="423794" cy="0"/>
          </a:xfrm>
          <a:prstGeom prst="line">
            <a:avLst/>
          </a:prstGeom>
          <a:ln w="31750">
            <a:solidFill>
              <a:schemeClr val="bg1"/>
            </a:solidFill>
          </a:ln>
        </p:spPr>
        <p:style>
          <a:lnRef idx="1">
            <a:schemeClr val="accent1"/>
          </a:lnRef>
          <a:fillRef idx="0">
            <a:schemeClr val="accent1"/>
          </a:fillRef>
          <a:effectRef idx="0">
            <a:schemeClr val="accent1"/>
          </a:effectRef>
          <a:fontRef idx="minor">
            <a:schemeClr val="tx1"/>
          </a:fontRef>
        </p:style>
      </p:cxnSp>
      <p:sp>
        <p:nvSpPr>
          <p:cNvPr id="21" name="Text Placeholder 9">
            <a:extLst>
              <a:ext uri="{FF2B5EF4-FFF2-40B4-BE49-F238E27FC236}">
                <a16:creationId xmlns:a16="http://schemas.microsoft.com/office/drawing/2014/main" id="{178EF52B-C85E-0A04-4D15-8F7CB39FD72B}"/>
              </a:ext>
            </a:extLst>
          </p:cNvPr>
          <p:cNvSpPr>
            <a:spLocks noGrp="1"/>
          </p:cNvSpPr>
          <p:nvPr>
            <p:ph type="body" sz="quarter" idx="10" hasCustomPrompt="1"/>
          </p:nvPr>
        </p:nvSpPr>
        <p:spPr>
          <a:xfrm>
            <a:off x="1597807" y="2184410"/>
            <a:ext cx="5508906" cy="607100"/>
          </a:xfrm>
          <a:prstGeom prst="rect">
            <a:avLst/>
          </a:prstGeom>
        </p:spPr>
        <p:txBody>
          <a:bodyPr/>
          <a:lstStyle>
            <a:lvl1pPr marL="0" indent="0">
              <a:buFontTx/>
              <a:buNone/>
              <a:defRPr sz="4500" b="1">
                <a:solidFill>
                  <a:schemeClr val="bg1"/>
                </a:solidFill>
              </a:defRPr>
            </a:lvl1pPr>
            <a:lvl2pPr marL="457200" indent="0">
              <a:buNone/>
              <a:defRPr/>
            </a:lvl2pPr>
          </a:lstStyle>
          <a:p>
            <a:pPr lvl="0"/>
            <a:r>
              <a:rPr lang="en-US"/>
              <a:t>Click to edit Headline</a:t>
            </a:r>
          </a:p>
        </p:txBody>
      </p:sp>
      <p:sp>
        <p:nvSpPr>
          <p:cNvPr id="22" name="Text Placeholder 9">
            <a:extLst>
              <a:ext uri="{FF2B5EF4-FFF2-40B4-BE49-F238E27FC236}">
                <a16:creationId xmlns:a16="http://schemas.microsoft.com/office/drawing/2014/main" id="{76540332-2BC7-E582-347C-EAB3BEA1DD26}"/>
              </a:ext>
            </a:extLst>
          </p:cNvPr>
          <p:cNvSpPr>
            <a:spLocks noGrp="1"/>
          </p:cNvSpPr>
          <p:nvPr>
            <p:ph type="body" sz="quarter" idx="11"/>
          </p:nvPr>
        </p:nvSpPr>
        <p:spPr>
          <a:xfrm>
            <a:off x="1624965" y="2856968"/>
            <a:ext cx="5479523" cy="280572"/>
          </a:xfrm>
          <a:prstGeom prst="rect">
            <a:avLst/>
          </a:prstGeom>
        </p:spPr>
        <p:txBody>
          <a:bodyPr/>
          <a:lstStyle>
            <a:lvl1pPr marL="0" indent="0">
              <a:buFontTx/>
              <a:buNone/>
              <a:defRPr sz="1800" b="1">
                <a:solidFill>
                  <a:schemeClr val="bg1"/>
                </a:solidFill>
              </a:defRPr>
            </a:lvl1pPr>
            <a:lvl2pPr marL="457200" indent="0">
              <a:buNone/>
              <a:defRPr/>
            </a:lvl2pPr>
          </a:lstStyle>
          <a:p>
            <a:pPr lvl="0"/>
            <a:r>
              <a:rPr lang="en-US"/>
              <a:t>Click to edit Master text styles</a:t>
            </a:r>
          </a:p>
        </p:txBody>
      </p:sp>
      <p:sp>
        <p:nvSpPr>
          <p:cNvPr id="23" name="Text Placeholder 9">
            <a:extLst>
              <a:ext uri="{FF2B5EF4-FFF2-40B4-BE49-F238E27FC236}">
                <a16:creationId xmlns:a16="http://schemas.microsoft.com/office/drawing/2014/main" id="{BE9AC7AA-EE5A-C29E-B809-673931F7CD2C}"/>
              </a:ext>
            </a:extLst>
          </p:cNvPr>
          <p:cNvSpPr>
            <a:spLocks noGrp="1"/>
          </p:cNvSpPr>
          <p:nvPr>
            <p:ph type="body" sz="quarter" idx="12"/>
          </p:nvPr>
        </p:nvSpPr>
        <p:spPr>
          <a:xfrm>
            <a:off x="1615340" y="3676245"/>
            <a:ext cx="5479523" cy="1466123"/>
          </a:xfrm>
          <a:prstGeom prst="rect">
            <a:avLst/>
          </a:prstGeom>
        </p:spPr>
        <p:txBody>
          <a:bodyPr/>
          <a:lstStyle>
            <a:lvl1pPr marL="0" indent="0">
              <a:buFontTx/>
              <a:buNone/>
              <a:defRPr sz="1400" b="0">
                <a:solidFill>
                  <a:schemeClr val="bg1"/>
                </a:solidFill>
              </a:defRPr>
            </a:lvl1pPr>
            <a:lvl2pPr marL="457200" indent="0">
              <a:buNone/>
              <a:defRPr/>
            </a:lvl2pPr>
          </a:lstStyle>
          <a:p>
            <a:pPr lvl="0"/>
            <a:r>
              <a:rPr lang="en-US"/>
              <a:t>Click to edit Master text styles</a:t>
            </a:r>
          </a:p>
        </p:txBody>
      </p:sp>
      <p:sp>
        <p:nvSpPr>
          <p:cNvPr id="24" name="Text Placeholder 9">
            <a:extLst>
              <a:ext uri="{FF2B5EF4-FFF2-40B4-BE49-F238E27FC236}">
                <a16:creationId xmlns:a16="http://schemas.microsoft.com/office/drawing/2014/main" id="{EECA00D2-20E5-0D19-B355-5261F1519C49}"/>
              </a:ext>
            </a:extLst>
          </p:cNvPr>
          <p:cNvSpPr>
            <a:spLocks noGrp="1"/>
          </p:cNvSpPr>
          <p:nvPr>
            <p:ph type="body" sz="quarter" idx="13"/>
          </p:nvPr>
        </p:nvSpPr>
        <p:spPr>
          <a:xfrm>
            <a:off x="1624965" y="5568144"/>
            <a:ext cx="4053764" cy="207960"/>
          </a:xfrm>
          <a:prstGeom prst="rect">
            <a:avLst/>
          </a:prstGeom>
        </p:spPr>
        <p:txBody>
          <a:bodyPr/>
          <a:lstStyle>
            <a:lvl1pPr marL="0" indent="0">
              <a:buFontTx/>
              <a:buNone/>
              <a:defRPr sz="1200" b="0">
                <a:solidFill>
                  <a:schemeClr val="bg1"/>
                </a:solidFill>
              </a:defRPr>
            </a:lvl1pPr>
            <a:lvl2pPr marL="457200" indent="0">
              <a:buNone/>
              <a:defRPr/>
            </a:lvl2pPr>
          </a:lstStyle>
          <a:p>
            <a:pPr lvl="0"/>
            <a:r>
              <a:rPr lang="en-US"/>
              <a:t>Click to edit Master text styles</a:t>
            </a:r>
          </a:p>
        </p:txBody>
      </p:sp>
      <p:sp>
        <p:nvSpPr>
          <p:cNvPr id="25" name="Text Placeholder 9">
            <a:extLst>
              <a:ext uri="{FF2B5EF4-FFF2-40B4-BE49-F238E27FC236}">
                <a16:creationId xmlns:a16="http://schemas.microsoft.com/office/drawing/2014/main" id="{0D9A3C95-CC42-D41E-31F9-81895895D78A}"/>
              </a:ext>
            </a:extLst>
          </p:cNvPr>
          <p:cNvSpPr>
            <a:spLocks noGrp="1"/>
          </p:cNvSpPr>
          <p:nvPr>
            <p:ph type="body" sz="quarter" idx="14"/>
          </p:nvPr>
        </p:nvSpPr>
        <p:spPr>
          <a:xfrm>
            <a:off x="1624965" y="5769392"/>
            <a:ext cx="4053764" cy="207960"/>
          </a:xfrm>
          <a:prstGeom prst="rect">
            <a:avLst/>
          </a:prstGeom>
        </p:spPr>
        <p:txBody>
          <a:bodyPr/>
          <a:lstStyle>
            <a:lvl1pPr marL="0" indent="0">
              <a:buFontTx/>
              <a:buNone/>
              <a:defRPr sz="1600" b="1">
                <a:solidFill>
                  <a:schemeClr val="bg1"/>
                </a:solidFill>
              </a:defRPr>
            </a:lvl1pPr>
            <a:lvl2pPr marL="457200" indent="0">
              <a:buNone/>
              <a:defRPr/>
            </a:lvl2pPr>
          </a:lstStyle>
          <a:p>
            <a:pPr lvl="0"/>
            <a:r>
              <a:rPr lang="en-US"/>
              <a:t>Click to edit Master text styles</a:t>
            </a:r>
          </a:p>
        </p:txBody>
      </p:sp>
    </p:spTree>
    <p:extLst>
      <p:ext uri="{BB962C8B-B14F-4D97-AF65-F5344CB8AC3E}">
        <p14:creationId xmlns:p14="http://schemas.microsoft.com/office/powerpoint/2010/main" val="3372510056"/>
      </p:ext>
    </p:extLst>
  </p:cSld>
  <p:clrMapOvr>
    <a:masterClrMapping/>
  </p:clrMapOvr>
  <p:extLst>
    <p:ext uri="{DCECCB84-F9BA-43D5-87BE-67443E8EF086}">
      <p15:sldGuideLst xmlns:p15="http://schemas.microsoft.com/office/powerpoint/2012/main"/>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Our Portfolio1">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A6CA062B-2922-4FDB-85CA-512974CBA638}"/>
              </a:ext>
            </a:extLst>
          </p:cNvPr>
          <p:cNvSpPr>
            <a:spLocks noGrp="1"/>
          </p:cNvSpPr>
          <p:nvPr>
            <p:ph type="pic" sz="quarter" idx="18" hasCustomPrompt="1"/>
          </p:nvPr>
        </p:nvSpPr>
        <p:spPr>
          <a:xfrm>
            <a:off x="9554818" y="762001"/>
            <a:ext cx="1875183" cy="5333999"/>
          </a:xfrm>
          <a:custGeom>
            <a:avLst/>
            <a:gdLst>
              <a:gd name="connsiteX0" fmla="*/ 0 w 1875183"/>
              <a:gd name="connsiteY0" fmla="*/ 0 h 5333999"/>
              <a:gd name="connsiteX1" fmla="*/ 1875183 w 1875183"/>
              <a:gd name="connsiteY1" fmla="*/ 0 h 5333999"/>
              <a:gd name="connsiteX2" fmla="*/ 1875183 w 1875183"/>
              <a:gd name="connsiteY2" fmla="*/ 5333999 h 5333999"/>
              <a:gd name="connsiteX3" fmla="*/ 0 w 1875183"/>
              <a:gd name="connsiteY3" fmla="*/ 5333999 h 5333999"/>
            </a:gdLst>
            <a:ahLst/>
            <a:cxnLst>
              <a:cxn ang="0">
                <a:pos x="connsiteX0" y="connsiteY0"/>
              </a:cxn>
              <a:cxn ang="0">
                <a:pos x="connsiteX1" y="connsiteY1"/>
              </a:cxn>
              <a:cxn ang="0">
                <a:pos x="connsiteX2" y="connsiteY2"/>
              </a:cxn>
              <a:cxn ang="0">
                <a:pos x="connsiteX3" y="connsiteY3"/>
              </a:cxn>
            </a:cxnLst>
            <a:rect l="l" t="t" r="r" b="b"/>
            <a:pathLst>
              <a:path w="1875183" h="5333999">
                <a:moveTo>
                  <a:pt x="0" y="0"/>
                </a:moveTo>
                <a:lnTo>
                  <a:pt x="1875183" y="0"/>
                </a:lnTo>
                <a:lnTo>
                  <a:pt x="1875183" y="5333999"/>
                </a:lnTo>
                <a:lnTo>
                  <a:pt x="0" y="5333999"/>
                </a:lnTo>
                <a:close/>
              </a:path>
            </a:pathLst>
          </a:custGeom>
          <a:solidFill>
            <a:schemeClr val="bg1">
              <a:lumMod val="95000"/>
            </a:schemeClr>
          </a:solidFill>
        </p:spPr>
        <p:txBody>
          <a:bodyPr wrap="square" anchor="ctr">
            <a:noAutofit/>
          </a:bodyPr>
          <a:lstStyle>
            <a:lvl1pPr marL="0" indent="0" algn="ctr">
              <a:buFontTx/>
              <a:buNone/>
              <a:defRPr sz="1500"/>
            </a:lvl1pPr>
          </a:lstStyle>
          <a:p>
            <a:r>
              <a:rPr lang="en-US"/>
              <a:t>Image Holder</a:t>
            </a:r>
          </a:p>
        </p:txBody>
      </p:sp>
      <p:sp>
        <p:nvSpPr>
          <p:cNvPr id="12" name="Picture Placeholder 11">
            <a:extLst>
              <a:ext uri="{FF2B5EF4-FFF2-40B4-BE49-F238E27FC236}">
                <a16:creationId xmlns:a16="http://schemas.microsoft.com/office/drawing/2014/main" id="{EF417333-934D-EC47-1D15-35BD7696A444}"/>
              </a:ext>
            </a:extLst>
          </p:cNvPr>
          <p:cNvSpPr>
            <a:spLocks noGrp="1"/>
          </p:cNvSpPr>
          <p:nvPr>
            <p:ph type="pic" sz="quarter" idx="17" hasCustomPrompt="1"/>
          </p:nvPr>
        </p:nvSpPr>
        <p:spPr>
          <a:xfrm>
            <a:off x="7785653" y="2514601"/>
            <a:ext cx="1583635" cy="3581399"/>
          </a:xfrm>
          <a:custGeom>
            <a:avLst/>
            <a:gdLst>
              <a:gd name="connsiteX0" fmla="*/ 0 w 1583635"/>
              <a:gd name="connsiteY0" fmla="*/ 0 h 3581399"/>
              <a:gd name="connsiteX1" fmla="*/ 1583635 w 1583635"/>
              <a:gd name="connsiteY1" fmla="*/ 0 h 3581399"/>
              <a:gd name="connsiteX2" fmla="*/ 1583635 w 1583635"/>
              <a:gd name="connsiteY2" fmla="*/ 3581399 h 3581399"/>
              <a:gd name="connsiteX3" fmla="*/ 0 w 1583635"/>
              <a:gd name="connsiteY3" fmla="*/ 3581399 h 3581399"/>
            </a:gdLst>
            <a:ahLst/>
            <a:cxnLst>
              <a:cxn ang="0">
                <a:pos x="connsiteX0" y="connsiteY0"/>
              </a:cxn>
              <a:cxn ang="0">
                <a:pos x="connsiteX1" y="connsiteY1"/>
              </a:cxn>
              <a:cxn ang="0">
                <a:pos x="connsiteX2" y="connsiteY2"/>
              </a:cxn>
              <a:cxn ang="0">
                <a:pos x="connsiteX3" y="connsiteY3"/>
              </a:cxn>
            </a:cxnLst>
            <a:rect l="l" t="t" r="r" b="b"/>
            <a:pathLst>
              <a:path w="1583635" h="3581399">
                <a:moveTo>
                  <a:pt x="0" y="0"/>
                </a:moveTo>
                <a:lnTo>
                  <a:pt x="1583635" y="0"/>
                </a:lnTo>
                <a:lnTo>
                  <a:pt x="1583635" y="3581399"/>
                </a:lnTo>
                <a:lnTo>
                  <a:pt x="0" y="3581399"/>
                </a:lnTo>
                <a:close/>
              </a:path>
            </a:pathLst>
          </a:custGeom>
          <a:solidFill>
            <a:schemeClr val="bg1">
              <a:lumMod val="95000"/>
            </a:schemeClr>
          </a:solidFill>
        </p:spPr>
        <p:txBody>
          <a:bodyPr wrap="square" anchor="ctr">
            <a:noAutofit/>
          </a:bodyPr>
          <a:lstStyle>
            <a:lvl1pPr marL="0" indent="0" algn="ctr">
              <a:buFontTx/>
              <a:buNone/>
              <a:defRPr sz="1500"/>
            </a:lvl1pPr>
          </a:lstStyle>
          <a:p>
            <a:r>
              <a:rPr lang="en-US"/>
              <a:t>Image Holder</a:t>
            </a:r>
          </a:p>
        </p:txBody>
      </p:sp>
      <p:sp>
        <p:nvSpPr>
          <p:cNvPr id="9" name="Picture Placeholder 8">
            <a:extLst>
              <a:ext uri="{FF2B5EF4-FFF2-40B4-BE49-F238E27FC236}">
                <a16:creationId xmlns:a16="http://schemas.microsoft.com/office/drawing/2014/main" id="{7AAC319B-C12B-54AE-34A7-772F635E09E2}"/>
              </a:ext>
            </a:extLst>
          </p:cNvPr>
          <p:cNvSpPr>
            <a:spLocks noGrp="1"/>
          </p:cNvSpPr>
          <p:nvPr>
            <p:ph type="pic" sz="quarter" idx="16" hasCustomPrompt="1"/>
          </p:nvPr>
        </p:nvSpPr>
        <p:spPr>
          <a:xfrm>
            <a:off x="6096002" y="2514600"/>
            <a:ext cx="1504121" cy="3581399"/>
          </a:xfrm>
          <a:custGeom>
            <a:avLst/>
            <a:gdLst>
              <a:gd name="connsiteX0" fmla="*/ 0 w 1504121"/>
              <a:gd name="connsiteY0" fmla="*/ 0 h 3581399"/>
              <a:gd name="connsiteX1" fmla="*/ 1504121 w 1504121"/>
              <a:gd name="connsiteY1" fmla="*/ 0 h 3581399"/>
              <a:gd name="connsiteX2" fmla="*/ 1504121 w 1504121"/>
              <a:gd name="connsiteY2" fmla="*/ 3581399 h 3581399"/>
              <a:gd name="connsiteX3" fmla="*/ 0 w 1504121"/>
              <a:gd name="connsiteY3" fmla="*/ 3581399 h 3581399"/>
            </a:gdLst>
            <a:ahLst/>
            <a:cxnLst>
              <a:cxn ang="0">
                <a:pos x="connsiteX0" y="connsiteY0"/>
              </a:cxn>
              <a:cxn ang="0">
                <a:pos x="connsiteX1" y="connsiteY1"/>
              </a:cxn>
              <a:cxn ang="0">
                <a:pos x="connsiteX2" y="connsiteY2"/>
              </a:cxn>
              <a:cxn ang="0">
                <a:pos x="connsiteX3" y="connsiteY3"/>
              </a:cxn>
            </a:cxnLst>
            <a:rect l="l" t="t" r="r" b="b"/>
            <a:pathLst>
              <a:path w="1504121" h="3581399">
                <a:moveTo>
                  <a:pt x="0" y="0"/>
                </a:moveTo>
                <a:lnTo>
                  <a:pt x="1504121" y="0"/>
                </a:lnTo>
                <a:lnTo>
                  <a:pt x="1504121" y="3581399"/>
                </a:lnTo>
                <a:lnTo>
                  <a:pt x="0" y="3581399"/>
                </a:lnTo>
                <a:close/>
              </a:path>
            </a:pathLst>
          </a:custGeom>
          <a:solidFill>
            <a:schemeClr val="bg1">
              <a:lumMod val="95000"/>
            </a:schemeClr>
          </a:solidFill>
        </p:spPr>
        <p:txBody>
          <a:bodyPr wrap="square" anchor="ctr">
            <a:noAutofit/>
          </a:bodyPr>
          <a:lstStyle>
            <a:lvl1pPr marL="0" indent="0" algn="ctr">
              <a:buFontTx/>
              <a:buNone/>
              <a:defRPr sz="1500"/>
            </a:lvl1pPr>
          </a:lstStyle>
          <a:p>
            <a:r>
              <a:rPr lang="en-US"/>
              <a:t>Image Holder</a:t>
            </a:r>
          </a:p>
        </p:txBody>
      </p:sp>
      <p:sp>
        <p:nvSpPr>
          <p:cNvPr id="7" name="Picture Placeholder 6">
            <a:extLst>
              <a:ext uri="{FF2B5EF4-FFF2-40B4-BE49-F238E27FC236}">
                <a16:creationId xmlns:a16="http://schemas.microsoft.com/office/drawing/2014/main" id="{C86193DB-886E-9339-6B7C-FFAEC1D04DAC}"/>
              </a:ext>
            </a:extLst>
          </p:cNvPr>
          <p:cNvSpPr>
            <a:spLocks noGrp="1"/>
          </p:cNvSpPr>
          <p:nvPr>
            <p:ph type="pic" sz="quarter" idx="15" hasCustomPrompt="1"/>
          </p:nvPr>
        </p:nvSpPr>
        <p:spPr>
          <a:xfrm>
            <a:off x="6096001" y="762001"/>
            <a:ext cx="3273286" cy="1583635"/>
          </a:xfrm>
          <a:custGeom>
            <a:avLst/>
            <a:gdLst>
              <a:gd name="connsiteX0" fmla="*/ 0 w 3273286"/>
              <a:gd name="connsiteY0" fmla="*/ 0 h 1583635"/>
              <a:gd name="connsiteX1" fmla="*/ 3273286 w 3273286"/>
              <a:gd name="connsiteY1" fmla="*/ 0 h 1583635"/>
              <a:gd name="connsiteX2" fmla="*/ 3273286 w 3273286"/>
              <a:gd name="connsiteY2" fmla="*/ 1583635 h 1583635"/>
              <a:gd name="connsiteX3" fmla="*/ 0 w 3273286"/>
              <a:gd name="connsiteY3" fmla="*/ 1583635 h 1583635"/>
            </a:gdLst>
            <a:ahLst/>
            <a:cxnLst>
              <a:cxn ang="0">
                <a:pos x="connsiteX0" y="connsiteY0"/>
              </a:cxn>
              <a:cxn ang="0">
                <a:pos x="connsiteX1" y="connsiteY1"/>
              </a:cxn>
              <a:cxn ang="0">
                <a:pos x="connsiteX2" y="connsiteY2"/>
              </a:cxn>
              <a:cxn ang="0">
                <a:pos x="connsiteX3" y="connsiteY3"/>
              </a:cxn>
            </a:cxnLst>
            <a:rect l="l" t="t" r="r" b="b"/>
            <a:pathLst>
              <a:path w="3273286" h="1583635">
                <a:moveTo>
                  <a:pt x="0" y="0"/>
                </a:moveTo>
                <a:lnTo>
                  <a:pt x="3273286" y="0"/>
                </a:lnTo>
                <a:lnTo>
                  <a:pt x="3273286" y="1583635"/>
                </a:lnTo>
                <a:lnTo>
                  <a:pt x="0" y="1583635"/>
                </a:lnTo>
                <a:close/>
              </a:path>
            </a:pathLst>
          </a:custGeom>
          <a:solidFill>
            <a:schemeClr val="bg1">
              <a:lumMod val="95000"/>
            </a:schemeClr>
          </a:solidFill>
        </p:spPr>
        <p:txBody>
          <a:bodyPr wrap="square" anchor="ctr">
            <a:noAutofit/>
          </a:bodyPr>
          <a:lstStyle>
            <a:lvl1pPr marL="0" indent="0" algn="ctr">
              <a:buFontTx/>
              <a:buNone/>
              <a:defRPr sz="1500"/>
            </a:lvl1pPr>
          </a:lstStyle>
          <a:p>
            <a:r>
              <a:rPr lang="en-US"/>
              <a:t>Image Holder</a:t>
            </a:r>
          </a:p>
        </p:txBody>
      </p:sp>
      <p:sp>
        <p:nvSpPr>
          <p:cNvPr id="5" name="Text Placeholder 9">
            <a:extLst>
              <a:ext uri="{FF2B5EF4-FFF2-40B4-BE49-F238E27FC236}">
                <a16:creationId xmlns:a16="http://schemas.microsoft.com/office/drawing/2014/main" id="{D3F96F88-F848-4923-088D-EF08455D76D1}"/>
              </a:ext>
            </a:extLst>
          </p:cNvPr>
          <p:cNvSpPr>
            <a:spLocks noGrp="1"/>
          </p:cNvSpPr>
          <p:nvPr>
            <p:ph type="body" sz="quarter" idx="19" hasCustomPrompt="1"/>
          </p:nvPr>
        </p:nvSpPr>
        <p:spPr>
          <a:xfrm>
            <a:off x="482026" y="569441"/>
            <a:ext cx="5427984" cy="607100"/>
          </a:xfrm>
          <a:prstGeom prst="rect">
            <a:avLst/>
          </a:prstGeom>
        </p:spPr>
        <p:txBody>
          <a:bodyPr/>
          <a:lstStyle>
            <a:lvl1pPr marL="0" indent="0">
              <a:buFontTx/>
              <a:buNone/>
              <a:defRPr sz="4500" b="1">
                <a:solidFill>
                  <a:srgbClr val="21409A"/>
                </a:solidFill>
              </a:defRPr>
            </a:lvl1pPr>
            <a:lvl2pPr marL="457200" indent="0">
              <a:buNone/>
              <a:defRPr/>
            </a:lvl2pPr>
          </a:lstStyle>
          <a:p>
            <a:pPr lvl="0"/>
            <a:r>
              <a:rPr lang="en-US"/>
              <a:t>Click to edit Headline</a:t>
            </a:r>
          </a:p>
        </p:txBody>
      </p:sp>
      <p:sp>
        <p:nvSpPr>
          <p:cNvPr id="6" name="Text Placeholder 9">
            <a:extLst>
              <a:ext uri="{FF2B5EF4-FFF2-40B4-BE49-F238E27FC236}">
                <a16:creationId xmlns:a16="http://schemas.microsoft.com/office/drawing/2014/main" id="{BBD48DC8-DBF7-98FE-6D7C-F89C9191C5D6}"/>
              </a:ext>
            </a:extLst>
          </p:cNvPr>
          <p:cNvSpPr>
            <a:spLocks noGrp="1"/>
          </p:cNvSpPr>
          <p:nvPr>
            <p:ph type="body" sz="quarter" idx="13"/>
          </p:nvPr>
        </p:nvSpPr>
        <p:spPr>
          <a:xfrm>
            <a:off x="508612" y="2511583"/>
            <a:ext cx="5401860" cy="2246769"/>
          </a:xfrm>
          <a:prstGeom prst="rect">
            <a:avLst/>
          </a:prstGeom>
        </p:spPr>
        <p:txBody>
          <a:bodyPr numCol="1" spcCol="548640"/>
          <a:lstStyle>
            <a:lvl1pPr marL="0" indent="0">
              <a:buFontTx/>
              <a:buNone/>
              <a:defRPr sz="1400" b="0">
                <a:solidFill>
                  <a:schemeClr val="tx1">
                    <a:lumMod val="50000"/>
                    <a:lumOff val="50000"/>
                  </a:schemeClr>
                </a:solidFill>
              </a:defRPr>
            </a:lvl1pPr>
            <a:lvl2pPr marL="457200" indent="0">
              <a:buNone/>
              <a:defRPr/>
            </a:lvl2pPr>
          </a:lstStyle>
          <a:p>
            <a:pPr lvl="0"/>
            <a:r>
              <a:rPr lang="en-US"/>
              <a:t>Click to edit Master text styles</a:t>
            </a:r>
          </a:p>
        </p:txBody>
      </p:sp>
      <p:sp>
        <p:nvSpPr>
          <p:cNvPr id="8" name="Text Placeholder 9">
            <a:extLst>
              <a:ext uri="{FF2B5EF4-FFF2-40B4-BE49-F238E27FC236}">
                <a16:creationId xmlns:a16="http://schemas.microsoft.com/office/drawing/2014/main" id="{C78AFD44-1E8B-2AD4-72BC-C46830090754}"/>
              </a:ext>
            </a:extLst>
          </p:cNvPr>
          <p:cNvSpPr>
            <a:spLocks noGrp="1"/>
          </p:cNvSpPr>
          <p:nvPr>
            <p:ph type="body" sz="quarter" idx="20"/>
          </p:nvPr>
        </p:nvSpPr>
        <p:spPr>
          <a:xfrm>
            <a:off x="482025" y="1612888"/>
            <a:ext cx="5427983" cy="722955"/>
          </a:xfrm>
          <a:prstGeom prst="rect">
            <a:avLst/>
          </a:prstGeom>
        </p:spPr>
        <p:txBody>
          <a:bodyPr/>
          <a:lstStyle>
            <a:lvl1pPr marL="0" indent="0">
              <a:buFontTx/>
              <a:buNone/>
              <a:defRPr sz="2400" b="1">
                <a:solidFill>
                  <a:srgbClr val="39B54A"/>
                </a:solidFill>
              </a:defRPr>
            </a:lvl1pPr>
            <a:lvl2pPr marL="457200" indent="0">
              <a:buNone/>
              <a:defRPr/>
            </a:lvl2pPr>
          </a:lstStyle>
          <a:p>
            <a:pPr lvl="0"/>
            <a:r>
              <a:rPr lang="en-US"/>
              <a:t>Click to edit</a:t>
            </a:r>
          </a:p>
        </p:txBody>
      </p:sp>
    </p:spTree>
    <p:extLst>
      <p:ext uri="{BB962C8B-B14F-4D97-AF65-F5344CB8AC3E}">
        <p14:creationId xmlns:p14="http://schemas.microsoft.com/office/powerpoint/2010/main" val="2248138498"/>
      </p:ext>
    </p:extLst>
  </p:cSld>
  <p:clrMapOvr>
    <a:masterClrMapping/>
  </p:clrMapOvr>
  <p:extLst>
    <p:ext uri="{DCECCB84-F9BA-43D5-87BE-67443E8EF086}">
      <p15:sldGuideLst xmlns:p15="http://schemas.microsoft.com/office/powerpoint/2012/main"/>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Our Portfolio 2">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917AD129-CF59-E1D4-D950-DFCB8698D13C}"/>
              </a:ext>
            </a:extLst>
          </p:cNvPr>
          <p:cNvSpPr>
            <a:spLocks noGrp="1"/>
          </p:cNvSpPr>
          <p:nvPr>
            <p:ph type="pic" sz="quarter" idx="15" hasCustomPrompt="1"/>
          </p:nvPr>
        </p:nvSpPr>
        <p:spPr>
          <a:xfrm>
            <a:off x="482022" y="2325007"/>
            <a:ext cx="5272735" cy="2522765"/>
          </a:xfrm>
          <a:custGeom>
            <a:avLst/>
            <a:gdLst>
              <a:gd name="connsiteX0" fmla="*/ 0 w 4610100"/>
              <a:gd name="connsiteY0" fmla="*/ 0 h 2522765"/>
              <a:gd name="connsiteX1" fmla="*/ 4610100 w 4610100"/>
              <a:gd name="connsiteY1" fmla="*/ 0 h 2522765"/>
              <a:gd name="connsiteX2" fmla="*/ 4610100 w 4610100"/>
              <a:gd name="connsiteY2" fmla="*/ 2522765 h 2522765"/>
              <a:gd name="connsiteX3" fmla="*/ 0 w 4610100"/>
              <a:gd name="connsiteY3" fmla="*/ 2522765 h 2522765"/>
            </a:gdLst>
            <a:ahLst/>
            <a:cxnLst>
              <a:cxn ang="0">
                <a:pos x="connsiteX0" y="connsiteY0"/>
              </a:cxn>
              <a:cxn ang="0">
                <a:pos x="connsiteX1" y="connsiteY1"/>
              </a:cxn>
              <a:cxn ang="0">
                <a:pos x="connsiteX2" y="connsiteY2"/>
              </a:cxn>
              <a:cxn ang="0">
                <a:pos x="connsiteX3" y="connsiteY3"/>
              </a:cxn>
            </a:cxnLst>
            <a:rect l="l" t="t" r="r" b="b"/>
            <a:pathLst>
              <a:path w="4610100" h="2522765">
                <a:moveTo>
                  <a:pt x="0" y="0"/>
                </a:moveTo>
                <a:lnTo>
                  <a:pt x="4610100" y="0"/>
                </a:lnTo>
                <a:lnTo>
                  <a:pt x="4610100" y="2522765"/>
                </a:lnTo>
                <a:lnTo>
                  <a:pt x="0" y="2522765"/>
                </a:lnTo>
                <a:close/>
              </a:path>
            </a:pathLst>
          </a:custGeom>
          <a:solidFill>
            <a:schemeClr val="bg1">
              <a:lumMod val="95000"/>
            </a:schemeClr>
          </a:solidFill>
        </p:spPr>
        <p:txBody>
          <a:bodyPr wrap="square" anchor="ctr">
            <a:noAutofit/>
          </a:bodyPr>
          <a:lstStyle>
            <a:lvl1pPr marL="0" indent="0" algn="ctr">
              <a:buFontTx/>
              <a:buNone/>
              <a:defRPr sz="1500"/>
            </a:lvl1pPr>
          </a:lstStyle>
          <a:p>
            <a:r>
              <a:rPr lang="en-US"/>
              <a:t>Image Holder</a:t>
            </a:r>
          </a:p>
        </p:txBody>
      </p:sp>
      <p:sp>
        <p:nvSpPr>
          <p:cNvPr id="12" name="Text Placeholder 9">
            <a:extLst>
              <a:ext uri="{FF2B5EF4-FFF2-40B4-BE49-F238E27FC236}">
                <a16:creationId xmlns:a16="http://schemas.microsoft.com/office/drawing/2014/main" id="{E171B3AB-211D-DC09-DCAE-92E0FA2315E5}"/>
              </a:ext>
            </a:extLst>
          </p:cNvPr>
          <p:cNvSpPr>
            <a:spLocks noGrp="1"/>
          </p:cNvSpPr>
          <p:nvPr>
            <p:ph type="body" sz="quarter" idx="11" hasCustomPrompt="1"/>
          </p:nvPr>
        </p:nvSpPr>
        <p:spPr>
          <a:xfrm>
            <a:off x="482024" y="572169"/>
            <a:ext cx="5269114" cy="607100"/>
          </a:xfrm>
          <a:prstGeom prst="rect">
            <a:avLst/>
          </a:prstGeom>
        </p:spPr>
        <p:txBody>
          <a:bodyPr/>
          <a:lstStyle>
            <a:lvl1pPr marL="0" indent="0" algn="l">
              <a:buFontTx/>
              <a:buNone/>
              <a:defRPr sz="4500" b="1">
                <a:solidFill>
                  <a:srgbClr val="21409A"/>
                </a:solidFill>
              </a:defRPr>
            </a:lvl1pPr>
            <a:lvl2pPr marL="457200" indent="0">
              <a:buNone/>
              <a:defRPr/>
            </a:lvl2pPr>
          </a:lstStyle>
          <a:p>
            <a:pPr lvl="0"/>
            <a:r>
              <a:rPr lang="en-US"/>
              <a:t>Click to edit Headline</a:t>
            </a:r>
          </a:p>
        </p:txBody>
      </p:sp>
      <p:sp>
        <p:nvSpPr>
          <p:cNvPr id="13" name="Text Placeholder 9">
            <a:extLst>
              <a:ext uri="{FF2B5EF4-FFF2-40B4-BE49-F238E27FC236}">
                <a16:creationId xmlns:a16="http://schemas.microsoft.com/office/drawing/2014/main" id="{E931FA0D-2DBE-6C01-C922-5B92C8984403}"/>
              </a:ext>
            </a:extLst>
          </p:cNvPr>
          <p:cNvSpPr>
            <a:spLocks noGrp="1"/>
          </p:cNvSpPr>
          <p:nvPr>
            <p:ph type="body" sz="quarter" idx="13"/>
          </p:nvPr>
        </p:nvSpPr>
        <p:spPr>
          <a:xfrm>
            <a:off x="402511" y="5308730"/>
            <a:ext cx="5348627" cy="701033"/>
          </a:xfrm>
          <a:prstGeom prst="rect">
            <a:avLst/>
          </a:prstGeom>
        </p:spPr>
        <p:txBody>
          <a:bodyPr numCol="1" spcCol="548640"/>
          <a:lstStyle>
            <a:lvl1pPr marL="0" indent="0" algn="l">
              <a:buFontTx/>
              <a:buNone/>
              <a:defRPr sz="1200" b="0">
                <a:solidFill>
                  <a:schemeClr val="tx1">
                    <a:lumMod val="50000"/>
                    <a:lumOff val="50000"/>
                  </a:schemeClr>
                </a:solidFill>
              </a:defRPr>
            </a:lvl1pPr>
            <a:lvl2pPr marL="457200" indent="0">
              <a:buNone/>
              <a:defRPr/>
            </a:lvl2pPr>
          </a:lstStyle>
          <a:p>
            <a:pPr lvl="0"/>
            <a:r>
              <a:rPr lang="en-US"/>
              <a:t>Click to edit Master text styles</a:t>
            </a:r>
          </a:p>
        </p:txBody>
      </p:sp>
      <p:sp>
        <p:nvSpPr>
          <p:cNvPr id="14" name="Text Placeholder 9">
            <a:extLst>
              <a:ext uri="{FF2B5EF4-FFF2-40B4-BE49-F238E27FC236}">
                <a16:creationId xmlns:a16="http://schemas.microsoft.com/office/drawing/2014/main" id="{CF6A1C39-8BD8-403D-5EF2-7FCC4BC53371}"/>
              </a:ext>
            </a:extLst>
          </p:cNvPr>
          <p:cNvSpPr>
            <a:spLocks noGrp="1"/>
          </p:cNvSpPr>
          <p:nvPr>
            <p:ph type="body" sz="quarter" idx="17"/>
          </p:nvPr>
        </p:nvSpPr>
        <p:spPr>
          <a:xfrm>
            <a:off x="482025" y="1609651"/>
            <a:ext cx="5269113" cy="582321"/>
          </a:xfrm>
          <a:prstGeom prst="rect">
            <a:avLst/>
          </a:prstGeom>
        </p:spPr>
        <p:txBody>
          <a:bodyPr/>
          <a:lstStyle>
            <a:lvl1pPr marL="0" indent="0">
              <a:buFontTx/>
              <a:buNone/>
              <a:defRPr sz="2400" b="1">
                <a:solidFill>
                  <a:srgbClr val="39B54A"/>
                </a:solidFill>
              </a:defRPr>
            </a:lvl1pPr>
            <a:lvl2pPr marL="457200" indent="0">
              <a:buNone/>
              <a:defRPr/>
            </a:lvl2pPr>
          </a:lstStyle>
          <a:p>
            <a:pPr lvl="0"/>
            <a:r>
              <a:rPr lang="en-US"/>
              <a:t>Click to edit</a:t>
            </a:r>
          </a:p>
        </p:txBody>
      </p:sp>
      <p:sp>
        <p:nvSpPr>
          <p:cNvPr id="15" name="Text Placeholder 9">
            <a:extLst>
              <a:ext uri="{FF2B5EF4-FFF2-40B4-BE49-F238E27FC236}">
                <a16:creationId xmlns:a16="http://schemas.microsoft.com/office/drawing/2014/main" id="{2A7E8552-6D54-1D5A-9D4F-7D7A90B63183}"/>
              </a:ext>
            </a:extLst>
          </p:cNvPr>
          <p:cNvSpPr>
            <a:spLocks noGrp="1"/>
          </p:cNvSpPr>
          <p:nvPr>
            <p:ph type="body" sz="quarter" idx="18"/>
          </p:nvPr>
        </p:nvSpPr>
        <p:spPr>
          <a:xfrm>
            <a:off x="402514" y="4959310"/>
            <a:ext cx="5348626" cy="291161"/>
          </a:xfrm>
          <a:prstGeom prst="rect">
            <a:avLst/>
          </a:prstGeom>
        </p:spPr>
        <p:txBody>
          <a:bodyPr/>
          <a:lstStyle>
            <a:lvl1pPr marL="0" indent="0">
              <a:buFontTx/>
              <a:buNone/>
              <a:defRPr sz="1600" b="1">
                <a:solidFill>
                  <a:srgbClr val="39B54A"/>
                </a:solidFill>
              </a:defRPr>
            </a:lvl1pPr>
            <a:lvl2pPr marL="457200" indent="0">
              <a:buNone/>
              <a:defRPr/>
            </a:lvl2pPr>
          </a:lstStyle>
          <a:p>
            <a:pPr lvl="0"/>
            <a:r>
              <a:rPr lang="en-US"/>
              <a:t>Click to edit</a:t>
            </a:r>
          </a:p>
        </p:txBody>
      </p:sp>
      <p:sp>
        <p:nvSpPr>
          <p:cNvPr id="21" name="Picture Placeholder 4">
            <a:extLst>
              <a:ext uri="{FF2B5EF4-FFF2-40B4-BE49-F238E27FC236}">
                <a16:creationId xmlns:a16="http://schemas.microsoft.com/office/drawing/2014/main" id="{9C076CF6-D58D-30E6-0F30-18653CC5A3A7}"/>
              </a:ext>
            </a:extLst>
          </p:cNvPr>
          <p:cNvSpPr>
            <a:spLocks noGrp="1"/>
          </p:cNvSpPr>
          <p:nvPr>
            <p:ph type="pic" sz="quarter" idx="19" hasCustomPrompt="1"/>
          </p:nvPr>
        </p:nvSpPr>
        <p:spPr>
          <a:xfrm>
            <a:off x="6409059" y="2325007"/>
            <a:ext cx="5272735" cy="2522765"/>
          </a:xfrm>
          <a:custGeom>
            <a:avLst/>
            <a:gdLst>
              <a:gd name="connsiteX0" fmla="*/ 0 w 4610100"/>
              <a:gd name="connsiteY0" fmla="*/ 0 h 2522765"/>
              <a:gd name="connsiteX1" fmla="*/ 4610100 w 4610100"/>
              <a:gd name="connsiteY1" fmla="*/ 0 h 2522765"/>
              <a:gd name="connsiteX2" fmla="*/ 4610100 w 4610100"/>
              <a:gd name="connsiteY2" fmla="*/ 2522765 h 2522765"/>
              <a:gd name="connsiteX3" fmla="*/ 0 w 4610100"/>
              <a:gd name="connsiteY3" fmla="*/ 2522765 h 2522765"/>
            </a:gdLst>
            <a:ahLst/>
            <a:cxnLst>
              <a:cxn ang="0">
                <a:pos x="connsiteX0" y="connsiteY0"/>
              </a:cxn>
              <a:cxn ang="0">
                <a:pos x="connsiteX1" y="connsiteY1"/>
              </a:cxn>
              <a:cxn ang="0">
                <a:pos x="connsiteX2" y="connsiteY2"/>
              </a:cxn>
              <a:cxn ang="0">
                <a:pos x="connsiteX3" y="connsiteY3"/>
              </a:cxn>
            </a:cxnLst>
            <a:rect l="l" t="t" r="r" b="b"/>
            <a:pathLst>
              <a:path w="4610100" h="2522765">
                <a:moveTo>
                  <a:pt x="0" y="0"/>
                </a:moveTo>
                <a:lnTo>
                  <a:pt x="4610100" y="0"/>
                </a:lnTo>
                <a:lnTo>
                  <a:pt x="4610100" y="2522765"/>
                </a:lnTo>
                <a:lnTo>
                  <a:pt x="0" y="2522765"/>
                </a:lnTo>
                <a:close/>
              </a:path>
            </a:pathLst>
          </a:custGeom>
          <a:solidFill>
            <a:schemeClr val="bg1">
              <a:lumMod val="95000"/>
            </a:schemeClr>
          </a:solidFill>
        </p:spPr>
        <p:txBody>
          <a:bodyPr wrap="square" anchor="ctr">
            <a:noAutofit/>
          </a:bodyPr>
          <a:lstStyle>
            <a:lvl1pPr marL="0" indent="0" algn="ctr">
              <a:buFontTx/>
              <a:buNone/>
              <a:defRPr sz="1500"/>
            </a:lvl1pPr>
          </a:lstStyle>
          <a:p>
            <a:r>
              <a:rPr lang="en-US"/>
              <a:t>Image Holder</a:t>
            </a:r>
          </a:p>
        </p:txBody>
      </p:sp>
      <p:sp>
        <p:nvSpPr>
          <p:cNvPr id="22" name="Text Placeholder 9">
            <a:extLst>
              <a:ext uri="{FF2B5EF4-FFF2-40B4-BE49-F238E27FC236}">
                <a16:creationId xmlns:a16="http://schemas.microsoft.com/office/drawing/2014/main" id="{B9E32D7D-E3F5-7780-F0D8-90B55225770B}"/>
              </a:ext>
            </a:extLst>
          </p:cNvPr>
          <p:cNvSpPr>
            <a:spLocks noGrp="1"/>
          </p:cNvSpPr>
          <p:nvPr>
            <p:ph type="body" sz="quarter" idx="20"/>
          </p:nvPr>
        </p:nvSpPr>
        <p:spPr>
          <a:xfrm>
            <a:off x="6329548" y="5308730"/>
            <a:ext cx="5348627" cy="701033"/>
          </a:xfrm>
          <a:prstGeom prst="rect">
            <a:avLst/>
          </a:prstGeom>
        </p:spPr>
        <p:txBody>
          <a:bodyPr numCol="1" spcCol="548640"/>
          <a:lstStyle>
            <a:lvl1pPr marL="0" indent="0" algn="l">
              <a:buFontTx/>
              <a:buNone/>
              <a:defRPr sz="1200" b="0">
                <a:solidFill>
                  <a:schemeClr val="tx1">
                    <a:lumMod val="50000"/>
                    <a:lumOff val="50000"/>
                  </a:schemeClr>
                </a:solidFill>
              </a:defRPr>
            </a:lvl1pPr>
            <a:lvl2pPr marL="457200" indent="0">
              <a:buNone/>
              <a:defRPr/>
            </a:lvl2pPr>
          </a:lstStyle>
          <a:p>
            <a:pPr lvl="0"/>
            <a:r>
              <a:rPr lang="en-US"/>
              <a:t>Click to edit Master text styles</a:t>
            </a:r>
          </a:p>
        </p:txBody>
      </p:sp>
      <p:sp>
        <p:nvSpPr>
          <p:cNvPr id="23" name="Text Placeholder 9">
            <a:extLst>
              <a:ext uri="{FF2B5EF4-FFF2-40B4-BE49-F238E27FC236}">
                <a16:creationId xmlns:a16="http://schemas.microsoft.com/office/drawing/2014/main" id="{7D66AE80-9C6E-9997-5F4E-72C1704477F7}"/>
              </a:ext>
            </a:extLst>
          </p:cNvPr>
          <p:cNvSpPr>
            <a:spLocks noGrp="1"/>
          </p:cNvSpPr>
          <p:nvPr>
            <p:ph type="body" sz="quarter" idx="21"/>
          </p:nvPr>
        </p:nvSpPr>
        <p:spPr>
          <a:xfrm>
            <a:off x="6329551" y="4959310"/>
            <a:ext cx="5348626" cy="291161"/>
          </a:xfrm>
          <a:prstGeom prst="rect">
            <a:avLst/>
          </a:prstGeom>
        </p:spPr>
        <p:txBody>
          <a:bodyPr/>
          <a:lstStyle>
            <a:lvl1pPr marL="0" indent="0">
              <a:buFontTx/>
              <a:buNone/>
              <a:defRPr sz="1600" b="1">
                <a:solidFill>
                  <a:srgbClr val="39B54A"/>
                </a:solidFill>
              </a:defRPr>
            </a:lvl1pPr>
            <a:lvl2pPr marL="457200" indent="0">
              <a:buNone/>
              <a:defRPr/>
            </a:lvl2pPr>
          </a:lstStyle>
          <a:p>
            <a:pPr lvl="0"/>
            <a:r>
              <a:rPr lang="en-US"/>
              <a:t>Click to edit</a:t>
            </a:r>
          </a:p>
        </p:txBody>
      </p:sp>
    </p:spTree>
    <p:extLst>
      <p:ext uri="{BB962C8B-B14F-4D97-AF65-F5344CB8AC3E}">
        <p14:creationId xmlns:p14="http://schemas.microsoft.com/office/powerpoint/2010/main" val="615229011"/>
      </p:ext>
    </p:extLst>
  </p:cSld>
  <p:clrMapOvr>
    <a:masterClrMapping/>
  </p:clrMapOvr>
  <p:extLst>
    <p:ext uri="{DCECCB84-F9BA-43D5-87BE-67443E8EF086}">
      <p15:sldGuideLst xmlns:p15="http://schemas.microsoft.com/office/powerpoint/2012/main"/>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Work Examples">
    <p:spTree>
      <p:nvGrpSpPr>
        <p:cNvPr id="1" name=""/>
        <p:cNvGrpSpPr/>
        <p:nvPr/>
      </p:nvGrpSpPr>
      <p:grpSpPr>
        <a:xfrm>
          <a:off x="0" y="0"/>
          <a:ext cx="0" cy="0"/>
          <a:chOff x="0" y="0"/>
          <a:chExt cx="0" cy="0"/>
        </a:xfrm>
      </p:grpSpPr>
      <p:sp>
        <p:nvSpPr>
          <p:cNvPr id="22" name="Picture Placeholder 21">
            <a:extLst>
              <a:ext uri="{FF2B5EF4-FFF2-40B4-BE49-F238E27FC236}">
                <a16:creationId xmlns:a16="http://schemas.microsoft.com/office/drawing/2014/main" id="{4CEE5341-45F9-5954-BB43-19EE8D7BF300}"/>
              </a:ext>
            </a:extLst>
          </p:cNvPr>
          <p:cNvSpPr>
            <a:spLocks noGrp="1"/>
          </p:cNvSpPr>
          <p:nvPr>
            <p:ph type="pic" sz="quarter" idx="21" hasCustomPrompt="1"/>
          </p:nvPr>
        </p:nvSpPr>
        <p:spPr>
          <a:xfrm>
            <a:off x="6531429" y="3550740"/>
            <a:ext cx="2900806" cy="2297611"/>
          </a:xfrm>
          <a:custGeom>
            <a:avLst/>
            <a:gdLst>
              <a:gd name="connsiteX0" fmla="*/ 0 w 2801257"/>
              <a:gd name="connsiteY0" fmla="*/ 0 h 2297611"/>
              <a:gd name="connsiteX1" fmla="*/ 2801257 w 2801257"/>
              <a:gd name="connsiteY1" fmla="*/ 0 h 2297611"/>
              <a:gd name="connsiteX2" fmla="*/ 2801257 w 2801257"/>
              <a:gd name="connsiteY2" fmla="*/ 2297611 h 2297611"/>
              <a:gd name="connsiteX3" fmla="*/ 0 w 2801257"/>
              <a:gd name="connsiteY3" fmla="*/ 2297611 h 2297611"/>
            </a:gdLst>
            <a:ahLst/>
            <a:cxnLst>
              <a:cxn ang="0">
                <a:pos x="connsiteX0" y="connsiteY0"/>
              </a:cxn>
              <a:cxn ang="0">
                <a:pos x="connsiteX1" y="connsiteY1"/>
              </a:cxn>
              <a:cxn ang="0">
                <a:pos x="connsiteX2" y="connsiteY2"/>
              </a:cxn>
              <a:cxn ang="0">
                <a:pos x="connsiteX3" y="connsiteY3"/>
              </a:cxn>
            </a:cxnLst>
            <a:rect l="l" t="t" r="r" b="b"/>
            <a:pathLst>
              <a:path w="2801257" h="2297611">
                <a:moveTo>
                  <a:pt x="0" y="0"/>
                </a:moveTo>
                <a:lnTo>
                  <a:pt x="2801257" y="0"/>
                </a:lnTo>
                <a:lnTo>
                  <a:pt x="2801257" y="2297611"/>
                </a:lnTo>
                <a:lnTo>
                  <a:pt x="0" y="2297611"/>
                </a:lnTo>
                <a:close/>
              </a:path>
            </a:pathLst>
          </a:custGeom>
          <a:solidFill>
            <a:schemeClr val="bg1">
              <a:lumMod val="95000"/>
            </a:schemeClr>
          </a:solidFill>
        </p:spPr>
        <p:txBody>
          <a:bodyPr wrap="square" anchor="ctr">
            <a:noAutofit/>
          </a:bodyPr>
          <a:lstStyle>
            <a:lvl1pPr marL="0" indent="0" algn="ctr">
              <a:buFontTx/>
              <a:buNone/>
              <a:defRPr sz="1500"/>
            </a:lvl1pPr>
          </a:lstStyle>
          <a:p>
            <a:r>
              <a:rPr lang="en-US"/>
              <a:t>Image Holder</a:t>
            </a:r>
          </a:p>
        </p:txBody>
      </p:sp>
      <p:sp>
        <p:nvSpPr>
          <p:cNvPr id="20" name="Picture Placeholder 19">
            <a:extLst>
              <a:ext uri="{FF2B5EF4-FFF2-40B4-BE49-F238E27FC236}">
                <a16:creationId xmlns:a16="http://schemas.microsoft.com/office/drawing/2014/main" id="{DAE69B6C-AB30-489D-9819-DCE56A26E5D5}"/>
              </a:ext>
            </a:extLst>
          </p:cNvPr>
          <p:cNvSpPr>
            <a:spLocks noGrp="1"/>
          </p:cNvSpPr>
          <p:nvPr>
            <p:ph type="pic" sz="quarter" idx="20" hasCustomPrompt="1"/>
          </p:nvPr>
        </p:nvSpPr>
        <p:spPr>
          <a:xfrm>
            <a:off x="4651512" y="3550740"/>
            <a:ext cx="1747238" cy="2297611"/>
          </a:xfrm>
          <a:custGeom>
            <a:avLst/>
            <a:gdLst>
              <a:gd name="connsiteX0" fmla="*/ 0 w 1647686"/>
              <a:gd name="connsiteY0" fmla="*/ 0 h 2297611"/>
              <a:gd name="connsiteX1" fmla="*/ 1647686 w 1647686"/>
              <a:gd name="connsiteY1" fmla="*/ 0 h 2297611"/>
              <a:gd name="connsiteX2" fmla="*/ 1647686 w 1647686"/>
              <a:gd name="connsiteY2" fmla="*/ 2297611 h 2297611"/>
              <a:gd name="connsiteX3" fmla="*/ 0 w 1647686"/>
              <a:gd name="connsiteY3" fmla="*/ 2297611 h 2297611"/>
            </a:gdLst>
            <a:ahLst/>
            <a:cxnLst>
              <a:cxn ang="0">
                <a:pos x="connsiteX0" y="connsiteY0"/>
              </a:cxn>
              <a:cxn ang="0">
                <a:pos x="connsiteX1" y="connsiteY1"/>
              </a:cxn>
              <a:cxn ang="0">
                <a:pos x="connsiteX2" y="connsiteY2"/>
              </a:cxn>
              <a:cxn ang="0">
                <a:pos x="connsiteX3" y="connsiteY3"/>
              </a:cxn>
            </a:cxnLst>
            <a:rect l="l" t="t" r="r" b="b"/>
            <a:pathLst>
              <a:path w="1647686" h="2297611">
                <a:moveTo>
                  <a:pt x="0" y="0"/>
                </a:moveTo>
                <a:lnTo>
                  <a:pt x="1647686" y="0"/>
                </a:lnTo>
                <a:lnTo>
                  <a:pt x="1647686" y="2297611"/>
                </a:lnTo>
                <a:lnTo>
                  <a:pt x="0" y="2297611"/>
                </a:lnTo>
                <a:close/>
              </a:path>
            </a:pathLst>
          </a:custGeom>
          <a:solidFill>
            <a:schemeClr val="bg1">
              <a:lumMod val="95000"/>
            </a:schemeClr>
          </a:solidFill>
        </p:spPr>
        <p:txBody>
          <a:bodyPr wrap="square" anchor="ctr">
            <a:noAutofit/>
          </a:bodyPr>
          <a:lstStyle>
            <a:lvl1pPr marL="0" indent="0" algn="ctr">
              <a:buFontTx/>
              <a:buNone/>
              <a:defRPr sz="1500"/>
            </a:lvl1pPr>
          </a:lstStyle>
          <a:p>
            <a:r>
              <a:rPr lang="en-US"/>
              <a:t>Image Holder</a:t>
            </a:r>
          </a:p>
        </p:txBody>
      </p:sp>
      <p:sp>
        <p:nvSpPr>
          <p:cNvPr id="18" name="Picture Placeholder 17">
            <a:extLst>
              <a:ext uri="{FF2B5EF4-FFF2-40B4-BE49-F238E27FC236}">
                <a16:creationId xmlns:a16="http://schemas.microsoft.com/office/drawing/2014/main" id="{025C0720-A37A-4742-BF1B-2B38511C6E06}"/>
              </a:ext>
            </a:extLst>
          </p:cNvPr>
          <p:cNvSpPr>
            <a:spLocks noGrp="1"/>
          </p:cNvSpPr>
          <p:nvPr>
            <p:ph type="pic" sz="quarter" idx="19" hasCustomPrompt="1"/>
          </p:nvPr>
        </p:nvSpPr>
        <p:spPr>
          <a:xfrm>
            <a:off x="526775" y="3550740"/>
            <a:ext cx="3992058" cy="2297611"/>
          </a:xfrm>
          <a:custGeom>
            <a:avLst/>
            <a:gdLst>
              <a:gd name="connsiteX0" fmla="*/ 0 w 3695384"/>
              <a:gd name="connsiteY0" fmla="*/ 0 h 2297611"/>
              <a:gd name="connsiteX1" fmla="*/ 3695384 w 3695384"/>
              <a:gd name="connsiteY1" fmla="*/ 0 h 2297611"/>
              <a:gd name="connsiteX2" fmla="*/ 3695384 w 3695384"/>
              <a:gd name="connsiteY2" fmla="*/ 2297611 h 2297611"/>
              <a:gd name="connsiteX3" fmla="*/ 0 w 3695384"/>
              <a:gd name="connsiteY3" fmla="*/ 2297611 h 2297611"/>
            </a:gdLst>
            <a:ahLst/>
            <a:cxnLst>
              <a:cxn ang="0">
                <a:pos x="connsiteX0" y="connsiteY0"/>
              </a:cxn>
              <a:cxn ang="0">
                <a:pos x="connsiteX1" y="connsiteY1"/>
              </a:cxn>
              <a:cxn ang="0">
                <a:pos x="connsiteX2" y="connsiteY2"/>
              </a:cxn>
              <a:cxn ang="0">
                <a:pos x="connsiteX3" y="connsiteY3"/>
              </a:cxn>
            </a:cxnLst>
            <a:rect l="l" t="t" r="r" b="b"/>
            <a:pathLst>
              <a:path w="3695384" h="2297611">
                <a:moveTo>
                  <a:pt x="0" y="0"/>
                </a:moveTo>
                <a:lnTo>
                  <a:pt x="3695384" y="0"/>
                </a:lnTo>
                <a:lnTo>
                  <a:pt x="3695384" y="2297611"/>
                </a:lnTo>
                <a:lnTo>
                  <a:pt x="0" y="2297611"/>
                </a:lnTo>
                <a:close/>
              </a:path>
            </a:pathLst>
          </a:custGeom>
          <a:solidFill>
            <a:schemeClr val="bg1">
              <a:lumMod val="95000"/>
            </a:schemeClr>
          </a:solidFill>
        </p:spPr>
        <p:txBody>
          <a:bodyPr wrap="square" anchor="ctr">
            <a:noAutofit/>
          </a:bodyPr>
          <a:lstStyle>
            <a:lvl1pPr marL="0" indent="0" algn="ctr">
              <a:buFontTx/>
              <a:buNone/>
              <a:defRPr sz="1500"/>
            </a:lvl1pPr>
          </a:lstStyle>
          <a:p>
            <a:r>
              <a:rPr lang="en-US"/>
              <a:t>Image Holder</a:t>
            </a:r>
          </a:p>
        </p:txBody>
      </p:sp>
      <p:sp>
        <p:nvSpPr>
          <p:cNvPr id="16" name="Picture Placeholder 15">
            <a:extLst>
              <a:ext uri="{FF2B5EF4-FFF2-40B4-BE49-F238E27FC236}">
                <a16:creationId xmlns:a16="http://schemas.microsoft.com/office/drawing/2014/main" id="{559206C1-3D26-0495-EA9F-8486E8E6AB62}"/>
              </a:ext>
            </a:extLst>
          </p:cNvPr>
          <p:cNvSpPr>
            <a:spLocks noGrp="1"/>
          </p:cNvSpPr>
          <p:nvPr>
            <p:ph type="pic" sz="quarter" idx="18" hasCustomPrompt="1"/>
          </p:nvPr>
        </p:nvSpPr>
        <p:spPr>
          <a:xfrm>
            <a:off x="9564914" y="1038778"/>
            <a:ext cx="2191656" cy="4809572"/>
          </a:xfrm>
          <a:custGeom>
            <a:avLst/>
            <a:gdLst>
              <a:gd name="connsiteX0" fmla="*/ 0 w 1865086"/>
              <a:gd name="connsiteY0" fmla="*/ 4104721 h 4809572"/>
              <a:gd name="connsiteX1" fmla="*/ 1865086 w 1865086"/>
              <a:gd name="connsiteY1" fmla="*/ 4104721 h 4809572"/>
              <a:gd name="connsiteX2" fmla="*/ 1865086 w 1865086"/>
              <a:gd name="connsiteY2" fmla="*/ 4809572 h 4809572"/>
              <a:gd name="connsiteX3" fmla="*/ 0 w 1865086"/>
              <a:gd name="connsiteY3" fmla="*/ 4809572 h 4809572"/>
              <a:gd name="connsiteX4" fmla="*/ 0 w 1865086"/>
              <a:gd name="connsiteY4" fmla="*/ 0 h 4809572"/>
              <a:gd name="connsiteX5" fmla="*/ 1865086 w 1865086"/>
              <a:gd name="connsiteY5" fmla="*/ 0 h 4809572"/>
              <a:gd name="connsiteX6" fmla="*/ 1865086 w 1865086"/>
              <a:gd name="connsiteY6" fmla="*/ 3967745 h 4809572"/>
              <a:gd name="connsiteX7" fmla="*/ 0 w 1865086"/>
              <a:gd name="connsiteY7" fmla="*/ 3967745 h 4809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65086" h="4809572">
                <a:moveTo>
                  <a:pt x="0" y="4104721"/>
                </a:moveTo>
                <a:lnTo>
                  <a:pt x="1865086" y="4104721"/>
                </a:lnTo>
                <a:lnTo>
                  <a:pt x="1865086" y="4809572"/>
                </a:lnTo>
                <a:lnTo>
                  <a:pt x="0" y="4809572"/>
                </a:lnTo>
                <a:close/>
                <a:moveTo>
                  <a:pt x="0" y="0"/>
                </a:moveTo>
                <a:lnTo>
                  <a:pt x="1865086" y="0"/>
                </a:lnTo>
                <a:lnTo>
                  <a:pt x="1865086" y="3967745"/>
                </a:lnTo>
                <a:lnTo>
                  <a:pt x="0" y="3967745"/>
                </a:lnTo>
                <a:close/>
              </a:path>
            </a:pathLst>
          </a:custGeom>
          <a:solidFill>
            <a:schemeClr val="bg1">
              <a:lumMod val="95000"/>
            </a:schemeClr>
          </a:solidFill>
        </p:spPr>
        <p:txBody>
          <a:bodyPr wrap="square" anchor="ctr">
            <a:noAutofit/>
          </a:bodyPr>
          <a:lstStyle>
            <a:lvl1pPr marL="0" indent="0" algn="ctr">
              <a:buFontTx/>
              <a:buNone/>
              <a:defRPr sz="1500"/>
            </a:lvl1pPr>
          </a:lstStyle>
          <a:p>
            <a:r>
              <a:rPr lang="en-US"/>
              <a:t>Image Holder</a:t>
            </a:r>
          </a:p>
        </p:txBody>
      </p:sp>
      <p:sp>
        <p:nvSpPr>
          <p:cNvPr id="14" name="Picture Placeholder 13">
            <a:extLst>
              <a:ext uri="{FF2B5EF4-FFF2-40B4-BE49-F238E27FC236}">
                <a16:creationId xmlns:a16="http://schemas.microsoft.com/office/drawing/2014/main" id="{99390408-96B7-A7E5-F90B-4DA6E741F8A7}"/>
              </a:ext>
            </a:extLst>
          </p:cNvPr>
          <p:cNvSpPr>
            <a:spLocks noGrp="1"/>
          </p:cNvSpPr>
          <p:nvPr>
            <p:ph type="pic" sz="quarter" idx="17" hasCustomPrompt="1"/>
          </p:nvPr>
        </p:nvSpPr>
        <p:spPr>
          <a:xfrm>
            <a:off x="7141028" y="1038780"/>
            <a:ext cx="2269541" cy="2390220"/>
          </a:xfrm>
          <a:custGeom>
            <a:avLst/>
            <a:gdLst>
              <a:gd name="connsiteX0" fmla="*/ 0 w 2191656"/>
              <a:gd name="connsiteY0" fmla="*/ 0 h 2297611"/>
              <a:gd name="connsiteX1" fmla="*/ 2191656 w 2191656"/>
              <a:gd name="connsiteY1" fmla="*/ 0 h 2297611"/>
              <a:gd name="connsiteX2" fmla="*/ 2191656 w 2191656"/>
              <a:gd name="connsiteY2" fmla="*/ 2297611 h 2297611"/>
              <a:gd name="connsiteX3" fmla="*/ 0 w 2191656"/>
              <a:gd name="connsiteY3" fmla="*/ 2297611 h 2297611"/>
            </a:gdLst>
            <a:ahLst/>
            <a:cxnLst>
              <a:cxn ang="0">
                <a:pos x="connsiteX0" y="connsiteY0"/>
              </a:cxn>
              <a:cxn ang="0">
                <a:pos x="connsiteX1" y="connsiteY1"/>
              </a:cxn>
              <a:cxn ang="0">
                <a:pos x="connsiteX2" y="connsiteY2"/>
              </a:cxn>
              <a:cxn ang="0">
                <a:pos x="connsiteX3" y="connsiteY3"/>
              </a:cxn>
            </a:cxnLst>
            <a:rect l="l" t="t" r="r" b="b"/>
            <a:pathLst>
              <a:path w="2191656" h="2297611">
                <a:moveTo>
                  <a:pt x="0" y="0"/>
                </a:moveTo>
                <a:lnTo>
                  <a:pt x="2191656" y="0"/>
                </a:lnTo>
                <a:lnTo>
                  <a:pt x="2191656" y="2297611"/>
                </a:lnTo>
                <a:lnTo>
                  <a:pt x="0" y="2297611"/>
                </a:lnTo>
                <a:close/>
              </a:path>
            </a:pathLst>
          </a:custGeom>
          <a:solidFill>
            <a:schemeClr val="bg1">
              <a:lumMod val="95000"/>
            </a:schemeClr>
          </a:solidFill>
        </p:spPr>
        <p:txBody>
          <a:bodyPr wrap="square" anchor="ctr">
            <a:noAutofit/>
          </a:bodyPr>
          <a:lstStyle>
            <a:lvl1pPr marL="0" indent="0" algn="ctr">
              <a:buFontTx/>
              <a:buNone/>
              <a:defRPr sz="1500"/>
            </a:lvl1pPr>
          </a:lstStyle>
          <a:p>
            <a:r>
              <a:rPr lang="en-US"/>
              <a:t>Image Holder</a:t>
            </a:r>
          </a:p>
        </p:txBody>
      </p:sp>
      <p:sp>
        <p:nvSpPr>
          <p:cNvPr id="12" name="Picture Placeholder 11">
            <a:extLst>
              <a:ext uri="{FF2B5EF4-FFF2-40B4-BE49-F238E27FC236}">
                <a16:creationId xmlns:a16="http://schemas.microsoft.com/office/drawing/2014/main" id="{F0BBED3A-5DDF-52C4-1720-C28BEA12C51F}"/>
              </a:ext>
            </a:extLst>
          </p:cNvPr>
          <p:cNvSpPr>
            <a:spLocks noGrp="1"/>
          </p:cNvSpPr>
          <p:nvPr>
            <p:ph type="pic" sz="quarter" idx="16" hasCustomPrompt="1"/>
          </p:nvPr>
        </p:nvSpPr>
        <p:spPr>
          <a:xfrm>
            <a:off x="3875313" y="1038780"/>
            <a:ext cx="3111369" cy="2390220"/>
          </a:xfrm>
          <a:custGeom>
            <a:avLst/>
            <a:gdLst>
              <a:gd name="connsiteX0" fmla="*/ 0 w 3033486"/>
              <a:gd name="connsiteY0" fmla="*/ 0 h 2297611"/>
              <a:gd name="connsiteX1" fmla="*/ 3033486 w 3033486"/>
              <a:gd name="connsiteY1" fmla="*/ 0 h 2297611"/>
              <a:gd name="connsiteX2" fmla="*/ 3033486 w 3033486"/>
              <a:gd name="connsiteY2" fmla="*/ 2297611 h 2297611"/>
              <a:gd name="connsiteX3" fmla="*/ 0 w 3033486"/>
              <a:gd name="connsiteY3" fmla="*/ 2297611 h 2297611"/>
            </a:gdLst>
            <a:ahLst/>
            <a:cxnLst>
              <a:cxn ang="0">
                <a:pos x="connsiteX0" y="connsiteY0"/>
              </a:cxn>
              <a:cxn ang="0">
                <a:pos x="connsiteX1" y="connsiteY1"/>
              </a:cxn>
              <a:cxn ang="0">
                <a:pos x="connsiteX2" y="connsiteY2"/>
              </a:cxn>
              <a:cxn ang="0">
                <a:pos x="connsiteX3" y="connsiteY3"/>
              </a:cxn>
            </a:cxnLst>
            <a:rect l="l" t="t" r="r" b="b"/>
            <a:pathLst>
              <a:path w="3033486" h="2297611">
                <a:moveTo>
                  <a:pt x="0" y="0"/>
                </a:moveTo>
                <a:lnTo>
                  <a:pt x="3033486" y="0"/>
                </a:lnTo>
                <a:lnTo>
                  <a:pt x="3033486" y="2297611"/>
                </a:lnTo>
                <a:lnTo>
                  <a:pt x="0" y="2297611"/>
                </a:lnTo>
                <a:close/>
              </a:path>
            </a:pathLst>
          </a:custGeom>
          <a:solidFill>
            <a:schemeClr val="bg1">
              <a:lumMod val="95000"/>
            </a:schemeClr>
          </a:solidFill>
        </p:spPr>
        <p:txBody>
          <a:bodyPr wrap="square" anchor="ctr">
            <a:noAutofit/>
          </a:bodyPr>
          <a:lstStyle>
            <a:lvl1pPr marL="0" indent="0" algn="ctr">
              <a:buFontTx/>
              <a:buNone/>
              <a:defRPr sz="1500"/>
            </a:lvl1pPr>
          </a:lstStyle>
          <a:p>
            <a:r>
              <a:rPr lang="en-US"/>
              <a:t>Image Holder</a:t>
            </a:r>
          </a:p>
        </p:txBody>
      </p:sp>
      <p:sp>
        <p:nvSpPr>
          <p:cNvPr id="10" name="Picture Placeholder 9">
            <a:extLst>
              <a:ext uri="{FF2B5EF4-FFF2-40B4-BE49-F238E27FC236}">
                <a16:creationId xmlns:a16="http://schemas.microsoft.com/office/drawing/2014/main" id="{DD506A78-852E-3959-0289-BF991E1AB1B9}"/>
              </a:ext>
            </a:extLst>
          </p:cNvPr>
          <p:cNvSpPr>
            <a:spLocks noGrp="1"/>
          </p:cNvSpPr>
          <p:nvPr>
            <p:ph type="pic" sz="quarter" idx="15" hasCustomPrompt="1"/>
          </p:nvPr>
        </p:nvSpPr>
        <p:spPr>
          <a:xfrm>
            <a:off x="526775" y="1038780"/>
            <a:ext cx="3194192" cy="2390220"/>
          </a:xfrm>
          <a:custGeom>
            <a:avLst/>
            <a:gdLst>
              <a:gd name="connsiteX0" fmla="*/ 0 w 2919186"/>
              <a:gd name="connsiteY0" fmla="*/ 0 h 2297611"/>
              <a:gd name="connsiteX1" fmla="*/ 2919186 w 2919186"/>
              <a:gd name="connsiteY1" fmla="*/ 0 h 2297611"/>
              <a:gd name="connsiteX2" fmla="*/ 2919186 w 2919186"/>
              <a:gd name="connsiteY2" fmla="*/ 2297611 h 2297611"/>
              <a:gd name="connsiteX3" fmla="*/ 0 w 2919186"/>
              <a:gd name="connsiteY3" fmla="*/ 2297611 h 2297611"/>
            </a:gdLst>
            <a:ahLst/>
            <a:cxnLst>
              <a:cxn ang="0">
                <a:pos x="connsiteX0" y="connsiteY0"/>
              </a:cxn>
              <a:cxn ang="0">
                <a:pos x="connsiteX1" y="connsiteY1"/>
              </a:cxn>
              <a:cxn ang="0">
                <a:pos x="connsiteX2" y="connsiteY2"/>
              </a:cxn>
              <a:cxn ang="0">
                <a:pos x="connsiteX3" y="connsiteY3"/>
              </a:cxn>
            </a:cxnLst>
            <a:rect l="l" t="t" r="r" b="b"/>
            <a:pathLst>
              <a:path w="2919186" h="2297611">
                <a:moveTo>
                  <a:pt x="0" y="0"/>
                </a:moveTo>
                <a:lnTo>
                  <a:pt x="2919186" y="0"/>
                </a:lnTo>
                <a:lnTo>
                  <a:pt x="2919186" y="2297611"/>
                </a:lnTo>
                <a:lnTo>
                  <a:pt x="0" y="2297611"/>
                </a:lnTo>
                <a:close/>
              </a:path>
            </a:pathLst>
          </a:custGeom>
          <a:solidFill>
            <a:schemeClr val="bg1">
              <a:lumMod val="95000"/>
            </a:schemeClr>
          </a:solidFill>
        </p:spPr>
        <p:txBody>
          <a:bodyPr wrap="square" anchor="ctr">
            <a:noAutofit/>
          </a:bodyPr>
          <a:lstStyle>
            <a:lvl1pPr marL="0" indent="0" algn="ctr">
              <a:buFontTx/>
              <a:buNone/>
              <a:defRPr sz="1500"/>
            </a:lvl1pPr>
          </a:lstStyle>
          <a:p>
            <a:r>
              <a:rPr lang="en-US"/>
              <a:t>Image Holder</a:t>
            </a:r>
          </a:p>
        </p:txBody>
      </p:sp>
    </p:spTree>
    <p:extLst>
      <p:ext uri="{BB962C8B-B14F-4D97-AF65-F5344CB8AC3E}">
        <p14:creationId xmlns:p14="http://schemas.microsoft.com/office/powerpoint/2010/main" val="2959756305"/>
      </p:ext>
    </p:extLst>
  </p:cSld>
  <p:clrMapOvr>
    <a:masterClrMapping/>
  </p:clrMapOvr>
  <p:extLst>
    <p:ext uri="{DCECCB84-F9BA-43D5-87BE-67443E8EF086}">
      <p15:sldGuideLst xmlns:p15="http://schemas.microsoft.com/office/powerpoint/2012/main"/>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Notebook Slide">
    <p:spTree>
      <p:nvGrpSpPr>
        <p:cNvPr id="1" name=""/>
        <p:cNvGrpSpPr/>
        <p:nvPr/>
      </p:nvGrpSpPr>
      <p:grpSpPr>
        <a:xfrm>
          <a:off x="0" y="0"/>
          <a:ext cx="0" cy="0"/>
          <a:chOff x="0" y="0"/>
          <a:chExt cx="0" cy="0"/>
        </a:xfrm>
      </p:grpSpPr>
      <p:sp>
        <p:nvSpPr>
          <p:cNvPr id="10" name="Picture Placeholder 9">
            <a:extLst>
              <a:ext uri="{FF2B5EF4-FFF2-40B4-BE49-F238E27FC236}">
                <a16:creationId xmlns:a16="http://schemas.microsoft.com/office/drawing/2014/main" id="{7EA0F06A-46C2-BBAC-549D-F6B58FF67806}"/>
              </a:ext>
            </a:extLst>
          </p:cNvPr>
          <p:cNvSpPr>
            <a:spLocks noGrp="1"/>
          </p:cNvSpPr>
          <p:nvPr>
            <p:ph type="pic" sz="quarter" idx="15" hasCustomPrompt="1"/>
          </p:nvPr>
        </p:nvSpPr>
        <p:spPr>
          <a:xfrm>
            <a:off x="772840" y="2624393"/>
            <a:ext cx="5097121" cy="3155907"/>
          </a:xfrm>
          <a:custGeom>
            <a:avLst/>
            <a:gdLst>
              <a:gd name="connsiteX0" fmla="*/ 0 w 5097121"/>
              <a:gd name="connsiteY0" fmla="*/ 0 h 3155907"/>
              <a:gd name="connsiteX1" fmla="*/ 5097121 w 5097121"/>
              <a:gd name="connsiteY1" fmla="*/ 0 h 3155907"/>
              <a:gd name="connsiteX2" fmla="*/ 5097121 w 5097121"/>
              <a:gd name="connsiteY2" fmla="*/ 3155907 h 3155907"/>
              <a:gd name="connsiteX3" fmla="*/ 0 w 5097121"/>
              <a:gd name="connsiteY3" fmla="*/ 3155907 h 3155907"/>
            </a:gdLst>
            <a:ahLst/>
            <a:cxnLst>
              <a:cxn ang="0">
                <a:pos x="connsiteX0" y="connsiteY0"/>
              </a:cxn>
              <a:cxn ang="0">
                <a:pos x="connsiteX1" y="connsiteY1"/>
              </a:cxn>
              <a:cxn ang="0">
                <a:pos x="connsiteX2" y="connsiteY2"/>
              </a:cxn>
              <a:cxn ang="0">
                <a:pos x="connsiteX3" y="connsiteY3"/>
              </a:cxn>
            </a:cxnLst>
            <a:rect l="l" t="t" r="r" b="b"/>
            <a:pathLst>
              <a:path w="5097121" h="3155907">
                <a:moveTo>
                  <a:pt x="0" y="0"/>
                </a:moveTo>
                <a:lnTo>
                  <a:pt x="5097121" y="0"/>
                </a:lnTo>
                <a:lnTo>
                  <a:pt x="5097121" y="3155907"/>
                </a:lnTo>
                <a:lnTo>
                  <a:pt x="0" y="3155907"/>
                </a:lnTo>
                <a:close/>
              </a:path>
            </a:pathLst>
          </a:custGeom>
          <a:solidFill>
            <a:schemeClr val="bg1">
              <a:lumMod val="95000"/>
            </a:schemeClr>
          </a:solidFill>
        </p:spPr>
        <p:txBody>
          <a:bodyPr wrap="square" anchor="ctr">
            <a:noAutofit/>
          </a:bodyPr>
          <a:lstStyle>
            <a:lvl1pPr marL="0" indent="0" algn="ctr">
              <a:buFontTx/>
              <a:buNone/>
              <a:defRPr sz="1500"/>
            </a:lvl1pPr>
          </a:lstStyle>
          <a:p>
            <a:r>
              <a:rPr lang="en-US"/>
              <a:t>Image Holder</a:t>
            </a:r>
          </a:p>
        </p:txBody>
      </p:sp>
      <p:sp>
        <p:nvSpPr>
          <p:cNvPr id="8" name="Picture Placeholder 7">
            <a:extLst>
              <a:ext uri="{FF2B5EF4-FFF2-40B4-BE49-F238E27FC236}">
                <a16:creationId xmlns:a16="http://schemas.microsoft.com/office/drawing/2014/main" id="{68CC084F-5A78-AD11-5231-AA07E93A74F9}"/>
              </a:ext>
            </a:extLst>
          </p:cNvPr>
          <p:cNvSpPr>
            <a:spLocks noGrp="1"/>
          </p:cNvSpPr>
          <p:nvPr>
            <p:ph type="pic" sz="quarter" idx="14" hasCustomPrompt="1"/>
          </p:nvPr>
        </p:nvSpPr>
        <p:spPr>
          <a:xfrm>
            <a:off x="7221606" y="4566250"/>
            <a:ext cx="1268490" cy="1268490"/>
          </a:xfrm>
          <a:custGeom>
            <a:avLst/>
            <a:gdLst>
              <a:gd name="connsiteX0" fmla="*/ 634245 w 1268490"/>
              <a:gd name="connsiteY0" fmla="*/ 0 h 1268490"/>
              <a:gd name="connsiteX1" fmla="*/ 1268490 w 1268490"/>
              <a:gd name="connsiteY1" fmla="*/ 634245 h 1268490"/>
              <a:gd name="connsiteX2" fmla="*/ 634245 w 1268490"/>
              <a:gd name="connsiteY2" fmla="*/ 1268490 h 1268490"/>
              <a:gd name="connsiteX3" fmla="*/ 0 w 1268490"/>
              <a:gd name="connsiteY3" fmla="*/ 634245 h 1268490"/>
              <a:gd name="connsiteX4" fmla="*/ 634245 w 1268490"/>
              <a:gd name="connsiteY4" fmla="*/ 0 h 12684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68490" h="1268490">
                <a:moveTo>
                  <a:pt x="634245" y="0"/>
                </a:moveTo>
                <a:cubicBezTo>
                  <a:pt x="984529" y="0"/>
                  <a:pt x="1268490" y="283961"/>
                  <a:pt x="1268490" y="634245"/>
                </a:cubicBezTo>
                <a:cubicBezTo>
                  <a:pt x="1268490" y="984529"/>
                  <a:pt x="984529" y="1268490"/>
                  <a:pt x="634245" y="1268490"/>
                </a:cubicBezTo>
                <a:cubicBezTo>
                  <a:pt x="283961" y="1268490"/>
                  <a:pt x="0" y="984529"/>
                  <a:pt x="0" y="634245"/>
                </a:cubicBezTo>
                <a:cubicBezTo>
                  <a:pt x="0" y="283961"/>
                  <a:pt x="283961" y="0"/>
                  <a:pt x="634245" y="0"/>
                </a:cubicBezTo>
                <a:close/>
              </a:path>
            </a:pathLst>
          </a:custGeom>
          <a:solidFill>
            <a:schemeClr val="bg1">
              <a:lumMod val="95000"/>
            </a:schemeClr>
          </a:solidFill>
        </p:spPr>
        <p:txBody>
          <a:bodyPr wrap="square" anchor="ctr">
            <a:noAutofit/>
          </a:bodyPr>
          <a:lstStyle>
            <a:lvl1pPr marL="0" indent="0" algn="ctr">
              <a:buFontTx/>
              <a:buNone/>
              <a:defRPr sz="1500"/>
            </a:lvl1pPr>
          </a:lstStyle>
          <a:p>
            <a:r>
              <a:rPr lang="en-US"/>
              <a:t>Image Holder</a:t>
            </a:r>
          </a:p>
        </p:txBody>
      </p:sp>
      <p:sp>
        <p:nvSpPr>
          <p:cNvPr id="6" name="Picture Placeholder 5">
            <a:extLst>
              <a:ext uri="{FF2B5EF4-FFF2-40B4-BE49-F238E27FC236}">
                <a16:creationId xmlns:a16="http://schemas.microsoft.com/office/drawing/2014/main" id="{4848FB01-15AD-167C-CACC-5B98AF1AD480}"/>
              </a:ext>
            </a:extLst>
          </p:cNvPr>
          <p:cNvSpPr>
            <a:spLocks noGrp="1"/>
          </p:cNvSpPr>
          <p:nvPr>
            <p:ph type="pic" sz="quarter" idx="13" hasCustomPrompt="1"/>
          </p:nvPr>
        </p:nvSpPr>
        <p:spPr>
          <a:xfrm>
            <a:off x="7221606" y="2820511"/>
            <a:ext cx="1268490" cy="1268490"/>
          </a:xfrm>
          <a:custGeom>
            <a:avLst/>
            <a:gdLst>
              <a:gd name="connsiteX0" fmla="*/ 634245 w 1268490"/>
              <a:gd name="connsiteY0" fmla="*/ 0 h 1268490"/>
              <a:gd name="connsiteX1" fmla="*/ 1268490 w 1268490"/>
              <a:gd name="connsiteY1" fmla="*/ 634245 h 1268490"/>
              <a:gd name="connsiteX2" fmla="*/ 634245 w 1268490"/>
              <a:gd name="connsiteY2" fmla="*/ 1268490 h 1268490"/>
              <a:gd name="connsiteX3" fmla="*/ 0 w 1268490"/>
              <a:gd name="connsiteY3" fmla="*/ 634245 h 1268490"/>
              <a:gd name="connsiteX4" fmla="*/ 634245 w 1268490"/>
              <a:gd name="connsiteY4" fmla="*/ 0 h 12684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68490" h="1268490">
                <a:moveTo>
                  <a:pt x="634245" y="0"/>
                </a:moveTo>
                <a:cubicBezTo>
                  <a:pt x="984529" y="0"/>
                  <a:pt x="1268490" y="283961"/>
                  <a:pt x="1268490" y="634245"/>
                </a:cubicBezTo>
                <a:cubicBezTo>
                  <a:pt x="1268490" y="984529"/>
                  <a:pt x="984529" y="1268490"/>
                  <a:pt x="634245" y="1268490"/>
                </a:cubicBezTo>
                <a:cubicBezTo>
                  <a:pt x="283961" y="1268490"/>
                  <a:pt x="0" y="984529"/>
                  <a:pt x="0" y="634245"/>
                </a:cubicBezTo>
                <a:cubicBezTo>
                  <a:pt x="0" y="283961"/>
                  <a:pt x="283961" y="0"/>
                  <a:pt x="634245" y="0"/>
                </a:cubicBezTo>
                <a:close/>
              </a:path>
            </a:pathLst>
          </a:custGeom>
          <a:solidFill>
            <a:schemeClr val="bg1">
              <a:lumMod val="95000"/>
            </a:schemeClr>
          </a:solidFill>
        </p:spPr>
        <p:txBody>
          <a:bodyPr wrap="square" anchor="ctr">
            <a:noAutofit/>
          </a:bodyPr>
          <a:lstStyle>
            <a:lvl1pPr marL="0" indent="0" algn="ctr">
              <a:buFontTx/>
              <a:buNone/>
              <a:defRPr sz="1500"/>
            </a:lvl1pPr>
          </a:lstStyle>
          <a:p>
            <a:r>
              <a:rPr lang="en-US"/>
              <a:t>Image Holder</a:t>
            </a:r>
          </a:p>
        </p:txBody>
      </p:sp>
      <p:sp>
        <p:nvSpPr>
          <p:cNvPr id="2" name="Text Placeholder 9">
            <a:extLst>
              <a:ext uri="{FF2B5EF4-FFF2-40B4-BE49-F238E27FC236}">
                <a16:creationId xmlns:a16="http://schemas.microsoft.com/office/drawing/2014/main" id="{9617FD55-150E-4405-6A01-22AEBC69D643}"/>
              </a:ext>
            </a:extLst>
          </p:cNvPr>
          <p:cNvSpPr>
            <a:spLocks noGrp="1"/>
          </p:cNvSpPr>
          <p:nvPr>
            <p:ph type="body" sz="quarter" idx="12" hasCustomPrompt="1"/>
          </p:nvPr>
        </p:nvSpPr>
        <p:spPr>
          <a:xfrm>
            <a:off x="482023" y="568698"/>
            <a:ext cx="5524139" cy="607100"/>
          </a:xfrm>
          <a:prstGeom prst="rect">
            <a:avLst/>
          </a:prstGeom>
        </p:spPr>
        <p:txBody>
          <a:bodyPr/>
          <a:lstStyle>
            <a:lvl1pPr marL="0" indent="0" algn="l">
              <a:buFontTx/>
              <a:buNone/>
              <a:defRPr sz="4500" b="1">
                <a:solidFill>
                  <a:srgbClr val="21409A"/>
                </a:solidFill>
              </a:defRPr>
            </a:lvl1pPr>
            <a:lvl2pPr marL="457200" indent="0">
              <a:buNone/>
              <a:defRPr/>
            </a:lvl2pPr>
          </a:lstStyle>
          <a:p>
            <a:pPr lvl="0"/>
            <a:r>
              <a:rPr lang="en-US"/>
              <a:t>Click to edit Headline</a:t>
            </a:r>
          </a:p>
        </p:txBody>
      </p:sp>
      <p:sp>
        <p:nvSpPr>
          <p:cNvPr id="3" name="Text Placeholder 9">
            <a:extLst>
              <a:ext uri="{FF2B5EF4-FFF2-40B4-BE49-F238E27FC236}">
                <a16:creationId xmlns:a16="http://schemas.microsoft.com/office/drawing/2014/main" id="{F50A3A0A-0056-778B-BD37-2C4C704DF4EE}"/>
              </a:ext>
            </a:extLst>
          </p:cNvPr>
          <p:cNvSpPr>
            <a:spLocks noGrp="1"/>
          </p:cNvSpPr>
          <p:nvPr>
            <p:ph type="body" sz="quarter" idx="20"/>
          </p:nvPr>
        </p:nvSpPr>
        <p:spPr>
          <a:xfrm>
            <a:off x="482025" y="1612888"/>
            <a:ext cx="5427983" cy="722955"/>
          </a:xfrm>
          <a:prstGeom prst="rect">
            <a:avLst/>
          </a:prstGeom>
        </p:spPr>
        <p:txBody>
          <a:bodyPr/>
          <a:lstStyle>
            <a:lvl1pPr marL="0" indent="0">
              <a:buFontTx/>
              <a:buNone/>
              <a:defRPr sz="1600" b="1">
                <a:solidFill>
                  <a:srgbClr val="39B54A"/>
                </a:solidFill>
              </a:defRPr>
            </a:lvl1pPr>
            <a:lvl2pPr marL="457200" indent="0">
              <a:buNone/>
              <a:defRPr/>
            </a:lvl2pPr>
          </a:lstStyle>
          <a:p>
            <a:pPr lvl="0"/>
            <a:r>
              <a:rPr lang="en-US"/>
              <a:t>Click to edit</a:t>
            </a:r>
          </a:p>
        </p:txBody>
      </p:sp>
    </p:spTree>
    <p:extLst>
      <p:ext uri="{BB962C8B-B14F-4D97-AF65-F5344CB8AC3E}">
        <p14:creationId xmlns:p14="http://schemas.microsoft.com/office/powerpoint/2010/main" val="3133873611"/>
      </p:ext>
    </p:extLst>
  </p:cSld>
  <p:clrMapOvr>
    <a:masterClrMapping/>
  </p:clrMapOvr>
  <p:extLst>
    <p:ext uri="{DCECCB84-F9BA-43D5-87BE-67443E8EF086}">
      <p15:sldGuideLst xmlns:p15="http://schemas.microsoft.com/office/powerpoint/2012/main"/>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Map">
    <p:spTree>
      <p:nvGrpSpPr>
        <p:cNvPr id="1" name=""/>
        <p:cNvGrpSpPr/>
        <p:nvPr/>
      </p:nvGrpSpPr>
      <p:grpSpPr>
        <a:xfrm>
          <a:off x="0" y="0"/>
          <a:ext cx="0" cy="0"/>
          <a:chOff x="0" y="0"/>
          <a:chExt cx="0" cy="0"/>
        </a:xfrm>
      </p:grpSpPr>
      <p:sp>
        <p:nvSpPr>
          <p:cNvPr id="20" name="Text Placeholder 9">
            <a:extLst>
              <a:ext uri="{FF2B5EF4-FFF2-40B4-BE49-F238E27FC236}">
                <a16:creationId xmlns:a16="http://schemas.microsoft.com/office/drawing/2014/main" id="{9BFDB730-2814-84C7-28B4-04BB3AF78A4D}"/>
              </a:ext>
            </a:extLst>
          </p:cNvPr>
          <p:cNvSpPr>
            <a:spLocks noGrp="1"/>
          </p:cNvSpPr>
          <p:nvPr>
            <p:ph type="body" sz="quarter" idx="20"/>
          </p:nvPr>
        </p:nvSpPr>
        <p:spPr>
          <a:xfrm>
            <a:off x="482974" y="2511975"/>
            <a:ext cx="5523188" cy="1248381"/>
          </a:xfrm>
          <a:prstGeom prst="rect">
            <a:avLst/>
          </a:prstGeom>
        </p:spPr>
        <p:txBody>
          <a:bodyPr numCol="1" spcCol="548640"/>
          <a:lstStyle>
            <a:lvl1pPr marL="0" indent="0">
              <a:buFontTx/>
              <a:buNone/>
              <a:defRPr sz="1400" b="0">
                <a:solidFill>
                  <a:schemeClr val="tx1">
                    <a:lumMod val="50000"/>
                    <a:lumOff val="50000"/>
                  </a:schemeClr>
                </a:solidFill>
              </a:defRPr>
            </a:lvl1pPr>
            <a:lvl2pPr marL="457200" indent="0">
              <a:buNone/>
              <a:defRPr/>
            </a:lvl2pPr>
          </a:lstStyle>
          <a:p>
            <a:pPr lvl="0"/>
            <a:r>
              <a:rPr lang="en-US"/>
              <a:t>Click to edit Master text styles</a:t>
            </a:r>
          </a:p>
        </p:txBody>
      </p:sp>
      <p:sp>
        <p:nvSpPr>
          <p:cNvPr id="21" name="Text Placeholder 9">
            <a:extLst>
              <a:ext uri="{FF2B5EF4-FFF2-40B4-BE49-F238E27FC236}">
                <a16:creationId xmlns:a16="http://schemas.microsoft.com/office/drawing/2014/main" id="{9FC6D9FF-B068-6476-B026-24AEDD6C7C93}"/>
              </a:ext>
            </a:extLst>
          </p:cNvPr>
          <p:cNvSpPr>
            <a:spLocks noGrp="1"/>
          </p:cNvSpPr>
          <p:nvPr>
            <p:ph type="body" sz="quarter" idx="12"/>
          </p:nvPr>
        </p:nvSpPr>
        <p:spPr>
          <a:xfrm>
            <a:off x="482025" y="1615673"/>
            <a:ext cx="5524137" cy="722955"/>
          </a:xfrm>
          <a:prstGeom prst="rect">
            <a:avLst/>
          </a:prstGeom>
        </p:spPr>
        <p:txBody>
          <a:bodyPr/>
          <a:lstStyle>
            <a:lvl1pPr marL="0" indent="0">
              <a:buFontTx/>
              <a:buNone/>
              <a:defRPr sz="1600" b="1">
                <a:solidFill>
                  <a:srgbClr val="39B54A"/>
                </a:solidFill>
              </a:defRPr>
            </a:lvl1pPr>
            <a:lvl2pPr marL="457200" indent="0">
              <a:buNone/>
              <a:defRPr/>
            </a:lvl2pPr>
          </a:lstStyle>
          <a:p>
            <a:pPr lvl="0"/>
            <a:r>
              <a:rPr lang="en-US"/>
              <a:t>Click to edit</a:t>
            </a:r>
          </a:p>
        </p:txBody>
      </p:sp>
      <p:sp>
        <p:nvSpPr>
          <p:cNvPr id="22" name="Text Placeholder 9">
            <a:extLst>
              <a:ext uri="{FF2B5EF4-FFF2-40B4-BE49-F238E27FC236}">
                <a16:creationId xmlns:a16="http://schemas.microsoft.com/office/drawing/2014/main" id="{08786224-3089-772C-C079-A0FAC7175A7F}"/>
              </a:ext>
            </a:extLst>
          </p:cNvPr>
          <p:cNvSpPr>
            <a:spLocks noGrp="1"/>
          </p:cNvSpPr>
          <p:nvPr>
            <p:ph type="body" sz="quarter" idx="11" hasCustomPrompt="1"/>
          </p:nvPr>
        </p:nvSpPr>
        <p:spPr>
          <a:xfrm>
            <a:off x="482023" y="579715"/>
            <a:ext cx="5524139" cy="607100"/>
          </a:xfrm>
          <a:prstGeom prst="rect">
            <a:avLst/>
          </a:prstGeom>
        </p:spPr>
        <p:txBody>
          <a:bodyPr/>
          <a:lstStyle>
            <a:lvl1pPr marL="0" indent="0" algn="l">
              <a:buFontTx/>
              <a:buNone/>
              <a:defRPr sz="4500" b="1">
                <a:solidFill>
                  <a:srgbClr val="2D3990"/>
                </a:solidFill>
              </a:defRPr>
            </a:lvl1pPr>
            <a:lvl2pPr marL="457200" indent="0">
              <a:buNone/>
              <a:defRPr/>
            </a:lvl2pPr>
          </a:lstStyle>
          <a:p>
            <a:pPr lvl="0"/>
            <a:r>
              <a:rPr lang="en-US"/>
              <a:t>Click to edit Headline</a:t>
            </a:r>
          </a:p>
        </p:txBody>
      </p:sp>
    </p:spTree>
    <p:extLst>
      <p:ext uri="{BB962C8B-B14F-4D97-AF65-F5344CB8AC3E}">
        <p14:creationId xmlns:p14="http://schemas.microsoft.com/office/powerpoint/2010/main" val="1296307902"/>
      </p:ext>
    </p:extLst>
  </p:cSld>
  <p:clrMapOvr>
    <a:masterClrMapping/>
  </p:clrMapOvr>
  <p:extLst>
    <p:ext uri="{DCECCB84-F9BA-43D5-87BE-67443E8EF086}">
      <p15:sldGuideLst xmlns:p15="http://schemas.microsoft.com/office/powerpoint/2012/main"/>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Contact Us">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5BF695BD-A591-7827-AF34-11DABF687BC3}"/>
              </a:ext>
            </a:extLst>
          </p:cNvPr>
          <p:cNvSpPr>
            <a:spLocks noGrp="1"/>
          </p:cNvSpPr>
          <p:nvPr>
            <p:ph type="pic" sz="quarter" idx="16" hasCustomPrompt="1"/>
          </p:nvPr>
        </p:nvSpPr>
        <p:spPr>
          <a:xfrm>
            <a:off x="6538040" y="3299792"/>
            <a:ext cx="5162550" cy="2796209"/>
          </a:xfrm>
          <a:custGeom>
            <a:avLst/>
            <a:gdLst>
              <a:gd name="connsiteX0" fmla="*/ 0 w 5162550"/>
              <a:gd name="connsiteY0" fmla="*/ 0 h 2796209"/>
              <a:gd name="connsiteX1" fmla="*/ 5162550 w 5162550"/>
              <a:gd name="connsiteY1" fmla="*/ 0 h 2796209"/>
              <a:gd name="connsiteX2" fmla="*/ 5162550 w 5162550"/>
              <a:gd name="connsiteY2" fmla="*/ 2796209 h 2796209"/>
              <a:gd name="connsiteX3" fmla="*/ 0 w 5162550"/>
              <a:gd name="connsiteY3" fmla="*/ 2796209 h 2796209"/>
            </a:gdLst>
            <a:ahLst/>
            <a:cxnLst>
              <a:cxn ang="0">
                <a:pos x="connsiteX0" y="connsiteY0"/>
              </a:cxn>
              <a:cxn ang="0">
                <a:pos x="connsiteX1" y="connsiteY1"/>
              </a:cxn>
              <a:cxn ang="0">
                <a:pos x="connsiteX2" y="connsiteY2"/>
              </a:cxn>
              <a:cxn ang="0">
                <a:pos x="connsiteX3" y="connsiteY3"/>
              </a:cxn>
            </a:cxnLst>
            <a:rect l="l" t="t" r="r" b="b"/>
            <a:pathLst>
              <a:path w="5162550" h="2796209">
                <a:moveTo>
                  <a:pt x="0" y="0"/>
                </a:moveTo>
                <a:lnTo>
                  <a:pt x="5162550" y="0"/>
                </a:lnTo>
                <a:lnTo>
                  <a:pt x="5162550" y="2796209"/>
                </a:lnTo>
                <a:lnTo>
                  <a:pt x="0" y="2796209"/>
                </a:lnTo>
                <a:close/>
              </a:path>
            </a:pathLst>
          </a:custGeom>
          <a:solidFill>
            <a:schemeClr val="bg1">
              <a:lumMod val="95000"/>
            </a:schemeClr>
          </a:solidFill>
        </p:spPr>
        <p:txBody>
          <a:bodyPr wrap="square" anchor="ctr">
            <a:noAutofit/>
          </a:bodyPr>
          <a:lstStyle>
            <a:lvl1pPr marL="0" indent="0" algn="ctr">
              <a:buFontTx/>
              <a:buNone/>
              <a:defRPr sz="1500"/>
            </a:lvl1pPr>
          </a:lstStyle>
          <a:p>
            <a:r>
              <a:rPr lang="en-US"/>
              <a:t>Image Holder</a:t>
            </a:r>
          </a:p>
        </p:txBody>
      </p:sp>
      <p:sp>
        <p:nvSpPr>
          <p:cNvPr id="6" name="Text Placeholder 9">
            <a:extLst>
              <a:ext uri="{FF2B5EF4-FFF2-40B4-BE49-F238E27FC236}">
                <a16:creationId xmlns:a16="http://schemas.microsoft.com/office/drawing/2014/main" id="{91E0506C-C80F-D523-8284-7E598C4F9239}"/>
              </a:ext>
            </a:extLst>
          </p:cNvPr>
          <p:cNvSpPr>
            <a:spLocks noGrp="1"/>
          </p:cNvSpPr>
          <p:nvPr>
            <p:ph type="body" sz="quarter" idx="11" hasCustomPrompt="1"/>
          </p:nvPr>
        </p:nvSpPr>
        <p:spPr>
          <a:xfrm>
            <a:off x="482023" y="579715"/>
            <a:ext cx="5524139" cy="607100"/>
          </a:xfrm>
          <a:prstGeom prst="rect">
            <a:avLst/>
          </a:prstGeom>
        </p:spPr>
        <p:txBody>
          <a:bodyPr/>
          <a:lstStyle>
            <a:lvl1pPr marL="0" indent="0" algn="l">
              <a:buFontTx/>
              <a:buNone/>
              <a:defRPr sz="4500" b="1">
                <a:solidFill>
                  <a:srgbClr val="21409A"/>
                </a:solidFill>
              </a:defRPr>
            </a:lvl1pPr>
            <a:lvl2pPr marL="457200" indent="0">
              <a:buNone/>
              <a:defRPr/>
            </a:lvl2pPr>
          </a:lstStyle>
          <a:p>
            <a:pPr lvl="0"/>
            <a:r>
              <a:rPr lang="en-US"/>
              <a:t>Click to edit Headline</a:t>
            </a:r>
          </a:p>
        </p:txBody>
      </p:sp>
      <p:sp>
        <p:nvSpPr>
          <p:cNvPr id="7" name="Text Placeholder 9">
            <a:extLst>
              <a:ext uri="{FF2B5EF4-FFF2-40B4-BE49-F238E27FC236}">
                <a16:creationId xmlns:a16="http://schemas.microsoft.com/office/drawing/2014/main" id="{99CDB822-1B61-2A84-50C9-791750A7DD80}"/>
              </a:ext>
            </a:extLst>
          </p:cNvPr>
          <p:cNvSpPr>
            <a:spLocks noGrp="1"/>
          </p:cNvSpPr>
          <p:nvPr>
            <p:ph type="body" sz="quarter" idx="13"/>
          </p:nvPr>
        </p:nvSpPr>
        <p:spPr>
          <a:xfrm>
            <a:off x="482023" y="3897058"/>
            <a:ext cx="5524137" cy="2198943"/>
          </a:xfrm>
          <a:prstGeom prst="rect">
            <a:avLst/>
          </a:prstGeom>
        </p:spPr>
        <p:txBody>
          <a:bodyPr numCol="1" spcCol="548640"/>
          <a:lstStyle>
            <a:lvl1pPr marL="0" indent="0" algn="l">
              <a:buFontTx/>
              <a:buNone/>
              <a:defRPr sz="1200" b="0">
                <a:solidFill>
                  <a:schemeClr val="tx1">
                    <a:lumMod val="50000"/>
                    <a:lumOff val="50000"/>
                  </a:schemeClr>
                </a:solidFill>
              </a:defRPr>
            </a:lvl1pPr>
            <a:lvl2pPr marL="457200" indent="0">
              <a:buNone/>
              <a:defRPr/>
            </a:lvl2pPr>
          </a:lstStyle>
          <a:p>
            <a:pPr lvl="0"/>
            <a:r>
              <a:rPr lang="en-US"/>
              <a:t>Click to edit Master text styles</a:t>
            </a:r>
          </a:p>
        </p:txBody>
      </p:sp>
      <p:sp>
        <p:nvSpPr>
          <p:cNvPr id="8" name="Text Placeholder 9">
            <a:extLst>
              <a:ext uri="{FF2B5EF4-FFF2-40B4-BE49-F238E27FC236}">
                <a16:creationId xmlns:a16="http://schemas.microsoft.com/office/drawing/2014/main" id="{4353DCCA-EED5-1659-D971-6CBFFD5211EE}"/>
              </a:ext>
            </a:extLst>
          </p:cNvPr>
          <p:cNvSpPr>
            <a:spLocks noGrp="1"/>
          </p:cNvSpPr>
          <p:nvPr>
            <p:ph type="body" sz="quarter" idx="17"/>
          </p:nvPr>
        </p:nvSpPr>
        <p:spPr>
          <a:xfrm>
            <a:off x="482025" y="3247844"/>
            <a:ext cx="5524137" cy="582321"/>
          </a:xfrm>
          <a:prstGeom prst="rect">
            <a:avLst/>
          </a:prstGeom>
        </p:spPr>
        <p:txBody>
          <a:bodyPr/>
          <a:lstStyle>
            <a:lvl1pPr marL="0" indent="0">
              <a:lnSpc>
                <a:spcPct val="85000"/>
              </a:lnSpc>
              <a:buFontTx/>
              <a:buNone/>
              <a:defRPr sz="1600" b="1">
                <a:solidFill>
                  <a:srgbClr val="39B54A"/>
                </a:solidFill>
              </a:defRPr>
            </a:lvl1pPr>
            <a:lvl2pPr marL="457200" indent="0">
              <a:buNone/>
              <a:defRPr/>
            </a:lvl2pPr>
          </a:lstStyle>
          <a:p>
            <a:pPr lvl="0"/>
            <a:r>
              <a:rPr lang="en-US"/>
              <a:t>Click to edit</a:t>
            </a:r>
          </a:p>
        </p:txBody>
      </p:sp>
    </p:spTree>
    <p:extLst>
      <p:ext uri="{BB962C8B-B14F-4D97-AF65-F5344CB8AC3E}">
        <p14:creationId xmlns:p14="http://schemas.microsoft.com/office/powerpoint/2010/main" val="789136368"/>
      </p:ext>
    </p:extLst>
  </p:cSld>
  <p:clrMapOvr>
    <a:masterClrMapping/>
  </p:clrMapOvr>
  <p:extLst>
    <p:ext uri="{DCECCB84-F9BA-43D5-87BE-67443E8EF086}">
      <p15:sldGuideLst xmlns:p15="http://schemas.microsoft.com/office/powerpoint/2012/main"/>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Empty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4198672768"/>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hank You">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ABFB0E3-CE00-5BFF-665D-BF68E267FACF}"/>
              </a:ext>
            </a:extLst>
          </p:cNvPr>
          <p:cNvSpPr/>
          <p:nvPr userDrawn="1"/>
        </p:nvSpPr>
        <p:spPr>
          <a:xfrm>
            <a:off x="0" y="0"/>
            <a:ext cx="12192000" cy="6858000"/>
          </a:xfrm>
          <a:prstGeom prst="rect">
            <a:avLst/>
          </a:prstGeom>
          <a:solidFill>
            <a:srgbClr val="2D399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BA34E5C8-3C35-8574-7011-42736D0DAB9A}"/>
              </a:ext>
            </a:extLst>
          </p:cNvPr>
          <p:cNvSpPr txBox="1"/>
          <p:nvPr userDrawn="1"/>
        </p:nvSpPr>
        <p:spPr>
          <a:xfrm>
            <a:off x="4685794" y="3896963"/>
            <a:ext cx="2842445" cy="784830"/>
          </a:xfrm>
          <a:prstGeom prst="rect">
            <a:avLst/>
          </a:prstGeom>
          <a:noFill/>
        </p:spPr>
        <p:txBody>
          <a:bodyPr wrap="none" rtlCol="0">
            <a:spAutoFit/>
          </a:bodyPr>
          <a:lstStyle/>
          <a:p>
            <a:r>
              <a:rPr lang="en-US" sz="4500" b="1">
                <a:solidFill>
                  <a:schemeClr val="bg1"/>
                </a:solidFill>
                <a:cs typeface="Poppins" panose="00000500000000000000" pitchFamily="2" charset="0"/>
              </a:rPr>
              <a:t>Thank You!</a:t>
            </a:r>
          </a:p>
        </p:txBody>
      </p:sp>
      <p:pic>
        <p:nvPicPr>
          <p:cNvPr id="12" name="Graphic 11">
            <a:extLst>
              <a:ext uri="{FF2B5EF4-FFF2-40B4-BE49-F238E27FC236}">
                <a16:creationId xmlns:a16="http://schemas.microsoft.com/office/drawing/2014/main" id="{CC638413-17C7-B5C9-3157-7BFE37232CCE}"/>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2963312" y="2251343"/>
            <a:ext cx="5332932" cy="1596740"/>
          </a:xfrm>
          <a:prstGeom prst="rect">
            <a:avLst/>
          </a:prstGeom>
        </p:spPr>
      </p:pic>
    </p:spTree>
    <p:extLst>
      <p:ext uri="{BB962C8B-B14F-4D97-AF65-F5344CB8AC3E}">
        <p14:creationId xmlns:p14="http://schemas.microsoft.com/office/powerpoint/2010/main" val="119873995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Divider 1">
    <p:spTree>
      <p:nvGrpSpPr>
        <p:cNvPr id="1" name=""/>
        <p:cNvGrpSpPr/>
        <p:nvPr/>
      </p:nvGrpSpPr>
      <p:grpSpPr>
        <a:xfrm>
          <a:off x="0" y="0"/>
          <a:ext cx="0" cy="0"/>
          <a:chOff x="0" y="0"/>
          <a:chExt cx="0" cy="0"/>
        </a:xfrm>
      </p:grpSpPr>
      <p:pic>
        <p:nvPicPr>
          <p:cNvPr id="10" name="Graphic 9">
            <a:extLst>
              <a:ext uri="{FF2B5EF4-FFF2-40B4-BE49-F238E27FC236}">
                <a16:creationId xmlns:a16="http://schemas.microsoft.com/office/drawing/2014/main" id="{26DE4834-6920-77D5-CE6D-AD22A6CF0D47}"/>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629116" y="689752"/>
            <a:ext cx="2547716" cy="5618683"/>
          </a:xfrm>
          <a:prstGeom prst="rect">
            <a:avLst/>
          </a:prstGeom>
        </p:spPr>
      </p:pic>
      <p:sp>
        <p:nvSpPr>
          <p:cNvPr id="13" name="Text Placeholder 9">
            <a:extLst>
              <a:ext uri="{FF2B5EF4-FFF2-40B4-BE49-F238E27FC236}">
                <a16:creationId xmlns:a16="http://schemas.microsoft.com/office/drawing/2014/main" id="{E14A6D3B-24C0-D63C-09B3-575A65D71B67}"/>
              </a:ext>
            </a:extLst>
          </p:cNvPr>
          <p:cNvSpPr>
            <a:spLocks noGrp="1"/>
          </p:cNvSpPr>
          <p:nvPr>
            <p:ph type="body" sz="quarter" idx="10" hasCustomPrompt="1"/>
          </p:nvPr>
        </p:nvSpPr>
        <p:spPr>
          <a:xfrm>
            <a:off x="3505481" y="2145778"/>
            <a:ext cx="6788930" cy="607100"/>
          </a:xfrm>
          <a:prstGeom prst="rect">
            <a:avLst/>
          </a:prstGeom>
        </p:spPr>
        <p:txBody>
          <a:bodyPr/>
          <a:lstStyle>
            <a:lvl1pPr marL="0" indent="0">
              <a:buFontTx/>
              <a:buNone/>
              <a:defRPr sz="4500" b="1">
                <a:solidFill>
                  <a:srgbClr val="21409A"/>
                </a:solidFill>
                <a:latin typeface="Calibri" panose="020F0502020204030204" pitchFamily="34" charset="0"/>
                <a:cs typeface="Calibri" panose="020F0502020204030204" pitchFamily="34" charset="0"/>
              </a:defRPr>
            </a:lvl1pPr>
            <a:lvl2pPr marL="457200" indent="0">
              <a:buNone/>
              <a:defRPr/>
            </a:lvl2pPr>
          </a:lstStyle>
          <a:p>
            <a:pPr lvl="0"/>
            <a:r>
              <a:rPr lang="en-US"/>
              <a:t>Click to edit Headline</a:t>
            </a:r>
          </a:p>
        </p:txBody>
      </p:sp>
      <p:sp>
        <p:nvSpPr>
          <p:cNvPr id="14" name="Text Placeholder 9">
            <a:extLst>
              <a:ext uri="{FF2B5EF4-FFF2-40B4-BE49-F238E27FC236}">
                <a16:creationId xmlns:a16="http://schemas.microsoft.com/office/drawing/2014/main" id="{AE241FA8-FD3B-1E8C-73F4-EE42867A107A}"/>
              </a:ext>
            </a:extLst>
          </p:cNvPr>
          <p:cNvSpPr>
            <a:spLocks noGrp="1"/>
          </p:cNvSpPr>
          <p:nvPr>
            <p:ph type="body" sz="quarter" idx="11"/>
          </p:nvPr>
        </p:nvSpPr>
        <p:spPr>
          <a:xfrm>
            <a:off x="3560898" y="3107394"/>
            <a:ext cx="6752719" cy="280572"/>
          </a:xfrm>
          <a:prstGeom prst="rect">
            <a:avLst/>
          </a:prstGeom>
        </p:spPr>
        <p:txBody>
          <a:bodyPr/>
          <a:lstStyle>
            <a:lvl1pPr marL="0" indent="0">
              <a:buFontTx/>
              <a:buNone/>
              <a:defRPr sz="1600" b="1">
                <a:solidFill>
                  <a:srgbClr val="39B54A"/>
                </a:solidFill>
                <a:latin typeface="Calibri" panose="020F0502020204030204" pitchFamily="34" charset="0"/>
                <a:cs typeface="Calibri" panose="020F0502020204030204" pitchFamily="34" charset="0"/>
              </a:defRPr>
            </a:lvl1pPr>
            <a:lvl2pPr marL="457200" indent="0">
              <a:buNone/>
              <a:defRPr/>
            </a:lvl2pPr>
          </a:lstStyle>
          <a:p>
            <a:pPr lvl="0"/>
            <a:r>
              <a:rPr lang="en-US"/>
              <a:t>Click to edit Master text styles</a:t>
            </a:r>
          </a:p>
        </p:txBody>
      </p:sp>
      <p:sp>
        <p:nvSpPr>
          <p:cNvPr id="15" name="Text Placeholder 9">
            <a:extLst>
              <a:ext uri="{FF2B5EF4-FFF2-40B4-BE49-F238E27FC236}">
                <a16:creationId xmlns:a16="http://schemas.microsoft.com/office/drawing/2014/main" id="{8177B138-692E-2C88-0768-AB74BDCEA31A}"/>
              </a:ext>
            </a:extLst>
          </p:cNvPr>
          <p:cNvSpPr>
            <a:spLocks noGrp="1"/>
          </p:cNvSpPr>
          <p:nvPr>
            <p:ph type="body" sz="quarter" idx="12"/>
          </p:nvPr>
        </p:nvSpPr>
        <p:spPr>
          <a:xfrm>
            <a:off x="3560898" y="3669342"/>
            <a:ext cx="3764241" cy="1466123"/>
          </a:xfrm>
          <a:prstGeom prst="rect">
            <a:avLst/>
          </a:prstGeom>
        </p:spPr>
        <p:txBody>
          <a:bodyPr/>
          <a:lstStyle>
            <a:lvl1pPr marL="0" indent="0">
              <a:buFontTx/>
              <a:buNone/>
              <a:defRPr sz="1400" b="0">
                <a:solidFill>
                  <a:schemeClr val="tx1">
                    <a:lumMod val="50000"/>
                    <a:lumOff val="50000"/>
                  </a:schemeClr>
                </a:solidFill>
                <a:latin typeface="Calibri" panose="020F0502020204030204" pitchFamily="34" charset="0"/>
                <a:cs typeface="Calibri" panose="020F0502020204030204" pitchFamily="34" charset="0"/>
              </a:defRPr>
            </a:lvl1pPr>
            <a:lvl2pPr marL="457200" indent="0">
              <a:buNone/>
              <a:defRPr/>
            </a:lvl2pPr>
          </a:lstStyle>
          <a:p>
            <a:pPr lvl="0"/>
            <a:r>
              <a:rPr lang="en-US"/>
              <a:t>Click to edit Master text styles</a:t>
            </a:r>
          </a:p>
        </p:txBody>
      </p:sp>
      <p:pic>
        <p:nvPicPr>
          <p:cNvPr id="4" name="Graphic 3">
            <a:extLst>
              <a:ext uri="{FF2B5EF4-FFF2-40B4-BE49-F238E27FC236}">
                <a16:creationId xmlns:a16="http://schemas.microsoft.com/office/drawing/2014/main" id="{BBEB6085-C86B-9ABF-9693-DEE4C5CF1A35}"/>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1255331" y="1839447"/>
            <a:ext cx="1333633" cy="1333633"/>
          </a:xfrm>
          <a:prstGeom prst="rect">
            <a:avLst/>
          </a:prstGeom>
        </p:spPr>
      </p:pic>
    </p:spTree>
    <p:extLst>
      <p:ext uri="{BB962C8B-B14F-4D97-AF65-F5344CB8AC3E}">
        <p14:creationId xmlns:p14="http://schemas.microsoft.com/office/powerpoint/2010/main" val="273104137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Divider 2">
    <p:spTree>
      <p:nvGrpSpPr>
        <p:cNvPr id="1" name=""/>
        <p:cNvGrpSpPr/>
        <p:nvPr/>
      </p:nvGrpSpPr>
      <p:grpSpPr>
        <a:xfrm>
          <a:off x="0" y="0"/>
          <a:ext cx="0" cy="0"/>
          <a:chOff x="0" y="0"/>
          <a:chExt cx="0" cy="0"/>
        </a:xfrm>
      </p:grpSpPr>
      <p:pic>
        <p:nvPicPr>
          <p:cNvPr id="10" name="Graphic 9">
            <a:extLst>
              <a:ext uri="{FF2B5EF4-FFF2-40B4-BE49-F238E27FC236}">
                <a16:creationId xmlns:a16="http://schemas.microsoft.com/office/drawing/2014/main" id="{26DE4834-6920-77D5-CE6D-AD22A6CF0D47}"/>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629116" y="689752"/>
            <a:ext cx="2547716" cy="5618683"/>
          </a:xfrm>
          <a:prstGeom prst="rect">
            <a:avLst/>
          </a:prstGeom>
        </p:spPr>
      </p:pic>
      <p:sp>
        <p:nvSpPr>
          <p:cNvPr id="13" name="Text Placeholder 9">
            <a:extLst>
              <a:ext uri="{FF2B5EF4-FFF2-40B4-BE49-F238E27FC236}">
                <a16:creationId xmlns:a16="http://schemas.microsoft.com/office/drawing/2014/main" id="{E14A6D3B-24C0-D63C-09B3-575A65D71B67}"/>
              </a:ext>
            </a:extLst>
          </p:cNvPr>
          <p:cNvSpPr>
            <a:spLocks noGrp="1"/>
          </p:cNvSpPr>
          <p:nvPr>
            <p:ph type="body" sz="quarter" idx="10" hasCustomPrompt="1"/>
          </p:nvPr>
        </p:nvSpPr>
        <p:spPr>
          <a:xfrm>
            <a:off x="3505481" y="2145778"/>
            <a:ext cx="6788930" cy="607100"/>
          </a:xfrm>
          <a:prstGeom prst="rect">
            <a:avLst/>
          </a:prstGeom>
        </p:spPr>
        <p:txBody>
          <a:bodyPr/>
          <a:lstStyle>
            <a:lvl1pPr marL="0" indent="0">
              <a:buFontTx/>
              <a:buNone/>
              <a:defRPr sz="4500" b="1">
                <a:solidFill>
                  <a:srgbClr val="21409A"/>
                </a:solidFill>
                <a:latin typeface="Calibri" panose="020F0502020204030204" pitchFamily="34" charset="0"/>
                <a:cs typeface="Calibri" panose="020F0502020204030204" pitchFamily="34" charset="0"/>
              </a:defRPr>
            </a:lvl1pPr>
            <a:lvl2pPr marL="457200" indent="0">
              <a:buNone/>
              <a:defRPr/>
            </a:lvl2pPr>
          </a:lstStyle>
          <a:p>
            <a:pPr lvl="0"/>
            <a:r>
              <a:rPr lang="en-US"/>
              <a:t>Click to edit Headline</a:t>
            </a:r>
          </a:p>
        </p:txBody>
      </p:sp>
      <p:sp>
        <p:nvSpPr>
          <p:cNvPr id="14" name="Text Placeholder 9">
            <a:extLst>
              <a:ext uri="{FF2B5EF4-FFF2-40B4-BE49-F238E27FC236}">
                <a16:creationId xmlns:a16="http://schemas.microsoft.com/office/drawing/2014/main" id="{AE241FA8-FD3B-1E8C-73F4-EE42867A107A}"/>
              </a:ext>
            </a:extLst>
          </p:cNvPr>
          <p:cNvSpPr>
            <a:spLocks noGrp="1"/>
          </p:cNvSpPr>
          <p:nvPr>
            <p:ph type="body" sz="quarter" idx="11"/>
          </p:nvPr>
        </p:nvSpPr>
        <p:spPr>
          <a:xfrm>
            <a:off x="3560898" y="3107394"/>
            <a:ext cx="6752719" cy="280572"/>
          </a:xfrm>
          <a:prstGeom prst="rect">
            <a:avLst/>
          </a:prstGeom>
        </p:spPr>
        <p:txBody>
          <a:bodyPr/>
          <a:lstStyle>
            <a:lvl1pPr marL="0" indent="0">
              <a:buFontTx/>
              <a:buNone/>
              <a:defRPr sz="1600" b="1">
                <a:solidFill>
                  <a:srgbClr val="39B54A"/>
                </a:solidFill>
                <a:latin typeface="Calibri" panose="020F0502020204030204" pitchFamily="34" charset="0"/>
                <a:cs typeface="Calibri" panose="020F0502020204030204" pitchFamily="34" charset="0"/>
              </a:defRPr>
            </a:lvl1pPr>
            <a:lvl2pPr marL="457200" indent="0">
              <a:buNone/>
              <a:defRPr/>
            </a:lvl2pPr>
          </a:lstStyle>
          <a:p>
            <a:pPr lvl="0"/>
            <a:r>
              <a:rPr lang="en-US"/>
              <a:t>Click to edit Master text styles</a:t>
            </a:r>
          </a:p>
        </p:txBody>
      </p:sp>
      <p:sp>
        <p:nvSpPr>
          <p:cNvPr id="15" name="Text Placeholder 9">
            <a:extLst>
              <a:ext uri="{FF2B5EF4-FFF2-40B4-BE49-F238E27FC236}">
                <a16:creationId xmlns:a16="http://schemas.microsoft.com/office/drawing/2014/main" id="{8177B138-692E-2C88-0768-AB74BDCEA31A}"/>
              </a:ext>
            </a:extLst>
          </p:cNvPr>
          <p:cNvSpPr>
            <a:spLocks noGrp="1"/>
          </p:cNvSpPr>
          <p:nvPr>
            <p:ph type="body" sz="quarter" idx="12"/>
          </p:nvPr>
        </p:nvSpPr>
        <p:spPr>
          <a:xfrm>
            <a:off x="3560898" y="3669342"/>
            <a:ext cx="3764241" cy="1466123"/>
          </a:xfrm>
          <a:prstGeom prst="rect">
            <a:avLst/>
          </a:prstGeom>
        </p:spPr>
        <p:txBody>
          <a:bodyPr/>
          <a:lstStyle>
            <a:lvl1pPr marL="0" indent="0">
              <a:buFontTx/>
              <a:buNone/>
              <a:defRPr sz="1400" b="0">
                <a:solidFill>
                  <a:schemeClr val="tx1">
                    <a:lumMod val="50000"/>
                    <a:lumOff val="50000"/>
                  </a:schemeClr>
                </a:solidFill>
                <a:latin typeface="Calibri" panose="020F0502020204030204" pitchFamily="34" charset="0"/>
                <a:cs typeface="Calibri" panose="020F0502020204030204" pitchFamily="34" charset="0"/>
              </a:defRPr>
            </a:lvl1pPr>
            <a:lvl2pPr marL="457200" indent="0">
              <a:buNone/>
              <a:defRPr/>
            </a:lvl2pPr>
          </a:lstStyle>
          <a:p>
            <a:pPr lvl="0"/>
            <a:r>
              <a:rPr lang="en-US"/>
              <a:t>Click to edit Master text styles</a:t>
            </a:r>
          </a:p>
        </p:txBody>
      </p:sp>
      <p:pic>
        <p:nvPicPr>
          <p:cNvPr id="2" name="Graphic 1">
            <a:extLst>
              <a:ext uri="{FF2B5EF4-FFF2-40B4-BE49-F238E27FC236}">
                <a16:creationId xmlns:a16="http://schemas.microsoft.com/office/drawing/2014/main" id="{1E481D63-6385-64D0-4463-CA718BC752DE}"/>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1255331" y="1839447"/>
            <a:ext cx="1333633" cy="1333633"/>
          </a:xfrm>
          <a:prstGeom prst="rect">
            <a:avLst/>
          </a:prstGeom>
        </p:spPr>
      </p:pic>
    </p:spTree>
    <p:extLst>
      <p:ext uri="{BB962C8B-B14F-4D97-AF65-F5344CB8AC3E}">
        <p14:creationId xmlns:p14="http://schemas.microsoft.com/office/powerpoint/2010/main" val="36493283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able of Contents">
    <p:spTree>
      <p:nvGrpSpPr>
        <p:cNvPr id="1" name=""/>
        <p:cNvGrpSpPr/>
        <p:nvPr/>
      </p:nvGrpSpPr>
      <p:grpSpPr>
        <a:xfrm>
          <a:off x="0" y="0"/>
          <a:ext cx="0" cy="0"/>
          <a:chOff x="0" y="0"/>
          <a:chExt cx="0" cy="0"/>
        </a:xfrm>
      </p:grpSpPr>
      <p:cxnSp>
        <p:nvCxnSpPr>
          <p:cNvPr id="9" name="Straight Connector 8">
            <a:extLst>
              <a:ext uri="{FF2B5EF4-FFF2-40B4-BE49-F238E27FC236}">
                <a16:creationId xmlns:a16="http://schemas.microsoft.com/office/drawing/2014/main" id="{A14413EB-F0DA-8D0D-EEC1-A28A419A778A}"/>
              </a:ext>
            </a:extLst>
          </p:cNvPr>
          <p:cNvCxnSpPr>
            <a:cxnSpLocks/>
          </p:cNvCxnSpPr>
          <p:nvPr userDrawn="1"/>
        </p:nvCxnSpPr>
        <p:spPr>
          <a:xfrm>
            <a:off x="2405270" y="5898524"/>
            <a:ext cx="9322904" cy="0"/>
          </a:xfrm>
          <a:prstGeom prst="line">
            <a:avLst/>
          </a:prstGeom>
          <a:ln w="63500">
            <a:solidFill>
              <a:srgbClr val="FBB042"/>
            </a:solidFill>
          </a:ln>
        </p:spPr>
        <p:style>
          <a:lnRef idx="1">
            <a:schemeClr val="accent1"/>
          </a:lnRef>
          <a:fillRef idx="0">
            <a:schemeClr val="accent1"/>
          </a:fillRef>
          <a:effectRef idx="0">
            <a:schemeClr val="accent1"/>
          </a:effectRef>
          <a:fontRef idx="minor">
            <a:schemeClr val="tx1"/>
          </a:fontRef>
        </p:style>
      </p:cxnSp>
      <p:sp>
        <p:nvSpPr>
          <p:cNvPr id="12" name="Text Placeholder 9">
            <a:extLst>
              <a:ext uri="{FF2B5EF4-FFF2-40B4-BE49-F238E27FC236}">
                <a16:creationId xmlns:a16="http://schemas.microsoft.com/office/drawing/2014/main" id="{609BB05D-757A-3804-D2DB-9CF363858DD4}"/>
              </a:ext>
            </a:extLst>
          </p:cNvPr>
          <p:cNvSpPr>
            <a:spLocks noGrp="1"/>
          </p:cNvSpPr>
          <p:nvPr>
            <p:ph type="body" sz="quarter" idx="10" hasCustomPrompt="1"/>
          </p:nvPr>
        </p:nvSpPr>
        <p:spPr>
          <a:xfrm>
            <a:off x="2826559" y="1227660"/>
            <a:ext cx="6788930" cy="607100"/>
          </a:xfrm>
          <a:prstGeom prst="rect">
            <a:avLst/>
          </a:prstGeom>
        </p:spPr>
        <p:txBody>
          <a:bodyPr/>
          <a:lstStyle>
            <a:lvl1pPr marL="0" indent="0">
              <a:buFontTx/>
              <a:buNone/>
              <a:defRPr sz="4500" b="1">
                <a:solidFill>
                  <a:srgbClr val="21409A"/>
                </a:solidFill>
              </a:defRPr>
            </a:lvl1pPr>
            <a:lvl2pPr marL="457200" indent="0">
              <a:buNone/>
              <a:defRPr/>
            </a:lvl2pPr>
          </a:lstStyle>
          <a:p>
            <a:pPr lvl="0"/>
            <a:r>
              <a:rPr lang="en-US"/>
              <a:t>Click to edit Headline</a:t>
            </a:r>
          </a:p>
        </p:txBody>
      </p:sp>
      <p:sp>
        <p:nvSpPr>
          <p:cNvPr id="13" name="Text Placeholder 9">
            <a:extLst>
              <a:ext uri="{FF2B5EF4-FFF2-40B4-BE49-F238E27FC236}">
                <a16:creationId xmlns:a16="http://schemas.microsoft.com/office/drawing/2014/main" id="{971FEA7D-174E-50AE-0F7A-E1B19853FBE1}"/>
              </a:ext>
            </a:extLst>
          </p:cNvPr>
          <p:cNvSpPr>
            <a:spLocks noGrp="1"/>
          </p:cNvSpPr>
          <p:nvPr>
            <p:ph type="body" sz="quarter" idx="12"/>
          </p:nvPr>
        </p:nvSpPr>
        <p:spPr>
          <a:xfrm>
            <a:off x="2826557" y="2173334"/>
            <a:ext cx="6752719" cy="310341"/>
          </a:xfrm>
          <a:prstGeom prst="rect">
            <a:avLst/>
          </a:prstGeom>
        </p:spPr>
        <p:txBody>
          <a:bodyPr/>
          <a:lstStyle>
            <a:lvl1pPr marL="0" indent="0">
              <a:buFontTx/>
              <a:buNone/>
              <a:defRPr sz="1600" b="0">
                <a:solidFill>
                  <a:schemeClr val="tx1">
                    <a:lumMod val="50000"/>
                    <a:lumOff val="50000"/>
                  </a:schemeClr>
                </a:solidFill>
              </a:defRPr>
            </a:lvl1pPr>
            <a:lvl2pPr marL="457200" indent="0">
              <a:buNone/>
              <a:defRPr/>
            </a:lvl2pPr>
          </a:lstStyle>
          <a:p>
            <a:pPr lvl="0"/>
            <a:r>
              <a:rPr lang="en-US"/>
              <a:t>Click to edit Master text styles</a:t>
            </a:r>
          </a:p>
        </p:txBody>
      </p:sp>
      <p:sp>
        <p:nvSpPr>
          <p:cNvPr id="14" name="Text Placeholder 9">
            <a:extLst>
              <a:ext uri="{FF2B5EF4-FFF2-40B4-BE49-F238E27FC236}">
                <a16:creationId xmlns:a16="http://schemas.microsoft.com/office/drawing/2014/main" id="{18D93E01-ABB6-8A0A-5AF1-9BA3D1737DAB}"/>
              </a:ext>
            </a:extLst>
          </p:cNvPr>
          <p:cNvSpPr>
            <a:spLocks noGrp="1"/>
          </p:cNvSpPr>
          <p:nvPr>
            <p:ph type="body" sz="quarter" idx="13"/>
          </p:nvPr>
        </p:nvSpPr>
        <p:spPr>
          <a:xfrm>
            <a:off x="2826557" y="2668161"/>
            <a:ext cx="6752719" cy="310341"/>
          </a:xfrm>
          <a:prstGeom prst="rect">
            <a:avLst/>
          </a:prstGeom>
        </p:spPr>
        <p:txBody>
          <a:bodyPr/>
          <a:lstStyle>
            <a:lvl1pPr marL="0" indent="0">
              <a:buFontTx/>
              <a:buNone/>
              <a:defRPr sz="1600" b="0">
                <a:solidFill>
                  <a:schemeClr val="tx1">
                    <a:lumMod val="50000"/>
                    <a:lumOff val="50000"/>
                  </a:schemeClr>
                </a:solidFill>
              </a:defRPr>
            </a:lvl1pPr>
            <a:lvl2pPr marL="457200" indent="0">
              <a:buNone/>
              <a:defRPr/>
            </a:lvl2pPr>
          </a:lstStyle>
          <a:p>
            <a:pPr lvl="0"/>
            <a:r>
              <a:rPr lang="en-US"/>
              <a:t>Click to edit Master text styles</a:t>
            </a:r>
          </a:p>
        </p:txBody>
      </p:sp>
      <p:sp>
        <p:nvSpPr>
          <p:cNvPr id="15" name="Text Placeholder 9">
            <a:extLst>
              <a:ext uri="{FF2B5EF4-FFF2-40B4-BE49-F238E27FC236}">
                <a16:creationId xmlns:a16="http://schemas.microsoft.com/office/drawing/2014/main" id="{A96ED665-5207-36C9-F501-6358705F15D9}"/>
              </a:ext>
            </a:extLst>
          </p:cNvPr>
          <p:cNvSpPr>
            <a:spLocks noGrp="1"/>
          </p:cNvSpPr>
          <p:nvPr>
            <p:ph type="body" sz="quarter" idx="14"/>
          </p:nvPr>
        </p:nvSpPr>
        <p:spPr>
          <a:xfrm>
            <a:off x="2826557" y="3162988"/>
            <a:ext cx="6752719" cy="310341"/>
          </a:xfrm>
          <a:prstGeom prst="rect">
            <a:avLst/>
          </a:prstGeom>
        </p:spPr>
        <p:txBody>
          <a:bodyPr/>
          <a:lstStyle>
            <a:lvl1pPr marL="0" indent="0">
              <a:buFontTx/>
              <a:buNone/>
              <a:defRPr sz="1600" b="0">
                <a:solidFill>
                  <a:schemeClr val="tx1">
                    <a:lumMod val="50000"/>
                    <a:lumOff val="50000"/>
                  </a:schemeClr>
                </a:solidFill>
              </a:defRPr>
            </a:lvl1pPr>
            <a:lvl2pPr marL="457200" indent="0">
              <a:buNone/>
              <a:defRPr/>
            </a:lvl2pPr>
          </a:lstStyle>
          <a:p>
            <a:pPr lvl="0"/>
            <a:r>
              <a:rPr lang="en-US"/>
              <a:t>Click to edit Master text styles</a:t>
            </a:r>
          </a:p>
        </p:txBody>
      </p:sp>
      <p:sp>
        <p:nvSpPr>
          <p:cNvPr id="16" name="Text Placeholder 9">
            <a:extLst>
              <a:ext uri="{FF2B5EF4-FFF2-40B4-BE49-F238E27FC236}">
                <a16:creationId xmlns:a16="http://schemas.microsoft.com/office/drawing/2014/main" id="{182D0538-D7D0-0753-5935-19AB6CC73285}"/>
              </a:ext>
            </a:extLst>
          </p:cNvPr>
          <p:cNvSpPr>
            <a:spLocks noGrp="1"/>
          </p:cNvSpPr>
          <p:nvPr>
            <p:ph type="body" sz="quarter" idx="15"/>
          </p:nvPr>
        </p:nvSpPr>
        <p:spPr>
          <a:xfrm>
            <a:off x="2826557" y="3657815"/>
            <a:ext cx="6752719" cy="310341"/>
          </a:xfrm>
          <a:prstGeom prst="rect">
            <a:avLst/>
          </a:prstGeom>
        </p:spPr>
        <p:txBody>
          <a:bodyPr/>
          <a:lstStyle>
            <a:lvl1pPr marL="0" indent="0">
              <a:buFontTx/>
              <a:buNone/>
              <a:defRPr sz="1600" b="0">
                <a:solidFill>
                  <a:schemeClr val="tx1">
                    <a:lumMod val="50000"/>
                    <a:lumOff val="50000"/>
                  </a:schemeClr>
                </a:solidFill>
              </a:defRPr>
            </a:lvl1pPr>
            <a:lvl2pPr marL="457200" indent="0">
              <a:buNone/>
              <a:defRPr/>
            </a:lvl2pPr>
          </a:lstStyle>
          <a:p>
            <a:pPr lvl="0"/>
            <a:r>
              <a:rPr lang="en-US"/>
              <a:t>Click to edit Master text styles</a:t>
            </a:r>
          </a:p>
        </p:txBody>
      </p:sp>
      <p:sp>
        <p:nvSpPr>
          <p:cNvPr id="17" name="Text Placeholder 9">
            <a:extLst>
              <a:ext uri="{FF2B5EF4-FFF2-40B4-BE49-F238E27FC236}">
                <a16:creationId xmlns:a16="http://schemas.microsoft.com/office/drawing/2014/main" id="{A05D6BA7-93EB-82B7-B602-81B738607BF3}"/>
              </a:ext>
            </a:extLst>
          </p:cNvPr>
          <p:cNvSpPr>
            <a:spLocks noGrp="1"/>
          </p:cNvSpPr>
          <p:nvPr>
            <p:ph type="body" sz="quarter" idx="16"/>
          </p:nvPr>
        </p:nvSpPr>
        <p:spPr>
          <a:xfrm>
            <a:off x="2826557" y="4152642"/>
            <a:ext cx="6752719" cy="310341"/>
          </a:xfrm>
          <a:prstGeom prst="rect">
            <a:avLst/>
          </a:prstGeom>
        </p:spPr>
        <p:txBody>
          <a:bodyPr/>
          <a:lstStyle>
            <a:lvl1pPr marL="0" indent="0">
              <a:buFontTx/>
              <a:buNone/>
              <a:defRPr sz="1600" b="0">
                <a:solidFill>
                  <a:schemeClr val="tx1">
                    <a:lumMod val="50000"/>
                    <a:lumOff val="50000"/>
                  </a:schemeClr>
                </a:solidFill>
              </a:defRPr>
            </a:lvl1pPr>
            <a:lvl2pPr marL="457200" indent="0">
              <a:buNone/>
              <a:defRPr/>
            </a:lvl2pPr>
          </a:lstStyle>
          <a:p>
            <a:pPr lvl="0"/>
            <a:r>
              <a:rPr lang="en-US"/>
              <a:t>Click to edit Master text styles</a:t>
            </a:r>
          </a:p>
        </p:txBody>
      </p:sp>
      <p:sp>
        <p:nvSpPr>
          <p:cNvPr id="18" name="Text Placeholder 9">
            <a:extLst>
              <a:ext uri="{FF2B5EF4-FFF2-40B4-BE49-F238E27FC236}">
                <a16:creationId xmlns:a16="http://schemas.microsoft.com/office/drawing/2014/main" id="{A3BA6B31-D494-B4F5-85CF-FDF8C6E42917}"/>
              </a:ext>
            </a:extLst>
          </p:cNvPr>
          <p:cNvSpPr>
            <a:spLocks noGrp="1"/>
          </p:cNvSpPr>
          <p:nvPr>
            <p:ph type="body" sz="quarter" idx="17"/>
          </p:nvPr>
        </p:nvSpPr>
        <p:spPr>
          <a:xfrm>
            <a:off x="2826557" y="4647469"/>
            <a:ext cx="6752719" cy="310341"/>
          </a:xfrm>
          <a:prstGeom prst="rect">
            <a:avLst/>
          </a:prstGeom>
        </p:spPr>
        <p:txBody>
          <a:bodyPr/>
          <a:lstStyle>
            <a:lvl1pPr marL="0" indent="0">
              <a:buFontTx/>
              <a:buNone/>
              <a:defRPr sz="1600" b="0">
                <a:solidFill>
                  <a:schemeClr val="tx1">
                    <a:lumMod val="50000"/>
                    <a:lumOff val="50000"/>
                  </a:schemeClr>
                </a:solidFill>
              </a:defRPr>
            </a:lvl1pPr>
            <a:lvl2pPr marL="457200" indent="0">
              <a:buNone/>
              <a:defRPr/>
            </a:lvl2pPr>
          </a:lstStyle>
          <a:p>
            <a:pPr lvl="0"/>
            <a:r>
              <a:rPr lang="en-US"/>
              <a:t>Click to edit Master text styles</a:t>
            </a:r>
          </a:p>
        </p:txBody>
      </p:sp>
      <p:sp>
        <p:nvSpPr>
          <p:cNvPr id="19" name="Text Placeholder 9">
            <a:extLst>
              <a:ext uri="{FF2B5EF4-FFF2-40B4-BE49-F238E27FC236}">
                <a16:creationId xmlns:a16="http://schemas.microsoft.com/office/drawing/2014/main" id="{0FE9AD4C-A188-E89C-3137-1538C1C410DB}"/>
              </a:ext>
            </a:extLst>
          </p:cNvPr>
          <p:cNvSpPr>
            <a:spLocks noGrp="1"/>
          </p:cNvSpPr>
          <p:nvPr>
            <p:ph type="body" sz="quarter" idx="18"/>
          </p:nvPr>
        </p:nvSpPr>
        <p:spPr>
          <a:xfrm>
            <a:off x="2826557" y="5142294"/>
            <a:ext cx="6752719" cy="310341"/>
          </a:xfrm>
          <a:prstGeom prst="rect">
            <a:avLst/>
          </a:prstGeom>
        </p:spPr>
        <p:txBody>
          <a:bodyPr/>
          <a:lstStyle>
            <a:lvl1pPr marL="0" indent="0">
              <a:buFontTx/>
              <a:buNone/>
              <a:defRPr sz="1600" b="0">
                <a:solidFill>
                  <a:schemeClr val="tx1">
                    <a:lumMod val="50000"/>
                    <a:lumOff val="50000"/>
                  </a:schemeClr>
                </a:solidFill>
              </a:defRPr>
            </a:lvl1pPr>
            <a:lvl2pPr marL="457200" indent="0">
              <a:buNone/>
              <a:defRPr/>
            </a:lvl2pPr>
          </a:lstStyle>
          <a:p>
            <a:pPr lvl="0"/>
            <a:r>
              <a:rPr lang="en-US"/>
              <a:t>Click to edit Master text styles</a:t>
            </a:r>
          </a:p>
        </p:txBody>
      </p:sp>
      <p:pic>
        <p:nvPicPr>
          <p:cNvPr id="8" name="Graphic 7">
            <a:extLst>
              <a:ext uri="{FF2B5EF4-FFF2-40B4-BE49-F238E27FC236}">
                <a16:creationId xmlns:a16="http://schemas.microsoft.com/office/drawing/2014/main" id="{03088CDB-991F-C5C9-492F-AD29892EC507}"/>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0" y="-1"/>
            <a:ext cx="2425700" cy="6858001"/>
          </a:xfrm>
          <a:prstGeom prst="rect">
            <a:avLst/>
          </a:prstGeom>
        </p:spPr>
      </p:pic>
      <p:pic>
        <p:nvPicPr>
          <p:cNvPr id="5" name="Graphic 4">
            <a:extLst>
              <a:ext uri="{FF2B5EF4-FFF2-40B4-BE49-F238E27FC236}">
                <a16:creationId xmlns:a16="http://schemas.microsoft.com/office/drawing/2014/main" id="{7D30B4D8-2E5E-37FA-BB8F-61F60CF509B7}"/>
              </a:ext>
            </a:extLst>
          </p:cNvPr>
          <p:cNvPicPr>
            <a:picLocks noChangeAspect="1"/>
          </p:cNvPicPr>
          <p:nvPr userDrawn="1"/>
        </p:nvPicPr>
        <p:blipFill>
          <a:blip r:embed="rId4">
            <a:alphaModFix amt="18000"/>
            <a:extLst>
              <a:ext uri="{96DAC541-7B7A-43D3-8B79-37D633B846F1}">
                <asvg:svgBlip xmlns:asvg="http://schemas.microsoft.com/office/drawing/2016/SVG/main" r:embed="rId5"/>
              </a:ext>
            </a:extLst>
          </a:blip>
          <a:srcRect b="2237"/>
          <a:stretch/>
        </p:blipFill>
        <p:spPr>
          <a:xfrm>
            <a:off x="0" y="0"/>
            <a:ext cx="2430001" cy="6858000"/>
          </a:xfrm>
          <a:prstGeom prst="rect">
            <a:avLst/>
          </a:prstGeom>
        </p:spPr>
      </p:pic>
    </p:spTree>
    <p:extLst>
      <p:ext uri="{BB962C8B-B14F-4D97-AF65-F5344CB8AC3E}">
        <p14:creationId xmlns:p14="http://schemas.microsoft.com/office/powerpoint/2010/main" val="4086840914"/>
      </p:ext>
    </p:extLst>
  </p:cSld>
  <p:clrMapOvr>
    <a:masterClrMapping/>
  </p:clrMapOvr>
  <p:extLst>
    <p:ext uri="{DCECCB84-F9BA-43D5-87BE-67443E8EF086}">
      <p15:sldGuideLst xmlns:p15="http://schemas.microsoft.com/office/powerpoint/2012/main"/>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Divider 3">
    <p:spTree>
      <p:nvGrpSpPr>
        <p:cNvPr id="1" name=""/>
        <p:cNvGrpSpPr/>
        <p:nvPr/>
      </p:nvGrpSpPr>
      <p:grpSpPr>
        <a:xfrm>
          <a:off x="0" y="0"/>
          <a:ext cx="0" cy="0"/>
          <a:chOff x="0" y="0"/>
          <a:chExt cx="0" cy="0"/>
        </a:xfrm>
      </p:grpSpPr>
      <p:pic>
        <p:nvPicPr>
          <p:cNvPr id="10" name="Graphic 9">
            <a:extLst>
              <a:ext uri="{FF2B5EF4-FFF2-40B4-BE49-F238E27FC236}">
                <a16:creationId xmlns:a16="http://schemas.microsoft.com/office/drawing/2014/main" id="{26DE4834-6920-77D5-CE6D-AD22A6CF0D47}"/>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629116" y="689752"/>
            <a:ext cx="2547716" cy="5618683"/>
          </a:xfrm>
          <a:prstGeom prst="rect">
            <a:avLst/>
          </a:prstGeom>
        </p:spPr>
      </p:pic>
      <p:sp>
        <p:nvSpPr>
          <p:cNvPr id="13" name="Text Placeholder 9">
            <a:extLst>
              <a:ext uri="{FF2B5EF4-FFF2-40B4-BE49-F238E27FC236}">
                <a16:creationId xmlns:a16="http://schemas.microsoft.com/office/drawing/2014/main" id="{E14A6D3B-24C0-D63C-09B3-575A65D71B67}"/>
              </a:ext>
            </a:extLst>
          </p:cNvPr>
          <p:cNvSpPr>
            <a:spLocks noGrp="1"/>
          </p:cNvSpPr>
          <p:nvPr>
            <p:ph type="body" sz="quarter" idx="10" hasCustomPrompt="1"/>
          </p:nvPr>
        </p:nvSpPr>
        <p:spPr>
          <a:xfrm>
            <a:off x="3505481" y="2145778"/>
            <a:ext cx="6788930" cy="607100"/>
          </a:xfrm>
          <a:prstGeom prst="rect">
            <a:avLst/>
          </a:prstGeom>
        </p:spPr>
        <p:txBody>
          <a:bodyPr/>
          <a:lstStyle>
            <a:lvl1pPr marL="0" indent="0">
              <a:buFontTx/>
              <a:buNone/>
              <a:defRPr sz="4500" b="1">
                <a:solidFill>
                  <a:srgbClr val="21409A"/>
                </a:solidFill>
                <a:latin typeface="Calibri" panose="020F0502020204030204" pitchFamily="34" charset="0"/>
                <a:cs typeface="Calibri" panose="020F0502020204030204" pitchFamily="34" charset="0"/>
              </a:defRPr>
            </a:lvl1pPr>
            <a:lvl2pPr marL="457200" indent="0">
              <a:buNone/>
              <a:defRPr/>
            </a:lvl2pPr>
          </a:lstStyle>
          <a:p>
            <a:pPr lvl="0"/>
            <a:r>
              <a:rPr lang="en-US"/>
              <a:t>Click to edit Headline</a:t>
            </a:r>
          </a:p>
        </p:txBody>
      </p:sp>
      <p:sp>
        <p:nvSpPr>
          <p:cNvPr id="14" name="Text Placeholder 9">
            <a:extLst>
              <a:ext uri="{FF2B5EF4-FFF2-40B4-BE49-F238E27FC236}">
                <a16:creationId xmlns:a16="http://schemas.microsoft.com/office/drawing/2014/main" id="{AE241FA8-FD3B-1E8C-73F4-EE42867A107A}"/>
              </a:ext>
            </a:extLst>
          </p:cNvPr>
          <p:cNvSpPr>
            <a:spLocks noGrp="1"/>
          </p:cNvSpPr>
          <p:nvPr>
            <p:ph type="body" sz="quarter" idx="11"/>
          </p:nvPr>
        </p:nvSpPr>
        <p:spPr>
          <a:xfrm>
            <a:off x="3560898" y="3107394"/>
            <a:ext cx="6752719" cy="280572"/>
          </a:xfrm>
          <a:prstGeom prst="rect">
            <a:avLst/>
          </a:prstGeom>
        </p:spPr>
        <p:txBody>
          <a:bodyPr/>
          <a:lstStyle>
            <a:lvl1pPr marL="0" indent="0">
              <a:buFontTx/>
              <a:buNone/>
              <a:defRPr sz="1600" b="1">
                <a:solidFill>
                  <a:srgbClr val="39B54A"/>
                </a:solidFill>
                <a:latin typeface="Calibri" panose="020F0502020204030204" pitchFamily="34" charset="0"/>
                <a:cs typeface="Calibri" panose="020F0502020204030204" pitchFamily="34" charset="0"/>
              </a:defRPr>
            </a:lvl1pPr>
            <a:lvl2pPr marL="457200" indent="0">
              <a:buNone/>
              <a:defRPr/>
            </a:lvl2pPr>
          </a:lstStyle>
          <a:p>
            <a:pPr lvl="0"/>
            <a:r>
              <a:rPr lang="en-US"/>
              <a:t>Click to edit Master text styles</a:t>
            </a:r>
          </a:p>
        </p:txBody>
      </p:sp>
      <p:sp>
        <p:nvSpPr>
          <p:cNvPr id="15" name="Text Placeholder 9">
            <a:extLst>
              <a:ext uri="{FF2B5EF4-FFF2-40B4-BE49-F238E27FC236}">
                <a16:creationId xmlns:a16="http://schemas.microsoft.com/office/drawing/2014/main" id="{8177B138-692E-2C88-0768-AB74BDCEA31A}"/>
              </a:ext>
            </a:extLst>
          </p:cNvPr>
          <p:cNvSpPr>
            <a:spLocks noGrp="1"/>
          </p:cNvSpPr>
          <p:nvPr>
            <p:ph type="body" sz="quarter" idx="12"/>
          </p:nvPr>
        </p:nvSpPr>
        <p:spPr>
          <a:xfrm>
            <a:off x="3560898" y="3669342"/>
            <a:ext cx="3764241" cy="1466123"/>
          </a:xfrm>
          <a:prstGeom prst="rect">
            <a:avLst/>
          </a:prstGeom>
        </p:spPr>
        <p:txBody>
          <a:bodyPr/>
          <a:lstStyle>
            <a:lvl1pPr marL="0" indent="0">
              <a:buFontTx/>
              <a:buNone/>
              <a:defRPr sz="1400" b="0">
                <a:solidFill>
                  <a:schemeClr val="tx1">
                    <a:lumMod val="50000"/>
                    <a:lumOff val="50000"/>
                  </a:schemeClr>
                </a:solidFill>
                <a:latin typeface="Calibri" panose="020F0502020204030204" pitchFamily="34" charset="0"/>
                <a:cs typeface="Calibri" panose="020F0502020204030204" pitchFamily="34" charset="0"/>
              </a:defRPr>
            </a:lvl1pPr>
            <a:lvl2pPr marL="457200" indent="0">
              <a:buNone/>
              <a:defRPr/>
            </a:lvl2pPr>
          </a:lstStyle>
          <a:p>
            <a:pPr lvl="0"/>
            <a:r>
              <a:rPr lang="en-US"/>
              <a:t>Click to edit Master text styles</a:t>
            </a:r>
          </a:p>
        </p:txBody>
      </p:sp>
      <p:pic>
        <p:nvPicPr>
          <p:cNvPr id="2" name="Graphic 1">
            <a:extLst>
              <a:ext uri="{FF2B5EF4-FFF2-40B4-BE49-F238E27FC236}">
                <a16:creationId xmlns:a16="http://schemas.microsoft.com/office/drawing/2014/main" id="{3AF9D466-E6D6-8047-63A7-FECB71010E43}"/>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1255331" y="1839447"/>
            <a:ext cx="1333633" cy="1333633"/>
          </a:xfrm>
          <a:prstGeom prst="rect">
            <a:avLst/>
          </a:prstGeom>
        </p:spPr>
      </p:pic>
    </p:spTree>
    <p:extLst>
      <p:ext uri="{BB962C8B-B14F-4D97-AF65-F5344CB8AC3E}">
        <p14:creationId xmlns:p14="http://schemas.microsoft.com/office/powerpoint/2010/main" val="256300829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About Us">
    <p:spTree>
      <p:nvGrpSpPr>
        <p:cNvPr id="1" name=""/>
        <p:cNvGrpSpPr/>
        <p:nvPr/>
      </p:nvGrpSpPr>
      <p:grpSpPr>
        <a:xfrm>
          <a:off x="0" y="0"/>
          <a:ext cx="0" cy="0"/>
          <a:chOff x="0" y="0"/>
          <a:chExt cx="0" cy="0"/>
        </a:xfrm>
      </p:grpSpPr>
      <p:cxnSp>
        <p:nvCxnSpPr>
          <p:cNvPr id="3" name="Straight Arrow Connector 2">
            <a:extLst>
              <a:ext uri="{FF2B5EF4-FFF2-40B4-BE49-F238E27FC236}">
                <a16:creationId xmlns:a16="http://schemas.microsoft.com/office/drawing/2014/main" id="{3473DCB3-B1F4-F8BD-22AA-A6A8E30DE385}"/>
              </a:ext>
            </a:extLst>
          </p:cNvPr>
          <p:cNvCxnSpPr>
            <a:cxnSpLocks/>
          </p:cNvCxnSpPr>
          <p:nvPr userDrawn="1"/>
        </p:nvCxnSpPr>
        <p:spPr>
          <a:xfrm>
            <a:off x="2307249" y="5644657"/>
            <a:ext cx="1015945" cy="0"/>
          </a:xfrm>
          <a:prstGeom prst="straightConnector1">
            <a:avLst/>
          </a:prstGeom>
          <a:ln>
            <a:solidFill>
              <a:srgbClr val="39B54A"/>
            </a:solidFill>
            <a:tailEnd type="oval"/>
          </a:ln>
        </p:spPr>
        <p:style>
          <a:lnRef idx="1">
            <a:schemeClr val="accent1"/>
          </a:lnRef>
          <a:fillRef idx="0">
            <a:schemeClr val="accent1"/>
          </a:fillRef>
          <a:effectRef idx="0">
            <a:schemeClr val="accent1"/>
          </a:effectRef>
          <a:fontRef idx="minor">
            <a:schemeClr val="tx1"/>
          </a:fontRef>
        </p:style>
      </p:cxnSp>
      <p:cxnSp>
        <p:nvCxnSpPr>
          <p:cNvPr id="6" name="Straight Arrow Connector 5">
            <a:extLst>
              <a:ext uri="{FF2B5EF4-FFF2-40B4-BE49-F238E27FC236}">
                <a16:creationId xmlns:a16="http://schemas.microsoft.com/office/drawing/2014/main" id="{3BC9142D-FA79-DA45-ADDF-ADAD1B334E1B}"/>
              </a:ext>
            </a:extLst>
          </p:cNvPr>
          <p:cNvCxnSpPr>
            <a:cxnSpLocks/>
          </p:cNvCxnSpPr>
          <p:nvPr userDrawn="1"/>
        </p:nvCxnSpPr>
        <p:spPr>
          <a:xfrm>
            <a:off x="1513970" y="4855838"/>
            <a:ext cx="1804360" cy="218"/>
          </a:xfrm>
          <a:prstGeom prst="straightConnector1">
            <a:avLst/>
          </a:prstGeom>
          <a:ln>
            <a:solidFill>
              <a:srgbClr val="39B54A"/>
            </a:solidFill>
            <a:tailEnd type="oval"/>
          </a:ln>
        </p:spPr>
        <p:style>
          <a:lnRef idx="1">
            <a:schemeClr val="accent1"/>
          </a:lnRef>
          <a:fillRef idx="0">
            <a:schemeClr val="accent1"/>
          </a:fillRef>
          <a:effectRef idx="0">
            <a:schemeClr val="accent1"/>
          </a:effectRef>
          <a:fontRef idx="minor">
            <a:schemeClr val="tx1"/>
          </a:fontRef>
        </p:style>
      </p:cxnSp>
      <p:cxnSp>
        <p:nvCxnSpPr>
          <p:cNvPr id="10" name="Straight Arrow Connector 9">
            <a:extLst>
              <a:ext uri="{FF2B5EF4-FFF2-40B4-BE49-F238E27FC236}">
                <a16:creationId xmlns:a16="http://schemas.microsoft.com/office/drawing/2014/main" id="{50D7741A-9FC8-8772-9EDB-387F3F5C36DA}"/>
              </a:ext>
            </a:extLst>
          </p:cNvPr>
          <p:cNvCxnSpPr>
            <a:cxnSpLocks/>
          </p:cNvCxnSpPr>
          <p:nvPr userDrawn="1"/>
        </p:nvCxnSpPr>
        <p:spPr>
          <a:xfrm flipV="1">
            <a:off x="1518834" y="3293314"/>
            <a:ext cx="1804360" cy="20109"/>
          </a:xfrm>
          <a:prstGeom prst="straightConnector1">
            <a:avLst/>
          </a:prstGeom>
          <a:ln>
            <a:solidFill>
              <a:srgbClr val="39B54A"/>
            </a:solidFill>
            <a:tailEnd type="oval"/>
          </a:ln>
        </p:spPr>
        <p:style>
          <a:lnRef idx="1">
            <a:schemeClr val="accent1"/>
          </a:lnRef>
          <a:fillRef idx="0">
            <a:schemeClr val="accent1"/>
          </a:fillRef>
          <a:effectRef idx="0">
            <a:schemeClr val="accent1"/>
          </a:effectRef>
          <a:fontRef idx="minor">
            <a:schemeClr val="tx1"/>
          </a:fontRef>
        </p:style>
      </p:cxnSp>
      <p:cxnSp>
        <p:nvCxnSpPr>
          <p:cNvPr id="11" name="Straight Arrow Connector 10">
            <a:extLst>
              <a:ext uri="{FF2B5EF4-FFF2-40B4-BE49-F238E27FC236}">
                <a16:creationId xmlns:a16="http://schemas.microsoft.com/office/drawing/2014/main" id="{087BAF26-EA35-D0CA-3435-E1C7D0A2D684}"/>
              </a:ext>
            </a:extLst>
          </p:cNvPr>
          <p:cNvCxnSpPr>
            <a:cxnSpLocks/>
          </p:cNvCxnSpPr>
          <p:nvPr userDrawn="1"/>
        </p:nvCxnSpPr>
        <p:spPr>
          <a:xfrm>
            <a:off x="2307249" y="4079889"/>
            <a:ext cx="1015945" cy="0"/>
          </a:xfrm>
          <a:prstGeom prst="straightConnector1">
            <a:avLst/>
          </a:prstGeom>
          <a:ln>
            <a:solidFill>
              <a:srgbClr val="39B54A"/>
            </a:solidFill>
            <a:tailEnd type="oval"/>
          </a:ln>
        </p:spPr>
        <p:style>
          <a:lnRef idx="1">
            <a:schemeClr val="accent1"/>
          </a:lnRef>
          <a:fillRef idx="0">
            <a:schemeClr val="accent1"/>
          </a:fillRef>
          <a:effectRef idx="0">
            <a:schemeClr val="accent1"/>
          </a:effectRef>
          <a:fontRef idx="minor">
            <a:schemeClr val="tx1"/>
          </a:fontRef>
        </p:style>
      </p:cxnSp>
      <p:sp>
        <p:nvSpPr>
          <p:cNvPr id="16" name="Oval 15">
            <a:extLst>
              <a:ext uri="{FF2B5EF4-FFF2-40B4-BE49-F238E27FC236}">
                <a16:creationId xmlns:a16="http://schemas.microsoft.com/office/drawing/2014/main" id="{52357196-D222-56CD-576A-41D62D7E1986}"/>
              </a:ext>
            </a:extLst>
          </p:cNvPr>
          <p:cNvSpPr/>
          <p:nvPr userDrawn="1"/>
        </p:nvSpPr>
        <p:spPr>
          <a:xfrm>
            <a:off x="1403390" y="3606364"/>
            <a:ext cx="961576" cy="961576"/>
          </a:xfrm>
          <a:prstGeom prst="ellipse">
            <a:avLst/>
          </a:prstGeom>
          <a:blipFill>
            <a:blip r:embed="rId2"/>
            <a:stretch>
              <a:fillRect l="-21269" t="-12316" r="-79080" b="-6258"/>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Picture Placeholder 3">
            <a:extLst>
              <a:ext uri="{FF2B5EF4-FFF2-40B4-BE49-F238E27FC236}">
                <a16:creationId xmlns:a16="http://schemas.microsoft.com/office/drawing/2014/main" id="{24FE77F6-3C52-BC16-969E-2232312489F5}"/>
              </a:ext>
            </a:extLst>
          </p:cNvPr>
          <p:cNvSpPr>
            <a:spLocks noGrp="1"/>
          </p:cNvSpPr>
          <p:nvPr>
            <p:ph type="pic" sz="quarter" idx="10" hasCustomPrompt="1"/>
          </p:nvPr>
        </p:nvSpPr>
        <p:spPr>
          <a:xfrm>
            <a:off x="6261100" y="2955430"/>
            <a:ext cx="5462442" cy="3353006"/>
          </a:xfrm>
          <a:custGeom>
            <a:avLst/>
            <a:gdLst>
              <a:gd name="connsiteX0" fmla="*/ 0 w 5168900"/>
              <a:gd name="connsiteY0" fmla="*/ 0 h 2971800"/>
              <a:gd name="connsiteX1" fmla="*/ 5168900 w 5168900"/>
              <a:gd name="connsiteY1" fmla="*/ 0 h 2971800"/>
              <a:gd name="connsiteX2" fmla="*/ 5168900 w 5168900"/>
              <a:gd name="connsiteY2" fmla="*/ 2971800 h 2971800"/>
              <a:gd name="connsiteX3" fmla="*/ 0 w 5168900"/>
              <a:gd name="connsiteY3" fmla="*/ 2971800 h 2971800"/>
            </a:gdLst>
            <a:ahLst/>
            <a:cxnLst>
              <a:cxn ang="0">
                <a:pos x="connsiteX0" y="connsiteY0"/>
              </a:cxn>
              <a:cxn ang="0">
                <a:pos x="connsiteX1" y="connsiteY1"/>
              </a:cxn>
              <a:cxn ang="0">
                <a:pos x="connsiteX2" y="connsiteY2"/>
              </a:cxn>
              <a:cxn ang="0">
                <a:pos x="connsiteX3" y="connsiteY3"/>
              </a:cxn>
            </a:cxnLst>
            <a:rect l="l" t="t" r="r" b="b"/>
            <a:pathLst>
              <a:path w="5168900" h="2971800">
                <a:moveTo>
                  <a:pt x="0" y="0"/>
                </a:moveTo>
                <a:lnTo>
                  <a:pt x="5168900" y="0"/>
                </a:lnTo>
                <a:lnTo>
                  <a:pt x="5168900" y="2971800"/>
                </a:lnTo>
                <a:lnTo>
                  <a:pt x="0" y="2971800"/>
                </a:lnTo>
                <a:close/>
              </a:path>
            </a:pathLst>
          </a:custGeom>
          <a:solidFill>
            <a:schemeClr val="bg1">
              <a:lumMod val="95000"/>
            </a:schemeClr>
          </a:solidFill>
        </p:spPr>
        <p:txBody>
          <a:bodyPr wrap="square" anchor="ctr">
            <a:noAutofit/>
          </a:bodyPr>
          <a:lstStyle>
            <a:lvl1pPr marL="0" indent="0" algn="ctr">
              <a:buFontTx/>
              <a:buNone/>
              <a:defRPr sz="1500"/>
            </a:lvl1pPr>
          </a:lstStyle>
          <a:p>
            <a:r>
              <a:rPr lang="en-US"/>
              <a:t>Image Holder</a:t>
            </a:r>
          </a:p>
        </p:txBody>
      </p:sp>
      <p:sp>
        <p:nvSpPr>
          <p:cNvPr id="22" name="Text Placeholder 9">
            <a:extLst>
              <a:ext uri="{FF2B5EF4-FFF2-40B4-BE49-F238E27FC236}">
                <a16:creationId xmlns:a16="http://schemas.microsoft.com/office/drawing/2014/main" id="{F36D3A16-33EC-1A72-C5E1-EAE089D5D1CF}"/>
              </a:ext>
            </a:extLst>
          </p:cNvPr>
          <p:cNvSpPr>
            <a:spLocks noGrp="1"/>
          </p:cNvSpPr>
          <p:nvPr>
            <p:ph type="body" sz="quarter" idx="11" hasCustomPrompt="1"/>
          </p:nvPr>
        </p:nvSpPr>
        <p:spPr>
          <a:xfrm>
            <a:off x="482025" y="576987"/>
            <a:ext cx="5524139" cy="607100"/>
          </a:xfrm>
          <a:prstGeom prst="rect">
            <a:avLst/>
          </a:prstGeom>
        </p:spPr>
        <p:txBody>
          <a:bodyPr/>
          <a:lstStyle>
            <a:lvl1pPr marL="0" indent="0">
              <a:buFontTx/>
              <a:buNone/>
              <a:defRPr sz="4500" b="1">
                <a:solidFill>
                  <a:srgbClr val="21409A"/>
                </a:solidFill>
              </a:defRPr>
            </a:lvl1pPr>
            <a:lvl2pPr marL="457200" indent="0">
              <a:buNone/>
              <a:defRPr/>
            </a:lvl2pPr>
          </a:lstStyle>
          <a:p>
            <a:pPr lvl="0"/>
            <a:r>
              <a:rPr lang="en-US"/>
              <a:t>Click to edit Headline</a:t>
            </a:r>
          </a:p>
        </p:txBody>
      </p:sp>
      <p:sp>
        <p:nvSpPr>
          <p:cNvPr id="23" name="Text Placeholder 9">
            <a:extLst>
              <a:ext uri="{FF2B5EF4-FFF2-40B4-BE49-F238E27FC236}">
                <a16:creationId xmlns:a16="http://schemas.microsoft.com/office/drawing/2014/main" id="{A4320AEF-C428-C4E1-92B2-94D91E1179AC}"/>
              </a:ext>
            </a:extLst>
          </p:cNvPr>
          <p:cNvSpPr>
            <a:spLocks noGrp="1"/>
          </p:cNvSpPr>
          <p:nvPr>
            <p:ph type="body" sz="quarter" idx="12"/>
          </p:nvPr>
        </p:nvSpPr>
        <p:spPr>
          <a:xfrm>
            <a:off x="3465334" y="3119697"/>
            <a:ext cx="2540830" cy="264698"/>
          </a:xfrm>
          <a:prstGeom prst="rect">
            <a:avLst/>
          </a:prstGeom>
        </p:spPr>
        <p:txBody>
          <a:bodyPr/>
          <a:lstStyle>
            <a:lvl1pPr marL="0" indent="0">
              <a:buFontTx/>
              <a:buNone/>
              <a:defRPr sz="2000" b="1">
                <a:solidFill>
                  <a:srgbClr val="39B54A"/>
                </a:solidFill>
              </a:defRPr>
            </a:lvl1pPr>
            <a:lvl2pPr marL="457200" indent="0">
              <a:buNone/>
              <a:defRPr/>
            </a:lvl2pPr>
          </a:lstStyle>
          <a:p>
            <a:pPr lvl="0"/>
            <a:r>
              <a:rPr lang="en-US"/>
              <a:t>Click to edit</a:t>
            </a:r>
          </a:p>
        </p:txBody>
      </p:sp>
      <p:sp>
        <p:nvSpPr>
          <p:cNvPr id="24" name="Text Placeholder 9">
            <a:extLst>
              <a:ext uri="{FF2B5EF4-FFF2-40B4-BE49-F238E27FC236}">
                <a16:creationId xmlns:a16="http://schemas.microsoft.com/office/drawing/2014/main" id="{FB452906-DFAD-6E4A-373B-3B3096802F45}"/>
              </a:ext>
            </a:extLst>
          </p:cNvPr>
          <p:cNvSpPr>
            <a:spLocks noGrp="1"/>
          </p:cNvSpPr>
          <p:nvPr>
            <p:ph type="body" sz="quarter" idx="13"/>
          </p:nvPr>
        </p:nvSpPr>
        <p:spPr>
          <a:xfrm>
            <a:off x="508611" y="1597185"/>
            <a:ext cx="5497553" cy="891555"/>
          </a:xfrm>
          <a:prstGeom prst="rect">
            <a:avLst/>
          </a:prstGeom>
        </p:spPr>
        <p:txBody>
          <a:bodyPr/>
          <a:lstStyle>
            <a:lvl1pPr marL="0" indent="0">
              <a:buFontTx/>
              <a:buNone/>
              <a:defRPr sz="1400" b="0">
                <a:solidFill>
                  <a:schemeClr val="tx1">
                    <a:lumMod val="50000"/>
                    <a:lumOff val="50000"/>
                  </a:schemeClr>
                </a:solidFill>
              </a:defRPr>
            </a:lvl1pPr>
            <a:lvl2pPr marL="457200" indent="0">
              <a:buNone/>
              <a:defRPr/>
            </a:lvl2pPr>
          </a:lstStyle>
          <a:p>
            <a:pPr lvl="0"/>
            <a:r>
              <a:rPr lang="en-US"/>
              <a:t>Click to edit Master text styles</a:t>
            </a:r>
          </a:p>
        </p:txBody>
      </p:sp>
      <p:sp>
        <p:nvSpPr>
          <p:cNvPr id="25" name="Text Placeholder 9">
            <a:extLst>
              <a:ext uri="{FF2B5EF4-FFF2-40B4-BE49-F238E27FC236}">
                <a16:creationId xmlns:a16="http://schemas.microsoft.com/office/drawing/2014/main" id="{646D9D8E-0256-E862-163B-AA1CD54D7C26}"/>
              </a:ext>
            </a:extLst>
          </p:cNvPr>
          <p:cNvSpPr>
            <a:spLocks noGrp="1"/>
          </p:cNvSpPr>
          <p:nvPr>
            <p:ph type="body" sz="quarter" idx="14"/>
          </p:nvPr>
        </p:nvSpPr>
        <p:spPr>
          <a:xfrm>
            <a:off x="3459625" y="3899005"/>
            <a:ext cx="2540830" cy="264698"/>
          </a:xfrm>
          <a:prstGeom prst="rect">
            <a:avLst/>
          </a:prstGeom>
        </p:spPr>
        <p:txBody>
          <a:bodyPr/>
          <a:lstStyle>
            <a:lvl1pPr marL="0" indent="0">
              <a:buFontTx/>
              <a:buNone/>
              <a:defRPr sz="2000" b="1">
                <a:solidFill>
                  <a:srgbClr val="39B54A"/>
                </a:solidFill>
              </a:defRPr>
            </a:lvl1pPr>
            <a:lvl2pPr marL="457200" indent="0">
              <a:buNone/>
              <a:defRPr/>
            </a:lvl2pPr>
          </a:lstStyle>
          <a:p>
            <a:pPr lvl="0"/>
            <a:r>
              <a:rPr lang="en-US"/>
              <a:t>Click to edit</a:t>
            </a:r>
          </a:p>
        </p:txBody>
      </p:sp>
      <p:sp>
        <p:nvSpPr>
          <p:cNvPr id="26" name="Text Placeholder 9">
            <a:extLst>
              <a:ext uri="{FF2B5EF4-FFF2-40B4-BE49-F238E27FC236}">
                <a16:creationId xmlns:a16="http://schemas.microsoft.com/office/drawing/2014/main" id="{A3CFDE16-D491-C150-607F-7B8CD941FD0D}"/>
              </a:ext>
            </a:extLst>
          </p:cNvPr>
          <p:cNvSpPr>
            <a:spLocks noGrp="1"/>
          </p:cNvSpPr>
          <p:nvPr>
            <p:ph type="body" sz="quarter" idx="15"/>
          </p:nvPr>
        </p:nvSpPr>
        <p:spPr>
          <a:xfrm>
            <a:off x="3459625" y="4678863"/>
            <a:ext cx="2540830" cy="264698"/>
          </a:xfrm>
          <a:prstGeom prst="rect">
            <a:avLst/>
          </a:prstGeom>
        </p:spPr>
        <p:txBody>
          <a:bodyPr/>
          <a:lstStyle>
            <a:lvl1pPr marL="0" indent="0">
              <a:buFontTx/>
              <a:buNone/>
              <a:defRPr sz="2000" b="1">
                <a:solidFill>
                  <a:srgbClr val="39B54A"/>
                </a:solidFill>
              </a:defRPr>
            </a:lvl1pPr>
            <a:lvl2pPr marL="457200" indent="0">
              <a:buNone/>
              <a:defRPr/>
            </a:lvl2pPr>
          </a:lstStyle>
          <a:p>
            <a:pPr lvl="0"/>
            <a:r>
              <a:rPr lang="en-US"/>
              <a:t>Click to edit</a:t>
            </a:r>
          </a:p>
        </p:txBody>
      </p:sp>
      <p:sp>
        <p:nvSpPr>
          <p:cNvPr id="27" name="Text Placeholder 9">
            <a:extLst>
              <a:ext uri="{FF2B5EF4-FFF2-40B4-BE49-F238E27FC236}">
                <a16:creationId xmlns:a16="http://schemas.microsoft.com/office/drawing/2014/main" id="{C971BBFC-3306-3D72-F7B1-D045E0E30321}"/>
              </a:ext>
            </a:extLst>
          </p:cNvPr>
          <p:cNvSpPr>
            <a:spLocks noGrp="1"/>
          </p:cNvSpPr>
          <p:nvPr>
            <p:ph type="body" sz="quarter" idx="16"/>
          </p:nvPr>
        </p:nvSpPr>
        <p:spPr>
          <a:xfrm>
            <a:off x="3453916" y="5465205"/>
            <a:ext cx="2540830" cy="264698"/>
          </a:xfrm>
          <a:prstGeom prst="rect">
            <a:avLst/>
          </a:prstGeom>
        </p:spPr>
        <p:txBody>
          <a:bodyPr/>
          <a:lstStyle>
            <a:lvl1pPr marL="0" indent="0">
              <a:buFontTx/>
              <a:buNone/>
              <a:defRPr sz="2000" b="1">
                <a:solidFill>
                  <a:srgbClr val="39B54A"/>
                </a:solidFill>
              </a:defRPr>
            </a:lvl1pPr>
            <a:lvl2pPr marL="457200" indent="0">
              <a:buNone/>
              <a:defRPr/>
            </a:lvl2pPr>
          </a:lstStyle>
          <a:p>
            <a:pPr lvl="0"/>
            <a:r>
              <a:rPr lang="en-US"/>
              <a:t>Click to edit</a:t>
            </a:r>
          </a:p>
        </p:txBody>
      </p:sp>
      <p:sp>
        <p:nvSpPr>
          <p:cNvPr id="30" name="Picture Placeholder 28">
            <a:extLst>
              <a:ext uri="{FF2B5EF4-FFF2-40B4-BE49-F238E27FC236}">
                <a16:creationId xmlns:a16="http://schemas.microsoft.com/office/drawing/2014/main" id="{73CB9171-DEC3-E09A-D3AC-566158C92C4E}"/>
              </a:ext>
            </a:extLst>
          </p:cNvPr>
          <p:cNvSpPr>
            <a:spLocks noGrp="1"/>
          </p:cNvSpPr>
          <p:nvPr>
            <p:ph type="pic" sz="quarter" idx="17" hasCustomPrompt="1"/>
          </p:nvPr>
        </p:nvSpPr>
        <p:spPr>
          <a:xfrm>
            <a:off x="610762" y="2817816"/>
            <a:ext cx="961576" cy="963629"/>
          </a:xfrm>
          <a:prstGeom prst="ellipse">
            <a:avLst/>
          </a:prstGeom>
          <a:solidFill>
            <a:srgbClr val="D7D9E1"/>
          </a:solidFill>
        </p:spPr>
        <p:txBody>
          <a:bodyPr anchor="ctr"/>
          <a:lstStyle>
            <a:lvl1pPr marL="0" indent="0" algn="ctr">
              <a:buNone/>
              <a:defRPr sz="1200">
                <a:solidFill>
                  <a:schemeClr val="tx1"/>
                </a:solidFill>
              </a:defRPr>
            </a:lvl1pPr>
          </a:lstStyle>
          <a:p>
            <a:r>
              <a:rPr lang="en-US"/>
              <a:t>Image Holder</a:t>
            </a:r>
          </a:p>
        </p:txBody>
      </p:sp>
      <p:sp>
        <p:nvSpPr>
          <p:cNvPr id="31" name="Picture Placeholder 28">
            <a:extLst>
              <a:ext uri="{FF2B5EF4-FFF2-40B4-BE49-F238E27FC236}">
                <a16:creationId xmlns:a16="http://schemas.microsoft.com/office/drawing/2014/main" id="{64C61F41-5862-31A6-317F-D801CF6590C8}"/>
              </a:ext>
            </a:extLst>
          </p:cNvPr>
          <p:cNvSpPr>
            <a:spLocks noGrp="1"/>
          </p:cNvSpPr>
          <p:nvPr>
            <p:ph type="pic" sz="quarter" idx="18" hasCustomPrompt="1"/>
          </p:nvPr>
        </p:nvSpPr>
        <p:spPr>
          <a:xfrm>
            <a:off x="609088" y="4373007"/>
            <a:ext cx="961576" cy="963629"/>
          </a:xfrm>
          <a:prstGeom prst="ellipse">
            <a:avLst/>
          </a:prstGeom>
          <a:solidFill>
            <a:srgbClr val="D7D9E1"/>
          </a:solidFill>
        </p:spPr>
        <p:txBody>
          <a:bodyPr anchor="ctr"/>
          <a:lstStyle>
            <a:lvl1pPr marL="0" indent="0" algn="ctr">
              <a:buNone/>
              <a:defRPr sz="1200">
                <a:solidFill>
                  <a:schemeClr val="tx1"/>
                </a:solidFill>
              </a:defRPr>
            </a:lvl1pPr>
          </a:lstStyle>
          <a:p>
            <a:r>
              <a:rPr lang="en-US"/>
              <a:t>Image Holder</a:t>
            </a:r>
          </a:p>
        </p:txBody>
      </p:sp>
      <p:sp>
        <p:nvSpPr>
          <p:cNvPr id="32" name="Picture Placeholder 28">
            <a:extLst>
              <a:ext uri="{FF2B5EF4-FFF2-40B4-BE49-F238E27FC236}">
                <a16:creationId xmlns:a16="http://schemas.microsoft.com/office/drawing/2014/main" id="{EFD4E2B2-0C17-E5E9-E934-47D1C2017E58}"/>
              </a:ext>
            </a:extLst>
          </p:cNvPr>
          <p:cNvSpPr>
            <a:spLocks noGrp="1"/>
          </p:cNvSpPr>
          <p:nvPr>
            <p:ph type="pic" sz="quarter" idx="19" hasCustomPrompt="1"/>
          </p:nvPr>
        </p:nvSpPr>
        <p:spPr>
          <a:xfrm>
            <a:off x="1404720" y="3605108"/>
            <a:ext cx="961576" cy="963629"/>
          </a:xfrm>
          <a:prstGeom prst="ellipse">
            <a:avLst/>
          </a:prstGeom>
          <a:solidFill>
            <a:srgbClr val="D7D9E1"/>
          </a:solidFill>
        </p:spPr>
        <p:txBody>
          <a:bodyPr anchor="ctr"/>
          <a:lstStyle>
            <a:lvl1pPr marL="0" indent="0" algn="ctr">
              <a:buNone/>
              <a:defRPr sz="1200">
                <a:solidFill>
                  <a:schemeClr val="tx1"/>
                </a:solidFill>
              </a:defRPr>
            </a:lvl1pPr>
          </a:lstStyle>
          <a:p>
            <a:r>
              <a:rPr lang="en-US"/>
              <a:t>Image Holder</a:t>
            </a:r>
          </a:p>
        </p:txBody>
      </p:sp>
      <p:sp>
        <p:nvSpPr>
          <p:cNvPr id="34" name="Picture Placeholder 28">
            <a:extLst>
              <a:ext uri="{FF2B5EF4-FFF2-40B4-BE49-F238E27FC236}">
                <a16:creationId xmlns:a16="http://schemas.microsoft.com/office/drawing/2014/main" id="{0AB755D4-F511-A699-CE27-A4032E373A53}"/>
              </a:ext>
            </a:extLst>
          </p:cNvPr>
          <p:cNvSpPr>
            <a:spLocks noGrp="1"/>
          </p:cNvSpPr>
          <p:nvPr>
            <p:ph type="pic" sz="quarter" idx="20" hasCustomPrompt="1"/>
          </p:nvPr>
        </p:nvSpPr>
        <p:spPr>
          <a:xfrm>
            <a:off x="1403046" y="5160299"/>
            <a:ext cx="961576" cy="963629"/>
          </a:xfrm>
          <a:prstGeom prst="ellipse">
            <a:avLst/>
          </a:prstGeom>
          <a:solidFill>
            <a:srgbClr val="D7D9E1"/>
          </a:solidFill>
        </p:spPr>
        <p:txBody>
          <a:bodyPr anchor="ctr"/>
          <a:lstStyle>
            <a:lvl1pPr marL="0" indent="0" algn="ctr">
              <a:buNone/>
              <a:defRPr sz="1200">
                <a:solidFill>
                  <a:schemeClr val="tx1"/>
                </a:solidFill>
              </a:defRPr>
            </a:lvl1pPr>
          </a:lstStyle>
          <a:p>
            <a:r>
              <a:rPr lang="en-US"/>
              <a:t>Image Holder</a:t>
            </a:r>
          </a:p>
        </p:txBody>
      </p:sp>
    </p:spTree>
    <p:extLst>
      <p:ext uri="{BB962C8B-B14F-4D97-AF65-F5344CB8AC3E}">
        <p14:creationId xmlns:p14="http://schemas.microsoft.com/office/powerpoint/2010/main" val="965727723"/>
      </p:ext>
    </p:extLst>
  </p:cSld>
  <p:clrMapOvr>
    <a:masterClrMapping/>
  </p:clrMapOvr>
  <p:extLst>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General Text 1">
    <p:spTree>
      <p:nvGrpSpPr>
        <p:cNvPr id="1" name=""/>
        <p:cNvGrpSpPr/>
        <p:nvPr/>
      </p:nvGrpSpPr>
      <p:grpSpPr>
        <a:xfrm>
          <a:off x="0" y="0"/>
          <a:ext cx="0" cy="0"/>
          <a:chOff x="0" y="0"/>
          <a:chExt cx="0" cy="0"/>
        </a:xfrm>
      </p:grpSpPr>
      <p:sp>
        <p:nvSpPr>
          <p:cNvPr id="2" name="Text Placeholder 9">
            <a:extLst>
              <a:ext uri="{FF2B5EF4-FFF2-40B4-BE49-F238E27FC236}">
                <a16:creationId xmlns:a16="http://schemas.microsoft.com/office/drawing/2014/main" id="{46694510-9CE7-62A4-5695-65522DF30DB0}"/>
              </a:ext>
            </a:extLst>
          </p:cNvPr>
          <p:cNvSpPr>
            <a:spLocks noGrp="1"/>
          </p:cNvSpPr>
          <p:nvPr>
            <p:ph type="body" sz="quarter" idx="11" hasCustomPrompt="1"/>
          </p:nvPr>
        </p:nvSpPr>
        <p:spPr>
          <a:xfrm>
            <a:off x="482025" y="576987"/>
            <a:ext cx="5524139" cy="607100"/>
          </a:xfrm>
          <a:prstGeom prst="rect">
            <a:avLst/>
          </a:prstGeom>
        </p:spPr>
        <p:txBody>
          <a:bodyPr/>
          <a:lstStyle>
            <a:lvl1pPr marL="0" indent="0">
              <a:buFontTx/>
              <a:buNone/>
              <a:defRPr sz="4500" b="1">
                <a:solidFill>
                  <a:srgbClr val="21409A"/>
                </a:solidFill>
              </a:defRPr>
            </a:lvl1pPr>
            <a:lvl2pPr marL="457200" indent="0">
              <a:buNone/>
              <a:defRPr/>
            </a:lvl2pPr>
          </a:lstStyle>
          <a:p>
            <a:pPr lvl="0"/>
            <a:r>
              <a:rPr lang="en-US"/>
              <a:t>Click to edit Headline</a:t>
            </a:r>
          </a:p>
        </p:txBody>
      </p:sp>
      <p:sp>
        <p:nvSpPr>
          <p:cNvPr id="3" name="Text Placeholder 9">
            <a:extLst>
              <a:ext uri="{FF2B5EF4-FFF2-40B4-BE49-F238E27FC236}">
                <a16:creationId xmlns:a16="http://schemas.microsoft.com/office/drawing/2014/main" id="{7B787F84-0871-F228-8025-0DD33407120E}"/>
              </a:ext>
            </a:extLst>
          </p:cNvPr>
          <p:cNvSpPr>
            <a:spLocks noGrp="1"/>
          </p:cNvSpPr>
          <p:nvPr>
            <p:ph type="body" sz="quarter" idx="13"/>
          </p:nvPr>
        </p:nvSpPr>
        <p:spPr>
          <a:xfrm>
            <a:off x="508611" y="1985589"/>
            <a:ext cx="11214931" cy="4014439"/>
          </a:xfrm>
          <a:prstGeom prst="rect">
            <a:avLst/>
          </a:prstGeom>
        </p:spPr>
        <p:txBody>
          <a:bodyPr numCol="2" spcCol="548640"/>
          <a:lstStyle>
            <a:lvl1pPr marL="0" indent="0">
              <a:buFontTx/>
              <a:buNone/>
              <a:defRPr sz="1200" b="0">
                <a:solidFill>
                  <a:schemeClr val="tx1">
                    <a:lumMod val="50000"/>
                    <a:lumOff val="50000"/>
                  </a:schemeClr>
                </a:solidFill>
              </a:defRPr>
            </a:lvl1pPr>
            <a:lvl2pPr marL="457200" indent="0">
              <a:buNone/>
              <a:defRPr/>
            </a:lvl2pPr>
          </a:lstStyle>
          <a:p>
            <a:pPr lvl="0"/>
            <a:r>
              <a:rPr lang="en-US"/>
              <a:t>Click to edit Master text styles</a:t>
            </a:r>
          </a:p>
        </p:txBody>
      </p:sp>
      <p:sp>
        <p:nvSpPr>
          <p:cNvPr id="4" name="Text Placeholder 9">
            <a:extLst>
              <a:ext uri="{FF2B5EF4-FFF2-40B4-BE49-F238E27FC236}">
                <a16:creationId xmlns:a16="http://schemas.microsoft.com/office/drawing/2014/main" id="{0B1D8A25-E8DB-FBEC-BE28-9481D1CFCAE1}"/>
              </a:ext>
            </a:extLst>
          </p:cNvPr>
          <p:cNvSpPr>
            <a:spLocks noGrp="1"/>
          </p:cNvSpPr>
          <p:nvPr>
            <p:ph type="body" sz="quarter" idx="12"/>
          </p:nvPr>
        </p:nvSpPr>
        <p:spPr>
          <a:xfrm>
            <a:off x="482025" y="1478292"/>
            <a:ext cx="5524138" cy="328878"/>
          </a:xfrm>
          <a:prstGeom prst="rect">
            <a:avLst/>
          </a:prstGeom>
        </p:spPr>
        <p:txBody>
          <a:bodyPr/>
          <a:lstStyle>
            <a:lvl1pPr marL="0" indent="0">
              <a:buFontTx/>
              <a:buNone/>
              <a:defRPr sz="1600" b="1">
                <a:solidFill>
                  <a:srgbClr val="39B54A"/>
                </a:solidFill>
              </a:defRPr>
            </a:lvl1pPr>
            <a:lvl2pPr marL="457200" indent="0">
              <a:buNone/>
              <a:defRPr/>
            </a:lvl2pPr>
          </a:lstStyle>
          <a:p>
            <a:pPr lvl="0"/>
            <a:r>
              <a:rPr lang="en-US"/>
              <a:t>Click to edit</a:t>
            </a:r>
          </a:p>
        </p:txBody>
      </p:sp>
      <p:pic>
        <p:nvPicPr>
          <p:cNvPr id="6" name="Graphic 5">
            <a:extLst>
              <a:ext uri="{FF2B5EF4-FFF2-40B4-BE49-F238E27FC236}">
                <a16:creationId xmlns:a16="http://schemas.microsoft.com/office/drawing/2014/main" id="{0088E647-65AF-FDFF-380E-A9C8D6A286F5}"/>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flipH="1">
            <a:off x="-2" y="0"/>
            <a:ext cx="190552" cy="6858000"/>
          </a:xfrm>
          <a:prstGeom prst="rect">
            <a:avLst/>
          </a:prstGeom>
        </p:spPr>
      </p:pic>
    </p:spTree>
    <p:extLst>
      <p:ext uri="{BB962C8B-B14F-4D97-AF65-F5344CB8AC3E}">
        <p14:creationId xmlns:p14="http://schemas.microsoft.com/office/powerpoint/2010/main" val="176226264"/>
      </p:ext>
    </p:extLst>
  </p:cSld>
  <p:clrMapOvr>
    <a:masterClrMapping/>
  </p:clrMapOvr>
  <p:extLst>
    <p:ext uri="{DCECCB84-F9BA-43D5-87BE-67443E8EF086}">
      <p15:sldGuideLst xmlns:p15="http://schemas.microsoft.com/office/powerpoint/2012/main"/>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General Text 2">
    <p:spTree>
      <p:nvGrpSpPr>
        <p:cNvPr id="1" name=""/>
        <p:cNvGrpSpPr/>
        <p:nvPr/>
      </p:nvGrpSpPr>
      <p:grpSpPr>
        <a:xfrm>
          <a:off x="0" y="0"/>
          <a:ext cx="0" cy="0"/>
          <a:chOff x="0" y="0"/>
          <a:chExt cx="0" cy="0"/>
        </a:xfrm>
      </p:grpSpPr>
      <p:sp>
        <p:nvSpPr>
          <p:cNvPr id="2" name="Text Placeholder 9">
            <a:extLst>
              <a:ext uri="{FF2B5EF4-FFF2-40B4-BE49-F238E27FC236}">
                <a16:creationId xmlns:a16="http://schemas.microsoft.com/office/drawing/2014/main" id="{46694510-9CE7-62A4-5695-65522DF30DB0}"/>
              </a:ext>
            </a:extLst>
          </p:cNvPr>
          <p:cNvSpPr>
            <a:spLocks noGrp="1"/>
          </p:cNvSpPr>
          <p:nvPr>
            <p:ph type="body" sz="quarter" idx="11" hasCustomPrompt="1"/>
          </p:nvPr>
        </p:nvSpPr>
        <p:spPr>
          <a:xfrm>
            <a:off x="482025" y="576987"/>
            <a:ext cx="5524139" cy="607100"/>
          </a:xfrm>
          <a:prstGeom prst="rect">
            <a:avLst/>
          </a:prstGeom>
        </p:spPr>
        <p:txBody>
          <a:bodyPr/>
          <a:lstStyle>
            <a:lvl1pPr marL="0" indent="0">
              <a:buFontTx/>
              <a:buNone/>
              <a:defRPr sz="4500" b="1">
                <a:solidFill>
                  <a:srgbClr val="21409A"/>
                </a:solidFill>
              </a:defRPr>
            </a:lvl1pPr>
            <a:lvl2pPr marL="457200" indent="0">
              <a:buNone/>
              <a:defRPr/>
            </a:lvl2pPr>
          </a:lstStyle>
          <a:p>
            <a:pPr lvl="0"/>
            <a:r>
              <a:rPr lang="en-US"/>
              <a:t>Click to edit Headline</a:t>
            </a:r>
          </a:p>
        </p:txBody>
      </p:sp>
      <p:sp>
        <p:nvSpPr>
          <p:cNvPr id="3" name="Text Placeholder 9">
            <a:extLst>
              <a:ext uri="{FF2B5EF4-FFF2-40B4-BE49-F238E27FC236}">
                <a16:creationId xmlns:a16="http://schemas.microsoft.com/office/drawing/2014/main" id="{7B787F84-0871-F228-8025-0DD33407120E}"/>
              </a:ext>
            </a:extLst>
          </p:cNvPr>
          <p:cNvSpPr>
            <a:spLocks noGrp="1"/>
          </p:cNvSpPr>
          <p:nvPr>
            <p:ph type="body" sz="quarter" idx="13"/>
          </p:nvPr>
        </p:nvSpPr>
        <p:spPr>
          <a:xfrm>
            <a:off x="508611" y="2040674"/>
            <a:ext cx="11214931" cy="4014439"/>
          </a:xfrm>
          <a:prstGeom prst="rect">
            <a:avLst/>
          </a:prstGeom>
        </p:spPr>
        <p:txBody>
          <a:bodyPr numCol="2" spcCol="548640"/>
          <a:lstStyle>
            <a:lvl1pPr marL="0" indent="0">
              <a:buFontTx/>
              <a:buNone/>
              <a:defRPr sz="1200" b="0">
                <a:solidFill>
                  <a:schemeClr val="tx1">
                    <a:lumMod val="50000"/>
                    <a:lumOff val="50000"/>
                  </a:schemeClr>
                </a:solidFill>
              </a:defRPr>
            </a:lvl1pPr>
            <a:lvl2pPr marL="457200" indent="0">
              <a:buNone/>
              <a:defRPr/>
            </a:lvl2pPr>
          </a:lstStyle>
          <a:p>
            <a:pPr lvl="0"/>
            <a:r>
              <a:rPr lang="en-US"/>
              <a:t>Click to edit Master text styles</a:t>
            </a:r>
          </a:p>
        </p:txBody>
      </p:sp>
      <p:sp>
        <p:nvSpPr>
          <p:cNvPr id="4" name="Text Placeholder 9">
            <a:extLst>
              <a:ext uri="{FF2B5EF4-FFF2-40B4-BE49-F238E27FC236}">
                <a16:creationId xmlns:a16="http://schemas.microsoft.com/office/drawing/2014/main" id="{0B1D8A25-E8DB-FBEC-BE28-9481D1CFCAE1}"/>
              </a:ext>
            </a:extLst>
          </p:cNvPr>
          <p:cNvSpPr>
            <a:spLocks noGrp="1"/>
          </p:cNvSpPr>
          <p:nvPr>
            <p:ph type="body" sz="quarter" idx="12"/>
          </p:nvPr>
        </p:nvSpPr>
        <p:spPr>
          <a:xfrm>
            <a:off x="482025" y="1533377"/>
            <a:ext cx="5524138" cy="328878"/>
          </a:xfrm>
          <a:prstGeom prst="rect">
            <a:avLst/>
          </a:prstGeom>
        </p:spPr>
        <p:txBody>
          <a:bodyPr/>
          <a:lstStyle>
            <a:lvl1pPr marL="0" indent="0">
              <a:buFontTx/>
              <a:buNone/>
              <a:defRPr sz="1600" b="1">
                <a:solidFill>
                  <a:srgbClr val="79BF4D"/>
                </a:solidFill>
              </a:defRPr>
            </a:lvl1pPr>
            <a:lvl2pPr marL="457200" indent="0">
              <a:buNone/>
              <a:defRPr/>
            </a:lvl2pPr>
          </a:lstStyle>
          <a:p>
            <a:pPr lvl="0"/>
            <a:r>
              <a:rPr lang="en-US"/>
              <a:t>Click to edit</a:t>
            </a:r>
          </a:p>
        </p:txBody>
      </p:sp>
      <p:pic>
        <p:nvPicPr>
          <p:cNvPr id="6" name="Graphic 5">
            <a:extLst>
              <a:ext uri="{FF2B5EF4-FFF2-40B4-BE49-F238E27FC236}">
                <a16:creationId xmlns:a16="http://schemas.microsoft.com/office/drawing/2014/main" id="{0088E647-65AF-FDFF-380E-A9C8D6A286F5}"/>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flipH="1">
            <a:off x="-2" y="0"/>
            <a:ext cx="190552" cy="6858000"/>
          </a:xfrm>
          <a:prstGeom prst="rect">
            <a:avLst/>
          </a:prstGeom>
        </p:spPr>
      </p:pic>
    </p:spTree>
    <p:extLst>
      <p:ext uri="{BB962C8B-B14F-4D97-AF65-F5344CB8AC3E}">
        <p14:creationId xmlns:p14="http://schemas.microsoft.com/office/powerpoint/2010/main" val="2381208010"/>
      </p:ext>
    </p:extLst>
  </p:cSld>
  <p:clrMapOvr>
    <a:masterClrMapping/>
  </p:clrMapOvr>
  <p:extLst>
    <p:ext uri="{DCECCB84-F9BA-43D5-87BE-67443E8EF086}">
      <p15:sldGuideLst xmlns:p15="http://schemas.microsoft.com/office/powerpoint/2012/main"/>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General Text 3">
    <p:spTree>
      <p:nvGrpSpPr>
        <p:cNvPr id="1" name=""/>
        <p:cNvGrpSpPr/>
        <p:nvPr/>
      </p:nvGrpSpPr>
      <p:grpSpPr>
        <a:xfrm>
          <a:off x="0" y="0"/>
          <a:ext cx="0" cy="0"/>
          <a:chOff x="0" y="0"/>
          <a:chExt cx="0" cy="0"/>
        </a:xfrm>
      </p:grpSpPr>
      <p:sp>
        <p:nvSpPr>
          <p:cNvPr id="2" name="Text Placeholder 9">
            <a:extLst>
              <a:ext uri="{FF2B5EF4-FFF2-40B4-BE49-F238E27FC236}">
                <a16:creationId xmlns:a16="http://schemas.microsoft.com/office/drawing/2014/main" id="{46694510-9CE7-62A4-5695-65522DF30DB0}"/>
              </a:ext>
            </a:extLst>
          </p:cNvPr>
          <p:cNvSpPr>
            <a:spLocks noGrp="1"/>
          </p:cNvSpPr>
          <p:nvPr>
            <p:ph type="body" sz="quarter" idx="11" hasCustomPrompt="1"/>
          </p:nvPr>
        </p:nvSpPr>
        <p:spPr>
          <a:xfrm>
            <a:off x="482025" y="576987"/>
            <a:ext cx="5524139" cy="607100"/>
          </a:xfrm>
          <a:prstGeom prst="rect">
            <a:avLst/>
          </a:prstGeom>
        </p:spPr>
        <p:txBody>
          <a:bodyPr/>
          <a:lstStyle>
            <a:lvl1pPr marL="0" indent="0">
              <a:buFontTx/>
              <a:buNone/>
              <a:defRPr sz="4500" b="1">
                <a:solidFill>
                  <a:srgbClr val="21409A"/>
                </a:solidFill>
              </a:defRPr>
            </a:lvl1pPr>
            <a:lvl2pPr marL="457200" indent="0">
              <a:buNone/>
              <a:defRPr/>
            </a:lvl2pPr>
          </a:lstStyle>
          <a:p>
            <a:pPr lvl="0"/>
            <a:r>
              <a:rPr lang="en-US"/>
              <a:t>Click to edit Headline</a:t>
            </a:r>
          </a:p>
        </p:txBody>
      </p:sp>
      <p:sp>
        <p:nvSpPr>
          <p:cNvPr id="3" name="Text Placeholder 9">
            <a:extLst>
              <a:ext uri="{FF2B5EF4-FFF2-40B4-BE49-F238E27FC236}">
                <a16:creationId xmlns:a16="http://schemas.microsoft.com/office/drawing/2014/main" id="{7B787F84-0871-F228-8025-0DD33407120E}"/>
              </a:ext>
            </a:extLst>
          </p:cNvPr>
          <p:cNvSpPr>
            <a:spLocks noGrp="1"/>
          </p:cNvSpPr>
          <p:nvPr>
            <p:ph type="body" sz="quarter" idx="13"/>
          </p:nvPr>
        </p:nvSpPr>
        <p:spPr>
          <a:xfrm>
            <a:off x="508611" y="2040674"/>
            <a:ext cx="11214931" cy="4014439"/>
          </a:xfrm>
          <a:prstGeom prst="rect">
            <a:avLst/>
          </a:prstGeom>
        </p:spPr>
        <p:txBody>
          <a:bodyPr numCol="2" spcCol="548640"/>
          <a:lstStyle>
            <a:lvl1pPr marL="0" indent="0">
              <a:buFontTx/>
              <a:buNone/>
              <a:defRPr sz="1200" b="0">
                <a:solidFill>
                  <a:schemeClr val="tx1">
                    <a:lumMod val="50000"/>
                    <a:lumOff val="50000"/>
                  </a:schemeClr>
                </a:solidFill>
              </a:defRPr>
            </a:lvl1pPr>
            <a:lvl2pPr marL="457200" indent="0">
              <a:buNone/>
              <a:defRPr/>
            </a:lvl2pPr>
          </a:lstStyle>
          <a:p>
            <a:pPr lvl="0"/>
            <a:r>
              <a:rPr lang="en-US"/>
              <a:t>Click to edit Master text styles</a:t>
            </a:r>
          </a:p>
        </p:txBody>
      </p:sp>
      <p:sp>
        <p:nvSpPr>
          <p:cNvPr id="4" name="Text Placeholder 9">
            <a:extLst>
              <a:ext uri="{FF2B5EF4-FFF2-40B4-BE49-F238E27FC236}">
                <a16:creationId xmlns:a16="http://schemas.microsoft.com/office/drawing/2014/main" id="{0B1D8A25-E8DB-FBEC-BE28-9481D1CFCAE1}"/>
              </a:ext>
            </a:extLst>
          </p:cNvPr>
          <p:cNvSpPr>
            <a:spLocks noGrp="1"/>
          </p:cNvSpPr>
          <p:nvPr>
            <p:ph type="body" sz="quarter" idx="12"/>
          </p:nvPr>
        </p:nvSpPr>
        <p:spPr>
          <a:xfrm>
            <a:off x="482025" y="1533377"/>
            <a:ext cx="5524138" cy="328878"/>
          </a:xfrm>
          <a:prstGeom prst="rect">
            <a:avLst/>
          </a:prstGeom>
        </p:spPr>
        <p:txBody>
          <a:bodyPr/>
          <a:lstStyle>
            <a:lvl1pPr marL="0" indent="0">
              <a:buFontTx/>
              <a:buNone/>
              <a:defRPr sz="1600" b="1">
                <a:solidFill>
                  <a:srgbClr val="79BF4D"/>
                </a:solidFill>
              </a:defRPr>
            </a:lvl1pPr>
            <a:lvl2pPr marL="457200" indent="0">
              <a:buNone/>
              <a:defRPr/>
            </a:lvl2pPr>
          </a:lstStyle>
          <a:p>
            <a:pPr lvl="0"/>
            <a:r>
              <a:rPr lang="en-US"/>
              <a:t>Click to edit</a:t>
            </a:r>
          </a:p>
        </p:txBody>
      </p:sp>
      <p:pic>
        <p:nvPicPr>
          <p:cNvPr id="6" name="Graphic 5">
            <a:extLst>
              <a:ext uri="{FF2B5EF4-FFF2-40B4-BE49-F238E27FC236}">
                <a16:creationId xmlns:a16="http://schemas.microsoft.com/office/drawing/2014/main" id="{0088E647-65AF-FDFF-380E-A9C8D6A286F5}"/>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flipH="1">
            <a:off x="-2" y="0"/>
            <a:ext cx="190552" cy="6858000"/>
          </a:xfrm>
          <a:prstGeom prst="rect">
            <a:avLst/>
          </a:prstGeom>
        </p:spPr>
      </p:pic>
    </p:spTree>
    <p:extLst>
      <p:ext uri="{BB962C8B-B14F-4D97-AF65-F5344CB8AC3E}">
        <p14:creationId xmlns:p14="http://schemas.microsoft.com/office/powerpoint/2010/main" val="2312765420"/>
      </p:ext>
    </p:extLst>
  </p:cSld>
  <p:clrMapOvr>
    <a:masterClrMapping/>
  </p:clrMapOvr>
  <p:extLst>
    <p:ext uri="{DCECCB84-F9BA-43D5-87BE-67443E8EF086}">
      <p15:sldGuideLst xmlns:p15="http://schemas.microsoft.com/office/powerpoint/2012/main"/>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Who We Serve">
    <p:spTree>
      <p:nvGrpSpPr>
        <p:cNvPr id="1" name=""/>
        <p:cNvGrpSpPr/>
        <p:nvPr/>
      </p:nvGrpSpPr>
      <p:grpSpPr>
        <a:xfrm>
          <a:off x="0" y="0"/>
          <a:ext cx="0" cy="0"/>
          <a:chOff x="0" y="0"/>
          <a:chExt cx="0" cy="0"/>
        </a:xfrm>
      </p:grpSpPr>
      <p:pic>
        <p:nvPicPr>
          <p:cNvPr id="12" name="Graphic 11">
            <a:extLst>
              <a:ext uri="{FF2B5EF4-FFF2-40B4-BE49-F238E27FC236}">
                <a16:creationId xmlns:a16="http://schemas.microsoft.com/office/drawing/2014/main" id="{DBC702D6-7522-3CB3-6AED-4E8B12ACD234}"/>
              </a:ext>
            </a:extLst>
          </p:cNvPr>
          <p:cNvPicPr>
            <a:picLocks noChangeAspect="1"/>
          </p:cNvPicPr>
          <p:nvPr userDrawn="1"/>
        </p:nvPicPr>
        <p:blipFill>
          <a:blip r:embed="rId2">
            <a:alphaModFix amt="22000"/>
            <a:extLst>
              <a:ext uri="{96DAC541-7B7A-43D3-8B79-37D633B846F1}">
                <asvg:svgBlip xmlns:asvg="http://schemas.microsoft.com/office/drawing/2016/SVG/main" r:embed="rId3"/>
              </a:ext>
            </a:extLst>
          </a:blip>
          <a:stretch>
            <a:fillRect/>
          </a:stretch>
        </p:blipFill>
        <p:spPr>
          <a:xfrm>
            <a:off x="-886542" y="2050880"/>
            <a:ext cx="5524137" cy="5524137"/>
          </a:xfrm>
          <a:prstGeom prst="rect">
            <a:avLst/>
          </a:prstGeom>
        </p:spPr>
      </p:pic>
      <p:sp>
        <p:nvSpPr>
          <p:cNvPr id="5" name="Picture Placeholder 4">
            <a:extLst>
              <a:ext uri="{FF2B5EF4-FFF2-40B4-BE49-F238E27FC236}">
                <a16:creationId xmlns:a16="http://schemas.microsoft.com/office/drawing/2014/main" id="{97F06CA3-FACE-5329-00EB-A7E3B666D640}"/>
              </a:ext>
            </a:extLst>
          </p:cNvPr>
          <p:cNvSpPr>
            <a:spLocks noGrp="1"/>
          </p:cNvSpPr>
          <p:nvPr>
            <p:ph type="pic" sz="quarter" idx="10" hasCustomPrompt="1"/>
          </p:nvPr>
        </p:nvSpPr>
        <p:spPr>
          <a:xfrm>
            <a:off x="7709791" y="1533377"/>
            <a:ext cx="4013750" cy="4669120"/>
          </a:xfrm>
          <a:custGeom>
            <a:avLst/>
            <a:gdLst>
              <a:gd name="connsiteX0" fmla="*/ 0 w 3581284"/>
              <a:gd name="connsiteY0" fmla="*/ 0 h 2970770"/>
              <a:gd name="connsiteX1" fmla="*/ 3581284 w 3581284"/>
              <a:gd name="connsiteY1" fmla="*/ 0 h 2970770"/>
              <a:gd name="connsiteX2" fmla="*/ 3581284 w 3581284"/>
              <a:gd name="connsiteY2" fmla="*/ 2970770 h 2970770"/>
              <a:gd name="connsiteX3" fmla="*/ 0 w 3581284"/>
              <a:gd name="connsiteY3" fmla="*/ 2970770 h 2970770"/>
            </a:gdLst>
            <a:ahLst/>
            <a:cxnLst>
              <a:cxn ang="0">
                <a:pos x="connsiteX0" y="connsiteY0"/>
              </a:cxn>
              <a:cxn ang="0">
                <a:pos x="connsiteX1" y="connsiteY1"/>
              </a:cxn>
              <a:cxn ang="0">
                <a:pos x="connsiteX2" y="connsiteY2"/>
              </a:cxn>
              <a:cxn ang="0">
                <a:pos x="connsiteX3" y="connsiteY3"/>
              </a:cxn>
            </a:cxnLst>
            <a:rect l="l" t="t" r="r" b="b"/>
            <a:pathLst>
              <a:path w="3581284" h="2970770">
                <a:moveTo>
                  <a:pt x="0" y="0"/>
                </a:moveTo>
                <a:lnTo>
                  <a:pt x="3581284" y="0"/>
                </a:lnTo>
                <a:lnTo>
                  <a:pt x="3581284" y="2970770"/>
                </a:lnTo>
                <a:lnTo>
                  <a:pt x="0" y="2970770"/>
                </a:lnTo>
                <a:close/>
              </a:path>
            </a:pathLst>
          </a:custGeom>
          <a:solidFill>
            <a:schemeClr val="bg1">
              <a:lumMod val="95000"/>
            </a:schemeClr>
          </a:solidFill>
        </p:spPr>
        <p:txBody>
          <a:bodyPr wrap="square" anchor="ctr">
            <a:noAutofit/>
          </a:bodyPr>
          <a:lstStyle>
            <a:lvl1pPr marL="0" indent="0" algn="ctr">
              <a:buFontTx/>
              <a:buNone/>
              <a:defRPr sz="1500"/>
            </a:lvl1pPr>
          </a:lstStyle>
          <a:p>
            <a:r>
              <a:rPr lang="en-US"/>
              <a:t>Image Holder</a:t>
            </a:r>
          </a:p>
        </p:txBody>
      </p:sp>
      <p:sp>
        <p:nvSpPr>
          <p:cNvPr id="6" name="Text Placeholder 9">
            <a:extLst>
              <a:ext uri="{FF2B5EF4-FFF2-40B4-BE49-F238E27FC236}">
                <a16:creationId xmlns:a16="http://schemas.microsoft.com/office/drawing/2014/main" id="{1FDF5503-36FA-E638-F7FF-EE1ED0A2BF42}"/>
              </a:ext>
            </a:extLst>
          </p:cNvPr>
          <p:cNvSpPr>
            <a:spLocks noGrp="1"/>
          </p:cNvSpPr>
          <p:nvPr>
            <p:ph type="body" sz="quarter" idx="14" hasCustomPrompt="1"/>
          </p:nvPr>
        </p:nvSpPr>
        <p:spPr>
          <a:xfrm>
            <a:off x="482025" y="576987"/>
            <a:ext cx="5524139" cy="607100"/>
          </a:xfrm>
          <a:prstGeom prst="rect">
            <a:avLst/>
          </a:prstGeom>
        </p:spPr>
        <p:txBody>
          <a:bodyPr/>
          <a:lstStyle>
            <a:lvl1pPr marL="0" indent="0">
              <a:buFontTx/>
              <a:buNone/>
              <a:defRPr sz="4500" b="1">
                <a:solidFill>
                  <a:srgbClr val="21409A"/>
                </a:solidFill>
              </a:defRPr>
            </a:lvl1pPr>
            <a:lvl2pPr marL="457200" indent="0">
              <a:buNone/>
              <a:defRPr/>
            </a:lvl2pPr>
          </a:lstStyle>
          <a:p>
            <a:pPr lvl="0"/>
            <a:r>
              <a:rPr lang="en-US"/>
              <a:t>Click to edit Headline</a:t>
            </a:r>
          </a:p>
        </p:txBody>
      </p:sp>
      <p:sp>
        <p:nvSpPr>
          <p:cNvPr id="7" name="Text Placeholder 9">
            <a:extLst>
              <a:ext uri="{FF2B5EF4-FFF2-40B4-BE49-F238E27FC236}">
                <a16:creationId xmlns:a16="http://schemas.microsoft.com/office/drawing/2014/main" id="{E0FC9C73-CF30-CC6F-9080-4C43EF08AFC8}"/>
              </a:ext>
            </a:extLst>
          </p:cNvPr>
          <p:cNvSpPr>
            <a:spLocks noGrp="1"/>
          </p:cNvSpPr>
          <p:nvPr>
            <p:ph type="body" sz="quarter" idx="15"/>
          </p:nvPr>
        </p:nvSpPr>
        <p:spPr>
          <a:xfrm>
            <a:off x="508612" y="2906162"/>
            <a:ext cx="5497552" cy="2688880"/>
          </a:xfrm>
          <a:prstGeom prst="rect">
            <a:avLst/>
          </a:prstGeom>
        </p:spPr>
        <p:txBody>
          <a:bodyPr numCol="1" spcCol="548640"/>
          <a:lstStyle>
            <a:lvl1pPr marL="0" indent="0">
              <a:buFontTx/>
              <a:buNone/>
              <a:defRPr sz="1400" b="0">
                <a:solidFill>
                  <a:schemeClr val="tx1">
                    <a:lumMod val="50000"/>
                    <a:lumOff val="50000"/>
                  </a:schemeClr>
                </a:solidFill>
              </a:defRPr>
            </a:lvl1pPr>
            <a:lvl2pPr marL="457200" indent="0">
              <a:buNone/>
              <a:defRPr/>
            </a:lvl2pPr>
          </a:lstStyle>
          <a:p>
            <a:pPr lvl="0"/>
            <a:r>
              <a:rPr lang="en-US"/>
              <a:t>Click to edit Master text styles</a:t>
            </a:r>
          </a:p>
        </p:txBody>
      </p:sp>
      <p:sp>
        <p:nvSpPr>
          <p:cNvPr id="11" name="Text Placeholder 9">
            <a:extLst>
              <a:ext uri="{FF2B5EF4-FFF2-40B4-BE49-F238E27FC236}">
                <a16:creationId xmlns:a16="http://schemas.microsoft.com/office/drawing/2014/main" id="{576E6DB6-7ABF-98C6-D291-BE33BB1B0EA2}"/>
              </a:ext>
            </a:extLst>
          </p:cNvPr>
          <p:cNvSpPr>
            <a:spLocks noGrp="1"/>
          </p:cNvSpPr>
          <p:nvPr>
            <p:ph type="body" sz="quarter" idx="16"/>
          </p:nvPr>
        </p:nvSpPr>
        <p:spPr>
          <a:xfrm>
            <a:off x="482025" y="1533376"/>
            <a:ext cx="5524138" cy="722955"/>
          </a:xfrm>
          <a:prstGeom prst="rect">
            <a:avLst/>
          </a:prstGeom>
        </p:spPr>
        <p:txBody>
          <a:bodyPr/>
          <a:lstStyle>
            <a:lvl1pPr marL="0" indent="0">
              <a:buFontTx/>
              <a:buNone/>
              <a:defRPr sz="2400" b="1">
                <a:solidFill>
                  <a:srgbClr val="39B54A"/>
                </a:solidFill>
              </a:defRPr>
            </a:lvl1pPr>
            <a:lvl2pPr marL="457200" indent="0">
              <a:buNone/>
              <a:defRPr/>
            </a:lvl2pPr>
          </a:lstStyle>
          <a:p>
            <a:pPr lvl="0"/>
            <a:r>
              <a:rPr lang="en-US"/>
              <a:t>Click to edit</a:t>
            </a:r>
          </a:p>
        </p:txBody>
      </p:sp>
    </p:spTree>
    <p:extLst>
      <p:ext uri="{BB962C8B-B14F-4D97-AF65-F5344CB8AC3E}">
        <p14:creationId xmlns:p14="http://schemas.microsoft.com/office/powerpoint/2010/main" val="3671137685"/>
      </p:ext>
    </p:extLst>
  </p:cSld>
  <p:clrMapOvr>
    <a:masterClrMapping/>
  </p:clrMapOvr>
  <p:extLst>
    <p:ext uri="{DCECCB84-F9BA-43D5-87BE-67443E8EF086}">
      <p15:sldGuideLst xmlns:p15="http://schemas.microsoft.com/office/powerpoint/2012/main"/>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Our Mission">
    <p:spTree>
      <p:nvGrpSpPr>
        <p:cNvPr id="1" name=""/>
        <p:cNvGrpSpPr/>
        <p:nvPr/>
      </p:nvGrpSpPr>
      <p:grpSpPr>
        <a:xfrm>
          <a:off x="0" y="0"/>
          <a:ext cx="0" cy="0"/>
          <a:chOff x="0" y="0"/>
          <a:chExt cx="0" cy="0"/>
        </a:xfrm>
      </p:grpSpPr>
      <p:sp>
        <p:nvSpPr>
          <p:cNvPr id="8" name="Picture Placeholder 4">
            <a:extLst>
              <a:ext uri="{FF2B5EF4-FFF2-40B4-BE49-F238E27FC236}">
                <a16:creationId xmlns:a16="http://schemas.microsoft.com/office/drawing/2014/main" id="{6A6AA739-A488-4601-06CB-7275A76A27F6}"/>
              </a:ext>
            </a:extLst>
          </p:cNvPr>
          <p:cNvSpPr>
            <a:spLocks noGrp="1"/>
          </p:cNvSpPr>
          <p:nvPr>
            <p:ph type="pic" sz="quarter" idx="10" hasCustomPrompt="1"/>
          </p:nvPr>
        </p:nvSpPr>
        <p:spPr>
          <a:xfrm>
            <a:off x="534301" y="4210668"/>
            <a:ext cx="11189241" cy="1938991"/>
          </a:xfrm>
          <a:custGeom>
            <a:avLst/>
            <a:gdLst>
              <a:gd name="connsiteX0" fmla="*/ 0 w 3581284"/>
              <a:gd name="connsiteY0" fmla="*/ 0 h 2970770"/>
              <a:gd name="connsiteX1" fmla="*/ 3581284 w 3581284"/>
              <a:gd name="connsiteY1" fmla="*/ 0 h 2970770"/>
              <a:gd name="connsiteX2" fmla="*/ 3581284 w 3581284"/>
              <a:gd name="connsiteY2" fmla="*/ 2970770 h 2970770"/>
              <a:gd name="connsiteX3" fmla="*/ 0 w 3581284"/>
              <a:gd name="connsiteY3" fmla="*/ 2970770 h 2970770"/>
            </a:gdLst>
            <a:ahLst/>
            <a:cxnLst>
              <a:cxn ang="0">
                <a:pos x="connsiteX0" y="connsiteY0"/>
              </a:cxn>
              <a:cxn ang="0">
                <a:pos x="connsiteX1" y="connsiteY1"/>
              </a:cxn>
              <a:cxn ang="0">
                <a:pos x="connsiteX2" y="connsiteY2"/>
              </a:cxn>
              <a:cxn ang="0">
                <a:pos x="connsiteX3" y="connsiteY3"/>
              </a:cxn>
            </a:cxnLst>
            <a:rect l="l" t="t" r="r" b="b"/>
            <a:pathLst>
              <a:path w="3581284" h="2970770">
                <a:moveTo>
                  <a:pt x="0" y="0"/>
                </a:moveTo>
                <a:lnTo>
                  <a:pt x="3581284" y="0"/>
                </a:lnTo>
                <a:lnTo>
                  <a:pt x="3581284" y="2970770"/>
                </a:lnTo>
                <a:lnTo>
                  <a:pt x="0" y="2970770"/>
                </a:lnTo>
                <a:close/>
              </a:path>
            </a:pathLst>
          </a:custGeom>
          <a:solidFill>
            <a:schemeClr val="bg1">
              <a:lumMod val="95000"/>
            </a:schemeClr>
          </a:solidFill>
        </p:spPr>
        <p:txBody>
          <a:bodyPr wrap="square" anchor="ctr">
            <a:noAutofit/>
          </a:bodyPr>
          <a:lstStyle>
            <a:lvl1pPr marL="0" indent="0" algn="ctr">
              <a:buFontTx/>
              <a:buNone/>
              <a:defRPr sz="1500"/>
            </a:lvl1pPr>
          </a:lstStyle>
          <a:p>
            <a:r>
              <a:rPr lang="en-US"/>
              <a:t>Image Holder</a:t>
            </a:r>
          </a:p>
        </p:txBody>
      </p:sp>
      <p:sp>
        <p:nvSpPr>
          <p:cNvPr id="9" name="Text Placeholder 9">
            <a:extLst>
              <a:ext uri="{FF2B5EF4-FFF2-40B4-BE49-F238E27FC236}">
                <a16:creationId xmlns:a16="http://schemas.microsoft.com/office/drawing/2014/main" id="{6904E765-9148-694E-21DC-679A0B9AD2CF}"/>
              </a:ext>
            </a:extLst>
          </p:cNvPr>
          <p:cNvSpPr>
            <a:spLocks noGrp="1"/>
          </p:cNvSpPr>
          <p:nvPr>
            <p:ph type="body" sz="quarter" idx="11" hasCustomPrompt="1"/>
          </p:nvPr>
        </p:nvSpPr>
        <p:spPr>
          <a:xfrm>
            <a:off x="482025" y="576987"/>
            <a:ext cx="5524139" cy="607100"/>
          </a:xfrm>
          <a:prstGeom prst="rect">
            <a:avLst/>
          </a:prstGeom>
        </p:spPr>
        <p:txBody>
          <a:bodyPr/>
          <a:lstStyle>
            <a:lvl1pPr marL="0" indent="0">
              <a:buFontTx/>
              <a:buNone/>
              <a:defRPr sz="4500" b="1">
                <a:solidFill>
                  <a:srgbClr val="21409A"/>
                </a:solidFill>
              </a:defRPr>
            </a:lvl1pPr>
            <a:lvl2pPr marL="457200" indent="0">
              <a:buNone/>
              <a:defRPr/>
            </a:lvl2pPr>
          </a:lstStyle>
          <a:p>
            <a:pPr lvl="0"/>
            <a:r>
              <a:rPr lang="en-US"/>
              <a:t>Click to edit Headline</a:t>
            </a:r>
          </a:p>
        </p:txBody>
      </p:sp>
      <p:sp>
        <p:nvSpPr>
          <p:cNvPr id="10" name="Text Placeholder 9">
            <a:extLst>
              <a:ext uri="{FF2B5EF4-FFF2-40B4-BE49-F238E27FC236}">
                <a16:creationId xmlns:a16="http://schemas.microsoft.com/office/drawing/2014/main" id="{508777EF-ADCB-28DB-3FB7-C188689857C5}"/>
              </a:ext>
            </a:extLst>
          </p:cNvPr>
          <p:cNvSpPr>
            <a:spLocks noGrp="1"/>
          </p:cNvSpPr>
          <p:nvPr>
            <p:ph type="body" sz="quarter" idx="13"/>
          </p:nvPr>
        </p:nvSpPr>
        <p:spPr>
          <a:xfrm>
            <a:off x="508611" y="2551341"/>
            <a:ext cx="11214931" cy="1507475"/>
          </a:xfrm>
          <a:prstGeom prst="rect">
            <a:avLst/>
          </a:prstGeom>
        </p:spPr>
        <p:txBody>
          <a:bodyPr numCol="2" spcCol="548640"/>
          <a:lstStyle>
            <a:lvl1pPr marL="0" indent="0">
              <a:buFontTx/>
              <a:buNone/>
              <a:defRPr sz="1200" b="0">
                <a:solidFill>
                  <a:schemeClr val="tx1">
                    <a:lumMod val="50000"/>
                    <a:lumOff val="50000"/>
                  </a:schemeClr>
                </a:solidFill>
              </a:defRPr>
            </a:lvl1pPr>
            <a:lvl2pPr marL="457200" indent="0">
              <a:buNone/>
              <a:defRPr/>
            </a:lvl2pPr>
          </a:lstStyle>
          <a:p>
            <a:pPr lvl="0"/>
            <a:r>
              <a:rPr lang="en-US"/>
              <a:t>Click to edit Master text styles</a:t>
            </a:r>
          </a:p>
        </p:txBody>
      </p:sp>
      <p:sp>
        <p:nvSpPr>
          <p:cNvPr id="11" name="Text Placeholder 9">
            <a:extLst>
              <a:ext uri="{FF2B5EF4-FFF2-40B4-BE49-F238E27FC236}">
                <a16:creationId xmlns:a16="http://schemas.microsoft.com/office/drawing/2014/main" id="{423B94BA-2102-51AB-14C0-B04526A0110A}"/>
              </a:ext>
            </a:extLst>
          </p:cNvPr>
          <p:cNvSpPr>
            <a:spLocks noGrp="1"/>
          </p:cNvSpPr>
          <p:nvPr>
            <p:ph type="body" sz="quarter" idx="12"/>
          </p:nvPr>
        </p:nvSpPr>
        <p:spPr>
          <a:xfrm>
            <a:off x="482025" y="1533376"/>
            <a:ext cx="5524138" cy="722955"/>
          </a:xfrm>
          <a:prstGeom prst="rect">
            <a:avLst/>
          </a:prstGeom>
        </p:spPr>
        <p:txBody>
          <a:bodyPr/>
          <a:lstStyle>
            <a:lvl1pPr marL="0" indent="0">
              <a:buFontTx/>
              <a:buNone/>
              <a:defRPr sz="2400" b="1">
                <a:solidFill>
                  <a:srgbClr val="39B54A"/>
                </a:solidFill>
              </a:defRPr>
            </a:lvl1pPr>
            <a:lvl2pPr marL="457200" indent="0">
              <a:buNone/>
              <a:defRPr/>
            </a:lvl2pPr>
          </a:lstStyle>
          <a:p>
            <a:pPr lvl="0"/>
            <a:r>
              <a:rPr lang="en-US"/>
              <a:t>Click to edit</a:t>
            </a:r>
          </a:p>
        </p:txBody>
      </p:sp>
    </p:spTree>
    <p:extLst>
      <p:ext uri="{BB962C8B-B14F-4D97-AF65-F5344CB8AC3E}">
        <p14:creationId xmlns:p14="http://schemas.microsoft.com/office/powerpoint/2010/main" val="1961750895"/>
      </p:ext>
    </p:extLst>
  </p:cSld>
  <p:clrMapOvr>
    <a:masterClrMapping/>
  </p:clrMapOvr>
  <p:extLst>
    <p:ext uri="{DCECCB84-F9BA-43D5-87BE-67443E8EF086}">
      <p15:sldGuideLst xmlns:p15="http://schemas.microsoft.com/office/powerpoint/2012/main"/>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image" Target="../media/image2.svg"/></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30.xml"/><Relationship Id="rId2" Type="http://schemas.openxmlformats.org/officeDocument/2006/relationships/slideLayout" Target="../slideLayouts/slideLayout29.xml"/><Relationship Id="rId1" Type="http://schemas.openxmlformats.org/officeDocument/2006/relationships/slideLayout" Target="../slideLayouts/slideLayout28.xml"/><Relationship Id="rId4"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3" name="Graphic 2">
            <a:extLst>
              <a:ext uri="{FF2B5EF4-FFF2-40B4-BE49-F238E27FC236}">
                <a16:creationId xmlns:a16="http://schemas.microsoft.com/office/drawing/2014/main" id="{5F3666BA-03ED-33F5-2213-E563D7B9E827}"/>
              </a:ext>
            </a:extLst>
          </p:cNvPr>
          <p:cNvPicPr>
            <a:picLocks noChangeAspect="1"/>
          </p:cNvPicPr>
          <p:nvPr userDrawn="1"/>
        </p:nvPicPr>
        <p:blipFill>
          <a:blip r:embed="rId29">
            <a:extLst>
              <a:ext uri="{96DAC541-7B7A-43D3-8B79-37D633B846F1}">
                <asvg:svgBlip xmlns:asvg="http://schemas.microsoft.com/office/drawing/2016/SVG/main" r:embed="rId30"/>
              </a:ext>
            </a:extLst>
          </a:blip>
          <a:stretch>
            <a:fillRect/>
          </a:stretch>
        </p:blipFill>
        <p:spPr>
          <a:xfrm>
            <a:off x="10388905" y="6332239"/>
            <a:ext cx="1333941" cy="399398"/>
          </a:xfrm>
          <a:prstGeom prst="rect">
            <a:avLst/>
          </a:prstGeom>
        </p:spPr>
      </p:pic>
    </p:spTree>
    <p:extLst>
      <p:ext uri="{BB962C8B-B14F-4D97-AF65-F5344CB8AC3E}">
        <p14:creationId xmlns:p14="http://schemas.microsoft.com/office/powerpoint/2010/main" val="3090569639"/>
      </p:ext>
    </p:extLst>
  </p:cSld>
  <p:clrMap bg1="lt1" tx1="dk1" bg2="lt2" tx2="dk2" accent1="accent1" accent2="accent2" accent3="accent3" accent4="accent4" accent5="accent5" accent6="accent6" hlink="hlink" folHlink="folHlink"/>
  <p:sldLayoutIdLst>
    <p:sldLayoutId id="2147483649" r:id="rId1"/>
    <p:sldLayoutId id="2147483689" r:id="rId2"/>
    <p:sldLayoutId id="2147483650" r:id="rId3"/>
    <p:sldLayoutId id="2147483654" r:id="rId4"/>
    <p:sldLayoutId id="2147483681" r:id="rId5"/>
    <p:sldLayoutId id="2147483685" r:id="rId6"/>
    <p:sldLayoutId id="2147483686" r:id="rId7"/>
    <p:sldLayoutId id="2147483652" r:id="rId8"/>
    <p:sldLayoutId id="2147483655" r:id="rId9"/>
    <p:sldLayoutId id="2147483656" r:id="rId10"/>
    <p:sldLayoutId id="2147483657" r:id="rId11"/>
    <p:sldLayoutId id="2147483660" r:id="rId12"/>
    <p:sldLayoutId id="2147483659" r:id="rId13"/>
    <p:sldLayoutId id="2147483661" r:id="rId14"/>
    <p:sldLayoutId id="2147483675" r:id="rId15"/>
    <p:sldLayoutId id="2147483662" r:id="rId16"/>
    <p:sldLayoutId id="2147483679" r:id="rId17"/>
    <p:sldLayoutId id="2147483663" r:id="rId18"/>
    <p:sldLayoutId id="2147483668" r:id="rId19"/>
    <p:sldLayoutId id="2147483669" r:id="rId20"/>
    <p:sldLayoutId id="2147483670" r:id="rId21"/>
    <p:sldLayoutId id="2147483671" r:id="rId22"/>
    <p:sldLayoutId id="2147483667" r:id="rId23"/>
    <p:sldLayoutId id="2147483673" r:id="rId24"/>
    <p:sldLayoutId id="2147483672" r:id="rId25"/>
    <p:sldLayoutId id="2147483680" r:id="rId26"/>
    <p:sldLayoutId id="2147483688" r:id="rId27"/>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268476900"/>
      </p:ext>
    </p:extLst>
  </p:cSld>
  <p:clrMap bg1="lt1" tx1="dk1" bg2="lt2" tx2="dk2" accent1="accent1" accent2="accent2" accent3="accent3" accent4="accent4" accent5="accent5" accent6="accent6" hlink="hlink" folHlink="folHlink"/>
  <p:sldLayoutIdLst>
    <p:sldLayoutId id="2147483678" r:id="rId1"/>
    <p:sldLayoutId id="2147483682" r:id="rId2"/>
    <p:sldLayoutId id="2147483683" r:id="rId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hyperlink" Target="mailto:stretchcode@mass.gov" TargetMode="External"/><Relationship Id="rId2" Type="http://schemas.openxmlformats.org/officeDocument/2006/relationships/hyperlink" Target="https://ma-eeac.org/" TargetMode="External"/><Relationship Id="rId1" Type="http://schemas.openxmlformats.org/officeDocument/2006/relationships/slideLayout" Target="../slideLayouts/slideLayout16.xml"/><Relationship Id="rId5" Type="http://schemas.openxmlformats.org/officeDocument/2006/relationships/image" Target="../media/image27.png"/><Relationship Id="rId4" Type="http://schemas.openxmlformats.org/officeDocument/2006/relationships/hyperlink" Target="mailto:DOER.BER@mass.gov" TargetMode="External"/></Relationships>
</file>

<file path=ppt/slides/_rels/slide11.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3" Type="http://schemas.openxmlformats.org/officeDocument/2006/relationships/hyperlink" Target="https://www.mass.gov/forms/green-communities-updates" TargetMode="External"/><Relationship Id="rId2" Type="http://schemas.openxmlformats.org/officeDocument/2006/relationships/hyperlink" Target="https://www.mass.gov/doc/key-program-dates-calendar/download" TargetMode="External"/><Relationship Id="rId1" Type="http://schemas.openxmlformats.org/officeDocument/2006/relationships/slideLayout" Target="../slideLayouts/slideLayout16.xml"/><Relationship Id="rId4" Type="http://schemas.openxmlformats.org/officeDocument/2006/relationships/image" Target="../media/image29.jpeg"/></Relationships>
</file>

<file path=ppt/slides/_rels/slide13.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16.xml"/></Relationships>
</file>

<file path=ppt/slides/_rels/slide15.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3" Type="http://schemas.openxmlformats.org/officeDocument/2006/relationships/hyperlink" Target="https://www.mass.gov/doc/doer-recommendations-to-ldcs-on-climate-compliance-plans-ccps/download" TargetMode="External"/><Relationship Id="rId2" Type="http://schemas.openxmlformats.org/officeDocument/2006/relationships/hyperlink" Target="https://www.mass.gov/info-details/interagency-rates-working-group" TargetMode="External"/><Relationship Id="rId1" Type="http://schemas.openxmlformats.org/officeDocument/2006/relationships/slideLayout" Target="../slideLayouts/slideLayout16.xml"/><Relationship Id="rId6" Type="http://schemas.openxmlformats.org/officeDocument/2006/relationships/image" Target="../media/image33.jpeg"/><Relationship Id="rId5" Type="http://schemas.openxmlformats.org/officeDocument/2006/relationships/hyperlink" Target="https://www.mass.gov/orgs/grid-modernization-advisory-council-gmac" TargetMode="External"/><Relationship Id="rId4" Type="http://schemas.openxmlformats.org/officeDocument/2006/relationships/hyperlink" Target="https://macleanenergy.com/" TargetMode="External"/></Relationships>
</file>

<file path=ppt/slides/_rels/slide17.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8.xml"/></Relationships>
</file>

<file path=ppt/slides/_rels/slide18.xml.rels><?xml version="1.0" encoding="UTF-8" standalone="yes"?>
<Relationships xmlns="http://schemas.openxmlformats.org/package/2006/relationships"><Relationship Id="rId3" Type="http://schemas.openxmlformats.org/officeDocument/2006/relationships/hyperlink" Target="https://www.mass.gov/info-details/smart-programmatic-review" TargetMode="External"/><Relationship Id="rId2" Type="http://schemas.openxmlformats.org/officeDocument/2006/relationships/hyperlink" Target="https://www.mass.gov/info-details/massachusetts-solar-for-all-program" TargetMode="External"/><Relationship Id="rId1" Type="http://schemas.openxmlformats.org/officeDocument/2006/relationships/slideLayout" Target="../slideLayouts/slideLayout16.xml"/><Relationship Id="rId4" Type="http://schemas.openxmlformats.org/officeDocument/2006/relationships/image" Target="../media/image35.jpeg"/></Relationships>
</file>

<file path=ppt/slides/_rels/slide19.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1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2" Type="http://schemas.openxmlformats.org/officeDocument/2006/relationships/hyperlink" Target="mailto:doer.energy@mass.gov" TargetMode="Externa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3" Type="http://schemas.openxmlformats.org/officeDocument/2006/relationships/hyperlink" Target="tel:+16176267300" TargetMode="External"/><Relationship Id="rId2" Type="http://schemas.openxmlformats.org/officeDocument/2006/relationships/notesSlide" Target="../notesSlides/notesSlide1.xml"/><Relationship Id="rId1" Type="http://schemas.openxmlformats.org/officeDocument/2006/relationships/slideLayout" Target="../slideLayouts/slideLayout25.xml"/><Relationship Id="rId6" Type="http://schemas.openxmlformats.org/officeDocument/2006/relationships/hyperlink" Target="https://www.mass.gov/forms/subscribe-to-doer-email-lists" TargetMode="External"/><Relationship Id="rId5" Type="http://schemas.openxmlformats.org/officeDocument/2006/relationships/image" Target="../media/image37.jpeg"/><Relationship Id="rId4" Type="http://schemas.openxmlformats.org/officeDocument/2006/relationships/hyperlink" Target="mailto:doer.energy@mass.gov" TargetMode="Externa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3.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3" Type="http://schemas.openxmlformats.org/officeDocument/2006/relationships/hyperlink" Target="https://www.mass.gov/info-details/massachusetts-solar-for-all-program" TargetMode="External"/><Relationship Id="rId2" Type="http://schemas.openxmlformats.org/officeDocument/2006/relationships/hyperlink" Target="https://www.mass.gov/info-details/doer-federal-funding-updates-information#doer-announcements-&amp;-updates-on-federal-funding-opportunities-" TargetMode="External"/><Relationship Id="rId1" Type="http://schemas.openxmlformats.org/officeDocument/2006/relationships/slideLayout" Target="../slideLayouts/slideLayout5.xml"/><Relationship Id="rId5" Type="http://schemas.openxmlformats.org/officeDocument/2006/relationships/hyperlink" Target="https://www.mass.gov/info-details/smart-programmatic-review" TargetMode="External"/><Relationship Id="rId4" Type="http://schemas.openxmlformats.org/officeDocument/2006/relationships/hyperlink" Target="https://www.mass.gov/info-details/interagency-rates-working-group" TargetMode="External"/></Relationships>
</file>

<file path=ppt/slides/_rels/slide7.xml.rels><?xml version="1.0" encoding="UTF-8" standalone="yes"?>
<Relationships xmlns="http://schemas.openxmlformats.org/package/2006/relationships"><Relationship Id="rId3" Type="http://schemas.openxmlformats.org/officeDocument/2006/relationships/image" Target="../media/image18.svg"/><Relationship Id="rId2" Type="http://schemas.openxmlformats.org/officeDocument/2006/relationships/image" Target="../media/image17.png"/><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16.xml"/></Relationships>
</file>

<file path=ppt/slides/_rels/slide9.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1047C2-87CB-68A9-A986-69E779B1478A}"/>
            </a:ext>
          </a:extLst>
        </p:cNvPr>
        <p:cNvGrpSpPr/>
        <p:nvPr/>
      </p:nvGrpSpPr>
      <p:grpSpPr>
        <a:xfrm>
          <a:off x="0" y="0"/>
          <a:ext cx="0" cy="0"/>
          <a:chOff x="0" y="0"/>
          <a:chExt cx="0" cy="0"/>
        </a:xfrm>
      </p:grpSpPr>
      <p:sp>
        <p:nvSpPr>
          <p:cNvPr id="15" name="Text Placeholder 14">
            <a:extLst>
              <a:ext uri="{FF2B5EF4-FFF2-40B4-BE49-F238E27FC236}">
                <a16:creationId xmlns:a16="http://schemas.microsoft.com/office/drawing/2014/main" id="{561F1981-1B2A-3FE0-FF10-CDB534C92C18}"/>
              </a:ext>
            </a:extLst>
          </p:cNvPr>
          <p:cNvSpPr>
            <a:spLocks noGrp="1"/>
          </p:cNvSpPr>
          <p:nvPr>
            <p:ph type="body" sz="quarter" idx="10"/>
          </p:nvPr>
        </p:nvSpPr>
        <p:spPr>
          <a:prstGeom prst="rect">
            <a:avLst/>
          </a:prstGeom>
        </p:spPr>
        <p:txBody>
          <a:bodyPr/>
          <a:lstStyle/>
          <a:p>
            <a:r>
              <a:rPr lang="en-US">
                <a:solidFill>
                  <a:schemeClr val="bg1"/>
                </a:solidFill>
                <a:ea typeface="Open Sans" panose="020B0606030504020204" pitchFamily="34" charset="0"/>
                <a:cs typeface="Sora" pitchFamily="2" charset="0"/>
              </a:rPr>
              <a:t>2025 DOER Town Hall</a:t>
            </a:r>
            <a:endParaRPr lang="en-US" b="1">
              <a:solidFill>
                <a:schemeClr val="bg1"/>
              </a:solidFill>
              <a:ea typeface="Open Sans" panose="020B0606030504020204" pitchFamily="34" charset="0"/>
              <a:cs typeface="Sora" pitchFamily="2" charset="0"/>
            </a:endParaRPr>
          </a:p>
        </p:txBody>
      </p:sp>
      <p:sp>
        <p:nvSpPr>
          <p:cNvPr id="16" name="Text Placeholder 15">
            <a:extLst>
              <a:ext uri="{FF2B5EF4-FFF2-40B4-BE49-F238E27FC236}">
                <a16:creationId xmlns:a16="http://schemas.microsoft.com/office/drawing/2014/main" id="{481A9310-0469-7CD7-7A09-5367325AA633}"/>
              </a:ext>
            </a:extLst>
          </p:cNvPr>
          <p:cNvSpPr>
            <a:spLocks noGrp="1"/>
          </p:cNvSpPr>
          <p:nvPr>
            <p:ph type="body" sz="quarter" idx="11"/>
          </p:nvPr>
        </p:nvSpPr>
        <p:spPr>
          <a:prstGeom prst="rect">
            <a:avLst/>
          </a:prstGeom>
        </p:spPr>
        <p:txBody>
          <a:bodyPr/>
          <a:lstStyle/>
          <a:p>
            <a:r>
              <a:rPr lang="en-US" i="0">
                <a:solidFill>
                  <a:schemeClr val="bg1"/>
                </a:solidFill>
                <a:effectLst/>
                <a:ea typeface="Open Sans" panose="020B0606030504020204" pitchFamily="34" charset="0"/>
                <a:cs typeface="Open Sans" panose="020B0606030504020204" pitchFamily="34" charset="0"/>
              </a:rPr>
              <a:t>January 27, 2025</a:t>
            </a:r>
            <a:endParaRPr lang="en-US">
              <a:solidFill>
                <a:schemeClr val="bg1"/>
              </a:solidFill>
              <a:ea typeface="Open Sans" panose="020B0606030504020204" pitchFamily="34" charset="0"/>
              <a:cs typeface="Open Sans" panose="020B0606030504020204" pitchFamily="34" charset="0"/>
            </a:endParaRPr>
          </a:p>
        </p:txBody>
      </p:sp>
      <p:sp>
        <p:nvSpPr>
          <p:cNvPr id="12" name="Text Placeholder 11">
            <a:extLst>
              <a:ext uri="{FF2B5EF4-FFF2-40B4-BE49-F238E27FC236}">
                <a16:creationId xmlns:a16="http://schemas.microsoft.com/office/drawing/2014/main" id="{DA1BE71F-A235-6A83-248B-E298D5C87795}"/>
              </a:ext>
            </a:extLst>
          </p:cNvPr>
          <p:cNvSpPr>
            <a:spLocks noGrp="1"/>
          </p:cNvSpPr>
          <p:nvPr>
            <p:ph type="body" sz="quarter" idx="13"/>
          </p:nvPr>
        </p:nvSpPr>
        <p:spPr>
          <a:xfrm>
            <a:off x="1624965" y="4301319"/>
            <a:ext cx="4053764" cy="207960"/>
          </a:xfrm>
        </p:spPr>
        <p:txBody>
          <a:bodyPr/>
          <a:lstStyle/>
          <a:p>
            <a:r>
              <a:rPr lang="en-US" sz="1600"/>
              <a:t>Commissioner</a:t>
            </a:r>
          </a:p>
        </p:txBody>
      </p:sp>
      <p:sp>
        <p:nvSpPr>
          <p:cNvPr id="19" name="Text Placeholder 18">
            <a:extLst>
              <a:ext uri="{FF2B5EF4-FFF2-40B4-BE49-F238E27FC236}">
                <a16:creationId xmlns:a16="http://schemas.microsoft.com/office/drawing/2014/main" id="{D053F39F-BC68-0F81-3449-A44E970EB8BF}"/>
              </a:ext>
            </a:extLst>
          </p:cNvPr>
          <p:cNvSpPr>
            <a:spLocks noGrp="1"/>
          </p:cNvSpPr>
          <p:nvPr>
            <p:ph type="body" sz="quarter" idx="14"/>
          </p:nvPr>
        </p:nvSpPr>
        <p:spPr>
          <a:xfrm>
            <a:off x="1624965" y="4035842"/>
            <a:ext cx="4053764" cy="280572"/>
          </a:xfrm>
        </p:spPr>
        <p:txBody>
          <a:bodyPr/>
          <a:lstStyle/>
          <a:p>
            <a:r>
              <a:rPr lang="en-US" sz="1800"/>
              <a:t>Elizabeth Mahony</a:t>
            </a:r>
          </a:p>
        </p:txBody>
      </p:sp>
    </p:spTree>
    <p:extLst>
      <p:ext uri="{BB962C8B-B14F-4D97-AF65-F5344CB8AC3E}">
        <p14:creationId xmlns:p14="http://schemas.microsoft.com/office/powerpoint/2010/main" val="280456940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0D24B63F-C91C-646B-E9F1-30E0AF1B2FC9}"/>
            </a:ext>
          </a:extLst>
        </p:cNvPr>
        <p:cNvGrpSpPr/>
        <p:nvPr/>
      </p:nvGrpSpPr>
      <p:grpSpPr>
        <a:xfrm>
          <a:off x="0" y="0"/>
          <a:ext cx="0" cy="0"/>
          <a:chOff x="0" y="0"/>
          <a:chExt cx="0" cy="0"/>
        </a:xfrm>
      </p:grpSpPr>
      <p:sp>
        <p:nvSpPr>
          <p:cNvPr id="24" name="TextBox 23">
            <a:extLst>
              <a:ext uri="{FF2B5EF4-FFF2-40B4-BE49-F238E27FC236}">
                <a16:creationId xmlns:a16="http://schemas.microsoft.com/office/drawing/2014/main" id="{6F4632C7-1175-F18B-2C2A-E9E42A7DB531}"/>
              </a:ext>
            </a:extLst>
          </p:cNvPr>
          <p:cNvSpPr txBox="1"/>
          <p:nvPr/>
        </p:nvSpPr>
        <p:spPr>
          <a:xfrm>
            <a:off x="8509805" y="1975288"/>
            <a:ext cx="1462260" cy="338554"/>
          </a:xfrm>
          <a:prstGeom prst="rect">
            <a:avLst/>
          </a:prstGeom>
          <a:noFill/>
        </p:spPr>
        <p:txBody>
          <a:bodyPr wrap="none" rtlCol="0">
            <a:spAutoFit/>
          </a:bodyPr>
          <a:lstStyle/>
          <a:p>
            <a:r>
              <a:rPr lang="en-US" sz="1600" b="1">
                <a:solidFill>
                  <a:srgbClr val="1E7F7B"/>
                </a:solidFill>
                <a:cs typeface="Sora" pitchFamily="2" charset="0"/>
              </a:rPr>
              <a:t>2025 Timelines</a:t>
            </a:r>
          </a:p>
        </p:txBody>
      </p:sp>
      <p:sp>
        <p:nvSpPr>
          <p:cNvPr id="25" name="TextBox 24">
            <a:extLst>
              <a:ext uri="{FF2B5EF4-FFF2-40B4-BE49-F238E27FC236}">
                <a16:creationId xmlns:a16="http://schemas.microsoft.com/office/drawing/2014/main" id="{297A3A04-174C-BFC5-9812-27861106053F}"/>
              </a:ext>
            </a:extLst>
          </p:cNvPr>
          <p:cNvSpPr txBox="1"/>
          <p:nvPr/>
        </p:nvSpPr>
        <p:spPr>
          <a:xfrm>
            <a:off x="8509805" y="2269612"/>
            <a:ext cx="3063070" cy="1107611"/>
          </a:xfrm>
          <a:prstGeom prst="rect">
            <a:avLst/>
          </a:prstGeom>
          <a:noFill/>
        </p:spPr>
        <p:txBody>
          <a:bodyPr wrap="square" lIns="91440" tIns="45720" rIns="91440" bIns="45720" anchor="t">
            <a:spAutoFit/>
          </a:bodyPr>
          <a:lstStyle/>
          <a:p>
            <a:pPr marL="171450" indent="-171450">
              <a:lnSpc>
                <a:spcPts val="1600"/>
              </a:lnSpc>
              <a:buFont typeface="Arial"/>
              <a:buChar char="•"/>
            </a:pPr>
            <a:r>
              <a:rPr lang="en-US" sz="1200" b="1">
                <a:solidFill>
                  <a:schemeClr val="tx1">
                    <a:lumMod val="50000"/>
                    <a:lumOff val="50000"/>
                  </a:schemeClr>
                </a:solidFill>
                <a:ea typeface="Calibri"/>
                <a:cs typeface="Calibri"/>
              </a:rPr>
              <a:t>February</a:t>
            </a:r>
            <a:r>
              <a:rPr lang="en-US" sz="1200">
                <a:solidFill>
                  <a:schemeClr val="tx1">
                    <a:lumMod val="50000"/>
                    <a:lumOff val="50000"/>
                  </a:schemeClr>
                </a:solidFill>
                <a:ea typeface="Calibri"/>
                <a:cs typeface="Calibri"/>
              </a:rPr>
              <a:t>: Expected Order on 2025-2027 Three-Year Plan</a:t>
            </a:r>
          </a:p>
          <a:p>
            <a:pPr marL="171450" indent="-171450">
              <a:lnSpc>
                <a:spcPts val="1600"/>
              </a:lnSpc>
              <a:buFont typeface="Arial"/>
              <a:buChar char="•"/>
            </a:pPr>
            <a:r>
              <a:rPr lang="en-US" sz="1200" b="1">
                <a:solidFill>
                  <a:schemeClr val="tx1">
                    <a:lumMod val="50000"/>
                    <a:lumOff val="50000"/>
                  </a:schemeClr>
                </a:solidFill>
                <a:ea typeface="Calibri"/>
                <a:cs typeface="Calibri"/>
              </a:rPr>
              <a:t>June</a:t>
            </a:r>
            <a:r>
              <a:rPr lang="en-US" sz="1200">
                <a:solidFill>
                  <a:schemeClr val="tx1">
                    <a:lumMod val="50000"/>
                    <a:lumOff val="50000"/>
                  </a:schemeClr>
                </a:solidFill>
                <a:ea typeface="Calibri"/>
                <a:cs typeface="Calibri"/>
              </a:rPr>
              <a:t>: Rollout of IRA funding</a:t>
            </a:r>
          </a:p>
          <a:p>
            <a:pPr marL="171450" indent="-171450">
              <a:lnSpc>
                <a:spcPts val="1600"/>
              </a:lnSpc>
              <a:buFont typeface="Arial"/>
              <a:buChar char="•"/>
            </a:pPr>
            <a:r>
              <a:rPr lang="en-US" sz="1200" b="1">
                <a:solidFill>
                  <a:schemeClr val="tx1">
                    <a:lumMod val="50000"/>
                    <a:lumOff val="50000"/>
                  </a:schemeClr>
                </a:solidFill>
                <a:ea typeface="Calibri"/>
                <a:cs typeface="Calibri"/>
              </a:rPr>
              <a:t>Ongoing</a:t>
            </a:r>
            <a:r>
              <a:rPr lang="en-US" sz="1200">
                <a:solidFill>
                  <a:schemeClr val="tx1">
                    <a:lumMod val="50000"/>
                    <a:lumOff val="50000"/>
                  </a:schemeClr>
                </a:solidFill>
                <a:ea typeface="Calibri"/>
                <a:cs typeface="Calibri"/>
              </a:rPr>
              <a:t>: public engagement improvements</a:t>
            </a:r>
          </a:p>
        </p:txBody>
      </p:sp>
      <p:cxnSp>
        <p:nvCxnSpPr>
          <p:cNvPr id="26" name="Straight Connector 25">
            <a:extLst>
              <a:ext uri="{FF2B5EF4-FFF2-40B4-BE49-F238E27FC236}">
                <a16:creationId xmlns:a16="http://schemas.microsoft.com/office/drawing/2014/main" id="{6EF7A87E-CC8C-5FAD-F79B-B65392CAC76E}"/>
              </a:ext>
            </a:extLst>
          </p:cNvPr>
          <p:cNvCxnSpPr>
            <a:cxnSpLocks/>
          </p:cNvCxnSpPr>
          <p:nvPr/>
        </p:nvCxnSpPr>
        <p:spPr>
          <a:xfrm>
            <a:off x="8509805" y="3626383"/>
            <a:ext cx="2262187" cy="0"/>
          </a:xfrm>
          <a:prstGeom prst="line">
            <a:avLst/>
          </a:prstGeom>
          <a:ln w="9525">
            <a:solidFill>
              <a:schemeClr val="tx2">
                <a:lumMod val="25000"/>
                <a:lumOff val="75000"/>
              </a:schemeClr>
            </a:solidFill>
          </a:ln>
        </p:spPr>
        <p:style>
          <a:lnRef idx="1">
            <a:schemeClr val="accent1"/>
          </a:lnRef>
          <a:fillRef idx="0">
            <a:schemeClr val="accent1"/>
          </a:fillRef>
          <a:effectRef idx="0">
            <a:schemeClr val="accent1"/>
          </a:effectRef>
          <a:fontRef idx="minor">
            <a:schemeClr val="tx1"/>
          </a:fontRef>
        </p:style>
      </p:cxnSp>
      <p:sp>
        <p:nvSpPr>
          <p:cNvPr id="27" name="TextBox 26">
            <a:extLst>
              <a:ext uri="{FF2B5EF4-FFF2-40B4-BE49-F238E27FC236}">
                <a16:creationId xmlns:a16="http://schemas.microsoft.com/office/drawing/2014/main" id="{DD8AC947-F169-AA3C-FC87-90B9910590BE}"/>
              </a:ext>
            </a:extLst>
          </p:cNvPr>
          <p:cNvSpPr txBox="1"/>
          <p:nvPr/>
        </p:nvSpPr>
        <p:spPr>
          <a:xfrm>
            <a:off x="8509805" y="3828985"/>
            <a:ext cx="3063070" cy="338554"/>
          </a:xfrm>
          <a:prstGeom prst="rect">
            <a:avLst/>
          </a:prstGeom>
          <a:noFill/>
        </p:spPr>
        <p:txBody>
          <a:bodyPr wrap="square" rtlCol="0">
            <a:spAutoFit/>
          </a:bodyPr>
          <a:lstStyle/>
          <a:p>
            <a:r>
              <a:rPr lang="en-US" sz="1600" b="1">
                <a:solidFill>
                  <a:srgbClr val="1E7F7B"/>
                </a:solidFill>
                <a:cs typeface="Sora" pitchFamily="2" charset="0"/>
              </a:rPr>
              <a:t>Public Engagement Opportunities</a:t>
            </a:r>
          </a:p>
        </p:txBody>
      </p:sp>
      <p:sp>
        <p:nvSpPr>
          <p:cNvPr id="28" name="TextBox 27">
            <a:extLst>
              <a:ext uri="{FF2B5EF4-FFF2-40B4-BE49-F238E27FC236}">
                <a16:creationId xmlns:a16="http://schemas.microsoft.com/office/drawing/2014/main" id="{73D11622-1C6A-4E39-B0FA-5E05D61A961D}"/>
              </a:ext>
            </a:extLst>
          </p:cNvPr>
          <p:cNvSpPr txBox="1"/>
          <p:nvPr/>
        </p:nvSpPr>
        <p:spPr>
          <a:xfrm>
            <a:off x="8509805" y="4138102"/>
            <a:ext cx="3063070" cy="2133533"/>
          </a:xfrm>
          <a:prstGeom prst="rect">
            <a:avLst/>
          </a:prstGeom>
          <a:noFill/>
        </p:spPr>
        <p:txBody>
          <a:bodyPr wrap="square" lIns="91440" tIns="45720" rIns="91440" bIns="45720" anchor="t">
            <a:spAutoFit/>
          </a:bodyPr>
          <a:lstStyle/>
          <a:p>
            <a:pPr marL="171450" indent="-171450">
              <a:lnSpc>
                <a:spcPts val="1600"/>
              </a:lnSpc>
              <a:buFont typeface="Arial" panose="020B0604020202020204" pitchFamily="34" charset="0"/>
              <a:buChar char="•"/>
            </a:pPr>
            <a:r>
              <a:rPr lang="en-US" sz="1200" b="1">
                <a:solidFill>
                  <a:schemeClr val="tx1">
                    <a:lumMod val="50000"/>
                    <a:lumOff val="50000"/>
                  </a:schemeClr>
                </a:solidFill>
                <a:ea typeface="Calibri"/>
                <a:cs typeface="Calibri"/>
              </a:rPr>
              <a:t>February</a:t>
            </a:r>
            <a:r>
              <a:rPr lang="en-US" sz="1200">
                <a:solidFill>
                  <a:schemeClr val="tx1">
                    <a:lumMod val="50000"/>
                    <a:lumOff val="50000"/>
                  </a:schemeClr>
                </a:solidFill>
                <a:ea typeface="Calibri"/>
                <a:cs typeface="Calibri"/>
              </a:rPr>
              <a:t>: Commercial PACE public feedback on proposed guideline revisions</a:t>
            </a:r>
          </a:p>
          <a:p>
            <a:pPr marL="171450" indent="-171450">
              <a:lnSpc>
                <a:spcPts val="1600"/>
              </a:lnSpc>
              <a:buFont typeface="Arial" panose="020B0604020202020204" pitchFamily="34" charset="0"/>
              <a:buChar char="•"/>
            </a:pPr>
            <a:r>
              <a:rPr lang="en-US" sz="1200" b="1">
                <a:solidFill>
                  <a:schemeClr val="tx1">
                    <a:lumMod val="50000"/>
                    <a:lumOff val="50000"/>
                  </a:schemeClr>
                </a:solidFill>
                <a:ea typeface="Calibri"/>
                <a:cs typeface="Calibri"/>
              </a:rPr>
              <a:t>Ongoing:</a:t>
            </a:r>
            <a:r>
              <a:rPr lang="en-US" sz="1200">
                <a:solidFill>
                  <a:schemeClr val="tx1">
                    <a:lumMod val="50000"/>
                    <a:lumOff val="50000"/>
                  </a:schemeClr>
                </a:solidFill>
                <a:ea typeface="Calibri"/>
                <a:cs typeface="Calibri"/>
              </a:rPr>
              <a:t> through </a:t>
            </a:r>
            <a:r>
              <a:rPr lang="en-US" sz="1200">
                <a:solidFill>
                  <a:srgbClr val="3567B1"/>
                </a:solidFill>
                <a:ea typeface="Calibri"/>
                <a:cs typeface="Calibri"/>
                <a:hlinkClick r:id="rId2">
                  <a:extLst>
                    <a:ext uri="{A12FA001-AC4F-418D-AE19-62706E023703}">
                      <ahyp:hlinkClr xmlns:ahyp="http://schemas.microsoft.com/office/drawing/2018/hyperlinkcolor" val="tx"/>
                    </a:ext>
                  </a:extLst>
                </a:hlinkClick>
              </a:rPr>
              <a:t>EEAC monthly public meetings</a:t>
            </a:r>
            <a:endParaRPr lang="en-US" sz="1200">
              <a:solidFill>
                <a:srgbClr val="3567B1"/>
              </a:solidFill>
              <a:ea typeface="Calibri"/>
              <a:cs typeface="Calibri"/>
            </a:endParaRPr>
          </a:p>
          <a:p>
            <a:pPr marL="171450" indent="-171450">
              <a:lnSpc>
                <a:spcPts val="1600"/>
              </a:lnSpc>
              <a:buFont typeface="Arial" panose="020B0604020202020204" pitchFamily="34" charset="0"/>
              <a:buChar char="•"/>
            </a:pPr>
            <a:r>
              <a:rPr lang="en-US" sz="1200" b="1">
                <a:solidFill>
                  <a:schemeClr val="tx1">
                    <a:lumMod val="50000"/>
                    <a:lumOff val="50000"/>
                  </a:schemeClr>
                </a:solidFill>
                <a:ea typeface="Calibri"/>
                <a:cs typeface="Calibri"/>
              </a:rPr>
              <a:t>Ongoing</a:t>
            </a:r>
            <a:r>
              <a:rPr lang="en-US" sz="1200">
                <a:solidFill>
                  <a:schemeClr val="tx1">
                    <a:lumMod val="50000"/>
                    <a:lumOff val="50000"/>
                  </a:schemeClr>
                </a:solidFill>
                <a:ea typeface="Calibri"/>
                <a:cs typeface="Calibri"/>
              </a:rPr>
              <a:t>: Energy Code feedback through </a:t>
            </a:r>
            <a:r>
              <a:rPr lang="en-US" sz="1200">
                <a:solidFill>
                  <a:srgbClr val="3567B1"/>
                </a:solidFill>
                <a:ea typeface="Calibri"/>
                <a:cs typeface="Calibri"/>
                <a:hlinkClick r:id="rId3">
                  <a:extLst>
                    <a:ext uri="{A12FA001-AC4F-418D-AE19-62706E023703}">
                      <ahyp:hlinkClr xmlns:ahyp="http://schemas.microsoft.com/office/drawing/2018/hyperlinkcolor" val="tx"/>
                    </a:ext>
                  </a:extLst>
                </a:hlinkClick>
              </a:rPr>
              <a:t>stretchcode@mass.gov</a:t>
            </a:r>
            <a:r>
              <a:rPr lang="en-US" sz="1200">
                <a:solidFill>
                  <a:schemeClr val="tx1">
                    <a:lumMod val="50000"/>
                    <a:lumOff val="50000"/>
                  </a:schemeClr>
                </a:solidFill>
                <a:ea typeface="Calibri"/>
                <a:cs typeface="Calibri"/>
              </a:rPr>
              <a:t> and Mass Save program sponsored training </a:t>
            </a:r>
          </a:p>
          <a:p>
            <a:pPr marL="171450" indent="-171450">
              <a:lnSpc>
                <a:spcPts val="1600"/>
              </a:lnSpc>
              <a:buFont typeface="Arial" panose="020B0604020202020204" pitchFamily="34" charset="0"/>
              <a:buChar char="•"/>
            </a:pPr>
            <a:r>
              <a:rPr lang="en-US" sz="1200" b="1">
                <a:solidFill>
                  <a:schemeClr val="tx1">
                    <a:lumMod val="50000"/>
                    <a:lumOff val="50000"/>
                  </a:schemeClr>
                </a:solidFill>
                <a:ea typeface="Calibri"/>
                <a:cs typeface="Calibri"/>
              </a:rPr>
              <a:t>Ongoing</a:t>
            </a:r>
            <a:r>
              <a:rPr lang="en-US" sz="1200">
                <a:solidFill>
                  <a:schemeClr val="tx1">
                    <a:lumMod val="50000"/>
                    <a:lumOff val="50000"/>
                  </a:schemeClr>
                </a:solidFill>
                <a:ea typeface="Calibri"/>
                <a:cs typeface="Calibri"/>
              </a:rPr>
              <a:t>: stakeholder feedback on Building Energy Reporting Guidelines, </a:t>
            </a:r>
            <a:r>
              <a:rPr lang="en-US" sz="1200">
                <a:solidFill>
                  <a:srgbClr val="3567B1"/>
                </a:solidFill>
                <a:ea typeface="Calibri"/>
                <a:cs typeface="Calibri"/>
                <a:hlinkClick r:id="rId4">
                  <a:extLst>
                    <a:ext uri="{A12FA001-AC4F-418D-AE19-62706E023703}">
                      <ahyp:hlinkClr xmlns:ahyp="http://schemas.microsoft.com/office/drawing/2018/hyperlinkcolor" val="tx"/>
                    </a:ext>
                  </a:extLst>
                </a:hlinkClick>
              </a:rPr>
              <a:t>DOER.BER@mass.gov</a:t>
            </a:r>
            <a:endParaRPr lang="en-US" sz="1200">
              <a:solidFill>
                <a:srgbClr val="3567B1"/>
              </a:solidFill>
              <a:ea typeface="Calibri"/>
              <a:cs typeface="Calibri"/>
            </a:endParaRPr>
          </a:p>
        </p:txBody>
      </p:sp>
      <p:sp>
        <p:nvSpPr>
          <p:cNvPr id="2" name="Text Placeholder 1">
            <a:extLst>
              <a:ext uri="{FF2B5EF4-FFF2-40B4-BE49-F238E27FC236}">
                <a16:creationId xmlns:a16="http://schemas.microsoft.com/office/drawing/2014/main" id="{1E8B9B1D-63E8-602C-680B-424A9234F654}"/>
              </a:ext>
            </a:extLst>
          </p:cNvPr>
          <p:cNvSpPr>
            <a:spLocks noGrp="1"/>
          </p:cNvSpPr>
          <p:nvPr>
            <p:ph type="body" sz="quarter" idx="11"/>
          </p:nvPr>
        </p:nvSpPr>
        <p:spPr>
          <a:xfrm>
            <a:off x="482025" y="570522"/>
            <a:ext cx="11005125" cy="607100"/>
          </a:xfrm>
        </p:spPr>
        <p:txBody>
          <a:bodyPr/>
          <a:lstStyle/>
          <a:p>
            <a:r>
              <a:rPr lang="en-US" sz="4000"/>
              <a:t>Energy Efficiency</a:t>
            </a:r>
          </a:p>
        </p:txBody>
      </p:sp>
      <p:sp>
        <p:nvSpPr>
          <p:cNvPr id="6" name="Text Placeholder 5">
            <a:extLst>
              <a:ext uri="{FF2B5EF4-FFF2-40B4-BE49-F238E27FC236}">
                <a16:creationId xmlns:a16="http://schemas.microsoft.com/office/drawing/2014/main" id="{7AA87240-4DB3-F557-D428-811B9ACA73A7}"/>
              </a:ext>
            </a:extLst>
          </p:cNvPr>
          <p:cNvSpPr>
            <a:spLocks noGrp="1"/>
          </p:cNvSpPr>
          <p:nvPr>
            <p:ph type="body" sz="quarter" idx="12"/>
          </p:nvPr>
        </p:nvSpPr>
        <p:spPr>
          <a:xfrm>
            <a:off x="482024" y="2269612"/>
            <a:ext cx="4442578" cy="4132897"/>
          </a:xfrm>
        </p:spPr>
        <p:txBody>
          <a:bodyPr lIns="91440" tIns="45720" rIns="91440" bIns="45720" anchor="t"/>
          <a:lstStyle/>
          <a:p>
            <a:pPr marL="285750" indent="-285750">
              <a:buFont typeface="Arial" panose="020B0604020202020204" pitchFamily="34" charset="0"/>
              <a:buChar char="•"/>
            </a:pPr>
            <a:r>
              <a:rPr lang="en-US" b="0">
                <a:solidFill>
                  <a:srgbClr val="3567B1"/>
                </a:solidFill>
              </a:rPr>
              <a:t>Ongoing work with Mass Save Program Administrators on 2025-2027 Three-Year Plan</a:t>
            </a:r>
          </a:p>
          <a:p>
            <a:pPr marL="628650" lvl="1" indent="-171450">
              <a:buFont typeface="Arial" panose="020B0604020202020204" pitchFamily="34" charset="0"/>
              <a:buChar char="•"/>
            </a:pPr>
            <a:r>
              <a:rPr lang="en-US" sz="1200">
                <a:solidFill>
                  <a:srgbClr val="3567B1"/>
                </a:solidFill>
                <a:ea typeface="Calibri"/>
                <a:cs typeface="Calibri"/>
              </a:rPr>
              <a:t>No cost weatherization, heat pumps through facilitated delivery for Moderate Income customers statewide and renters in Designated Equity Communities</a:t>
            </a:r>
          </a:p>
          <a:p>
            <a:pPr marL="628650" lvl="1" indent="-171450">
              <a:buFont typeface="Arial" panose="020B0604020202020204" pitchFamily="34" charset="0"/>
              <a:buChar char="•"/>
            </a:pPr>
            <a:r>
              <a:rPr lang="en-US" sz="1200">
                <a:solidFill>
                  <a:srgbClr val="3567B1"/>
                </a:solidFill>
                <a:ea typeface="Calibri"/>
                <a:cs typeface="Calibri"/>
              </a:rPr>
              <a:t>Launch of home scorecards and decarbonization consultations</a:t>
            </a:r>
          </a:p>
          <a:p>
            <a:pPr marL="285750" indent="-285750">
              <a:spcBef>
                <a:spcPts val="1200"/>
              </a:spcBef>
              <a:buFont typeface="Arial" panose="020B0604020202020204" pitchFamily="34" charset="0"/>
              <a:buChar char="•"/>
            </a:pPr>
            <a:r>
              <a:rPr lang="en-US" b="0">
                <a:solidFill>
                  <a:srgbClr val="3567B1"/>
                </a:solidFill>
                <a:ea typeface="Calibri"/>
                <a:cs typeface="Calibri"/>
              </a:rPr>
              <a:t>Improve opportunities for public awareness of Energy Efficiency Division work</a:t>
            </a:r>
          </a:p>
          <a:p>
            <a:pPr marL="285750" indent="-285750">
              <a:spcBef>
                <a:spcPts val="1200"/>
              </a:spcBef>
              <a:buFont typeface="Arial" panose="020B0604020202020204" pitchFamily="34" charset="0"/>
              <a:buChar char="•"/>
            </a:pPr>
            <a:r>
              <a:rPr lang="en-US" b="0">
                <a:solidFill>
                  <a:srgbClr val="3567B1"/>
                </a:solidFill>
                <a:ea typeface="Calibri"/>
                <a:cs typeface="Calibri"/>
              </a:rPr>
              <a:t>Roll out Home Energy Rebate Program for municipal light plant customers, Home Electrification Appliance Rebate Program through Mass Save program</a:t>
            </a:r>
            <a:endParaRPr lang="en-US">
              <a:solidFill>
                <a:srgbClr val="3567B1"/>
              </a:solidFill>
              <a:ea typeface="Calibri"/>
              <a:cs typeface="Calibri"/>
            </a:endParaRPr>
          </a:p>
          <a:p>
            <a:pPr marL="285750" indent="-285750">
              <a:buFont typeface="Calibri"/>
              <a:buChar char="-"/>
            </a:pPr>
            <a:endParaRPr lang="en-US">
              <a:solidFill>
                <a:srgbClr val="3567B1"/>
              </a:solidFill>
              <a:ea typeface="Calibri"/>
              <a:cs typeface="Calibri"/>
            </a:endParaRPr>
          </a:p>
        </p:txBody>
      </p:sp>
      <p:sp>
        <p:nvSpPr>
          <p:cNvPr id="3" name="Text Placeholder 16">
            <a:extLst>
              <a:ext uri="{FF2B5EF4-FFF2-40B4-BE49-F238E27FC236}">
                <a16:creationId xmlns:a16="http://schemas.microsoft.com/office/drawing/2014/main" id="{FCC7D71E-3F7D-4544-9F81-2FEFEFA7F146}"/>
              </a:ext>
            </a:extLst>
          </p:cNvPr>
          <p:cNvSpPr txBox="1">
            <a:spLocks/>
          </p:cNvSpPr>
          <p:nvPr/>
        </p:nvSpPr>
        <p:spPr>
          <a:xfrm>
            <a:off x="482024" y="1311744"/>
            <a:ext cx="5524138" cy="46192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b="1">
                <a:solidFill>
                  <a:srgbClr val="2CB34B"/>
                </a:solidFill>
              </a:rPr>
              <a:t>2025 Key Projects</a:t>
            </a:r>
          </a:p>
        </p:txBody>
      </p:sp>
      <p:pic>
        <p:nvPicPr>
          <p:cNvPr id="15" name="Picture 14" descr="Proposed Designated Equity Communities:&#10;Boston, Brockton, Chelsea, Everett, Fall River, Fitchburg, Framingham, Lawrence, Lowell, Lynn, Malden, New Bedford, Oak Bluffs, Pittsfield, Quincy, Revere, Salem, Springfield, Tisbury, Woburn, Worcester">
            <a:extLst>
              <a:ext uri="{FF2B5EF4-FFF2-40B4-BE49-F238E27FC236}">
                <a16:creationId xmlns:a16="http://schemas.microsoft.com/office/drawing/2014/main" id="{45A5BAAD-39E5-F7F0-8A0F-0C847DDA029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345600" y="1699626"/>
            <a:ext cx="2743206" cy="4572009"/>
          </a:xfrm>
          <a:prstGeom prst="rect">
            <a:avLst/>
          </a:prstGeom>
        </p:spPr>
      </p:pic>
    </p:spTree>
    <p:extLst>
      <p:ext uri="{BB962C8B-B14F-4D97-AF65-F5344CB8AC3E}">
        <p14:creationId xmlns:p14="http://schemas.microsoft.com/office/powerpoint/2010/main" val="92665120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F446EF-E4B9-4250-4056-80ECFB679F96}"/>
            </a:ext>
          </a:extLst>
        </p:cNvPr>
        <p:cNvGrpSpPr/>
        <p:nvPr/>
      </p:nvGrpSpPr>
      <p:grpSpPr>
        <a:xfrm>
          <a:off x="0" y="0"/>
          <a:ext cx="0" cy="0"/>
          <a:chOff x="0" y="0"/>
          <a:chExt cx="0" cy="0"/>
        </a:xfrm>
      </p:grpSpPr>
      <p:pic>
        <p:nvPicPr>
          <p:cNvPr id="7" name="Picture Placeholder 6" descr="Photo of attendees at the first Green Communities Summit held on November 22, 2024.">
            <a:extLst>
              <a:ext uri="{FF2B5EF4-FFF2-40B4-BE49-F238E27FC236}">
                <a16:creationId xmlns:a16="http://schemas.microsoft.com/office/drawing/2014/main" id="{B10F5206-17B2-8186-D14B-277911B6923E}"/>
              </a:ext>
            </a:extLst>
          </p:cNvPr>
          <p:cNvPicPr>
            <a:picLocks noGrp="1" noChangeAspect="1"/>
          </p:cNvPicPr>
          <p:nvPr>
            <p:ph type="pic" sz="quarter" idx="10"/>
          </p:nvPr>
        </p:nvPicPr>
        <p:blipFill>
          <a:blip r:embed="rId2"/>
          <a:srcRect l="17766" r="17766"/>
          <a:stretch/>
        </p:blipFill>
        <p:spPr/>
      </p:pic>
      <p:sp>
        <p:nvSpPr>
          <p:cNvPr id="3" name="Text Placeholder 2">
            <a:extLst>
              <a:ext uri="{FF2B5EF4-FFF2-40B4-BE49-F238E27FC236}">
                <a16:creationId xmlns:a16="http://schemas.microsoft.com/office/drawing/2014/main" id="{67F7F3E6-B033-A12D-21E7-E4E0223F7651}"/>
              </a:ext>
            </a:extLst>
          </p:cNvPr>
          <p:cNvSpPr>
            <a:spLocks noGrp="1"/>
          </p:cNvSpPr>
          <p:nvPr>
            <p:ph type="body" sz="quarter" idx="14"/>
          </p:nvPr>
        </p:nvSpPr>
        <p:spPr>
          <a:xfrm>
            <a:off x="482025" y="576987"/>
            <a:ext cx="10981105" cy="607100"/>
          </a:xfrm>
        </p:spPr>
        <p:txBody>
          <a:bodyPr/>
          <a:lstStyle/>
          <a:p>
            <a:r>
              <a:rPr lang="en-US"/>
              <a:t>Green Communities</a:t>
            </a:r>
          </a:p>
        </p:txBody>
      </p:sp>
      <p:sp>
        <p:nvSpPr>
          <p:cNvPr id="4" name="Text Placeholder 3">
            <a:extLst>
              <a:ext uri="{FF2B5EF4-FFF2-40B4-BE49-F238E27FC236}">
                <a16:creationId xmlns:a16="http://schemas.microsoft.com/office/drawing/2014/main" id="{D5E44974-6C38-8599-8028-1B35578A36D9}"/>
              </a:ext>
            </a:extLst>
          </p:cNvPr>
          <p:cNvSpPr>
            <a:spLocks noGrp="1"/>
          </p:cNvSpPr>
          <p:nvPr>
            <p:ph type="body" sz="quarter" idx="15"/>
          </p:nvPr>
        </p:nvSpPr>
        <p:spPr>
          <a:xfrm>
            <a:off x="361950" y="2523497"/>
            <a:ext cx="6165606" cy="2688880"/>
          </a:xfrm>
        </p:spPr>
        <p:txBody>
          <a:bodyPr lIns="91440" tIns="45720" rIns="91440" bIns="45720" numCol="1" spcCol="548640" anchor="t"/>
          <a:lstStyle/>
          <a:p>
            <a:pPr marL="342900" indent="-342900">
              <a:spcBef>
                <a:spcPts val="0"/>
              </a:spcBef>
              <a:spcAft>
                <a:spcPts val="1800"/>
              </a:spcAft>
              <a:buFont typeface="Arial" panose="020B0604020202020204" pitchFamily="34" charset="0"/>
              <a:buChar char="•"/>
            </a:pPr>
            <a:r>
              <a:rPr lang="en-US" sz="2000">
                <a:solidFill>
                  <a:srgbClr val="3567B1"/>
                </a:solidFill>
                <a:ea typeface="Calibri"/>
                <a:cs typeface="Calibri"/>
              </a:rPr>
              <a:t>Support and encourage equitable municipal decarbonization efforts to further MA’s climate objectives</a:t>
            </a:r>
          </a:p>
          <a:p>
            <a:pPr marL="342900" indent="-342900">
              <a:spcBef>
                <a:spcPts val="0"/>
              </a:spcBef>
              <a:spcAft>
                <a:spcPts val="1800"/>
              </a:spcAft>
              <a:buFont typeface="Arial" panose="020B0604020202020204" pitchFamily="34" charset="0"/>
              <a:buChar char="•"/>
            </a:pPr>
            <a:r>
              <a:rPr lang="en-US" sz="2000">
                <a:solidFill>
                  <a:srgbClr val="3567B1"/>
                </a:solidFill>
                <a:ea typeface="Calibri"/>
                <a:cs typeface="Calibri"/>
              </a:rPr>
              <a:t>Certify first Climate Leader Communities</a:t>
            </a:r>
          </a:p>
          <a:p>
            <a:pPr marL="342900" indent="-342900">
              <a:spcBef>
                <a:spcPts val="0"/>
              </a:spcBef>
              <a:spcAft>
                <a:spcPts val="1800"/>
              </a:spcAft>
              <a:buFont typeface="Arial" panose="020B0604020202020204" pitchFamily="34" charset="0"/>
              <a:buChar char="•"/>
            </a:pPr>
            <a:r>
              <a:rPr lang="en-US" sz="2000">
                <a:solidFill>
                  <a:srgbClr val="3567B1"/>
                </a:solidFill>
                <a:ea typeface="Calibri"/>
                <a:cs typeface="Calibri"/>
              </a:rPr>
              <a:t>Reach 300 Green Communities</a:t>
            </a:r>
          </a:p>
        </p:txBody>
      </p:sp>
      <p:sp>
        <p:nvSpPr>
          <p:cNvPr id="5" name="Text Placeholder 4">
            <a:extLst>
              <a:ext uri="{FF2B5EF4-FFF2-40B4-BE49-F238E27FC236}">
                <a16:creationId xmlns:a16="http://schemas.microsoft.com/office/drawing/2014/main" id="{A03F6F70-22E8-321C-13D6-E77626A3858A}"/>
              </a:ext>
            </a:extLst>
          </p:cNvPr>
          <p:cNvSpPr>
            <a:spLocks noGrp="1"/>
          </p:cNvSpPr>
          <p:nvPr>
            <p:ph type="body" sz="quarter" idx="16"/>
          </p:nvPr>
        </p:nvSpPr>
        <p:spPr/>
        <p:txBody>
          <a:bodyPr/>
          <a:lstStyle/>
          <a:p>
            <a:r>
              <a:rPr lang="en-US" sz="2800"/>
              <a:t>Goals for 2025</a:t>
            </a:r>
          </a:p>
        </p:txBody>
      </p:sp>
    </p:spTree>
    <p:extLst>
      <p:ext uri="{BB962C8B-B14F-4D97-AF65-F5344CB8AC3E}">
        <p14:creationId xmlns:p14="http://schemas.microsoft.com/office/powerpoint/2010/main" val="318693442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8BCB44C3-F421-97A9-28B0-5E99C9E29DA1}"/>
            </a:ext>
          </a:extLst>
        </p:cNvPr>
        <p:cNvGrpSpPr/>
        <p:nvPr/>
      </p:nvGrpSpPr>
      <p:grpSpPr>
        <a:xfrm>
          <a:off x="0" y="0"/>
          <a:ext cx="0" cy="0"/>
          <a:chOff x="0" y="0"/>
          <a:chExt cx="0" cy="0"/>
        </a:xfrm>
      </p:grpSpPr>
      <p:sp>
        <p:nvSpPr>
          <p:cNvPr id="24" name="TextBox 23">
            <a:extLst>
              <a:ext uri="{FF2B5EF4-FFF2-40B4-BE49-F238E27FC236}">
                <a16:creationId xmlns:a16="http://schemas.microsoft.com/office/drawing/2014/main" id="{3DFCCE11-A43C-5821-5527-A3BFAB6F41EF}"/>
              </a:ext>
            </a:extLst>
          </p:cNvPr>
          <p:cNvSpPr txBox="1"/>
          <p:nvPr/>
        </p:nvSpPr>
        <p:spPr>
          <a:xfrm>
            <a:off x="8509805" y="1975288"/>
            <a:ext cx="2388795" cy="338554"/>
          </a:xfrm>
          <a:prstGeom prst="rect">
            <a:avLst/>
          </a:prstGeom>
          <a:noFill/>
        </p:spPr>
        <p:txBody>
          <a:bodyPr wrap="none" rtlCol="0">
            <a:spAutoFit/>
          </a:bodyPr>
          <a:lstStyle/>
          <a:p>
            <a:r>
              <a:rPr lang="en-US" sz="1600" b="1">
                <a:solidFill>
                  <a:srgbClr val="1E7F7B"/>
                </a:solidFill>
                <a:cs typeface="Sora" pitchFamily="2" charset="0"/>
              </a:rPr>
              <a:t>2025 Timelines/Deadlines</a:t>
            </a:r>
          </a:p>
        </p:txBody>
      </p:sp>
      <p:sp>
        <p:nvSpPr>
          <p:cNvPr id="25" name="TextBox 24">
            <a:extLst>
              <a:ext uri="{FF2B5EF4-FFF2-40B4-BE49-F238E27FC236}">
                <a16:creationId xmlns:a16="http://schemas.microsoft.com/office/drawing/2014/main" id="{DD99284B-9170-A6C9-9DDD-EC7009E5DCC9}"/>
              </a:ext>
            </a:extLst>
          </p:cNvPr>
          <p:cNvSpPr txBox="1"/>
          <p:nvPr/>
        </p:nvSpPr>
        <p:spPr>
          <a:xfrm>
            <a:off x="8509805" y="2240857"/>
            <a:ext cx="2371219" cy="1517980"/>
          </a:xfrm>
          <a:prstGeom prst="rect">
            <a:avLst/>
          </a:prstGeom>
          <a:noFill/>
        </p:spPr>
        <p:txBody>
          <a:bodyPr wrap="square" lIns="91440" tIns="45720" rIns="91440" bIns="45720" anchor="t">
            <a:spAutoFit/>
          </a:bodyPr>
          <a:lstStyle/>
          <a:p>
            <a:pPr>
              <a:lnSpc>
                <a:spcPts val="1600"/>
              </a:lnSpc>
            </a:pPr>
            <a:endParaRPr lang="en-US" sz="1200">
              <a:solidFill>
                <a:schemeClr val="tx1">
                  <a:lumMod val="50000"/>
                  <a:lumOff val="50000"/>
                </a:schemeClr>
              </a:solidFill>
            </a:endParaRPr>
          </a:p>
          <a:p>
            <a:pPr marL="171450" indent="-171450">
              <a:lnSpc>
                <a:spcPts val="1600"/>
              </a:lnSpc>
              <a:buFont typeface="Arial" panose="020B0604020202020204" pitchFamily="34" charset="0"/>
              <a:buChar char="•"/>
            </a:pPr>
            <a:r>
              <a:rPr lang="en-US" sz="1200">
                <a:solidFill>
                  <a:schemeClr val="tx1">
                    <a:lumMod val="50000"/>
                    <a:lumOff val="50000"/>
                  </a:schemeClr>
                </a:solidFill>
              </a:rPr>
              <a:t>Visit our </a:t>
            </a:r>
            <a:r>
              <a:rPr lang="en-US" sz="1200">
                <a:solidFill>
                  <a:srgbClr val="3567B1"/>
                </a:solidFill>
                <a:hlinkClick r:id="rId2">
                  <a:extLst>
                    <a:ext uri="{A12FA001-AC4F-418D-AE19-62706E023703}">
                      <ahyp:hlinkClr xmlns:ahyp="http://schemas.microsoft.com/office/drawing/2018/hyperlinkcolor" val="tx"/>
                    </a:ext>
                  </a:extLst>
                </a:hlinkClick>
              </a:rPr>
              <a:t>website</a:t>
            </a:r>
            <a:r>
              <a:rPr lang="en-US" sz="1200">
                <a:solidFill>
                  <a:schemeClr val="tx1">
                    <a:lumMod val="50000"/>
                    <a:lumOff val="50000"/>
                  </a:schemeClr>
                </a:solidFill>
              </a:rPr>
              <a:t> to see important deadlines</a:t>
            </a:r>
            <a:endParaRPr lang="en-US" sz="1200">
              <a:solidFill>
                <a:schemeClr val="tx1">
                  <a:lumMod val="50000"/>
                  <a:lumOff val="50000"/>
                </a:schemeClr>
              </a:solidFill>
              <a:ea typeface="Calibri"/>
              <a:cs typeface="Calibri"/>
            </a:endParaRPr>
          </a:p>
          <a:p>
            <a:pPr>
              <a:lnSpc>
                <a:spcPts val="1600"/>
              </a:lnSpc>
            </a:pPr>
            <a:endParaRPr lang="en-US" sz="1200"/>
          </a:p>
          <a:p>
            <a:pPr>
              <a:lnSpc>
                <a:spcPts val="1600"/>
              </a:lnSpc>
            </a:pPr>
            <a:r>
              <a:rPr lang="en-US" sz="1200">
                <a:solidFill>
                  <a:srgbClr val="3567B1"/>
                </a:solidFill>
                <a:hlinkClick r:id="rId2">
                  <a:extLst>
                    <a:ext uri="{A12FA001-AC4F-418D-AE19-62706E023703}">
                      <ahyp:hlinkClr xmlns:ahyp="http://schemas.microsoft.com/office/drawing/2018/hyperlinkcolor" val="tx"/>
                    </a:ext>
                  </a:extLst>
                </a:hlinkClick>
              </a:rPr>
              <a:t>2025 Calendar Green Communities Program</a:t>
            </a:r>
            <a:endParaRPr lang="en-US" sz="1200">
              <a:solidFill>
                <a:srgbClr val="3567B1"/>
              </a:solidFill>
            </a:endParaRPr>
          </a:p>
          <a:p>
            <a:pPr>
              <a:lnSpc>
                <a:spcPts val="1600"/>
              </a:lnSpc>
            </a:pPr>
            <a:endParaRPr lang="en-US" sz="1200" b="0" i="0">
              <a:solidFill>
                <a:schemeClr val="tx1">
                  <a:lumMod val="50000"/>
                  <a:lumOff val="50000"/>
                </a:schemeClr>
              </a:solidFill>
              <a:effectLst/>
            </a:endParaRPr>
          </a:p>
        </p:txBody>
      </p:sp>
      <p:cxnSp>
        <p:nvCxnSpPr>
          <p:cNvPr id="26" name="Straight Connector 25">
            <a:extLst>
              <a:ext uri="{FF2B5EF4-FFF2-40B4-BE49-F238E27FC236}">
                <a16:creationId xmlns:a16="http://schemas.microsoft.com/office/drawing/2014/main" id="{5BF5FD28-FA1C-F0B3-4A20-155C51DAA37B}"/>
              </a:ext>
            </a:extLst>
          </p:cNvPr>
          <p:cNvCxnSpPr>
            <a:cxnSpLocks/>
          </p:cNvCxnSpPr>
          <p:nvPr/>
        </p:nvCxnSpPr>
        <p:spPr>
          <a:xfrm>
            <a:off x="8509805" y="3922477"/>
            <a:ext cx="2262187" cy="0"/>
          </a:xfrm>
          <a:prstGeom prst="line">
            <a:avLst/>
          </a:prstGeom>
          <a:ln w="9525">
            <a:solidFill>
              <a:schemeClr val="tx2">
                <a:lumMod val="25000"/>
                <a:lumOff val="75000"/>
              </a:schemeClr>
            </a:solidFill>
          </a:ln>
        </p:spPr>
        <p:style>
          <a:lnRef idx="1">
            <a:schemeClr val="accent1"/>
          </a:lnRef>
          <a:fillRef idx="0">
            <a:schemeClr val="accent1"/>
          </a:fillRef>
          <a:effectRef idx="0">
            <a:schemeClr val="accent1"/>
          </a:effectRef>
          <a:fontRef idx="minor">
            <a:schemeClr val="tx1"/>
          </a:fontRef>
        </p:style>
      </p:cxnSp>
      <p:sp>
        <p:nvSpPr>
          <p:cNvPr id="27" name="TextBox 26">
            <a:extLst>
              <a:ext uri="{FF2B5EF4-FFF2-40B4-BE49-F238E27FC236}">
                <a16:creationId xmlns:a16="http://schemas.microsoft.com/office/drawing/2014/main" id="{DE6C8A95-F4AE-3830-A05B-7A8910917B56}"/>
              </a:ext>
            </a:extLst>
          </p:cNvPr>
          <p:cNvSpPr txBox="1"/>
          <p:nvPr/>
        </p:nvSpPr>
        <p:spPr>
          <a:xfrm>
            <a:off x="8509805" y="4125086"/>
            <a:ext cx="3063070" cy="338554"/>
          </a:xfrm>
          <a:prstGeom prst="rect">
            <a:avLst/>
          </a:prstGeom>
          <a:noFill/>
        </p:spPr>
        <p:txBody>
          <a:bodyPr wrap="square" rtlCol="0">
            <a:spAutoFit/>
          </a:bodyPr>
          <a:lstStyle/>
          <a:p>
            <a:r>
              <a:rPr lang="en-US" sz="1600" b="1">
                <a:solidFill>
                  <a:srgbClr val="1E7F7B"/>
                </a:solidFill>
                <a:cs typeface="Sora" pitchFamily="2" charset="0"/>
              </a:rPr>
              <a:t>Public Engagement Opportunities</a:t>
            </a:r>
          </a:p>
        </p:txBody>
      </p:sp>
      <p:sp>
        <p:nvSpPr>
          <p:cNvPr id="28" name="TextBox 27">
            <a:extLst>
              <a:ext uri="{FF2B5EF4-FFF2-40B4-BE49-F238E27FC236}">
                <a16:creationId xmlns:a16="http://schemas.microsoft.com/office/drawing/2014/main" id="{319F539A-4F2D-39A4-7651-85BAD2641EED}"/>
              </a:ext>
            </a:extLst>
          </p:cNvPr>
          <p:cNvSpPr txBox="1"/>
          <p:nvPr/>
        </p:nvSpPr>
        <p:spPr>
          <a:xfrm>
            <a:off x="8509805" y="4390655"/>
            <a:ext cx="3206287" cy="1723164"/>
          </a:xfrm>
          <a:prstGeom prst="rect">
            <a:avLst/>
          </a:prstGeom>
          <a:noFill/>
        </p:spPr>
        <p:txBody>
          <a:bodyPr wrap="square" lIns="91440" tIns="45720" rIns="91440" bIns="45720" anchor="t">
            <a:spAutoFit/>
          </a:bodyPr>
          <a:lstStyle/>
          <a:p>
            <a:pPr marL="171450" indent="-171450">
              <a:lnSpc>
                <a:spcPts val="1600"/>
              </a:lnSpc>
              <a:buFont typeface="Arial" panose="020B0604020202020204" pitchFamily="34" charset="0"/>
              <a:buChar char="•"/>
            </a:pPr>
            <a:r>
              <a:rPr lang="en-US" sz="1200" b="1">
                <a:solidFill>
                  <a:schemeClr val="tx1">
                    <a:lumMod val="50000"/>
                    <a:lumOff val="50000"/>
                  </a:schemeClr>
                </a:solidFill>
                <a:ea typeface="Calibri"/>
                <a:cs typeface="Calibri"/>
              </a:rPr>
              <a:t>Summer-Fall</a:t>
            </a:r>
            <a:r>
              <a:rPr lang="en-US" sz="1200">
                <a:solidFill>
                  <a:schemeClr val="tx1">
                    <a:lumMod val="50000"/>
                    <a:lumOff val="50000"/>
                  </a:schemeClr>
                </a:solidFill>
                <a:ea typeface="Calibri"/>
                <a:cs typeface="Calibri"/>
              </a:rPr>
              <a:t>: Model bylaw stakeholder sessions</a:t>
            </a:r>
          </a:p>
          <a:p>
            <a:pPr marL="171450" indent="-171450">
              <a:lnSpc>
                <a:spcPts val="1600"/>
              </a:lnSpc>
              <a:buFont typeface="Arial" panose="020B0604020202020204" pitchFamily="34" charset="0"/>
              <a:buChar char="•"/>
            </a:pPr>
            <a:r>
              <a:rPr lang="en-US" sz="1200" b="1">
                <a:solidFill>
                  <a:schemeClr val="tx1">
                    <a:lumMod val="50000"/>
                    <a:lumOff val="50000"/>
                  </a:schemeClr>
                </a:solidFill>
                <a:ea typeface="Calibri"/>
                <a:cs typeface="Calibri"/>
              </a:rPr>
              <a:t>Fall</a:t>
            </a:r>
            <a:r>
              <a:rPr lang="en-US" sz="1200">
                <a:solidFill>
                  <a:schemeClr val="tx1">
                    <a:lumMod val="50000"/>
                    <a:lumOff val="50000"/>
                  </a:schemeClr>
                </a:solidFill>
                <a:ea typeface="Calibri"/>
                <a:cs typeface="Calibri"/>
              </a:rPr>
              <a:t>: Green Communities Summit</a:t>
            </a:r>
          </a:p>
          <a:p>
            <a:pPr marL="171450" indent="-171450">
              <a:lnSpc>
                <a:spcPts val="1600"/>
              </a:lnSpc>
              <a:buFont typeface="Arial" panose="020B0604020202020204" pitchFamily="34" charset="0"/>
              <a:buChar char="•"/>
            </a:pPr>
            <a:r>
              <a:rPr lang="en-US" sz="1200" b="1">
                <a:solidFill>
                  <a:schemeClr val="tx1">
                    <a:lumMod val="50000"/>
                    <a:lumOff val="50000"/>
                  </a:schemeClr>
                </a:solidFill>
                <a:ea typeface="Calibri"/>
                <a:cs typeface="Calibri"/>
              </a:rPr>
              <a:t>Ongoing</a:t>
            </a:r>
            <a:r>
              <a:rPr lang="en-US" sz="1200">
                <a:solidFill>
                  <a:schemeClr val="tx1">
                    <a:lumMod val="50000"/>
                    <a:lumOff val="50000"/>
                  </a:schemeClr>
                </a:solidFill>
                <a:ea typeface="Calibri"/>
                <a:cs typeface="Calibri"/>
              </a:rPr>
              <a:t>: Topical webinars throughout the year – </a:t>
            </a:r>
            <a:r>
              <a:rPr lang="en-US" sz="1200">
                <a:solidFill>
                  <a:srgbClr val="3567B1"/>
                </a:solidFill>
                <a:ea typeface="Calibri"/>
                <a:cs typeface="Calibri"/>
                <a:hlinkClick r:id="rId3">
                  <a:extLst>
                    <a:ext uri="{A12FA001-AC4F-418D-AE19-62706E023703}">
                      <ahyp:hlinkClr xmlns:ahyp="http://schemas.microsoft.com/office/drawing/2018/hyperlinkcolor" val="tx"/>
                    </a:ext>
                  </a:extLst>
                </a:hlinkClick>
              </a:rPr>
              <a:t>join our e-blast list</a:t>
            </a:r>
            <a:r>
              <a:rPr lang="en-US" sz="1200">
                <a:solidFill>
                  <a:schemeClr val="tx1">
                    <a:lumMod val="50000"/>
                    <a:lumOff val="50000"/>
                  </a:schemeClr>
                </a:solidFill>
                <a:ea typeface="Calibri"/>
                <a:cs typeface="Calibri"/>
              </a:rPr>
              <a:t> to receive notifications of grants and other opportunities</a:t>
            </a:r>
            <a:endParaRPr lang="en-US" sz="1200">
              <a:solidFill>
                <a:schemeClr val="tx1">
                  <a:lumMod val="50000"/>
                  <a:lumOff val="50000"/>
                </a:schemeClr>
              </a:solidFill>
            </a:endParaRPr>
          </a:p>
          <a:p>
            <a:pPr>
              <a:lnSpc>
                <a:spcPts val="1600"/>
              </a:lnSpc>
            </a:pPr>
            <a:endParaRPr lang="en-US" sz="1200">
              <a:solidFill>
                <a:schemeClr val="tx1">
                  <a:lumMod val="50000"/>
                  <a:lumOff val="50000"/>
                </a:schemeClr>
              </a:solidFill>
              <a:ea typeface="Calibri"/>
              <a:cs typeface="Calibri"/>
            </a:endParaRPr>
          </a:p>
        </p:txBody>
      </p:sp>
      <p:sp>
        <p:nvSpPr>
          <p:cNvPr id="2" name="Text Placeholder 1">
            <a:extLst>
              <a:ext uri="{FF2B5EF4-FFF2-40B4-BE49-F238E27FC236}">
                <a16:creationId xmlns:a16="http://schemas.microsoft.com/office/drawing/2014/main" id="{0B6CC8C3-27CC-57C5-06CA-AFBED61FAC28}"/>
              </a:ext>
            </a:extLst>
          </p:cNvPr>
          <p:cNvSpPr>
            <a:spLocks noGrp="1"/>
          </p:cNvSpPr>
          <p:nvPr>
            <p:ph type="body" sz="quarter" idx="11"/>
          </p:nvPr>
        </p:nvSpPr>
        <p:spPr>
          <a:xfrm>
            <a:off x="482025" y="570522"/>
            <a:ext cx="11005125" cy="607100"/>
          </a:xfrm>
        </p:spPr>
        <p:txBody>
          <a:bodyPr/>
          <a:lstStyle/>
          <a:p>
            <a:r>
              <a:rPr lang="en-US" sz="4000"/>
              <a:t>Green Communities</a:t>
            </a:r>
          </a:p>
        </p:txBody>
      </p:sp>
      <p:sp>
        <p:nvSpPr>
          <p:cNvPr id="6" name="Text Placeholder 5">
            <a:extLst>
              <a:ext uri="{FF2B5EF4-FFF2-40B4-BE49-F238E27FC236}">
                <a16:creationId xmlns:a16="http://schemas.microsoft.com/office/drawing/2014/main" id="{8FAF294D-2EC7-3D2C-7E50-12570044ABAD}"/>
              </a:ext>
            </a:extLst>
          </p:cNvPr>
          <p:cNvSpPr>
            <a:spLocks noGrp="1"/>
          </p:cNvSpPr>
          <p:nvPr>
            <p:ph type="body" sz="quarter" idx="12"/>
          </p:nvPr>
        </p:nvSpPr>
        <p:spPr>
          <a:xfrm>
            <a:off x="483912" y="1885391"/>
            <a:ext cx="4611912" cy="4471866"/>
          </a:xfrm>
        </p:spPr>
        <p:txBody>
          <a:bodyPr lIns="91440" tIns="45720" rIns="91440" bIns="45720" anchor="t"/>
          <a:lstStyle/>
          <a:p>
            <a:r>
              <a:rPr lang="en-US" sz="1800">
                <a:solidFill>
                  <a:srgbClr val="3567B1"/>
                </a:solidFill>
                <a:ea typeface="Calibri"/>
                <a:cs typeface="Sora" pitchFamily="2" charset="0"/>
              </a:rPr>
              <a:t>Grants:</a:t>
            </a:r>
            <a:endParaRPr lang="en-US" sz="1800" b="0">
              <a:solidFill>
                <a:srgbClr val="3567B1"/>
              </a:solidFill>
              <a:ea typeface="Calibri"/>
              <a:cs typeface="Sora" pitchFamily="2" charset="0"/>
            </a:endParaRPr>
          </a:p>
          <a:p>
            <a:pPr marL="574675" lvl="1" indent="-285750">
              <a:buFont typeface="Arial" panose="020B0604020202020204" pitchFamily="34" charset="0"/>
              <a:buChar char="•"/>
            </a:pPr>
            <a:r>
              <a:rPr lang="en-US" sz="1600">
                <a:solidFill>
                  <a:srgbClr val="3567B1"/>
                </a:solidFill>
                <a:ea typeface="Calibri"/>
                <a:cs typeface="Sora" pitchFamily="2" charset="0"/>
              </a:rPr>
              <a:t>Municipal Energy Technical Assistance (META)</a:t>
            </a:r>
          </a:p>
          <a:p>
            <a:pPr marL="574675" lvl="1" indent="-285750">
              <a:buFont typeface="Arial" panose="020B0604020202020204" pitchFamily="34" charset="0"/>
              <a:buChar char="•"/>
            </a:pPr>
            <a:r>
              <a:rPr lang="en-US" sz="1600">
                <a:solidFill>
                  <a:srgbClr val="3567B1"/>
                </a:solidFill>
                <a:ea typeface="Calibri"/>
                <a:cs typeface="Sora" pitchFamily="2" charset="0"/>
              </a:rPr>
              <a:t>GC Competitive</a:t>
            </a:r>
          </a:p>
          <a:p>
            <a:pPr marL="574675" lvl="1" indent="-285750">
              <a:buFont typeface="Arial" panose="020B0604020202020204" pitchFamily="34" charset="0"/>
              <a:buChar char="•"/>
            </a:pPr>
            <a:r>
              <a:rPr lang="en-US" sz="1600">
                <a:solidFill>
                  <a:srgbClr val="3567B1"/>
                </a:solidFill>
                <a:ea typeface="Calibri"/>
                <a:cs typeface="Sora" pitchFamily="2" charset="0"/>
              </a:rPr>
              <a:t>Municipal Decarbonization Roadmap Assistance</a:t>
            </a:r>
          </a:p>
          <a:p>
            <a:pPr marL="574675" lvl="1" indent="-285750">
              <a:buFont typeface="Arial" panose="020B0604020202020204" pitchFamily="34" charset="0"/>
              <a:buChar char="•"/>
            </a:pPr>
            <a:r>
              <a:rPr lang="en-US" sz="1600">
                <a:solidFill>
                  <a:srgbClr val="3567B1"/>
                </a:solidFill>
                <a:ea typeface="Calibri"/>
                <a:cs typeface="Sora" pitchFamily="2" charset="0"/>
              </a:rPr>
              <a:t>Climate Leader Tech Support</a:t>
            </a:r>
          </a:p>
          <a:p>
            <a:pPr marL="574675" lvl="1" indent="-285750">
              <a:buFont typeface="Arial" panose="020B0604020202020204" pitchFamily="34" charset="0"/>
              <a:buChar char="•"/>
            </a:pPr>
            <a:r>
              <a:rPr lang="en-US" sz="1600">
                <a:solidFill>
                  <a:srgbClr val="3567B1"/>
                </a:solidFill>
                <a:ea typeface="Calibri"/>
                <a:cs typeface="Sora" pitchFamily="2" charset="0"/>
              </a:rPr>
              <a:t>Regional School District</a:t>
            </a:r>
          </a:p>
          <a:p>
            <a:pPr marL="574675" lvl="1" indent="-285750">
              <a:buFont typeface="Arial" panose="020B0604020202020204" pitchFamily="34" charset="0"/>
              <a:buChar char="•"/>
            </a:pPr>
            <a:r>
              <a:rPr lang="en-US" sz="1600">
                <a:solidFill>
                  <a:srgbClr val="3567B1"/>
                </a:solidFill>
                <a:ea typeface="Calibri"/>
                <a:cs typeface="Sora" pitchFamily="2" charset="0"/>
              </a:rPr>
              <a:t>Regional Energy Planning Assistance</a:t>
            </a:r>
          </a:p>
          <a:p>
            <a:pPr marL="574675" lvl="1" indent="-285750">
              <a:buFont typeface="Arial" panose="020B0604020202020204" pitchFamily="34" charset="0"/>
              <a:buChar char="•"/>
            </a:pPr>
            <a:r>
              <a:rPr lang="en-US" sz="1600">
                <a:solidFill>
                  <a:srgbClr val="3567B1"/>
                </a:solidFill>
                <a:ea typeface="Calibri"/>
                <a:cs typeface="Sora" pitchFamily="2" charset="0"/>
              </a:rPr>
              <a:t>Climate Leader Decarbonization Accelerator</a:t>
            </a:r>
          </a:p>
          <a:p>
            <a:r>
              <a:rPr lang="en-US" sz="1800">
                <a:solidFill>
                  <a:srgbClr val="3567B1"/>
                </a:solidFill>
                <a:ea typeface="Calibri"/>
                <a:cs typeface="Sora" pitchFamily="2" charset="0"/>
              </a:rPr>
              <a:t>Coordinate municipal decarbonization efforts with new Three-Year Plan</a:t>
            </a:r>
          </a:p>
          <a:p>
            <a:r>
              <a:rPr lang="en-US" sz="1800">
                <a:solidFill>
                  <a:srgbClr val="3567B1"/>
                </a:solidFill>
                <a:ea typeface="Calibri"/>
                <a:cs typeface="Sora" pitchFamily="2" charset="0"/>
              </a:rPr>
              <a:t>Model solar and battery storage bylaw development</a:t>
            </a:r>
          </a:p>
          <a:p>
            <a:r>
              <a:rPr lang="en-US" sz="1800">
                <a:solidFill>
                  <a:srgbClr val="3567B1"/>
                </a:solidFill>
                <a:ea typeface="Calibri"/>
                <a:cs typeface="Sora" pitchFamily="2" charset="0"/>
              </a:rPr>
              <a:t>Municipal capacity building</a:t>
            </a:r>
          </a:p>
          <a:p>
            <a:r>
              <a:rPr lang="en-US" sz="1800">
                <a:solidFill>
                  <a:srgbClr val="3567B1"/>
                </a:solidFill>
                <a:ea typeface="Calibri"/>
                <a:cs typeface="Sora" pitchFamily="2" charset="0"/>
              </a:rPr>
              <a:t>Green Communities Summit</a:t>
            </a:r>
            <a:endParaRPr lang="en-US" sz="1800">
              <a:solidFill>
                <a:srgbClr val="3567B1"/>
              </a:solidFill>
              <a:ea typeface="Calibri" panose="020F0502020204030204"/>
              <a:cs typeface="Calibri" panose="020F0502020204030204"/>
            </a:endParaRPr>
          </a:p>
          <a:p>
            <a:endParaRPr lang="en-US">
              <a:solidFill>
                <a:srgbClr val="3567B1"/>
              </a:solidFill>
              <a:ea typeface="Calibri"/>
              <a:cs typeface="Sora" pitchFamily="2" charset="0"/>
            </a:endParaRPr>
          </a:p>
          <a:p>
            <a:endParaRPr lang="en-US">
              <a:solidFill>
                <a:srgbClr val="3567B1"/>
              </a:solidFill>
              <a:ea typeface="Calibri"/>
              <a:cs typeface="Sora" pitchFamily="2" charset="0"/>
            </a:endParaRPr>
          </a:p>
        </p:txBody>
      </p:sp>
      <p:sp>
        <p:nvSpPr>
          <p:cNvPr id="3" name="Text Placeholder 16">
            <a:extLst>
              <a:ext uri="{FF2B5EF4-FFF2-40B4-BE49-F238E27FC236}">
                <a16:creationId xmlns:a16="http://schemas.microsoft.com/office/drawing/2014/main" id="{92E78074-07A8-7DAA-11C6-2902A5F8FE30}"/>
              </a:ext>
            </a:extLst>
          </p:cNvPr>
          <p:cNvSpPr txBox="1">
            <a:spLocks/>
          </p:cNvSpPr>
          <p:nvPr/>
        </p:nvSpPr>
        <p:spPr>
          <a:xfrm>
            <a:off x="482024" y="1311744"/>
            <a:ext cx="5524138" cy="46192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b="1">
                <a:solidFill>
                  <a:srgbClr val="2CB34B"/>
                </a:solidFill>
              </a:rPr>
              <a:t>2025 Key Projects</a:t>
            </a:r>
          </a:p>
        </p:txBody>
      </p:sp>
      <p:pic>
        <p:nvPicPr>
          <p:cNvPr id="10" name="Picture Placeholder 9">
            <a:extLst>
              <a:ext uri="{FF2B5EF4-FFF2-40B4-BE49-F238E27FC236}">
                <a16:creationId xmlns:a16="http://schemas.microsoft.com/office/drawing/2014/main" id="{2DB40635-111C-D63A-440C-2B1CEED704EF}"/>
              </a:ext>
              <a:ext uri="{C183D7F6-B498-43B3-948B-1728B52AA6E4}">
                <adec:decorative xmlns:adec="http://schemas.microsoft.com/office/drawing/2017/decorative" val="1"/>
              </a:ext>
            </a:extLst>
          </p:cNvPr>
          <p:cNvPicPr>
            <a:picLocks noGrp="1" noChangeAspect="1"/>
          </p:cNvPicPr>
          <p:nvPr>
            <p:ph type="pic" sz="quarter" idx="13"/>
          </p:nvPr>
        </p:nvPicPr>
        <p:blipFill>
          <a:blip r:embed="rId4">
            <a:extLst>
              <a:ext uri="{28A0092B-C50C-407E-A947-70E740481C1C}">
                <a14:useLocalDpi xmlns:a14="http://schemas.microsoft.com/office/drawing/2010/main" val="0"/>
              </a:ext>
            </a:extLst>
          </a:blip>
          <a:srcRect l="27804" r="27804"/>
          <a:stretch>
            <a:fillRect/>
          </a:stretch>
        </p:blipFill>
        <p:spPr/>
      </p:pic>
    </p:spTree>
    <p:extLst>
      <p:ext uri="{BB962C8B-B14F-4D97-AF65-F5344CB8AC3E}">
        <p14:creationId xmlns:p14="http://schemas.microsoft.com/office/powerpoint/2010/main" val="48381609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1C7065-6744-6322-74A4-4D2F69CB0A0F}"/>
            </a:ext>
          </a:extLst>
        </p:cNvPr>
        <p:cNvGrpSpPr/>
        <p:nvPr/>
      </p:nvGrpSpPr>
      <p:grpSpPr>
        <a:xfrm>
          <a:off x="0" y="0"/>
          <a:ext cx="0" cy="0"/>
          <a:chOff x="0" y="0"/>
          <a:chExt cx="0" cy="0"/>
        </a:xfrm>
      </p:grpSpPr>
      <p:pic>
        <p:nvPicPr>
          <p:cNvPr id="9" name="Picture Placeholder 8">
            <a:extLst>
              <a:ext uri="{FF2B5EF4-FFF2-40B4-BE49-F238E27FC236}">
                <a16:creationId xmlns:a16="http://schemas.microsoft.com/office/drawing/2014/main" id="{11968CCA-1FFD-360A-DCB7-BC4C9DE95A8A}"/>
              </a:ext>
              <a:ext uri="{C183D7F6-B498-43B3-948B-1728B52AA6E4}">
                <adec:decorative xmlns:adec="http://schemas.microsoft.com/office/drawing/2017/decorative" val="1"/>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t="6362" b="6362"/>
          <a:stretch/>
        </p:blipFill>
        <p:spPr/>
      </p:pic>
      <p:sp>
        <p:nvSpPr>
          <p:cNvPr id="3" name="Text Placeholder 2">
            <a:extLst>
              <a:ext uri="{FF2B5EF4-FFF2-40B4-BE49-F238E27FC236}">
                <a16:creationId xmlns:a16="http://schemas.microsoft.com/office/drawing/2014/main" id="{5145BF31-8446-0082-E6CD-72073B1D4B0B}"/>
              </a:ext>
            </a:extLst>
          </p:cNvPr>
          <p:cNvSpPr>
            <a:spLocks noGrp="1"/>
          </p:cNvSpPr>
          <p:nvPr>
            <p:ph type="body" sz="quarter" idx="14"/>
          </p:nvPr>
        </p:nvSpPr>
        <p:spPr>
          <a:xfrm>
            <a:off x="482025" y="779112"/>
            <a:ext cx="10981105" cy="607100"/>
          </a:xfrm>
        </p:spPr>
        <p:txBody>
          <a:bodyPr/>
          <a:lstStyle/>
          <a:p>
            <a:r>
              <a:rPr lang="en-US" sz="4000"/>
              <a:t>Leading By Example</a:t>
            </a:r>
          </a:p>
        </p:txBody>
      </p:sp>
      <p:sp>
        <p:nvSpPr>
          <p:cNvPr id="4" name="Text Placeholder 3">
            <a:extLst>
              <a:ext uri="{FF2B5EF4-FFF2-40B4-BE49-F238E27FC236}">
                <a16:creationId xmlns:a16="http://schemas.microsoft.com/office/drawing/2014/main" id="{25C121D9-EF72-EB38-8DD6-6AAFA21BEFA6}"/>
              </a:ext>
            </a:extLst>
          </p:cNvPr>
          <p:cNvSpPr>
            <a:spLocks noGrp="1"/>
          </p:cNvSpPr>
          <p:nvPr>
            <p:ph type="body" sz="quarter" idx="15"/>
          </p:nvPr>
        </p:nvSpPr>
        <p:spPr>
          <a:xfrm>
            <a:off x="482025" y="2092161"/>
            <a:ext cx="6660180" cy="2219955"/>
          </a:xfrm>
        </p:spPr>
        <p:txBody>
          <a:bodyPr/>
          <a:lstStyle/>
          <a:p>
            <a:r>
              <a:rPr lang="en-US" sz="1800" b="1">
                <a:solidFill>
                  <a:srgbClr val="3567B1"/>
                </a:solidFill>
              </a:rPr>
              <a:t>LBE Executive Order 594 Implementation</a:t>
            </a:r>
          </a:p>
          <a:p>
            <a:pPr marL="285750" indent="-285750">
              <a:buFont typeface="Arial" panose="020B0604020202020204" pitchFamily="34" charset="0"/>
              <a:buChar char="•"/>
            </a:pPr>
            <a:r>
              <a:rPr lang="en-US" sz="1600">
                <a:solidFill>
                  <a:srgbClr val="3567B1"/>
                </a:solidFill>
              </a:rPr>
              <a:t>Support electrification of the state fleet</a:t>
            </a:r>
            <a:endParaRPr lang="en-US" sz="1600" strike="sngStrike">
              <a:solidFill>
                <a:srgbClr val="3567B1"/>
              </a:solidFill>
            </a:endParaRPr>
          </a:p>
          <a:p>
            <a:pPr marL="285750" indent="-285750">
              <a:buFont typeface="Arial" panose="020B0604020202020204" pitchFamily="34" charset="0"/>
              <a:buChar char="•"/>
            </a:pPr>
            <a:r>
              <a:rPr lang="en-US" sz="1600">
                <a:solidFill>
                  <a:srgbClr val="3567B1"/>
                </a:solidFill>
              </a:rPr>
              <a:t>Facilitate continued reductions in onsite fossil fuel at state sites</a:t>
            </a:r>
          </a:p>
          <a:p>
            <a:pPr marL="285750" indent="-285750">
              <a:buFont typeface="Arial" panose="020B0604020202020204" pitchFamily="34" charset="0"/>
              <a:buChar char="•"/>
            </a:pPr>
            <a:r>
              <a:rPr lang="en-US" sz="1600">
                <a:solidFill>
                  <a:srgbClr val="3567B1"/>
                </a:solidFill>
              </a:rPr>
              <a:t>Identify opportunities to use/pilot alternative fuels for medium-/heavy-duty state fleet electrification </a:t>
            </a:r>
          </a:p>
          <a:p>
            <a:pPr marL="285750" indent="-285750">
              <a:buFont typeface="Arial" panose="020B0604020202020204" pitchFamily="34" charset="0"/>
              <a:buChar char="•"/>
            </a:pPr>
            <a:r>
              <a:rPr lang="en-US" sz="1600">
                <a:solidFill>
                  <a:srgbClr val="3567B1"/>
                </a:solidFill>
              </a:rPr>
              <a:t>Increase deployment of solar and battery energy storage at state sites, lowering state costs and adding clean</a:t>
            </a:r>
            <a:r>
              <a:rPr lang="en-US" sz="1600" strike="sngStrike">
                <a:solidFill>
                  <a:srgbClr val="3567B1"/>
                </a:solidFill>
              </a:rPr>
              <a:t> </a:t>
            </a:r>
            <a:r>
              <a:rPr lang="en-US" sz="1600">
                <a:solidFill>
                  <a:srgbClr val="3567B1"/>
                </a:solidFill>
              </a:rPr>
              <a:t>resources on the grid</a:t>
            </a:r>
          </a:p>
        </p:txBody>
      </p:sp>
      <p:sp>
        <p:nvSpPr>
          <p:cNvPr id="5" name="Text Placeholder 4">
            <a:extLst>
              <a:ext uri="{FF2B5EF4-FFF2-40B4-BE49-F238E27FC236}">
                <a16:creationId xmlns:a16="http://schemas.microsoft.com/office/drawing/2014/main" id="{E191871B-58CA-40A3-60E6-7919B4247200}"/>
              </a:ext>
            </a:extLst>
          </p:cNvPr>
          <p:cNvSpPr>
            <a:spLocks noGrp="1"/>
          </p:cNvSpPr>
          <p:nvPr>
            <p:ph type="body" sz="quarter" idx="16"/>
          </p:nvPr>
        </p:nvSpPr>
        <p:spPr>
          <a:xfrm>
            <a:off x="482025" y="1485756"/>
            <a:ext cx="5524138" cy="551184"/>
          </a:xfrm>
        </p:spPr>
        <p:txBody>
          <a:bodyPr/>
          <a:lstStyle/>
          <a:p>
            <a:r>
              <a:rPr lang="en-US" sz="2800"/>
              <a:t>Goals for 2025</a:t>
            </a:r>
          </a:p>
        </p:txBody>
      </p:sp>
      <p:sp>
        <p:nvSpPr>
          <p:cNvPr id="8" name="Text Placeholder 3">
            <a:extLst>
              <a:ext uri="{FF2B5EF4-FFF2-40B4-BE49-F238E27FC236}">
                <a16:creationId xmlns:a16="http://schemas.microsoft.com/office/drawing/2014/main" id="{85629D6D-1371-37E1-A424-B00E301A64A2}"/>
              </a:ext>
            </a:extLst>
          </p:cNvPr>
          <p:cNvSpPr txBox="1">
            <a:spLocks/>
          </p:cNvSpPr>
          <p:nvPr/>
        </p:nvSpPr>
        <p:spPr>
          <a:xfrm>
            <a:off x="468459" y="4561609"/>
            <a:ext cx="6673746" cy="1719404"/>
          </a:xfrm>
          <a:prstGeom prst="rect">
            <a:avLst/>
          </a:prstGeom>
        </p:spPr>
        <p:txBody>
          <a:bodyPr numCol="1" spcCol="548640"/>
          <a:lstStyle>
            <a:lvl1pPr marL="0" indent="0" algn="l" defTabSz="914400" rtl="0" eaLnBrk="1" latinLnBrk="0" hangingPunct="1">
              <a:lnSpc>
                <a:spcPct val="90000"/>
              </a:lnSpc>
              <a:spcBef>
                <a:spcPts val="1000"/>
              </a:spcBef>
              <a:buFontTx/>
              <a:buNone/>
              <a:defRPr sz="1400" b="0" kern="1200">
                <a:solidFill>
                  <a:schemeClr val="tx1">
                    <a:lumMod val="50000"/>
                    <a:lumOff val="50000"/>
                  </a:schemeClr>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Tx/>
              <a:buNone/>
              <a:tabLst/>
              <a:defRPr/>
            </a:pPr>
            <a:r>
              <a:rPr kumimoji="0" lang="en-US" sz="1800" b="1" i="0" u="none" strike="noStrike" kern="1200" cap="none" spc="0" normalizeH="0" baseline="0" noProof="0">
                <a:ln>
                  <a:noFill/>
                </a:ln>
                <a:solidFill>
                  <a:srgbClr val="3567B1"/>
                </a:solidFill>
                <a:effectLst/>
                <a:uLnTx/>
                <a:uFillTx/>
                <a:latin typeface="Calibri" panose="020F0502020204030204"/>
                <a:ea typeface="+mn-ea"/>
                <a:cs typeface="+mn-cs"/>
              </a:rPr>
              <a:t>MOR-EV Rebate Program and MA Clean Cities Coalition </a:t>
            </a:r>
          </a:p>
          <a:p>
            <a:pPr marL="285750" marR="0" lvl="0" indent="-285750" algn="just"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1600" b="0" i="0" u="none" strike="noStrike" kern="1200" cap="none" spc="0" normalizeH="0" baseline="0" noProof="0">
                <a:ln>
                  <a:noFill/>
                </a:ln>
                <a:solidFill>
                  <a:srgbClr val="3567B1"/>
                </a:solidFill>
                <a:effectLst/>
                <a:uLnTx/>
                <a:uFillTx/>
                <a:latin typeface="Calibri" panose="020F0502020204030204"/>
                <a:ea typeface="+mn-ea"/>
                <a:cs typeface="+mn-cs"/>
              </a:rPr>
              <a:t>Better prioritize EV access for low- and moderate-income (LMI) residents and improve program cost-effectiveness </a:t>
            </a:r>
          </a:p>
          <a:p>
            <a:pPr marL="285750" marR="0" lvl="0" indent="-285750" algn="just"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1600" b="0" i="0" u="none" strike="noStrike" kern="1200" cap="none" spc="0" normalizeH="0" baseline="0" noProof="0">
                <a:ln>
                  <a:noFill/>
                </a:ln>
                <a:solidFill>
                  <a:srgbClr val="3567B1"/>
                </a:solidFill>
                <a:effectLst/>
                <a:uLnTx/>
                <a:uFillTx/>
                <a:latin typeface="Calibri" panose="020F0502020204030204"/>
                <a:ea typeface="+mn-ea"/>
                <a:cs typeface="+mn-cs"/>
              </a:rPr>
              <a:t>Advance medium- and heavy-duty vehicle electrification through MOR-EV rebates, with additional incentives for fleets operating in Environmental Justice Communities  </a:t>
            </a:r>
          </a:p>
          <a:p>
            <a:pPr marL="285750" marR="0" lvl="0" indent="-28575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endParaRPr kumimoji="0" lang="en-US" sz="1400" b="0" i="0" u="none" strike="noStrike" kern="1200" cap="none" spc="0" normalizeH="0" baseline="0" noProof="0">
              <a:ln>
                <a:noFill/>
              </a:ln>
              <a:solidFill>
                <a:prstClr val="black">
                  <a:lumMod val="50000"/>
                  <a:lumOff val="50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9965540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2F9DEF3D-DBEB-18EE-9627-F7E940FA8EBF}"/>
            </a:ext>
          </a:extLst>
        </p:cNvPr>
        <p:cNvGrpSpPr/>
        <p:nvPr/>
      </p:nvGrpSpPr>
      <p:grpSpPr>
        <a:xfrm>
          <a:off x="0" y="0"/>
          <a:ext cx="0" cy="0"/>
          <a:chOff x="0" y="0"/>
          <a:chExt cx="0" cy="0"/>
        </a:xfrm>
      </p:grpSpPr>
      <p:sp>
        <p:nvSpPr>
          <p:cNvPr id="24" name="TextBox 23">
            <a:extLst>
              <a:ext uri="{FF2B5EF4-FFF2-40B4-BE49-F238E27FC236}">
                <a16:creationId xmlns:a16="http://schemas.microsoft.com/office/drawing/2014/main" id="{892D35E3-764A-CFDB-96D4-F04ADE59D91E}"/>
              </a:ext>
            </a:extLst>
          </p:cNvPr>
          <p:cNvSpPr txBox="1"/>
          <p:nvPr/>
        </p:nvSpPr>
        <p:spPr>
          <a:xfrm>
            <a:off x="8509805" y="1975288"/>
            <a:ext cx="1462260" cy="338554"/>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srgbClr val="1E7F7B"/>
                </a:solidFill>
                <a:effectLst/>
                <a:uLnTx/>
                <a:uFillTx/>
                <a:latin typeface="Calibri" panose="020F0502020204030204"/>
                <a:ea typeface="+mn-ea"/>
                <a:cs typeface="Sora" pitchFamily="2" charset="0"/>
              </a:rPr>
              <a:t>2025 Timelines</a:t>
            </a:r>
          </a:p>
        </p:txBody>
      </p:sp>
      <p:sp>
        <p:nvSpPr>
          <p:cNvPr id="25" name="TextBox 24">
            <a:extLst>
              <a:ext uri="{FF2B5EF4-FFF2-40B4-BE49-F238E27FC236}">
                <a16:creationId xmlns:a16="http://schemas.microsoft.com/office/drawing/2014/main" id="{8624B242-A154-E537-478D-61B3995D1F26}"/>
              </a:ext>
            </a:extLst>
          </p:cNvPr>
          <p:cNvSpPr txBox="1"/>
          <p:nvPr/>
        </p:nvSpPr>
        <p:spPr>
          <a:xfrm>
            <a:off x="8509805" y="2240857"/>
            <a:ext cx="2977345" cy="1517980"/>
          </a:xfrm>
          <a:prstGeom prst="rect">
            <a:avLst/>
          </a:prstGeom>
          <a:noFill/>
        </p:spPr>
        <p:txBody>
          <a:bodyPr wrap="square">
            <a:spAutoFit/>
          </a:bodyPr>
          <a:lstStyle/>
          <a:p>
            <a:pPr marL="171450" marR="0" lvl="0" indent="-171450" algn="l" defTabSz="914400" rtl="0" eaLnBrk="1" fontAlgn="auto" latinLnBrk="0" hangingPunct="1">
              <a:lnSpc>
                <a:spcPts val="1600"/>
              </a:lnSpc>
              <a:spcBef>
                <a:spcPts val="0"/>
              </a:spcBef>
              <a:spcAft>
                <a:spcPts val="0"/>
              </a:spcAft>
              <a:buClrTx/>
              <a:buSzTx/>
              <a:buFont typeface="Arial" panose="020B0604020202020204" pitchFamily="34" charset="0"/>
              <a:buChar char="•"/>
              <a:tabLst/>
              <a:defRPr/>
            </a:pPr>
            <a:r>
              <a:rPr kumimoji="0" lang="en-US" sz="1200" b="1" i="0" u="none" strike="noStrike" kern="1200" cap="none" spc="0" normalizeH="0" baseline="0" noProof="0">
                <a:ln>
                  <a:noFill/>
                </a:ln>
                <a:solidFill>
                  <a:prstClr val="black">
                    <a:lumMod val="50000"/>
                    <a:lumOff val="50000"/>
                  </a:prstClr>
                </a:solidFill>
                <a:effectLst/>
                <a:uLnTx/>
                <a:uFillTx/>
                <a:latin typeface="Calibri" panose="020F0502020204030204"/>
                <a:ea typeface="+mn-ea"/>
                <a:cs typeface="+mn-cs"/>
              </a:rPr>
              <a:t>Early Spring</a:t>
            </a:r>
            <a:r>
              <a:rPr kumimoji="0" lang="en-US" sz="1200" b="0" i="0" u="none" strike="noStrike" kern="1200" cap="none" spc="0" normalizeH="0" baseline="0" noProof="0">
                <a:ln>
                  <a:noFill/>
                </a:ln>
                <a:solidFill>
                  <a:prstClr val="black">
                    <a:lumMod val="50000"/>
                    <a:lumOff val="50000"/>
                  </a:prstClr>
                </a:solidFill>
                <a:effectLst/>
                <a:uLnTx/>
                <a:uFillTx/>
                <a:latin typeface="Calibri" panose="020F0502020204030204"/>
                <a:ea typeface="+mn-ea"/>
                <a:cs typeface="+mn-cs"/>
              </a:rPr>
              <a:t>: Implement CHDV Grant</a:t>
            </a:r>
          </a:p>
          <a:p>
            <a:pPr marL="171450" marR="0" lvl="0" indent="-171450" algn="l" defTabSz="914400" rtl="0" eaLnBrk="1" fontAlgn="auto" latinLnBrk="0" hangingPunct="1">
              <a:lnSpc>
                <a:spcPts val="1600"/>
              </a:lnSpc>
              <a:spcBef>
                <a:spcPts val="0"/>
              </a:spcBef>
              <a:spcAft>
                <a:spcPts val="0"/>
              </a:spcAft>
              <a:buClrTx/>
              <a:buSzTx/>
              <a:buFont typeface="Arial" panose="020B0604020202020204" pitchFamily="34" charset="0"/>
              <a:buChar char="•"/>
              <a:tabLst/>
              <a:defRPr/>
            </a:pPr>
            <a:r>
              <a:rPr kumimoji="0" lang="en-US" sz="1200" b="1" i="0" u="none" strike="noStrike" kern="1200" cap="none" spc="0" normalizeH="0" baseline="0" noProof="0">
                <a:ln>
                  <a:noFill/>
                </a:ln>
                <a:solidFill>
                  <a:prstClr val="black">
                    <a:lumMod val="50000"/>
                    <a:lumOff val="50000"/>
                  </a:prstClr>
                </a:solidFill>
                <a:effectLst/>
                <a:uLnTx/>
                <a:uFillTx/>
                <a:latin typeface="Calibri" panose="020F0502020204030204"/>
                <a:ea typeface="+mn-ea"/>
                <a:cs typeface="+mn-cs"/>
              </a:rPr>
              <a:t>Early Spring</a:t>
            </a:r>
            <a:r>
              <a:rPr kumimoji="0" lang="en-US" sz="1200" b="0" i="0" u="none" strike="noStrike" kern="1200" cap="none" spc="0" normalizeH="0" baseline="0" noProof="0">
                <a:ln>
                  <a:noFill/>
                </a:ln>
                <a:solidFill>
                  <a:prstClr val="black">
                    <a:lumMod val="50000"/>
                    <a:lumOff val="50000"/>
                  </a:prstClr>
                </a:solidFill>
                <a:effectLst/>
                <a:uLnTx/>
                <a:uFillTx/>
                <a:latin typeface="Calibri" panose="020F0502020204030204"/>
                <a:ea typeface="+mn-ea"/>
                <a:cs typeface="+mn-cs"/>
              </a:rPr>
              <a:t>: Launch large-scale decarbonization implementation grants for state sites</a:t>
            </a:r>
          </a:p>
          <a:p>
            <a:pPr marL="171450" marR="0" lvl="0" indent="-171450" algn="l" defTabSz="914400" rtl="0" eaLnBrk="1" fontAlgn="auto" latinLnBrk="0" hangingPunct="1">
              <a:lnSpc>
                <a:spcPts val="1600"/>
              </a:lnSpc>
              <a:spcBef>
                <a:spcPts val="0"/>
              </a:spcBef>
              <a:spcAft>
                <a:spcPts val="0"/>
              </a:spcAft>
              <a:buClrTx/>
              <a:buSzTx/>
              <a:buFont typeface="Arial" panose="020B0604020202020204" pitchFamily="34" charset="0"/>
              <a:buChar char="•"/>
              <a:tabLst/>
              <a:defRPr/>
            </a:pPr>
            <a:r>
              <a:rPr kumimoji="0" lang="en-US" sz="1200" b="1" i="0" u="none" strike="noStrike" kern="1200" cap="none" spc="0" normalizeH="0" baseline="0" noProof="0">
                <a:ln>
                  <a:noFill/>
                </a:ln>
                <a:solidFill>
                  <a:prstClr val="black">
                    <a:lumMod val="50000"/>
                    <a:lumOff val="50000"/>
                  </a:prstClr>
                </a:solidFill>
                <a:effectLst/>
                <a:uLnTx/>
                <a:uFillTx/>
                <a:latin typeface="Calibri" panose="020F0502020204030204"/>
                <a:ea typeface="+mn-ea"/>
                <a:cs typeface="+mn-cs"/>
              </a:rPr>
              <a:t>Summer</a:t>
            </a:r>
            <a:r>
              <a:rPr kumimoji="0" lang="en-US" sz="1200" b="0" i="0" u="none" strike="noStrike" kern="1200" cap="none" spc="0" normalizeH="0" baseline="0" noProof="0">
                <a:ln>
                  <a:noFill/>
                </a:ln>
                <a:solidFill>
                  <a:prstClr val="black">
                    <a:lumMod val="50000"/>
                    <a:lumOff val="50000"/>
                  </a:prstClr>
                </a:solidFill>
                <a:effectLst/>
                <a:uLnTx/>
                <a:uFillTx/>
                <a:latin typeface="Calibri" panose="020F0502020204030204"/>
                <a:ea typeface="+mn-ea"/>
                <a:cs typeface="+mn-cs"/>
              </a:rPr>
              <a:t>: Finalize updates to MOR-EV Regulations</a:t>
            </a:r>
          </a:p>
          <a:p>
            <a:pPr marL="171450" marR="0" lvl="0" indent="-171450" algn="l" defTabSz="914400" rtl="0" eaLnBrk="1" fontAlgn="auto" latinLnBrk="0" hangingPunct="1">
              <a:lnSpc>
                <a:spcPts val="1600"/>
              </a:lnSpc>
              <a:spcBef>
                <a:spcPts val="0"/>
              </a:spcBef>
              <a:spcAft>
                <a:spcPts val="0"/>
              </a:spcAft>
              <a:buClrTx/>
              <a:buSzTx/>
              <a:buFont typeface="Arial" panose="020B0604020202020204" pitchFamily="34" charset="0"/>
              <a:buChar char="•"/>
              <a:tabLst/>
              <a:defRPr/>
            </a:pPr>
            <a:r>
              <a:rPr kumimoji="0" lang="en-US" sz="1200" b="1" i="0" u="none" strike="noStrike" kern="1200" cap="none" spc="0" normalizeH="0" baseline="0" noProof="0">
                <a:ln>
                  <a:noFill/>
                </a:ln>
                <a:solidFill>
                  <a:prstClr val="black">
                    <a:lumMod val="50000"/>
                    <a:lumOff val="50000"/>
                  </a:prstClr>
                </a:solidFill>
                <a:effectLst/>
                <a:uLnTx/>
                <a:uFillTx/>
                <a:latin typeface="Calibri" panose="020F0502020204030204"/>
                <a:ea typeface="+mn-ea"/>
                <a:cs typeface="+mn-cs"/>
              </a:rPr>
              <a:t>Winter</a:t>
            </a:r>
            <a:r>
              <a:rPr kumimoji="0" lang="en-US" sz="1200" b="0" i="0" u="none" strike="noStrike" kern="1200" cap="none" spc="0" normalizeH="0" baseline="0" noProof="0">
                <a:ln>
                  <a:noFill/>
                </a:ln>
                <a:solidFill>
                  <a:prstClr val="black">
                    <a:lumMod val="50000"/>
                    <a:lumOff val="50000"/>
                  </a:prstClr>
                </a:solidFill>
                <a:effectLst/>
                <a:uLnTx/>
                <a:uFillTx/>
                <a:latin typeface="Calibri" panose="020F0502020204030204"/>
                <a:ea typeface="+mn-ea"/>
                <a:cs typeface="+mn-cs"/>
              </a:rPr>
              <a:t>: Host annual LBE Awards</a:t>
            </a:r>
          </a:p>
        </p:txBody>
      </p:sp>
      <p:cxnSp>
        <p:nvCxnSpPr>
          <p:cNvPr id="26" name="Straight Connector 25">
            <a:extLst>
              <a:ext uri="{FF2B5EF4-FFF2-40B4-BE49-F238E27FC236}">
                <a16:creationId xmlns:a16="http://schemas.microsoft.com/office/drawing/2014/main" id="{660CD639-AB14-C495-DA83-49F26A9AB4B1}"/>
              </a:ext>
            </a:extLst>
          </p:cNvPr>
          <p:cNvCxnSpPr>
            <a:cxnSpLocks/>
          </p:cNvCxnSpPr>
          <p:nvPr/>
        </p:nvCxnSpPr>
        <p:spPr>
          <a:xfrm>
            <a:off x="8509805" y="3922477"/>
            <a:ext cx="2262187" cy="0"/>
          </a:xfrm>
          <a:prstGeom prst="line">
            <a:avLst/>
          </a:prstGeom>
          <a:ln w="9525">
            <a:solidFill>
              <a:schemeClr val="tx2">
                <a:lumMod val="25000"/>
                <a:lumOff val="75000"/>
              </a:schemeClr>
            </a:solidFill>
          </a:ln>
        </p:spPr>
        <p:style>
          <a:lnRef idx="1">
            <a:schemeClr val="accent1"/>
          </a:lnRef>
          <a:fillRef idx="0">
            <a:schemeClr val="accent1"/>
          </a:fillRef>
          <a:effectRef idx="0">
            <a:schemeClr val="accent1"/>
          </a:effectRef>
          <a:fontRef idx="minor">
            <a:schemeClr val="tx1"/>
          </a:fontRef>
        </p:style>
      </p:cxnSp>
      <p:sp>
        <p:nvSpPr>
          <p:cNvPr id="27" name="TextBox 26">
            <a:extLst>
              <a:ext uri="{FF2B5EF4-FFF2-40B4-BE49-F238E27FC236}">
                <a16:creationId xmlns:a16="http://schemas.microsoft.com/office/drawing/2014/main" id="{738A7FBD-7355-1D66-BCF0-60008D9F9D02}"/>
              </a:ext>
            </a:extLst>
          </p:cNvPr>
          <p:cNvSpPr txBox="1"/>
          <p:nvPr/>
        </p:nvSpPr>
        <p:spPr>
          <a:xfrm>
            <a:off x="8509805" y="4125086"/>
            <a:ext cx="3063070"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srgbClr val="1E7F7B"/>
                </a:solidFill>
                <a:effectLst/>
                <a:uLnTx/>
                <a:uFillTx/>
                <a:latin typeface="Calibri" panose="020F0502020204030204"/>
                <a:ea typeface="+mn-ea"/>
                <a:cs typeface="Sora" pitchFamily="2" charset="0"/>
              </a:rPr>
              <a:t>Public Engagement Opportunities</a:t>
            </a:r>
          </a:p>
        </p:txBody>
      </p:sp>
      <p:sp>
        <p:nvSpPr>
          <p:cNvPr id="28" name="TextBox 27">
            <a:extLst>
              <a:ext uri="{FF2B5EF4-FFF2-40B4-BE49-F238E27FC236}">
                <a16:creationId xmlns:a16="http://schemas.microsoft.com/office/drawing/2014/main" id="{33BED8BB-2C5A-3BD9-666F-1673F2058778}"/>
              </a:ext>
            </a:extLst>
          </p:cNvPr>
          <p:cNvSpPr txBox="1"/>
          <p:nvPr/>
        </p:nvSpPr>
        <p:spPr>
          <a:xfrm>
            <a:off x="8509805" y="4390655"/>
            <a:ext cx="2977345" cy="1312795"/>
          </a:xfrm>
          <a:prstGeom prst="rect">
            <a:avLst/>
          </a:prstGeom>
          <a:noFill/>
        </p:spPr>
        <p:txBody>
          <a:bodyPr wrap="square">
            <a:spAutoFit/>
          </a:bodyPr>
          <a:lstStyle/>
          <a:p>
            <a:pPr marL="171450" marR="0" lvl="0" indent="-171450" algn="l" defTabSz="914400" rtl="0" eaLnBrk="1" fontAlgn="auto" latinLnBrk="0" hangingPunct="1">
              <a:lnSpc>
                <a:spcPts val="1600"/>
              </a:lnSpc>
              <a:spcBef>
                <a:spcPts val="0"/>
              </a:spcBef>
              <a:spcAft>
                <a:spcPts val="0"/>
              </a:spcAft>
              <a:buClrTx/>
              <a:buSzTx/>
              <a:buFont typeface="Arial" panose="020B0604020202020204" pitchFamily="34" charset="0"/>
              <a:buChar char="•"/>
              <a:tabLst/>
              <a:defRPr/>
            </a:pPr>
            <a:r>
              <a:rPr kumimoji="0" lang="en-US" sz="1200" b="1" i="0" u="none" strike="noStrike" kern="1200" cap="none" spc="0" normalizeH="0" baseline="0" noProof="0">
                <a:ln>
                  <a:noFill/>
                </a:ln>
                <a:solidFill>
                  <a:prstClr val="black">
                    <a:lumMod val="50000"/>
                    <a:lumOff val="50000"/>
                  </a:prstClr>
                </a:solidFill>
                <a:effectLst/>
                <a:uLnTx/>
                <a:uFillTx/>
                <a:latin typeface="Calibri" panose="020F0502020204030204"/>
                <a:ea typeface="+mn-ea"/>
                <a:cs typeface="+mn-cs"/>
              </a:rPr>
              <a:t>Early Spring</a:t>
            </a:r>
            <a:r>
              <a:rPr kumimoji="0" lang="en-US" sz="1200" b="0" i="0" u="none" strike="noStrike" kern="1200" cap="none" spc="0" normalizeH="0" baseline="0" noProof="0">
                <a:ln>
                  <a:noFill/>
                </a:ln>
                <a:solidFill>
                  <a:prstClr val="black">
                    <a:lumMod val="50000"/>
                    <a:lumOff val="50000"/>
                  </a:prstClr>
                </a:solidFill>
                <a:effectLst/>
                <a:uLnTx/>
                <a:uFillTx/>
                <a:latin typeface="Calibri" panose="020F0502020204030204"/>
                <a:ea typeface="+mn-ea"/>
                <a:cs typeface="+mn-cs"/>
              </a:rPr>
              <a:t>: MOR-EV Regulations revision and public comment process</a:t>
            </a:r>
          </a:p>
          <a:p>
            <a:pPr marL="171450" marR="0" lvl="0" indent="-171450" algn="l" defTabSz="914400" rtl="0" eaLnBrk="1" fontAlgn="auto" latinLnBrk="0" hangingPunct="1">
              <a:lnSpc>
                <a:spcPts val="1600"/>
              </a:lnSpc>
              <a:spcBef>
                <a:spcPts val="0"/>
              </a:spcBef>
              <a:spcAft>
                <a:spcPts val="0"/>
              </a:spcAft>
              <a:buClrTx/>
              <a:buSzTx/>
              <a:buFont typeface="Arial" panose="020B0604020202020204" pitchFamily="34" charset="0"/>
              <a:buChar char="•"/>
              <a:tabLst/>
              <a:defRPr/>
            </a:pPr>
            <a:r>
              <a:rPr kumimoji="0" lang="en-US" sz="1200" b="1" i="0" u="none" strike="noStrike" kern="1200" cap="none" spc="0" normalizeH="0" baseline="0" noProof="0">
                <a:ln>
                  <a:noFill/>
                </a:ln>
                <a:solidFill>
                  <a:prstClr val="black">
                    <a:lumMod val="50000"/>
                    <a:lumOff val="50000"/>
                  </a:prstClr>
                </a:solidFill>
                <a:effectLst/>
                <a:uLnTx/>
                <a:uFillTx/>
                <a:latin typeface="Calibri" panose="020F0502020204030204"/>
                <a:ea typeface="+mn-ea"/>
                <a:cs typeface="+mn-cs"/>
              </a:rPr>
              <a:t>Fall</a:t>
            </a:r>
            <a:r>
              <a:rPr kumimoji="0" lang="en-US" sz="1200" b="0" i="0" u="none" strike="noStrike" kern="1200" cap="none" spc="0" normalizeH="0" baseline="0" noProof="0">
                <a:ln>
                  <a:noFill/>
                </a:ln>
                <a:solidFill>
                  <a:prstClr val="black">
                    <a:lumMod val="50000"/>
                    <a:lumOff val="50000"/>
                  </a:prstClr>
                </a:solidFill>
                <a:effectLst/>
                <a:uLnTx/>
                <a:uFillTx/>
                <a:latin typeface="Calibri" panose="020F0502020204030204"/>
                <a:ea typeface="+mn-ea"/>
                <a:cs typeface="+mn-cs"/>
              </a:rPr>
              <a:t>: Issue MOR-EV report to legislature</a:t>
            </a:r>
          </a:p>
          <a:p>
            <a:pPr marL="171450" marR="0" lvl="0" indent="-171450" algn="l" defTabSz="914400" rtl="0" eaLnBrk="1" fontAlgn="auto" latinLnBrk="0" hangingPunct="1">
              <a:lnSpc>
                <a:spcPts val="1600"/>
              </a:lnSpc>
              <a:spcBef>
                <a:spcPts val="0"/>
              </a:spcBef>
              <a:spcAft>
                <a:spcPts val="0"/>
              </a:spcAft>
              <a:buClrTx/>
              <a:buSzTx/>
              <a:buFont typeface="Arial" panose="020B0604020202020204" pitchFamily="34" charset="0"/>
              <a:buChar char="•"/>
              <a:tabLst/>
              <a:defRPr/>
            </a:pPr>
            <a:r>
              <a:rPr kumimoji="0" lang="en-US" sz="1200" b="1" i="0" u="none" strike="noStrike" kern="1200" cap="none" spc="0" normalizeH="0" baseline="0" noProof="0">
                <a:ln>
                  <a:noFill/>
                </a:ln>
                <a:solidFill>
                  <a:prstClr val="black">
                    <a:lumMod val="50000"/>
                    <a:lumOff val="50000"/>
                  </a:prstClr>
                </a:solidFill>
                <a:effectLst/>
                <a:uLnTx/>
                <a:uFillTx/>
                <a:latin typeface="Calibri" panose="020F0502020204030204"/>
                <a:ea typeface="+mn-ea"/>
                <a:cs typeface="+mn-cs"/>
              </a:rPr>
              <a:t>Fall</a:t>
            </a:r>
            <a:r>
              <a:rPr kumimoji="0" lang="en-US" sz="1200" b="0" i="0" u="none" strike="noStrike" kern="1200" cap="none" spc="0" normalizeH="0" baseline="0" noProof="0">
                <a:ln>
                  <a:noFill/>
                </a:ln>
                <a:solidFill>
                  <a:prstClr val="black">
                    <a:lumMod val="50000"/>
                    <a:lumOff val="50000"/>
                  </a:prstClr>
                </a:solidFill>
                <a:effectLst/>
                <a:uLnTx/>
                <a:uFillTx/>
                <a:latin typeface="Calibri" panose="020F0502020204030204"/>
                <a:ea typeface="+mn-ea"/>
                <a:cs typeface="+mn-cs"/>
              </a:rPr>
              <a:t>: Open LBE Award application for state agencies, campuses, municipalities, and individuals </a:t>
            </a:r>
          </a:p>
        </p:txBody>
      </p:sp>
      <p:sp>
        <p:nvSpPr>
          <p:cNvPr id="2" name="Text Placeholder 1">
            <a:extLst>
              <a:ext uri="{FF2B5EF4-FFF2-40B4-BE49-F238E27FC236}">
                <a16:creationId xmlns:a16="http://schemas.microsoft.com/office/drawing/2014/main" id="{B07C227C-21F6-B07C-C7A9-428C4BCE9CCE}"/>
              </a:ext>
            </a:extLst>
          </p:cNvPr>
          <p:cNvSpPr>
            <a:spLocks noGrp="1"/>
          </p:cNvSpPr>
          <p:nvPr>
            <p:ph type="body" sz="quarter" idx="11"/>
          </p:nvPr>
        </p:nvSpPr>
        <p:spPr>
          <a:xfrm>
            <a:off x="533399" y="293896"/>
            <a:ext cx="11125201" cy="607100"/>
          </a:xfrm>
        </p:spPr>
        <p:txBody>
          <a:bodyPr/>
          <a:lstStyle/>
          <a:p>
            <a:r>
              <a:rPr lang="en-US" sz="4000"/>
              <a:t>Leading By Example</a:t>
            </a:r>
          </a:p>
        </p:txBody>
      </p:sp>
      <p:sp>
        <p:nvSpPr>
          <p:cNvPr id="3" name="Text Placeholder 16">
            <a:extLst>
              <a:ext uri="{FF2B5EF4-FFF2-40B4-BE49-F238E27FC236}">
                <a16:creationId xmlns:a16="http://schemas.microsoft.com/office/drawing/2014/main" id="{F4FF4D76-2AB8-D998-EFA9-896EF6C6C0DE}"/>
              </a:ext>
            </a:extLst>
          </p:cNvPr>
          <p:cNvSpPr txBox="1">
            <a:spLocks/>
          </p:cNvSpPr>
          <p:nvPr/>
        </p:nvSpPr>
        <p:spPr>
          <a:xfrm>
            <a:off x="525575" y="975247"/>
            <a:ext cx="5644212" cy="46192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800" b="1" i="0" u="none" strike="noStrike" kern="1200" cap="none" spc="0" normalizeH="0" baseline="0" noProof="0">
                <a:ln>
                  <a:noFill/>
                </a:ln>
                <a:solidFill>
                  <a:srgbClr val="2CB34B"/>
                </a:solidFill>
                <a:effectLst/>
                <a:uLnTx/>
                <a:uFillTx/>
                <a:latin typeface="Calibri" panose="020F0502020204030204"/>
                <a:ea typeface="+mn-ea"/>
                <a:cs typeface="+mn-cs"/>
              </a:rPr>
              <a:t>2025 Key Projects</a:t>
            </a:r>
          </a:p>
        </p:txBody>
      </p:sp>
      <p:pic>
        <p:nvPicPr>
          <p:cNvPr id="7" name="Picture Placeholder 6">
            <a:extLst>
              <a:ext uri="{FF2B5EF4-FFF2-40B4-BE49-F238E27FC236}">
                <a16:creationId xmlns:a16="http://schemas.microsoft.com/office/drawing/2014/main" id="{E70A34C9-749F-CDF1-2497-3A7581B7EF24}"/>
              </a:ext>
              <a:ext uri="{C183D7F6-B498-43B3-948B-1728B52AA6E4}">
                <adec:decorative xmlns:adec="http://schemas.microsoft.com/office/drawing/2017/decorative" val="1"/>
              </a:ext>
            </a:extLst>
          </p:cNvPr>
          <p:cNvPicPr>
            <a:picLocks noGrp="1" noChangeAspect="1"/>
          </p:cNvPicPr>
          <p:nvPr>
            <p:ph type="pic" sz="quarter" idx="13"/>
          </p:nvPr>
        </p:nvPicPr>
        <p:blipFill>
          <a:blip r:embed="rId2"/>
          <a:srcRect l="59" r="59"/>
          <a:stretch/>
        </p:blipFill>
        <p:spPr/>
      </p:pic>
      <p:sp>
        <p:nvSpPr>
          <p:cNvPr id="10" name="Text Placeholder 3">
            <a:extLst>
              <a:ext uri="{FF2B5EF4-FFF2-40B4-BE49-F238E27FC236}">
                <a16:creationId xmlns:a16="http://schemas.microsoft.com/office/drawing/2014/main" id="{EA1B4DAE-5F6F-B504-8EBB-385595B95C8E}"/>
              </a:ext>
            </a:extLst>
          </p:cNvPr>
          <p:cNvSpPr txBox="1">
            <a:spLocks/>
          </p:cNvSpPr>
          <p:nvPr/>
        </p:nvSpPr>
        <p:spPr>
          <a:xfrm>
            <a:off x="361951" y="1514173"/>
            <a:ext cx="4708666" cy="198054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600" b="1" i="0" u="none" strike="noStrike" kern="1200" cap="none" spc="0" normalizeH="0" baseline="0" noProof="0">
                <a:ln>
                  <a:noFill/>
                </a:ln>
                <a:solidFill>
                  <a:srgbClr val="3567B1"/>
                </a:solidFill>
                <a:effectLst/>
                <a:uLnTx/>
                <a:uFillTx/>
                <a:latin typeface="Calibri" panose="020F0502020204030204"/>
                <a:ea typeface="+mn-ea"/>
                <a:cs typeface="+mn-cs"/>
              </a:rPr>
              <a:t>LBE Executive Order 594</a:t>
            </a:r>
            <a:r>
              <a:rPr kumimoji="0" lang="en-US" sz="2800" b="1" i="0" u="none" strike="noStrike" kern="1200" cap="none" spc="0" normalizeH="0" baseline="0" noProof="0">
                <a:ln>
                  <a:noFill/>
                </a:ln>
                <a:solidFill>
                  <a:prstClr val="black"/>
                </a:solidFill>
                <a:effectLst/>
                <a:uLnTx/>
                <a:uFillTx/>
                <a:latin typeface="Calibri" panose="020F0502020204030204"/>
                <a:ea typeface="+mn-ea"/>
                <a:cs typeface="+mn-cs"/>
              </a:rPr>
              <a:t> </a:t>
            </a:r>
            <a:r>
              <a:rPr kumimoji="0" lang="en-US" sz="1600" b="1" i="0" u="none" strike="noStrike" kern="1200" cap="none" spc="0" normalizeH="0" baseline="0" noProof="0">
                <a:ln>
                  <a:noFill/>
                </a:ln>
                <a:solidFill>
                  <a:srgbClr val="3567B1"/>
                </a:solidFill>
                <a:effectLst/>
                <a:uLnTx/>
                <a:uFillTx/>
                <a:latin typeface="Calibri" panose="020F0502020204030204"/>
                <a:ea typeface="+mn-ea"/>
                <a:cs typeface="+mn-cs"/>
              </a:rPr>
              <a:t>Implementation</a:t>
            </a:r>
          </a:p>
          <a:p>
            <a:pPr marL="228600" marR="0" lvl="0" indent="-228600" algn="l" defTabSz="914400" rtl="0" eaLnBrk="1" fontAlgn="auto" latinLnBrk="0" hangingPunct="1">
              <a:lnSpc>
                <a:spcPct val="100000"/>
              </a:lnSpc>
              <a:spcBef>
                <a:spcPts val="600"/>
              </a:spcBef>
              <a:spcAft>
                <a:spcPts val="0"/>
              </a:spcAft>
              <a:buClrTx/>
              <a:buSzTx/>
              <a:buFont typeface="Arial" panose="020B0604020202020204" pitchFamily="34" charset="0"/>
              <a:buChar char="•"/>
              <a:tabLst/>
              <a:defRPr/>
            </a:pPr>
            <a:r>
              <a:rPr kumimoji="0" lang="en-US" sz="1400" b="0" i="0" u="none" strike="noStrike" kern="1200" cap="none" spc="0" normalizeH="0" baseline="0" noProof="0">
                <a:ln>
                  <a:noFill/>
                </a:ln>
                <a:solidFill>
                  <a:srgbClr val="3567B1"/>
                </a:solidFill>
                <a:effectLst/>
                <a:uLnTx/>
                <a:uFillTx/>
                <a:latin typeface="Calibri" panose="020F0502020204030204"/>
                <a:ea typeface="+mn-ea"/>
                <a:cs typeface="+mn-cs"/>
              </a:rPr>
              <a:t>Launch $20M grant program to support larger state building decarbonization </a:t>
            </a:r>
          </a:p>
          <a:p>
            <a:pPr marL="228600" marR="0" lvl="0" indent="-228600" algn="l" defTabSz="914400" rtl="0" eaLnBrk="1" fontAlgn="auto" latinLnBrk="0" hangingPunct="1">
              <a:lnSpc>
                <a:spcPct val="100000"/>
              </a:lnSpc>
              <a:spcBef>
                <a:spcPts val="600"/>
              </a:spcBef>
              <a:spcAft>
                <a:spcPts val="0"/>
              </a:spcAft>
              <a:buClrTx/>
              <a:buSzTx/>
              <a:buFont typeface="Arial" panose="020B0604020202020204" pitchFamily="34" charset="0"/>
              <a:buChar char="•"/>
              <a:tabLst/>
              <a:defRPr/>
            </a:pPr>
            <a:r>
              <a:rPr kumimoji="0" lang="en-US" sz="1400" b="0" i="0" u="none" strike="noStrike" kern="1200" cap="none" spc="0" normalizeH="0" baseline="0" noProof="0">
                <a:ln>
                  <a:noFill/>
                </a:ln>
                <a:solidFill>
                  <a:srgbClr val="3567B1"/>
                </a:solidFill>
                <a:effectLst/>
                <a:uLnTx/>
                <a:uFillTx/>
                <a:latin typeface="Calibri" panose="020F0502020204030204"/>
                <a:ea typeface="+mn-ea"/>
                <a:cs typeface="+mn-cs"/>
              </a:rPr>
              <a:t>Accelerate grant awards for fleet EV charging, new solar deployment + energy storage, equipment decarbonization, and solar PV repairs</a:t>
            </a:r>
          </a:p>
          <a:p>
            <a:pPr marL="228600" marR="0" lvl="0" indent="-228600" algn="l" defTabSz="914400" rtl="0" eaLnBrk="1" fontAlgn="auto" latinLnBrk="0" hangingPunct="1">
              <a:lnSpc>
                <a:spcPct val="100000"/>
              </a:lnSpc>
              <a:spcBef>
                <a:spcPts val="600"/>
              </a:spcBef>
              <a:spcAft>
                <a:spcPts val="0"/>
              </a:spcAft>
              <a:buClrTx/>
              <a:buSzTx/>
              <a:buFont typeface="Arial" panose="020B0604020202020204" pitchFamily="34" charset="0"/>
              <a:buChar char="•"/>
              <a:tabLst/>
              <a:defRPr/>
            </a:pPr>
            <a:r>
              <a:rPr kumimoji="0" lang="en-US" sz="1400" b="0" i="0" u="none" strike="noStrike" kern="1200" cap="none" spc="0" normalizeH="0" baseline="0" noProof="0">
                <a:ln>
                  <a:noFill/>
                </a:ln>
                <a:solidFill>
                  <a:srgbClr val="3567B1"/>
                </a:solidFill>
                <a:effectLst/>
                <a:uLnTx/>
                <a:uFillTx/>
                <a:latin typeface="Calibri" panose="020F0502020204030204"/>
                <a:ea typeface="+mn-ea"/>
                <a:cs typeface="+mn-cs"/>
              </a:rPr>
              <a:t>Finalize 50+ state fleet vehicle electrification plans by June</a:t>
            </a:r>
          </a:p>
        </p:txBody>
      </p:sp>
      <p:sp>
        <p:nvSpPr>
          <p:cNvPr id="11" name="Text Placeholder 3">
            <a:extLst>
              <a:ext uri="{FF2B5EF4-FFF2-40B4-BE49-F238E27FC236}">
                <a16:creationId xmlns:a16="http://schemas.microsoft.com/office/drawing/2014/main" id="{360A855D-64B4-89FE-760B-90EBA0AA5249}"/>
              </a:ext>
            </a:extLst>
          </p:cNvPr>
          <p:cNvSpPr txBox="1">
            <a:spLocks/>
          </p:cNvSpPr>
          <p:nvPr/>
        </p:nvSpPr>
        <p:spPr>
          <a:xfrm>
            <a:off x="356394" y="3661877"/>
            <a:ext cx="4687091" cy="2823983"/>
          </a:xfrm>
          <a:prstGeom prst="rect">
            <a:avLst/>
          </a:prstGeom>
          <a:solidFill>
            <a:schemeClr val="bg1"/>
          </a:solidFill>
        </p:spPr>
        <p:txBody>
          <a:bodyPr numCol="1" spcCol="548640"/>
          <a:lstStyle>
            <a:lvl1pPr marL="0" indent="0" algn="l" defTabSz="914400" rtl="0" eaLnBrk="1" latinLnBrk="0" hangingPunct="1">
              <a:lnSpc>
                <a:spcPct val="90000"/>
              </a:lnSpc>
              <a:spcBef>
                <a:spcPts val="1000"/>
              </a:spcBef>
              <a:buFontTx/>
              <a:buNone/>
              <a:defRPr sz="1400" b="0" kern="1200">
                <a:solidFill>
                  <a:schemeClr val="tx1">
                    <a:lumMod val="50000"/>
                    <a:lumOff val="50000"/>
                  </a:schemeClr>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US" sz="1600" b="1" i="0" u="none" strike="noStrike" kern="1200" cap="none" spc="0" normalizeH="0" baseline="0" noProof="0">
                <a:ln>
                  <a:noFill/>
                </a:ln>
                <a:solidFill>
                  <a:srgbClr val="3567B1"/>
                </a:solidFill>
                <a:effectLst/>
                <a:uLnTx/>
                <a:uFillTx/>
                <a:latin typeface="Calibri" panose="020F0502020204030204"/>
                <a:ea typeface="+mn-ea"/>
                <a:cs typeface="+mn-cs"/>
              </a:rPr>
              <a:t>MOR-EV Rebates and MA Clean Cities Coalition </a:t>
            </a:r>
          </a:p>
          <a:p>
            <a:pPr marL="285750" marR="0" lvl="0" indent="-285750" algn="l" defTabSz="914400" rtl="0" eaLnBrk="1" fontAlgn="auto" latinLnBrk="0" hangingPunct="1">
              <a:lnSpc>
                <a:spcPct val="100000"/>
              </a:lnSpc>
              <a:spcBef>
                <a:spcPts val="1000"/>
              </a:spcBef>
              <a:spcAft>
                <a:spcPts val="0"/>
              </a:spcAft>
              <a:buClrTx/>
              <a:buSzTx/>
              <a:buFont typeface="Arial" panose="020B0604020202020204" pitchFamily="34" charset="0"/>
              <a:buChar char="•"/>
              <a:tabLst/>
              <a:defRPr/>
            </a:pPr>
            <a:r>
              <a:rPr kumimoji="0" lang="en-US" sz="1400" b="0" i="0" u="none" strike="noStrike" kern="1200" cap="none" spc="0" normalizeH="0" baseline="0" noProof="0">
                <a:ln>
                  <a:noFill/>
                </a:ln>
                <a:solidFill>
                  <a:srgbClr val="3567B1"/>
                </a:solidFill>
                <a:effectLst/>
                <a:uLnTx/>
                <a:uFillTx/>
                <a:latin typeface="Calibri" panose="020F0502020204030204"/>
                <a:ea typeface="+mn-ea"/>
                <a:cs typeface="+mn-cs"/>
              </a:rPr>
              <a:t>Expand engagement and outreach to promote broader EV access for disadvantaged communities and priority populations</a:t>
            </a:r>
          </a:p>
          <a:p>
            <a:pPr marL="285750" marR="0" lvl="0" indent="-285750" algn="l" defTabSz="914400" rtl="0" eaLnBrk="1" fontAlgn="auto" latinLnBrk="0" hangingPunct="1">
              <a:lnSpc>
                <a:spcPct val="100000"/>
              </a:lnSpc>
              <a:spcBef>
                <a:spcPts val="600"/>
              </a:spcBef>
              <a:spcAft>
                <a:spcPts val="0"/>
              </a:spcAft>
              <a:buClrTx/>
              <a:buSzTx/>
              <a:buFont typeface="Arial" panose="020B0604020202020204" pitchFamily="34" charset="0"/>
              <a:buChar char="•"/>
              <a:tabLst/>
              <a:defRPr/>
            </a:pPr>
            <a:r>
              <a:rPr kumimoji="0" lang="en-US" sz="1400" b="0" i="0" u="none" strike="noStrike" kern="1200" cap="none" spc="0" normalizeH="0" baseline="0" noProof="0">
                <a:ln>
                  <a:noFill/>
                </a:ln>
                <a:solidFill>
                  <a:srgbClr val="3567B1"/>
                </a:solidFill>
                <a:effectLst/>
                <a:uLnTx/>
                <a:uFillTx/>
                <a:latin typeface="Calibri" panose="020F0502020204030204"/>
                <a:ea typeface="+mn-ea"/>
                <a:cs typeface="+mn-cs"/>
              </a:rPr>
              <a:t>Implement $5.8 million US EPA Grant to electrify 28 heavy-duty private fleet vehicles, launch a new EV truck technician training certification program at Massasoit Community College </a:t>
            </a:r>
          </a:p>
          <a:p>
            <a:pPr marL="285750" marR="0" lvl="0" indent="-285750" algn="l" defTabSz="914400" rtl="0" eaLnBrk="1" fontAlgn="auto" latinLnBrk="0" hangingPunct="1">
              <a:lnSpc>
                <a:spcPct val="100000"/>
              </a:lnSpc>
              <a:spcBef>
                <a:spcPts val="600"/>
              </a:spcBef>
              <a:spcAft>
                <a:spcPts val="0"/>
              </a:spcAft>
              <a:buClrTx/>
              <a:buSzTx/>
              <a:buFont typeface="Arial" panose="020B0604020202020204" pitchFamily="34" charset="0"/>
              <a:buChar char="•"/>
              <a:tabLst/>
              <a:defRPr/>
            </a:pPr>
            <a:r>
              <a:rPr kumimoji="0" lang="en-US" sz="1400" b="0" i="0" u="none" strike="noStrike" kern="1200" cap="none" spc="0" normalizeH="0" baseline="0" noProof="0">
                <a:ln>
                  <a:noFill/>
                </a:ln>
                <a:solidFill>
                  <a:srgbClr val="3567B1"/>
                </a:solidFill>
                <a:effectLst/>
                <a:uLnTx/>
                <a:uFillTx/>
                <a:latin typeface="Calibri" panose="020F0502020204030204"/>
                <a:ea typeface="+mn-ea"/>
                <a:cs typeface="+mn-cs"/>
              </a:rPr>
              <a:t>Revise MOR-EV regulations to more cost-effectively target funding for low- and moderate-income residents</a:t>
            </a:r>
          </a:p>
          <a:p>
            <a:pPr marL="285750" marR="0" lvl="0" indent="-285750" algn="l" defTabSz="914400" rtl="0" eaLnBrk="1" fontAlgn="auto" latinLnBrk="0" hangingPunct="1">
              <a:lnSpc>
                <a:spcPct val="100000"/>
              </a:lnSpc>
              <a:spcBef>
                <a:spcPts val="1000"/>
              </a:spcBef>
              <a:spcAft>
                <a:spcPts val="0"/>
              </a:spcAft>
              <a:buClrTx/>
              <a:buSzTx/>
              <a:buFont typeface="Arial" panose="020B0604020202020204" pitchFamily="34" charset="0"/>
              <a:buChar char="•"/>
              <a:tabLst/>
              <a:defRPr/>
            </a:pPr>
            <a:endParaRPr kumimoji="0" lang="en-US" sz="1400" b="0" i="0" u="none" strike="noStrike" kern="1200" cap="none" spc="0" normalizeH="0" baseline="0" noProof="0">
              <a:ln>
                <a:noFill/>
              </a:ln>
              <a:solidFill>
                <a:prstClr val="black">
                  <a:lumMod val="50000"/>
                  <a:lumOff val="50000"/>
                </a:prstClr>
              </a:solidFill>
              <a:effectLst/>
              <a:uLnTx/>
              <a:uFillTx/>
              <a:latin typeface="Calibri" panose="020F0502020204030204"/>
              <a:ea typeface="+mn-ea"/>
              <a:cs typeface="+mn-cs"/>
            </a:endParaRPr>
          </a:p>
          <a:p>
            <a:pPr marL="285750" marR="0" lvl="0" indent="-285750" algn="l" defTabSz="914400" rtl="0" eaLnBrk="1" fontAlgn="auto" latinLnBrk="0" hangingPunct="1">
              <a:lnSpc>
                <a:spcPct val="100000"/>
              </a:lnSpc>
              <a:spcBef>
                <a:spcPts val="1000"/>
              </a:spcBef>
              <a:spcAft>
                <a:spcPts val="0"/>
              </a:spcAft>
              <a:buClrTx/>
              <a:buSzTx/>
              <a:buFont typeface="Arial" panose="020B0604020202020204" pitchFamily="34" charset="0"/>
              <a:buChar char="•"/>
              <a:tabLst/>
              <a:defRPr/>
            </a:pPr>
            <a:endParaRPr kumimoji="0" lang="en-US" sz="1400" b="0" i="0" u="none" strike="noStrike" kern="1200" cap="none" spc="0" normalizeH="0" baseline="0" noProof="0">
              <a:ln>
                <a:noFill/>
              </a:ln>
              <a:solidFill>
                <a:prstClr val="black">
                  <a:lumMod val="50000"/>
                  <a:lumOff val="50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8571518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B8CE92-F03F-4C15-5DD4-BE9338601B8A}"/>
            </a:ext>
          </a:extLst>
        </p:cNvPr>
        <p:cNvGrpSpPr/>
        <p:nvPr/>
      </p:nvGrpSpPr>
      <p:grpSpPr>
        <a:xfrm>
          <a:off x="0" y="0"/>
          <a:ext cx="0" cy="0"/>
          <a:chOff x="0" y="0"/>
          <a:chExt cx="0" cy="0"/>
        </a:xfrm>
      </p:grpSpPr>
      <p:pic>
        <p:nvPicPr>
          <p:cNvPr id="8" name="Picture Placeholder 7">
            <a:extLst>
              <a:ext uri="{FF2B5EF4-FFF2-40B4-BE49-F238E27FC236}">
                <a16:creationId xmlns:a16="http://schemas.microsoft.com/office/drawing/2014/main" id="{DA1FD1E6-476D-6B4E-2179-E248829B12EF}"/>
              </a:ext>
              <a:ext uri="{C183D7F6-B498-43B3-948B-1728B52AA6E4}">
                <adec:decorative xmlns:adec="http://schemas.microsoft.com/office/drawing/2017/decorative" val="1"/>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t="-163" b="76"/>
          <a:stretch/>
        </p:blipFill>
        <p:spPr>
          <a:xfrm>
            <a:off x="7534331" y="1310043"/>
            <a:ext cx="3640570" cy="4857078"/>
          </a:xfrm>
        </p:spPr>
      </p:pic>
      <p:sp>
        <p:nvSpPr>
          <p:cNvPr id="3" name="Text Placeholder 2">
            <a:extLst>
              <a:ext uri="{FF2B5EF4-FFF2-40B4-BE49-F238E27FC236}">
                <a16:creationId xmlns:a16="http://schemas.microsoft.com/office/drawing/2014/main" id="{705A95DA-DDD2-27CA-774A-22F3053BB8F3}"/>
              </a:ext>
            </a:extLst>
          </p:cNvPr>
          <p:cNvSpPr>
            <a:spLocks noGrp="1"/>
          </p:cNvSpPr>
          <p:nvPr>
            <p:ph type="body" sz="quarter" idx="14"/>
          </p:nvPr>
        </p:nvSpPr>
        <p:spPr>
          <a:xfrm>
            <a:off x="482025" y="576987"/>
            <a:ext cx="10981105" cy="607100"/>
          </a:xfrm>
        </p:spPr>
        <p:txBody>
          <a:bodyPr/>
          <a:lstStyle/>
          <a:p>
            <a:r>
              <a:rPr lang="en-US"/>
              <a:t>Policy, Planning &amp; Analysis</a:t>
            </a:r>
          </a:p>
        </p:txBody>
      </p:sp>
      <p:sp>
        <p:nvSpPr>
          <p:cNvPr id="4" name="Text Placeholder 3">
            <a:extLst>
              <a:ext uri="{FF2B5EF4-FFF2-40B4-BE49-F238E27FC236}">
                <a16:creationId xmlns:a16="http://schemas.microsoft.com/office/drawing/2014/main" id="{7A83FDA1-9A1D-F99D-FE2A-073F45D91126}"/>
              </a:ext>
            </a:extLst>
          </p:cNvPr>
          <p:cNvSpPr>
            <a:spLocks noGrp="1"/>
          </p:cNvSpPr>
          <p:nvPr>
            <p:ph type="body" sz="quarter" idx="15"/>
          </p:nvPr>
        </p:nvSpPr>
        <p:spPr>
          <a:xfrm>
            <a:off x="508611" y="2419429"/>
            <a:ext cx="5497552" cy="2688880"/>
          </a:xfrm>
        </p:spPr>
        <p:txBody>
          <a:bodyPr/>
          <a:lstStyle/>
          <a:p>
            <a:pPr marL="285750" indent="-285750">
              <a:buFont typeface="Arial" panose="020B0604020202020204" pitchFamily="34" charset="0"/>
              <a:buChar char="•"/>
            </a:pPr>
            <a:r>
              <a:rPr lang="en-US" sz="1800">
                <a:solidFill>
                  <a:srgbClr val="3567B1"/>
                </a:solidFill>
              </a:rPr>
              <a:t>Advocate for electrification, resilience, and the transition beyond natural gas through transparent and holistic grid planning </a:t>
            </a:r>
          </a:p>
          <a:p>
            <a:pPr marL="285750" indent="-285750">
              <a:buFont typeface="Arial" panose="020B0604020202020204" pitchFamily="34" charset="0"/>
              <a:buChar char="•"/>
            </a:pPr>
            <a:r>
              <a:rPr lang="en-US" sz="1800">
                <a:solidFill>
                  <a:srgbClr val="3567B1"/>
                </a:solidFill>
              </a:rPr>
              <a:t>Advance changes to electric rate design that improve energy affordability while encouraging adoption of heat pumps and electric vehicles</a:t>
            </a:r>
          </a:p>
          <a:p>
            <a:pPr marL="285750" indent="-285750">
              <a:buFont typeface="Arial" panose="020B0604020202020204" pitchFamily="34" charset="0"/>
              <a:buChar char="•"/>
            </a:pPr>
            <a:r>
              <a:rPr lang="en-US" sz="1800">
                <a:solidFill>
                  <a:srgbClr val="3567B1"/>
                </a:solidFill>
              </a:rPr>
              <a:t>Design effective market and procurement structures to secure clean energy supply resources </a:t>
            </a:r>
          </a:p>
          <a:p>
            <a:r>
              <a:rPr lang="en-US" sz="1800"/>
              <a:t> </a:t>
            </a:r>
          </a:p>
        </p:txBody>
      </p:sp>
      <p:sp>
        <p:nvSpPr>
          <p:cNvPr id="5" name="Text Placeholder 4">
            <a:extLst>
              <a:ext uri="{FF2B5EF4-FFF2-40B4-BE49-F238E27FC236}">
                <a16:creationId xmlns:a16="http://schemas.microsoft.com/office/drawing/2014/main" id="{6C4AB3CC-F86E-D411-FC26-535AABC71AA9}"/>
              </a:ext>
            </a:extLst>
          </p:cNvPr>
          <p:cNvSpPr>
            <a:spLocks noGrp="1"/>
          </p:cNvSpPr>
          <p:nvPr>
            <p:ph type="body" sz="quarter" idx="16"/>
          </p:nvPr>
        </p:nvSpPr>
        <p:spPr/>
        <p:txBody>
          <a:bodyPr/>
          <a:lstStyle/>
          <a:p>
            <a:r>
              <a:rPr lang="en-US" sz="2800"/>
              <a:t>Goals for 2025</a:t>
            </a:r>
          </a:p>
        </p:txBody>
      </p:sp>
    </p:spTree>
    <p:extLst>
      <p:ext uri="{BB962C8B-B14F-4D97-AF65-F5344CB8AC3E}">
        <p14:creationId xmlns:p14="http://schemas.microsoft.com/office/powerpoint/2010/main" val="62811359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939C2704-1930-B796-2BE5-5A659DF4B975}"/>
            </a:ext>
          </a:extLst>
        </p:cNvPr>
        <p:cNvGrpSpPr/>
        <p:nvPr/>
      </p:nvGrpSpPr>
      <p:grpSpPr>
        <a:xfrm>
          <a:off x="0" y="0"/>
          <a:ext cx="0" cy="0"/>
          <a:chOff x="0" y="0"/>
          <a:chExt cx="0" cy="0"/>
        </a:xfrm>
      </p:grpSpPr>
      <p:sp>
        <p:nvSpPr>
          <p:cNvPr id="24" name="TextBox 23">
            <a:extLst>
              <a:ext uri="{FF2B5EF4-FFF2-40B4-BE49-F238E27FC236}">
                <a16:creationId xmlns:a16="http://schemas.microsoft.com/office/drawing/2014/main" id="{C0066973-64A9-0AF9-EA6D-44F38B5AD2A1}"/>
              </a:ext>
            </a:extLst>
          </p:cNvPr>
          <p:cNvSpPr txBox="1"/>
          <p:nvPr/>
        </p:nvSpPr>
        <p:spPr>
          <a:xfrm>
            <a:off x="8509805" y="1975288"/>
            <a:ext cx="1462260" cy="338554"/>
          </a:xfrm>
          <a:prstGeom prst="rect">
            <a:avLst/>
          </a:prstGeom>
          <a:noFill/>
        </p:spPr>
        <p:txBody>
          <a:bodyPr wrap="none" rtlCol="0">
            <a:spAutoFit/>
          </a:bodyPr>
          <a:lstStyle/>
          <a:p>
            <a:r>
              <a:rPr lang="en-US" sz="1600" b="1">
                <a:solidFill>
                  <a:srgbClr val="1E7F7B"/>
                </a:solidFill>
                <a:cs typeface="Sora" pitchFamily="2" charset="0"/>
              </a:rPr>
              <a:t>2025 Timelines</a:t>
            </a:r>
          </a:p>
        </p:txBody>
      </p:sp>
      <p:sp>
        <p:nvSpPr>
          <p:cNvPr id="25" name="TextBox 24">
            <a:extLst>
              <a:ext uri="{FF2B5EF4-FFF2-40B4-BE49-F238E27FC236}">
                <a16:creationId xmlns:a16="http://schemas.microsoft.com/office/drawing/2014/main" id="{5E937DEF-257C-3E80-27D0-C38847AE68B5}"/>
              </a:ext>
            </a:extLst>
          </p:cNvPr>
          <p:cNvSpPr txBox="1"/>
          <p:nvPr/>
        </p:nvSpPr>
        <p:spPr>
          <a:xfrm>
            <a:off x="8509804" y="2240857"/>
            <a:ext cx="3200171" cy="1928348"/>
          </a:xfrm>
          <a:prstGeom prst="rect">
            <a:avLst/>
          </a:prstGeom>
          <a:noFill/>
        </p:spPr>
        <p:txBody>
          <a:bodyPr wrap="square">
            <a:spAutoFit/>
          </a:bodyPr>
          <a:lstStyle/>
          <a:p>
            <a:pPr marL="171450" indent="-171450">
              <a:lnSpc>
                <a:spcPts val="1600"/>
              </a:lnSpc>
              <a:buFont typeface="Arial" panose="020B0604020202020204" pitchFamily="34" charset="0"/>
              <a:buChar char="•"/>
            </a:pPr>
            <a:r>
              <a:rPr lang="en-US" sz="1200" b="1">
                <a:solidFill>
                  <a:schemeClr val="tx1">
                    <a:lumMod val="50000"/>
                    <a:lumOff val="50000"/>
                  </a:schemeClr>
                </a:solidFill>
              </a:rPr>
              <a:t>January</a:t>
            </a:r>
            <a:r>
              <a:rPr lang="en-US" sz="1200" b="0">
                <a:solidFill>
                  <a:schemeClr val="tx1">
                    <a:lumMod val="50000"/>
                    <a:lumOff val="50000"/>
                  </a:schemeClr>
                </a:solidFill>
              </a:rPr>
              <a:t>: Kickoff </a:t>
            </a:r>
            <a:r>
              <a:rPr lang="en-US" sz="1200" b="0">
                <a:solidFill>
                  <a:srgbClr val="3567B1"/>
                </a:solidFill>
                <a:hlinkClick r:id="rId2">
                  <a:extLst>
                    <a:ext uri="{A12FA001-AC4F-418D-AE19-62706E023703}">
                      <ahyp:hlinkClr xmlns:ahyp="http://schemas.microsoft.com/office/drawing/2018/hyperlinkcolor" val="tx"/>
                    </a:ext>
                  </a:extLst>
                </a:hlinkClick>
              </a:rPr>
              <a:t>Rates Task Force</a:t>
            </a:r>
            <a:r>
              <a:rPr lang="en-US" sz="1200" b="0">
                <a:solidFill>
                  <a:schemeClr val="bg1">
                    <a:lumMod val="50000"/>
                  </a:schemeClr>
                </a:solidFill>
                <a:hlinkClick r:id="rId2">
                  <a:extLst>
                    <a:ext uri="{A12FA001-AC4F-418D-AE19-62706E023703}">
                      <ahyp:hlinkClr xmlns:ahyp="http://schemas.microsoft.com/office/drawing/2018/hyperlinkcolor" val="tx"/>
                    </a:ext>
                  </a:extLst>
                </a:hlinkClick>
              </a:rPr>
              <a:t> </a:t>
            </a:r>
            <a:endParaRPr lang="en-US" sz="1200" b="0">
              <a:solidFill>
                <a:schemeClr val="bg1">
                  <a:lumMod val="50000"/>
                </a:schemeClr>
              </a:solidFill>
            </a:endParaRPr>
          </a:p>
          <a:p>
            <a:pPr marL="171450" indent="-171450">
              <a:lnSpc>
                <a:spcPts val="1600"/>
              </a:lnSpc>
              <a:buFont typeface="Arial" panose="020B0604020202020204" pitchFamily="34" charset="0"/>
              <a:buChar char="•"/>
            </a:pPr>
            <a:r>
              <a:rPr lang="en-US" sz="1200" b="1">
                <a:solidFill>
                  <a:schemeClr val="tx1">
                    <a:lumMod val="50000"/>
                    <a:lumOff val="50000"/>
                  </a:schemeClr>
                </a:solidFill>
              </a:rPr>
              <a:t>April</a:t>
            </a:r>
            <a:r>
              <a:rPr lang="en-US" sz="1200" b="0">
                <a:solidFill>
                  <a:schemeClr val="tx1">
                    <a:lumMod val="50000"/>
                    <a:lumOff val="50000"/>
                  </a:schemeClr>
                </a:solidFill>
              </a:rPr>
              <a:t>: DOER intervention </a:t>
            </a:r>
            <a:r>
              <a:rPr lang="en-US" sz="1200" b="0">
                <a:solidFill>
                  <a:schemeClr val="bg1">
                    <a:lumMod val="50000"/>
                  </a:schemeClr>
                </a:solidFill>
              </a:rPr>
              <a:t>in </a:t>
            </a:r>
            <a:r>
              <a:rPr lang="en-US" sz="1200" b="0">
                <a:solidFill>
                  <a:srgbClr val="3567B1"/>
                </a:solidFill>
                <a:hlinkClick r:id="rId3">
                  <a:extLst>
                    <a:ext uri="{A12FA001-AC4F-418D-AE19-62706E023703}">
                      <ahyp:hlinkClr xmlns:ahyp="http://schemas.microsoft.com/office/drawing/2018/hyperlinkcolor" val="tx"/>
                    </a:ext>
                  </a:extLst>
                </a:hlinkClick>
              </a:rPr>
              <a:t>Climate Compliance Plans (CCPs)</a:t>
            </a:r>
            <a:r>
              <a:rPr lang="en-US" sz="1200" b="0">
                <a:solidFill>
                  <a:schemeClr val="tx1">
                    <a:lumMod val="50000"/>
                    <a:lumOff val="50000"/>
                  </a:schemeClr>
                </a:solidFill>
              </a:rPr>
              <a:t> from gas companies</a:t>
            </a:r>
          </a:p>
          <a:p>
            <a:pPr marL="171450" indent="-171450">
              <a:lnSpc>
                <a:spcPts val="1600"/>
              </a:lnSpc>
              <a:buFont typeface="Arial" panose="020B0604020202020204" pitchFamily="34" charset="0"/>
              <a:buChar char="•"/>
            </a:pPr>
            <a:r>
              <a:rPr lang="en-US" sz="1200" b="1">
                <a:solidFill>
                  <a:schemeClr val="tx1">
                    <a:lumMod val="50000"/>
                    <a:lumOff val="50000"/>
                  </a:schemeClr>
                </a:solidFill>
              </a:rPr>
              <a:t>June</a:t>
            </a:r>
            <a:r>
              <a:rPr lang="en-US" sz="1200">
                <a:solidFill>
                  <a:schemeClr val="tx1">
                    <a:lumMod val="50000"/>
                    <a:lumOff val="50000"/>
                  </a:schemeClr>
                </a:solidFill>
              </a:rPr>
              <a:t>: Municipal Guidance on Offshore Wind </a:t>
            </a:r>
            <a:endParaRPr lang="en-US" sz="1200" b="0">
              <a:solidFill>
                <a:schemeClr val="tx1">
                  <a:lumMod val="50000"/>
                  <a:lumOff val="50000"/>
                </a:schemeClr>
              </a:solidFill>
            </a:endParaRPr>
          </a:p>
          <a:p>
            <a:pPr marL="171450" indent="-171450">
              <a:lnSpc>
                <a:spcPts val="1600"/>
              </a:lnSpc>
              <a:buFont typeface="Arial" panose="020B0604020202020204" pitchFamily="34" charset="0"/>
              <a:buChar char="•"/>
            </a:pPr>
            <a:r>
              <a:rPr lang="en-US" sz="1200" b="1">
                <a:solidFill>
                  <a:schemeClr val="tx1">
                    <a:lumMod val="50000"/>
                    <a:lumOff val="50000"/>
                  </a:schemeClr>
                </a:solidFill>
              </a:rPr>
              <a:t>July</a:t>
            </a:r>
            <a:r>
              <a:rPr lang="en-US" sz="1200">
                <a:solidFill>
                  <a:schemeClr val="tx1">
                    <a:lumMod val="50000"/>
                    <a:lumOff val="50000"/>
                  </a:schemeClr>
                </a:solidFill>
              </a:rPr>
              <a:t>: Procurements Effective Study published </a:t>
            </a:r>
            <a:r>
              <a:rPr lang="en-US" sz="1200" b="0">
                <a:solidFill>
                  <a:schemeClr val="tx1">
                    <a:lumMod val="50000"/>
                    <a:lumOff val="50000"/>
                  </a:schemeClr>
                </a:solidFill>
              </a:rPr>
              <a:t> </a:t>
            </a:r>
          </a:p>
          <a:p>
            <a:pPr marL="171450" indent="-171450">
              <a:lnSpc>
                <a:spcPts val="1600"/>
              </a:lnSpc>
              <a:buFont typeface="Arial" panose="020B0604020202020204" pitchFamily="34" charset="0"/>
              <a:buChar char="•"/>
            </a:pPr>
            <a:r>
              <a:rPr lang="en-US" sz="1200" b="1">
                <a:solidFill>
                  <a:schemeClr val="tx1">
                    <a:lumMod val="50000"/>
                    <a:lumOff val="50000"/>
                  </a:schemeClr>
                </a:solidFill>
              </a:rPr>
              <a:t>Summer</a:t>
            </a:r>
            <a:r>
              <a:rPr lang="en-US" sz="1200" b="0">
                <a:solidFill>
                  <a:schemeClr val="tx1">
                    <a:lumMod val="50000"/>
                    <a:lumOff val="50000"/>
                  </a:schemeClr>
                </a:solidFill>
              </a:rPr>
              <a:t>: 83C Round 5 </a:t>
            </a:r>
            <a:r>
              <a:rPr lang="en-US" sz="1200" b="0">
                <a:solidFill>
                  <a:srgbClr val="3567B1"/>
                </a:solidFill>
                <a:hlinkClick r:id="rId4">
                  <a:extLst>
                    <a:ext uri="{A12FA001-AC4F-418D-AE19-62706E023703}">
                      <ahyp:hlinkClr xmlns:ahyp="http://schemas.microsoft.com/office/drawing/2018/hyperlinkcolor" val="tx"/>
                    </a:ext>
                  </a:extLst>
                </a:hlinkClick>
              </a:rPr>
              <a:t>Offshore Wind Procurement</a:t>
            </a:r>
            <a:endParaRPr lang="en-US" sz="1200" b="0">
              <a:solidFill>
                <a:srgbClr val="3567B1"/>
              </a:solidFill>
            </a:endParaRPr>
          </a:p>
          <a:p>
            <a:pPr>
              <a:lnSpc>
                <a:spcPts val="1600"/>
              </a:lnSpc>
            </a:pPr>
            <a:endParaRPr lang="en-US" sz="1200" b="0">
              <a:solidFill>
                <a:schemeClr val="tx1">
                  <a:lumMod val="50000"/>
                  <a:lumOff val="50000"/>
                </a:schemeClr>
              </a:solidFill>
            </a:endParaRPr>
          </a:p>
          <a:p>
            <a:pPr>
              <a:lnSpc>
                <a:spcPts val="1600"/>
              </a:lnSpc>
            </a:pPr>
            <a:endParaRPr lang="en-US" sz="1200" b="0" i="0">
              <a:solidFill>
                <a:schemeClr val="tx1">
                  <a:lumMod val="50000"/>
                  <a:lumOff val="50000"/>
                </a:schemeClr>
              </a:solidFill>
              <a:effectLst/>
            </a:endParaRPr>
          </a:p>
        </p:txBody>
      </p:sp>
      <p:cxnSp>
        <p:nvCxnSpPr>
          <p:cNvPr id="26" name="Straight Connector 25">
            <a:extLst>
              <a:ext uri="{FF2B5EF4-FFF2-40B4-BE49-F238E27FC236}">
                <a16:creationId xmlns:a16="http://schemas.microsoft.com/office/drawing/2014/main" id="{3ACC287A-9A67-B81C-81E7-2308CE957226}"/>
              </a:ext>
            </a:extLst>
          </p:cNvPr>
          <p:cNvCxnSpPr>
            <a:cxnSpLocks/>
          </p:cNvCxnSpPr>
          <p:nvPr/>
        </p:nvCxnSpPr>
        <p:spPr>
          <a:xfrm>
            <a:off x="8509805" y="4032859"/>
            <a:ext cx="2262187" cy="0"/>
          </a:xfrm>
          <a:prstGeom prst="line">
            <a:avLst/>
          </a:prstGeom>
          <a:ln w="9525">
            <a:solidFill>
              <a:schemeClr val="tx2">
                <a:lumMod val="25000"/>
                <a:lumOff val="75000"/>
              </a:schemeClr>
            </a:solidFill>
          </a:ln>
        </p:spPr>
        <p:style>
          <a:lnRef idx="1">
            <a:schemeClr val="accent1"/>
          </a:lnRef>
          <a:fillRef idx="0">
            <a:schemeClr val="accent1"/>
          </a:fillRef>
          <a:effectRef idx="0">
            <a:schemeClr val="accent1"/>
          </a:effectRef>
          <a:fontRef idx="minor">
            <a:schemeClr val="tx1"/>
          </a:fontRef>
        </p:style>
      </p:cxnSp>
      <p:sp>
        <p:nvSpPr>
          <p:cNvPr id="27" name="TextBox 26">
            <a:extLst>
              <a:ext uri="{FF2B5EF4-FFF2-40B4-BE49-F238E27FC236}">
                <a16:creationId xmlns:a16="http://schemas.microsoft.com/office/drawing/2014/main" id="{3BD3D02E-3AAC-AB31-F883-3611499B03B7}"/>
              </a:ext>
            </a:extLst>
          </p:cNvPr>
          <p:cNvSpPr txBox="1"/>
          <p:nvPr/>
        </p:nvSpPr>
        <p:spPr>
          <a:xfrm>
            <a:off x="8509805" y="4146784"/>
            <a:ext cx="3063070" cy="338554"/>
          </a:xfrm>
          <a:prstGeom prst="rect">
            <a:avLst/>
          </a:prstGeom>
          <a:noFill/>
        </p:spPr>
        <p:txBody>
          <a:bodyPr wrap="square" rtlCol="0">
            <a:spAutoFit/>
          </a:bodyPr>
          <a:lstStyle/>
          <a:p>
            <a:r>
              <a:rPr lang="en-US" sz="1600" b="1">
                <a:solidFill>
                  <a:srgbClr val="1E7F7B"/>
                </a:solidFill>
                <a:cs typeface="Sora" pitchFamily="2" charset="0"/>
              </a:rPr>
              <a:t>Public Engagement Opportunities</a:t>
            </a:r>
          </a:p>
        </p:txBody>
      </p:sp>
      <p:sp>
        <p:nvSpPr>
          <p:cNvPr id="28" name="TextBox 27">
            <a:extLst>
              <a:ext uri="{FF2B5EF4-FFF2-40B4-BE49-F238E27FC236}">
                <a16:creationId xmlns:a16="http://schemas.microsoft.com/office/drawing/2014/main" id="{6892232E-2747-BF15-2AE6-1E90EB6A5B55}"/>
              </a:ext>
            </a:extLst>
          </p:cNvPr>
          <p:cNvSpPr txBox="1"/>
          <p:nvPr/>
        </p:nvSpPr>
        <p:spPr>
          <a:xfrm>
            <a:off x="8509805" y="4489849"/>
            <a:ext cx="3063070" cy="1517980"/>
          </a:xfrm>
          <a:prstGeom prst="rect">
            <a:avLst/>
          </a:prstGeom>
          <a:noFill/>
        </p:spPr>
        <p:txBody>
          <a:bodyPr wrap="square">
            <a:spAutoFit/>
          </a:bodyPr>
          <a:lstStyle/>
          <a:p>
            <a:pPr marL="171450" indent="-171450">
              <a:lnSpc>
                <a:spcPts val="1600"/>
              </a:lnSpc>
              <a:buFont typeface="Arial" panose="020B0604020202020204" pitchFamily="34" charset="0"/>
              <a:buChar char="•"/>
            </a:pPr>
            <a:r>
              <a:rPr lang="en-US" sz="1200" b="1" i="0">
                <a:solidFill>
                  <a:schemeClr val="tx1">
                    <a:lumMod val="50000"/>
                    <a:lumOff val="50000"/>
                  </a:schemeClr>
                </a:solidFill>
                <a:effectLst/>
              </a:rPr>
              <a:t>Monthly (Ongoing)</a:t>
            </a:r>
            <a:r>
              <a:rPr lang="en-US" sz="1200" i="0">
                <a:solidFill>
                  <a:schemeClr val="tx1">
                    <a:lumMod val="50000"/>
                    <a:lumOff val="50000"/>
                  </a:schemeClr>
                </a:solidFill>
                <a:effectLst/>
              </a:rPr>
              <a:t>: </a:t>
            </a:r>
            <a:r>
              <a:rPr lang="en-US" sz="1200" i="0">
                <a:solidFill>
                  <a:srgbClr val="3567B1"/>
                </a:solidFill>
                <a:effectLst/>
                <a:hlinkClick r:id="rId5">
                  <a:extLst>
                    <a:ext uri="{A12FA001-AC4F-418D-AE19-62706E023703}">
                      <ahyp:hlinkClr xmlns:ahyp="http://schemas.microsoft.com/office/drawing/2018/hyperlinkcolor" val="tx"/>
                    </a:ext>
                  </a:extLst>
                </a:hlinkClick>
              </a:rPr>
              <a:t>GMAC</a:t>
            </a:r>
            <a:r>
              <a:rPr lang="en-US" sz="1200" i="0">
                <a:solidFill>
                  <a:schemeClr val="tx1">
                    <a:lumMod val="50000"/>
                    <a:lumOff val="50000"/>
                  </a:schemeClr>
                </a:solidFill>
                <a:effectLst/>
              </a:rPr>
              <a:t> public meetings</a:t>
            </a:r>
          </a:p>
          <a:p>
            <a:pPr marL="171450" indent="-171450">
              <a:lnSpc>
                <a:spcPts val="1600"/>
              </a:lnSpc>
              <a:buFont typeface="Arial" panose="020B0604020202020204" pitchFamily="34" charset="0"/>
              <a:buChar char="•"/>
            </a:pPr>
            <a:r>
              <a:rPr lang="en-US" sz="1200" b="1">
                <a:solidFill>
                  <a:schemeClr val="tx1">
                    <a:lumMod val="50000"/>
                    <a:lumOff val="50000"/>
                  </a:schemeClr>
                </a:solidFill>
              </a:rPr>
              <a:t>Early 2025</a:t>
            </a:r>
            <a:r>
              <a:rPr lang="en-US" sz="1200">
                <a:solidFill>
                  <a:schemeClr val="tx1">
                    <a:lumMod val="50000"/>
                    <a:lumOff val="50000"/>
                  </a:schemeClr>
                </a:solidFill>
              </a:rPr>
              <a:t>: Public meetings on gas company Climate Compliance Plans</a:t>
            </a:r>
            <a:endParaRPr lang="en-US" sz="1200" i="0">
              <a:solidFill>
                <a:schemeClr val="tx1">
                  <a:lumMod val="50000"/>
                  <a:lumOff val="50000"/>
                </a:schemeClr>
              </a:solidFill>
              <a:effectLst/>
            </a:endParaRPr>
          </a:p>
          <a:p>
            <a:pPr marL="171450" indent="-171450">
              <a:lnSpc>
                <a:spcPts val="1600"/>
              </a:lnSpc>
              <a:buFont typeface="Arial" panose="020B0604020202020204" pitchFamily="34" charset="0"/>
              <a:buChar char="•"/>
            </a:pPr>
            <a:r>
              <a:rPr lang="en-US" sz="1200" b="1" i="0">
                <a:solidFill>
                  <a:schemeClr val="tx1">
                    <a:lumMod val="50000"/>
                    <a:lumOff val="50000"/>
                  </a:schemeClr>
                </a:solidFill>
                <a:effectLst/>
              </a:rPr>
              <a:t>Spring</a:t>
            </a:r>
            <a:r>
              <a:rPr lang="en-US" sz="1200" i="0">
                <a:solidFill>
                  <a:schemeClr val="tx1">
                    <a:lumMod val="50000"/>
                    <a:lumOff val="50000"/>
                  </a:schemeClr>
                </a:solidFill>
                <a:effectLst/>
              </a:rPr>
              <a:t>: Public comment on 83C Round 5 </a:t>
            </a:r>
            <a:r>
              <a:rPr lang="en-US" sz="1200" i="0">
                <a:solidFill>
                  <a:srgbClr val="3567B1"/>
                </a:solidFill>
                <a:effectLst/>
                <a:hlinkClick r:id="rId4">
                  <a:extLst>
                    <a:ext uri="{A12FA001-AC4F-418D-AE19-62706E023703}">
                      <ahyp:hlinkClr xmlns:ahyp="http://schemas.microsoft.com/office/drawing/2018/hyperlinkcolor" val="tx"/>
                    </a:ext>
                  </a:extLst>
                </a:hlinkClick>
              </a:rPr>
              <a:t>offshore wind procurement</a:t>
            </a:r>
            <a:endParaRPr lang="en-US" sz="1200" i="0">
              <a:solidFill>
                <a:srgbClr val="3567B1"/>
              </a:solidFill>
              <a:effectLst/>
            </a:endParaRPr>
          </a:p>
          <a:p>
            <a:pPr marL="171450" indent="-171450">
              <a:lnSpc>
                <a:spcPts val="1600"/>
              </a:lnSpc>
              <a:buFont typeface="Arial" panose="020B0604020202020204" pitchFamily="34" charset="0"/>
              <a:buChar char="•"/>
            </a:pPr>
            <a:r>
              <a:rPr lang="en-US" sz="1200" b="1">
                <a:solidFill>
                  <a:schemeClr val="tx1">
                    <a:lumMod val="50000"/>
                    <a:lumOff val="50000"/>
                  </a:schemeClr>
                </a:solidFill>
              </a:rPr>
              <a:t>Summer</a:t>
            </a:r>
            <a:r>
              <a:rPr lang="en-US" sz="1200" b="0">
                <a:solidFill>
                  <a:schemeClr val="tx1">
                    <a:lumMod val="50000"/>
                    <a:lumOff val="50000"/>
                  </a:schemeClr>
                </a:solidFill>
              </a:rPr>
              <a:t>: </a:t>
            </a:r>
            <a:r>
              <a:rPr lang="en-US" sz="1200" b="0">
                <a:solidFill>
                  <a:srgbClr val="3567B1"/>
                </a:solidFill>
                <a:hlinkClick r:id="rId5">
                  <a:extLst>
                    <a:ext uri="{A12FA001-AC4F-418D-AE19-62706E023703}">
                      <ahyp:hlinkClr xmlns:ahyp="http://schemas.microsoft.com/office/drawing/2018/hyperlinkcolor" val="tx"/>
                    </a:ext>
                  </a:extLst>
                </a:hlinkClick>
              </a:rPr>
              <a:t>GMAC</a:t>
            </a:r>
            <a:r>
              <a:rPr lang="en-US" sz="1200" b="0">
                <a:solidFill>
                  <a:schemeClr val="tx1">
                    <a:lumMod val="50000"/>
                    <a:lumOff val="50000"/>
                  </a:schemeClr>
                </a:solidFill>
              </a:rPr>
              <a:t> public sessions on </a:t>
            </a:r>
            <a:r>
              <a:rPr lang="en-US" sz="1200">
                <a:solidFill>
                  <a:schemeClr val="tx1">
                    <a:lumMod val="50000"/>
                    <a:lumOff val="50000"/>
                  </a:schemeClr>
                </a:solidFill>
              </a:rPr>
              <a:t>grid planning</a:t>
            </a:r>
            <a:endParaRPr lang="en-US" sz="1200" b="0" i="0">
              <a:solidFill>
                <a:schemeClr val="tx1">
                  <a:lumMod val="50000"/>
                  <a:lumOff val="50000"/>
                </a:schemeClr>
              </a:solidFill>
              <a:effectLst/>
            </a:endParaRPr>
          </a:p>
        </p:txBody>
      </p:sp>
      <p:sp>
        <p:nvSpPr>
          <p:cNvPr id="2" name="Text Placeholder 1">
            <a:extLst>
              <a:ext uri="{FF2B5EF4-FFF2-40B4-BE49-F238E27FC236}">
                <a16:creationId xmlns:a16="http://schemas.microsoft.com/office/drawing/2014/main" id="{0C7CE6D7-E3F2-8A80-2D55-4EA1F91300B1}"/>
              </a:ext>
            </a:extLst>
          </p:cNvPr>
          <p:cNvSpPr>
            <a:spLocks noGrp="1"/>
          </p:cNvSpPr>
          <p:nvPr>
            <p:ph type="body" sz="quarter" idx="11"/>
          </p:nvPr>
        </p:nvSpPr>
        <p:spPr>
          <a:xfrm>
            <a:off x="482025" y="570522"/>
            <a:ext cx="11005125" cy="607100"/>
          </a:xfrm>
        </p:spPr>
        <p:txBody>
          <a:bodyPr/>
          <a:lstStyle/>
          <a:p>
            <a:r>
              <a:rPr lang="en-US" sz="4000"/>
              <a:t>Policy, Planning &amp; Analysis</a:t>
            </a:r>
          </a:p>
        </p:txBody>
      </p:sp>
      <p:sp>
        <p:nvSpPr>
          <p:cNvPr id="6" name="Text Placeholder 5">
            <a:extLst>
              <a:ext uri="{FF2B5EF4-FFF2-40B4-BE49-F238E27FC236}">
                <a16:creationId xmlns:a16="http://schemas.microsoft.com/office/drawing/2014/main" id="{8D443ECF-335A-EB14-76A3-869EA124605E}"/>
              </a:ext>
            </a:extLst>
          </p:cNvPr>
          <p:cNvSpPr>
            <a:spLocks noGrp="1"/>
          </p:cNvSpPr>
          <p:nvPr>
            <p:ph type="body" sz="quarter" idx="12"/>
          </p:nvPr>
        </p:nvSpPr>
        <p:spPr>
          <a:xfrm>
            <a:off x="482024" y="2028097"/>
            <a:ext cx="4442578" cy="4425866"/>
          </a:xfrm>
        </p:spPr>
        <p:txBody>
          <a:bodyPr lIns="91440" tIns="45720" rIns="91440" bIns="45720" anchor="t"/>
          <a:lstStyle/>
          <a:p>
            <a:pPr marL="285750" indent="-285750">
              <a:buFont typeface="Arial" panose="020B0604020202020204" pitchFamily="34" charset="0"/>
              <a:buChar char="•"/>
            </a:pPr>
            <a:r>
              <a:rPr lang="en-US" sz="1800">
                <a:solidFill>
                  <a:srgbClr val="3567B1"/>
                </a:solidFill>
                <a:cs typeface="Sora" pitchFamily="2" charset="0"/>
                <a:hlinkClick r:id="rId5">
                  <a:extLst>
                    <a:ext uri="{A12FA001-AC4F-418D-AE19-62706E023703}">
                      <ahyp:hlinkClr xmlns:ahyp="http://schemas.microsoft.com/office/drawing/2018/hyperlinkcolor" val="tx"/>
                    </a:ext>
                  </a:extLst>
                </a:hlinkClick>
              </a:rPr>
              <a:t>Grid Modernization Advisory Council (GMAC)</a:t>
            </a:r>
            <a:r>
              <a:rPr lang="en-US" sz="1800">
                <a:solidFill>
                  <a:srgbClr val="3567B1"/>
                </a:solidFill>
                <a:cs typeface="Sora" pitchFamily="2" charset="0"/>
              </a:rPr>
              <a:t> </a:t>
            </a:r>
            <a:r>
              <a:rPr lang="en-US" sz="1800" b="0">
                <a:solidFill>
                  <a:srgbClr val="3567B1"/>
                </a:solidFill>
                <a:cs typeface="Sora" pitchFamily="2" charset="0"/>
              </a:rPr>
              <a:t>will host monthly public meetings in 2025 to discuss electric grid planning and investments </a:t>
            </a:r>
            <a:endParaRPr lang="en-US" sz="1800">
              <a:solidFill>
                <a:srgbClr val="3567B1"/>
              </a:solidFill>
              <a:cs typeface="Sora" pitchFamily="2" charset="0"/>
            </a:endParaRPr>
          </a:p>
          <a:p>
            <a:pPr marL="285750" indent="-285750">
              <a:buFont typeface="Arial" panose="020B0604020202020204" pitchFamily="34" charset="0"/>
              <a:buChar char="•"/>
            </a:pPr>
            <a:r>
              <a:rPr lang="en-US" sz="1800">
                <a:solidFill>
                  <a:srgbClr val="3567B1"/>
                </a:solidFill>
                <a:cs typeface="Sora" pitchFamily="2" charset="0"/>
                <a:hlinkClick r:id="rId2">
                  <a:extLst>
                    <a:ext uri="{A12FA001-AC4F-418D-AE19-62706E023703}">
                      <ahyp:hlinkClr xmlns:ahyp="http://schemas.microsoft.com/office/drawing/2018/hyperlinkcolor" val="tx"/>
                    </a:ext>
                  </a:extLst>
                </a:hlinkClick>
              </a:rPr>
              <a:t>Rates Task</a:t>
            </a:r>
            <a:r>
              <a:rPr lang="en-US" sz="1800" u="sng">
                <a:solidFill>
                  <a:schemeClr val="accent5">
                    <a:lumMod val="75000"/>
                  </a:schemeClr>
                </a:solidFill>
                <a:cs typeface="Sora" pitchFamily="2" charset="0"/>
                <a:hlinkClick r:id="rId2">
                  <a:extLst>
                    <a:ext uri="{A12FA001-AC4F-418D-AE19-62706E023703}">
                      <ahyp:hlinkClr xmlns:ahyp="http://schemas.microsoft.com/office/drawing/2018/hyperlinkcolor" val="tx"/>
                    </a:ext>
                  </a:extLst>
                </a:hlinkClick>
              </a:rPr>
              <a:t> </a:t>
            </a:r>
            <a:r>
              <a:rPr lang="en-US" sz="1800">
                <a:solidFill>
                  <a:srgbClr val="3567B1"/>
                </a:solidFill>
                <a:cs typeface="Sora" pitchFamily="2" charset="0"/>
                <a:hlinkClick r:id="rId2">
                  <a:extLst>
                    <a:ext uri="{A12FA001-AC4F-418D-AE19-62706E023703}">
                      <ahyp:hlinkClr xmlns:ahyp="http://schemas.microsoft.com/office/drawing/2018/hyperlinkcolor" val="tx"/>
                    </a:ext>
                  </a:extLst>
                </a:hlinkClick>
              </a:rPr>
              <a:t>Force</a:t>
            </a:r>
            <a:r>
              <a:rPr lang="en-US" sz="1800">
                <a:solidFill>
                  <a:srgbClr val="3567B1"/>
                </a:solidFill>
                <a:cs typeface="Sora" pitchFamily="2" charset="0"/>
              </a:rPr>
              <a:t> </a:t>
            </a:r>
            <a:r>
              <a:rPr lang="en-US" sz="1800" b="0">
                <a:solidFill>
                  <a:srgbClr val="3567B1"/>
                </a:solidFill>
                <a:cs typeface="Sora" pitchFamily="2" charset="0"/>
              </a:rPr>
              <a:t>will convene stakeholders to advance recommendations from the Interagency Rates Working Group </a:t>
            </a:r>
            <a:endParaRPr lang="en-US" sz="1800">
              <a:solidFill>
                <a:srgbClr val="3567B1"/>
              </a:solidFill>
              <a:cs typeface="Sora" pitchFamily="2" charset="0"/>
            </a:endParaRPr>
          </a:p>
          <a:p>
            <a:pPr marL="285750" indent="-285750">
              <a:buFont typeface="Arial" panose="020B0604020202020204" pitchFamily="34" charset="0"/>
              <a:buChar char="•"/>
            </a:pPr>
            <a:r>
              <a:rPr lang="en-US" sz="1800" b="1">
                <a:solidFill>
                  <a:srgbClr val="3567B1"/>
                </a:solidFill>
                <a:cs typeface="Sora" pitchFamily="2" charset="0"/>
              </a:rPr>
              <a:t>Procurements Effectiveness Study </a:t>
            </a:r>
            <a:r>
              <a:rPr lang="en-US" sz="1800" b="0">
                <a:solidFill>
                  <a:srgbClr val="3567B1"/>
                </a:solidFill>
                <a:cs typeface="Sora" pitchFamily="2" charset="0"/>
              </a:rPr>
              <a:t>will</a:t>
            </a:r>
            <a:r>
              <a:rPr lang="en-US" sz="1800" b="1">
                <a:solidFill>
                  <a:srgbClr val="3567B1"/>
                </a:solidFill>
                <a:cs typeface="Sora" pitchFamily="2" charset="0"/>
              </a:rPr>
              <a:t> </a:t>
            </a:r>
            <a:r>
              <a:rPr lang="en-US" sz="1800" b="0">
                <a:solidFill>
                  <a:srgbClr val="3567B1"/>
                </a:solidFill>
                <a:cs typeface="Sora" pitchFamily="2" charset="0"/>
              </a:rPr>
              <a:t>provide recommendations for improvements to offshore wind and other clean energy procurements </a:t>
            </a:r>
          </a:p>
          <a:p>
            <a:pPr marL="285750" indent="-285750">
              <a:buFont typeface="Arial" panose="020B0604020202020204" pitchFamily="34" charset="0"/>
              <a:buChar char="•"/>
            </a:pPr>
            <a:r>
              <a:rPr lang="en-US" sz="1800">
                <a:solidFill>
                  <a:srgbClr val="3567B1"/>
                </a:solidFill>
                <a:ea typeface="Calibri"/>
                <a:cs typeface="Sora" pitchFamily="2" charset="0"/>
              </a:rPr>
              <a:t>Coordination &amp; Regulatory Intervention </a:t>
            </a:r>
            <a:r>
              <a:rPr lang="en-US" sz="1800" b="0">
                <a:solidFill>
                  <a:srgbClr val="3567B1"/>
                </a:solidFill>
                <a:ea typeface="Calibri"/>
                <a:cs typeface="Sora" pitchFamily="2" charset="0"/>
              </a:rPr>
              <a:t>to ensure electric and gas utility planning and investments are transparent and reflect state clean energy goals </a:t>
            </a:r>
          </a:p>
          <a:p>
            <a:endParaRPr lang="en-US" sz="1600" b="1">
              <a:solidFill>
                <a:srgbClr val="3567B1"/>
              </a:solidFill>
              <a:cs typeface="Sora" pitchFamily="2" charset="0"/>
            </a:endParaRPr>
          </a:p>
        </p:txBody>
      </p:sp>
      <p:sp>
        <p:nvSpPr>
          <p:cNvPr id="3" name="Text Placeholder 16">
            <a:extLst>
              <a:ext uri="{FF2B5EF4-FFF2-40B4-BE49-F238E27FC236}">
                <a16:creationId xmlns:a16="http://schemas.microsoft.com/office/drawing/2014/main" id="{F6465476-465A-060E-43C8-1F80896410BA}"/>
              </a:ext>
            </a:extLst>
          </p:cNvPr>
          <p:cNvSpPr txBox="1">
            <a:spLocks/>
          </p:cNvSpPr>
          <p:nvPr/>
        </p:nvSpPr>
        <p:spPr>
          <a:xfrm>
            <a:off x="482024" y="1311744"/>
            <a:ext cx="5524138" cy="46192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b="1">
                <a:solidFill>
                  <a:srgbClr val="2CB34B"/>
                </a:solidFill>
              </a:rPr>
              <a:t>2025 Key Projects</a:t>
            </a:r>
          </a:p>
        </p:txBody>
      </p:sp>
      <p:pic>
        <p:nvPicPr>
          <p:cNvPr id="8" name="Picture Placeholder 7">
            <a:extLst>
              <a:ext uri="{FF2B5EF4-FFF2-40B4-BE49-F238E27FC236}">
                <a16:creationId xmlns:a16="http://schemas.microsoft.com/office/drawing/2014/main" id="{F099F5F4-E73A-10DB-7F69-382E136C9098}"/>
              </a:ext>
              <a:ext uri="{C183D7F6-B498-43B3-948B-1728B52AA6E4}">
                <adec:decorative xmlns:adec="http://schemas.microsoft.com/office/drawing/2017/decorative" val="1"/>
              </a:ext>
            </a:extLst>
          </p:cNvPr>
          <p:cNvPicPr>
            <a:picLocks noGrp="1" noChangeAspect="1"/>
          </p:cNvPicPr>
          <p:nvPr>
            <p:ph type="pic" sz="quarter" idx="13"/>
          </p:nvPr>
        </p:nvPicPr>
        <p:blipFill>
          <a:blip r:embed="rId6">
            <a:extLst>
              <a:ext uri="{28A0092B-C50C-407E-A947-70E740481C1C}">
                <a14:useLocalDpi xmlns:a14="http://schemas.microsoft.com/office/drawing/2010/main" val="0"/>
              </a:ext>
            </a:extLst>
          </a:blip>
          <a:srcRect l="10581" t="-502" r="45119" b="502"/>
          <a:stretch/>
        </p:blipFill>
        <p:spPr>
          <a:xfrm>
            <a:off x="5347213" y="1975288"/>
            <a:ext cx="2682225" cy="4029075"/>
          </a:xfrm>
        </p:spPr>
      </p:pic>
    </p:spTree>
    <p:extLst>
      <p:ext uri="{BB962C8B-B14F-4D97-AF65-F5344CB8AC3E}">
        <p14:creationId xmlns:p14="http://schemas.microsoft.com/office/powerpoint/2010/main" val="241314019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901D76-DADB-007A-2215-4F10777E3B98}"/>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4E7F1CF7-FBAA-1D97-7196-43D75256FDE2}"/>
              </a:ext>
            </a:extLst>
          </p:cNvPr>
          <p:cNvSpPr>
            <a:spLocks noGrp="1"/>
          </p:cNvSpPr>
          <p:nvPr>
            <p:ph type="body" sz="quarter" idx="14"/>
          </p:nvPr>
        </p:nvSpPr>
        <p:spPr>
          <a:xfrm>
            <a:off x="482025" y="576987"/>
            <a:ext cx="10981105" cy="607100"/>
          </a:xfrm>
        </p:spPr>
        <p:txBody>
          <a:bodyPr/>
          <a:lstStyle/>
          <a:p>
            <a:r>
              <a:rPr lang="en-US"/>
              <a:t>Renewable &amp; Alternative Energy</a:t>
            </a:r>
          </a:p>
        </p:txBody>
      </p:sp>
      <p:sp>
        <p:nvSpPr>
          <p:cNvPr id="4" name="Text Placeholder 3">
            <a:extLst>
              <a:ext uri="{FF2B5EF4-FFF2-40B4-BE49-F238E27FC236}">
                <a16:creationId xmlns:a16="http://schemas.microsoft.com/office/drawing/2014/main" id="{4E338941-C763-CEDE-A1D3-11EE25B49E77}"/>
              </a:ext>
            </a:extLst>
          </p:cNvPr>
          <p:cNvSpPr>
            <a:spLocks noGrp="1"/>
          </p:cNvSpPr>
          <p:nvPr>
            <p:ph type="body" sz="quarter" idx="15"/>
          </p:nvPr>
        </p:nvSpPr>
        <p:spPr>
          <a:xfrm>
            <a:off x="508611" y="2256331"/>
            <a:ext cx="5839179" cy="3946826"/>
          </a:xfrm>
        </p:spPr>
        <p:txBody>
          <a:bodyPr/>
          <a:lstStyle/>
          <a:p>
            <a:pPr marL="285750" indent="-285750">
              <a:buFont typeface="Arial" panose="020B0604020202020204" pitchFamily="34" charset="0"/>
              <a:buChar char="•"/>
            </a:pPr>
            <a:r>
              <a:rPr lang="en-US" sz="1800">
                <a:solidFill>
                  <a:srgbClr val="3567B1"/>
                </a:solidFill>
              </a:rPr>
              <a:t>Roll out programs and funding to support renewables across the Commonwealth</a:t>
            </a:r>
          </a:p>
          <a:p>
            <a:pPr marL="285750" indent="-285750">
              <a:buFont typeface="Arial" panose="020B0604020202020204" pitchFamily="34" charset="0"/>
              <a:buChar char="•"/>
            </a:pPr>
            <a:r>
              <a:rPr lang="en-US" sz="1800">
                <a:solidFill>
                  <a:srgbClr val="3567B1"/>
                </a:solidFill>
              </a:rPr>
              <a:t>Modernize program metrics and data reporting</a:t>
            </a:r>
          </a:p>
          <a:p>
            <a:pPr marL="285750" indent="-285750">
              <a:buFont typeface="Arial" panose="020B0604020202020204" pitchFamily="34" charset="0"/>
              <a:buChar char="•"/>
            </a:pPr>
            <a:r>
              <a:rPr lang="en-US" sz="1800">
                <a:solidFill>
                  <a:srgbClr val="3567B1"/>
                </a:solidFill>
              </a:rPr>
              <a:t>Improve existing solar consumer protection and education</a:t>
            </a:r>
          </a:p>
          <a:p>
            <a:pPr marL="285750" indent="-285750">
              <a:buFont typeface="Arial" panose="020B0604020202020204" pitchFamily="34" charset="0"/>
              <a:buChar char="•"/>
            </a:pPr>
            <a:r>
              <a:rPr lang="en-US" sz="1800">
                <a:solidFill>
                  <a:srgbClr val="3567B1"/>
                </a:solidFill>
              </a:rPr>
              <a:t>Support a balanced approach to deploying clean energy infrastructure and protecting high value natural lands </a:t>
            </a:r>
          </a:p>
          <a:p>
            <a:pPr marL="285750" indent="-285750">
              <a:buFont typeface="Arial" panose="020B0604020202020204" pitchFamily="34" charset="0"/>
              <a:buChar char="•"/>
            </a:pPr>
            <a:r>
              <a:rPr lang="en-US" sz="1800">
                <a:solidFill>
                  <a:srgbClr val="3567B1"/>
                </a:solidFill>
              </a:rPr>
              <a:t>Support renewables readiness across the Commonwealth policies </a:t>
            </a:r>
          </a:p>
          <a:p>
            <a:pPr marL="742950" lvl="1" indent="-285750">
              <a:buFont typeface="Arial" panose="020B0604020202020204" pitchFamily="34" charset="0"/>
              <a:buChar char="•"/>
            </a:pPr>
            <a:r>
              <a:rPr lang="en-US" sz="1800">
                <a:solidFill>
                  <a:srgbClr val="3567B1"/>
                </a:solidFill>
              </a:rPr>
              <a:t>Interconnection</a:t>
            </a:r>
          </a:p>
          <a:p>
            <a:pPr marL="742950" lvl="1" indent="-285750">
              <a:buFont typeface="Arial" panose="020B0604020202020204" pitchFamily="34" charset="0"/>
              <a:buChar char="•"/>
            </a:pPr>
            <a:r>
              <a:rPr lang="en-US" sz="1800">
                <a:solidFill>
                  <a:srgbClr val="3567B1"/>
                </a:solidFill>
              </a:rPr>
              <a:t>Grid Planning </a:t>
            </a:r>
          </a:p>
          <a:p>
            <a:pPr marL="742950" lvl="1" indent="-285750">
              <a:buFont typeface="Arial" panose="020B0604020202020204" pitchFamily="34" charset="0"/>
              <a:buChar char="•"/>
            </a:pPr>
            <a:r>
              <a:rPr lang="en-US" sz="1800">
                <a:solidFill>
                  <a:srgbClr val="3567B1"/>
                </a:solidFill>
              </a:rPr>
              <a:t>Rate Making </a:t>
            </a:r>
          </a:p>
          <a:p>
            <a:pPr marL="285750" indent="-285750">
              <a:buFont typeface="Arial" panose="020B0604020202020204" pitchFamily="34" charset="0"/>
              <a:buChar char="•"/>
            </a:pPr>
            <a:endParaRPr lang="en-US" sz="1600">
              <a:solidFill>
                <a:srgbClr val="3567B1"/>
              </a:solidFill>
            </a:endParaRPr>
          </a:p>
        </p:txBody>
      </p:sp>
      <p:sp>
        <p:nvSpPr>
          <p:cNvPr id="5" name="Text Placeholder 4">
            <a:extLst>
              <a:ext uri="{FF2B5EF4-FFF2-40B4-BE49-F238E27FC236}">
                <a16:creationId xmlns:a16="http://schemas.microsoft.com/office/drawing/2014/main" id="{D8A8C9BA-DA77-7DFA-5F91-C649CA26D518}"/>
              </a:ext>
            </a:extLst>
          </p:cNvPr>
          <p:cNvSpPr>
            <a:spLocks noGrp="1"/>
          </p:cNvSpPr>
          <p:nvPr>
            <p:ph type="body" sz="quarter" idx="16"/>
          </p:nvPr>
        </p:nvSpPr>
        <p:spPr/>
        <p:txBody>
          <a:bodyPr/>
          <a:lstStyle/>
          <a:p>
            <a:r>
              <a:rPr lang="en-US" sz="2800"/>
              <a:t>Goals for 2025</a:t>
            </a:r>
          </a:p>
        </p:txBody>
      </p:sp>
      <p:pic>
        <p:nvPicPr>
          <p:cNvPr id="12" name="Picture Placeholder 11">
            <a:extLst>
              <a:ext uri="{FF2B5EF4-FFF2-40B4-BE49-F238E27FC236}">
                <a16:creationId xmlns:a16="http://schemas.microsoft.com/office/drawing/2014/main" id="{44ACD85E-D2AC-FF82-BB56-CA647816F76B}"/>
              </a:ext>
              <a:ext uri="{C183D7F6-B498-43B3-948B-1728B52AA6E4}">
                <adec:decorative xmlns:adec="http://schemas.microsoft.com/office/drawing/2017/decorative" val="1"/>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l="6374" r="6374"/>
          <a:stretch>
            <a:fillRect/>
          </a:stretch>
        </p:blipFill>
        <p:spPr>
          <a:xfrm rot="5400000">
            <a:off x="7383463" y="1862138"/>
            <a:ext cx="4668837" cy="4013200"/>
          </a:xfrm>
        </p:spPr>
      </p:pic>
    </p:spTree>
    <p:extLst>
      <p:ext uri="{BB962C8B-B14F-4D97-AF65-F5344CB8AC3E}">
        <p14:creationId xmlns:p14="http://schemas.microsoft.com/office/powerpoint/2010/main" val="72024384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047287A8-0B95-7033-AF4C-850FD7959065}"/>
            </a:ext>
          </a:extLst>
        </p:cNvPr>
        <p:cNvGrpSpPr/>
        <p:nvPr/>
      </p:nvGrpSpPr>
      <p:grpSpPr>
        <a:xfrm>
          <a:off x="0" y="0"/>
          <a:ext cx="0" cy="0"/>
          <a:chOff x="0" y="0"/>
          <a:chExt cx="0" cy="0"/>
        </a:xfrm>
      </p:grpSpPr>
      <p:sp>
        <p:nvSpPr>
          <p:cNvPr id="24" name="TextBox 23">
            <a:extLst>
              <a:ext uri="{FF2B5EF4-FFF2-40B4-BE49-F238E27FC236}">
                <a16:creationId xmlns:a16="http://schemas.microsoft.com/office/drawing/2014/main" id="{5113DD7F-512B-BD90-4BBF-8334ED16CAC8}"/>
              </a:ext>
            </a:extLst>
          </p:cNvPr>
          <p:cNvSpPr txBox="1"/>
          <p:nvPr/>
        </p:nvSpPr>
        <p:spPr>
          <a:xfrm>
            <a:off x="8509805" y="1975288"/>
            <a:ext cx="1462260" cy="338554"/>
          </a:xfrm>
          <a:prstGeom prst="rect">
            <a:avLst/>
          </a:prstGeom>
          <a:noFill/>
        </p:spPr>
        <p:txBody>
          <a:bodyPr wrap="none" rtlCol="0">
            <a:spAutoFit/>
          </a:bodyPr>
          <a:lstStyle/>
          <a:p>
            <a:r>
              <a:rPr lang="en-US" sz="1600" b="1">
                <a:solidFill>
                  <a:srgbClr val="1E7F7B"/>
                </a:solidFill>
                <a:cs typeface="Sora" pitchFamily="2" charset="0"/>
              </a:rPr>
              <a:t>2025 Timelines</a:t>
            </a:r>
          </a:p>
        </p:txBody>
      </p:sp>
      <p:sp>
        <p:nvSpPr>
          <p:cNvPr id="25" name="TextBox 24">
            <a:extLst>
              <a:ext uri="{FF2B5EF4-FFF2-40B4-BE49-F238E27FC236}">
                <a16:creationId xmlns:a16="http://schemas.microsoft.com/office/drawing/2014/main" id="{CA57D7FE-8BDF-6155-2244-5A8D99023242}"/>
              </a:ext>
            </a:extLst>
          </p:cNvPr>
          <p:cNvSpPr txBox="1"/>
          <p:nvPr/>
        </p:nvSpPr>
        <p:spPr>
          <a:xfrm>
            <a:off x="8509805" y="2240857"/>
            <a:ext cx="2682875" cy="1723164"/>
          </a:xfrm>
          <a:prstGeom prst="rect">
            <a:avLst/>
          </a:prstGeom>
          <a:noFill/>
        </p:spPr>
        <p:txBody>
          <a:bodyPr wrap="square">
            <a:spAutoFit/>
          </a:bodyPr>
          <a:lstStyle/>
          <a:p>
            <a:pPr marL="171450" indent="-171450">
              <a:lnSpc>
                <a:spcPts val="1600"/>
              </a:lnSpc>
              <a:buFont typeface="Arial" panose="020B0604020202020204" pitchFamily="34" charset="0"/>
              <a:buChar char="•"/>
            </a:pPr>
            <a:r>
              <a:rPr lang="en-US" sz="1200" b="1" i="0">
                <a:solidFill>
                  <a:schemeClr val="tx1">
                    <a:lumMod val="50000"/>
                    <a:lumOff val="50000"/>
                  </a:schemeClr>
                </a:solidFill>
                <a:effectLst/>
              </a:rPr>
              <a:t>Early 2025</a:t>
            </a:r>
            <a:r>
              <a:rPr lang="en-US" sz="1200" i="0">
                <a:solidFill>
                  <a:schemeClr val="tx1">
                    <a:lumMod val="50000"/>
                    <a:lumOff val="50000"/>
                  </a:schemeClr>
                </a:solidFill>
                <a:effectLst/>
              </a:rPr>
              <a:t>: Publish Massachusetts’ Hydrogen Outlook </a:t>
            </a:r>
          </a:p>
          <a:p>
            <a:pPr marL="171450" indent="-171450">
              <a:lnSpc>
                <a:spcPts val="1600"/>
              </a:lnSpc>
              <a:buFont typeface="Arial" panose="020B0604020202020204" pitchFamily="34" charset="0"/>
              <a:buChar char="•"/>
            </a:pPr>
            <a:r>
              <a:rPr lang="en-US" sz="1200" b="1" i="0">
                <a:solidFill>
                  <a:schemeClr val="tx1">
                    <a:lumMod val="50000"/>
                    <a:lumOff val="50000"/>
                  </a:schemeClr>
                </a:solidFill>
                <a:effectLst/>
              </a:rPr>
              <a:t>Spring</a:t>
            </a:r>
            <a:r>
              <a:rPr lang="en-US" sz="1200" i="0">
                <a:solidFill>
                  <a:schemeClr val="tx1">
                    <a:lumMod val="50000"/>
                    <a:lumOff val="50000"/>
                  </a:schemeClr>
                </a:solidFill>
                <a:effectLst/>
              </a:rPr>
              <a:t>: Draft SMART regulation filing</a:t>
            </a:r>
          </a:p>
          <a:p>
            <a:pPr marL="171450" indent="-171450">
              <a:lnSpc>
                <a:spcPts val="1600"/>
              </a:lnSpc>
              <a:buFont typeface="Arial" panose="020B0604020202020204" pitchFamily="34" charset="0"/>
              <a:buChar char="•"/>
            </a:pPr>
            <a:r>
              <a:rPr lang="en-US" sz="1200" b="1">
                <a:solidFill>
                  <a:schemeClr val="tx1">
                    <a:lumMod val="50000"/>
                    <a:lumOff val="50000"/>
                  </a:schemeClr>
                </a:solidFill>
              </a:rPr>
              <a:t>Spring</a:t>
            </a:r>
            <a:r>
              <a:rPr lang="en-US" sz="1200">
                <a:solidFill>
                  <a:schemeClr val="tx1">
                    <a:lumMod val="50000"/>
                    <a:lumOff val="50000"/>
                  </a:schemeClr>
                </a:solidFill>
              </a:rPr>
              <a:t>: </a:t>
            </a:r>
            <a:r>
              <a:rPr lang="en-US" sz="1200">
                <a:solidFill>
                  <a:srgbClr val="3567B1"/>
                </a:solidFill>
                <a:hlinkClick r:id="rId2">
                  <a:extLst>
                    <a:ext uri="{A12FA001-AC4F-418D-AE19-62706E023703}">
                      <ahyp:hlinkClr xmlns:ahyp="http://schemas.microsoft.com/office/drawing/2018/hyperlinkcolor" val="tx"/>
                    </a:ext>
                  </a:extLst>
                </a:hlinkClick>
              </a:rPr>
              <a:t>Solar for All</a:t>
            </a:r>
            <a:r>
              <a:rPr lang="en-US" sz="1200">
                <a:solidFill>
                  <a:srgbClr val="3567B1"/>
                </a:solidFill>
              </a:rPr>
              <a:t> </a:t>
            </a:r>
            <a:r>
              <a:rPr lang="en-US" sz="1200">
                <a:solidFill>
                  <a:schemeClr val="tx1">
                    <a:lumMod val="50000"/>
                    <a:lumOff val="50000"/>
                  </a:schemeClr>
                </a:solidFill>
              </a:rPr>
              <a:t>launch</a:t>
            </a:r>
          </a:p>
          <a:p>
            <a:pPr marL="171450" indent="-171450">
              <a:lnSpc>
                <a:spcPts val="1600"/>
              </a:lnSpc>
              <a:buFont typeface="Arial" panose="020B0604020202020204" pitchFamily="34" charset="0"/>
              <a:buChar char="•"/>
            </a:pPr>
            <a:r>
              <a:rPr lang="en-US" sz="1200" b="1" i="0">
                <a:solidFill>
                  <a:schemeClr val="tx1">
                    <a:lumMod val="50000"/>
                    <a:lumOff val="50000"/>
                  </a:schemeClr>
                </a:solidFill>
                <a:effectLst/>
              </a:rPr>
              <a:t>Summer</a:t>
            </a:r>
            <a:r>
              <a:rPr lang="en-US" sz="1200" b="0" i="0">
                <a:solidFill>
                  <a:schemeClr val="tx1">
                    <a:lumMod val="50000"/>
                    <a:lumOff val="50000"/>
                  </a:schemeClr>
                </a:solidFill>
                <a:effectLst/>
              </a:rPr>
              <a:t>: LISSP launch</a:t>
            </a:r>
          </a:p>
          <a:p>
            <a:pPr marL="171450" indent="-171450">
              <a:lnSpc>
                <a:spcPts val="1600"/>
              </a:lnSpc>
              <a:buFont typeface="Arial" panose="020B0604020202020204" pitchFamily="34" charset="0"/>
              <a:buChar char="•"/>
            </a:pPr>
            <a:r>
              <a:rPr lang="en-US" sz="1200" b="1">
                <a:solidFill>
                  <a:schemeClr val="tx1">
                    <a:lumMod val="50000"/>
                    <a:lumOff val="50000"/>
                  </a:schemeClr>
                </a:solidFill>
              </a:rPr>
              <a:t>July 31</a:t>
            </a:r>
            <a:r>
              <a:rPr lang="en-US" sz="1200">
                <a:solidFill>
                  <a:schemeClr val="tx1">
                    <a:lumMod val="50000"/>
                    <a:lumOff val="50000"/>
                  </a:schemeClr>
                </a:solidFill>
              </a:rPr>
              <a:t>: 83E RFP posting </a:t>
            </a:r>
            <a:endParaRPr lang="en-US" sz="1200" b="0" i="0">
              <a:solidFill>
                <a:schemeClr val="tx1">
                  <a:lumMod val="50000"/>
                  <a:lumOff val="50000"/>
                </a:schemeClr>
              </a:solidFill>
              <a:effectLst/>
            </a:endParaRPr>
          </a:p>
          <a:p>
            <a:pPr marL="171450" indent="-171450">
              <a:lnSpc>
                <a:spcPts val="1600"/>
              </a:lnSpc>
              <a:buFont typeface="Arial" panose="020B0604020202020204" pitchFamily="34" charset="0"/>
              <a:buChar char="•"/>
            </a:pPr>
            <a:r>
              <a:rPr lang="en-US" sz="1200" b="1">
                <a:solidFill>
                  <a:schemeClr val="tx1">
                    <a:lumMod val="50000"/>
                    <a:lumOff val="50000"/>
                  </a:schemeClr>
                </a:solidFill>
              </a:rPr>
              <a:t>Fall</a:t>
            </a:r>
            <a:r>
              <a:rPr lang="en-US" sz="1200">
                <a:solidFill>
                  <a:schemeClr val="tx1">
                    <a:lumMod val="50000"/>
                    <a:lumOff val="50000"/>
                  </a:schemeClr>
                </a:solidFill>
              </a:rPr>
              <a:t>: Energy Storage Grant program launch </a:t>
            </a:r>
            <a:endParaRPr lang="en-US" sz="1200" b="0" i="0">
              <a:solidFill>
                <a:schemeClr val="tx1">
                  <a:lumMod val="50000"/>
                  <a:lumOff val="50000"/>
                </a:schemeClr>
              </a:solidFill>
              <a:effectLst/>
            </a:endParaRPr>
          </a:p>
        </p:txBody>
      </p:sp>
      <p:cxnSp>
        <p:nvCxnSpPr>
          <p:cNvPr id="26" name="Straight Connector 25">
            <a:extLst>
              <a:ext uri="{FF2B5EF4-FFF2-40B4-BE49-F238E27FC236}">
                <a16:creationId xmlns:a16="http://schemas.microsoft.com/office/drawing/2014/main" id="{322B0221-E440-1EEA-3924-34104F9E7D69}"/>
              </a:ext>
            </a:extLst>
          </p:cNvPr>
          <p:cNvCxnSpPr>
            <a:cxnSpLocks/>
          </p:cNvCxnSpPr>
          <p:nvPr/>
        </p:nvCxnSpPr>
        <p:spPr>
          <a:xfrm>
            <a:off x="8509805" y="3922477"/>
            <a:ext cx="2262187" cy="0"/>
          </a:xfrm>
          <a:prstGeom prst="line">
            <a:avLst/>
          </a:prstGeom>
          <a:ln w="9525">
            <a:solidFill>
              <a:schemeClr val="tx2">
                <a:lumMod val="25000"/>
                <a:lumOff val="75000"/>
              </a:schemeClr>
            </a:solidFill>
          </a:ln>
        </p:spPr>
        <p:style>
          <a:lnRef idx="1">
            <a:schemeClr val="accent1"/>
          </a:lnRef>
          <a:fillRef idx="0">
            <a:schemeClr val="accent1"/>
          </a:fillRef>
          <a:effectRef idx="0">
            <a:schemeClr val="accent1"/>
          </a:effectRef>
          <a:fontRef idx="minor">
            <a:schemeClr val="tx1"/>
          </a:fontRef>
        </p:style>
      </p:cxnSp>
      <p:sp>
        <p:nvSpPr>
          <p:cNvPr id="27" name="TextBox 26">
            <a:extLst>
              <a:ext uri="{FF2B5EF4-FFF2-40B4-BE49-F238E27FC236}">
                <a16:creationId xmlns:a16="http://schemas.microsoft.com/office/drawing/2014/main" id="{09C54796-0E9C-A1F5-2711-8CE16CF2E701}"/>
              </a:ext>
            </a:extLst>
          </p:cNvPr>
          <p:cNvSpPr txBox="1"/>
          <p:nvPr/>
        </p:nvSpPr>
        <p:spPr>
          <a:xfrm>
            <a:off x="8509805" y="4125086"/>
            <a:ext cx="3063070" cy="338554"/>
          </a:xfrm>
          <a:prstGeom prst="rect">
            <a:avLst/>
          </a:prstGeom>
          <a:noFill/>
        </p:spPr>
        <p:txBody>
          <a:bodyPr wrap="square" rtlCol="0">
            <a:spAutoFit/>
          </a:bodyPr>
          <a:lstStyle/>
          <a:p>
            <a:r>
              <a:rPr lang="en-US" sz="1600" b="1">
                <a:solidFill>
                  <a:srgbClr val="1E7F7B"/>
                </a:solidFill>
                <a:cs typeface="Sora" pitchFamily="2" charset="0"/>
              </a:rPr>
              <a:t>Public Engagement Opportunities</a:t>
            </a:r>
          </a:p>
        </p:txBody>
      </p:sp>
      <p:sp>
        <p:nvSpPr>
          <p:cNvPr id="28" name="TextBox 27">
            <a:extLst>
              <a:ext uri="{FF2B5EF4-FFF2-40B4-BE49-F238E27FC236}">
                <a16:creationId xmlns:a16="http://schemas.microsoft.com/office/drawing/2014/main" id="{6FF4AD45-D295-66B1-8B9C-A1FC4A61606A}"/>
              </a:ext>
            </a:extLst>
          </p:cNvPr>
          <p:cNvSpPr txBox="1"/>
          <p:nvPr/>
        </p:nvSpPr>
        <p:spPr>
          <a:xfrm>
            <a:off x="8509805" y="4390655"/>
            <a:ext cx="3558370" cy="1312795"/>
          </a:xfrm>
          <a:prstGeom prst="rect">
            <a:avLst/>
          </a:prstGeom>
          <a:noFill/>
        </p:spPr>
        <p:txBody>
          <a:bodyPr wrap="square">
            <a:spAutoFit/>
          </a:bodyPr>
          <a:lstStyle/>
          <a:p>
            <a:pPr marL="171450" indent="-171450">
              <a:lnSpc>
                <a:spcPts val="1600"/>
              </a:lnSpc>
              <a:buFont typeface="Arial" panose="020B0604020202020204" pitchFamily="34" charset="0"/>
              <a:buChar char="•"/>
            </a:pPr>
            <a:r>
              <a:rPr lang="en-US" sz="1200" b="1" i="0">
                <a:solidFill>
                  <a:schemeClr val="tx1">
                    <a:lumMod val="50000"/>
                    <a:lumOff val="50000"/>
                  </a:schemeClr>
                </a:solidFill>
                <a:effectLst/>
              </a:rPr>
              <a:t>Spring/Summer</a:t>
            </a:r>
            <a:r>
              <a:rPr lang="en-US" sz="1200" i="0">
                <a:solidFill>
                  <a:schemeClr val="tx1">
                    <a:lumMod val="50000"/>
                    <a:lumOff val="50000"/>
                  </a:schemeClr>
                </a:solidFill>
                <a:effectLst/>
              </a:rPr>
              <a:t>: </a:t>
            </a:r>
            <a:r>
              <a:rPr lang="en-US" sz="1200" i="0">
                <a:solidFill>
                  <a:srgbClr val="3567B1"/>
                </a:solidFill>
                <a:effectLst/>
                <a:hlinkClick r:id="rId3">
                  <a:extLst>
                    <a:ext uri="{A12FA001-AC4F-418D-AE19-62706E023703}">
                      <ahyp:hlinkClr xmlns:ahyp="http://schemas.microsoft.com/office/drawing/2018/hyperlinkcolor" val="tx"/>
                    </a:ext>
                  </a:extLst>
                </a:hlinkClick>
              </a:rPr>
              <a:t>SMART rulemaking engagement </a:t>
            </a:r>
            <a:endParaRPr lang="en-US" sz="1200" i="0">
              <a:solidFill>
                <a:srgbClr val="3567B1"/>
              </a:solidFill>
              <a:effectLst/>
            </a:endParaRPr>
          </a:p>
          <a:p>
            <a:pPr marL="171450" indent="-171450">
              <a:lnSpc>
                <a:spcPts val="1600"/>
              </a:lnSpc>
              <a:buFont typeface="Arial" panose="020B0604020202020204" pitchFamily="34" charset="0"/>
              <a:buChar char="•"/>
            </a:pPr>
            <a:r>
              <a:rPr lang="en-US" sz="1200" b="1">
                <a:solidFill>
                  <a:schemeClr val="tx1">
                    <a:lumMod val="50000"/>
                    <a:lumOff val="50000"/>
                  </a:schemeClr>
                </a:solidFill>
              </a:rPr>
              <a:t>Spring</a:t>
            </a:r>
            <a:r>
              <a:rPr lang="en-US" sz="1200">
                <a:solidFill>
                  <a:schemeClr val="tx1">
                    <a:lumMod val="50000"/>
                    <a:lumOff val="50000"/>
                  </a:schemeClr>
                </a:solidFill>
              </a:rPr>
              <a:t>: Straw Proposal for Energy Storage Grants program </a:t>
            </a:r>
          </a:p>
          <a:p>
            <a:pPr marL="171450" indent="-171450">
              <a:lnSpc>
                <a:spcPts val="1600"/>
              </a:lnSpc>
              <a:buFont typeface="Arial" panose="020B0604020202020204" pitchFamily="34" charset="0"/>
              <a:buChar char="•"/>
            </a:pPr>
            <a:r>
              <a:rPr lang="en-US" sz="1200" b="1" i="0">
                <a:solidFill>
                  <a:schemeClr val="tx1">
                    <a:lumMod val="50000"/>
                    <a:lumOff val="50000"/>
                  </a:schemeClr>
                </a:solidFill>
                <a:effectLst/>
              </a:rPr>
              <a:t>Spring</a:t>
            </a:r>
            <a:r>
              <a:rPr lang="en-US" sz="1200" i="0">
                <a:solidFill>
                  <a:schemeClr val="tx1">
                    <a:lumMod val="50000"/>
                    <a:lumOff val="50000"/>
                  </a:schemeClr>
                </a:solidFill>
                <a:effectLst/>
              </a:rPr>
              <a:t>: Solar Canopy Working </a:t>
            </a:r>
            <a:r>
              <a:rPr lang="en-US" sz="1200">
                <a:solidFill>
                  <a:schemeClr val="tx1">
                    <a:lumMod val="50000"/>
                    <a:lumOff val="50000"/>
                  </a:schemeClr>
                </a:solidFill>
              </a:rPr>
              <a:t>Group</a:t>
            </a:r>
            <a:endParaRPr lang="en-US" sz="1200" i="0">
              <a:solidFill>
                <a:schemeClr val="tx1">
                  <a:lumMod val="50000"/>
                  <a:lumOff val="50000"/>
                </a:schemeClr>
              </a:solidFill>
              <a:effectLst/>
            </a:endParaRPr>
          </a:p>
          <a:p>
            <a:pPr>
              <a:lnSpc>
                <a:spcPts val="1600"/>
              </a:lnSpc>
            </a:pPr>
            <a:endParaRPr lang="en-US" sz="1200" i="0">
              <a:solidFill>
                <a:schemeClr val="tx1">
                  <a:lumMod val="50000"/>
                  <a:lumOff val="50000"/>
                </a:schemeClr>
              </a:solidFill>
              <a:effectLst/>
            </a:endParaRPr>
          </a:p>
          <a:p>
            <a:pPr>
              <a:lnSpc>
                <a:spcPts val="1600"/>
              </a:lnSpc>
            </a:pPr>
            <a:endParaRPr lang="en-US" sz="1200" b="0" i="0">
              <a:solidFill>
                <a:schemeClr val="tx1">
                  <a:lumMod val="50000"/>
                  <a:lumOff val="50000"/>
                </a:schemeClr>
              </a:solidFill>
              <a:effectLst/>
            </a:endParaRPr>
          </a:p>
        </p:txBody>
      </p:sp>
      <p:sp>
        <p:nvSpPr>
          <p:cNvPr id="2" name="Text Placeholder 1">
            <a:extLst>
              <a:ext uri="{FF2B5EF4-FFF2-40B4-BE49-F238E27FC236}">
                <a16:creationId xmlns:a16="http://schemas.microsoft.com/office/drawing/2014/main" id="{773789AC-4A5D-52B9-64B6-A279FAB8C121}"/>
              </a:ext>
            </a:extLst>
          </p:cNvPr>
          <p:cNvSpPr>
            <a:spLocks noGrp="1"/>
          </p:cNvSpPr>
          <p:nvPr>
            <p:ph type="body" sz="quarter" idx="11"/>
          </p:nvPr>
        </p:nvSpPr>
        <p:spPr>
          <a:xfrm>
            <a:off x="482025" y="570522"/>
            <a:ext cx="11005125" cy="607100"/>
          </a:xfrm>
        </p:spPr>
        <p:txBody>
          <a:bodyPr/>
          <a:lstStyle/>
          <a:p>
            <a:r>
              <a:rPr lang="en-US" sz="4000"/>
              <a:t>Renewable &amp; Alternative Energy</a:t>
            </a:r>
          </a:p>
        </p:txBody>
      </p:sp>
      <p:sp>
        <p:nvSpPr>
          <p:cNvPr id="6" name="Text Placeholder 5">
            <a:extLst>
              <a:ext uri="{FF2B5EF4-FFF2-40B4-BE49-F238E27FC236}">
                <a16:creationId xmlns:a16="http://schemas.microsoft.com/office/drawing/2014/main" id="{E38923B2-BF5A-E3A0-C843-0E4F6D31252F}"/>
              </a:ext>
            </a:extLst>
          </p:cNvPr>
          <p:cNvSpPr>
            <a:spLocks noGrp="1"/>
          </p:cNvSpPr>
          <p:nvPr>
            <p:ph type="body" sz="quarter" idx="12"/>
          </p:nvPr>
        </p:nvSpPr>
        <p:spPr>
          <a:xfrm>
            <a:off x="409575" y="1975289"/>
            <a:ext cx="4515027" cy="4139761"/>
          </a:xfrm>
        </p:spPr>
        <p:txBody>
          <a:bodyPr/>
          <a:lstStyle/>
          <a:p>
            <a:pPr marL="285750" indent="-285750">
              <a:buFont typeface="Arial" panose="020B0604020202020204" pitchFamily="34" charset="0"/>
              <a:buChar char="•"/>
            </a:pPr>
            <a:r>
              <a:rPr lang="pt-BR" sz="1600">
                <a:solidFill>
                  <a:srgbClr val="3567B1"/>
                </a:solidFill>
                <a:cs typeface="Sora" pitchFamily="2" charset="0"/>
              </a:rPr>
              <a:t>Solar Massachusetts Renewable Target (SMART) Program:</a:t>
            </a:r>
            <a:r>
              <a:rPr lang="pt-BR" sz="1600" b="0">
                <a:solidFill>
                  <a:srgbClr val="3567B1"/>
                </a:solidFill>
                <a:cs typeface="Sora" pitchFamily="2" charset="0"/>
              </a:rPr>
              <a:t> issue draft regulations, engage stakeholders on next program iteration</a:t>
            </a:r>
          </a:p>
          <a:p>
            <a:pPr marL="285750" indent="-285750">
              <a:buFont typeface="Arial" panose="020B0604020202020204" pitchFamily="34" charset="0"/>
              <a:buChar char="•"/>
            </a:pPr>
            <a:r>
              <a:rPr lang="pt-BR" sz="1600" b="1">
                <a:solidFill>
                  <a:srgbClr val="3567B1"/>
                </a:solidFill>
                <a:cs typeface="Sora" pitchFamily="2" charset="0"/>
              </a:rPr>
              <a:t>Solar for All: </a:t>
            </a:r>
            <a:r>
              <a:rPr lang="pt-BR" sz="1600" b="0">
                <a:solidFill>
                  <a:srgbClr val="3567B1"/>
                </a:solidFill>
                <a:cs typeface="Sora" pitchFamily="2" charset="0"/>
              </a:rPr>
              <a:t>programs will open, including the first offering for single family homes</a:t>
            </a:r>
            <a:endParaRPr lang="pt-BR" sz="1600" b="1">
              <a:solidFill>
                <a:srgbClr val="3567B1"/>
              </a:solidFill>
              <a:cs typeface="Sora" pitchFamily="2" charset="0"/>
            </a:endParaRPr>
          </a:p>
          <a:p>
            <a:pPr marL="285750" indent="-285750">
              <a:buFont typeface="Arial" panose="020B0604020202020204" pitchFamily="34" charset="0"/>
              <a:buChar char="•"/>
            </a:pPr>
            <a:r>
              <a:rPr lang="pt-BR" sz="1600" b="1">
                <a:solidFill>
                  <a:srgbClr val="3567B1"/>
                </a:solidFill>
                <a:cs typeface="Sora" pitchFamily="2" charset="0"/>
              </a:rPr>
              <a:t>Low-Income Solar Services Program (LISSP): </a:t>
            </a:r>
            <a:r>
              <a:rPr lang="pt-BR" sz="1600" b="0">
                <a:solidFill>
                  <a:srgbClr val="3567B1"/>
                </a:solidFill>
                <a:cs typeface="Sora" pitchFamily="2" charset="0"/>
              </a:rPr>
              <a:t>accept applications for technical support and funding</a:t>
            </a:r>
            <a:endParaRPr lang="pt-BR" b="0">
              <a:solidFill>
                <a:srgbClr val="3567B1"/>
              </a:solidFill>
              <a:cs typeface="Sora" pitchFamily="2" charset="0"/>
            </a:endParaRPr>
          </a:p>
          <a:p>
            <a:pPr marL="285750" indent="-285750">
              <a:buFont typeface="Arial" panose="020B0604020202020204" pitchFamily="34" charset="0"/>
              <a:buChar char="•"/>
            </a:pPr>
            <a:r>
              <a:rPr lang="pt-BR" sz="1600">
                <a:solidFill>
                  <a:srgbClr val="3567B1"/>
                </a:solidFill>
                <a:cs typeface="Sora" pitchFamily="2" charset="0"/>
              </a:rPr>
              <a:t>Energy Storage Grant Program: </a:t>
            </a:r>
            <a:r>
              <a:rPr lang="pt-BR" sz="1600" b="0">
                <a:solidFill>
                  <a:srgbClr val="3567B1"/>
                </a:solidFill>
                <a:cs typeface="Sora" pitchFamily="2" charset="0"/>
              </a:rPr>
              <a:t>coordinate with stakeholders, develop and launch $50M program</a:t>
            </a:r>
            <a:endParaRPr lang="pt-BR" sz="1600">
              <a:solidFill>
                <a:srgbClr val="3567B1"/>
              </a:solidFill>
              <a:cs typeface="Sora" pitchFamily="2" charset="0"/>
            </a:endParaRPr>
          </a:p>
          <a:p>
            <a:pPr marL="285750" indent="-285750">
              <a:buFont typeface="Arial" panose="020B0604020202020204" pitchFamily="34" charset="0"/>
              <a:buChar char="•"/>
            </a:pPr>
            <a:r>
              <a:rPr lang="pt-BR">
                <a:solidFill>
                  <a:srgbClr val="3567B1"/>
                </a:solidFill>
                <a:cs typeface="Sora" pitchFamily="2" charset="0"/>
              </a:rPr>
              <a:t>Energy Storage (83E): </a:t>
            </a:r>
            <a:r>
              <a:rPr lang="pt-BR" b="0">
                <a:solidFill>
                  <a:srgbClr val="3567B1"/>
                </a:solidFill>
                <a:cs typeface="Sora" pitchFamily="2" charset="0"/>
              </a:rPr>
              <a:t>in coordination with DOER, EDCs will draft and release a Request for Proposal (RFP) to procure energy storage</a:t>
            </a:r>
            <a:endParaRPr lang="pt-BR" sz="1600" b="0">
              <a:solidFill>
                <a:srgbClr val="3567B1"/>
              </a:solidFill>
              <a:cs typeface="Sora" pitchFamily="2" charset="0"/>
            </a:endParaRPr>
          </a:p>
        </p:txBody>
      </p:sp>
      <p:sp>
        <p:nvSpPr>
          <p:cNvPr id="3" name="Text Placeholder 16">
            <a:extLst>
              <a:ext uri="{FF2B5EF4-FFF2-40B4-BE49-F238E27FC236}">
                <a16:creationId xmlns:a16="http://schemas.microsoft.com/office/drawing/2014/main" id="{27F65536-252F-CB78-E714-1E596A0482F4}"/>
              </a:ext>
            </a:extLst>
          </p:cNvPr>
          <p:cNvSpPr txBox="1">
            <a:spLocks/>
          </p:cNvSpPr>
          <p:nvPr/>
        </p:nvSpPr>
        <p:spPr>
          <a:xfrm>
            <a:off x="482024" y="1311744"/>
            <a:ext cx="5524138" cy="46192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b="1">
                <a:solidFill>
                  <a:srgbClr val="2CB34B"/>
                </a:solidFill>
              </a:rPr>
              <a:t>2025 Key Projects</a:t>
            </a:r>
          </a:p>
        </p:txBody>
      </p:sp>
      <p:pic>
        <p:nvPicPr>
          <p:cNvPr id="8" name="Picture Placeholder 7">
            <a:extLst>
              <a:ext uri="{FF2B5EF4-FFF2-40B4-BE49-F238E27FC236}">
                <a16:creationId xmlns:a16="http://schemas.microsoft.com/office/drawing/2014/main" id="{39EF3110-675B-26AD-40B5-39BA1F301A59}"/>
              </a:ext>
              <a:ext uri="{C183D7F6-B498-43B3-948B-1728B52AA6E4}">
                <adec:decorative xmlns:adec="http://schemas.microsoft.com/office/drawing/2017/decorative" val="1"/>
              </a:ext>
            </a:extLst>
          </p:cNvPr>
          <p:cNvPicPr>
            <a:picLocks noGrp="1" noChangeAspect="1"/>
          </p:cNvPicPr>
          <p:nvPr>
            <p:ph type="pic" sz="quarter" idx="13"/>
          </p:nvPr>
        </p:nvPicPr>
        <p:blipFill>
          <a:blip r:embed="rId4">
            <a:extLst>
              <a:ext uri="{28A0092B-C50C-407E-A947-70E740481C1C}">
                <a14:useLocalDpi xmlns:a14="http://schemas.microsoft.com/office/drawing/2010/main" val="0"/>
              </a:ext>
            </a:extLst>
          </a:blip>
          <a:srcRect t="5608" b="5608"/>
          <a:stretch>
            <a:fillRect/>
          </a:stretch>
        </p:blipFill>
        <p:spPr>
          <a:xfrm rot="5400000">
            <a:off x="4658530" y="2648388"/>
            <a:ext cx="4029075" cy="2682875"/>
          </a:xfrm>
        </p:spPr>
      </p:pic>
    </p:spTree>
    <p:extLst>
      <p:ext uri="{BB962C8B-B14F-4D97-AF65-F5344CB8AC3E}">
        <p14:creationId xmlns:p14="http://schemas.microsoft.com/office/powerpoint/2010/main" val="115860510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4A525E3C-F98F-6EFD-82E6-D18271A101E7}"/>
            </a:ext>
          </a:extLst>
        </p:cNvPr>
        <p:cNvGrpSpPr/>
        <p:nvPr/>
      </p:nvGrpSpPr>
      <p:grpSpPr>
        <a:xfrm>
          <a:off x="0" y="0"/>
          <a:ext cx="0" cy="0"/>
          <a:chOff x="0" y="0"/>
          <a:chExt cx="0" cy="0"/>
        </a:xfrm>
      </p:grpSpPr>
      <p:sp>
        <p:nvSpPr>
          <p:cNvPr id="24" name="TextBox 23">
            <a:extLst>
              <a:ext uri="{FF2B5EF4-FFF2-40B4-BE49-F238E27FC236}">
                <a16:creationId xmlns:a16="http://schemas.microsoft.com/office/drawing/2014/main" id="{495323F7-E3C6-61F0-997E-9F78F79BE0FE}"/>
              </a:ext>
            </a:extLst>
          </p:cNvPr>
          <p:cNvSpPr txBox="1"/>
          <p:nvPr/>
        </p:nvSpPr>
        <p:spPr>
          <a:xfrm>
            <a:off x="8509805" y="1975288"/>
            <a:ext cx="1462260" cy="338554"/>
          </a:xfrm>
          <a:prstGeom prst="rect">
            <a:avLst/>
          </a:prstGeom>
          <a:noFill/>
        </p:spPr>
        <p:txBody>
          <a:bodyPr wrap="none" rtlCol="0">
            <a:spAutoFit/>
          </a:bodyPr>
          <a:lstStyle/>
          <a:p>
            <a:r>
              <a:rPr lang="en-US" sz="1600" b="1">
                <a:solidFill>
                  <a:srgbClr val="1E7F7B"/>
                </a:solidFill>
                <a:cs typeface="Sora" pitchFamily="2" charset="0"/>
              </a:rPr>
              <a:t>2025 Timelines</a:t>
            </a:r>
          </a:p>
        </p:txBody>
      </p:sp>
      <p:sp>
        <p:nvSpPr>
          <p:cNvPr id="25" name="TextBox 24">
            <a:extLst>
              <a:ext uri="{FF2B5EF4-FFF2-40B4-BE49-F238E27FC236}">
                <a16:creationId xmlns:a16="http://schemas.microsoft.com/office/drawing/2014/main" id="{101E8346-BD6D-36D0-060F-9EA2CEEAF30A}"/>
              </a:ext>
            </a:extLst>
          </p:cNvPr>
          <p:cNvSpPr txBox="1"/>
          <p:nvPr/>
        </p:nvSpPr>
        <p:spPr>
          <a:xfrm>
            <a:off x="8509805" y="2287030"/>
            <a:ext cx="3281142" cy="1312795"/>
          </a:xfrm>
          <a:prstGeom prst="rect">
            <a:avLst/>
          </a:prstGeom>
          <a:noFill/>
        </p:spPr>
        <p:txBody>
          <a:bodyPr wrap="square" lIns="91440" tIns="45720" rIns="91440" bIns="45720" anchor="t">
            <a:spAutoFit/>
          </a:bodyPr>
          <a:lstStyle/>
          <a:p>
            <a:pPr marL="171450" indent="-171450">
              <a:lnSpc>
                <a:spcPts val="1600"/>
              </a:lnSpc>
              <a:buFont typeface="Arial" panose="020B0604020202020204" pitchFamily="34" charset="0"/>
              <a:buChar char="•"/>
            </a:pPr>
            <a:r>
              <a:rPr lang="en-US" sz="1200" b="1">
                <a:solidFill>
                  <a:schemeClr val="tx1">
                    <a:lumMod val="50000"/>
                    <a:lumOff val="50000"/>
                  </a:schemeClr>
                </a:solidFill>
              </a:rPr>
              <a:t>Winter-Summer: </a:t>
            </a:r>
            <a:r>
              <a:rPr lang="en-US" sz="1200">
                <a:solidFill>
                  <a:schemeClr val="tx1">
                    <a:lumMod val="50000"/>
                    <a:lumOff val="50000"/>
                  </a:schemeClr>
                </a:solidFill>
              </a:rPr>
              <a:t>Hiring</a:t>
            </a:r>
          </a:p>
          <a:p>
            <a:pPr marL="171450" indent="-171450">
              <a:lnSpc>
                <a:spcPts val="1600"/>
              </a:lnSpc>
              <a:buFont typeface="Arial" panose="020B0604020202020204" pitchFamily="34" charset="0"/>
              <a:buChar char="•"/>
            </a:pPr>
            <a:r>
              <a:rPr lang="en-US" sz="1200" b="1">
                <a:solidFill>
                  <a:schemeClr val="tx1">
                    <a:lumMod val="50000"/>
                    <a:lumOff val="50000"/>
                  </a:schemeClr>
                </a:solidFill>
              </a:rPr>
              <a:t>Spring: </a:t>
            </a:r>
            <a:r>
              <a:rPr lang="en-US" sz="1200">
                <a:solidFill>
                  <a:schemeClr val="tx1">
                    <a:lumMod val="50000"/>
                    <a:lumOff val="50000"/>
                  </a:schemeClr>
                </a:solidFill>
              </a:rPr>
              <a:t>Targeted Stakeholder Engagement</a:t>
            </a:r>
            <a:endParaRPr lang="en-US" sz="1200">
              <a:solidFill>
                <a:schemeClr val="tx1">
                  <a:lumMod val="50000"/>
                  <a:lumOff val="50000"/>
                </a:schemeClr>
              </a:solidFill>
              <a:ea typeface="Calibri"/>
              <a:cs typeface="Calibri"/>
            </a:endParaRPr>
          </a:p>
          <a:p>
            <a:pPr marL="171450" indent="-171450">
              <a:lnSpc>
                <a:spcPts val="1600"/>
              </a:lnSpc>
              <a:buFont typeface="Arial" panose="020B0604020202020204" pitchFamily="34" charset="0"/>
              <a:buChar char="•"/>
            </a:pPr>
            <a:r>
              <a:rPr lang="en-US" sz="1200" b="1">
                <a:solidFill>
                  <a:schemeClr val="tx1">
                    <a:lumMod val="50000"/>
                    <a:lumOff val="50000"/>
                  </a:schemeClr>
                </a:solidFill>
              </a:rPr>
              <a:t>Spring: </a:t>
            </a:r>
            <a:r>
              <a:rPr lang="en-US" sz="1200">
                <a:solidFill>
                  <a:schemeClr val="tx1">
                    <a:lumMod val="50000"/>
                    <a:lumOff val="50000"/>
                  </a:schemeClr>
                </a:solidFill>
              </a:rPr>
              <a:t>Interagency Consultations</a:t>
            </a:r>
            <a:endParaRPr lang="en-US" sz="1200">
              <a:solidFill>
                <a:schemeClr val="tx1">
                  <a:lumMod val="50000"/>
                  <a:lumOff val="50000"/>
                </a:schemeClr>
              </a:solidFill>
              <a:ea typeface="Calibri"/>
              <a:cs typeface="Calibri"/>
            </a:endParaRPr>
          </a:p>
          <a:p>
            <a:pPr marL="171450" indent="-171450">
              <a:lnSpc>
                <a:spcPts val="1600"/>
              </a:lnSpc>
              <a:buFont typeface="Arial" panose="020B0604020202020204" pitchFamily="34" charset="0"/>
              <a:buChar char="•"/>
            </a:pPr>
            <a:r>
              <a:rPr lang="en-US" sz="1200" b="1">
                <a:solidFill>
                  <a:schemeClr val="tx1">
                    <a:lumMod val="50000"/>
                    <a:lumOff val="50000"/>
                  </a:schemeClr>
                </a:solidFill>
              </a:rPr>
              <a:t>Summer: </a:t>
            </a:r>
            <a:r>
              <a:rPr lang="en-US" sz="1200" b="0">
                <a:solidFill>
                  <a:schemeClr val="tx1">
                    <a:lumMod val="50000"/>
                    <a:lumOff val="50000"/>
                  </a:schemeClr>
                </a:solidFill>
              </a:rPr>
              <a:t>Technical Sessions</a:t>
            </a:r>
            <a:endParaRPr lang="en-US" sz="1200" b="0">
              <a:solidFill>
                <a:schemeClr val="tx1">
                  <a:lumMod val="50000"/>
                  <a:lumOff val="50000"/>
                </a:schemeClr>
              </a:solidFill>
              <a:ea typeface="Calibri"/>
              <a:cs typeface="Calibri"/>
            </a:endParaRPr>
          </a:p>
          <a:p>
            <a:pPr marL="171450" indent="-171450">
              <a:lnSpc>
                <a:spcPts val="1600"/>
              </a:lnSpc>
              <a:buFont typeface="Arial" panose="020B0604020202020204" pitchFamily="34" charset="0"/>
              <a:buChar char="•"/>
            </a:pPr>
            <a:r>
              <a:rPr lang="en-US" sz="1200" b="1">
                <a:solidFill>
                  <a:schemeClr val="tx1">
                    <a:lumMod val="50000"/>
                    <a:lumOff val="50000"/>
                  </a:schemeClr>
                </a:solidFill>
              </a:rPr>
              <a:t>Late Summer-Fall: </a:t>
            </a:r>
            <a:r>
              <a:rPr lang="en-US" sz="1200" b="0">
                <a:solidFill>
                  <a:schemeClr val="tx1">
                    <a:lumMod val="50000"/>
                    <a:lumOff val="50000"/>
                  </a:schemeClr>
                </a:solidFill>
              </a:rPr>
              <a:t>Publish Draft Regulations</a:t>
            </a:r>
            <a:endParaRPr lang="en-US" sz="1200" b="0">
              <a:solidFill>
                <a:schemeClr val="tx1">
                  <a:lumMod val="50000"/>
                  <a:lumOff val="50000"/>
                </a:schemeClr>
              </a:solidFill>
              <a:ea typeface="Calibri"/>
              <a:cs typeface="Calibri"/>
            </a:endParaRPr>
          </a:p>
          <a:p>
            <a:pPr marL="171450" indent="-171450">
              <a:lnSpc>
                <a:spcPts val="1600"/>
              </a:lnSpc>
              <a:buFont typeface="Arial" panose="020B0604020202020204" pitchFamily="34" charset="0"/>
              <a:buChar char="•"/>
            </a:pPr>
            <a:r>
              <a:rPr lang="en-US" sz="1200" b="1">
                <a:solidFill>
                  <a:schemeClr val="tx1">
                    <a:lumMod val="50000"/>
                    <a:lumOff val="50000"/>
                  </a:schemeClr>
                </a:solidFill>
              </a:rPr>
              <a:t>Fall-Winter: </a:t>
            </a:r>
            <a:r>
              <a:rPr lang="en-US" sz="1200">
                <a:solidFill>
                  <a:schemeClr val="tx1">
                    <a:lumMod val="50000"/>
                    <a:lumOff val="50000"/>
                  </a:schemeClr>
                </a:solidFill>
              </a:rPr>
              <a:t>Public Comments</a:t>
            </a:r>
            <a:endParaRPr lang="en-US" sz="1200" b="0">
              <a:solidFill>
                <a:schemeClr val="tx1">
                  <a:lumMod val="50000"/>
                  <a:lumOff val="50000"/>
                </a:schemeClr>
              </a:solidFill>
              <a:ea typeface="Calibri"/>
              <a:cs typeface="Calibri"/>
            </a:endParaRPr>
          </a:p>
        </p:txBody>
      </p:sp>
      <p:cxnSp>
        <p:nvCxnSpPr>
          <p:cNvPr id="26" name="Straight Connector 25">
            <a:extLst>
              <a:ext uri="{FF2B5EF4-FFF2-40B4-BE49-F238E27FC236}">
                <a16:creationId xmlns:a16="http://schemas.microsoft.com/office/drawing/2014/main" id="{92002D9D-DF65-5737-5529-3B7D2736A799}"/>
              </a:ext>
            </a:extLst>
          </p:cNvPr>
          <p:cNvCxnSpPr>
            <a:cxnSpLocks/>
          </p:cNvCxnSpPr>
          <p:nvPr/>
        </p:nvCxnSpPr>
        <p:spPr>
          <a:xfrm>
            <a:off x="8509805" y="3922477"/>
            <a:ext cx="2262187" cy="0"/>
          </a:xfrm>
          <a:prstGeom prst="line">
            <a:avLst/>
          </a:prstGeom>
          <a:ln w="9525">
            <a:solidFill>
              <a:schemeClr val="tx2">
                <a:lumMod val="25000"/>
                <a:lumOff val="75000"/>
              </a:schemeClr>
            </a:solidFill>
          </a:ln>
        </p:spPr>
        <p:style>
          <a:lnRef idx="1">
            <a:schemeClr val="accent1"/>
          </a:lnRef>
          <a:fillRef idx="0">
            <a:schemeClr val="accent1"/>
          </a:fillRef>
          <a:effectRef idx="0">
            <a:schemeClr val="accent1"/>
          </a:effectRef>
          <a:fontRef idx="minor">
            <a:schemeClr val="tx1"/>
          </a:fontRef>
        </p:style>
      </p:cxnSp>
      <p:sp>
        <p:nvSpPr>
          <p:cNvPr id="27" name="TextBox 26">
            <a:extLst>
              <a:ext uri="{FF2B5EF4-FFF2-40B4-BE49-F238E27FC236}">
                <a16:creationId xmlns:a16="http://schemas.microsoft.com/office/drawing/2014/main" id="{0EA7568F-EC41-FF90-7372-C0787E3DC892}"/>
              </a:ext>
            </a:extLst>
          </p:cNvPr>
          <p:cNvSpPr txBox="1"/>
          <p:nvPr/>
        </p:nvSpPr>
        <p:spPr>
          <a:xfrm>
            <a:off x="8509805" y="4125086"/>
            <a:ext cx="3063070" cy="338554"/>
          </a:xfrm>
          <a:prstGeom prst="rect">
            <a:avLst/>
          </a:prstGeom>
          <a:noFill/>
        </p:spPr>
        <p:txBody>
          <a:bodyPr wrap="square" rtlCol="0">
            <a:spAutoFit/>
          </a:bodyPr>
          <a:lstStyle/>
          <a:p>
            <a:r>
              <a:rPr lang="en-US" sz="1600" b="1">
                <a:solidFill>
                  <a:srgbClr val="1E7F7B"/>
                </a:solidFill>
                <a:cs typeface="Sora" pitchFamily="2" charset="0"/>
              </a:rPr>
              <a:t>Public Engagement Opportunities</a:t>
            </a:r>
          </a:p>
        </p:txBody>
      </p:sp>
      <p:sp>
        <p:nvSpPr>
          <p:cNvPr id="28" name="TextBox 27">
            <a:extLst>
              <a:ext uri="{FF2B5EF4-FFF2-40B4-BE49-F238E27FC236}">
                <a16:creationId xmlns:a16="http://schemas.microsoft.com/office/drawing/2014/main" id="{EA9EF2C0-6C10-A18A-14FB-92A77A359090}"/>
              </a:ext>
            </a:extLst>
          </p:cNvPr>
          <p:cNvSpPr txBox="1"/>
          <p:nvPr/>
        </p:nvSpPr>
        <p:spPr>
          <a:xfrm>
            <a:off x="8509805" y="4390655"/>
            <a:ext cx="2682225" cy="492058"/>
          </a:xfrm>
          <a:prstGeom prst="rect">
            <a:avLst/>
          </a:prstGeom>
          <a:noFill/>
        </p:spPr>
        <p:txBody>
          <a:bodyPr wrap="square" lIns="91440" tIns="45720" rIns="91440" bIns="45720" anchor="t">
            <a:spAutoFit/>
          </a:bodyPr>
          <a:lstStyle/>
          <a:p>
            <a:pPr marL="171450" indent="-171450">
              <a:lnSpc>
                <a:spcPts val="1600"/>
              </a:lnSpc>
              <a:buFont typeface="Arial" panose="020B0604020202020204" pitchFamily="34" charset="0"/>
              <a:buChar char="•"/>
            </a:pPr>
            <a:r>
              <a:rPr lang="en-US" sz="1200" b="1" i="0">
                <a:solidFill>
                  <a:schemeClr val="tx1">
                    <a:lumMod val="50000"/>
                    <a:lumOff val="50000"/>
                  </a:schemeClr>
                </a:solidFill>
                <a:effectLst/>
              </a:rPr>
              <a:t>Summer: </a:t>
            </a:r>
            <a:r>
              <a:rPr lang="en-US" sz="1200" i="0">
                <a:solidFill>
                  <a:schemeClr val="tx1">
                    <a:lumMod val="50000"/>
                    <a:lumOff val="50000"/>
                  </a:schemeClr>
                </a:solidFill>
                <a:effectLst/>
              </a:rPr>
              <a:t>Technical Sessions</a:t>
            </a:r>
          </a:p>
          <a:p>
            <a:pPr marL="171450" indent="-171450">
              <a:lnSpc>
                <a:spcPts val="1600"/>
              </a:lnSpc>
              <a:buFont typeface="Arial" panose="020B0604020202020204" pitchFamily="34" charset="0"/>
              <a:buChar char="•"/>
            </a:pPr>
            <a:r>
              <a:rPr lang="en-US" sz="1200" b="1">
                <a:solidFill>
                  <a:schemeClr val="tx1">
                    <a:lumMod val="50000"/>
                    <a:lumOff val="50000"/>
                  </a:schemeClr>
                </a:solidFill>
              </a:rPr>
              <a:t>Fall-Winter: </a:t>
            </a:r>
            <a:r>
              <a:rPr lang="en-US" sz="1200">
                <a:solidFill>
                  <a:schemeClr val="tx1">
                    <a:lumMod val="50000"/>
                    <a:lumOff val="50000"/>
                  </a:schemeClr>
                </a:solidFill>
              </a:rPr>
              <a:t>Public Comment Period</a:t>
            </a:r>
            <a:endParaRPr lang="en-US" sz="1200">
              <a:solidFill>
                <a:schemeClr val="tx1">
                  <a:lumMod val="50000"/>
                  <a:lumOff val="50000"/>
                </a:schemeClr>
              </a:solidFill>
              <a:ea typeface="Calibri"/>
              <a:cs typeface="Calibri"/>
            </a:endParaRPr>
          </a:p>
        </p:txBody>
      </p:sp>
      <p:sp>
        <p:nvSpPr>
          <p:cNvPr id="2" name="Text Placeholder 1">
            <a:extLst>
              <a:ext uri="{FF2B5EF4-FFF2-40B4-BE49-F238E27FC236}">
                <a16:creationId xmlns:a16="http://schemas.microsoft.com/office/drawing/2014/main" id="{09921390-A954-E155-49A9-12074DB7BEB7}"/>
              </a:ext>
            </a:extLst>
          </p:cNvPr>
          <p:cNvSpPr>
            <a:spLocks noGrp="1"/>
          </p:cNvSpPr>
          <p:nvPr>
            <p:ph type="body" sz="quarter" idx="11"/>
          </p:nvPr>
        </p:nvSpPr>
        <p:spPr>
          <a:xfrm>
            <a:off x="482025" y="570522"/>
            <a:ext cx="11005125" cy="607100"/>
          </a:xfrm>
        </p:spPr>
        <p:txBody>
          <a:bodyPr/>
          <a:lstStyle/>
          <a:p>
            <a:r>
              <a:rPr lang="en-US" sz="4000"/>
              <a:t>Siting &amp; Permitting</a:t>
            </a:r>
          </a:p>
        </p:txBody>
      </p:sp>
      <p:sp>
        <p:nvSpPr>
          <p:cNvPr id="6" name="Text Placeholder 5">
            <a:extLst>
              <a:ext uri="{FF2B5EF4-FFF2-40B4-BE49-F238E27FC236}">
                <a16:creationId xmlns:a16="http://schemas.microsoft.com/office/drawing/2014/main" id="{567575C9-414C-FF16-B00E-F8B25EB6055F}"/>
              </a:ext>
            </a:extLst>
          </p:cNvPr>
          <p:cNvSpPr>
            <a:spLocks noGrp="1"/>
          </p:cNvSpPr>
          <p:nvPr>
            <p:ph type="body" sz="quarter" idx="12"/>
          </p:nvPr>
        </p:nvSpPr>
        <p:spPr>
          <a:xfrm>
            <a:off x="482024" y="2183335"/>
            <a:ext cx="4442578" cy="3912665"/>
          </a:xfrm>
        </p:spPr>
        <p:txBody>
          <a:bodyPr lIns="91440" tIns="45720" rIns="91440" bIns="45720" anchor="t"/>
          <a:lstStyle/>
          <a:p>
            <a:pPr marL="285750" indent="-285750">
              <a:buFont typeface="Arial"/>
              <a:buChar char="•"/>
            </a:pPr>
            <a:r>
              <a:rPr lang="en-US" sz="1800" b="0">
                <a:solidFill>
                  <a:srgbClr val="3567B1"/>
                </a:solidFill>
              </a:rPr>
              <a:t>Staffing &amp; Operations:</a:t>
            </a:r>
            <a:endParaRPr lang="en-US" sz="1800" b="0"/>
          </a:p>
          <a:p>
            <a:pPr marL="742950" lvl="1" indent="-285750">
              <a:buFont typeface="Arial"/>
              <a:buChar char="•"/>
            </a:pPr>
            <a:r>
              <a:rPr lang="en-US" sz="1600">
                <a:solidFill>
                  <a:srgbClr val="3567B1"/>
                </a:solidFill>
              </a:rPr>
              <a:t>Stand up new Division </a:t>
            </a:r>
            <a:endParaRPr lang="en-US" sz="1600">
              <a:solidFill>
                <a:srgbClr val="39B54A"/>
              </a:solidFill>
            </a:endParaRPr>
          </a:p>
          <a:p>
            <a:pPr marL="742950" lvl="1" indent="-285750">
              <a:buFont typeface="Arial"/>
              <a:buChar char="•"/>
            </a:pPr>
            <a:r>
              <a:rPr lang="en-US" sz="1600">
                <a:solidFill>
                  <a:srgbClr val="3567B1"/>
                </a:solidFill>
              </a:rPr>
              <a:t>Build DOER Capacity</a:t>
            </a:r>
            <a:endParaRPr lang="en-US" sz="1600">
              <a:solidFill>
                <a:srgbClr val="39B54A"/>
              </a:solidFill>
              <a:ea typeface="Calibri" panose="020F0502020204030204"/>
              <a:cs typeface="Calibri" panose="020F0502020204030204"/>
            </a:endParaRPr>
          </a:p>
          <a:p>
            <a:pPr marL="285750" indent="-285750">
              <a:buFont typeface="Arial"/>
              <a:buChar char="•"/>
            </a:pPr>
            <a:endParaRPr lang="en-US" sz="1800" b="0">
              <a:solidFill>
                <a:srgbClr val="3567B1"/>
              </a:solidFill>
              <a:ea typeface="Calibri"/>
              <a:cs typeface="Calibri"/>
            </a:endParaRPr>
          </a:p>
          <a:p>
            <a:pPr marL="285750" indent="-285750">
              <a:buFont typeface="Arial"/>
              <a:buChar char="•"/>
            </a:pPr>
            <a:r>
              <a:rPr lang="en-US" sz="1800" b="0">
                <a:solidFill>
                  <a:srgbClr val="3567B1"/>
                </a:solidFill>
                <a:cs typeface="Sora" pitchFamily="2" charset="0"/>
              </a:rPr>
              <a:t>Stakeholder Engagement &amp; Outreach</a:t>
            </a:r>
            <a:endParaRPr lang="en-US" sz="1800" b="0">
              <a:solidFill>
                <a:srgbClr val="3567B1"/>
              </a:solidFill>
              <a:ea typeface="Calibri"/>
              <a:cs typeface="Sora" pitchFamily="2" charset="0"/>
            </a:endParaRPr>
          </a:p>
          <a:p>
            <a:pPr marL="285750" indent="-285750">
              <a:buFont typeface="Arial"/>
              <a:buChar char="•"/>
            </a:pPr>
            <a:endParaRPr lang="en-US" sz="1800" b="0">
              <a:solidFill>
                <a:srgbClr val="3567B1"/>
              </a:solidFill>
              <a:ea typeface="Calibri"/>
              <a:cs typeface="Sora" pitchFamily="2" charset="0"/>
            </a:endParaRPr>
          </a:p>
          <a:p>
            <a:pPr marL="285750" indent="-285750">
              <a:buFont typeface="Arial"/>
              <a:buChar char="•"/>
            </a:pPr>
            <a:r>
              <a:rPr lang="en-US" sz="1800" b="0">
                <a:solidFill>
                  <a:srgbClr val="3567B1"/>
                </a:solidFill>
                <a:cs typeface="Sora" pitchFamily="2" charset="0"/>
              </a:rPr>
              <a:t>Draft Regulations</a:t>
            </a:r>
            <a:endParaRPr lang="en-US" sz="1800" b="0">
              <a:solidFill>
                <a:srgbClr val="3567B1"/>
              </a:solidFill>
              <a:ea typeface="Calibri"/>
              <a:cs typeface="Sora" pitchFamily="2" charset="0"/>
            </a:endParaRPr>
          </a:p>
        </p:txBody>
      </p:sp>
      <p:sp>
        <p:nvSpPr>
          <p:cNvPr id="3" name="Text Placeholder 16">
            <a:extLst>
              <a:ext uri="{FF2B5EF4-FFF2-40B4-BE49-F238E27FC236}">
                <a16:creationId xmlns:a16="http://schemas.microsoft.com/office/drawing/2014/main" id="{26741E63-E178-4AF0-0772-79FA9C0C7614}"/>
              </a:ext>
            </a:extLst>
          </p:cNvPr>
          <p:cNvSpPr txBox="1">
            <a:spLocks/>
          </p:cNvSpPr>
          <p:nvPr/>
        </p:nvSpPr>
        <p:spPr>
          <a:xfrm>
            <a:off x="482024" y="1311744"/>
            <a:ext cx="5524138" cy="46192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b="1">
                <a:solidFill>
                  <a:srgbClr val="2CB34B"/>
                </a:solidFill>
              </a:rPr>
              <a:t>2025 Key Projects</a:t>
            </a:r>
          </a:p>
        </p:txBody>
      </p:sp>
      <p:pic>
        <p:nvPicPr>
          <p:cNvPr id="7" name="Picture Placeholder 6" descr="Solar panels on a farm&#10;&#10;Description automatically generated with low confidence">
            <a:extLst>
              <a:ext uri="{FF2B5EF4-FFF2-40B4-BE49-F238E27FC236}">
                <a16:creationId xmlns:a16="http://schemas.microsoft.com/office/drawing/2014/main" id="{6BEF2581-929D-10A0-A114-654683EC064B}"/>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l="27793" r="27793"/>
          <a:stretch>
            <a:fillRect/>
          </a:stretch>
        </p:blipFill>
        <p:spPr>
          <a:xfrm>
            <a:off x="5349875" y="2066925"/>
            <a:ext cx="2682875" cy="4029075"/>
          </a:xfrm>
        </p:spPr>
      </p:pic>
    </p:spTree>
    <p:extLst>
      <p:ext uri="{BB962C8B-B14F-4D97-AF65-F5344CB8AC3E}">
        <p14:creationId xmlns:p14="http://schemas.microsoft.com/office/powerpoint/2010/main" val="37213564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B699DDEF-E24E-ACD5-F813-8EC35186974D}"/>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07443808-5491-DDCA-4CF9-6DA0A4FDEA4D}"/>
              </a:ext>
            </a:extLst>
          </p:cNvPr>
          <p:cNvSpPr>
            <a:spLocks noGrp="1"/>
          </p:cNvSpPr>
          <p:nvPr>
            <p:ph type="body" sz="quarter" idx="10"/>
          </p:nvPr>
        </p:nvSpPr>
        <p:spPr/>
        <p:txBody>
          <a:bodyPr/>
          <a:lstStyle/>
          <a:p>
            <a:r>
              <a:rPr lang="en-US"/>
              <a:t>Agenda</a:t>
            </a:r>
          </a:p>
          <a:p>
            <a:endParaRPr lang="en-US"/>
          </a:p>
        </p:txBody>
      </p:sp>
      <p:sp>
        <p:nvSpPr>
          <p:cNvPr id="13" name="Text Placeholder 12">
            <a:extLst>
              <a:ext uri="{FF2B5EF4-FFF2-40B4-BE49-F238E27FC236}">
                <a16:creationId xmlns:a16="http://schemas.microsoft.com/office/drawing/2014/main" id="{C16C0610-7803-42E3-F9F0-738CEAC36779}"/>
              </a:ext>
            </a:extLst>
          </p:cNvPr>
          <p:cNvSpPr>
            <a:spLocks noGrp="1"/>
          </p:cNvSpPr>
          <p:nvPr>
            <p:ph type="body" sz="quarter" idx="13"/>
          </p:nvPr>
        </p:nvSpPr>
        <p:spPr/>
        <p:txBody>
          <a:bodyPr/>
          <a:lstStyle/>
          <a:p>
            <a:r>
              <a:rPr lang="en-US" sz="1800"/>
              <a:t>Welcome</a:t>
            </a:r>
          </a:p>
          <a:p>
            <a:endParaRPr lang="en-US"/>
          </a:p>
        </p:txBody>
      </p:sp>
      <p:sp>
        <p:nvSpPr>
          <p:cNvPr id="14" name="Text Placeholder 13">
            <a:extLst>
              <a:ext uri="{FF2B5EF4-FFF2-40B4-BE49-F238E27FC236}">
                <a16:creationId xmlns:a16="http://schemas.microsoft.com/office/drawing/2014/main" id="{5749366A-FA4B-9021-B73B-912ED6AD69BE}"/>
              </a:ext>
            </a:extLst>
          </p:cNvPr>
          <p:cNvSpPr>
            <a:spLocks noGrp="1"/>
          </p:cNvSpPr>
          <p:nvPr>
            <p:ph type="body" sz="quarter" idx="14"/>
          </p:nvPr>
        </p:nvSpPr>
        <p:spPr/>
        <p:txBody>
          <a:bodyPr/>
          <a:lstStyle/>
          <a:p>
            <a:r>
              <a:rPr lang="en-US" sz="1800"/>
              <a:t>Introduction to DOER</a:t>
            </a:r>
          </a:p>
          <a:p>
            <a:endParaRPr lang="en-US"/>
          </a:p>
        </p:txBody>
      </p:sp>
      <p:sp>
        <p:nvSpPr>
          <p:cNvPr id="15" name="Text Placeholder 14">
            <a:extLst>
              <a:ext uri="{FF2B5EF4-FFF2-40B4-BE49-F238E27FC236}">
                <a16:creationId xmlns:a16="http://schemas.microsoft.com/office/drawing/2014/main" id="{F625DB71-E722-80A4-71EB-49C34BF00C94}"/>
              </a:ext>
            </a:extLst>
          </p:cNvPr>
          <p:cNvSpPr>
            <a:spLocks noGrp="1"/>
          </p:cNvSpPr>
          <p:nvPr>
            <p:ph type="body" sz="quarter" idx="15"/>
          </p:nvPr>
        </p:nvSpPr>
        <p:spPr>
          <a:xfrm>
            <a:off x="2826557" y="3657815"/>
            <a:ext cx="7313123" cy="310341"/>
          </a:xfrm>
        </p:spPr>
        <p:txBody>
          <a:bodyPr/>
          <a:lstStyle/>
          <a:p>
            <a:r>
              <a:rPr lang="en-US" sz="1800"/>
              <a:t>2024 Accomplishments</a:t>
            </a:r>
          </a:p>
          <a:p>
            <a:endParaRPr lang="en-US"/>
          </a:p>
        </p:txBody>
      </p:sp>
      <p:sp>
        <p:nvSpPr>
          <p:cNvPr id="16" name="Text Placeholder 15">
            <a:extLst>
              <a:ext uri="{FF2B5EF4-FFF2-40B4-BE49-F238E27FC236}">
                <a16:creationId xmlns:a16="http://schemas.microsoft.com/office/drawing/2014/main" id="{AFCED210-BED0-F98B-79F0-A0C727A1887B}"/>
              </a:ext>
            </a:extLst>
          </p:cNvPr>
          <p:cNvSpPr>
            <a:spLocks noGrp="1"/>
          </p:cNvSpPr>
          <p:nvPr>
            <p:ph type="body" sz="quarter" idx="16"/>
          </p:nvPr>
        </p:nvSpPr>
        <p:spPr/>
        <p:txBody>
          <a:bodyPr/>
          <a:lstStyle/>
          <a:p>
            <a:r>
              <a:rPr lang="en-US" sz="1800"/>
              <a:t>2025 Goals and Projects</a:t>
            </a:r>
          </a:p>
          <a:p>
            <a:endParaRPr lang="en-US"/>
          </a:p>
        </p:txBody>
      </p:sp>
      <p:sp>
        <p:nvSpPr>
          <p:cNvPr id="17" name="Text Placeholder 16">
            <a:extLst>
              <a:ext uri="{FF2B5EF4-FFF2-40B4-BE49-F238E27FC236}">
                <a16:creationId xmlns:a16="http://schemas.microsoft.com/office/drawing/2014/main" id="{2B3CFDBF-51A5-2F3F-2CDF-9672202AE291}"/>
              </a:ext>
            </a:extLst>
          </p:cNvPr>
          <p:cNvSpPr>
            <a:spLocks noGrp="1"/>
          </p:cNvSpPr>
          <p:nvPr>
            <p:ph type="body" sz="quarter" idx="17"/>
          </p:nvPr>
        </p:nvSpPr>
        <p:spPr>
          <a:xfrm>
            <a:off x="2826557" y="4647469"/>
            <a:ext cx="7617923" cy="310341"/>
          </a:xfrm>
        </p:spPr>
        <p:txBody>
          <a:bodyPr/>
          <a:lstStyle/>
          <a:p>
            <a:r>
              <a:rPr lang="en-US" sz="1800"/>
              <a:t>Questions and Answers</a:t>
            </a:r>
          </a:p>
          <a:p>
            <a:endParaRPr lang="en-US"/>
          </a:p>
        </p:txBody>
      </p:sp>
    </p:spTree>
    <p:extLst>
      <p:ext uri="{BB962C8B-B14F-4D97-AF65-F5344CB8AC3E}">
        <p14:creationId xmlns:p14="http://schemas.microsoft.com/office/powerpoint/2010/main" val="81308899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9E427C0-3C92-DDAA-E9AA-65748C50D79C}"/>
              </a:ext>
            </a:extLst>
          </p:cNvPr>
          <p:cNvSpPr>
            <a:spLocks noGrp="1"/>
          </p:cNvSpPr>
          <p:nvPr>
            <p:ph type="body" sz="quarter" idx="10"/>
          </p:nvPr>
        </p:nvSpPr>
        <p:spPr/>
        <p:txBody>
          <a:bodyPr/>
          <a:lstStyle/>
          <a:p>
            <a:r>
              <a:rPr lang="en-US"/>
              <a:t>Questions and Answers</a:t>
            </a:r>
          </a:p>
        </p:txBody>
      </p:sp>
      <p:sp>
        <p:nvSpPr>
          <p:cNvPr id="3" name="Text Placeholder 2">
            <a:extLst>
              <a:ext uri="{FF2B5EF4-FFF2-40B4-BE49-F238E27FC236}">
                <a16:creationId xmlns:a16="http://schemas.microsoft.com/office/drawing/2014/main" id="{16DFB15E-8DAF-D5CD-861A-6E95BDF793F4}"/>
              </a:ext>
            </a:extLst>
          </p:cNvPr>
          <p:cNvSpPr>
            <a:spLocks noGrp="1"/>
          </p:cNvSpPr>
          <p:nvPr>
            <p:ph type="body" sz="quarter" idx="12"/>
          </p:nvPr>
        </p:nvSpPr>
        <p:spPr/>
        <p:txBody>
          <a:bodyPr/>
          <a:lstStyle/>
          <a:p>
            <a:r>
              <a:rPr lang="en-US" sz="2000" b="1">
                <a:solidFill>
                  <a:srgbClr val="39B54A"/>
                </a:solidFill>
              </a:rPr>
              <a:t>Have a Question?</a:t>
            </a:r>
          </a:p>
          <a:p>
            <a:endParaRPr lang="en-US"/>
          </a:p>
        </p:txBody>
      </p:sp>
      <p:sp>
        <p:nvSpPr>
          <p:cNvPr id="4" name="Text Placeholder 3">
            <a:extLst>
              <a:ext uri="{FF2B5EF4-FFF2-40B4-BE49-F238E27FC236}">
                <a16:creationId xmlns:a16="http://schemas.microsoft.com/office/drawing/2014/main" id="{59E45297-3E18-1DE6-03A9-D1FB76D738D6}"/>
              </a:ext>
            </a:extLst>
          </p:cNvPr>
          <p:cNvSpPr>
            <a:spLocks noGrp="1"/>
          </p:cNvSpPr>
          <p:nvPr>
            <p:ph type="body" sz="quarter" idx="13"/>
          </p:nvPr>
        </p:nvSpPr>
        <p:spPr>
          <a:xfrm>
            <a:off x="2826557" y="2687211"/>
            <a:ext cx="6752719" cy="2635560"/>
          </a:xfrm>
        </p:spPr>
        <p:txBody>
          <a:bodyPr/>
          <a:lstStyle/>
          <a:p>
            <a:r>
              <a:rPr lang="en-US" sz="1600" b="0" i="0">
                <a:solidFill>
                  <a:schemeClr val="tx1">
                    <a:lumMod val="50000"/>
                    <a:lumOff val="50000"/>
                  </a:schemeClr>
                </a:solidFill>
                <a:effectLst/>
                <a:latin typeface="Calibri" panose="020F0502020204030204" pitchFamily="34" charset="0"/>
                <a:cs typeface="Calibri" panose="020F0502020204030204" pitchFamily="34" charset="0"/>
              </a:rPr>
              <a:t>Please type your question in the Q&amp;A box or click “raise hand” in your Zoom navigation bar</a:t>
            </a:r>
          </a:p>
          <a:p>
            <a:r>
              <a:rPr lang="en-US" sz="1600"/>
              <a:t>If speaking, please introduce yourself before asking your question</a:t>
            </a:r>
          </a:p>
          <a:p>
            <a:r>
              <a:rPr lang="en-US" sz="1600" b="0" i="0">
                <a:solidFill>
                  <a:schemeClr val="tx1">
                    <a:lumMod val="50000"/>
                    <a:lumOff val="50000"/>
                  </a:schemeClr>
                </a:solidFill>
                <a:effectLst/>
                <a:latin typeface="Calibri" panose="020F0502020204030204" pitchFamily="34" charset="0"/>
                <a:cs typeface="Calibri" panose="020F0502020204030204" pitchFamily="34" charset="0"/>
              </a:rPr>
              <a:t>Please keep questions brief and respectful so we can get to as many as possible</a:t>
            </a:r>
          </a:p>
          <a:p>
            <a:r>
              <a:rPr lang="en-US" sz="1600"/>
              <a:t>If you are in a channel with an interpreter and you have a question, please type your question in the Q&amp;A box so it can be interpreted</a:t>
            </a:r>
          </a:p>
          <a:p>
            <a:endParaRPr lang="en-US" b="0" i="0">
              <a:solidFill>
                <a:schemeClr val="tx1">
                  <a:lumMod val="50000"/>
                  <a:lumOff val="50000"/>
                </a:schemeClr>
              </a:solidFill>
              <a:effectLst/>
              <a:latin typeface="Calibri" panose="020F0502020204030204" pitchFamily="34" charset="0"/>
              <a:cs typeface="Calibri" panose="020F0502020204030204" pitchFamily="34" charset="0"/>
            </a:endParaRPr>
          </a:p>
          <a:p>
            <a:r>
              <a:rPr lang="en-US">
                <a:solidFill>
                  <a:schemeClr val="tx1"/>
                </a:solidFill>
                <a:latin typeface="Calibri" panose="020F0502020204030204" pitchFamily="34" charset="0"/>
                <a:cs typeface="Calibri" panose="020F0502020204030204" pitchFamily="34" charset="0"/>
              </a:rPr>
              <a:t>*The Town Hall, including the Q&amp;A portion, is being recorded and will be posted on DOER’s website</a:t>
            </a:r>
            <a:endParaRPr lang="en-US" sz="1600" b="0" i="0">
              <a:solidFill>
                <a:schemeClr val="tx1"/>
              </a:solidFill>
              <a:effectLst/>
              <a:latin typeface="Calibri" panose="020F0502020204030204" pitchFamily="34" charset="0"/>
              <a:cs typeface="Calibri" panose="020F0502020204030204" pitchFamily="34" charset="0"/>
            </a:endParaRPr>
          </a:p>
          <a:p>
            <a:endParaRPr lang="en-US" sz="1600" b="0" i="0">
              <a:solidFill>
                <a:schemeClr val="tx1">
                  <a:lumMod val="50000"/>
                  <a:lumOff val="50000"/>
                </a:schemeClr>
              </a:solidFill>
              <a:effectLst/>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98371909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36D613-52AA-96C2-07D4-A65C3D246EBC}"/>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5F8C0A1A-3E0F-3213-8916-82E4E8B530B1}"/>
              </a:ext>
            </a:extLst>
          </p:cNvPr>
          <p:cNvSpPr>
            <a:spLocks noGrp="1"/>
          </p:cNvSpPr>
          <p:nvPr>
            <p:ph type="body" sz="quarter" idx="10"/>
          </p:nvPr>
        </p:nvSpPr>
        <p:spPr>
          <a:xfrm>
            <a:off x="2826558" y="1227660"/>
            <a:ext cx="8729337" cy="607100"/>
          </a:xfrm>
        </p:spPr>
        <p:txBody>
          <a:bodyPr/>
          <a:lstStyle/>
          <a:p>
            <a:r>
              <a:rPr lang="en-US"/>
              <a:t>DOER Wants to Hear From You</a:t>
            </a:r>
          </a:p>
        </p:txBody>
      </p:sp>
      <p:sp>
        <p:nvSpPr>
          <p:cNvPr id="3" name="Text Placeholder 2">
            <a:extLst>
              <a:ext uri="{FF2B5EF4-FFF2-40B4-BE49-F238E27FC236}">
                <a16:creationId xmlns:a16="http://schemas.microsoft.com/office/drawing/2014/main" id="{9CC1083C-99FC-2050-36CD-91DC4A65619D}"/>
              </a:ext>
            </a:extLst>
          </p:cNvPr>
          <p:cNvSpPr>
            <a:spLocks noGrp="1"/>
          </p:cNvSpPr>
          <p:nvPr>
            <p:ph type="body" sz="quarter" idx="12"/>
          </p:nvPr>
        </p:nvSpPr>
        <p:spPr>
          <a:xfrm>
            <a:off x="2826557" y="2098902"/>
            <a:ext cx="7755718" cy="3349398"/>
          </a:xfrm>
        </p:spPr>
        <p:txBody>
          <a:bodyPr/>
          <a:lstStyle/>
          <a:p>
            <a:pPr>
              <a:spcBef>
                <a:spcPts val="0"/>
              </a:spcBef>
              <a:spcAft>
                <a:spcPts val="600"/>
              </a:spcAft>
            </a:pPr>
            <a:r>
              <a:rPr lang="en-US" b="1"/>
              <a:t>Please submit written comments to </a:t>
            </a:r>
            <a:r>
              <a:rPr lang="en-US" b="1">
                <a:solidFill>
                  <a:srgbClr val="3567B1"/>
                </a:solidFill>
                <a:hlinkClick r:id="rId2">
                  <a:extLst>
                    <a:ext uri="{A12FA001-AC4F-418D-AE19-62706E023703}">
                      <ahyp:hlinkClr xmlns:ahyp="http://schemas.microsoft.com/office/drawing/2018/hyperlinkcolor" val="tx"/>
                    </a:ext>
                  </a:extLst>
                </a:hlinkClick>
              </a:rPr>
              <a:t>doer.energy@mass.gov</a:t>
            </a:r>
            <a:r>
              <a:rPr lang="en-US" b="1">
                <a:solidFill>
                  <a:schemeClr val="accent1"/>
                </a:solidFill>
              </a:rPr>
              <a:t> </a:t>
            </a:r>
            <a:r>
              <a:rPr lang="en-US" b="1"/>
              <a:t>by 5 PM on February 17</a:t>
            </a:r>
          </a:p>
          <a:p>
            <a:pPr>
              <a:spcBef>
                <a:spcPts val="0"/>
              </a:spcBef>
            </a:pPr>
            <a:r>
              <a:rPr lang="en-US" b="1" i="1"/>
              <a:t>All comments will be posted publicly on DOER’s website</a:t>
            </a:r>
          </a:p>
          <a:p>
            <a:pPr>
              <a:spcBef>
                <a:spcPts val="0"/>
              </a:spcBef>
              <a:spcAft>
                <a:spcPts val="1200"/>
              </a:spcAft>
            </a:pPr>
            <a:endParaRPr lang="en-US" sz="1200"/>
          </a:p>
          <a:p>
            <a:pPr>
              <a:spcBef>
                <a:spcPts val="0"/>
              </a:spcBef>
              <a:spcAft>
                <a:spcPts val="1200"/>
              </a:spcAft>
            </a:pPr>
            <a:r>
              <a:rPr lang="en-US" b="1"/>
              <a:t>Comments may respond to these questions:</a:t>
            </a:r>
          </a:p>
          <a:p>
            <a:pPr marL="285750" indent="-285750">
              <a:spcBef>
                <a:spcPts val="0"/>
              </a:spcBef>
              <a:spcAft>
                <a:spcPts val="600"/>
              </a:spcAft>
              <a:buFont typeface="Arial" panose="020B0604020202020204" pitchFamily="34" charset="0"/>
              <a:buChar char="•"/>
            </a:pPr>
            <a:endParaRPr lang="en-US" sz="800"/>
          </a:p>
          <a:p>
            <a:pPr marL="285750" indent="-285750">
              <a:spcBef>
                <a:spcPts val="0"/>
              </a:spcBef>
              <a:spcAft>
                <a:spcPts val="600"/>
              </a:spcAft>
              <a:buFont typeface="Arial" panose="020B0604020202020204" pitchFamily="34" charset="0"/>
              <a:buChar char="•"/>
            </a:pPr>
            <a:r>
              <a:rPr lang="en-US" sz="1800"/>
              <a:t>Do you have feedback on DOER’s plans for 2025?</a:t>
            </a:r>
          </a:p>
          <a:p>
            <a:pPr marL="285750" indent="-285750">
              <a:spcBef>
                <a:spcPts val="0"/>
              </a:spcBef>
              <a:spcAft>
                <a:spcPts val="600"/>
              </a:spcAft>
              <a:buFont typeface="Arial" panose="020B0604020202020204" pitchFamily="34" charset="0"/>
              <a:buChar char="•"/>
            </a:pPr>
            <a:r>
              <a:rPr lang="en-US" sz="1800"/>
              <a:t>How do DOER programs impact you?</a:t>
            </a:r>
          </a:p>
          <a:p>
            <a:pPr marL="285750" indent="-285750">
              <a:spcBef>
                <a:spcPts val="0"/>
              </a:spcBef>
              <a:spcAft>
                <a:spcPts val="600"/>
              </a:spcAft>
              <a:buFont typeface="Arial" panose="020B0604020202020204" pitchFamily="34" charset="0"/>
              <a:buChar char="•"/>
            </a:pPr>
            <a:r>
              <a:rPr lang="en-US" sz="1800"/>
              <a:t>Was there anything you learned today about which you’d like to learn more?</a:t>
            </a:r>
          </a:p>
          <a:p>
            <a:pPr marL="285750" indent="-285750">
              <a:spcBef>
                <a:spcPts val="0"/>
              </a:spcBef>
              <a:spcAft>
                <a:spcPts val="600"/>
              </a:spcAft>
              <a:buFont typeface="Arial" panose="020B0604020202020204" pitchFamily="34" charset="0"/>
              <a:buChar char="•"/>
            </a:pPr>
            <a:r>
              <a:rPr lang="en-US" sz="1800"/>
              <a:t>Do you have any recommendations for DOER’s future public engagement?</a:t>
            </a:r>
          </a:p>
          <a:p>
            <a:pPr marL="285750" indent="-285750">
              <a:spcBef>
                <a:spcPts val="0"/>
              </a:spcBef>
              <a:spcAft>
                <a:spcPts val="600"/>
              </a:spcAft>
              <a:buFont typeface="Arial" panose="020B0604020202020204" pitchFamily="34" charset="0"/>
              <a:buChar char="•"/>
            </a:pPr>
            <a:r>
              <a:rPr lang="en-US" sz="1800"/>
              <a:t>What do you think DOER’s priorities should be?</a:t>
            </a:r>
          </a:p>
          <a:p>
            <a:pPr>
              <a:spcBef>
                <a:spcPts val="0"/>
              </a:spcBef>
              <a:spcAft>
                <a:spcPts val="1200"/>
              </a:spcAft>
            </a:pPr>
            <a:endParaRPr lang="en-US"/>
          </a:p>
          <a:p>
            <a:pPr>
              <a:spcBef>
                <a:spcPts val="0"/>
              </a:spcBef>
              <a:spcAft>
                <a:spcPts val="1200"/>
              </a:spcAft>
            </a:pPr>
            <a:endParaRPr lang="en-US"/>
          </a:p>
          <a:p>
            <a:pPr>
              <a:spcBef>
                <a:spcPts val="0"/>
              </a:spcBef>
              <a:spcAft>
                <a:spcPts val="1200"/>
              </a:spcAft>
            </a:pPr>
            <a:endParaRPr lang="en-US"/>
          </a:p>
          <a:p>
            <a:pPr>
              <a:spcBef>
                <a:spcPts val="0"/>
              </a:spcBef>
              <a:spcAft>
                <a:spcPts val="1200"/>
              </a:spcAft>
            </a:pPr>
            <a:endParaRPr lang="en-US"/>
          </a:p>
          <a:p>
            <a:pPr>
              <a:spcBef>
                <a:spcPts val="0"/>
              </a:spcBef>
              <a:spcAft>
                <a:spcPts val="1200"/>
              </a:spcAft>
            </a:pPr>
            <a:endParaRPr lang="en-US" b="1"/>
          </a:p>
        </p:txBody>
      </p:sp>
    </p:spTree>
    <p:extLst>
      <p:ext uri="{BB962C8B-B14F-4D97-AF65-F5344CB8AC3E}">
        <p14:creationId xmlns:p14="http://schemas.microsoft.com/office/powerpoint/2010/main" val="322591793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BC67ECB5-E06B-A670-792C-79583316FB08}"/>
            </a:ext>
          </a:extLst>
        </p:cNvPr>
        <p:cNvGrpSpPr/>
        <p:nvPr/>
      </p:nvGrpSpPr>
      <p:grpSpPr>
        <a:xfrm>
          <a:off x="0" y="0"/>
          <a:ext cx="0" cy="0"/>
          <a:chOff x="0" y="0"/>
          <a:chExt cx="0" cy="0"/>
        </a:xfrm>
      </p:grpSpPr>
      <p:sp>
        <p:nvSpPr>
          <p:cNvPr id="22" name="Oval 21">
            <a:extLst>
              <a:ext uri="{FF2B5EF4-FFF2-40B4-BE49-F238E27FC236}">
                <a16:creationId xmlns:a16="http://schemas.microsoft.com/office/drawing/2014/main" id="{F4A95AE7-699F-A07D-A499-0AFF06E5D7C3}"/>
              </a:ext>
            </a:extLst>
          </p:cNvPr>
          <p:cNvSpPr/>
          <p:nvPr/>
        </p:nvSpPr>
        <p:spPr>
          <a:xfrm>
            <a:off x="576119" y="1923856"/>
            <a:ext cx="368810" cy="368810"/>
          </a:xfrm>
          <a:prstGeom prst="ellipse">
            <a:avLst/>
          </a:prstGeom>
          <a:noFill/>
          <a:ln>
            <a:solidFill>
              <a:schemeClr val="tx2">
                <a:lumMod val="25000"/>
                <a:lumOff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Freeform 7">
            <a:extLst>
              <a:ext uri="{FF2B5EF4-FFF2-40B4-BE49-F238E27FC236}">
                <a16:creationId xmlns:a16="http://schemas.microsoft.com/office/drawing/2014/main" id="{2A6C1CAE-AE91-1F14-A355-3C31CB47A994}"/>
              </a:ext>
            </a:extLst>
          </p:cNvPr>
          <p:cNvSpPr>
            <a:spLocks noEditPoints="1"/>
          </p:cNvSpPr>
          <p:nvPr/>
        </p:nvSpPr>
        <p:spPr bwMode="auto">
          <a:xfrm>
            <a:off x="681622" y="2007636"/>
            <a:ext cx="157803" cy="192381"/>
          </a:xfrm>
          <a:custGeom>
            <a:avLst/>
            <a:gdLst>
              <a:gd name="T0" fmla="*/ 119 w 134"/>
              <a:gd name="T1" fmla="*/ 51 h 161"/>
              <a:gd name="T2" fmla="*/ 119 w 134"/>
              <a:gd name="T3" fmla="*/ 52 h 161"/>
              <a:gd name="T4" fmla="*/ 111 w 134"/>
              <a:gd name="T5" fmla="*/ 68 h 161"/>
              <a:gd name="T6" fmla="*/ 118 w 134"/>
              <a:gd name="T7" fmla="*/ 94 h 161"/>
              <a:gd name="T8" fmla="*/ 67 w 134"/>
              <a:gd name="T9" fmla="*/ 145 h 161"/>
              <a:gd name="T10" fmla="*/ 16 w 134"/>
              <a:gd name="T11" fmla="*/ 94 h 161"/>
              <a:gd name="T12" fmla="*/ 23 w 134"/>
              <a:gd name="T13" fmla="*/ 68 h 161"/>
              <a:gd name="T14" fmla="*/ 15 w 134"/>
              <a:gd name="T15" fmla="*/ 52 h 161"/>
              <a:gd name="T16" fmla="*/ 15 w 134"/>
              <a:gd name="T17" fmla="*/ 51 h 161"/>
              <a:gd name="T18" fmla="*/ 0 w 134"/>
              <a:gd name="T19" fmla="*/ 94 h 161"/>
              <a:gd name="T20" fmla="*/ 67 w 134"/>
              <a:gd name="T21" fmla="*/ 161 h 161"/>
              <a:gd name="T22" fmla="*/ 134 w 134"/>
              <a:gd name="T23" fmla="*/ 94 h 161"/>
              <a:gd name="T24" fmla="*/ 119 w 134"/>
              <a:gd name="T25" fmla="*/ 51 h 161"/>
              <a:gd name="T26" fmla="*/ 60 w 134"/>
              <a:gd name="T27" fmla="*/ 85 h 161"/>
              <a:gd name="T28" fmla="*/ 66 w 134"/>
              <a:gd name="T29" fmla="*/ 89 h 161"/>
              <a:gd name="T30" fmla="*/ 68 w 134"/>
              <a:gd name="T31" fmla="*/ 89 h 161"/>
              <a:gd name="T32" fmla="*/ 82 w 134"/>
              <a:gd name="T33" fmla="*/ 77 h 161"/>
              <a:gd name="T34" fmla="*/ 100 w 134"/>
              <a:gd name="T35" fmla="*/ 48 h 161"/>
              <a:gd name="T36" fmla="*/ 103 w 134"/>
              <a:gd name="T37" fmla="*/ 37 h 161"/>
              <a:gd name="T38" fmla="*/ 103 w 134"/>
              <a:gd name="T39" fmla="*/ 32 h 161"/>
              <a:gd name="T40" fmla="*/ 101 w 134"/>
              <a:gd name="T41" fmla="*/ 24 h 161"/>
              <a:gd name="T42" fmla="*/ 71 w 134"/>
              <a:gd name="T43" fmla="*/ 0 h 161"/>
              <a:gd name="T44" fmla="*/ 70 w 134"/>
              <a:gd name="T45" fmla="*/ 0 h 161"/>
              <a:gd name="T46" fmla="*/ 64 w 134"/>
              <a:gd name="T47" fmla="*/ 0 h 161"/>
              <a:gd name="T48" fmla="*/ 55 w 134"/>
              <a:gd name="T49" fmla="*/ 2 h 161"/>
              <a:gd name="T50" fmla="*/ 32 w 134"/>
              <a:gd name="T51" fmla="*/ 29 h 161"/>
              <a:gd name="T52" fmla="*/ 31 w 134"/>
              <a:gd name="T53" fmla="*/ 31 h 161"/>
              <a:gd name="T54" fmla="*/ 31 w 134"/>
              <a:gd name="T55" fmla="*/ 37 h 161"/>
              <a:gd name="T56" fmla="*/ 37 w 134"/>
              <a:gd name="T57" fmla="*/ 53 h 161"/>
              <a:gd name="T58" fmla="*/ 60 w 134"/>
              <a:gd name="T59" fmla="*/ 85 h 161"/>
              <a:gd name="T60" fmla="*/ 68 w 134"/>
              <a:gd name="T61" fmla="*/ 20 h 161"/>
              <a:gd name="T62" fmla="*/ 82 w 134"/>
              <a:gd name="T63" fmla="*/ 35 h 161"/>
              <a:gd name="T64" fmla="*/ 67 w 134"/>
              <a:gd name="T65" fmla="*/ 49 h 161"/>
              <a:gd name="T66" fmla="*/ 52 w 134"/>
              <a:gd name="T67" fmla="*/ 34 h 161"/>
              <a:gd name="T68" fmla="*/ 68 w 134"/>
              <a:gd name="T69" fmla="*/ 20 h 1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34" h="161">
                <a:moveTo>
                  <a:pt x="119" y="51"/>
                </a:moveTo>
                <a:cubicBezTo>
                  <a:pt x="119" y="52"/>
                  <a:pt x="119" y="52"/>
                  <a:pt x="119" y="52"/>
                </a:cubicBezTo>
                <a:cubicBezTo>
                  <a:pt x="117" y="55"/>
                  <a:pt x="115" y="62"/>
                  <a:pt x="111" y="68"/>
                </a:cubicBezTo>
                <a:cubicBezTo>
                  <a:pt x="116" y="76"/>
                  <a:pt x="118" y="85"/>
                  <a:pt x="118" y="94"/>
                </a:cubicBezTo>
                <a:cubicBezTo>
                  <a:pt x="118" y="122"/>
                  <a:pt x="95" y="145"/>
                  <a:pt x="67" y="145"/>
                </a:cubicBezTo>
                <a:cubicBezTo>
                  <a:pt x="39" y="145"/>
                  <a:pt x="16" y="122"/>
                  <a:pt x="16" y="94"/>
                </a:cubicBezTo>
                <a:cubicBezTo>
                  <a:pt x="16" y="85"/>
                  <a:pt x="18" y="76"/>
                  <a:pt x="23" y="68"/>
                </a:cubicBezTo>
                <a:cubicBezTo>
                  <a:pt x="19" y="62"/>
                  <a:pt x="16" y="55"/>
                  <a:pt x="15" y="52"/>
                </a:cubicBezTo>
                <a:cubicBezTo>
                  <a:pt x="15" y="51"/>
                  <a:pt x="15" y="51"/>
                  <a:pt x="15" y="51"/>
                </a:cubicBezTo>
                <a:cubicBezTo>
                  <a:pt x="5" y="63"/>
                  <a:pt x="0" y="79"/>
                  <a:pt x="0" y="94"/>
                </a:cubicBezTo>
                <a:cubicBezTo>
                  <a:pt x="0" y="131"/>
                  <a:pt x="30" y="161"/>
                  <a:pt x="67" y="161"/>
                </a:cubicBezTo>
                <a:cubicBezTo>
                  <a:pt x="104" y="161"/>
                  <a:pt x="134" y="131"/>
                  <a:pt x="134" y="94"/>
                </a:cubicBezTo>
                <a:cubicBezTo>
                  <a:pt x="134" y="79"/>
                  <a:pt x="129" y="63"/>
                  <a:pt x="119" y="51"/>
                </a:cubicBezTo>
                <a:close/>
                <a:moveTo>
                  <a:pt x="60" y="85"/>
                </a:moveTo>
                <a:cubicBezTo>
                  <a:pt x="62" y="86"/>
                  <a:pt x="64" y="88"/>
                  <a:pt x="66" y="89"/>
                </a:cubicBezTo>
                <a:cubicBezTo>
                  <a:pt x="68" y="89"/>
                  <a:pt x="68" y="89"/>
                  <a:pt x="68" y="89"/>
                </a:cubicBezTo>
                <a:cubicBezTo>
                  <a:pt x="74" y="86"/>
                  <a:pt x="78" y="82"/>
                  <a:pt x="82" y="77"/>
                </a:cubicBezTo>
                <a:cubicBezTo>
                  <a:pt x="89" y="68"/>
                  <a:pt x="95" y="58"/>
                  <a:pt x="100" y="48"/>
                </a:cubicBezTo>
                <a:cubicBezTo>
                  <a:pt x="101" y="44"/>
                  <a:pt x="102" y="40"/>
                  <a:pt x="103" y="37"/>
                </a:cubicBezTo>
                <a:cubicBezTo>
                  <a:pt x="103" y="32"/>
                  <a:pt x="103" y="32"/>
                  <a:pt x="103" y="32"/>
                </a:cubicBezTo>
                <a:cubicBezTo>
                  <a:pt x="102" y="29"/>
                  <a:pt x="102" y="27"/>
                  <a:pt x="101" y="24"/>
                </a:cubicBezTo>
                <a:cubicBezTo>
                  <a:pt x="96" y="10"/>
                  <a:pt x="86" y="2"/>
                  <a:pt x="71" y="0"/>
                </a:cubicBezTo>
                <a:cubicBezTo>
                  <a:pt x="71" y="0"/>
                  <a:pt x="70" y="0"/>
                  <a:pt x="70" y="0"/>
                </a:cubicBezTo>
                <a:cubicBezTo>
                  <a:pt x="64" y="0"/>
                  <a:pt x="64" y="0"/>
                  <a:pt x="64" y="0"/>
                </a:cubicBezTo>
                <a:cubicBezTo>
                  <a:pt x="61" y="1"/>
                  <a:pt x="58" y="1"/>
                  <a:pt x="55" y="2"/>
                </a:cubicBezTo>
                <a:cubicBezTo>
                  <a:pt x="42" y="7"/>
                  <a:pt x="34" y="16"/>
                  <a:pt x="32" y="29"/>
                </a:cubicBezTo>
                <a:cubicBezTo>
                  <a:pt x="32" y="30"/>
                  <a:pt x="32" y="31"/>
                  <a:pt x="31" y="31"/>
                </a:cubicBezTo>
                <a:cubicBezTo>
                  <a:pt x="31" y="37"/>
                  <a:pt x="31" y="37"/>
                  <a:pt x="31" y="37"/>
                </a:cubicBezTo>
                <a:cubicBezTo>
                  <a:pt x="32" y="42"/>
                  <a:pt x="34" y="48"/>
                  <a:pt x="37" y="53"/>
                </a:cubicBezTo>
                <a:cubicBezTo>
                  <a:pt x="43" y="65"/>
                  <a:pt x="50" y="76"/>
                  <a:pt x="60" y="85"/>
                </a:cubicBezTo>
                <a:close/>
                <a:moveTo>
                  <a:pt x="68" y="20"/>
                </a:moveTo>
                <a:cubicBezTo>
                  <a:pt x="76" y="20"/>
                  <a:pt x="83" y="27"/>
                  <a:pt x="82" y="35"/>
                </a:cubicBezTo>
                <a:cubicBezTo>
                  <a:pt x="82" y="43"/>
                  <a:pt x="75" y="50"/>
                  <a:pt x="67" y="49"/>
                </a:cubicBezTo>
                <a:cubicBezTo>
                  <a:pt x="58" y="49"/>
                  <a:pt x="51" y="42"/>
                  <a:pt x="52" y="34"/>
                </a:cubicBezTo>
                <a:cubicBezTo>
                  <a:pt x="52" y="26"/>
                  <a:pt x="59" y="19"/>
                  <a:pt x="68" y="20"/>
                </a:cubicBezTo>
                <a:close/>
              </a:path>
            </a:pathLst>
          </a:custGeom>
          <a:solidFill>
            <a:srgbClr val="39B54A"/>
          </a:solidFill>
          <a:ln>
            <a:noFill/>
          </a:ln>
        </p:spPr>
        <p:txBody>
          <a:bodyPr vert="horz" wrap="square" lIns="91440" tIns="45720" rIns="91440" bIns="45720" numCol="1" anchor="t" anchorCtr="0" compatLnSpc="1">
            <a:prstTxWarp prst="textNoShape">
              <a:avLst/>
            </a:prstTxWarp>
          </a:bodyPr>
          <a:lstStyle/>
          <a:p>
            <a:endParaRPr lang="en-GB">
              <a:solidFill>
                <a:schemeClr val="bg1"/>
              </a:solidFill>
            </a:endParaRPr>
          </a:p>
        </p:txBody>
      </p:sp>
      <p:sp>
        <p:nvSpPr>
          <p:cNvPr id="6" name="TextBox 5">
            <a:extLst>
              <a:ext uri="{FF2B5EF4-FFF2-40B4-BE49-F238E27FC236}">
                <a16:creationId xmlns:a16="http://schemas.microsoft.com/office/drawing/2014/main" id="{364005B2-8600-520A-DF99-F89B3EF5A0A5}"/>
              </a:ext>
            </a:extLst>
          </p:cNvPr>
          <p:cNvSpPr txBox="1"/>
          <p:nvPr/>
        </p:nvSpPr>
        <p:spPr>
          <a:xfrm>
            <a:off x="1118925" y="1942273"/>
            <a:ext cx="3286797" cy="315727"/>
          </a:xfrm>
          <a:prstGeom prst="rect">
            <a:avLst/>
          </a:prstGeom>
          <a:noFill/>
        </p:spPr>
        <p:txBody>
          <a:bodyPr wrap="none" rtlCol="0">
            <a:spAutoFit/>
          </a:bodyPr>
          <a:lstStyle/>
          <a:p>
            <a:pPr>
              <a:lnSpc>
                <a:spcPts val="1900"/>
              </a:lnSpc>
            </a:pPr>
            <a:r>
              <a:rPr lang="en-US" sz="1200">
                <a:solidFill>
                  <a:schemeClr val="tx1">
                    <a:lumMod val="50000"/>
                    <a:lumOff val="50000"/>
                  </a:schemeClr>
                </a:solidFill>
                <a:ea typeface="Open Sans" panose="020B0606030504020204" pitchFamily="34" charset="0"/>
                <a:cs typeface="Open Sans" panose="020B0606030504020204" pitchFamily="34" charset="0"/>
              </a:rPr>
              <a:t>100 Cambridge St. - 9th Floor - Boston, MA 02114</a:t>
            </a:r>
          </a:p>
        </p:txBody>
      </p:sp>
      <p:sp>
        <p:nvSpPr>
          <p:cNvPr id="20" name="Oval 19">
            <a:extLst>
              <a:ext uri="{FF2B5EF4-FFF2-40B4-BE49-F238E27FC236}">
                <a16:creationId xmlns:a16="http://schemas.microsoft.com/office/drawing/2014/main" id="{A2C85D31-1676-4487-3A33-B878CE5214E4}"/>
              </a:ext>
            </a:extLst>
          </p:cNvPr>
          <p:cNvSpPr/>
          <p:nvPr/>
        </p:nvSpPr>
        <p:spPr>
          <a:xfrm>
            <a:off x="576119" y="2416247"/>
            <a:ext cx="368810" cy="368810"/>
          </a:xfrm>
          <a:prstGeom prst="ellipse">
            <a:avLst/>
          </a:prstGeom>
          <a:noFill/>
          <a:ln>
            <a:solidFill>
              <a:schemeClr val="tx2">
                <a:lumMod val="25000"/>
                <a:lumOff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Freeform 5">
            <a:extLst>
              <a:ext uri="{FF2B5EF4-FFF2-40B4-BE49-F238E27FC236}">
                <a16:creationId xmlns:a16="http://schemas.microsoft.com/office/drawing/2014/main" id="{6E98F970-7FC1-D48A-7925-2A149F2F3F28}"/>
              </a:ext>
            </a:extLst>
          </p:cNvPr>
          <p:cNvSpPr>
            <a:spLocks noEditPoints="1"/>
          </p:cNvSpPr>
          <p:nvPr/>
        </p:nvSpPr>
        <p:spPr bwMode="auto">
          <a:xfrm>
            <a:off x="711872" y="2501641"/>
            <a:ext cx="97305" cy="198023"/>
          </a:xfrm>
          <a:custGeom>
            <a:avLst/>
            <a:gdLst>
              <a:gd name="T0" fmla="*/ 91 w 91"/>
              <a:gd name="T1" fmla="*/ 14 h 183"/>
              <a:gd name="T2" fmla="*/ 81 w 91"/>
              <a:gd name="T3" fmla="*/ 1 h 183"/>
              <a:gd name="T4" fmla="*/ 73 w 91"/>
              <a:gd name="T5" fmla="*/ 0 h 183"/>
              <a:gd name="T6" fmla="*/ 46 w 91"/>
              <a:gd name="T7" fmla="*/ 0 h 183"/>
              <a:gd name="T8" fmla="*/ 16 w 91"/>
              <a:gd name="T9" fmla="*/ 0 h 183"/>
              <a:gd name="T10" fmla="*/ 10 w 91"/>
              <a:gd name="T11" fmla="*/ 1 h 183"/>
              <a:gd name="T12" fmla="*/ 1 w 91"/>
              <a:gd name="T13" fmla="*/ 11 h 183"/>
              <a:gd name="T14" fmla="*/ 0 w 91"/>
              <a:gd name="T15" fmla="*/ 21 h 183"/>
              <a:gd name="T16" fmla="*/ 0 w 91"/>
              <a:gd name="T17" fmla="*/ 93 h 183"/>
              <a:gd name="T18" fmla="*/ 0 w 91"/>
              <a:gd name="T19" fmla="*/ 93 h 183"/>
              <a:gd name="T20" fmla="*/ 0 w 91"/>
              <a:gd name="T21" fmla="*/ 123 h 183"/>
              <a:gd name="T22" fmla="*/ 0 w 91"/>
              <a:gd name="T23" fmla="*/ 169 h 183"/>
              <a:gd name="T24" fmla="*/ 0 w 91"/>
              <a:gd name="T25" fmla="*/ 173 h 183"/>
              <a:gd name="T26" fmla="*/ 6 w 91"/>
              <a:gd name="T27" fmla="*/ 180 h 183"/>
              <a:gd name="T28" fmla="*/ 14 w 91"/>
              <a:gd name="T29" fmla="*/ 183 h 183"/>
              <a:gd name="T30" fmla="*/ 34 w 91"/>
              <a:gd name="T31" fmla="*/ 183 h 183"/>
              <a:gd name="T32" fmla="*/ 68 w 91"/>
              <a:gd name="T33" fmla="*/ 183 h 183"/>
              <a:gd name="T34" fmla="*/ 80 w 91"/>
              <a:gd name="T35" fmla="*/ 182 h 183"/>
              <a:gd name="T36" fmla="*/ 90 w 91"/>
              <a:gd name="T37" fmla="*/ 171 h 183"/>
              <a:gd name="T38" fmla="*/ 91 w 91"/>
              <a:gd name="T39" fmla="*/ 164 h 183"/>
              <a:gd name="T40" fmla="*/ 91 w 91"/>
              <a:gd name="T41" fmla="*/ 123 h 183"/>
              <a:gd name="T42" fmla="*/ 91 w 91"/>
              <a:gd name="T43" fmla="*/ 102 h 183"/>
              <a:gd name="T44" fmla="*/ 91 w 91"/>
              <a:gd name="T45" fmla="*/ 51 h 183"/>
              <a:gd name="T46" fmla="*/ 91 w 91"/>
              <a:gd name="T47" fmla="*/ 14 h 183"/>
              <a:gd name="T48" fmla="*/ 33 w 91"/>
              <a:gd name="T49" fmla="*/ 11 h 183"/>
              <a:gd name="T50" fmla="*/ 35 w 91"/>
              <a:gd name="T51" fmla="*/ 8 h 183"/>
              <a:gd name="T52" fmla="*/ 56 w 91"/>
              <a:gd name="T53" fmla="*/ 8 h 183"/>
              <a:gd name="T54" fmla="*/ 57 w 91"/>
              <a:gd name="T55" fmla="*/ 8 h 183"/>
              <a:gd name="T56" fmla="*/ 57 w 91"/>
              <a:gd name="T57" fmla="*/ 13 h 183"/>
              <a:gd name="T58" fmla="*/ 52 w 91"/>
              <a:gd name="T59" fmla="*/ 13 h 183"/>
              <a:gd name="T60" fmla="*/ 35 w 91"/>
              <a:gd name="T61" fmla="*/ 13 h 183"/>
              <a:gd name="T62" fmla="*/ 33 w 91"/>
              <a:gd name="T63" fmla="*/ 11 h 183"/>
              <a:gd name="T64" fmla="*/ 12 w 91"/>
              <a:gd name="T65" fmla="*/ 9 h 183"/>
              <a:gd name="T66" fmla="*/ 13 w 91"/>
              <a:gd name="T67" fmla="*/ 10 h 183"/>
              <a:gd name="T68" fmla="*/ 12 w 91"/>
              <a:gd name="T69" fmla="*/ 12 h 183"/>
              <a:gd name="T70" fmla="*/ 10 w 91"/>
              <a:gd name="T71" fmla="*/ 10 h 183"/>
              <a:gd name="T72" fmla="*/ 12 w 91"/>
              <a:gd name="T73" fmla="*/ 9 h 183"/>
              <a:gd name="T74" fmla="*/ 45 w 91"/>
              <a:gd name="T75" fmla="*/ 177 h 183"/>
              <a:gd name="T76" fmla="*/ 36 w 91"/>
              <a:gd name="T77" fmla="*/ 168 h 183"/>
              <a:gd name="T78" fmla="*/ 45 w 91"/>
              <a:gd name="T79" fmla="*/ 159 h 183"/>
              <a:gd name="T80" fmla="*/ 54 w 91"/>
              <a:gd name="T81" fmla="*/ 168 h 183"/>
              <a:gd name="T82" fmla="*/ 45 w 91"/>
              <a:gd name="T83" fmla="*/ 177 h 183"/>
              <a:gd name="T84" fmla="*/ 82 w 91"/>
              <a:gd name="T85" fmla="*/ 153 h 183"/>
              <a:gd name="T86" fmla="*/ 8 w 91"/>
              <a:gd name="T87" fmla="*/ 154 h 183"/>
              <a:gd name="T88" fmla="*/ 8 w 91"/>
              <a:gd name="T89" fmla="*/ 20 h 183"/>
              <a:gd name="T90" fmla="*/ 82 w 91"/>
              <a:gd name="T91" fmla="*/ 20 h 183"/>
              <a:gd name="T92" fmla="*/ 82 w 91"/>
              <a:gd name="T93" fmla="*/ 153 h 1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91" h="183">
                <a:moveTo>
                  <a:pt x="91" y="14"/>
                </a:moveTo>
                <a:cubicBezTo>
                  <a:pt x="90" y="8"/>
                  <a:pt x="87" y="3"/>
                  <a:pt x="81" y="1"/>
                </a:cubicBezTo>
                <a:cubicBezTo>
                  <a:pt x="78" y="0"/>
                  <a:pt x="75" y="0"/>
                  <a:pt x="73" y="0"/>
                </a:cubicBezTo>
                <a:cubicBezTo>
                  <a:pt x="64" y="0"/>
                  <a:pt x="55" y="0"/>
                  <a:pt x="46" y="0"/>
                </a:cubicBezTo>
                <a:cubicBezTo>
                  <a:pt x="36" y="0"/>
                  <a:pt x="26" y="0"/>
                  <a:pt x="16" y="0"/>
                </a:cubicBezTo>
                <a:cubicBezTo>
                  <a:pt x="14" y="0"/>
                  <a:pt x="12" y="0"/>
                  <a:pt x="10" y="1"/>
                </a:cubicBezTo>
                <a:cubicBezTo>
                  <a:pt x="6" y="3"/>
                  <a:pt x="2" y="6"/>
                  <a:pt x="1" y="11"/>
                </a:cubicBezTo>
                <a:cubicBezTo>
                  <a:pt x="0" y="14"/>
                  <a:pt x="0" y="17"/>
                  <a:pt x="0" y="21"/>
                </a:cubicBezTo>
                <a:cubicBezTo>
                  <a:pt x="0" y="45"/>
                  <a:pt x="0" y="69"/>
                  <a:pt x="0" y="93"/>
                </a:cubicBezTo>
                <a:cubicBezTo>
                  <a:pt x="0" y="93"/>
                  <a:pt x="0" y="93"/>
                  <a:pt x="0" y="93"/>
                </a:cubicBezTo>
                <a:cubicBezTo>
                  <a:pt x="0" y="103"/>
                  <a:pt x="0" y="113"/>
                  <a:pt x="0" y="123"/>
                </a:cubicBezTo>
                <a:cubicBezTo>
                  <a:pt x="0" y="139"/>
                  <a:pt x="0" y="154"/>
                  <a:pt x="0" y="169"/>
                </a:cubicBezTo>
                <a:cubicBezTo>
                  <a:pt x="0" y="171"/>
                  <a:pt x="0" y="172"/>
                  <a:pt x="0" y="173"/>
                </a:cubicBezTo>
                <a:cubicBezTo>
                  <a:pt x="2" y="176"/>
                  <a:pt x="3" y="179"/>
                  <a:pt x="6" y="180"/>
                </a:cubicBezTo>
                <a:cubicBezTo>
                  <a:pt x="9" y="182"/>
                  <a:pt x="12" y="183"/>
                  <a:pt x="14" y="183"/>
                </a:cubicBezTo>
                <a:cubicBezTo>
                  <a:pt x="21" y="183"/>
                  <a:pt x="28" y="183"/>
                  <a:pt x="34" y="183"/>
                </a:cubicBezTo>
                <a:cubicBezTo>
                  <a:pt x="46" y="183"/>
                  <a:pt x="57" y="183"/>
                  <a:pt x="68" y="183"/>
                </a:cubicBezTo>
                <a:cubicBezTo>
                  <a:pt x="72" y="182"/>
                  <a:pt x="76" y="183"/>
                  <a:pt x="80" y="182"/>
                </a:cubicBezTo>
                <a:cubicBezTo>
                  <a:pt x="86" y="180"/>
                  <a:pt x="89" y="177"/>
                  <a:pt x="90" y="171"/>
                </a:cubicBezTo>
                <a:cubicBezTo>
                  <a:pt x="91" y="169"/>
                  <a:pt x="91" y="166"/>
                  <a:pt x="91" y="164"/>
                </a:cubicBezTo>
                <a:cubicBezTo>
                  <a:pt x="91" y="150"/>
                  <a:pt x="91" y="137"/>
                  <a:pt x="91" y="123"/>
                </a:cubicBezTo>
                <a:cubicBezTo>
                  <a:pt x="91" y="116"/>
                  <a:pt x="91" y="109"/>
                  <a:pt x="91" y="102"/>
                </a:cubicBezTo>
                <a:cubicBezTo>
                  <a:pt x="91" y="85"/>
                  <a:pt x="91" y="68"/>
                  <a:pt x="91" y="51"/>
                </a:cubicBezTo>
                <a:cubicBezTo>
                  <a:pt x="91" y="39"/>
                  <a:pt x="91" y="27"/>
                  <a:pt x="91" y="14"/>
                </a:cubicBezTo>
                <a:close/>
                <a:moveTo>
                  <a:pt x="33" y="11"/>
                </a:moveTo>
                <a:cubicBezTo>
                  <a:pt x="33" y="8"/>
                  <a:pt x="33" y="8"/>
                  <a:pt x="35" y="8"/>
                </a:cubicBezTo>
                <a:cubicBezTo>
                  <a:pt x="42" y="8"/>
                  <a:pt x="49" y="8"/>
                  <a:pt x="56" y="8"/>
                </a:cubicBezTo>
                <a:cubicBezTo>
                  <a:pt x="56" y="8"/>
                  <a:pt x="56" y="8"/>
                  <a:pt x="57" y="8"/>
                </a:cubicBezTo>
                <a:cubicBezTo>
                  <a:pt x="57" y="13"/>
                  <a:pt x="57" y="13"/>
                  <a:pt x="57" y="13"/>
                </a:cubicBezTo>
                <a:cubicBezTo>
                  <a:pt x="55" y="13"/>
                  <a:pt x="53" y="13"/>
                  <a:pt x="52" y="13"/>
                </a:cubicBezTo>
                <a:cubicBezTo>
                  <a:pt x="46" y="13"/>
                  <a:pt x="40" y="13"/>
                  <a:pt x="35" y="13"/>
                </a:cubicBezTo>
                <a:cubicBezTo>
                  <a:pt x="33" y="13"/>
                  <a:pt x="33" y="13"/>
                  <a:pt x="33" y="11"/>
                </a:cubicBezTo>
                <a:close/>
                <a:moveTo>
                  <a:pt x="12" y="9"/>
                </a:moveTo>
                <a:cubicBezTo>
                  <a:pt x="13" y="8"/>
                  <a:pt x="13" y="9"/>
                  <a:pt x="13" y="10"/>
                </a:cubicBezTo>
                <a:cubicBezTo>
                  <a:pt x="13" y="11"/>
                  <a:pt x="13" y="12"/>
                  <a:pt x="12" y="12"/>
                </a:cubicBezTo>
                <a:cubicBezTo>
                  <a:pt x="10" y="12"/>
                  <a:pt x="10" y="12"/>
                  <a:pt x="10" y="10"/>
                </a:cubicBezTo>
                <a:cubicBezTo>
                  <a:pt x="10" y="9"/>
                  <a:pt x="10" y="9"/>
                  <a:pt x="12" y="9"/>
                </a:cubicBezTo>
                <a:close/>
                <a:moveTo>
                  <a:pt x="45" y="177"/>
                </a:moveTo>
                <a:cubicBezTo>
                  <a:pt x="40" y="177"/>
                  <a:pt x="36" y="173"/>
                  <a:pt x="36" y="168"/>
                </a:cubicBezTo>
                <a:cubicBezTo>
                  <a:pt x="36" y="163"/>
                  <a:pt x="40" y="159"/>
                  <a:pt x="45" y="159"/>
                </a:cubicBezTo>
                <a:cubicBezTo>
                  <a:pt x="50" y="159"/>
                  <a:pt x="54" y="163"/>
                  <a:pt x="54" y="168"/>
                </a:cubicBezTo>
                <a:cubicBezTo>
                  <a:pt x="54" y="173"/>
                  <a:pt x="50" y="177"/>
                  <a:pt x="45" y="177"/>
                </a:cubicBezTo>
                <a:close/>
                <a:moveTo>
                  <a:pt x="82" y="153"/>
                </a:moveTo>
                <a:cubicBezTo>
                  <a:pt x="57" y="153"/>
                  <a:pt x="33" y="154"/>
                  <a:pt x="8" y="154"/>
                </a:cubicBezTo>
                <a:cubicBezTo>
                  <a:pt x="8" y="20"/>
                  <a:pt x="8" y="20"/>
                  <a:pt x="8" y="20"/>
                </a:cubicBezTo>
                <a:cubicBezTo>
                  <a:pt x="82" y="20"/>
                  <a:pt x="82" y="20"/>
                  <a:pt x="82" y="20"/>
                </a:cubicBezTo>
                <a:lnTo>
                  <a:pt x="82" y="153"/>
                </a:lnTo>
                <a:close/>
              </a:path>
            </a:pathLst>
          </a:custGeom>
          <a:solidFill>
            <a:srgbClr val="39B54A"/>
          </a:solidFill>
          <a:ln>
            <a:noFill/>
          </a:ln>
        </p:spPr>
        <p:txBody>
          <a:bodyPr vert="horz" wrap="square" lIns="91440" tIns="45720" rIns="91440" bIns="45720" numCol="1" anchor="t" anchorCtr="0" compatLnSpc="1">
            <a:prstTxWarp prst="textNoShape">
              <a:avLst/>
            </a:prstTxWarp>
          </a:bodyPr>
          <a:lstStyle/>
          <a:p>
            <a:endParaRPr lang="en-GB">
              <a:solidFill>
                <a:schemeClr val="bg1"/>
              </a:solidFill>
            </a:endParaRPr>
          </a:p>
        </p:txBody>
      </p:sp>
      <p:sp>
        <p:nvSpPr>
          <p:cNvPr id="8" name="TextBox 7">
            <a:extLst>
              <a:ext uri="{FF2B5EF4-FFF2-40B4-BE49-F238E27FC236}">
                <a16:creationId xmlns:a16="http://schemas.microsoft.com/office/drawing/2014/main" id="{A456D4ED-730F-75E8-132F-B6D5CA6EC074}"/>
              </a:ext>
            </a:extLst>
          </p:cNvPr>
          <p:cNvSpPr txBox="1"/>
          <p:nvPr/>
        </p:nvSpPr>
        <p:spPr>
          <a:xfrm>
            <a:off x="1081981" y="2434664"/>
            <a:ext cx="1144865" cy="315727"/>
          </a:xfrm>
          <a:prstGeom prst="rect">
            <a:avLst/>
          </a:prstGeom>
          <a:noFill/>
        </p:spPr>
        <p:txBody>
          <a:bodyPr wrap="none" rtlCol="0">
            <a:spAutoFit/>
          </a:bodyPr>
          <a:lstStyle/>
          <a:p>
            <a:pPr>
              <a:lnSpc>
                <a:spcPts val="1900"/>
              </a:lnSpc>
            </a:pPr>
            <a:r>
              <a:rPr lang="en-US" sz="1200" i="0" u="none" strike="noStrike">
                <a:solidFill>
                  <a:schemeClr val="tx1">
                    <a:lumMod val="50000"/>
                    <a:lumOff val="50000"/>
                  </a:schemeClr>
                </a:solidFill>
                <a:effectLst/>
              </a:rPr>
              <a:t>(</a:t>
            </a:r>
            <a:r>
              <a:rPr lang="en-US" sz="1200">
                <a:solidFill>
                  <a:schemeClr val="tx1">
                    <a:lumMod val="50000"/>
                    <a:lumOff val="50000"/>
                  </a:schemeClr>
                </a:solidFill>
                <a:ea typeface="Open Sans" panose="020B0606030504020204" pitchFamily="34" charset="0"/>
                <a:cs typeface="Open Sans" panose="020B0606030504020204" pitchFamily="34" charset="0"/>
                <a:hlinkClick r:id="rId3">
                  <a:extLst>
                    <a:ext uri="{A12FA001-AC4F-418D-AE19-62706E023703}">
                      <ahyp:hlinkClr xmlns:ahyp="http://schemas.microsoft.com/office/drawing/2018/hyperlinkcolor" val="tx"/>
                    </a:ext>
                  </a:extLst>
                </a:hlinkClick>
              </a:rPr>
              <a:t>617) 626-7300</a:t>
            </a:r>
            <a:endParaRPr lang="en-US" sz="1200">
              <a:solidFill>
                <a:schemeClr val="tx1">
                  <a:lumMod val="50000"/>
                  <a:lumOff val="50000"/>
                </a:schemeClr>
              </a:solidFill>
              <a:ea typeface="Open Sans" panose="020B0606030504020204" pitchFamily="34" charset="0"/>
              <a:cs typeface="Open Sans" panose="020B0606030504020204" pitchFamily="34" charset="0"/>
            </a:endParaRPr>
          </a:p>
        </p:txBody>
      </p:sp>
      <p:sp>
        <p:nvSpPr>
          <p:cNvPr id="52" name="Oval 51">
            <a:extLst>
              <a:ext uri="{FF2B5EF4-FFF2-40B4-BE49-F238E27FC236}">
                <a16:creationId xmlns:a16="http://schemas.microsoft.com/office/drawing/2014/main" id="{F4B5273A-4E1C-1899-5F6F-6221B5315C4B}"/>
              </a:ext>
            </a:extLst>
          </p:cNvPr>
          <p:cNvSpPr/>
          <p:nvPr/>
        </p:nvSpPr>
        <p:spPr>
          <a:xfrm>
            <a:off x="5039121" y="1923856"/>
            <a:ext cx="368810" cy="368810"/>
          </a:xfrm>
          <a:prstGeom prst="ellipse">
            <a:avLst/>
          </a:prstGeom>
          <a:noFill/>
          <a:ln>
            <a:solidFill>
              <a:schemeClr val="tx2">
                <a:lumMod val="25000"/>
                <a:lumOff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Freeform 6">
            <a:extLst>
              <a:ext uri="{FF2B5EF4-FFF2-40B4-BE49-F238E27FC236}">
                <a16:creationId xmlns:a16="http://schemas.microsoft.com/office/drawing/2014/main" id="{C9000F31-357E-AAA9-B26E-0EB5A09372A6}"/>
              </a:ext>
            </a:extLst>
          </p:cNvPr>
          <p:cNvSpPr>
            <a:spLocks noEditPoints="1"/>
          </p:cNvSpPr>
          <p:nvPr/>
        </p:nvSpPr>
        <p:spPr bwMode="auto">
          <a:xfrm>
            <a:off x="5142587" y="2018222"/>
            <a:ext cx="185535" cy="180077"/>
          </a:xfrm>
          <a:custGeom>
            <a:avLst/>
            <a:gdLst>
              <a:gd name="T0" fmla="*/ 28 w 163"/>
              <a:gd name="T1" fmla="*/ 51 h 156"/>
              <a:gd name="T2" fmla="*/ 30 w 163"/>
              <a:gd name="T3" fmla="*/ 51 h 156"/>
              <a:gd name="T4" fmla="*/ 30 w 163"/>
              <a:gd name="T5" fmla="*/ 51 h 156"/>
              <a:gd name="T6" fmla="*/ 36 w 163"/>
              <a:gd name="T7" fmla="*/ 47 h 156"/>
              <a:gd name="T8" fmla="*/ 13 w 163"/>
              <a:gd name="T9" fmla="*/ 43 h 156"/>
              <a:gd name="T10" fmla="*/ 13 w 163"/>
              <a:gd name="T11" fmla="*/ 51 h 156"/>
              <a:gd name="T12" fmla="*/ 28 w 163"/>
              <a:gd name="T13" fmla="*/ 32 h 156"/>
              <a:gd name="T14" fmla="*/ 48 w 163"/>
              <a:gd name="T15" fmla="*/ 28 h 156"/>
              <a:gd name="T16" fmla="*/ 13 w 163"/>
              <a:gd name="T17" fmla="*/ 24 h 156"/>
              <a:gd name="T18" fmla="*/ 13 w 163"/>
              <a:gd name="T19" fmla="*/ 32 h 156"/>
              <a:gd name="T20" fmla="*/ 28 w 163"/>
              <a:gd name="T21" fmla="*/ 15 h 156"/>
              <a:gd name="T22" fmla="*/ 60 w 163"/>
              <a:gd name="T23" fmla="*/ 15 h 156"/>
              <a:gd name="T24" fmla="*/ 60 w 163"/>
              <a:gd name="T25" fmla="*/ 8 h 156"/>
              <a:gd name="T26" fmla="*/ 9 w 163"/>
              <a:gd name="T27" fmla="*/ 12 h 156"/>
              <a:gd name="T28" fmla="*/ 44 w 163"/>
              <a:gd name="T29" fmla="*/ 116 h 156"/>
              <a:gd name="T30" fmla="*/ 20 w 163"/>
              <a:gd name="T31" fmla="*/ 120 h 156"/>
              <a:gd name="T32" fmla="*/ 34 w 163"/>
              <a:gd name="T33" fmla="*/ 123 h 156"/>
              <a:gd name="T34" fmla="*/ 48 w 163"/>
              <a:gd name="T35" fmla="*/ 120 h 156"/>
              <a:gd name="T36" fmla="*/ 157 w 163"/>
              <a:gd name="T37" fmla="*/ 51 h 156"/>
              <a:gd name="T38" fmla="*/ 91 w 163"/>
              <a:gd name="T39" fmla="*/ 7 h 156"/>
              <a:gd name="T40" fmla="*/ 14 w 163"/>
              <a:gd name="T41" fmla="*/ 84 h 156"/>
              <a:gd name="T42" fmla="*/ 18 w 163"/>
              <a:gd name="T43" fmla="*/ 109 h 156"/>
              <a:gd name="T44" fmla="*/ 22 w 163"/>
              <a:gd name="T45" fmla="*/ 104 h 156"/>
              <a:gd name="T46" fmla="*/ 17 w 163"/>
              <a:gd name="T47" fmla="*/ 98 h 156"/>
              <a:gd name="T48" fmla="*/ 66 w 163"/>
              <a:gd name="T49" fmla="*/ 146 h 156"/>
              <a:gd name="T50" fmla="*/ 60 w 163"/>
              <a:gd name="T51" fmla="*/ 141 h 156"/>
              <a:gd name="T52" fmla="*/ 55 w 163"/>
              <a:gd name="T53" fmla="*/ 147 h 156"/>
              <a:gd name="T54" fmla="*/ 80 w 163"/>
              <a:gd name="T55" fmla="*/ 149 h 156"/>
              <a:gd name="T56" fmla="*/ 157 w 163"/>
              <a:gd name="T57" fmla="*/ 51 h 156"/>
              <a:gd name="T58" fmla="*/ 18 w 163"/>
              <a:gd name="T59" fmla="*/ 91 h 156"/>
              <a:gd name="T60" fmla="*/ 97 w 163"/>
              <a:gd name="T61" fmla="*/ 11 h 156"/>
              <a:gd name="T62" fmla="*/ 98 w 163"/>
              <a:gd name="T63" fmla="*/ 13 h 156"/>
              <a:gd name="T64" fmla="*/ 88 w 163"/>
              <a:gd name="T65" fmla="*/ 85 h 156"/>
              <a:gd name="T66" fmla="*/ 73 w 163"/>
              <a:gd name="T67" fmla="*/ 146 h 156"/>
              <a:gd name="T68" fmla="*/ 89 w 163"/>
              <a:gd name="T69" fmla="*/ 92 h 156"/>
              <a:gd name="T70" fmla="*/ 100 w 163"/>
              <a:gd name="T71" fmla="*/ 70 h 156"/>
              <a:gd name="T72" fmla="*/ 73 w 163"/>
              <a:gd name="T73" fmla="*/ 146 h 156"/>
              <a:gd name="T74" fmla="*/ 105 w 163"/>
              <a:gd name="T75" fmla="*/ 10 h 156"/>
              <a:gd name="T76" fmla="*/ 101 w 163"/>
              <a:gd name="T77" fmla="*/ 62 h 156"/>
              <a:gd name="T78" fmla="*/ 4 w 163"/>
              <a:gd name="T79" fmla="*/ 132 h 156"/>
              <a:gd name="T80" fmla="*/ 4 w 163"/>
              <a:gd name="T81" fmla="*/ 139 h 156"/>
              <a:gd name="T82" fmla="*/ 35 w 163"/>
              <a:gd name="T83" fmla="*/ 139 h 156"/>
              <a:gd name="T84" fmla="*/ 35 w 163"/>
              <a:gd name="T85" fmla="*/ 132 h 1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63" h="156">
                <a:moveTo>
                  <a:pt x="13" y="51"/>
                </a:moveTo>
                <a:cubicBezTo>
                  <a:pt x="18" y="51"/>
                  <a:pt x="23" y="51"/>
                  <a:pt x="28" y="51"/>
                </a:cubicBezTo>
                <a:cubicBezTo>
                  <a:pt x="29" y="51"/>
                  <a:pt x="30" y="51"/>
                  <a:pt x="30" y="51"/>
                </a:cubicBezTo>
                <a:cubicBezTo>
                  <a:pt x="30" y="51"/>
                  <a:pt x="30" y="51"/>
                  <a:pt x="30" y="51"/>
                </a:cubicBezTo>
                <a:cubicBezTo>
                  <a:pt x="30" y="51"/>
                  <a:pt x="30" y="51"/>
                  <a:pt x="30" y="51"/>
                </a:cubicBezTo>
                <a:cubicBezTo>
                  <a:pt x="30" y="51"/>
                  <a:pt x="30" y="51"/>
                  <a:pt x="30" y="51"/>
                </a:cubicBezTo>
                <a:cubicBezTo>
                  <a:pt x="31" y="51"/>
                  <a:pt x="31" y="51"/>
                  <a:pt x="32" y="51"/>
                </a:cubicBezTo>
                <a:cubicBezTo>
                  <a:pt x="35" y="51"/>
                  <a:pt x="36" y="49"/>
                  <a:pt x="36" y="47"/>
                </a:cubicBezTo>
                <a:cubicBezTo>
                  <a:pt x="36" y="45"/>
                  <a:pt x="34" y="43"/>
                  <a:pt x="32" y="43"/>
                </a:cubicBezTo>
                <a:cubicBezTo>
                  <a:pt x="22" y="43"/>
                  <a:pt x="23" y="43"/>
                  <a:pt x="13" y="43"/>
                </a:cubicBezTo>
                <a:cubicBezTo>
                  <a:pt x="10" y="43"/>
                  <a:pt x="9" y="45"/>
                  <a:pt x="9" y="47"/>
                </a:cubicBezTo>
                <a:cubicBezTo>
                  <a:pt x="9" y="49"/>
                  <a:pt x="10" y="50"/>
                  <a:pt x="13" y="51"/>
                </a:cubicBezTo>
                <a:close/>
                <a:moveTo>
                  <a:pt x="13" y="32"/>
                </a:moveTo>
                <a:cubicBezTo>
                  <a:pt x="18" y="32"/>
                  <a:pt x="23" y="32"/>
                  <a:pt x="28" y="32"/>
                </a:cubicBezTo>
                <a:cubicBezTo>
                  <a:pt x="34" y="32"/>
                  <a:pt x="39" y="32"/>
                  <a:pt x="44" y="32"/>
                </a:cubicBezTo>
                <a:cubicBezTo>
                  <a:pt x="47" y="32"/>
                  <a:pt x="48" y="30"/>
                  <a:pt x="48" y="28"/>
                </a:cubicBezTo>
                <a:cubicBezTo>
                  <a:pt x="48" y="26"/>
                  <a:pt x="46" y="24"/>
                  <a:pt x="44" y="24"/>
                </a:cubicBezTo>
                <a:cubicBezTo>
                  <a:pt x="34" y="24"/>
                  <a:pt x="23" y="24"/>
                  <a:pt x="13" y="24"/>
                </a:cubicBezTo>
                <a:cubicBezTo>
                  <a:pt x="10" y="24"/>
                  <a:pt x="9" y="26"/>
                  <a:pt x="9" y="28"/>
                </a:cubicBezTo>
                <a:cubicBezTo>
                  <a:pt x="9" y="30"/>
                  <a:pt x="10" y="32"/>
                  <a:pt x="13" y="32"/>
                </a:cubicBezTo>
                <a:close/>
                <a:moveTo>
                  <a:pt x="13" y="15"/>
                </a:moveTo>
                <a:cubicBezTo>
                  <a:pt x="18" y="15"/>
                  <a:pt x="23" y="15"/>
                  <a:pt x="28" y="15"/>
                </a:cubicBezTo>
                <a:cubicBezTo>
                  <a:pt x="31" y="15"/>
                  <a:pt x="39" y="15"/>
                  <a:pt x="47" y="15"/>
                </a:cubicBezTo>
                <a:cubicBezTo>
                  <a:pt x="52" y="15"/>
                  <a:pt x="57" y="15"/>
                  <a:pt x="60" y="15"/>
                </a:cubicBezTo>
                <a:cubicBezTo>
                  <a:pt x="63" y="15"/>
                  <a:pt x="64" y="14"/>
                  <a:pt x="64" y="11"/>
                </a:cubicBezTo>
                <a:cubicBezTo>
                  <a:pt x="64" y="9"/>
                  <a:pt x="62" y="8"/>
                  <a:pt x="60" y="8"/>
                </a:cubicBezTo>
                <a:cubicBezTo>
                  <a:pt x="50" y="8"/>
                  <a:pt x="23" y="8"/>
                  <a:pt x="13" y="8"/>
                </a:cubicBezTo>
                <a:cubicBezTo>
                  <a:pt x="10" y="8"/>
                  <a:pt x="9" y="9"/>
                  <a:pt x="9" y="12"/>
                </a:cubicBezTo>
                <a:cubicBezTo>
                  <a:pt x="9" y="14"/>
                  <a:pt x="10" y="15"/>
                  <a:pt x="13" y="15"/>
                </a:cubicBezTo>
                <a:close/>
                <a:moveTo>
                  <a:pt x="44" y="116"/>
                </a:moveTo>
                <a:cubicBezTo>
                  <a:pt x="37" y="116"/>
                  <a:pt x="31" y="116"/>
                  <a:pt x="24" y="116"/>
                </a:cubicBezTo>
                <a:cubicBezTo>
                  <a:pt x="21" y="116"/>
                  <a:pt x="20" y="118"/>
                  <a:pt x="20" y="120"/>
                </a:cubicBezTo>
                <a:cubicBezTo>
                  <a:pt x="20" y="122"/>
                  <a:pt x="21" y="123"/>
                  <a:pt x="24" y="123"/>
                </a:cubicBezTo>
                <a:cubicBezTo>
                  <a:pt x="27" y="123"/>
                  <a:pt x="31" y="123"/>
                  <a:pt x="34" y="123"/>
                </a:cubicBezTo>
                <a:cubicBezTo>
                  <a:pt x="37" y="123"/>
                  <a:pt x="40" y="123"/>
                  <a:pt x="44" y="123"/>
                </a:cubicBezTo>
                <a:cubicBezTo>
                  <a:pt x="47" y="123"/>
                  <a:pt x="48" y="122"/>
                  <a:pt x="48" y="120"/>
                </a:cubicBezTo>
                <a:cubicBezTo>
                  <a:pt x="48" y="118"/>
                  <a:pt x="47" y="116"/>
                  <a:pt x="44" y="116"/>
                </a:cubicBezTo>
                <a:close/>
                <a:moveTo>
                  <a:pt x="157" y="51"/>
                </a:moveTo>
                <a:cubicBezTo>
                  <a:pt x="142" y="36"/>
                  <a:pt x="127" y="22"/>
                  <a:pt x="113" y="7"/>
                </a:cubicBezTo>
                <a:cubicBezTo>
                  <a:pt x="106" y="0"/>
                  <a:pt x="98" y="0"/>
                  <a:pt x="91" y="7"/>
                </a:cubicBezTo>
                <a:cubicBezTo>
                  <a:pt x="75" y="23"/>
                  <a:pt x="59" y="39"/>
                  <a:pt x="43" y="54"/>
                </a:cubicBezTo>
                <a:cubicBezTo>
                  <a:pt x="33" y="64"/>
                  <a:pt x="23" y="74"/>
                  <a:pt x="14" y="84"/>
                </a:cubicBezTo>
                <a:cubicBezTo>
                  <a:pt x="9" y="89"/>
                  <a:pt x="7" y="96"/>
                  <a:pt x="11" y="101"/>
                </a:cubicBezTo>
                <a:cubicBezTo>
                  <a:pt x="12" y="104"/>
                  <a:pt x="15" y="106"/>
                  <a:pt x="18" y="109"/>
                </a:cubicBezTo>
                <a:cubicBezTo>
                  <a:pt x="19" y="110"/>
                  <a:pt x="21" y="110"/>
                  <a:pt x="22" y="108"/>
                </a:cubicBezTo>
                <a:cubicBezTo>
                  <a:pt x="23" y="107"/>
                  <a:pt x="23" y="105"/>
                  <a:pt x="22" y="104"/>
                </a:cubicBezTo>
                <a:cubicBezTo>
                  <a:pt x="21" y="102"/>
                  <a:pt x="20" y="101"/>
                  <a:pt x="19" y="100"/>
                </a:cubicBezTo>
                <a:cubicBezTo>
                  <a:pt x="18" y="100"/>
                  <a:pt x="18" y="99"/>
                  <a:pt x="17" y="98"/>
                </a:cubicBezTo>
                <a:cubicBezTo>
                  <a:pt x="35" y="97"/>
                  <a:pt x="52" y="95"/>
                  <a:pt x="70" y="94"/>
                </a:cubicBezTo>
                <a:cubicBezTo>
                  <a:pt x="68" y="112"/>
                  <a:pt x="67" y="129"/>
                  <a:pt x="66" y="146"/>
                </a:cubicBezTo>
                <a:cubicBezTo>
                  <a:pt x="65" y="146"/>
                  <a:pt x="65" y="146"/>
                  <a:pt x="65" y="146"/>
                </a:cubicBezTo>
                <a:cubicBezTo>
                  <a:pt x="63" y="145"/>
                  <a:pt x="62" y="143"/>
                  <a:pt x="60" y="141"/>
                </a:cubicBezTo>
                <a:cubicBezTo>
                  <a:pt x="58" y="140"/>
                  <a:pt x="56" y="140"/>
                  <a:pt x="55" y="142"/>
                </a:cubicBezTo>
                <a:cubicBezTo>
                  <a:pt x="54" y="143"/>
                  <a:pt x="54" y="145"/>
                  <a:pt x="55" y="147"/>
                </a:cubicBezTo>
                <a:cubicBezTo>
                  <a:pt x="56" y="148"/>
                  <a:pt x="57" y="149"/>
                  <a:pt x="58" y="150"/>
                </a:cubicBezTo>
                <a:cubicBezTo>
                  <a:pt x="65" y="156"/>
                  <a:pt x="73" y="156"/>
                  <a:pt x="80" y="149"/>
                </a:cubicBezTo>
                <a:cubicBezTo>
                  <a:pt x="105" y="124"/>
                  <a:pt x="131" y="98"/>
                  <a:pt x="157" y="73"/>
                </a:cubicBezTo>
                <a:cubicBezTo>
                  <a:pt x="163" y="66"/>
                  <a:pt x="163" y="58"/>
                  <a:pt x="157" y="51"/>
                </a:cubicBezTo>
                <a:close/>
                <a:moveTo>
                  <a:pt x="20" y="91"/>
                </a:moveTo>
                <a:cubicBezTo>
                  <a:pt x="19" y="91"/>
                  <a:pt x="18" y="91"/>
                  <a:pt x="18" y="91"/>
                </a:cubicBezTo>
                <a:cubicBezTo>
                  <a:pt x="18" y="91"/>
                  <a:pt x="18" y="90"/>
                  <a:pt x="18" y="90"/>
                </a:cubicBezTo>
                <a:cubicBezTo>
                  <a:pt x="97" y="11"/>
                  <a:pt x="97" y="11"/>
                  <a:pt x="97" y="11"/>
                </a:cubicBezTo>
                <a:cubicBezTo>
                  <a:pt x="98" y="11"/>
                  <a:pt x="98" y="11"/>
                  <a:pt x="98" y="11"/>
                </a:cubicBezTo>
                <a:cubicBezTo>
                  <a:pt x="98" y="11"/>
                  <a:pt x="98" y="12"/>
                  <a:pt x="98" y="13"/>
                </a:cubicBezTo>
                <a:cubicBezTo>
                  <a:pt x="96" y="35"/>
                  <a:pt x="94" y="58"/>
                  <a:pt x="92" y="81"/>
                </a:cubicBezTo>
                <a:cubicBezTo>
                  <a:pt x="92" y="84"/>
                  <a:pt x="91" y="85"/>
                  <a:pt x="88" y="85"/>
                </a:cubicBezTo>
                <a:cubicBezTo>
                  <a:pt x="65" y="87"/>
                  <a:pt x="42" y="89"/>
                  <a:pt x="20" y="91"/>
                </a:cubicBezTo>
                <a:close/>
                <a:moveTo>
                  <a:pt x="73" y="146"/>
                </a:moveTo>
                <a:cubicBezTo>
                  <a:pt x="74" y="128"/>
                  <a:pt x="76" y="111"/>
                  <a:pt x="77" y="93"/>
                </a:cubicBezTo>
                <a:cubicBezTo>
                  <a:pt x="81" y="93"/>
                  <a:pt x="85" y="93"/>
                  <a:pt x="89" y="92"/>
                </a:cubicBezTo>
                <a:cubicBezTo>
                  <a:pt x="95" y="92"/>
                  <a:pt x="99" y="88"/>
                  <a:pt x="100" y="82"/>
                </a:cubicBezTo>
                <a:cubicBezTo>
                  <a:pt x="100" y="78"/>
                  <a:pt x="100" y="74"/>
                  <a:pt x="100" y="70"/>
                </a:cubicBezTo>
                <a:cubicBezTo>
                  <a:pt x="118" y="68"/>
                  <a:pt x="135" y="67"/>
                  <a:pt x="153" y="66"/>
                </a:cubicBezTo>
                <a:lnTo>
                  <a:pt x="73" y="146"/>
                </a:lnTo>
                <a:close/>
                <a:moveTo>
                  <a:pt x="101" y="62"/>
                </a:moveTo>
                <a:cubicBezTo>
                  <a:pt x="102" y="45"/>
                  <a:pt x="104" y="28"/>
                  <a:pt x="105" y="10"/>
                </a:cubicBezTo>
                <a:cubicBezTo>
                  <a:pt x="122" y="26"/>
                  <a:pt x="137" y="42"/>
                  <a:pt x="154" y="58"/>
                </a:cubicBezTo>
                <a:cubicBezTo>
                  <a:pt x="136" y="60"/>
                  <a:pt x="119" y="61"/>
                  <a:pt x="101" y="62"/>
                </a:cubicBezTo>
                <a:close/>
                <a:moveTo>
                  <a:pt x="35" y="132"/>
                </a:moveTo>
                <a:cubicBezTo>
                  <a:pt x="25" y="132"/>
                  <a:pt x="15" y="132"/>
                  <a:pt x="4" y="132"/>
                </a:cubicBezTo>
                <a:cubicBezTo>
                  <a:pt x="2" y="132"/>
                  <a:pt x="0" y="133"/>
                  <a:pt x="0" y="136"/>
                </a:cubicBezTo>
                <a:cubicBezTo>
                  <a:pt x="0" y="138"/>
                  <a:pt x="1" y="139"/>
                  <a:pt x="4" y="139"/>
                </a:cubicBezTo>
                <a:cubicBezTo>
                  <a:pt x="9" y="139"/>
                  <a:pt x="14" y="139"/>
                  <a:pt x="20" y="139"/>
                </a:cubicBezTo>
                <a:cubicBezTo>
                  <a:pt x="25" y="139"/>
                  <a:pt x="30" y="139"/>
                  <a:pt x="35" y="139"/>
                </a:cubicBezTo>
                <a:cubicBezTo>
                  <a:pt x="38" y="139"/>
                  <a:pt x="39" y="138"/>
                  <a:pt x="39" y="135"/>
                </a:cubicBezTo>
                <a:cubicBezTo>
                  <a:pt x="39" y="133"/>
                  <a:pt x="38" y="132"/>
                  <a:pt x="35" y="132"/>
                </a:cubicBezTo>
                <a:close/>
              </a:path>
            </a:pathLst>
          </a:custGeom>
          <a:solidFill>
            <a:srgbClr val="39B54A"/>
          </a:solidFill>
          <a:ln>
            <a:noFill/>
          </a:ln>
        </p:spPr>
        <p:txBody>
          <a:bodyPr vert="horz" wrap="square" lIns="91440" tIns="45720" rIns="91440" bIns="45720" numCol="1" anchor="t" anchorCtr="0" compatLnSpc="1">
            <a:prstTxWarp prst="textNoShape">
              <a:avLst/>
            </a:prstTxWarp>
          </a:bodyPr>
          <a:lstStyle/>
          <a:p>
            <a:endParaRPr lang="en-GB">
              <a:solidFill>
                <a:schemeClr val="bg1"/>
              </a:solidFill>
            </a:endParaRPr>
          </a:p>
        </p:txBody>
      </p:sp>
      <p:sp>
        <p:nvSpPr>
          <p:cNvPr id="51" name="TextBox 50">
            <a:extLst>
              <a:ext uri="{FF2B5EF4-FFF2-40B4-BE49-F238E27FC236}">
                <a16:creationId xmlns:a16="http://schemas.microsoft.com/office/drawing/2014/main" id="{CC8BC28C-74E3-1235-9E08-FD6D6C085176}"/>
              </a:ext>
            </a:extLst>
          </p:cNvPr>
          <p:cNvSpPr txBox="1"/>
          <p:nvPr/>
        </p:nvSpPr>
        <p:spPr>
          <a:xfrm>
            <a:off x="5581927" y="1942273"/>
            <a:ext cx="1677703" cy="315727"/>
          </a:xfrm>
          <a:prstGeom prst="rect">
            <a:avLst/>
          </a:prstGeom>
          <a:noFill/>
        </p:spPr>
        <p:txBody>
          <a:bodyPr wrap="none" rtlCol="0">
            <a:spAutoFit/>
          </a:bodyPr>
          <a:lstStyle/>
          <a:p>
            <a:pPr>
              <a:lnSpc>
                <a:spcPts val="1900"/>
              </a:lnSpc>
            </a:pPr>
            <a:r>
              <a:rPr lang="en-US" sz="1200">
                <a:solidFill>
                  <a:schemeClr val="tx1">
                    <a:lumMod val="50000"/>
                    <a:lumOff val="50000"/>
                  </a:schemeClr>
                </a:solidFill>
                <a:ea typeface="Open Sans" panose="020B0606030504020204" pitchFamily="34" charset="0"/>
                <a:cs typeface="Open Sans" panose="020B0606030504020204" pitchFamily="34" charset="0"/>
                <a:hlinkClick r:id="rId4">
                  <a:extLst>
                    <a:ext uri="{A12FA001-AC4F-418D-AE19-62706E023703}">
                      <ahyp:hlinkClr xmlns:ahyp="http://schemas.microsoft.com/office/drawing/2018/hyperlinkcolor" val="tx"/>
                    </a:ext>
                  </a:extLst>
                </a:hlinkClick>
              </a:rPr>
              <a:t>doer.energy@mass.gov</a:t>
            </a:r>
            <a:endParaRPr lang="en-US" sz="1200">
              <a:solidFill>
                <a:schemeClr val="tx1">
                  <a:lumMod val="50000"/>
                  <a:lumOff val="50000"/>
                </a:schemeClr>
              </a:solidFill>
              <a:ea typeface="Open Sans" panose="020B0606030504020204" pitchFamily="34" charset="0"/>
              <a:cs typeface="Open Sans" panose="020B0606030504020204" pitchFamily="34" charset="0"/>
            </a:endParaRPr>
          </a:p>
        </p:txBody>
      </p:sp>
      <p:sp>
        <p:nvSpPr>
          <p:cNvPr id="57" name="Freeform 14">
            <a:extLst>
              <a:ext uri="{FF2B5EF4-FFF2-40B4-BE49-F238E27FC236}">
                <a16:creationId xmlns:a16="http://schemas.microsoft.com/office/drawing/2014/main" id="{686ED4B8-0A9E-FC66-4D8C-B6C3C3DCF430}"/>
              </a:ext>
            </a:extLst>
          </p:cNvPr>
          <p:cNvSpPr>
            <a:spLocks noEditPoints="1"/>
          </p:cNvSpPr>
          <p:nvPr/>
        </p:nvSpPr>
        <p:spPr bwMode="auto">
          <a:xfrm>
            <a:off x="5136795" y="2504685"/>
            <a:ext cx="191933" cy="191933"/>
          </a:xfrm>
          <a:custGeom>
            <a:avLst/>
            <a:gdLst>
              <a:gd name="T0" fmla="*/ 88 w 165"/>
              <a:gd name="T1" fmla="*/ 0 h 165"/>
              <a:gd name="T2" fmla="*/ 77 w 165"/>
              <a:gd name="T3" fmla="*/ 0 h 165"/>
              <a:gd name="T4" fmla="*/ 0 w 165"/>
              <a:gd name="T5" fmla="*/ 77 h 165"/>
              <a:gd name="T6" fmla="*/ 0 w 165"/>
              <a:gd name="T7" fmla="*/ 88 h 165"/>
              <a:gd name="T8" fmla="*/ 77 w 165"/>
              <a:gd name="T9" fmla="*/ 165 h 165"/>
              <a:gd name="T10" fmla="*/ 88 w 165"/>
              <a:gd name="T11" fmla="*/ 165 h 165"/>
              <a:gd name="T12" fmla="*/ 165 w 165"/>
              <a:gd name="T13" fmla="*/ 88 h 165"/>
              <a:gd name="T14" fmla="*/ 165 w 165"/>
              <a:gd name="T15" fmla="*/ 77 h 165"/>
              <a:gd name="T16" fmla="*/ 39 w 165"/>
              <a:gd name="T17" fmla="*/ 44 h 165"/>
              <a:gd name="T18" fmla="*/ 52 w 165"/>
              <a:gd name="T19" fmla="*/ 18 h 165"/>
              <a:gd name="T20" fmla="*/ 36 w 165"/>
              <a:gd name="T21" fmla="*/ 55 h 165"/>
              <a:gd name="T22" fmla="*/ 11 w 165"/>
              <a:gd name="T23" fmla="*/ 77 h 165"/>
              <a:gd name="T24" fmla="*/ 11 w 165"/>
              <a:gd name="T25" fmla="*/ 88 h 165"/>
              <a:gd name="T26" fmla="*/ 36 w 165"/>
              <a:gd name="T27" fmla="*/ 110 h 165"/>
              <a:gd name="T28" fmla="*/ 11 w 165"/>
              <a:gd name="T29" fmla="*/ 88 h 165"/>
              <a:gd name="T30" fmla="*/ 39 w 165"/>
              <a:gd name="T31" fmla="*/ 121 h 165"/>
              <a:gd name="T32" fmla="*/ 22 w 165"/>
              <a:gd name="T33" fmla="*/ 121 h 165"/>
              <a:gd name="T34" fmla="*/ 50 w 165"/>
              <a:gd name="T35" fmla="*/ 121 h 165"/>
              <a:gd name="T36" fmla="*/ 77 w 165"/>
              <a:gd name="T37" fmla="*/ 154 h 165"/>
              <a:gd name="T38" fmla="*/ 47 w 165"/>
              <a:gd name="T39" fmla="*/ 110 h 165"/>
              <a:gd name="T40" fmla="*/ 77 w 165"/>
              <a:gd name="T41" fmla="*/ 88 h 165"/>
              <a:gd name="T42" fmla="*/ 77 w 165"/>
              <a:gd name="T43" fmla="*/ 77 h 165"/>
              <a:gd name="T44" fmla="*/ 47 w 165"/>
              <a:gd name="T45" fmla="*/ 55 h 165"/>
              <a:gd name="T46" fmla="*/ 77 w 165"/>
              <a:gd name="T47" fmla="*/ 77 h 165"/>
              <a:gd name="T48" fmla="*/ 50 w 165"/>
              <a:gd name="T49" fmla="*/ 44 h 165"/>
              <a:gd name="T50" fmla="*/ 77 w 165"/>
              <a:gd name="T51" fmla="*/ 44 h 165"/>
              <a:gd name="T52" fmla="*/ 127 w 165"/>
              <a:gd name="T53" fmla="*/ 44 h 165"/>
              <a:gd name="T54" fmla="*/ 143 w 165"/>
              <a:gd name="T55" fmla="*/ 44 h 165"/>
              <a:gd name="T56" fmla="*/ 115 w 165"/>
              <a:gd name="T57" fmla="*/ 44 h 165"/>
              <a:gd name="T58" fmla="*/ 88 w 165"/>
              <a:gd name="T59" fmla="*/ 11 h 165"/>
              <a:gd name="T60" fmla="*/ 118 w 165"/>
              <a:gd name="T61" fmla="*/ 55 h 165"/>
              <a:gd name="T62" fmla="*/ 88 w 165"/>
              <a:gd name="T63" fmla="*/ 77 h 165"/>
              <a:gd name="T64" fmla="*/ 88 w 165"/>
              <a:gd name="T65" fmla="*/ 88 h 165"/>
              <a:gd name="T66" fmla="*/ 118 w 165"/>
              <a:gd name="T67" fmla="*/ 110 h 165"/>
              <a:gd name="T68" fmla="*/ 88 w 165"/>
              <a:gd name="T69" fmla="*/ 88 h 165"/>
              <a:gd name="T70" fmla="*/ 88 w 165"/>
              <a:gd name="T71" fmla="*/ 121 h 165"/>
              <a:gd name="T72" fmla="*/ 88 w 165"/>
              <a:gd name="T73" fmla="*/ 154 h 165"/>
              <a:gd name="T74" fmla="*/ 127 w 165"/>
              <a:gd name="T75" fmla="*/ 121 h 165"/>
              <a:gd name="T76" fmla="*/ 114 w 165"/>
              <a:gd name="T77" fmla="*/ 147 h 165"/>
              <a:gd name="T78" fmla="*/ 129 w 165"/>
              <a:gd name="T79" fmla="*/ 110 h 165"/>
              <a:gd name="T80" fmla="*/ 154 w 165"/>
              <a:gd name="T81" fmla="*/ 88 h 165"/>
              <a:gd name="T82" fmla="*/ 132 w 165"/>
              <a:gd name="T83" fmla="*/ 77 h 165"/>
              <a:gd name="T84" fmla="*/ 149 w 165"/>
              <a:gd name="T85" fmla="*/ 55 h 165"/>
              <a:gd name="T86" fmla="*/ 132 w 165"/>
              <a:gd name="T87" fmla="*/ 77 h 165"/>
              <a:gd name="T88" fmla="*/ 132 w 165"/>
              <a:gd name="T89" fmla="*/ 77 h 1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165" h="165">
                <a:moveTo>
                  <a:pt x="165" y="77"/>
                </a:moveTo>
                <a:cubicBezTo>
                  <a:pt x="162" y="36"/>
                  <a:pt x="129" y="3"/>
                  <a:pt x="88" y="0"/>
                </a:cubicBezTo>
                <a:cubicBezTo>
                  <a:pt x="88" y="0"/>
                  <a:pt x="88" y="0"/>
                  <a:pt x="88" y="0"/>
                </a:cubicBezTo>
                <a:cubicBezTo>
                  <a:pt x="77" y="0"/>
                  <a:pt x="77" y="0"/>
                  <a:pt x="77" y="0"/>
                </a:cubicBezTo>
                <a:cubicBezTo>
                  <a:pt x="77" y="0"/>
                  <a:pt x="77" y="0"/>
                  <a:pt x="77" y="0"/>
                </a:cubicBezTo>
                <a:cubicBezTo>
                  <a:pt x="36" y="3"/>
                  <a:pt x="3" y="36"/>
                  <a:pt x="0" y="77"/>
                </a:cubicBezTo>
                <a:cubicBezTo>
                  <a:pt x="0" y="77"/>
                  <a:pt x="0" y="77"/>
                  <a:pt x="0" y="77"/>
                </a:cubicBezTo>
                <a:cubicBezTo>
                  <a:pt x="0" y="88"/>
                  <a:pt x="0" y="88"/>
                  <a:pt x="0" y="88"/>
                </a:cubicBezTo>
                <a:cubicBezTo>
                  <a:pt x="0" y="88"/>
                  <a:pt x="0" y="88"/>
                  <a:pt x="0" y="88"/>
                </a:cubicBezTo>
                <a:cubicBezTo>
                  <a:pt x="3" y="129"/>
                  <a:pt x="36" y="162"/>
                  <a:pt x="77" y="165"/>
                </a:cubicBezTo>
                <a:cubicBezTo>
                  <a:pt x="77" y="165"/>
                  <a:pt x="77" y="165"/>
                  <a:pt x="77" y="165"/>
                </a:cubicBezTo>
                <a:cubicBezTo>
                  <a:pt x="88" y="165"/>
                  <a:pt x="88" y="165"/>
                  <a:pt x="88" y="165"/>
                </a:cubicBezTo>
                <a:cubicBezTo>
                  <a:pt x="88" y="165"/>
                  <a:pt x="88" y="165"/>
                  <a:pt x="88" y="165"/>
                </a:cubicBezTo>
                <a:cubicBezTo>
                  <a:pt x="129" y="162"/>
                  <a:pt x="162" y="129"/>
                  <a:pt x="165" y="88"/>
                </a:cubicBezTo>
                <a:cubicBezTo>
                  <a:pt x="165" y="88"/>
                  <a:pt x="165" y="88"/>
                  <a:pt x="165" y="88"/>
                </a:cubicBezTo>
                <a:cubicBezTo>
                  <a:pt x="165" y="77"/>
                  <a:pt x="165" y="77"/>
                  <a:pt x="165" y="77"/>
                </a:cubicBezTo>
                <a:close/>
                <a:moveTo>
                  <a:pt x="52" y="18"/>
                </a:moveTo>
                <a:cubicBezTo>
                  <a:pt x="46" y="25"/>
                  <a:pt x="42" y="34"/>
                  <a:pt x="39" y="44"/>
                </a:cubicBezTo>
                <a:cubicBezTo>
                  <a:pt x="22" y="44"/>
                  <a:pt x="22" y="44"/>
                  <a:pt x="22" y="44"/>
                </a:cubicBezTo>
                <a:cubicBezTo>
                  <a:pt x="29" y="33"/>
                  <a:pt x="40" y="24"/>
                  <a:pt x="52" y="18"/>
                </a:cubicBezTo>
                <a:close/>
                <a:moveTo>
                  <a:pt x="16" y="55"/>
                </a:moveTo>
                <a:cubicBezTo>
                  <a:pt x="36" y="55"/>
                  <a:pt x="36" y="55"/>
                  <a:pt x="36" y="55"/>
                </a:cubicBezTo>
                <a:cubicBezTo>
                  <a:pt x="34" y="62"/>
                  <a:pt x="33" y="69"/>
                  <a:pt x="33" y="77"/>
                </a:cubicBezTo>
                <a:cubicBezTo>
                  <a:pt x="11" y="77"/>
                  <a:pt x="11" y="77"/>
                  <a:pt x="11" y="77"/>
                </a:cubicBezTo>
                <a:cubicBezTo>
                  <a:pt x="12" y="69"/>
                  <a:pt x="13" y="62"/>
                  <a:pt x="16" y="55"/>
                </a:cubicBezTo>
                <a:close/>
                <a:moveTo>
                  <a:pt x="11" y="88"/>
                </a:moveTo>
                <a:cubicBezTo>
                  <a:pt x="33" y="88"/>
                  <a:pt x="33" y="88"/>
                  <a:pt x="33" y="88"/>
                </a:cubicBezTo>
                <a:cubicBezTo>
                  <a:pt x="33" y="96"/>
                  <a:pt x="34" y="103"/>
                  <a:pt x="36" y="110"/>
                </a:cubicBezTo>
                <a:cubicBezTo>
                  <a:pt x="16" y="110"/>
                  <a:pt x="16" y="110"/>
                  <a:pt x="16" y="110"/>
                </a:cubicBezTo>
                <a:cubicBezTo>
                  <a:pt x="13" y="103"/>
                  <a:pt x="12" y="96"/>
                  <a:pt x="11" y="88"/>
                </a:cubicBezTo>
                <a:close/>
                <a:moveTo>
                  <a:pt x="22" y="121"/>
                </a:moveTo>
                <a:cubicBezTo>
                  <a:pt x="39" y="121"/>
                  <a:pt x="39" y="121"/>
                  <a:pt x="39" y="121"/>
                </a:cubicBezTo>
                <a:cubicBezTo>
                  <a:pt x="42" y="131"/>
                  <a:pt x="46" y="140"/>
                  <a:pt x="52" y="147"/>
                </a:cubicBezTo>
                <a:cubicBezTo>
                  <a:pt x="40" y="142"/>
                  <a:pt x="29" y="132"/>
                  <a:pt x="22" y="121"/>
                </a:cubicBezTo>
                <a:close/>
                <a:moveTo>
                  <a:pt x="77" y="154"/>
                </a:moveTo>
                <a:cubicBezTo>
                  <a:pt x="66" y="151"/>
                  <a:pt x="56" y="138"/>
                  <a:pt x="50" y="121"/>
                </a:cubicBezTo>
                <a:cubicBezTo>
                  <a:pt x="77" y="121"/>
                  <a:pt x="77" y="121"/>
                  <a:pt x="77" y="121"/>
                </a:cubicBezTo>
                <a:lnTo>
                  <a:pt x="77" y="154"/>
                </a:lnTo>
                <a:close/>
                <a:moveTo>
                  <a:pt x="77" y="110"/>
                </a:moveTo>
                <a:cubicBezTo>
                  <a:pt x="47" y="110"/>
                  <a:pt x="47" y="110"/>
                  <a:pt x="47" y="110"/>
                </a:cubicBezTo>
                <a:cubicBezTo>
                  <a:pt x="45" y="103"/>
                  <a:pt x="44" y="96"/>
                  <a:pt x="44" y="88"/>
                </a:cubicBezTo>
                <a:cubicBezTo>
                  <a:pt x="77" y="88"/>
                  <a:pt x="77" y="88"/>
                  <a:pt x="77" y="88"/>
                </a:cubicBezTo>
                <a:lnTo>
                  <a:pt x="77" y="110"/>
                </a:lnTo>
                <a:close/>
                <a:moveTo>
                  <a:pt x="77" y="77"/>
                </a:moveTo>
                <a:cubicBezTo>
                  <a:pt x="44" y="77"/>
                  <a:pt x="44" y="77"/>
                  <a:pt x="44" y="77"/>
                </a:cubicBezTo>
                <a:cubicBezTo>
                  <a:pt x="44" y="69"/>
                  <a:pt x="45" y="62"/>
                  <a:pt x="47" y="55"/>
                </a:cubicBezTo>
                <a:cubicBezTo>
                  <a:pt x="77" y="55"/>
                  <a:pt x="77" y="55"/>
                  <a:pt x="77" y="55"/>
                </a:cubicBezTo>
                <a:lnTo>
                  <a:pt x="77" y="77"/>
                </a:lnTo>
                <a:close/>
                <a:moveTo>
                  <a:pt x="77" y="44"/>
                </a:moveTo>
                <a:cubicBezTo>
                  <a:pt x="50" y="44"/>
                  <a:pt x="50" y="44"/>
                  <a:pt x="50" y="44"/>
                </a:cubicBezTo>
                <a:cubicBezTo>
                  <a:pt x="56" y="27"/>
                  <a:pt x="66" y="14"/>
                  <a:pt x="77" y="11"/>
                </a:cubicBezTo>
                <a:lnTo>
                  <a:pt x="77" y="44"/>
                </a:lnTo>
                <a:close/>
                <a:moveTo>
                  <a:pt x="143" y="44"/>
                </a:moveTo>
                <a:cubicBezTo>
                  <a:pt x="127" y="44"/>
                  <a:pt x="127" y="44"/>
                  <a:pt x="127" y="44"/>
                </a:cubicBezTo>
                <a:cubicBezTo>
                  <a:pt x="123" y="34"/>
                  <a:pt x="119" y="25"/>
                  <a:pt x="114" y="18"/>
                </a:cubicBezTo>
                <a:cubicBezTo>
                  <a:pt x="126" y="24"/>
                  <a:pt x="136" y="33"/>
                  <a:pt x="143" y="44"/>
                </a:cubicBezTo>
                <a:close/>
                <a:moveTo>
                  <a:pt x="88" y="11"/>
                </a:moveTo>
                <a:cubicBezTo>
                  <a:pt x="100" y="14"/>
                  <a:pt x="109" y="27"/>
                  <a:pt x="115" y="44"/>
                </a:cubicBezTo>
                <a:cubicBezTo>
                  <a:pt x="88" y="44"/>
                  <a:pt x="88" y="44"/>
                  <a:pt x="88" y="44"/>
                </a:cubicBezTo>
                <a:lnTo>
                  <a:pt x="88" y="11"/>
                </a:lnTo>
                <a:close/>
                <a:moveTo>
                  <a:pt x="88" y="55"/>
                </a:moveTo>
                <a:cubicBezTo>
                  <a:pt x="118" y="55"/>
                  <a:pt x="118" y="55"/>
                  <a:pt x="118" y="55"/>
                </a:cubicBezTo>
                <a:cubicBezTo>
                  <a:pt x="120" y="62"/>
                  <a:pt x="121" y="69"/>
                  <a:pt x="121" y="77"/>
                </a:cubicBezTo>
                <a:cubicBezTo>
                  <a:pt x="88" y="77"/>
                  <a:pt x="88" y="77"/>
                  <a:pt x="88" y="77"/>
                </a:cubicBezTo>
                <a:lnTo>
                  <a:pt x="88" y="55"/>
                </a:lnTo>
                <a:close/>
                <a:moveTo>
                  <a:pt x="88" y="88"/>
                </a:moveTo>
                <a:cubicBezTo>
                  <a:pt x="121" y="88"/>
                  <a:pt x="121" y="88"/>
                  <a:pt x="121" y="88"/>
                </a:cubicBezTo>
                <a:cubicBezTo>
                  <a:pt x="121" y="96"/>
                  <a:pt x="120" y="103"/>
                  <a:pt x="118" y="110"/>
                </a:cubicBezTo>
                <a:cubicBezTo>
                  <a:pt x="88" y="110"/>
                  <a:pt x="88" y="110"/>
                  <a:pt x="88" y="110"/>
                </a:cubicBezTo>
                <a:lnTo>
                  <a:pt x="88" y="88"/>
                </a:lnTo>
                <a:close/>
                <a:moveTo>
                  <a:pt x="88" y="154"/>
                </a:moveTo>
                <a:cubicBezTo>
                  <a:pt x="88" y="121"/>
                  <a:pt x="88" y="121"/>
                  <a:pt x="88" y="121"/>
                </a:cubicBezTo>
                <a:cubicBezTo>
                  <a:pt x="115" y="121"/>
                  <a:pt x="115" y="121"/>
                  <a:pt x="115" y="121"/>
                </a:cubicBezTo>
                <a:cubicBezTo>
                  <a:pt x="109" y="138"/>
                  <a:pt x="100" y="151"/>
                  <a:pt x="88" y="154"/>
                </a:cubicBezTo>
                <a:close/>
                <a:moveTo>
                  <a:pt x="114" y="147"/>
                </a:moveTo>
                <a:cubicBezTo>
                  <a:pt x="119" y="140"/>
                  <a:pt x="123" y="131"/>
                  <a:pt x="127" y="121"/>
                </a:cubicBezTo>
                <a:cubicBezTo>
                  <a:pt x="143" y="121"/>
                  <a:pt x="143" y="121"/>
                  <a:pt x="143" y="121"/>
                </a:cubicBezTo>
                <a:cubicBezTo>
                  <a:pt x="136" y="132"/>
                  <a:pt x="126" y="142"/>
                  <a:pt x="114" y="147"/>
                </a:cubicBezTo>
                <a:close/>
                <a:moveTo>
                  <a:pt x="149" y="110"/>
                </a:moveTo>
                <a:cubicBezTo>
                  <a:pt x="129" y="110"/>
                  <a:pt x="129" y="110"/>
                  <a:pt x="129" y="110"/>
                </a:cubicBezTo>
                <a:cubicBezTo>
                  <a:pt x="131" y="103"/>
                  <a:pt x="132" y="96"/>
                  <a:pt x="132" y="88"/>
                </a:cubicBezTo>
                <a:cubicBezTo>
                  <a:pt x="154" y="88"/>
                  <a:pt x="154" y="88"/>
                  <a:pt x="154" y="88"/>
                </a:cubicBezTo>
                <a:cubicBezTo>
                  <a:pt x="154" y="96"/>
                  <a:pt x="152" y="103"/>
                  <a:pt x="149" y="110"/>
                </a:cubicBezTo>
                <a:close/>
                <a:moveTo>
                  <a:pt x="132" y="77"/>
                </a:moveTo>
                <a:cubicBezTo>
                  <a:pt x="132" y="69"/>
                  <a:pt x="131" y="62"/>
                  <a:pt x="129" y="55"/>
                </a:cubicBezTo>
                <a:cubicBezTo>
                  <a:pt x="149" y="55"/>
                  <a:pt x="149" y="55"/>
                  <a:pt x="149" y="55"/>
                </a:cubicBezTo>
                <a:cubicBezTo>
                  <a:pt x="152" y="62"/>
                  <a:pt x="154" y="69"/>
                  <a:pt x="154" y="77"/>
                </a:cubicBezTo>
                <a:lnTo>
                  <a:pt x="132" y="77"/>
                </a:lnTo>
                <a:close/>
                <a:moveTo>
                  <a:pt x="132" y="77"/>
                </a:moveTo>
                <a:cubicBezTo>
                  <a:pt x="132" y="77"/>
                  <a:pt x="132" y="77"/>
                  <a:pt x="132" y="77"/>
                </a:cubicBezTo>
              </a:path>
            </a:pathLst>
          </a:custGeom>
          <a:solidFill>
            <a:srgbClr val="39B54A"/>
          </a:solidFill>
          <a:ln>
            <a:noFill/>
          </a:ln>
        </p:spPr>
        <p:txBody>
          <a:bodyPr vert="horz" wrap="square" lIns="91440" tIns="45720" rIns="91440" bIns="45720" numCol="1" anchor="t" anchorCtr="0" compatLnSpc="1">
            <a:prstTxWarp prst="textNoShape">
              <a:avLst/>
            </a:prstTxWarp>
          </a:bodyPr>
          <a:lstStyle/>
          <a:p>
            <a:endParaRPr lang="en-US"/>
          </a:p>
        </p:txBody>
      </p:sp>
      <p:sp>
        <p:nvSpPr>
          <p:cNvPr id="58" name="Oval 57">
            <a:extLst>
              <a:ext uri="{FF2B5EF4-FFF2-40B4-BE49-F238E27FC236}">
                <a16:creationId xmlns:a16="http://schemas.microsoft.com/office/drawing/2014/main" id="{D53939D6-6F33-92DE-20E1-0730162F4BF1}"/>
              </a:ext>
            </a:extLst>
          </p:cNvPr>
          <p:cNvSpPr/>
          <p:nvPr/>
        </p:nvSpPr>
        <p:spPr>
          <a:xfrm>
            <a:off x="5039121" y="2416247"/>
            <a:ext cx="368810" cy="368810"/>
          </a:xfrm>
          <a:prstGeom prst="ellipse">
            <a:avLst/>
          </a:prstGeom>
          <a:noFill/>
          <a:ln>
            <a:solidFill>
              <a:schemeClr val="tx2">
                <a:lumMod val="25000"/>
                <a:lumOff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TextBox 55">
            <a:extLst>
              <a:ext uri="{FF2B5EF4-FFF2-40B4-BE49-F238E27FC236}">
                <a16:creationId xmlns:a16="http://schemas.microsoft.com/office/drawing/2014/main" id="{30E2FE06-13C8-868B-C281-683985C5A3DA}"/>
              </a:ext>
            </a:extLst>
          </p:cNvPr>
          <p:cNvSpPr txBox="1"/>
          <p:nvPr/>
        </p:nvSpPr>
        <p:spPr>
          <a:xfrm>
            <a:off x="5581927" y="2434664"/>
            <a:ext cx="4515660" cy="315727"/>
          </a:xfrm>
          <a:prstGeom prst="rect">
            <a:avLst/>
          </a:prstGeom>
          <a:noFill/>
        </p:spPr>
        <p:txBody>
          <a:bodyPr wrap="none" rtlCol="0">
            <a:spAutoFit/>
          </a:bodyPr>
          <a:lstStyle/>
          <a:p>
            <a:pPr>
              <a:lnSpc>
                <a:spcPts val="1900"/>
              </a:lnSpc>
            </a:pPr>
            <a:r>
              <a:rPr lang="en-US" sz="1200">
                <a:solidFill>
                  <a:schemeClr val="tx1">
                    <a:lumMod val="50000"/>
                    <a:lumOff val="50000"/>
                  </a:schemeClr>
                </a:solidFill>
                <a:ea typeface="Open Sans" panose="020B0606030504020204" pitchFamily="34" charset="0"/>
                <a:cs typeface="Open Sans" panose="020B0606030504020204" pitchFamily="34" charset="0"/>
              </a:rPr>
              <a:t>www.mass.gov/orgs/massachusetts-department-of-energy-resources</a:t>
            </a:r>
          </a:p>
        </p:txBody>
      </p:sp>
      <p:pic>
        <p:nvPicPr>
          <p:cNvPr id="16" name="Picture Placeholder 15">
            <a:extLst>
              <a:ext uri="{FF2B5EF4-FFF2-40B4-BE49-F238E27FC236}">
                <a16:creationId xmlns:a16="http://schemas.microsoft.com/office/drawing/2014/main" id="{AE38AB98-D0C2-25DB-11BC-87B9CD98D42E}"/>
              </a:ext>
              <a:ext uri="{C183D7F6-B498-43B3-948B-1728B52AA6E4}">
                <adec:decorative xmlns:adec="http://schemas.microsoft.com/office/drawing/2017/decorative" val="1"/>
              </a:ext>
            </a:extLst>
          </p:cNvPr>
          <p:cNvPicPr>
            <a:picLocks noGrp="1" noChangeAspect="1"/>
          </p:cNvPicPr>
          <p:nvPr>
            <p:ph type="pic" sz="quarter" idx="16"/>
          </p:nvPr>
        </p:nvPicPr>
        <p:blipFill>
          <a:blip r:embed="rId5">
            <a:extLst>
              <a:ext uri="{28A0092B-C50C-407E-A947-70E740481C1C}">
                <a14:useLocalDpi xmlns:a14="http://schemas.microsoft.com/office/drawing/2010/main" val="0"/>
              </a:ext>
            </a:extLst>
          </a:blip>
          <a:srcRect t="9469" b="9469"/>
          <a:stretch/>
        </p:blipFill>
        <p:spPr>
          <a:xfrm>
            <a:off x="6566030" y="3299792"/>
            <a:ext cx="5162550" cy="2796209"/>
          </a:xfrm>
        </p:spPr>
      </p:pic>
      <p:sp>
        <p:nvSpPr>
          <p:cNvPr id="5" name="Text Placeholder 4">
            <a:extLst>
              <a:ext uri="{FF2B5EF4-FFF2-40B4-BE49-F238E27FC236}">
                <a16:creationId xmlns:a16="http://schemas.microsoft.com/office/drawing/2014/main" id="{C8F83D2A-34B3-EB95-77DA-CCA2B668DC1D}"/>
              </a:ext>
            </a:extLst>
          </p:cNvPr>
          <p:cNvSpPr>
            <a:spLocks noGrp="1"/>
          </p:cNvSpPr>
          <p:nvPr>
            <p:ph type="body" sz="quarter" idx="11"/>
          </p:nvPr>
        </p:nvSpPr>
        <p:spPr/>
        <p:txBody>
          <a:bodyPr/>
          <a:lstStyle/>
          <a:p>
            <a:r>
              <a:rPr lang="en-US"/>
              <a:t>Contact Us</a:t>
            </a:r>
          </a:p>
        </p:txBody>
      </p:sp>
      <p:sp>
        <p:nvSpPr>
          <p:cNvPr id="11" name="Text Placeholder 10">
            <a:extLst>
              <a:ext uri="{FF2B5EF4-FFF2-40B4-BE49-F238E27FC236}">
                <a16:creationId xmlns:a16="http://schemas.microsoft.com/office/drawing/2014/main" id="{463A3416-8294-D2F9-2218-FFA221C4869B}"/>
              </a:ext>
            </a:extLst>
          </p:cNvPr>
          <p:cNvSpPr>
            <a:spLocks noGrp="1"/>
          </p:cNvSpPr>
          <p:nvPr>
            <p:ph type="body" sz="quarter" idx="17"/>
          </p:nvPr>
        </p:nvSpPr>
        <p:spPr/>
        <p:txBody>
          <a:bodyPr/>
          <a:lstStyle/>
          <a:p>
            <a:r>
              <a:rPr lang="en-US" b="0">
                <a:solidFill>
                  <a:schemeClr val="tx1">
                    <a:lumMod val="50000"/>
                    <a:lumOff val="50000"/>
                  </a:schemeClr>
                </a:solidFill>
              </a:rPr>
              <a:t>Visit our website to </a:t>
            </a:r>
            <a:r>
              <a:rPr lang="en-US" b="0">
                <a:solidFill>
                  <a:srgbClr val="3567B1"/>
                </a:solidFill>
                <a:hlinkClick r:id="rId6">
                  <a:extLst>
                    <a:ext uri="{A12FA001-AC4F-418D-AE19-62706E023703}">
                      <ahyp:hlinkClr xmlns:ahyp="http://schemas.microsoft.com/office/drawing/2018/hyperlinkcolor" val="tx"/>
                    </a:ext>
                  </a:extLst>
                </a:hlinkClick>
              </a:rPr>
              <a:t>subscribe to DOER's email lists</a:t>
            </a:r>
            <a:endParaRPr lang="en-US" b="0">
              <a:solidFill>
                <a:schemeClr val="tx1">
                  <a:lumMod val="50000"/>
                  <a:lumOff val="50000"/>
                </a:schemeClr>
              </a:solidFill>
            </a:endParaRPr>
          </a:p>
        </p:txBody>
      </p:sp>
    </p:spTree>
    <p:extLst>
      <p:ext uri="{BB962C8B-B14F-4D97-AF65-F5344CB8AC3E}">
        <p14:creationId xmlns:p14="http://schemas.microsoft.com/office/powerpoint/2010/main" val="289966149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48888933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C9D7C5E9-57DC-3CC6-C70D-3984929466AF}"/>
            </a:ext>
          </a:extLst>
        </p:cNvPr>
        <p:cNvGrpSpPr/>
        <p:nvPr/>
      </p:nvGrpSpPr>
      <p:grpSpPr>
        <a:xfrm>
          <a:off x="0" y="0"/>
          <a:ext cx="0" cy="0"/>
          <a:chOff x="0" y="0"/>
          <a:chExt cx="0" cy="0"/>
        </a:xfrm>
      </p:grpSpPr>
      <p:sp>
        <p:nvSpPr>
          <p:cNvPr id="29" name="Oval 28" descr="This is a DOER organization chart. DOER Divisions include: Energy Efficiency, Green Communities, Leading By Example, Siting &amp; Permitting, Policy, Planning &amp; analysis, and Renewable &amp; alternative Energy. Cross-divisional support is provided by the Coordination &amp; Engagement, Federal Funding, Energy Security, Legal and Finance Teams.">
            <a:extLst>
              <a:ext uri="{FF2B5EF4-FFF2-40B4-BE49-F238E27FC236}">
                <a16:creationId xmlns:a16="http://schemas.microsoft.com/office/drawing/2014/main" id="{8C18634D-FB7D-BC1D-DB8B-46EEE21E6BA2}"/>
              </a:ext>
            </a:extLst>
          </p:cNvPr>
          <p:cNvSpPr/>
          <p:nvPr/>
        </p:nvSpPr>
        <p:spPr>
          <a:xfrm>
            <a:off x="5676900" y="1977131"/>
            <a:ext cx="6419833" cy="3469574"/>
          </a:xfrm>
          <a:prstGeom prst="ellipse">
            <a:avLst/>
          </a:prstGeom>
          <a:noFill/>
          <a:ln w="38100">
            <a:solidFill>
              <a:srgbClr val="3567B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 Placeholder 3">
            <a:extLst>
              <a:ext uri="{FF2B5EF4-FFF2-40B4-BE49-F238E27FC236}">
                <a16:creationId xmlns:a16="http://schemas.microsoft.com/office/drawing/2014/main" id="{448C490C-3813-B612-32DA-282C744A6371}"/>
              </a:ext>
            </a:extLst>
          </p:cNvPr>
          <p:cNvSpPr>
            <a:spLocks noGrp="1"/>
          </p:cNvSpPr>
          <p:nvPr>
            <p:ph type="body" sz="quarter" idx="14"/>
          </p:nvPr>
        </p:nvSpPr>
        <p:spPr>
          <a:prstGeom prst="rect">
            <a:avLst/>
          </a:prstGeom>
        </p:spPr>
        <p:txBody>
          <a:bodyPr/>
          <a:lstStyle/>
          <a:p>
            <a:r>
              <a:rPr lang="en-US">
                <a:solidFill>
                  <a:srgbClr val="2CB34B"/>
                </a:solidFill>
              </a:rPr>
              <a:t>About DOER</a:t>
            </a:r>
          </a:p>
        </p:txBody>
      </p:sp>
      <p:sp>
        <p:nvSpPr>
          <p:cNvPr id="6" name="Text Placeholder 5">
            <a:extLst>
              <a:ext uri="{FF2B5EF4-FFF2-40B4-BE49-F238E27FC236}">
                <a16:creationId xmlns:a16="http://schemas.microsoft.com/office/drawing/2014/main" id="{66DE40D1-2784-30C1-E2DD-AC65C6A3B3A2}"/>
              </a:ext>
            </a:extLst>
          </p:cNvPr>
          <p:cNvSpPr>
            <a:spLocks noGrp="1"/>
          </p:cNvSpPr>
          <p:nvPr>
            <p:ph type="body" sz="quarter" idx="16"/>
          </p:nvPr>
        </p:nvSpPr>
        <p:spPr>
          <a:xfrm>
            <a:off x="468458" y="1344691"/>
            <a:ext cx="4932010" cy="5123486"/>
          </a:xfrm>
          <a:prstGeom prst="rect">
            <a:avLst/>
          </a:prstGeom>
        </p:spPr>
        <p:txBody>
          <a:bodyPr/>
          <a:lstStyle/>
          <a:p>
            <a:pPr marL="0" marR="0"/>
            <a:r>
              <a:rPr lang="en-US" sz="1600">
                <a:solidFill>
                  <a:srgbClr val="2D3990"/>
                </a:solidFill>
                <a:effectLst/>
                <a:latin typeface="Calibri" panose="020F0502020204030204" pitchFamily="34" charset="0"/>
                <a:ea typeface="Aptos" panose="020B0004020202020204" pitchFamily="34" charset="0"/>
              </a:rPr>
              <a:t>Mission</a:t>
            </a:r>
            <a:r>
              <a:rPr lang="en-US" sz="1600" b="0">
                <a:solidFill>
                  <a:srgbClr val="2D3990"/>
                </a:solidFill>
                <a:effectLst/>
                <a:latin typeface="Calibri" panose="020F0502020204030204" pitchFamily="34" charset="0"/>
                <a:ea typeface="Aptos" panose="020B0004020202020204" pitchFamily="34" charset="0"/>
              </a:rPr>
              <a:t>: To create a clean, affordable, resilient, and equitable energy future for all in the Commonwealth. </a:t>
            </a:r>
          </a:p>
          <a:p>
            <a:pPr marL="0" marR="0"/>
            <a:r>
              <a:rPr lang="en-US" sz="1600">
                <a:solidFill>
                  <a:srgbClr val="2D3990"/>
                </a:solidFill>
                <a:effectLst/>
                <a:latin typeface="Calibri" panose="020F0502020204030204" pitchFamily="34" charset="0"/>
                <a:ea typeface="Aptos" panose="020B0004020202020204" pitchFamily="34" charset="0"/>
              </a:rPr>
              <a:t>Who We Are</a:t>
            </a:r>
            <a:r>
              <a:rPr lang="en-US" sz="1600" b="0">
                <a:solidFill>
                  <a:srgbClr val="2D3990"/>
                </a:solidFill>
                <a:effectLst/>
                <a:latin typeface="Calibri" panose="020F0502020204030204" pitchFamily="34" charset="0"/>
                <a:ea typeface="Aptos" panose="020B0004020202020204" pitchFamily="34" charset="0"/>
              </a:rPr>
              <a:t>: As the State Energy Office, DOER is the primary energy policy agency for the Commonwealth. DOER supports the Commonwealth’s clean energy goals as part of a comprehensive Administration-wide response to the threat of climate change. DOER focuses on transitioning our energy supply to lower emissions, reducing and shaping energy demand, and improving our energy system infrastructure. </a:t>
            </a:r>
          </a:p>
          <a:p>
            <a:pPr marL="0" marR="0"/>
            <a:r>
              <a:rPr lang="en-US" sz="1600">
                <a:solidFill>
                  <a:srgbClr val="2D3990"/>
                </a:solidFill>
                <a:effectLst/>
                <a:latin typeface="Calibri" panose="020F0502020204030204" pitchFamily="34" charset="0"/>
                <a:ea typeface="Aptos" panose="020B0004020202020204" pitchFamily="34" charset="0"/>
              </a:rPr>
              <a:t>What We Do</a:t>
            </a:r>
            <a:r>
              <a:rPr lang="en-US" sz="1600" b="0">
                <a:solidFill>
                  <a:srgbClr val="2D3990"/>
                </a:solidFill>
                <a:effectLst/>
                <a:latin typeface="Calibri" panose="020F0502020204030204" pitchFamily="34" charset="0"/>
                <a:ea typeface="Aptos" panose="020B0004020202020204" pitchFamily="34" charset="0"/>
              </a:rPr>
              <a:t>: To meet our objectives, DOER connects and collaborates with energy stakeholders to develop effective policy. DOER implements this policy through planning, regulation, and providing funding. DOER provides tools to individuals, organizations, and communities to support their clean energy goals. DOER is committed to transparency and education, supporting the accessible access to energy information and knowledge. </a:t>
            </a:r>
          </a:p>
        </p:txBody>
      </p:sp>
      <p:sp>
        <p:nvSpPr>
          <p:cNvPr id="9" name="Rectangle 8" descr="Image showing DOER is an agency of the Executive Office of Energy and Environmental Affairs (EEA).">
            <a:extLst>
              <a:ext uri="{FF2B5EF4-FFF2-40B4-BE49-F238E27FC236}">
                <a16:creationId xmlns:a16="http://schemas.microsoft.com/office/drawing/2014/main" id="{FC364536-699D-D46F-FFF6-8BF5F3AAC1E5}"/>
              </a:ext>
            </a:extLst>
          </p:cNvPr>
          <p:cNvSpPr/>
          <p:nvPr/>
        </p:nvSpPr>
        <p:spPr>
          <a:xfrm>
            <a:off x="7100706" y="633754"/>
            <a:ext cx="3660823" cy="1180387"/>
          </a:xfrm>
          <a:prstGeom prst="rect">
            <a:avLst/>
          </a:prstGeom>
          <a:solidFill>
            <a:srgbClr val="21409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a:extLst>
              <a:ext uri="{FF2B5EF4-FFF2-40B4-BE49-F238E27FC236}">
                <a16:creationId xmlns:a16="http://schemas.microsoft.com/office/drawing/2014/main" id="{A2D5F28A-797B-5030-E250-4B4232EE0B5B}"/>
              </a:ext>
            </a:extLst>
          </p:cNvPr>
          <p:cNvSpPr txBox="1"/>
          <p:nvPr/>
        </p:nvSpPr>
        <p:spPr>
          <a:xfrm>
            <a:off x="7260241" y="776926"/>
            <a:ext cx="1870577" cy="369332"/>
          </a:xfrm>
          <a:prstGeom prst="rect">
            <a:avLst/>
          </a:prstGeom>
          <a:noFill/>
        </p:spPr>
        <p:txBody>
          <a:bodyPr wrap="none" rtlCol="0">
            <a:spAutoFit/>
          </a:bodyPr>
          <a:lstStyle/>
          <a:p>
            <a:r>
              <a:rPr lang="en-US" b="1">
                <a:solidFill>
                  <a:schemeClr val="bg1"/>
                </a:solidFill>
                <a:cs typeface="Poppins" panose="00000500000000000000" pitchFamily="2" charset="0"/>
              </a:rPr>
              <a:t>We are an agency</a:t>
            </a:r>
          </a:p>
        </p:txBody>
      </p:sp>
      <p:sp>
        <p:nvSpPr>
          <p:cNvPr id="12" name="TextBox 11" descr="Image showing that DOER is an agency of the Executive Office of&#10;Energy and Environmental&#10;Affairs (EEA)">
            <a:extLst>
              <a:ext uri="{FF2B5EF4-FFF2-40B4-BE49-F238E27FC236}">
                <a16:creationId xmlns:a16="http://schemas.microsoft.com/office/drawing/2014/main" id="{0C7A1809-C2C3-6876-6AB8-D47B34108887}"/>
              </a:ext>
            </a:extLst>
          </p:cNvPr>
          <p:cNvSpPr txBox="1"/>
          <p:nvPr/>
        </p:nvSpPr>
        <p:spPr>
          <a:xfrm>
            <a:off x="7260241" y="1074424"/>
            <a:ext cx="2457388" cy="661976"/>
          </a:xfrm>
          <a:prstGeom prst="rect">
            <a:avLst/>
          </a:prstGeom>
          <a:noFill/>
        </p:spPr>
        <p:txBody>
          <a:bodyPr wrap="square">
            <a:spAutoFit/>
          </a:bodyPr>
          <a:lstStyle/>
          <a:p>
            <a:r>
              <a:rPr lang="en-US" sz="1200" b="0" i="0">
                <a:solidFill>
                  <a:schemeClr val="bg1"/>
                </a:solidFill>
                <a:effectLst/>
              </a:rPr>
              <a:t>of the Executive Office of</a:t>
            </a:r>
            <a:br>
              <a:rPr lang="en-US" sz="1200" b="0" i="0">
                <a:solidFill>
                  <a:schemeClr val="bg1"/>
                </a:solidFill>
                <a:effectLst/>
              </a:rPr>
            </a:br>
            <a:r>
              <a:rPr lang="en-US" sz="1200" b="0" i="0">
                <a:solidFill>
                  <a:schemeClr val="bg1"/>
                </a:solidFill>
                <a:effectLst/>
              </a:rPr>
              <a:t>Energy and Environmental</a:t>
            </a:r>
            <a:br>
              <a:rPr lang="en-US" sz="1200" b="0" i="0">
                <a:solidFill>
                  <a:schemeClr val="bg1"/>
                </a:solidFill>
                <a:effectLst/>
              </a:rPr>
            </a:br>
            <a:r>
              <a:rPr lang="en-US" sz="1200" b="0" i="0">
                <a:solidFill>
                  <a:schemeClr val="bg1"/>
                </a:solidFill>
                <a:effectLst/>
              </a:rPr>
              <a:t>Affairs (EEA)</a:t>
            </a:r>
            <a:endParaRPr lang="en-US" sz="1200">
              <a:solidFill>
                <a:schemeClr val="bg1"/>
              </a:solidFill>
              <a:ea typeface="Open Sans" panose="020B0606030504020204" pitchFamily="34" charset="0"/>
              <a:cs typeface="Open Sans" panose="020B0606030504020204" pitchFamily="34" charset="0"/>
            </a:endParaRPr>
          </a:p>
        </p:txBody>
      </p:sp>
      <p:sp>
        <p:nvSpPr>
          <p:cNvPr id="30" name="Rectangle 29">
            <a:extLst>
              <a:ext uri="{FF2B5EF4-FFF2-40B4-BE49-F238E27FC236}">
                <a16:creationId xmlns:a16="http://schemas.microsoft.com/office/drawing/2014/main" id="{83218D08-AE53-0D8D-F55C-CF2A3F4EEB65}"/>
              </a:ext>
            </a:extLst>
          </p:cNvPr>
          <p:cNvSpPr/>
          <p:nvPr/>
        </p:nvSpPr>
        <p:spPr>
          <a:xfrm>
            <a:off x="6667500" y="1895475"/>
            <a:ext cx="4314825" cy="40736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9" name="Picture 18" descr="A picture containing shape&#10;&#10;Description automatically generated">
            <a:extLst>
              <a:ext uri="{FF2B5EF4-FFF2-40B4-BE49-F238E27FC236}">
                <a16:creationId xmlns:a16="http://schemas.microsoft.com/office/drawing/2014/main" id="{DABF564E-8980-0281-9236-A356AAA14FC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519386" y="688413"/>
            <a:ext cx="821868" cy="1050255"/>
          </a:xfrm>
          <a:prstGeom prst="rect">
            <a:avLst/>
          </a:prstGeom>
        </p:spPr>
      </p:pic>
      <p:sp>
        <p:nvSpPr>
          <p:cNvPr id="27" name="Rectangle: Rounded Corners 26" descr="This is a DOER organization chart. DOER Divisions include: Energy Efficiency, Green Communities, Leading By Example, Siting &amp; Permitting, Policy, Planning &amp; analysis, and Renewable &amp; alternative Energy. Cross-divisional support is provided by the Coordination &amp; Engagement, Federal Funding, Energy Security, Legal and Finance Teams.">
            <a:extLst>
              <a:ext uri="{FF2B5EF4-FFF2-40B4-BE49-F238E27FC236}">
                <a16:creationId xmlns:a16="http://schemas.microsoft.com/office/drawing/2014/main" id="{C5AA3F0A-F18C-7790-59E6-5B73010BA02F}"/>
              </a:ext>
            </a:extLst>
          </p:cNvPr>
          <p:cNvSpPr/>
          <p:nvPr/>
        </p:nvSpPr>
        <p:spPr>
          <a:xfrm>
            <a:off x="6282595" y="2245080"/>
            <a:ext cx="5208442" cy="685800"/>
          </a:xfrm>
          <a:prstGeom prst="roundRect">
            <a:avLst/>
          </a:prstGeom>
          <a:solidFill>
            <a:srgbClr val="3567B1"/>
          </a:solidFill>
          <a:ln w="19050">
            <a:solidFill>
              <a:srgbClr val="2CB34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t>Department of Energy Resources</a:t>
            </a:r>
          </a:p>
        </p:txBody>
      </p:sp>
      <p:sp>
        <p:nvSpPr>
          <p:cNvPr id="28" name="Rectangle: Rounded Corners 27" descr="This is a DOER organization chart. DOER Divisions include: Energy Efficiency, Green Communities, Leading By Example, Siting &amp; Permitting, Policy, Planning &amp; analysis, and Renewable &amp; alternative Energy. Cross-divisional support is provided by the Coordination &amp; Engagement, Federal Funding, Energy Security, Legal and Finance Teams.">
            <a:extLst>
              <a:ext uri="{FF2B5EF4-FFF2-40B4-BE49-F238E27FC236}">
                <a16:creationId xmlns:a16="http://schemas.microsoft.com/office/drawing/2014/main" id="{1F7A6386-7655-F680-BAD9-32E780C3F5A9}"/>
              </a:ext>
            </a:extLst>
          </p:cNvPr>
          <p:cNvSpPr/>
          <p:nvPr/>
        </p:nvSpPr>
        <p:spPr>
          <a:xfrm>
            <a:off x="5702559" y="4349151"/>
            <a:ext cx="1626526" cy="824436"/>
          </a:xfrm>
          <a:prstGeom prst="roundRect">
            <a:avLst/>
          </a:prstGeom>
          <a:solidFill>
            <a:srgbClr val="3567B1"/>
          </a:solidFill>
          <a:ln w="19050">
            <a:solidFill>
              <a:srgbClr val="2CB34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t>Green Communities</a:t>
            </a:r>
          </a:p>
        </p:txBody>
      </p:sp>
      <p:sp>
        <p:nvSpPr>
          <p:cNvPr id="31" name="Rectangle: Rounded Corners 30" descr="This is a DOER organization chart. DOER Divisions include: Energy Efficiency, Green Communities, Leading By Example, Siting &amp; Permitting, Policy, Planning &amp; analysis, and Renewable &amp; alternative Energy. Cross-divisional support is provided by the Coordination &amp; Engagement, Federal Funding, Energy Security, Legal and Finance Teams.">
            <a:extLst>
              <a:ext uri="{FF2B5EF4-FFF2-40B4-BE49-F238E27FC236}">
                <a16:creationId xmlns:a16="http://schemas.microsoft.com/office/drawing/2014/main" id="{9EA6052C-ED76-FC95-E0D4-4A677AF57FD9}"/>
              </a:ext>
            </a:extLst>
          </p:cNvPr>
          <p:cNvSpPr/>
          <p:nvPr/>
        </p:nvSpPr>
        <p:spPr>
          <a:xfrm>
            <a:off x="7239909" y="5302436"/>
            <a:ext cx="1626526" cy="824436"/>
          </a:xfrm>
          <a:prstGeom prst="roundRect">
            <a:avLst/>
          </a:prstGeom>
          <a:solidFill>
            <a:srgbClr val="3567B1"/>
          </a:solidFill>
          <a:ln w="19050">
            <a:solidFill>
              <a:srgbClr val="2CB34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t>Leading By Example</a:t>
            </a:r>
          </a:p>
        </p:txBody>
      </p:sp>
      <p:sp>
        <p:nvSpPr>
          <p:cNvPr id="32" name="Rectangle: Rounded Corners 31" descr="This is a DOER organization chart. DOER Divisions include: Energy Efficiency, Green Communities, Leading By Example, Siting &amp; Permitting, Policy, Planning &amp; analysis, and Renewable &amp; alternative Energy. Cross-divisional support is provided by the Coordination &amp; Engagement, Federal Funding, Energy Security, Legal and Finance Teams.">
            <a:extLst>
              <a:ext uri="{FF2B5EF4-FFF2-40B4-BE49-F238E27FC236}">
                <a16:creationId xmlns:a16="http://schemas.microsoft.com/office/drawing/2014/main" id="{A28B32CC-7887-6AFB-DD19-E947D6448EA4}"/>
              </a:ext>
            </a:extLst>
          </p:cNvPr>
          <p:cNvSpPr/>
          <p:nvPr/>
        </p:nvSpPr>
        <p:spPr>
          <a:xfrm>
            <a:off x="5613383" y="3255301"/>
            <a:ext cx="1626526" cy="824436"/>
          </a:xfrm>
          <a:prstGeom prst="roundRect">
            <a:avLst/>
          </a:prstGeom>
          <a:solidFill>
            <a:srgbClr val="3567B1"/>
          </a:solidFill>
          <a:ln w="19050">
            <a:solidFill>
              <a:srgbClr val="2CB34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t>Energy Efficiency</a:t>
            </a:r>
          </a:p>
        </p:txBody>
      </p:sp>
      <p:sp>
        <p:nvSpPr>
          <p:cNvPr id="33" name="Rectangle: Rounded Corners 32" descr="This is a DOER organization chart. DOER Divisions include: Energy Efficiency, Green Communities, Leading By Example, Siting &amp; Permitting, Policy, Planning &amp; analysis, and Renewable &amp; alternative Energy. Cross-divisional support is provided by the Coordination &amp; Engagement, Federal Funding, Energy Security, Legal and Finance Teams.">
            <a:extLst>
              <a:ext uri="{FF2B5EF4-FFF2-40B4-BE49-F238E27FC236}">
                <a16:creationId xmlns:a16="http://schemas.microsoft.com/office/drawing/2014/main" id="{090170DF-C52D-55D8-BD11-4F0ECEAA7DEF}"/>
              </a:ext>
            </a:extLst>
          </p:cNvPr>
          <p:cNvSpPr/>
          <p:nvPr/>
        </p:nvSpPr>
        <p:spPr>
          <a:xfrm>
            <a:off x="10480457" y="4349151"/>
            <a:ext cx="1626526" cy="824436"/>
          </a:xfrm>
          <a:prstGeom prst="roundRect">
            <a:avLst/>
          </a:prstGeom>
          <a:solidFill>
            <a:srgbClr val="3567B1"/>
          </a:solidFill>
          <a:ln w="19050">
            <a:solidFill>
              <a:srgbClr val="2CB34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t>Renewable &amp; Alternative Energy</a:t>
            </a:r>
          </a:p>
        </p:txBody>
      </p:sp>
      <p:sp>
        <p:nvSpPr>
          <p:cNvPr id="34" name="Rectangle: Rounded Corners 33" descr="This is a DOER organization chart. DOER Divisions include: Energy Efficiency, Green Communities, Leading By Example, Siting &amp; Permitting, Policy, Planning &amp; analysis, and Renewable &amp; alternative Energy. Cross-divisional support is provided by the Coordination &amp; Engagement, Federal Funding, Energy Security, Legal and Finance Teams.">
            <a:extLst>
              <a:ext uri="{FF2B5EF4-FFF2-40B4-BE49-F238E27FC236}">
                <a16:creationId xmlns:a16="http://schemas.microsoft.com/office/drawing/2014/main" id="{67FC9C23-3B1A-EC25-66ED-901F0475D5BB}"/>
              </a:ext>
            </a:extLst>
          </p:cNvPr>
          <p:cNvSpPr/>
          <p:nvPr/>
        </p:nvSpPr>
        <p:spPr>
          <a:xfrm>
            <a:off x="10529548" y="3250307"/>
            <a:ext cx="1626526" cy="824436"/>
          </a:xfrm>
          <a:prstGeom prst="roundRect">
            <a:avLst/>
          </a:prstGeom>
          <a:solidFill>
            <a:srgbClr val="3567B1"/>
          </a:solidFill>
          <a:ln w="19050">
            <a:solidFill>
              <a:srgbClr val="2CB34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t>Policy, Planning &amp; Analysis</a:t>
            </a:r>
          </a:p>
        </p:txBody>
      </p:sp>
      <p:sp>
        <p:nvSpPr>
          <p:cNvPr id="35" name="Rectangle: Rounded Corners 34" descr="This is a DOER organization chart. DOER Divisions include: Energy Efficiency, Green Communities, Leading By Example, Siting &amp; Permitting, Policy, Planning &amp; analysis, and Renewable &amp; alternative Energy. Cross-divisional support is provided by the Coordination &amp; Engagement, Federal Funding, Energy Security, Legal and Finance Teams.">
            <a:extLst>
              <a:ext uri="{FF2B5EF4-FFF2-40B4-BE49-F238E27FC236}">
                <a16:creationId xmlns:a16="http://schemas.microsoft.com/office/drawing/2014/main" id="{7C445AFD-C4B6-DEFA-927C-01311F470247}"/>
              </a:ext>
            </a:extLst>
          </p:cNvPr>
          <p:cNvSpPr/>
          <p:nvPr/>
        </p:nvSpPr>
        <p:spPr>
          <a:xfrm>
            <a:off x="9055198" y="5302436"/>
            <a:ext cx="1626526" cy="824436"/>
          </a:xfrm>
          <a:prstGeom prst="roundRect">
            <a:avLst/>
          </a:prstGeom>
          <a:solidFill>
            <a:srgbClr val="3567B1"/>
          </a:solidFill>
          <a:ln w="19050">
            <a:solidFill>
              <a:srgbClr val="2CB34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t>Siting &amp; Permitting</a:t>
            </a:r>
          </a:p>
        </p:txBody>
      </p:sp>
      <p:sp>
        <p:nvSpPr>
          <p:cNvPr id="36" name="Rectangle: Rounded Corners 35" descr="This is a DOER organization chart. DOER Divisions include: Energy Efficiency, Green Communities, Leading By Example, Siting &amp; Permitting, Policy, Planning &amp; analysis, and Renewable &amp; alternative Energy. Cross-divisional support is provided by the Coordination &amp; Engagement, Federal Funding, Energy Security, Legal and Finance Teams.">
            <a:extLst>
              <a:ext uri="{FF2B5EF4-FFF2-40B4-BE49-F238E27FC236}">
                <a16:creationId xmlns:a16="http://schemas.microsoft.com/office/drawing/2014/main" id="{35686248-46EC-117D-5D21-0D7AB69FB7A5}"/>
              </a:ext>
            </a:extLst>
          </p:cNvPr>
          <p:cNvSpPr/>
          <p:nvPr/>
        </p:nvSpPr>
        <p:spPr>
          <a:xfrm>
            <a:off x="7436444" y="3527432"/>
            <a:ext cx="2936653" cy="1273702"/>
          </a:xfrm>
          <a:prstGeom prst="roundRect">
            <a:avLst/>
          </a:prstGeom>
          <a:solidFill>
            <a:srgbClr val="3567B1"/>
          </a:solidFill>
          <a:ln w="19050">
            <a:solidFill>
              <a:srgbClr val="2CB34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a:t>Cross-Divisional Support</a:t>
            </a:r>
          </a:p>
          <a:p>
            <a:pPr algn="ctr"/>
            <a:r>
              <a:rPr lang="en-US" sz="1400"/>
              <a:t>Coordination &amp; Engagement</a:t>
            </a:r>
          </a:p>
          <a:p>
            <a:pPr algn="ctr"/>
            <a:r>
              <a:rPr lang="en-US" sz="1200"/>
              <a:t>Federal Funding, Energy Security, Legal, Finance</a:t>
            </a:r>
            <a:endParaRPr lang="en-US" sz="1600"/>
          </a:p>
        </p:txBody>
      </p:sp>
    </p:spTree>
    <p:extLst>
      <p:ext uri="{BB962C8B-B14F-4D97-AF65-F5344CB8AC3E}">
        <p14:creationId xmlns:p14="http://schemas.microsoft.com/office/powerpoint/2010/main" val="274767448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218CA9-7D6A-2D7B-942E-0C48F95B0F47}"/>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BBA7672A-184F-A537-751E-F9D6F1827282}"/>
              </a:ext>
            </a:extLst>
          </p:cNvPr>
          <p:cNvSpPr>
            <a:spLocks noGrp="1"/>
          </p:cNvSpPr>
          <p:nvPr>
            <p:ph type="body" sz="quarter" idx="11"/>
          </p:nvPr>
        </p:nvSpPr>
        <p:spPr>
          <a:xfrm>
            <a:off x="482025" y="576987"/>
            <a:ext cx="7276088" cy="607100"/>
          </a:xfrm>
        </p:spPr>
        <p:txBody>
          <a:bodyPr/>
          <a:lstStyle/>
          <a:p>
            <a:r>
              <a:rPr lang="en-US"/>
              <a:t>2024 Key Accomplishments</a:t>
            </a:r>
          </a:p>
        </p:txBody>
      </p:sp>
      <p:sp>
        <p:nvSpPr>
          <p:cNvPr id="3" name="Text Placeholder 2">
            <a:extLst>
              <a:ext uri="{FF2B5EF4-FFF2-40B4-BE49-F238E27FC236}">
                <a16:creationId xmlns:a16="http://schemas.microsoft.com/office/drawing/2014/main" id="{A57B94EF-A5AF-7D59-23FA-F406608EEDB2}"/>
              </a:ext>
            </a:extLst>
          </p:cNvPr>
          <p:cNvSpPr>
            <a:spLocks noGrp="1"/>
          </p:cNvSpPr>
          <p:nvPr>
            <p:ph type="body" sz="quarter" idx="13"/>
          </p:nvPr>
        </p:nvSpPr>
        <p:spPr>
          <a:xfrm>
            <a:off x="508611" y="1985589"/>
            <a:ext cx="7060589" cy="4014439"/>
          </a:xfrm>
        </p:spPr>
        <p:txBody>
          <a:bodyPr numCol="1"/>
          <a:lstStyle/>
          <a:p>
            <a:pPr marL="285750" indent="-285750">
              <a:buFont typeface="Arial" panose="020B0604020202020204" pitchFamily="34" charset="0"/>
              <a:buChar char="•"/>
            </a:pPr>
            <a:r>
              <a:rPr lang="en-US" sz="1800"/>
              <a:t>Federal Funding Success</a:t>
            </a:r>
          </a:p>
          <a:p>
            <a:pPr marL="285750" indent="-285750">
              <a:buFont typeface="Arial" panose="020B0604020202020204" pitchFamily="34" charset="0"/>
              <a:buChar char="•"/>
            </a:pPr>
            <a:r>
              <a:rPr lang="en-US" sz="1800"/>
              <a:t>Three-Year Plan</a:t>
            </a:r>
          </a:p>
          <a:p>
            <a:pPr marL="285750" indent="-285750">
              <a:buFont typeface="Arial" panose="020B0604020202020204" pitchFamily="34" charset="0"/>
              <a:buChar char="•"/>
            </a:pPr>
            <a:r>
              <a:rPr lang="en-US" sz="1800"/>
              <a:t>Regulations</a:t>
            </a:r>
          </a:p>
          <a:p>
            <a:pPr marL="285750" indent="-285750">
              <a:buFont typeface="Arial" panose="020B0604020202020204" pitchFamily="34" charset="0"/>
              <a:buChar char="•"/>
            </a:pPr>
            <a:r>
              <a:rPr lang="en-US" sz="1800"/>
              <a:t>Energy Efficiency, Green Communities, Leading by Example Grants</a:t>
            </a:r>
          </a:p>
          <a:p>
            <a:pPr marL="285750" indent="-285750">
              <a:buFont typeface="Arial" panose="020B0604020202020204" pitchFamily="34" charset="0"/>
              <a:buChar char="•"/>
            </a:pPr>
            <a:r>
              <a:rPr lang="en-US" sz="1800"/>
              <a:t>Climate Leaders</a:t>
            </a:r>
          </a:p>
          <a:p>
            <a:pPr marL="285750" indent="-285750">
              <a:buFont typeface="Arial" panose="020B0604020202020204" pitchFamily="34" charset="0"/>
              <a:buChar char="•"/>
            </a:pPr>
            <a:r>
              <a:rPr lang="en-US" sz="1800"/>
              <a:t>MOR-EV Rebates</a:t>
            </a:r>
          </a:p>
          <a:p>
            <a:pPr marL="285750" indent="-285750">
              <a:buFont typeface="Arial" panose="020B0604020202020204" pitchFamily="34" charset="0"/>
              <a:buChar char="•"/>
            </a:pPr>
            <a:r>
              <a:rPr lang="en-US" sz="1800"/>
              <a:t>Offshore Wind Procurement</a:t>
            </a:r>
          </a:p>
          <a:p>
            <a:pPr marL="285750" indent="-285750">
              <a:buFont typeface="Arial" panose="020B0604020202020204" pitchFamily="34" charset="0"/>
              <a:buChar char="•"/>
            </a:pPr>
            <a:r>
              <a:rPr lang="en-US" sz="1800"/>
              <a:t>Interagency Rates Working Group Short-Term Recommendations</a:t>
            </a:r>
          </a:p>
          <a:p>
            <a:pPr marL="285750" indent="-285750">
              <a:buFont typeface="Arial" panose="020B0604020202020204" pitchFamily="34" charset="0"/>
              <a:buChar char="•"/>
            </a:pPr>
            <a:r>
              <a:rPr lang="en-US" sz="1800"/>
              <a:t>Solar Incentive (SMART) Program Straw Proposal</a:t>
            </a:r>
          </a:p>
          <a:p>
            <a:pPr marL="285750" indent="-285750">
              <a:buFont typeface="Arial" panose="020B0604020202020204" pitchFamily="34" charset="0"/>
              <a:buChar char="•"/>
            </a:pPr>
            <a:r>
              <a:rPr lang="en-US" sz="1800"/>
              <a:t>Building Capacity to Meet Mandates</a:t>
            </a:r>
          </a:p>
        </p:txBody>
      </p:sp>
      <p:sp>
        <p:nvSpPr>
          <p:cNvPr id="6" name="Rectangle 1">
            <a:extLst>
              <a:ext uri="{FF2B5EF4-FFF2-40B4-BE49-F238E27FC236}">
                <a16:creationId xmlns:a16="http://schemas.microsoft.com/office/drawing/2014/main" id="{DD992C01-8A22-6073-D4AC-DF996192EBEF}"/>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pic>
        <p:nvPicPr>
          <p:cNvPr id="13" name="Picture 12">
            <a:extLst>
              <a:ext uri="{FF2B5EF4-FFF2-40B4-BE49-F238E27FC236}">
                <a16:creationId xmlns:a16="http://schemas.microsoft.com/office/drawing/2014/main" id="{81ECA495-0703-0981-7070-765066B75506}"/>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7758113" y="2128656"/>
            <a:ext cx="3877216" cy="2600688"/>
          </a:xfrm>
          <a:prstGeom prst="rect">
            <a:avLst/>
          </a:prstGeom>
        </p:spPr>
      </p:pic>
    </p:spTree>
    <p:extLst>
      <p:ext uri="{BB962C8B-B14F-4D97-AF65-F5344CB8AC3E}">
        <p14:creationId xmlns:p14="http://schemas.microsoft.com/office/powerpoint/2010/main" val="151802822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277892-9252-B6C6-36D4-63662F7213A1}"/>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5C6C45CC-628C-6013-52D4-70D35757A1F9}"/>
              </a:ext>
            </a:extLst>
          </p:cNvPr>
          <p:cNvSpPr>
            <a:spLocks noGrp="1"/>
          </p:cNvSpPr>
          <p:nvPr>
            <p:ph type="body" sz="quarter" idx="11"/>
          </p:nvPr>
        </p:nvSpPr>
        <p:spPr>
          <a:xfrm>
            <a:off x="482025" y="576987"/>
            <a:ext cx="7276088" cy="607100"/>
          </a:xfrm>
        </p:spPr>
        <p:txBody>
          <a:bodyPr/>
          <a:lstStyle/>
          <a:p>
            <a:r>
              <a:rPr lang="en-US"/>
              <a:t>2025 Policy Goals</a:t>
            </a:r>
          </a:p>
        </p:txBody>
      </p:sp>
      <p:sp>
        <p:nvSpPr>
          <p:cNvPr id="3" name="Text Placeholder 2">
            <a:extLst>
              <a:ext uri="{FF2B5EF4-FFF2-40B4-BE49-F238E27FC236}">
                <a16:creationId xmlns:a16="http://schemas.microsoft.com/office/drawing/2014/main" id="{2C200DE4-460D-6E88-C650-FF64A962033D}"/>
              </a:ext>
            </a:extLst>
          </p:cNvPr>
          <p:cNvSpPr>
            <a:spLocks noGrp="1"/>
          </p:cNvSpPr>
          <p:nvPr>
            <p:ph type="body" sz="quarter" idx="13"/>
          </p:nvPr>
        </p:nvSpPr>
        <p:spPr>
          <a:xfrm>
            <a:off x="508611" y="1985589"/>
            <a:ext cx="10906951" cy="4014439"/>
          </a:xfrm>
        </p:spPr>
        <p:txBody>
          <a:bodyPr numCol="1"/>
          <a:lstStyle/>
          <a:p>
            <a:pPr marL="285750" indent="-285750">
              <a:spcBef>
                <a:spcPts val="0"/>
              </a:spcBef>
              <a:spcAft>
                <a:spcPts val="1200"/>
              </a:spcAft>
              <a:buFont typeface="Arial" panose="020B0604020202020204" pitchFamily="34" charset="0"/>
              <a:buChar char="•"/>
            </a:pPr>
            <a:endParaRPr lang="en-US" sz="1800"/>
          </a:p>
          <a:p>
            <a:pPr marL="285750" indent="-285750">
              <a:spcBef>
                <a:spcPts val="0"/>
              </a:spcBef>
              <a:spcAft>
                <a:spcPts val="1200"/>
              </a:spcAft>
              <a:buFont typeface="Arial" panose="020B0604020202020204" pitchFamily="34" charset="0"/>
              <a:buChar char="•"/>
            </a:pPr>
            <a:r>
              <a:rPr lang="en-US" sz="1800"/>
              <a:t>Implement Core and New Programs and Regulations</a:t>
            </a:r>
          </a:p>
          <a:p>
            <a:pPr marL="285750" indent="-285750">
              <a:spcBef>
                <a:spcPts val="0"/>
              </a:spcBef>
              <a:spcAft>
                <a:spcPts val="1200"/>
              </a:spcAft>
              <a:buFont typeface="Arial" panose="020B0604020202020204" pitchFamily="34" charset="0"/>
              <a:buChar char="•"/>
            </a:pPr>
            <a:r>
              <a:rPr lang="en-US" sz="1800"/>
              <a:t>Disburse Funding through Grant Programs to Maximize Impact</a:t>
            </a:r>
          </a:p>
          <a:p>
            <a:pPr marL="285750" indent="-285750">
              <a:spcBef>
                <a:spcPts val="0"/>
              </a:spcBef>
              <a:spcAft>
                <a:spcPts val="1200"/>
              </a:spcAft>
              <a:buFont typeface="Arial" panose="020B0604020202020204" pitchFamily="34" charset="0"/>
              <a:buChar char="•"/>
            </a:pPr>
            <a:r>
              <a:rPr lang="en-US" sz="1800"/>
              <a:t>Develop Strategic and Effective Policy </a:t>
            </a:r>
          </a:p>
          <a:p>
            <a:pPr marL="285750" indent="-285750">
              <a:spcBef>
                <a:spcPts val="0"/>
              </a:spcBef>
              <a:spcAft>
                <a:spcPts val="1200"/>
              </a:spcAft>
              <a:buFont typeface="Arial" panose="020B0604020202020204" pitchFamily="34" charset="0"/>
              <a:buChar char="•"/>
            </a:pPr>
            <a:r>
              <a:rPr lang="en-US" sz="1800"/>
              <a:t>Ensure Transparency and Robust Stakeholder Engagement</a:t>
            </a:r>
          </a:p>
          <a:p>
            <a:pPr marL="285750" indent="-285750">
              <a:spcBef>
                <a:spcPts val="0"/>
              </a:spcBef>
              <a:spcAft>
                <a:spcPts val="1200"/>
              </a:spcAft>
              <a:buFont typeface="Arial" panose="020B0604020202020204" pitchFamily="34" charset="0"/>
              <a:buChar char="•"/>
            </a:pPr>
            <a:r>
              <a:rPr lang="en-US" sz="1800"/>
              <a:t>Increase Language Access</a:t>
            </a:r>
          </a:p>
          <a:p>
            <a:pPr marL="285750" indent="-285750">
              <a:spcBef>
                <a:spcPts val="0"/>
              </a:spcBef>
              <a:spcAft>
                <a:spcPts val="1200"/>
              </a:spcAft>
              <a:buFont typeface="Arial" panose="020B0604020202020204" pitchFamily="34" charset="0"/>
              <a:buChar char="•"/>
            </a:pPr>
            <a:r>
              <a:rPr lang="en-US" sz="1800"/>
              <a:t>Catalyze Pathways for Decarbonization</a:t>
            </a:r>
          </a:p>
          <a:p>
            <a:pPr marL="285750" indent="-285750">
              <a:spcBef>
                <a:spcPts val="0"/>
              </a:spcBef>
              <a:spcAft>
                <a:spcPts val="1200"/>
              </a:spcAft>
              <a:buFont typeface="Arial" panose="020B0604020202020204" pitchFamily="34" charset="0"/>
              <a:buChar char="•"/>
            </a:pPr>
            <a:r>
              <a:rPr lang="en-US" sz="1800"/>
              <a:t>Coordinate with Neighboring States and Regions</a:t>
            </a:r>
          </a:p>
        </p:txBody>
      </p:sp>
      <p:pic>
        <p:nvPicPr>
          <p:cNvPr id="7" name="Picture 6">
            <a:extLst>
              <a:ext uri="{FF2B5EF4-FFF2-40B4-BE49-F238E27FC236}">
                <a16:creationId xmlns:a16="http://schemas.microsoft.com/office/drawing/2014/main" id="{BE0B0C07-85D3-B2A7-523D-7A745A052AC1}"/>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7656126" y="2142945"/>
            <a:ext cx="3867690" cy="2572109"/>
          </a:xfrm>
          <a:prstGeom prst="rect">
            <a:avLst/>
          </a:prstGeom>
        </p:spPr>
      </p:pic>
    </p:spTree>
    <p:extLst>
      <p:ext uri="{BB962C8B-B14F-4D97-AF65-F5344CB8AC3E}">
        <p14:creationId xmlns:p14="http://schemas.microsoft.com/office/powerpoint/2010/main" val="290501916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6ED3EB-B3E2-875C-EE73-6525FF5AA952}"/>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6807AFAD-3B9E-B92B-83AF-9BDC6869DB5C}"/>
              </a:ext>
            </a:extLst>
          </p:cNvPr>
          <p:cNvSpPr>
            <a:spLocks noGrp="1"/>
          </p:cNvSpPr>
          <p:nvPr>
            <p:ph type="body" sz="quarter" idx="11"/>
          </p:nvPr>
        </p:nvSpPr>
        <p:spPr>
          <a:xfrm>
            <a:off x="482025" y="576987"/>
            <a:ext cx="7276088" cy="607100"/>
          </a:xfrm>
        </p:spPr>
        <p:txBody>
          <a:bodyPr/>
          <a:lstStyle/>
          <a:p>
            <a:r>
              <a:rPr lang="en-US"/>
              <a:t>2025 Key Projects</a:t>
            </a:r>
          </a:p>
        </p:txBody>
      </p:sp>
      <p:sp>
        <p:nvSpPr>
          <p:cNvPr id="3" name="Text Placeholder 2">
            <a:extLst>
              <a:ext uri="{FF2B5EF4-FFF2-40B4-BE49-F238E27FC236}">
                <a16:creationId xmlns:a16="http://schemas.microsoft.com/office/drawing/2014/main" id="{9E1CE0F7-1D4F-6E14-F89F-A0A29EC580F3}"/>
              </a:ext>
            </a:extLst>
          </p:cNvPr>
          <p:cNvSpPr>
            <a:spLocks noGrp="1"/>
          </p:cNvSpPr>
          <p:nvPr>
            <p:ph type="body" sz="quarter" idx="13"/>
          </p:nvPr>
        </p:nvSpPr>
        <p:spPr/>
        <p:txBody>
          <a:bodyPr lIns="91440" tIns="45720" rIns="91440" bIns="45720" numCol="1" spcCol="548640" anchor="t"/>
          <a:lstStyle/>
          <a:p>
            <a:pPr marL="285750" indent="-285750">
              <a:buFont typeface="Arial" panose="020B0604020202020204" pitchFamily="34" charset="0"/>
              <a:buChar char="•"/>
            </a:pPr>
            <a:r>
              <a:rPr lang="en-US" sz="1800"/>
              <a:t>Website Reorganization</a:t>
            </a:r>
          </a:p>
          <a:p>
            <a:pPr marL="285750" indent="-285750">
              <a:buFont typeface="Arial" panose="020B0604020202020204" pitchFamily="34" charset="0"/>
              <a:buChar char="•"/>
            </a:pPr>
            <a:r>
              <a:rPr lang="en-US" sz="1800"/>
              <a:t>Procurements: Offshore Wind (83C), Energy Storage (83E), Regional</a:t>
            </a:r>
            <a:endParaRPr lang="en-US" sz="1800">
              <a:ea typeface="Calibri"/>
              <a:cs typeface="Calibri"/>
            </a:endParaRPr>
          </a:p>
          <a:p>
            <a:pPr marL="285750" indent="-285750">
              <a:buFont typeface="Arial" panose="020B0604020202020204" pitchFamily="34" charset="0"/>
              <a:buChar char="•"/>
            </a:pPr>
            <a:r>
              <a:rPr lang="en-US" sz="1800"/>
              <a:t>Federal Funding Deployment – </a:t>
            </a:r>
            <a:r>
              <a:rPr lang="en-US" sz="1800">
                <a:solidFill>
                  <a:srgbClr val="3567B1"/>
                </a:solidFill>
                <a:hlinkClick r:id="rId2">
                  <a:extLst>
                    <a:ext uri="{A12FA001-AC4F-418D-AE19-62706E023703}">
                      <ahyp:hlinkClr xmlns:ahyp="http://schemas.microsoft.com/office/drawing/2018/hyperlinkcolor" val="tx"/>
                    </a:ext>
                  </a:extLst>
                </a:hlinkClick>
              </a:rPr>
              <a:t>IRA Home Energy Rebate Programs (HER / HEAR)</a:t>
            </a:r>
            <a:r>
              <a:rPr lang="en-US" sz="1800"/>
              <a:t>, </a:t>
            </a:r>
            <a:r>
              <a:rPr lang="en-US" sz="1800">
                <a:solidFill>
                  <a:srgbClr val="3567B1"/>
                </a:solidFill>
                <a:hlinkClick r:id="rId3">
                  <a:extLst>
                    <a:ext uri="{A12FA001-AC4F-418D-AE19-62706E023703}">
                      <ahyp:hlinkClr xmlns:ahyp="http://schemas.microsoft.com/office/drawing/2018/hyperlinkcolor" val="tx"/>
                    </a:ext>
                  </a:extLst>
                </a:hlinkClick>
              </a:rPr>
              <a:t>Solar for All</a:t>
            </a:r>
            <a:r>
              <a:rPr lang="en-US" sz="1800"/>
              <a:t>, etc. </a:t>
            </a:r>
            <a:endParaRPr lang="en-US" sz="1800">
              <a:ea typeface="Calibri"/>
              <a:cs typeface="Calibri"/>
            </a:endParaRPr>
          </a:p>
          <a:p>
            <a:pPr marL="285750" indent="-285750">
              <a:buFont typeface="Arial" panose="020B0604020202020204" pitchFamily="34" charset="0"/>
              <a:buChar char="•"/>
            </a:pPr>
            <a:r>
              <a:rPr lang="en-US" sz="1800"/>
              <a:t>Merrimack Valley Renewal Fund (MVRF)</a:t>
            </a:r>
            <a:endParaRPr lang="en-US" sz="1800">
              <a:ea typeface="Calibri"/>
              <a:cs typeface="Calibri"/>
            </a:endParaRPr>
          </a:p>
          <a:p>
            <a:pPr marL="285750" indent="-285750">
              <a:buFont typeface="Arial" panose="020B0604020202020204" pitchFamily="34" charset="0"/>
              <a:buChar char="•"/>
            </a:pPr>
            <a:r>
              <a:rPr lang="en-US" sz="1800"/>
              <a:t>Climate Leader Communities and State Government Decarbonization</a:t>
            </a:r>
            <a:endParaRPr lang="en-US" sz="1800">
              <a:ea typeface="Calibri"/>
              <a:cs typeface="Calibri"/>
            </a:endParaRPr>
          </a:p>
          <a:p>
            <a:pPr marL="285750" indent="-285750">
              <a:buClr>
                <a:schemeClr val="tx1">
                  <a:lumMod val="50000"/>
                  <a:lumOff val="50000"/>
                </a:schemeClr>
              </a:buClr>
              <a:buFont typeface="Arial" panose="020B0604020202020204" pitchFamily="34" charset="0"/>
              <a:buChar char="•"/>
            </a:pPr>
            <a:r>
              <a:rPr lang="en-US" sz="1800">
                <a:solidFill>
                  <a:srgbClr val="3567B1"/>
                </a:solidFill>
                <a:hlinkClick r:id="rId4">
                  <a:extLst>
                    <a:ext uri="{A12FA001-AC4F-418D-AE19-62706E023703}">
                      <ahyp:hlinkClr xmlns:ahyp="http://schemas.microsoft.com/office/drawing/2018/hyperlinkcolor" val="tx"/>
                    </a:ext>
                  </a:extLst>
                </a:hlinkClick>
              </a:rPr>
              <a:t>Interagency Rates Working Group</a:t>
            </a:r>
            <a:endParaRPr lang="en-US" sz="1800">
              <a:solidFill>
                <a:srgbClr val="3567B1"/>
              </a:solidFill>
              <a:ea typeface="Calibri"/>
              <a:cs typeface="Calibri"/>
            </a:endParaRPr>
          </a:p>
          <a:p>
            <a:pPr marL="285750" indent="-285750">
              <a:buFont typeface="Arial" panose="020B0604020202020204" pitchFamily="34" charset="0"/>
              <a:buChar char="•"/>
            </a:pPr>
            <a:r>
              <a:rPr lang="en-US" sz="1800"/>
              <a:t>Solar: </a:t>
            </a:r>
            <a:r>
              <a:rPr lang="en-US" sz="1800">
                <a:solidFill>
                  <a:srgbClr val="3567B1"/>
                </a:solidFill>
                <a:hlinkClick r:id="rId5">
                  <a:extLst>
                    <a:ext uri="{A12FA001-AC4F-418D-AE19-62706E023703}">
                      <ahyp:hlinkClr xmlns:ahyp="http://schemas.microsoft.com/office/drawing/2018/hyperlinkcolor" val="tx"/>
                    </a:ext>
                  </a:extLst>
                </a:hlinkClick>
              </a:rPr>
              <a:t>SMART 3.0</a:t>
            </a:r>
            <a:r>
              <a:rPr lang="en-US" sz="1800"/>
              <a:t>, Low-Income Services Solar Program</a:t>
            </a:r>
            <a:endParaRPr lang="en-US" sz="1800">
              <a:ea typeface="Calibri"/>
              <a:cs typeface="Calibri"/>
            </a:endParaRPr>
          </a:p>
          <a:p>
            <a:pPr marL="285750" indent="-285750">
              <a:buFont typeface="Arial" panose="020B0604020202020204" pitchFamily="34" charset="0"/>
              <a:buChar char="•"/>
            </a:pPr>
            <a:r>
              <a:rPr lang="en-US" sz="1800"/>
              <a:t>Clean Energy Siting &amp; Permitting Division</a:t>
            </a:r>
            <a:endParaRPr lang="en-US" sz="1800">
              <a:ea typeface="Calibri"/>
              <a:cs typeface="Calibri"/>
            </a:endParaRPr>
          </a:p>
          <a:p>
            <a:pPr marL="171450" indent="-171450">
              <a:buFont typeface="Arial" panose="020B0604020202020204" pitchFamily="34" charset="0"/>
              <a:buChar char="•"/>
            </a:pPr>
            <a:endParaRPr lang="en-US"/>
          </a:p>
        </p:txBody>
      </p:sp>
    </p:spTree>
    <p:extLst>
      <p:ext uri="{BB962C8B-B14F-4D97-AF65-F5344CB8AC3E}">
        <p14:creationId xmlns:p14="http://schemas.microsoft.com/office/powerpoint/2010/main" val="111566150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59D36F0B-B87A-7AE6-6287-669EEF635856}"/>
              </a:ext>
            </a:extLst>
          </p:cNvPr>
          <p:cNvSpPr>
            <a:spLocks noGrp="1"/>
          </p:cNvSpPr>
          <p:nvPr>
            <p:ph type="body" sz="quarter" idx="14"/>
          </p:nvPr>
        </p:nvSpPr>
        <p:spPr>
          <a:xfrm>
            <a:off x="482025" y="576987"/>
            <a:ext cx="10981105" cy="607100"/>
          </a:xfrm>
        </p:spPr>
        <p:txBody>
          <a:bodyPr/>
          <a:lstStyle/>
          <a:p>
            <a:r>
              <a:rPr lang="en-US"/>
              <a:t>Coordination &amp; Engagement</a:t>
            </a:r>
          </a:p>
        </p:txBody>
      </p:sp>
      <p:sp>
        <p:nvSpPr>
          <p:cNvPr id="4" name="Text Placeholder 3">
            <a:extLst>
              <a:ext uri="{FF2B5EF4-FFF2-40B4-BE49-F238E27FC236}">
                <a16:creationId xmlns:a16="http://schemas.microsoft.com/office/drawing/2014/main" id="{5693139A-0795-3139-200B-7AE911CBC6DD}"/>
              </a:ext>
            </a:extLst>
          </p:cNvPr>
          <p:cNvSpPr>
            <a:spLocks noGrp="1"/>
          </p:cNvSpPr>
          <p:nvPr>
            <p:ph type="body" sz="quarter" idx="15"/>
          </p:nvPr>
        </p:nvSpPr>
        <p:spPr>
          <a:xfrm>
            <a:off x="508612" y="2256331"/>
            <a:ext cx="6855574" cy="4024682"/>
          </a:xfrm>
        </p:spPr>
        <p:txBody>
          <a:bodyPr>
            <a:normAutofit fontScale="62500" lnSpcReduction="20000"/>
          </a:bodyPr>
          <a:lstStyle/>
          <a:p>
            <a:pPr marL="457200" indent="-457200">
              <a:lnSpc>
                <a:spcPct val="120000"/>
              </a:lnSpc>
              <a:spcBef>
                <a:spcPts val="0"/>
              </a:spcBef>
              <a:spcAft>
                <a:spcPts val="600"/>
              </a:spcAft>
              <a:buFont typeface="Arial" panose="020B0604020202020204" pitchFamily="34" charset="0"/>
              <a:buChar char="•"/>
            </a:pPr>
            <a:r>
              <a:rPr lang="en-US" sz="3200" b="1">
                <a:solidFill>
                  <a:srgbClr val="3567B1"/>
                </a:solidFill>
              </a:rPr>
              <a:t>Continued Coordination with Internal and External Partners</a:t>
            </a:r>
          </a:p>
          <a:p>
            <a:pPr marL="1087438" lvl="1" indent="-457200">
              <a:lnSpc>
                <a:spcPct val="120000"/>
              </a:lnSpc>
              <a:spcBef>
                <a:spcPts val="0"/>
              </a:spcBef>
              <a:spcAft>
                <a:spcPts val="600"/>
              </a:spcAft>
              <a:buFont typeface="Arial" panose="020B0604020202020204" pitchFamily="34" charset="0"/>
              <a:buChar char="•"/>
            </a:pPr>
            <a:r>
              <a:rPr lang="en-US" sz="3100" err="1">
                <a:solidFill>
                  <a:srgbClr val="3567B1"/>
                </a:solidFill>
              </a:rPr>
              <a:t>ResilientMass</a:t>
            </a:r>
            <a:endParaRPr lang="en-US" sz="3100">
              <a:solidFill>
                <a:srgbClr val="3567B1"/>
              </a:solidFill>
            </a:endParaRPr>
          </a:p>
          <a:p>
            <a:pPr marL="1087438" lvl="1" indent="-457200">
              <a:lnSpc>
                <a:spcPct val="120000"/>
              </a:lnSpc>
              <a:spcBef>
                <a:spcPts val="0"/>
              </a:spcBef>
              <a:spcAft>
                <a:spcPts val="600"/>
              </a:spcAft>
              <a:buFont typeface="Arial" panose="020B0604020202020204" pitchFamily="34" charset="0"/>
              <a:buChar char="•"/>
            </a:pPr>
            <a:r>
              <a:rPr lang="en-US" sz="3100">
                <a:solidFill>
                  <a:srgbClr val="3567B1"/>
                </a:solidFill>
              </a:rPr>
              <a:t>Energy Security</a:t>
            </a:r>
          </a:p>
          <a:p>
            <a:pPr marL="1087438" lvl="1" indent="-457200">
              <a:lnSpc>
                <a:spcPct val="120000"/>
              </a:lnSpc>
              <a:spcBef>
                <a:spcPts val="0"/>
              </a:spcBef>
              <a:spcAft>
                <a:spcPts val="600"/>
              </a:spcAft>
              <a:buFont typeface="Arial" panose="020B0604020202020204" pitchFamily="34" charset="0"/>
              <a:buChar char="•"/>
            </a:pPr>
            <a:r>
              <a:rPr lang="en-US" sz="3100">
                <a:solidFill>
                  <a:srgbClr val="3567B1"/>
                </a:solidFill>
              </a:rPr>
              <a:t>Office of Climate, Innovation, and Resilience</a:t>
            </a:r>
          </a:p>
          <a:p>
            <a:pPr marL="1087438" lvl="1" indent="-457200">
              <a:lnSpc>
                <a:spcPct val="120000"/>
              </a:lnSpc>
              <a:spcBef>
                <a:spcPts val="0"/>
              </a:spcBef>
              <a:spcAft>
                <a:spcPts val="600"/>
              </a:spcAft>
              <a:buFont typeface="Arial" panose="020B0604020202020204" pitchFamily="34" charset="0"/>
              <a:buChar char="•"/>
            </a:pPr>
            <a:r>
              <a:rPr lang="en-US" sz="3100">
                <a:solidFill>
                  <a:srgbClr val="3567B1"/>
                </a:solidFill>
              </a:rPr>
              <a:t>EEA Federal and Regional Affairs</a:t>
            </a:r>
          </a:p>
          <a:p>
            <a:pPr marL="1087438" lvl="1" indent="-457200">
              <a:lnSpc>
                <a:spcPct val="120000"/>
              </a:lnSpc>
              <a:spcBef>
                <a:spcPts val="0"/>
              </a:spcBef>
              <a:spcAft>
                <a:spcPts val="600"/>
              </a:spcAft>
              <a:buFont typeface="Arial" panose="020B0604020202020204" pitchFamily="34" charset="0"/>
              <a:buChar char="•"/>
            </a:pPr>
            <a:r>
              <a:rPr lang="en-US" sz="3100">
                <a:solidFill>
                  <a:srgbClr val="3567B1"/>
                </a:solidFill>
              </a:rPr>
              <a:t>EEA Office of Environmental Justice and Equity</a:t>
            </a:r>
          </a:p>
          <a:p>
            <a:pPr marL="457200" indent="-457200">
              <a:lnSpc>
                <a:spcPct val="120000"/>
              </a:lnSpc>
              <a:spcBef>
                <a:spcPts val="0"/>
              </a:spcBef>
              <a:spcAft>
                <a:spcPts val="600"/>
              </a:spcAft>
              <a:buFont typeface="Arial" panose="020B0604020202020204" pitchFamily="34" charset="0"/>
              <a:buChar char="•"/>
            </a:pPr>
            <a:r>
              <a:rPr lang="en-US" sz="3200" b="1">
                <a:solidFill>
                  <a:srgbClr val="3567B1"/>
                </a:solidFill>
              </a:rPr>
              <a:t>Support Cross Divisional Policies and Goals</a:t>
            </a:r>
          </a:p>
          <a:p>
            <a:pPr marL="1087438" lvl="1" indent="-457200">
              <a:lnSpc>
                <a:spcPct val="120000"/>
              </a:lnSpc>
              <a:spcBef>
                <a:spcPts val="0"/>
              </a:spcBef>
              <a:spcAft>
                <a:spcPts val="600"/>
              </a:spcAft>
              <a:buFont typeface="Arial" panose="020B0604020202020204" pitchFamily="34" charset="0"/>
              <a:buChar char="•"/>
            </a:pPr>
            <a:r>
              <a:rPr lang="en-US" sz="3100">
                <a:solidFill>
                  <a:srgbClr val="3567B1"/>
                </a:solidFill>
              </a:rPr>
              <a:t>Energy Justice and Equity</a:t>
            </a:r>
          </a:p>
          <a:p>
            <a:pPr marL="1087438" lvl="1" indent="-457200">
              <a:lnSpc>
                <a:spcPct val="120000"/>
              </a:lnSpc>
              <a:spcBef>
                <a:spcPts val="0"/>
              </a:spcBef>
              <a:spcAft>
                <a:spcPts val="600"/>
              </a:spcAft>
              <a:buFont typeface="Arial" panose="020B0604020202020204" pitchFamily="34" charset="0"/>
              <a:buChar char="•"/>
            </a:pPr>
            <a:r>
              <a:rPr lang="en-US" sz="3100">
                <a:solidFill>
                  <a:srgbClr val="3567B1"/>
                </a:solidFill>
              </a:rPr>
              <a:t>Resilience</a:t>
            </a:r>
          </a:p>
          <a:p>
            <a:pPr marL="914400" lvl="1" indent="-457200">
              <a:lnSpc>
                <a:spcPct val="120000"/>
              </a:lnSpc>
              <a:spcBef>
                <a:spcPts val="0"/>
              </a:spcBef>
              <a:spcAft>
                <a:spcPts val="600"/>
              </a:spcAft>
              <a:buFont typeface="Arial" panose="020B0604020202020204" pitchFamily="34" charset="0"/>
              <a:buChar char="•"/>
            </a:pPr>
            <a:endParaRPr lang="en-US" sz="4200">
              <a:solidFill>
                <a:srgbClr val="3567B1"/>
              </a:solidFill>
            </a:endParaRPr>
          </a:p>
        </p:txBody>
      </p:sp>
      <p:sp>
        <p:nvSpPr>
          <p:cNvPr id="5" name="Text Placeholder 4">
            <a:extLst>
              <a:ext uri="{FF2B5EF4-FFF2-40B4-BE49-F238E27FC236}">
                <a16:creationId xmlns:a16="http://schemas.microsoft.com/office/drawing/2014/main" id="{5A638867-D60D-220A-F773-DD46069C8B3A}"/>
              </a:ext>
            </a:extLst>
          </p:cNvPr>
          <p:cNvSpPr>
            <a:spLocks noGrp="1"/>
          </p:cNvSpPr>
          <p:nvPr>
            <p:ph type="body" sz="quarter" idx="16"/>
          </p:nvPr>
        </p:nvSpPr>
        <p:spPr/>
        <p:txBody>
          <a:bodyPr/>
          <a:lstStyle/>
          <a:p>
            <a:r>
              <a:rPr lang="en-US" sz="2800"/>
              <a:t>Goals for 2025</a:t>
            </a:r>
          </a:p>
        </p:txBody>
      </p:sp>
      <p:pic>
        <p:nvPicPr>
          <p:cNvPr id="6" name="Picture Placeholder 5">
            <a:extLst>
              <a:ext uri="{FF2B5EF4-FFF2-40B4-BE49-F238E27FC236}">
                <a16:creationId xmlns:a16="http://schemas.microsoft.com/office/drawing/2014/main" id="{6BBC49B5-4BB8-7060-A7E9-DBFB7964872B}"/>
              </a:ext>
              <a:ext uri="{C183D7F6-B498-43B3-948B-1728B52AA6E4}">
                <adec:decorative xmlns:adec="http://schemas.microsoft.com/office/drawing/2017/decorative" val="1"/>
              </a:ext>
            </a:extLst>
          </p:cNvPr>
          <p:cNvPicPr>
            <a:picLocks noGrp="1" noChangeAspect="1"/>
          </p:cNvPicPr>
          <p:nvPr>
            <p:ph type="pic" sz="quarter" idx="10"/>
          </p:nvPr>
        </p:nvPicPr>
        <p:blipFill>
          <a:blip r:embed="rId2">
            <a:extLst>
              <a:ext uri="{96DAC541-7B7A-43D3-8B79-37D633B846F1}">
                <asvg:svgBlip xmlns:asvg="http://schemas.microsoft.com/office/drawing/2016/SVG/main" r:embed="rId3"/>
              </a:ext>
            </a:extLst>
          </a:blip>
          <a:srcRect l="7021" r="7021"/>
          <a:stretch>
            <a:fillRect/>
          </a:stretch>
        </p:blipFill>
        <p:spPr>
          <a:xfrm>
            <a:off x="7416800" y="1427162"/>
            <a:ext cx="4013200" cy="4668838"/>
          </a:xfrm>
          <a:prstGeom prst="rect">
            <a:avLst/>
          </a:prstGeom>
        </p:spPr>
      </p:pic>
    </p:spTree>
    <p:extLst>
      <p:ext uri="{BB962C8B-B14F-4D97-AF65-F5344CB8AC3E}">
        <p14:creationId xmlns:p14="http://schemas.microsoft.com/office/powerpoint/2010/main" val="376970426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5B8D8F87-4BA3-D5ED-7559-E5DF80EBDBD6}"/>
            </a:ext>
          </a:extLst>
        </p:cNvPr>
        <p:cNvGrpSpPr/>
        <p:nvPr/>
      </p:nvGrpSpPr>
      <p:grpSpPr>
        <a:xfrm>
          <a:off x="0" y="0"/>
          <a:ext cx="0" cy="0"/>
          <a:chOff x="0" y="0"/>
          <a:chExt cx="0" cy="0"/>
        </a:xfrm>
      </p:grpSpPr>
      <p:sp>
        <p:nvSpPr>
          <p:cNvPr id="24" name="TextBox 23">
            <a:extLst>
              <a:ext uri="{FF2B5EF4-FFF2-40B4-BE49-F238E27FC236}">
                <a16:creationId xmlns:a16="http://schemas.microsoft.com/office/drawing/2014/main" id="{2BCCC91D-0A85-5353-1EF8-62EAEDD1C067}"/>
              </a:ext>
            </a:extLst>
          </p:cNvPr>
          <p:cNvSpPr txBox="1"/>
          <p:nvPr/>
        </p:nvSpPr>
        <p:spPr>
          <a:xfrm>
            <a:off x="8509805" y="2289613"/>
            <a:ext cx="1462260" cy="338554"/>
          </a:xfrm>
          <a:prstGeom prst="rect">
            <a:avLst/>
          </a:prstGeom>
          <a:noFill/>
        </p:spPr>
        <p:txBody>
          <a:bodyPr wrap="none" rtlCol="0">
            <a:spAutoFit/>
          </a:bodyPr>
          <a:lstStyle/>
          <a:p>
            <a:r>
              <a:rPr lang="en-US" sz="1600" b="1">
                <a:solidFill>
                  <a:srgbClr val="1E7F7B"/>
                </a:solidFill>
                <a:cs typeface="Sora" pitchFamily="2" charset="0"/>
              </a:rPr>
              <a:t>2025 Timelines</a:t>
            </a:r>
          </a:p>
        </p:txBody>
      </p:sp>
      <p:sp>
        <p:nvSpPr>
          <p:cNvPr id="25" name="TextBox 24">
            <a:extLst>
              <a:ext uri="{FF2B5EF4-FFF2-40B4-BE49-F238E27FC236}">
                <a16:creationId xmlns:a16="http://schemas.microsoft.com/office/drawing/2014/main" id="{511679A6-F3C4-16DC-C7F1-2EC2FF3809C0}"/>
              </a:ext>
            </a:extLst>
          </p:cNvPr>
          <p:cNvSpPr txBox="1"/>
          <p:nvPr/>
        </p:nvSpPr>
        <p:spPr>
          <a:xfrm>
            <a:off x="8509805" y="2593282"/>
            <a:ext cx="2371219" cy="286873"/>
          </a:xfrm>
          <a:prstGeom prst="rect">
            <a:avLst/>
          </a:prstGeom>
          <a:noFill/>
        </p:spPr>
        <p:txBody>
          <a:bodyPr wrap="square">
            <a:spAutoFit/>
          </a:bodyPr>
          <a:lstStyle/>
          <a:p>
            <a:pPr>
              <a:lnSpc>
                <a:spcPts val="1600"/>
              </a:lnSpc>
            </a:pPr>
            <a:r>
              <a:rPr lang="en-US" sz="1200" b="1" i="0">
                <a:solidFill>
                  <a:schemeClr val="tx1">
                    <a:lumMod val="50000"/>
                    <a:lumOff val="50000"/>
                  </a:schemeClr>
                </a:solidFill>
                <a:effectLst/>
              </a:rPr>
              <a:t>Summer</a:t>
            </a:r>
            <a:r>
              <a:rPr lang="en-US" sz="1200" i="0">
                <a:solidFill>
                  <a:schemeClr val="tx1">
                    <a:lumMod val="50000"/>
                    <a:lumOff val="50000"/>
                  </a:schemeClr>
                </a:solidFill>
                <a:effectLst/>
              </a:rPr>
              <a:t>: Website Reorganization</a:t>
            </a:r>
            <a:endParaRPr lang="en-US" sz="1200" b="0" i="0">
              <a:solidFill>
                <a:schemeClr val="tx1">
                  <a:lumMod val="50000"/>
                  <a:lumOff val="50000"/>
                </a:schemeClr>
              </a:solidFill>
              <a:effectLst/>
            </a:endParaRPr>
          </a:p>
        </p:txBody>
      </p:sp>
      <p:cxnSp>
        <p:nvCxnSpPr>
          <p:cNvPr id="26" name="Straight Connector 25">
            <a:extLst>
              <a:ext uri="{FF2B5EF4-FFF2-40B4-BE49-F238E27FC236}">
                <a16:creationId xmlns:a16="http://schemas.microsoft.com/office/drawing/2014/main" id="{F1BB231E-1202-E264-6B5D-294A6DA027CF}"/>
              </a:ext>
            </a:extLst>
          </p:cNvPr>
          <p:cNvCxnSpPr>
            <a:cxnSpLocks/>
          </p:cNvCxnSpPr>
          <p:nvPr/>
        </p:nvCxnSpPr>
        <p:spPr>
          <a:xfrm>
            <a:off x="8509805" y="3256327"/>
            <a:ext cx="2262187" cy="0"/>
          </a:xfrm>
          <a:prstGeom prst="line">
            <a:avLst/>
          </a:prstGeom>
          <a:ln w="9525">
            <a:solidFill>
              <a:schemeClr val="tx2">
                <a:lumMod val="25000"/>
                <a:lumOff val="75000"/>
              </a:schemeClr>
            </a:solidFill>
          </a:ln>
        </p:spPr>
        <p:style>
          <a:lnRef idx="1">
            <a:schemeClr val="accent1"/>
          </a:lnRef>
          <a:fillRef idx="0">
            <a:schemeClr val="accent1"/>
          </a:fillRef>
          <a:effectRef idx="0">
            <a:schemeClr val="accent1"/>
          </a:effectRef>
          <a:fontRef idx="minor">
            <a:schemeClr val="tx1"/>
          </a:fontRef>
        </p:style>
      </p:cxnSp>
      <p:sp>
        <p:nvSpPr>
          <p:cNvPr id="27" name="TextBox 26">
            <a:extLst>
              <a:ext uri="{FF2B5EF4-FFF2-40B4-BE49-F238E27FC236}">
                <a16:creationId xmlns:a16="http://schemas.microsoft.com/office/drawing/2014/main" id="{A3945A1C-0B12-F92B-49F7-349B1B8CF7FD}"/>
              </a:ext>
            </a:extLst>
          </p:cNvPr>
          <p:cNvSpPr txBox="1"/>
          <p:nvPr/>
        </p:nvSpPr>
        <p:spPr>
          <a:xfrm>
            <a:off x="8509805" y="3601211"/>
            <a:ext cx="3063070" cy="338554"/>
          </a:xfrm>
          <a:prstGeom prst="rect">
            <a:avLst/>
          </a:prstGeom>
          <a:noFill/>
        </p:spPr>
        <p:txBody>
          <a:bodyPr wrap="square" rtlCol="0">
            <a:spAutoFit/>
          </a:bodyPr>
          <a:lstStyle/>
          <a:p>
            <a:r>
              <a:rPr lang="en-US" sz="1600" b="1">
                <a:solidFill>
                  <a:srgbClr val="1E7F7B"/>
                </a:solidFill>
                <a:cs typeface="Sora" pitchFamily="2" charset="0"/>
              </a:rPr>
              <a:t>Public Engagement Opportunities</a:t>
            </a:r>
          </a:p>
        </p:txBody>
      </p:sp>
      <p:sp>
        <p:nvSpPr>
          <p:cNvPr id="28" name="TextBox 27">
            <a:extLst>
              <a:ext uri="{FF2B5EF4-FFF2-40B4-BE49-F238E27FC236}">
                <a16:creationId xmlns:a16="http://schemas.microsoft.com/office/drawing/2014/main" id="{BBC719F5-6385-DC2C-CE26-4D07BD648B3B}"/>
              </a:ext>
            </a:extLst>
          </p:cNvPr>
          <p:cNvSpPr txBox="1"/>
          <p:nvPr/>
        </p:nvSpPr>
        <p:spPr>
          <a:xfrm>
            <a:off x="8509805" y="3971555"/>
            <a:ext cx="2977345" cy="697242"/>
          </a:xfrm>
          <a:prstGeom prst="rect">
            <a:avLst/>
          </a:prstGeom>
          <a:noFill/>
        </p:spPr>
        <p:txBody>
          <a:bodyPr wrap="square">
            <a:spAutoFit/>
          </a:bodyPr>
          <a:lstStyle/>
          <a:p>
            <a:pPr>
              <a:lnSpc>
                <a:spcPts val="1600"/>
              </a:lnSpc>
            </a:pPr>
            <a:r>
              <a:rPr lang="en-US" sz="1200" b="0">
                <a:solidFill>
                  <a:schemeClr val="tx1">
                    <a:lumMod val="50000"/>
                    <a:lumOff val="50000"/>
                  </a:schemeClr>
                </a:solidFill>
              </a:rPr>
              <a:t>Website Reorganization will </a:t>
            </a:r>
            <a:r>
              <a:rPr lang="en-US" sz="1200">
                <a:solidFill>
                  <a:schemeClr val="tx1">
                    <a:lumMod val="50000"/>
                    <a:lumOff val="50000"/>
                  </a:schemeClr>
                </a:solidFill>
              </a:rPr>
              <a:t>H</a:t>
            </a:r>
            <a:r>
              <a:rPr lang="en-US" sz="1200" b="0">
                <a:solidFill>
                  <a:schemeClr val="tx1">
                    <a:lumMod val="50000"/>
                    <a:lumOff val="50000"/>
                  </a:schemeClr>
                </a:solidFill>
              </a:rPr>
              <a:t>ighlight Engagement Opportunities for Program and Policy Implementation</a:t>
            </a:r>
            <a:endParaRPr lang="en-US" sz="1200" b="0" i="0">
              <a:solidFill>
                <a:schemeClr val="tx1">
                  <a:lumMod val="50000"/>
                  <a:lumOff val="50000"/>
                </a:schemeClr>
              </a:solidFill>
              <a:effectLst/>
            </a:endParaRPr>
          </a:p>
        </p:txBody>
      </p:sp>
      <p:sp>
        <p:nvSpPr>
          <p:cNvPr id="2" name="Text Placeholder 1">
            <a:extLst>
              <a:ext uri="{FF2B5EF4-FFF2-40B4-BE49-F238E27FC236}">
                <a16:creationId xmlns:a16="http://schemas.microsoft.com/office/drawing/2014/main" id="{8CFC87A8-BE4A-FCE5-2EF9-2706EDFA4F96}"/>
              </a:ext>
            </a:extLst>
          </p:cNvPr>
          <p:cNvSpPr>
            <a:spLocks noGrp="1"/>
          </p:cNvSpPr>
          <p:nvPr>
            <p:ph type="body" sz="quarter" idx="11"/>
          </p:nvPr>
        </p:nvSpPr>
        <p:spPr>
          <a:xfrm>
            <a:off x="482025" y="570522"/>
            <a:ext cx="11005125" cy="607100"/>
          </a:xfrm>
        </p:spPr>
        <p:txBody>
          <a:bodyPr/>
          <a:lstStyle/>
          <a:p>
            <a:r>
              <a:rPr lang="en-US"/>
              <a:t>Coordination &amp; Engagement</a:t>
            </a:r>
          </a:p>
        </p:txBody>
      </p:sp>
      <p:sp>
        <p:nvSpPr>
          <p:cNvPr id="6" name="Text Placeholder 5">
            <a:extLst>
              <a:ext uri="{FF2B5EF4-FFF2-40B4-BE49-F238E27FC236}">
                <a16:creationId xmlns:a16="http://schemas.microsoft.com/office/drawing/2014/main" id="{5FBD13E3-D2F9-CC3F-C910-67711B120F6E}"/>
              </a:ext>
            </a:extLst>
          </p:cNvPr>
          <p:cNvSpPr>
            <a:spLocks noGrp="1"/>
          </p:cNvSpPr>
          <p:nvPr>
            <p:ph type="body" sz="quarter" idx="12"/>
          </p:nvPr>
        </p:nvSpPr>
        <p:spPr>
          <a:xfrm>
            <a:off x="482024" y="2183335"/>
            <a:ext cx="4442578" cy="3912665"/>
          </a:xfrm>
        </p:spPr>
        <p:txBody>
          <a:bodyPr>
            <a:normAutofit fontScale="77500" lnSpcReduction="20000"/>
          </a:bodyPr>
          <a:lstStyle/>
          <a:p>
            <a:pPr marL="457200" indent="-457200">
              <a:lnSpc>
                <a:spcPct val="120000"/>
              </a:lnSpc>
              <a:spcBef>
                <a:spcPts val="0"/>
              </a:spcBef>
              <a:spcAft>
                <a:spcPts val="600"/>
              </a:spcAft>
              <a:buFont typeface="Arial" panose="020B0604020202020204" pitchFamily="34" charset="0"/>
              <a:buChar char="•"/>
            </a:pPr>
            <a:r>
              <a:rPr lang="en-US" sz="3200">
                <a:solidFill>
                  <a:srgbClr val="3567B1"/>
                </a:solidFill>
              </a:rPr>
              <a:t>Implement External Engagement Improvements</a:t>
            </a:r>
          </a:p>
          <a:p>
            <a:pPr marL="914400" lvl="2" indent="-342900">
              <a:lnSpc>
                <a:spcPct val="120000"/>
              </a:lnSpc>
              <a:spcBef>
                <a:spcPts val="0"/>
              </a:spcBef>
              <a:spcAft>
                <a:spcPts val="600"/>
              </a:spcAft>
            </a:pPr>
            <a:r>
              <a:rPr lang="en-US" sz="2400">
                <a:solidFill>
                  <a:srgbClr val="3567B1"/>
                </a:solidFill>
              </a:rPr>
              <a:t>Website Reorganization </a:t>
            </a:r>
          </a:p>
          <a:p>
            <a:pPr marL="914400" lvl="2" indent="-342900">
              <a:lnSpc>
                <a:spcPct val="120000"/>
              </a:lnSpc>
              <a:spcBef>
                <a:spcPts val="0"/>
              </a:spcBef>
              <a:spcAft>
                <a:spcPts val="600"/>
              </a:spcAft>
            </a:pPr>
            <a:r>
              <a:rPr lang="en-US" sz="2400">
                <a:solidFill>
                  <a:srgbClr val="3567B1"/>
                </a:solidFill>
              </a:rPr>
              <a:t>Comprehensive Strategy for Public Engagement</a:t>
            </a:r>
          </a:p>
          <a:p>
            <a:pPr lvl="1" indent="-457200">
              <a:lnSpc>
                <a:spcPct val="120000"/>
              </a:lnSpc>
              <a:spcBef>
                <a:spcPts val="0"/>
              </a:spcBef>
              <a:spcAft>
                <a:spcPts val="600"/>
              </a:spcAft>
              <a:buFont typeface="Arial" panose="020B0604020202020204" pitchFamily="34" charset="0"/>
              <a:buChar char="•"/>
            </a:pPr>
            <a:r>
              <a:rPr lang="en-US" sz="3200" b="1">
                <a:solidFill>
                  <a:srgbClr val="3567B1"/>
                </a:solidFill>
              </a:rPr>
              <a:t>Implement Federal Funding</a:t>
            </a:r>
          </a:p>
          <a:p>
            <a:pPr marL="914400" lvl="2" indent="-342900">
              <a:lnSpc>
                <a:spcPct val="120000"/>
              </a:lnSpc>
              <a:spcBef>
                <a:spcPts val="0"/>
              </a:spcBef>
              <a:spcAft>
                <a:spcPts val="600"/>
              </a:spcAft>
            </a:pPr>
            <a:r>
              <a:rPr lang="en-US" sz="2500">
                <a:solidFill>
                  <a:srgbClr val="3567B1"/>
                </a:solidFill>
              </a:rPr>
              <a:t>Home Energy Rebates, </a:t>
            </a:r>
            <a:r>
              <a:rPr lang="en-US" sz="2500" err="1">
                <a:solidFill>
                  <a:srgbClr val="3567B1"/>
                </a:solidFill>
              </a:rPr>
              <a:t>PowerUp</a:t>
            </a:r>
            <a:r>
              <a:rPr lang="en-US" sz="2500">
                <a:solidFill>
                  <a:srgbClr val="3567B1"/>
                </a:solidFill>
              </a:rPr>
              <a:t> New England, and many more!</a:t>
            </a:r>
          </a:p>
        </p:txBody>
      </p:sp>
      <p:sp>
        <p:nvSpPr>
          <p:cNvPr id="3" name="Text Placeholder 16">
            <a:extLst>
              <a:ext uri="{FF2B5EF4-FFF2-40B4-BE49-F238E27FC236}">
                <a16:creationId xmlns:a16="http://schemas.microsoft.com/office/drawing/2014/main" id="{AAD86FA3-58E7-8580-2DDC-181EB2FFB92C}"/>
              </a:ext>
            </a:extLst>
          </p:cNvPr>
          <p:cNvSpPr txBox="1">
            <a:spLocks/>
          </p:cNvSpPr>
          <p:nvPr/>
        </p:nvSpPr>
        <p:spPr>
          <a:xfrm>
            <a:off x="482024" y="1311744"/>
            <a:ext cx="5524138" cy="46192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b="1">
                <a:solidFill>
                  <a:srgbClr val="2CB34B"/>
                </a:solidFill>
              </a:rPr>
              <a:t>2025 Key Projects</a:t>
            </a:r>
          </a:p>
        </p:txBody>
      </p:sp>
      <p:pic>
        <p:nvPicPr>
          <p:cNvPr id="5" name="Picture Placeholder 4">
            <a:extLst>
              <a:ext uri="{FF2B5EF4-FFF2-40B4-BE49-F238E27FC236}">
                <a16:creationId xmlns:a16="http://schemas.microsoft.com/office/drawing/2014/main" id="{125C716D-39E4-7FCA-814A-407C0EFE6133}"/>
              </a:ext>
              <a:ext uri="{C183D7F6-B498-43B3-948B-1728B52AA6E4}">
                <adec:decorative xmlns:adec="http://schemas.microsoft.com/office/drawing/2017/decorative" val="1"/>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l="27824" r="27824"/>
          <a:stretch/>
        </p:blipFill>
        <p:spPr>
          <a:xfrm>
            <a:off x="5376091" y="1517181"/>
            <a:ext cx="2682225" cy="4029075"/>
          </a:xfrm>
        </p:spPr>
      </p:pic>
    </p:spTree>
    <p:extLst>
      <p:ext uri="{BB962C8B-B14F-4D97-AF65-F5344CB8AC3E}">
        <p14:creationId xmlns:p14="http://schemas.microsoft.com/office/powerpoint/2010/main" val="335565039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ADA37E-649B-5647-4911-BC3C8CC1BC23}"/>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7004F7A2-D81E-53DB-4D08-0F54A0EF9831}"/>
              </a:ext>
            </a:extLst>
          </p:cNvPr>
          <p:cNvSpPr>
            <a:spLocks noGrp="1"/>
          </p:cNvSpPr>
          <p:nvPr>
            <p:ph type="body" sz="quarter" idx="14"/>
          </p:nvPr>
        </p:nvSpPr>
        <p:spPr>
          <a:xfrm>
            <a:off x="482025" y="576987"/>
            <a:ext cx="10981105" cy="607100"/>
          </a:xfrm>
        </p:spPr>
        <p:txBody>
          <a:bodyPr/>
          <a:lstStyle/>
          <a:p>
            <a:r>
              <a:rPr lang="en-US"/>
              <a:t>Energy Efficiency</a:t>
            </a:r>
          </a:p>
        </p:txBody>
      </p:sp>
      <p:sp>
        <p:nvSpPr>
          <p:cNvPr id="4" name="Text Placeholder 3">
            <a:extLst>
              <a:ext uri="{FF2B5EF4-FFF2-40B4-BE49-F238E27FC236}">
                <a16:creationId xmlns:a16="http://schemas.microsoft.com/office/drawing/2014/main" id="{D36F796B-08C5-C1A8-E082-C831E2C7D8C8}"/>
              </a:ext>
            </a:extLst>
          </p:cNvPr>
          <p:cNvSpPr>
            <a:spLocks noGrp="1"/>
          </p:cNvSpPr>
          <p:nvPr>
            <p:ph type="body" sz="quarter" idx="15"/>
          </p:nvPr>
        </p:nvSpPr>
        <p:spPr>
          <a:xfrm>
            <a:off x="489562" y="2067962"/>
            <a:ext cx="5606438" cy="4364736"/>
          </a:xfrm>
        </p:spPr>
        <p:txBody>
          <a:bodyPr lIns="91440" tIns="45720" rIns="91440" bIns="45720" numCol="1" spcCol="548640" anchor="t"/>
          <a:lstStyle/>
          <a:p>
            <a:pPr marL="285750" indent="-285750">
              <a:buFont typeface="Arial"/>
              <a:buChar char="•"/>
            </a:pPr>
            <a:r>
              <a:rPr lang="en-US" sz="1800">
                <a:solidFill>
                  <a:srgbClr val="3567B1"/>
                </a:solidFill>
                <a:ea typeface="Calibri"/>
                <a:cs typeface="Calibri"/>
              </a:rPr>
              <a:t>Support Building Decarbonization in the Commonwealth</a:t>
            </a:r>
          </a:p>
          <a:p>
            <a:pPr marL="625475" lvl="1" indent="-285750">
              <a:buFont typeface="Arial"/>
              <a:buChar char="•"/>
            </a:pPr>
            <a:r>
              <a:rPr lang="en-US" sz="1400">
                <a:solidFill>
                  <a:srgbClr val="3567B1"/>
                </a:solidFill>
                <a:ea typeface="Calibri"/>
                <a:cs typeface="Calibri"/>
              </a:rPr>
              <a:t>Collaborate with Mass Save program on customer enhancements</a:t>
            </a:r>
          </a:p>
          <a:p>
            <a:pPr marL="625475" lvl="1" indent="-285750">
              <a:buFont typeface="Arial"/>
              <a:buChar char="•"/>
            </a:pPr>
            <a:r>
              <a:rPr lang="en-US" sz="1400">
                <a:solidFill>
                  <a:srgbClr val="3567B1"/>
                </a:solidFill>
                <a:ea typeface="Calibri"/>
                <a:cs typeface="Calibri"/>
              </a:rPr>
              <a:t>Ensure Lawrence, Andover and North Andover homes and businesses are served through Merrimack Valley Renewal Fund</a:t>
            </a:r>
          </a:p>
          <a:p>
            <a:pPr marL="625475" lvl="1" indent="-285750">
              <a:buFont typeface="Arial"/>
              <a:buChar char="•"/>
            </a:pPr>
            <a:r>
              <a:rPr lang="en-US" sz="1400">
                <a:solidFill>
                  <a:srgbClr val="3567B1"/>
                </a:solidFill>
                <a:ea typeface="Calibri"/>
                <a:cs typeface="Calibri"/>
              </a:rPr>
              <a:t>Updated building codes, Commercial PACE (</a:t>
            </a:r>
            <a:r>
              <a:rPr lang="en-US" sz="1300">
                <a:solidFill>
                  <a:srgbClr val="3567B1"/>
                </a:solidFill>
                <a:ea typeface="Calibri"/>
                <a:cs typeface="Calibri"/>
              </a:rPr>
              <a:t>Property Assessed Clean Energy</a:t>
            </a:r>
            <a:r>
              <a:rPr lang="en-US" sz="1400">
                <a:solidFill>
                  <a:srgbClr val="3567B1"/>
                </a:solidFill>
                <a:ea typeface="Calibri"/>
                <a:cs typeface="Calibri"/>
              </a:rPr>
              <a:t>) guidelines, training and technical assistance</a:t>
            </a:r>
          </a:p>
          <a:p>
            <a:pPr marL="625475" lvl="1" indent="-285750">
              <a:buFont typeface="Arial"/>
              <a:buChar char="•"/>
            </a:pPr>
            <a:r>
              <a:rPr lang="en-US" sz="1400">
                <a:solidFill>
                  <a:srgbClr val="3567B1"/>
                </a:solidFill>
                <a:ea typeface="Calibri"/>
                <a:cs typeface="Calibri"/>
              </a:rPr>
              <a:t>Continue Affordable Housing Decarbonization Grants</a:t>
            </a:r>
          </a:p>
          <a:p>
            <a:pPr marL="625475" lvl="1" indent="-285750">
              <a:buFont typeface="Arial,Sans-Serif"/>
              <a:buChar char="•"/>
            </a:pPr>
            <a:r>
              <a:rPr lang="en-US" sz="1400">
                <a:solidFill>
                  <a:srgbClr val="3567B1"/>
                </a:solidFill>
                <a:ea typeface="Calibri"/>
                <a:cs typeface="Calibri"/>
              </a:rPr>
              <a:t>Secure and begin to use federal grant money</a:t>
            </a:r>
          </a:p>
          <a:p>
            <a:pPr marL="285750" indent="-285750">
              <a:buFont typeface="Arial"/>
              <a:buChar char="•"/>
            </a:pPr>
            <a:r>
              <a:rPr lang="en-US" sz="1800">
                <a:solidFill>
                  <a:srgbClr val="3567B1"/>
                </a:solidFill>
                <a:ea typeface="Calibri"/>
                <a:cs typeface="Calibri"/>
              </a:rPr>
              <a:t>Improve opportunities for public understanding and feedback on Energy Efficiency</a:t>
            </a:r>
          </a:p>
          <a:p>
            <a:pPr marL="285750" indent="-285750">
              <a:buFont typeface="Arial"/>
              <a:buChar char="•"/>
            </a:pPr>
            <a:r>
              <a:rPr lang="en-US" sz="1800">
                <a:solidFill>
                  <a:srgbClr val="3567B1"/>
                </a:solidFill>
                <a:ea typeface="Calibri"/>
                <a:cs typeface="Calibri"/>
              </a:rPr>
              <a:t>Launch Building Energy Reporting, which requires all owners of buildings over 20,000 square feet to report building energy use, develop guidelines to support compliance</a:t>
            </a:r>
          </a:p>
          <a:p>
            <a:pPr marL="285750" indent="-285750">
              <a:buFont typeface="Arial"/>
              <a:buChar char="•"/>
            </a:pPr>
            <a:endParaRPr lang="en-US">
              <a:ea typeface="Calibri"/>
              <a:cs typeface="Calibri"/>
            </a:endParaRPr>
          </a:p>
          <a:p>
            <a:endParaRPr lang="en-US">
              <a:ea typeface="Calibri"/>
              <a:cs typeface="Calibri"/>
            </a:endParaRPr>
          </a:p>
        </p:txBody>
      </p:sp>
      <p:sp>
        <p:nvSpPr>
          <p:cNvPr id="5" name="Text Placeholder 4">
            <a:extLst>
              <a:ext uri="{FF2B5EF4-FFF2-40B4-BE49-F238E27FC236}">
                <a16:creationId xmlns:a16="http://schemas.microsoft.com/office/drawing/2014/main" id="{555BE904-DBB5-7CBD-FF4A-9BF9EF749DB9}"/>
              </a:ext>
            </a:extLst>
          </p:cNvPr>
          <p:cNvSpPr>
            <a:spLocks noGrp="1"/>
          </p:cNvSpPr>
          <p:nvPr>
            <p:ph type="body" sz="quarter" idx="16"/>
          </p:nvPr>
        </p:nvSpPr>
        <p:spPr>
          <a:xfrm>
            <a:off x="482025" y="1358732"/>
            <a:ext cx="5524138" cy="534585"/>
          </a:xfrm>
        </p:spPr>
        <p:txBody>
          <a:bodyPr/>
          <a:lstStyle/>
          <a:p>
            <a:r>
              <a:rPr lang="en-US" sz="2800"/>
              <a:t>Goals for 2025</a:t>
            </a:r>
          </a:p>
        </p:txBody>
      </p:sp>
      <p:pic>
        <p:nvPicPr>
          <p:cNvPr id="13" name="Picture Placeholder 12">
            <a:extLst>
              <a:ext uri="{FF2B5EF4-FFF2-40B4-BE49-F238E27FC236}">
                <a16:creationId xmlns:a16="http://schemas.microsoft.com/office/drawing/2014/main" id="{FDB01804-7B04-7A6C-68DA-0BC11C2E3BB2}"/>
              </a:ext>
              <a:ext uri="{C183D7F6-B498-43B3-948B-1728B52AA6E4}">
                <adec:decorative xmlns:adec="http://schemas.microsoft.com/office/drawing/2017/decorative" val="1"/>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t="1347" b="1347"/>
          <a:stretch>
            <a:fillRect/>
          </a:stretch>
        </p:blipFill>
        <p:spPr>
          <a:xfrm rot="5400000">
            <a:off x="6967538" y="1446213"/>
            <a:ext cx="5499100" cy="4013200"/>
          </a:xfrm>
        </p:spPr>
      </p:pic>
    </p:spTree>
    <p:extLst>
      <p:ext uri="{BB962C8B-B14F-4D97-AF65-F5344CB8AC3E}">
        <p14:creationId xmlns:p14="http://schemas.microsoft.com/office/powerpoint/2010/main" val="804248045"/>
      </p:ext>
    </p:extLst>
  </p:cSld>
  <p:clrMapOvr>
    <a:masterClrMapping/>
  </p:clrMapOvr>
</p:sld>
</file>

<file path=ppt/theme/theme1.xml><?xml version="1.0" encoding="utf-8"?>
<a:theme xmlns:a="http://schemas.openxmlformats.org/drawingml/2006/main" name="Office Theme">
  <a:themeElements>
    <a:clrScheme name="Custom 1">
      <a:dk1>
        <a:sysClr val="windowText" lastClr="000000"/>
      </a:dk1>
      <a:lt1>
        <a:sysClr val="window" lastClr="FFFFFF"/>
      </a:lt1>
      <a:dk2>
        <a:srgbClr val="232323"/>
      </a:dk2>
      <a:lt2>
        <a:srgbClr val="FFFFFF"/>
      </a:lt2>
      <a:accent1>
        <a:srgbClr val="1E7F7B"/>
      </a:accent1>
      <a:accent2>
        <a:srgbClr val="2C3B90"/>
      </a:accent2>
      <a:accent3>
        <a:srgbClr val="79BF4C"/>
      </a:accent3>
      <a:accent4>
        <a:srgbClr val="D7D955"/>
      </a:accent4>
      <a:accent5>
        <a:srgbClr val="6E87C4"/>
      </a:accent5>
      <a:accent6>
        <a:srgbClr val="FFFFFF"/>
      </a:accent6>
      <a:hlink>
        <a:srgbClr val="2C3B90"/>
      </a:hlink>
      <a:folHlink>
        <a:srgbClr val="1E7F7B"/>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1DF057FC68AFD74FBB050BF9A24A083F" ma:contentTypeVersion="15" ma:contentTypeDescription="Create a new document." ma:contentTypeScope="" ma:versionID="f491c3351df8895a55b13c57f2ad1d95">
  <xsd:schema xmlns:xsd="http://www.w3.org/2001/XMLSchema" xmlns:xs="http://www.w3.org/2001/XMLSchema" xmlns:p="http://schemas.microsoft.com/office/2006/metadata/properties" xmlns:ns2="205770a5-936c-4772-8c84-e03eb7b44e46" xmlns:ns3="3bf83135-4203-4769-b93c-639af2b361b8" targetNamespace="http://schemas.microsoft.com/office/2006/metadata/properties" ma:root="true" ma:fieldsID="085ac459e4f9bbc79806ca7fe865c785" ns2:_="" ns3:_="">
    <xsd:import namespace="205770a5-936c-4772-8c84-e03eb7b44e46"/>
    <xsd:import namespace="3bf83135-4203-4769-b93c-639af2b361b8"/>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SearchProperties" minOccurs="0"/>
                <xsd:element ref="ns3:MediaServiceObjectDetectorVersions" minOccurs="0"/>
                <xsd:element ref="ns3:lcf76f155ced4ddcb4097134ff3c332f" minOccurs="0"/>
                <xsd:element ref="ns2:TaxCatchAll" minOccurs="0"/>
                <xsd:element ref="ns3:MediaServiceDateTaken" minOccurs="0"/>
                <xsd:element ref="ns3:MediaServiceOCR" minOccurs="0"/>
                <xsd:element ref="ns3:MediaServiceGenerationTime" minOccurs="0"/>
                <xsd:element ref="ns3:MediaServiceEventHashCode" minOccurs="0"/>
                <xsd:element ref="ns3:MediaLengthInSeconds" minOccurs="0"/>
                <xsd:element ref="ns3:DateforDele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05770a5-936c-4772-8c84-e03eb7b44e46"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TaxCatchAll" ma:index="16" nillable="true" ma:displayName="Taxonomy Catch All Column" ma:hidden="true" ma:list="{7e83b223-df92-4d10-aa8c-3864aee27e76}" ma:internalName="TaxCatchAll" ma:showField="CatchAllData" ma:web="205770a5-936c-4772-8c84-e03eb7b44e46">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3bf83135-4203-4769-b93c-639af2b361b8"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SearchProperties" ma:index="12" nillable="true" ma:displayName="MediaServiceSearchProperties" ma:hidden="true" ma:internalName="MediaServiceSearchProperties" ma:readOnly="true">
      <xsd:simpleType>
        <xsd:restriction base="dms:Note"/>
      </xsd:simpleType>
    </xsd:element>
    <xsd:element name="MediaServiceObjectDetectorVersions" ma:index="13" nillable="true" ma:displayName="MediaServiceObjectDetectorVersions" ma:hidden="true" ma:indexed="true" ma:internalName="MediaServiceObjectDetectorVersions" ma:readOnly="true">
      <xsd:simpleType>
        <xsd:restriction base="dms:Text"/>
      </xsd:simpleType>
    </xsd:element>
    <xsd:element name="lcf76f155ced4ddcb4097134ff3c332f" ma:index="15" nillable="true" ma:taxonomy="true" ma:internalName="lcf76f155ced4ddcb4097134ff3c332f" ma:taxonomyFieldName="MediaServiceImageTags" ma:displayName="Image Tags" ma:readOnly="false" ma:fieldId="{5cf76f15-5ced-4ddc-b409-7134ff3c332f}" ma:taxonomyMulti="true" ma:sspId="9f123c60-6d59-4beb-a46f-4c7d903a1f29" ma:termSetId="09814cd3-568e-fe90-9814-8d621ff8fb84" ma:anchorId="fba54fb3-c3e1-fe81-a776-ca4b69148c4d" ma:open="true" ma:isKeyword="false">
      <xsd:complexType>
        <xsd:sequence>
          <xsd:element ref="pc:Terms" minOccurs="0" maxOccurs="1"/>
        </xsd:sequence>
      </xsd:complexType>
    </xsd:element>
    <xsd:element name="MediaServiceDateTaken" ma:index="17" nillable="true" ma:displayName="MediaServiceDateTaken" ma:hidden="true" ma:indexed="true" ma:internalName="MediaServiceDateTaken"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ServiceGenerationTime" ma:index="19" nillable="true" ma:displayName="MediaServiceGenerationTime" ma:hidden="true" ma:internalName="MediaServiceGenerationTime" ma:readOnly="true">
      <xsd:simpleType>
        <xsd:restriction base="dms:Text"/>
      </xsd:simpleType>
    </xsd:element>
    <xsd:element name="MediaServiceEventHashCode" ma:index="20" nillable="true" ma:displayName="MediaServiceEventHashCode" ma:hidden="true" ma:internalName="MediaServiceEventHashCode" ma:readOnly="true">
      <xsd:simpleType>
        <xsd:restriction base="dms:Text"/>
      </xsd:simpleType>
    </xsd:element>
    <xsd:element name="MediaLengthInSeconds" ma:index="21" nillable="true" ma:displayName="MediaLengthInSeconds" ma:hidden="true" ma:internalName="MediaLengthInSeconds" ma:readOnly="true">
      <xsd:simpleType>
        <xsd:restriction base="dms:Unknown"/>
      </xsd:simpleType>
    </xsd:element>
    <xsd:element name="DateforDeletion" ma:index="22" nillable="true" ma:displayName="Date for Deletion" ma:description="This folder will be removed on this date" ma:format="DateOnly" ma:internalName="DateforDeletion">
      <xsd:simpleType>
        <xsd:restriction base="dms:DateTim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3bf83135-4203-4769-b93c-639af2b361b8">
      <Terms xmlns="http://schemas.microsoft.com/office/infopath/2007/PartnerControls"/>
    </lcf76f155ced4ddcb4097134ff3c332f>
    <TaxCatchAll xmlns="205770a5-936c-4772-8c84-e03eb7b44e46" xsi:nil="true"/>
    <DateforDeletion xmlns="3bf83135-4203-4769-b93c-639af2b361b8" xsi:nil="true"/>
  </documentManagement>
</p:properties>
</file>

<file path=customXml/itemProps1.xml><?xml version="1.0" encoding="utf-8"?>
<ds:datastoreItem xmlns:ds="http://schemas.openxmlformats.org/officeDocument/2006/customXml" ds:itemID="{8C6907E9-F5BF-47A0-8F37-34C8D6E2AAE4}">
  <ds:schemaRefs>
    <ds:schemaRef ds:uri="http://schemas.microsoft.com/sharepoint/v3/contenttype/forms"/>
  </ds:schemaRefs>
</ds:datastoreItem>
</file>

<file path=customXml/itemProps2.xml><?xml version="1.0" encoding="utf-8"?>
<ds:datastoreItem xmlns:ds="http://schemas.openxmlformats.org/officeDocument/2006/customXml" ds:itemID="{5D39234E-9845-44CB-8593-134F11638767}"/>
</file>

<file path=customXml/itemProps3.xml><?xml version="1.0" encoding="utf-8"?>
<ds:datastoreItem xmlns:ds="http://schemas.openxmlformats.org/officeDocument/2006/customXml" ds:itemID="{3F26BAFE-A874-4EC2-8969-211D7AD35007}">
  <ds:schemaRefs>
    <ds:schemaRef ds:uri="acfa276b-4a56-46b4-b275-3bfd83a0c9ce"/>
    <ds:schemaRef ds:uri="f4537cc0-5f84-424b-92b6-409d02327cad"/>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docMetadata/LabelInfo.xml><?xml version="1.0" encoding="utf-8"?>
<clbl:labelList xmlns:clbl="http://schemas.microsoft.com/office/2020/mipLabelMetadata">
  <clbl:label id="{3e861d16-48b7-4a0e-9806-8c04d81b7b2a}" enabled="0" method="" siteId="{3e861d16-48b7-4a0e-9806-8c04d81b7b2a}" removed="1"/>
</clbl:labelList>
</file>

<file path=docProps/app.xml><?xml version="1.0" encoding="utf-8"?>
<Properties xmlns="http://schemas.openxmlformats.org/officeDocument/2006/extended-properties" xmlns:vt="http://schemas.openxmlformats.org/officeDocument/2006/docPropsVTypes">
  <Application>Microsoft Office PowerPoint</Application>
  <PresentationFormat>Widescreen</PresentationFormat>
  <Slides>23</Slides>
  <Notes>1</Notes>
  <HiddenSlides>0</HiddenSlides>
  <ScaleCrop>false</ScaleCrop>
  <HeadingPairs>
    <vt:vector size="4" baseType="variant">
      <vt:variant>
        <vt:lpstr>Theme</vt:lpstr>
      </vt:variant>
      <vt:variant>
        <vt:i4>2</vt:i4>
      </vt:variant>
      <vt:variant>
        <vt:lpstr>Slide Titles</vt:lpstr>
      </vt:variant>
      <vt:variant>
        <vt:i4>23</vt:i4>
      </vt:variant>
    </vt:vector>
  </HeadingPairs>
  <TitlesOfParts>
    <vt:vector size="25" baseType="lpstr">
      <vt:lpstr>Office Theme</vt:lpstr>
      <vt:lpstr>Custom Design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Generous Art</dc:creator>
  <cp:revision>1</cp:revision>
  <dcterms:created xsi:type="dcterms:W3CDTF">2022-11-15T11:17:26Z</dcterms:created>
  <dcterms:modified xsi:type="dcterms:W3CDTF">2025-01-15T20:42:58Z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0x0101001DF057FC68AFD74FBB050BF9A24A083F</vt:lpwstr>
  </property>
  <property fmtid="{D5CDD505-2E9C-101B-9397-08002B2CF9AE}" pid="3" name="MediaServiceImageTags">
    <vt:lpwstr/>
  </property>
</Properties>
</file>