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modernComment_7FE4DEF7_B3617AE5.xml" ContentType="application/vnd.ms-powerpoint.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5" r:id="rId4"/>
  </p:sldMasterIdLst>
  <p:notesMasterIdLst>
    <p:notesMasterId r:id="rId26"/>
  </p:notesMasterIdLst>
  <p:sldIdLst>
    <p:sldId id="256" r:id="rId5"/>
    <p:sldId id="2145705583" r:id="rId6"/>
    <p:sldId id="2145705702" r:id="rId7"/>
    <p:sldId id="2145705719" r:id="rId8"/>
    <p:sldId id="2145705740" r:id="rId9"/>
    <p:sldId id="2145705741" r:id="rId10"/>
    <p:sldId id="2145705734" r:id="rId11"/>
    <p:sldId id="2145705749" r:id="rId12"/>
    <p:sldId id="2145705750" r:id="rId13"/>
    <p:sldId id="2145705751" r:id="rId14"/>
    <p:sldId id="2145705755" r:id="rId15"/>
    <p:sldId id="2145705756" r:id="rId16"/>
    <p:sldId id="2145705753" r:id="rId17"/>
    <p:sldId id="2145705754" r:id="rId18"/>
    <p:sldId id="2145705757" r:id="rId19"/>
    <p:sldId id="2145705758" r:id="rId20"/>
    <p:sldId id="2145705759" r:id="rId21"/>
    <p:sldId id="2145705724" r:id="rId22"/>
    <p:sldId id="2145705760" r:id="rId23"/>
    <p:sldId id="2145705703" r:id="rId24"/>
    <p:sldId id="2145705744" r:id="rId2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80" userDrawn="1">
          <p15:clr>
            <a:srgbClr val="A4A3A4"/>
          </p15:clr>
        </p15:guide>
        <p15:guide id="2" pos="2184"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21B9E0C-1823-9ABF-8D52-FAC168531F6B}" name="Delaney, Megan R. (A&amp;F)" initials="DMR(" userId="S::Megan.R.Delaney2@mass.gov::730d6824-8d60-4eb8-89aa-b1380896617a" providerId="AD"/>
  <p188:author id="{9752AE1A-BD6E-C802-793E-6B450C9BDE1C}" name="Stone, Ben (EOHLC)" initials="S(" userId="S::ben.stone@mass.gov::0f424737-e0a8-485e-8b2b-d868465df3b2" providerId="AD"/>
  <p188:author id="{DDF49221-BD9C-7E7D-BD1D-1FED62A37D93}" name="Simao, Conor (A&amp;F)" initials="S(" userId="S::conor.simao@mass.gov::24a3fdc9-76f9-44a5-9eb3-4d4cffee8da6" providerId="AD"/>
  <p188:author id="{02DF5826-D80F-0AD6-7A68-3C181699E5B1}" name="Marceau, Amelia (A&amp;F)" initials="M(" userId="S::amelia.marceau@mass.gov::6c42bb6f-22e3-476b-a51a-b4799ff4565c" providerId="AD"/>
  <p188:author id="{87268935-4B0D-9DCD-E85C-FDE5BA153150}" name="Rooney, Jake (A&amp;F)" initials="R(" userId="S::jake.rooney@mass.gov::0b895a14-7b0d-4122-bdb6-b61f1a8e0c82" providerId="AD"/>
  <p188:author id="{5BD31E40-FB79-2EFE-E104-927707A0C9B6}" name="Reardon, Timothy (EOHLC)" initials="TR" userId="S::Timothy.Reardon2@mass.gov::31339d56-df5e-429b-974c-d8934eead266" providerId="AD"/>
  <p188:author id="{03BF0441-3D68-6BF3-0FE4-8DAB55A9CE1E}" name="Caljouw, John (A&amp;F)" initials="CJ(" userId="S::john.Caljouw@mass.gov::98f79e61-9be3-4869-99d8-e269d906329f" providerId="AD"/>
  <p188:author id="{80AAC445-F916-5087-4AF0-9E650705E59A}" name="Taronas, Laura (A&amp;F)" initials="T(" userId="S::laura.taronas@mass.gov::e61f96bf-22d5-46a2-8cbd-f483af5681fd" providerId="AD"/>
  <p188:author id="{1470584B-79CF-69EE-322C-2705A162878B}" name="Bryant, Benjamin (EOHLC)" initials="BB(" userId="S::Benjamin.Bryant@mass.gov::d9f20d2d-3d0a-4c4c-bc1c-5d95aab57509" providerId="AD"/>
  <p188:author id="{A531355E-2B15-76AA-81D6-FA6682EA9573}" name="Walsh, Matthew (EOHLC)" initials="WM" userId="S::matthew.walsh@mass.gov::6b9d2727-13b7-4fba-bda7-e67533322e9c" providerId="AD"/>
  <p188:author id="{5D0B106C-19C5-C25D-CC22-1F2C9A8B4A47}" name="Rubin, Roberta (EOHLC)" initials="RR" userId="S::roberta.rubin@mass.gov::2cbd6095-3de4-4e08-a541-e182ee3ba991" providerId="AD"/>
  <p188:author id="{755CA26C-E983-2981-90EC-EECEB853650F}" name="McLaughlin, Gina (EOHLC)" initials="M(" userId="S::gina.mclaughlin@mass.gov::34be0a45-b8e4-4c3b-8f50-cef1dc2b6f0b" providerId="AD"/>
  <p188:author id="{7D38A573-056E-60D3-8E60-1F2A5A13B5D1}" name="Sullivan, Dana C. (ANF)" initials="DCS" userId="Sullivan, Dana C. (ANF)" providerId="None"/>
  <p188:author id="{DD852876-9768-2730-E848-51568AB9C37A}" name="Ricciarelli, Julia (A&amp;F)" initials="R(" userId="S::julia.ricciarelli@mass.gov::22b536b9-b675-40a9-b573-19d5593eb837" providerId="AD"/>
  <p188:author id="{C631F979-F338-EDEB-5F1D-2578B91121E3}" name="Attia, Mark (A&amp;F)" initials="A(" userId="S::mark.attia@mass.gov::4aeb8811-86d4-4fe3-aa7a-edc5a4bee0c3" providerId="AD"/>
  <p188:author id="{DD67527A-C5DA-C6BC-AF98-9F9921C092EE}" name="Walsh, Matthew (EOHLC)" initials="WM(" userId="S::Matthew.Walsh@mass.gov::6b9d2727-13b7-4fba-bda7-e67533322e9c" providerId="AD"/>
  <p188:author id="{4CAE6795-1068-CD6B-6BD3-1F72B1FA07A8}" name="Jesse Kanson-Benanav" initials="JK" userId="S::JesseKanson-Benanav@abundanthousingma.onmicrosoft.com::4cf58c7c-58fa-4e69-a99b-62f500f06064" providerId="AD"/>
  <p188:author id="{4E2B4199-C085-8E73-9EF6-9AFD60BEE019}" name="DeHaven, Carter (A&amp;F)" initials="D(" userId="S::carter.dehaven@mass.gov::481c3a8d-9d64-40e7-8e99-d539b562e513" providerId="AD"/>
  <p188:author id="{36AB639B-E166-9380-9F55-3ED993DE57A1}" name="Barrese, Sarah (EOHLC)" initials="SB" userId="S::Sarah.Barrese2@mass.gov::60d0b564-cec7-47ef-b244-e30e0cfbf4b7" providerId="AD"/>
  <p188:author id="{7F64CD9D-A50E-A048-F989-5748E3F4AF09}" name="Kluchman, Chris (EOHLC)" initials="CK" userId="S::Chris.Kluchman@mass.gov::3b2805cf-7dc0-4105-8ee7-e9f9424f61fe" providerId="AD"/>
  <p188:author id="{E928B0A5-0EEB-7C36-140C-297ACD6F18B2}" name="Tierney, Sean (EOHLC)" initials="ST" userId="S::Sean.Tierney@mass.gov::7a98376c-9b3b-40c3-bb0f-571004252cd9" providerId="AD"/>
  <p188:author id="{557D60B5-E313-7BFF-B708-0D087EF5CC2E}" name="Razzaq, Fatima (EOHLC)" initials="R(" userId="S::fatima.razzaq@mass.gov::cde9a7e3-8673-4b79-b8f3-7056c8fe4543" providerId="AD"/>
  <p188:author id="{250876BA-F1AD-14B1-2976-6B6B94EB1832}" name="Coogan, John (A&amp;F)" initials="CJ(" userId="S::John.Coogan2@mass.gov::9ac26b41-245e-4f87-940c-21856b06aa5b" providerId="AD"/>
  <p188:author id="{C05ABEC0-E5CA-6F31-B971-DD1FDC6FCC51}" name="Zamborlini, Filipe (EOHLC)" initials="FZ" userId="S::Filipe.Zamborlini@mass.gov::d258b38a-e832-4fb6-b534-07694169758c" providerId="AD"/>
  <p188:author id="{B0AB71C7-4937-DC37-7FB2-9EE2B9145795}" name="Tierney, Sean (EOHLC)" initials="TS" userId="S::sean.tierney@mass.gov::7a98376c-9b3b-40c3-bb0f-571004252cd9" providerId="AD"/>
  <p188:author id="{2EFB27D2-5561-7D95-F0B4-D9E809F4A868}" name="Shupin, Eric (EOHLC)" initials="S(" userId="S::eric.shupin@mass.gov::c0128860-9151-4cc9-aba2-fd00b56a7c93" providerId="AD"/>
  <p188:author id="{37A928D6-7D11-640A-825D-EF51D928CA94}" name="Simao, Conor (A&amp;F)" initials="SC(" userId="S::Conor.Simao@mass.gov::24a3fdc9-76f9-44a5-9eb3-4d4cffee8da6" providerId="AD"/>
  <p188:author id="{44063EDF-C9FF-F029-E99B-05E45AD09F2D}" name="Renkert, Sara (A&amp;F)" initials="R(" userId="S::sara.renkert@mass.gov::bbfca1a2-6040-42c4-9130-046d166ca358" providerId="AD"/>
  <p188:author id="{5B6282E4-328C-95C6-0EEE-93E1EB5BFD61}" name="Connors, Kaitlyn (A&amp;F)" initials="CK(" userId="S::Kaitlyn.Connors@mass.gov::40e30303-1c2c-4e3c-8345-7c82e4704ecd" providerId="AD"/>
  <p188:author id="{318524F4-E8AA-09B8-D395-D4B952D3FB85}" name="Christopher Marino" initials="CM" userId="S::Christopher.Marino@mass.gov::6cf04f02-1305-410e-ba8b-a7e1fa5d7de3" providerId="AD"/>
  <p188:author id="{B9E483F5-1E99-AD31-9F70-1FF1F133CDED}" name="DeHaven, Carter (A&amp;F)" initials="CD" userId="S::Carter.DeHaven@mass.gov::481c3a8d-9d64-40e7-8e99-d539b562e513" providerId="AD"/>
  <p188:author id="{874EF8FB-0CE7-0198-341B-19C8688BAF69}" name="Coogan, John (A&amp;F)" initials="C(" userId="S::john.coogan2@mass.gov::9ac26b41-245e-4f87-940c-21856b06aa5b"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ee, Jihae A. (A&amp;F)" initials="LJA(" lastIdx="1" clrIdx="0">
    <p:extLst>
      <p:ext uri="{19B8F6BF-5375-455C-9EA6-DF929625EA0E}">
        <p15:presenceInfo xmlns:p15="http://schemas.microsoft.com/office/powerpoint/2012/main" userId="S::Jihae.A.Lee@mass.gov::f5d32d7f-c765-4fd4-bae8-c6ceadb603e2" providerId="AD"/>
      </p:ext>
    </p:extLst>
  </p:cmAuthor>
  <p:cmAuthor id="2" name="Attia, Mark (A&amp;F)" initials="A(" lastIdx="1" clrIdx="1">
    <p:extLst>
      <p:ext uri="{19B8F6BF-5375-455C-9EA6-DF929625EA0E}">
        <p15:presenceInfo xmlns:p15="http://schemas.microsoft.com/office/powerpoint/2012/main" userId="S::mark.attia@mass.gov::4aeb8811-86d4-4fe3-aa7a-edc5a4bee0c3" providerId="AD"/>
      </p:ext>
    </p:extLst>
  </p:cmAuthor>
  <p:cmAuthor id="3" name="Amanda Lee" initials="AL" lastIdx="1" clrIdx="2">
    <p:extLst>
      <p:ext uri="{19B8F6BF-5375-455C-9EA6-DF929625EA0E}">
        <p15:presenceInfo xmlns:p15="http://schemas.microsoft.com/office/powerpoint/2012/main" userId="S::Amanda.Lee@Jefferies.com::a687420c-f119-4693-8740-1458f753c6f2" providerId="AD"/>
      </p:ext>
    </p:extLst>
  </p:cmAuthor>
  <p:cmAuthor id="4" name="Simao, Conor (A&amp;F)" initials="SC(" lastIdx="6" clrIdx="3">
    <p:extLst>
      <p:ext uri="{19B8F6BF-5375-455C-9EA6-DF929625EA0E}">
        <p15:presenceInfo xmlns:p15="http://schemas.microsoft.com/office/powerpoint/2012/main" userId="S::Conor.Simao@mass.gov::24a3fdc9-76f9-44a5-9eb3-4d4cffee8da6" providerId="AD"/>
      </p:ext>
    </p:extLst>
  </p:cmAuthor>
  <p:cmAuthor id="5" name="Delaney, Megan R. (A&amp;F)" initials="D(" lastIdx="5" clrIdx="4">
    <p:extLst>
      <p:ext uri="{19B8F6BF-5375-455C-9EA6-DF929625EA0E}">
        <p15:presenceInfo xmlns:p15="http://schemas.microsoft.com/office/powerpoint/2012/main" userId="S::megan.r.delaney2@mass.gov::730d6824-8d60-4eb8-89aa-b1380896617a" providerId="AD"/>
      </p:ext>
    </p:extLst>
  </p:cmAuthor>
  <p:cmAuthor id="6" name="Coogan, John (A&amp;F)" initials="C(" lastIdx="2" clrIdx="5">
    <p:extLst>
      <p:ext uri="{19B8F6BF-5375-455C-9EA6-DF929625EA0E}">
        <p15:presenceInfo xmlns:p15="http://schemas.microsoft.com/office/powerpoint/2012/main" userId="S::john.coogan2@mass.gov::9ac26b41-245e-4f87-940c-21856b06aa5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558F"/>
    <a:srgbClr val="CCD1DB"/>
    <a:srgbClr val="388557"/>
    <a:srgbClr val="D2ECDC"/>
    <a:srgbClr val="C6EFCE"/>
    <a:srgbClr val="FFC7CE"/>
    <a:srgbClr val="FFEB9C"/>
    <a:srgbClr val="FFFFCC"/>
    <a:srgbClr val="F2F2F2"/>
    <a:srgbClr val="F6C51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1080"/>
        <p:guide pos="2184"/>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commentAuthors" Target="commentAuthors.xml"/><Relationship Id="rId30" Type="http://schemas.openxmlformats.org/officeDocument/2006/relationships/theme" Target="theme/theme1.xml"/></Relationships>
</file>

<file path=ppt/comments/modernComment_7FE4DEF7_B3617AE5.xml><?xml version="1.0" encoding="utf-8"?>
<p188:cmLst xmlns:a="http://schemas.openxmlformats.org/drawingml/2006/main" xmlns:r="http://schemas.openxmlformats.org/officeDocument/2006/relationships" xmlns:p188="http://schemas.microsoft.com/office/powerpoint/2018/8/main">
  <p188:cm id="{C7E6F327-C7A5-4358-B9ED-FFA86DD9BDAE}" authorId="{A531355E-2B15-76AA-81D6-FA6682EA9573}" status="resolved" created="2025-05-05T14:48:29.449" complete="100000">
    <ac:txMkLst xmlns:ac="http://schemas.microsoft.com/office/drawing/2013/main/command">
      <pc:docMk xmlns:pc="http://schemas.microsoft.com/office/powerpoint/2013/main/command"/>
      <pc:sldMk xmlns:pc="http://schemas.microsoft.com/office/powerpoint/2013/main/command" cId="3009510117" sldId="2145705719"/>
      <ac:spMk id="3" creationId="{61DBD839-C784-C897-BE2C-2C971338278C}"/>
      <ac:txMk cp="0" len="29">
        <ac:context len="30" hash="3007309791"/>
      </ac:txMk>
    </ac:txMkLst>
    <p188:pos x="8146676" y="4572000"/>
    <p188:txBody>
      <a:bodyPr/>
      <a:lstStyle/>
      <a:p>
        <a:r>
          <a:rPr lang="en-US"/>
          <a:t>Organize differently -- asterisks on non-members, different columns for members, topics</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37840" cy="466434"/>
          </a:xfrm>
          <a:prstGeom prst="rect">
            <a:avLst/>
          </a:prstGeom>
        </p:spPr>
        <p:txBody>
          <a:bodyPr vert="horz" lIns="80168" tIns="40085" rIns="80168" bIns="40085" rtlCol="0"/>
          <a:lstStyle>
            <a:lvl1pPr algn="l">
              <a:defRPr sz="1100"/>
            </a:lvl1pPr>
          </a:lstStyle>
          <a:p>
            <a:endParaRPr lang="en-US"/>
          </a:p>
        </p:txBody>
      </p:sp>
      <p:sp>
        <p:nvSpPr>
          <p:cNvPr id="3" name="Date Placeholder 2"/>
          <p:cNvSpPr>
            <a:spLocks noGrp="1"/>
          </p:cNvSpPr>
          <p:nvPr>
            <p:ph type="dt" idx="1"/>
          </p:nvPr>
        </p:nvSpPr>
        <p:spPr>
          <a:xfrm>
            <a:off x="3970938" y="2"/>
            <a:ext cx="3037840" cy="466434"/>
          </a:xfrm>
          <a:prstGeom prst="rect">
            <a:avLst/>
          </a:prstGeom>
        </p:spPr>
        <p:txBody>
          <a:bodyPr vert="horz" lIns="80168" tIns="40085" rIns="80168" bIns="40085" rtlCol="0"/>
          <a:lstStyle>
            <a:lvl1pPr algn="r">
              <a:defRPr sz="1100"/>
            </a:lvl1pPr>
          </a:lstStyle>
          <a:p>
            <a:fld id="{AAB89070-0BFF-4174-9B51-8A7B8537D771}" type="datetimeFigureOut">
              <a:rPr lang="en-US" smtClean="0"/>
              <a:t>5/20/2025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80168" tIns="40085" rIns="80168" bIns="40085" rtlCol="0" anchor="ctr"/>
          <a:lstStyle/>
          <a:p>
            <a:endParaRPr lang="en-US"/>
          </a:p>
        </p:txBody>
      </p:sp>
      <p:sp>
        <p:nvSpPr>
          <p:cNvPr id="5" name="Notes Placeholder 4"/>
          <p:cNvSpPr>
            <a:spLocks noGrp="1"/>
          </p:cNvSpPr>
          <p:nvPr>
            <p:ph type="body" sz="quarter" idx="3"/>
          </p:nvPr>
        </p:nvSpPr>
        <p:spPr>
          <a:xfrm>
            <a:off x="701040" y="4473894"/>
            <a:ext cx="5608320" cy="3660458"/>
          </a:xfrm>
          <a:prstGeom prst="rect">
            <a:avLst/>
          </a:prstGeom>
        </p:spPr>
        <p:txBody>
          <a:bodyPr vert="horz" lIns="80168" tIns="40085" rIns="80168" bIns="4008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80168" tIns="40085" rIns="80168" bIns="40085" rtlCol="0" anchor="b"/>
          <a:lstStyle>
            <a:lvl1pPr algn="l">
              <a:defRPr sz="11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80168" tIns="40085" rIns="80168" bIns="40085" rtlCol="0" anchor="b"/>
          <a:lstStyle>
            <a:lvl1pPr algn="r">
              <a:defRPr sz="1100"/>
            </a:lvl1pPr>
          </a:lstStyle>
          <a:p>
            <a:fld id="{DA14EB8E-230F-42FB-9C39-F1454E1689F2}" type="slidenum">
              <a:rPr lang="en-US" smtClean="0"/>
              <a:t>‹#›</a:t>
            </a:fld>
            <a:endParaRPr lang="en-US"/>
          </a:p>
        </p:txBody>
      </p:sp>
    </p:spTree>
    <p:extLst>
      <p:ext uri="{BB962C8B-B14F-4D97-AF65-F5344CB8AC3E}">
        <p14:creationId xmlns:p14="http://schemas.microsoft.com/office/powerpoint/2010/main" val="39540285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u="sng" dirty="0">
              <a:ea typeface="Calibri"/>
              <a:cs typeface="Calibri"/>
            </a:endParaRPr>
          </a:p>
          <a:p>
            <a:endParaRPr lang="en-US" b="1">
              <a:ea typeface="Calibri"/>
              <a:cs typeface="Calibri"/>
            </a:endParaRPr>
          </a:p>
          <a:p>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DA14EB8E-230F-42FB-9C39-F1454E1689F2}" type="slidenum">
              <a:rPr lang="en-US" smtClean="0"/>
              <a:t>1</a:t>
            </a:fld>
            <a:endParaRPr lang="en-US"/>
          </a:p>
        </p:txBody>
      </p:sp>
    </p:spTree>
    <p:extLst>
      <p:ext uri="{BB962C8B-B14F-4D97-AF65-F5344CB8AC3E}">
        <p14:creationId xmlns:p14="http://schemas.microsoft.com/office/powerpoint/2010/main" val="445941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4E459E-0AD9-F96D-1CC3-6D73B3B2B9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3D0B9E8-B06C-9955-3C87-A39D550C324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733A580-4680-6D53-0758-A237AAC26F5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68C7E81-47BC-0A0F-3013-45EC33D2275B}"/>
              </a:ext>
            </a:extLst>
          </p:cNvPr>
          <p:cNvSpPr>
            <a:spLocks noGrp="1"/>
          </p:cNvSpPr>
          <p:nvPr>
            <p:ph type="sldNum" sz="quarter" idx="5"/>
          </p:nvPr>
        </p:nvSpPr>
        <p:spPr/>
        <p:txBody>
          <a:bodyPr/>
          <a:lstStyle/>
          <a:p>
            <a:fld id="{DA14EB8E-230F-42FB-9C39-F1454E1689F2}" type="slidenum">
              <a:rPr lang="en-US" smtClean="0"/>
              <a:t>10</a:t>
            </a:fld>
            <a:endParaRPr lang="en-US"/>
          </a:p>
        </p:txBody>
      </p:sp>
    </p:spTree>
    <p:extLst>
      <p:ext uri="{BB962C8B-B14F-4D97-AF65-F5344CB8AC3E}">
        <p14:creationId xmlns:p14="http://schemas.microsoft.com/office/powerpoint/2010/main" val="5790119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498E59-5784-0B82-07FC-DC4313A160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7DFFA79-46AE-0342-87B8-5F124D03F46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3E2BA59-4FCB-05B8-02AC-D2F0FCBAC14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92617EA-D177-48AE-189E-F29373B8F8E6}"/>
              </a:ext>
            </a:extLst>
          </p:cNvPr>
          <p:cNvSpPr>
            <a:spLocks noGrp="1"/>
          </p:cNvSpPr>
          <p:nvPr>
            <p:ph type="sldNum" sz="quarter" idx="5"/>
          </p:nvPr>
        </p:nvSpPr>
        <p:spPr/>
        <p:txBody>
          <a:bodyPr/>
          <a:lstStyle/>
          <a:p>
            <a:fld id="{DA14EB8E-230F-42FB-9C39-F1454E1689F2}" type="slidenum">
              <a:rPr lang="en-US" smtClean="0"/>
              <a:t>11</a:t>
            </a:fld>
            <a:endParaRPr lang="en-US"/>
          </a:p>
        </p:txBody>
      </p:sp>
    </p:spTree>
    <p:extLst>
      <p:ext uri="{BB962C8B-B14F-4D97-AF65-F5344CB8AC3E}">
        <p14:creationId xmlns:p14="http://schemas.microsoft.com/office/powerpoint/2010/main" val="30656532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63C1DD-FD9C-E41C-EFA2-BDA2323E87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014C16B-4E69-9F8A-CE54-B8648D11050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90EBFBB-52EA-2319-3201-21B425C9F2DC}"/>
              </a:ext>
            </a:extLst>
          </p:cNvPr>
          <p:cNvSpPr>
            <a:spLocks noGrp="1"/>
          </p:cNvSpPr>
          <p:nvPr>
            <p:ph type="body" idx="1"/>
          </p:nvPr>
        </p:nvSpPr>
        <p:spPr/>
        <p:txBody>
          <a:bodyPr/>
          <a:lstStyle/>
          <a:p>
            <a:endParaRPr lang="en-US" b="1" u="sng">
              <a:ea typeface="Calibri"/>
              <a:cs typeface="Calibri"/>
            </a:endParaRPr>
          </a:p>
        </p:txBody>
      </p:sp>
      <p:sp>
        <p:nvSpPr>
          <p:cNvPr id="4" name="Slide Number Placeholder 3">
            <a:extLst>
              <a:ext uri="{FF2B5EF4-FFF2-40B4-BE49-F238E27FC236}">
                <a16:creationId xmlns:a16="http://schemas.microsoft.com/office/drawing/2014/main" id="{890CE72D-76E3-98A4-B5BB-8BF08F0DF09A}"/>
              </a:ext>
            </a:extLst>
          </p:cNvPr>
          <p:cNvSpPr>
            <a:spLocks noGrp="1"/>
          </p:cNvSpPr>
          <p:nvPr>
            <p:ph type="sldNum" sz="quarter" idx="5"/>
          </p:nvPr>
        </p:nvSpPr>
        <p:spPr/>
        <p:txBody>
          <a:bodyPr/>
          <a:lstStyle/>
          <a:p>
            <a:fld id="{DA14EB8E-230F-42FB-9C39-F1454E1689F2}" type="slidenum">
              <a:rPr lang="en-US" smtClean="0"/>
              <a:t>12</a:t>
            </a:fld>
            <a:endParaRPr lang="en-US"/>
          </a:p>
        </p:txBody>
      </p:sp>
    </p:spTree>
    <p:extLst>
      <p:ext uri="{BB962C8B-B14F-4D97-AF65-F5344CB8AC3E}">
        <p14:creationId xmlns:p14="http://schemas.microsoft.com/office/powerpoint/2010/main" val="8212084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7604FE-62ED-201D-2DEC-0C47DC97576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277071-4CB5-7E92-3B9D-E94E1F1067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253DCE3-F085-40BD-D7F9-6F03018C8D34}"/>
              </a:ext>
            </a:extLst>
          </p:cNvPr>
          <p:cNvSpPr>
            <a:spLocks noGrp="1"/>
          </p:cNvSpPr>
          <p:nvPr>
            <p:ph type="body" idx="1"/>
          </p:nvPr>
        </p:nvSpPr>
        <p:spPr/>
        <p:txBody>
          <a:bodyPr/>
          <a:lstStyle/>
          <a:p>
            <a:endParaRPr lang="en-US" b="1" u="sng" dirty="0">
              <a:ea typeface="Calibri"/>
              <a:cs typeface="Calibri"/>
            </a:endParaRPr>
          </a:p>
        </p:txBody>
      </p:sp>
      <p:sp>
        <p:nvSpPr>
          <p:cNvPr id="4" name="Slide Number Placeholder 3">
            <a:extLst>
              <a:ext uri="{FF2B5EF4-FFF2-40B4-BE49-F238E27FC236}">
                <a16:creationId xmlns:a16="http://schemas.microsoft.com/office/drawing/2014/main" id="{1FC55AF1-E4D5-C08B-6F60-4E4E3F8FF72E}"/>
              </a:ext>
            </a:extLst>
          </p:cNvPr>
          <p:cNvSpPr>
            <a:spLocks noGrp="1"/>
          </p:cNvSpPr>
          <p:nvPr>
            <p:ph type="sldNum" sz="quarter" idx="5"/>
          </p:nvPr>
        </p:nvSpPr>
        <p:spPr/>
        <p:txBody>
          <a:bodyPr/>
          <a:lstStyle/>
          <a:p>
            <a:fld id="{DA14EB8E-230F-42FB-9C39-F1454E1689F2}" type="slidenum">
              <a:rPr lang="en-US" smtClean="0"/>
              <a:t>13</a:t>
            </a:fld>
            <a:endParaRPr lang="en-US"/>
          </a:p>
        </p:txBody>
      </p:sp>
    </p:spTree>
    <p:extLst>
      <p:ext uri="{BB962C8B-B14F-4D97-AF65-F5344CB8AC3E}">
        <p14:creationId xmlns:p14="http://schemas.microsoft.com/office/powerpoint/2010/main" val="6676245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FFFE26-4A9B-C497-4872-B167D32B0CF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56F9CAD-F40F-36E4-5F37-F161EB139A8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A9E88B-319F-AEAE-EAAA-E4979AA48A1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B8F51CA-4DC7-79CE-8239-3A4186FC6B0D}"/>
              </a:ext>
            </a:extLst>
          </p:cNvPr>
          <p:cNvSpPr>
            <a:spLocks noGrp="1"/>
          </p:cNvSpPr>
          <p:nvPr>
            <p:ph type="sldNum" sz="quarter" idx="5"/>
          </p:nvPr>
        </p:nvSpPr>
        <p:spPr/>
        <p:txBody>
          <a:bodyPr/>
          <a:lstStyle/>
          <a:p>
            <a:fld id="{DA14EB8E-230F-42FB-9C39-F1454E1689F2}" type="slidenum">
              <a:rPr lang="en-US" smtClean="0"/>
              <a:t>14</a:t>
            </a:fld>
            <a:endParaRPr lang="en-US"/>
          </a:p>
        </p:txBody>
      </p:sp>
    </p:spTree>
    <p:extLst>
      <p:ext uri="{BB962C8B-B14F-4D97-AF65-F5344CB8AC3E}">
        <p14:creationId xmlns:p14="http://schemas.microsoft.com/office/powerpoint/2010/main" val="22675479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78EF79-E7D5-6AE6-6BB5-F9F527608A9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628B88-3380-85FC-6FC1-954159ED79C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B70CD5-B3AD-7F2A-5806-B5622205B47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6B5984B-6530-2E95-C642-89A03BBA51C6}"/>
              </a:ext>
            </a:extLst>
          </p:cNvPr>
          <p:cNvSpPr>
            <a:spLocks noGrp="1"/>
          </p:cNvSpPr>
          <p:nvPr>
            <p:ph type="sldNum" sz="quarter" idx="5"/>
          </p:nvPr>
        </p:nvSpPr>
        <p:spPr/>
        <p:txBody>
          <a:bodyPr/>
          <a:lstStyle/>
          <a:p>
            <a:fld id="{DA14EB8E-230F-42FB-9C39-F1454E1689F2}" type="slidenum">
              <a:rPr lang="en-US" smtClean="0"/>
              <a:t>15</a:t>
            </a:fld>
            <a:endParaRPr lang="en-US"/>
          </a:p>
        </p:txBody>
      </p:sp>
    </p:spTree>
    <p:extLst>
      <p:ext uri="{BB962C8B-B14F-4D97-AF65-F5344CB8AC3E}">
        <p14:creationId xmlns:p14="http://schemas.microsoft.com/office/powerpoint/2010/main" val="21594963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CDE2DD-B163-89EA-0880-07E3D98DB8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B8EB684-89E5-6834-4B8E-D10E33CAE5F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121C4A4-4F64-1D11-3A3E-D1D24ECEF4B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D893FB0-31E7-F4DF-BE5F-D704F4025230}"/>
              </a:ext>
            </a:extLst>
          </p:cNvPr>
          <p:cNvSpPr>
            <a:spLocks noGrp="1"/>
          </p:cNvSpPr>
          <p:nvPr>
            <p:ph type="sldNum" sz="quarter" idx="5"/>
          </p:nvPr>
        </p:nvSpPr>
        <p:spPr/>
        <p:txBody>
          <a:bodyPr/>
          <a:lstStyle/>
          <a:p>
            <a:fld id="{DA14EB8E-230F-42FB-9C39-F1454E1689F2}" type="slidenum">
              <a:rPr lang="en-US" smtClean="0"/>
              <a:t>16</a:t>
            </a:fld>
            <a:endParaRPr lang="en-US"/>
          </a:p>
        </p:txBody>
      </p:sp>
    </p:spTree>
    <p:extLst>
      <p:ext uri="{BB962C8B-B14F-4D97-AF65-F5344CB8AC3E}">
        <p14:creationId xmlns:p14="http://schemas.microsoft.com/office/powerpoint/2010/main" val="25528136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9586FD-89A8-7191-E3A8-E4FF70DC18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463B91-79D4-B193-F9E8-1CCD9AA33E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A2FC0B5-5A21-AEA9-AC8D-D308315CE0E6}"/>
              </a:ext>
            </a:extLst>
          </p:cNvPr>
          <p:cNvSpPr>
            <a:spLocks noGrp="1"/>
          </p:cNvSpPr>
          <p:nvPr>
            <p:ph type="body" idx="1"/>
          </p:nvPr>
        </p:nvSpPr>
        <p:spPr/>
        <p:txBody>
          <a:bodyPr/>
          <a:lstStyle/>
          <a:p>
            <a:endParaRPr lang="en-US" b="1" u="sng">
              <a:ea typeface="Calibri"/>
              <a:cs typeface="Calibri"/>
            </a:endParaRPr>
          </a:p>
        </p:txBody>
      </p:sp>
      <p:sp>
        <p:nvSpPr>
          <p:cNvPr id="4" name="Slide Number Placeholder 3">
            <a:extLst>
              <a:ext uri="{FF2B5EF4-FFF2-40B4-BE49-F238E27FC236}">
                <a16:creationId xmlns:a16="http://schemas.microsoft.com/office/drawing/2014/main" id="{89100523-F3E3-5F2C-02B9-079D5D25BDAD}"/>
              </a:ext>
            </a:extLst>
          </p:cNvPr>
          <p:cNvSpPr>
            <a:spLocks noGrp="1"/>
          </p:cNvSpPr>
          <p:nvPr>
            <p:ph type="sldNum" sz="quarter" idx="5"/>
          </p:nvPr>
        </p:nvSpPr>
        <p:spPr/>
        <p:txBody>
          <a:bodyPr/>
          <a:lstStyle/>
          <a:p>
            <a:fld id="{DA14EB8E-230F-42FB-9C39-F1454E1689F2}" type="slidenum">
              <a:rPr lang="en-US" smtClean="0"/>
              <a:t>17</a:t>
            </a:fld>
            <a:endParaRPr lang="en-US"/>
          </a:p>
        </p:txBody>
      </p:sp>
    </p:spTree>
    <p:extLst>
      <p:ext uri="{BB962C8B-B14F-4D97-AF65-F5344CB8AC3E}">
        <p14:creationId xmlns:p14="http://schemas.microsoft.com/office/powerpoint/2010/main" val="7193746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6BD9C3-0FB0-18CB-F7E3-2611C13D1C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B96192-3D2D-AF35-1488-B6762DB6D2C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47E3F36-B10E-E132-37ED-251BB467D2E4}"/>
              </a:ext>
            </a:extLst>
          </p:cNvPr>
          <p:cNvSpPr>
            <a:spLocks noGrp="1"/>
          </p:cNvSpPr>
          <p:nvPr>
            <p:ph type="body" idx="1"/>
          </p:nvPr>
        </p:nvSpPr>
        <p:spPr/>
        <p:txBody>
          <a:bodyPr/>
          <a:lstStyle/>
          <a:p>
            <a:endParaRPr lang="en-US" b="1" u="sng" dirty="0">
              <a:ea typeface="Calibri"/>
              <a:cs typeface="Calibri"/>
            </a:endParaRPr>
          </a:p>
          <a:p>
            <a:endParaRPr lang="en-US">
              <a:ea typeface="Calibri"/>
              <a:cs typeface="Calibri"/>
            </a:endParaRPr>
          </a:p>
        </p:txBody>
      </p:sp>
      <p:sp>
        <p:nvSpPr>
          <p:cNvPr id="4" name="Slide Number Placeholder 3">
            <a:extLst>
              <a:ext uri="{FF2B5EF4-FFF2-40B4-BE49-F238E27FC236}">
                <a16:creationId xmlns:a16="http://schemas.microsoft.com/office/drawing/2014/main" id="{1CCC9A87-5AF9-0806-340B-AE85FF61F95B}"/>
              </a:ext>
            </a:extLst>
          </p:cNvPr>
          <p:cNvSpPr>
            <a:spLocks noGrp="1"/>
          </p:cNvSpPr>
          <p:nvPr>
            <p:ph type="sldNum" sz="quarter" idx="5"/>
          </p:nvPr>
        </p:nvSpPr>
        <p:spPr/>
        <p:txBody>
          <a:bodyPr/>
          <a:lstStyle/>
          <a:p>
            <a:fld id="{DA14EB8E-230F-42FB-9C39-F1454E1689F2}" type="slidenum">
              <a:rPr lang="en-US" smtClean="0"/>
              <a:t>18</a:t>
            </a:fld>
            <a:endParaRPr lang="en-US"/>
          </a:p>
        </p:txBody>
      </p:sp>
    </p:spTree>
    <p:extLst>
      <p:ext uri="{BB962C8B-B14F-4D97-AF65-F5344CB8AC3E}">
        <p14:creationId xmlns:p14="http://schemas.microsoft.com/office/powerpoint/2010/main" val="9664235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82B99C-63F1-757A-6751-A4011FB079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BFAB43-E254-4708-2FC6-C4DE74F8CA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36B2A36-2DD4-36E1-6D7E-7D23EC23E5AA}"/>
              </a:ext>
            </a:extLst>
          </p:cNvPr>
          <p:cNvSpPr>
            <a:spLocks noGrp="1"/>
          </p:cNvSpPr>
          <p:nvPr>
            <p:ph type="body" idx="1"/>
          </p:nvPr>
        </p:nvSpPr>
        <p:spPr/>
        <p:txBody>
          <a:bodyPr/>
          <a:lstStyle/>
          <a:p>
            <a:endParaRPr lang="en-US" b="1" u="sng" dirty="0">
              <a:ea typeface="Calibri"/>
              <a:cs typeface="Calibri"/>
            </a:endParaRPr>
          </a:p>
          <a:p>
            <a:endParaRPr lang="en-US">
              <a:ea typeface="Calibri"/>
              <a:cs typeface="Calibri"/>
            </a:endParaRPr>
          </a:p>
        </p:txBody>
      </p:sp>
      <p:sp>
        <p:nvSpPr>
          <p:cNvPr id="4" name="Slide Number Placeholder 3">
            <a:extLst>
              <a:ext uri="{FF2B5EF4-FFF2-40B4-BE49-F238E27FC236}">
                <a16:creationId xmlns:a16="http://schemas.microsoft.com/office/drawing/2014/main" id="{6BF2FEC5-F4F1-C068-3701-7F3013DFB547}"/>
              </a:ext>
            </a:extLst>
          </p:cNvPr>
          <p:cNvSpPr>
            <a:spLocks noGrp="1"/>
          </p:cNvSpPr>
          <p:nvPr>
            <p:ph type="sldNum" sz="quarter" idx="5"/>
          </p:nvPr>
        </p:nvSpPr>
        <p:spPr/>
        <p:txBody>
          <a:bodyPr/>
          <a:lstStyle/>
          <a:p>
            <a:fld id="{DA14EB8E-230F-42FB-9C39-F1454E1689F2}" type="slidenum">
              <a:rPr lang="en-US" smtClean="0"/>
              <a:t>19</a:t>
            </a:fld>
            <a:endParaRPr lang="en-US"/>
          </a:p>
        </p:txBody>
      </p:sp>
    </p:spTree>
    <p:extLst>
      <p:ext uri="{BB962C8B-B14F-4D97-AF65-F5344CB8AC3E}">
        <p14:creationId xmlns:p14="http://schemas.microsoft.com/office/powerpoint/2010/main" val="22238181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a:p>
            <a:pPr marL="171450" indent="-171450">
              <a:buFont typeface="Arial,Sans-Serif"/>
              <a:buChar char="•"/>
            </a:pPr>
            <a:endParaRPr lang="en-US" dirty="0">
              <a:ea typeface="Calibri"/>
              <a:cs typeface="Calibri"/>
            </a:endParaRPr>
          </a:p>
          <a:p>
            <a:pPr marL="171450" indent="-171450">
              <a:buFont typeface="Arial,Sans-Serif"/>
              <a:buChar char="•"/>
            </a:pPr>
            <a:endParaRPr lang="en-US">
              <a:ea typeface="Calibri"/>
              <a:cs typeface="Calibri"/>
            </a:endParaRPr>
          </a:p>
          <a:p>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DA14EB8E-230F-42FB-9C39-F1454E1689F2}" type="slidenum">
              <a:rPr lang="en-US" smtClean="0"/>
              <a:t>2</a:t>
            </a:fld>
            <a:endParaRPr lang="en-US"/>
          </a:p>
        </p:txBody>
      </p:sp>
    </p:spTree>
    <p:extLst>
      <p:ext uri="{BB962C8B-B14F-4D97-AF65-F5344CB8AC3E}">
        <p14:creationId xmlns:p14="http://schemas.microsoft.com/office/powerpoint/2010/main" val="2795433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u="sng">
              <a:ea typeface="Calibri"/>
              <a:cs typeface="Calibri"/>
            </a:endParaRPr>
          </a:p>
          <a:p>
            <a:endParaRPr lang="en-US" b="1" u="sng">
              <a:ea typeface="Calibri"/>
              <a:cs typeface="Calibri"/>
            </a:endParaRPr>
          </a:p>
        </p:txBody>
      </p:sp>
      <p:sp>
        <p:nvSpPr>
          <p:cNvPr id="4" name="Slide Number Placeholder 3"/>
          <p:cNvSpPr>
            <a:spLocks noGrp="1"/>
          </p:cNvSpPr>
          <p:nvPr>
            <p:ph type="sldNum" sz="quarter" idx="5"/>
          </p:nvPr>
        </p:nvSpPr>
        <p:spPr/>
        <p:txBody>
          <a:bodyPr/>
          <a:lstStyle/>
          <a:p>
            <a:fld id="{DA14EB8E-230F-42FB-9C39-F1454E1689F2}" type="slidenum">
              <a:rPr lang="en-US" smtClean="0"/>
              <a:t>20</a:t>
            </a:fld>
            <a:endParaRPr lang="en-US"/>
          </a:p>
        </p:txBody>
      </p:sp>
    </p:spTree>
    <p:extLst>
      <p:ext uri="{BB962C8B-B14F-4D97-AF65-F5344CB8AC3E}">
        <p14:creationId xmlns:p14="http://schemas.microsoft.com/office/powerpoint/2010/main" val="26402894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274425-4ED0-896F-1159-85E67935B62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DC9506-F5A9-E848-F254-CAD68BEF9F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CEBF9DB-EA40-EA49-ECF4-0425EF7A3D13}"/>
              </a:ext>
            </a:extLst>
          </p:cNvPr>
          <p:cNvSpPr>
            <a:spLocks noGrp="1"/>
          </p:cNvSpPr>
          <p:nvPr>
            <p:ph type="body" idx="1"/>
          </p:nvPr>
        </p:nvSpPr>
        <p:spPr/>
        <p:txBody>
          <a:bodyPr/>
          <a:lstStyle/>
          <a:p>
            <a:endParaRPr lang="en-US" b="1" u="sng" dirty="0">
              <a:ea typeface="Calibri"/>
              <a:cs typeface="Calibri"/>
            </a:endParaRPr>
          </a:p>
          <a:p>
            <a:pPr marL="171450" indent="-171450">
              <a:buFont typeface="Arial"/>
              <a:buChar char="•"/>
            </a:pPr>
            <a:endParaRPr lang="en-US">
              <a:ea typeface="Calibri"/>
              <a:cs typeface="Calibri"/>
            </a:endParaRPr>
          </a:p>
        </p:txBody>
      </p:sp>
      <p:sp>
        <p:nvSpPr>
          <p:cNvPr id="4" name="Slide Number Placeholder 3">
            <a:extLst>
              <a:ext uri="{FF2B5EF4-FFF2-40B4-BE49-F238E27FC236}">
                <a16:creationId xmlns:a16="http://schemas.microsoft.com/office/drawing/2014/main" id="{52D40845-1B4E-7F53-5216-B7696F002924}"/>
              </a:ext>
            </a:extLst>
          </p:cNvPr>
          <p:cNvSpPr>
            <a:spLocks noGrp="1"/>
          </p:cNvSpPr>
          <p:nvPr>
            <p:ph type="sldNum" sz="quarter" idx="5"/>
          </p:nvPr>
        </p:nvSpPr>
        <p:spPr/>
        <p:txBody>
          <a:bodyPr/>
          <a:lstStyle/>
          <a:p>
            <a:fld id="{DA14EB8E-230F-42FB-9C39-F1454E1689F2}" type="slidenum">
              <a:rPr lang="en-US" smtClean="0"/>
              <a:t>21</a:t>
            </a:fld>
            <a:endParaRPr lang="en-US"/>
          </a:p>
        </p:txBody>
      </p:sp>
    </p:spTree>
    <p:extLst>
      <p:ext uri="{BB962C8B-B14F-4D97-AF65-F5344CB8AC3E}">
        <p14:creationId xmlns:p14="http://schemas.microsoft.com/office/powerpoint/2010/main" val="11063886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u="sng" dirty="0">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DA14EB8E-230F-42FB-9C39-F1454E1689F2}" type="slidenum">
              <a:rPr lang="en-US" smtClean="0"/>
              <a:t>3</a:t>
            </a:fld>
            <a:endParaRPr lang="en-US"/>
          </a:p>
        </p:txBody>
      </p:sp>
    </p:spTree>
    <p:extLst>
      <p:ext uri="{BB962C8B-B14F-4D97-AF65-F5344CB8AC3E}">
        <p14:creationId xmlns:p14="http://schemas.microsoft.com/office/powerpoint/2010/main" val="24086576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u="sng">
              <a:ea typeface="Calibri"/>
              <a:cs typeface="Calibri"/>
            </a:endParaRPr>
          </a:p>
          <a:p>
            <a:pPr marL="171450" indent="-171450">
              <a:buFont typeface="Arial"/>
              <a:buChar char="•"/>
            </a:pPr>
            <a:endParaRPr lang="en-US">
              <a:ea typeface="Calibri"/>
              <a:cs typeface="Calibri"/>
            </a:endParaRPr>
          </a:p>
        </p:txBody>
      </p:sp>
      <p:sp>
        <p:nvSpPr>
          <p:cNvPr id="4" name="Slide Number Placeholder 3"/>
          <p:cNvSpPr>
            <a:spLocks noGrp="1"/>
          </p:cNvSpPr>
          <p:nvPr>
            <p:ph type="sldNum" sz="quarter" idx="5"/>
          </p:nvPr>
        </p:nvSpPr>
        <p:spPr/>
        <p:txBody>
          <a:bodyPr/>
          <a:lstStyle/>
          <a:p>
            <a:fld id="{DA14EB8E-230F-42FB-9C39-F1454E1689F2}" type="slidenum">
              <a:rPr lang="en-US" smtClean="0"/>
              <a:t>4</a:t>
            </a:fld>
            <a:endParaRPr lang="en-US"/>
          </a:p>
        </p:txBody>
      </p:sp>
    </p:spTree>
    <p:extLst>
      <p:ext uri="{BB962C8B-B14F-4D97-AF65-F5344CB8AC3E}">
        <p14:creationId xmlns:p14="http://schemas.microsoft.com/office/powerpoint/2010/main" val="20229300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E9D0A2-4CF7-5A4A-A18F-0749BDBB72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CEDEB1-E2C8-FA32-C5AC-01A4012225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259D1AD-1E84-EE38-3B5E-6223917A86C4}"/>
              </a:ext>
            </a:extLst>
          </p:cNvPr>
          <p:cNvSpPr>
            <a:spLocks noGrp="1"/>
          </p:cNvSpPr>
          <p:nvPr>
            <p:ph type="body" idx="1"/>
          </p:nvPr>
        </p:nvSpPr>
        <p:spPr/>
        <p:txBody>
          <a:bodyPr/>
          <a:lstStyle/>
          <a:p>
            <a:endParaRPr lang="en-US" b="1" u="sng" dirty="0">
              <a:ea typeface="Calibri"/>
              <a:cs typeface="Calibri"/>
            </a:endParaRPr>
          </a:p>
        </p:txBody>
      </p:sp>
      <p:sp>
        <p:nvSpPr>
          <p:cNvPr id="4" name="Slide Number Placeholder 3">
            <a:extLst>
              <a:ext uri="{FF2B5EF4-FFF2-40B4-BE49-F238E27FC236}">
                <a16:creationId xmlns:a16="http://schemas.microsoft.com/office/drawing/2014/main" id="{58D16196-05F8-8EF6-F7B7-36414AA974CC}"/>
              </a:ext>
            </a:extLst>
          </p:cNvPr>
          <p:cNvSpPr>
            <a:spLocks noGrp="1"/>
          </p:cNvSpPr>
          <p:nvPr>
            <p:ph type="sldNum" sz="quarter" idx="5"/>
          </p:nvPr>
        </p:nvSpPr>
        <p:spPr/>
        <p:txBody>
          <a:bodyPr/>
          <a:lstStyle/>
          <a:p>
            <a:fld id="{DA14EB8E-230F-42FB-9C39-F1454E1689F2}" type="slidenum">
              <a:rPr lang="en-US" smtClean="0"/>
              <a:t>5</a:t>
            </a:fld>
            <a:endParaRPr lang="en-US"/>
          </a:p>
        </p:txBody>
      </p:sp>
    </p:spTree>
    <p:extLst>
      <p:ext uri="{BB962C8B-B14F-4D97-AF65-F5344CB8AC3E}">
        <p14:creationId xmlns:p14="http://schemas.microsoft.com/office/powerpoint/2010/main" val="32619301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A14EB8E-230F-42FB-9C39-F1454E1689F2}" type="slidenum">
              <a:rPr lang="en-US" smtClean="0"/>
              <a:t>6</a:t>
            </a:fld>
            <a:endParaRPr lang="en-US"/>
          </a:p>
        </p:txBody>
      </p:sp>
    </p:spTree>
    <p:extLst>
      <p:ext uri="{BB962C8B-B14F-4D97-AF65-F5344CB8AC3E}">
        <p14:creationId xmlns:p14="http://schemas.microsoft.com/office/powerpoint/2010/main" val="23592263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A14EB8E-230F-42FB-9C39-F1454E1689F2}" type="slidenum">
              <a:rPr lang="en-US" smtClean="0"/>
              <a:t>7</a:t>
            </a:fld>
            <a:endParaRPr lang="en-US"/>
          </a:p>
        </p:txBody>
      </p:sp>
    </p:spTree>
    <p:extLst>
      <p:ext uri="{BB962C8B-B14F-4D97-AF65-F5344CB8AC3E}">
        <p14:creationId xmlns:p14="http://schemas.microsoft.com/office/powerpoint/2010/main" val="27698083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6295D3-F431-D084-A75B-54800C8FDDB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DC4089-0BB0-F036-91EF-84DC59F9D4B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6C6C3B3-5B39-ED5F-801E-D9C9E6D05C21}"/>
              </a:ext>
            </a:extLst>
          </p:cNvPr>
          <p:cNvSpPr>
            <a:spLocks noGrp="1"/>
          </p:cNvSpPr>
          <p:nvPr>
            <p:ph type="body" idx="1"/>
          </p:nvPr>
        </p:nvSpPr>
        <p:spPr/>
        <p:txBody>
          <a:bodyPr/>
          <a:lstStyle/>
          <a:p>
            <a:endParaRPr lang="en-US" b="1" u="sng">
              <a:ea typeface="Calibri"/>
              <a:cs typeface="Calibri"/>
            </a:endParaRPr>
          </a:p>
        </p:txBody>
      </p:sp>
      <p:sp>
        <p:nvSpPr>
          <p:cNvPr id="4" name="Slide Number Placeholder 3">
            <a:extLst>
              <a:ext uri="{FF2B5EF4-FFF2-40B4-BE49-F238E27FC236}">
                <a16:creationId xmlns:a16="http://schemas.microsoft.com/office/drawing/2014/main" id="{EC5045EB-2911-ED99-44C2-5445F0876472}"/>
              </a:ext>
            </a:extLst>
          </p:cNvPr>
          <p:cNvSpPr>
            <a:spLocks noGrp="1"/>
          </p:cNvSpPr>
          <p:nvPr>
            <p:ph type="sldNum" sz="quarter" idx="5"/>
          </p:nvPr>
        </p:nvSpPr>
        <p:spPr/>
        <p:txBody>
          <a:bodyPr/>
          <a:lstStyle/>
          <a:p>
            <a:fld id="{DA14EB8E-230F-42FB-9C39-F1454E1689F2}" type="slidenum">
              <a:rPr lang="en-US" smtClean="0"/>
              <a:t>8</a:t>
            </a:fld>
            <a:endParaRPr lang="en-US"/>
          </a:p>
        </p:txBody>
      </p:sp>
    </p:spTree>
    <p:extLst>
      <p:ext uri="{BB962C8B-B14F-4D97-AF65-F5344CB8AC3E}">
        <p14:creationId xmlns:p14="http://schemas.microsoft.com/office/powerpoint/2010/main" val="22578891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B4832A-27B4-4EBA-31CB-2C67F8D4FA0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63A18F0-4822-5C8F-1F64-D6071991F7B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061D514-6130-19BF-42A3-1EA14DCDA9B5}"/>
              </a:ext>
            </a:extLst>
          </p:cNvPr>
          <p:cNvSpPr>
            <a:spLocks noGrp="1"/>
          </p:cNvSpPr>
          <p:nvPr>
            <p:ph type="body" idx="1"/>
          </p:nvPr>
        </p:nvSpPr>
        <p:spPr/>
        <p:txBody>
          <a:bodyPr/>
          <a:lstStyle/>
          <a:p>
            <a:endParaRPr lang="en-US" b="1" u="sng" dirty="0">
              <a:ea typeface="Calibri"/>
              <a:cs typeface="Calibri"/>
            </a:endParaRPr>
          </a:p>
          <a:p>
            <a:pPr marL="171450" indent="-171450">
              <a:buFont typeface="Arial"/>
              <a:buChar char="•"/>
            </a:pPr>
            <a:endParaRPr lang="en-US">
              <a:ea typeface="Calibri"/>
              <a:cs typeface="Calibri"/>
            </a:endParaRPr>
          </a:p>
        </p:txBody>
      </p:sp>
      <p:sp>
        <p:nvSpPr>
          <p:cNvPr id="4" name="Slide Number Placeholder 3">
            <a:extLst>
              <a:ext uri="{FF2B5EF4-FFF2-40B4-BE49-F238E27FC236}">
                <a16:creationId xmlns:a16="http://schemas.microsoft.com/office/drawing/2014/main" id="{F39CE6D4-943F-1D78-46E9-60DB6CD63721}"/>
              </a:ext>
            </a:extLst>
          </p:cNvPr>
          <p:cNvSpPr>
            <a:spLocks noGrp="1"/>
          </p:cNvSpPr>
          <p:nvPr>
            <p:ph type="sldNum" sz="quarter" idx="5"/>
          </p:nvPr>
        </p:nvSpPr>
        <p:spPr/>
        <p:txBody>
          <a:bodyPr/>
          <a:lstStyle/>
          <a:p>
            <a:fld id="{DA14EB8E-230F-42FB-9C39-F1454E1689F2}" type="slidenum">
              <a:rPr lang="en-US" smtClean="0"/>
              <a:t>9</a:t>
            </a:fld>
            <a:endParaRPr lang="en-US"/>
          </a:p>
        </p:txBody>
      </p:sp>
    </p:spTree>
    <p:extLst>
      <p:ext uri="{BB962C8B-B14F-4D97-AF65-F5344CB8AC3E}">
        <p14:creationId xmlns:p14="http://schemas.microsoft.com/office/powerpoint/2010/main" val="2607400798"/>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tags" Target="../tags/tag22.xml"/><Relationship Id="rId7" Type="http://schemas.openxmlformats.org/officeDocument/2006/relationships/oleObject" Target="../embeddings/oleObject2.bin"/><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slideMaster" Target="../slideMasters/slideMaster1.xml"/><Relationship Id="rId5" Type="http://schemas.openxmlformats.org/officeDocument/2006/relationships/tags" Target="../tags/tag24.xml"/><Relationship Id="rId10" Type="http://schemas.openxmlformats.org/officeDocument/2006/relationships/image" Target="../media/image5.png"/><Relationship Id="rId4" Type="http://schemas.openxmlformats.org/officeDocument/2006/relationships/tags" Target="../tags/tag23.xml"/><Relationship Id="rId9"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tags" Target="../tags/tag27.xml"/><Relationship Id="rId7" Type="http://schemas.openxmlformats.org/officeDocument/2006/relationships/oleObject" Target="../embeddings/oleObject2.bin"/><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slideMaster" Target="../slideMasters/slideMaster1.xml"/><Relationship Id="rId5" Type="http://schemas.openxmlformats.org/officeDocument/2006/relationships/tags" Target="../tags/tag29.xml"/><Relationship Id="rId4" Type="http://schemas.openxmlformats.org/officeDocument/2006/relationships/tags" Target="../tags/tag28.xml"/><Relationship Id="rId9"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32.xml"/><Relationship Id="rId7" Type="http://schemas.openxmlformats.org/officeDocument/2006/relationships/image" Target="../media/image1.emf"/><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oleObject" Target="../embeddings/oleObject3.bin"/><Relationship Id="rId5" Type="http://schemas.openxmlformats.org/officeDocument/2006/relationships/slideMaster" Target="../slideMasters/slideMaster1.xml"/><Relationship Id="rId4" Type="http://schemas.openxmlformats.org/officeDocument/2006/relationships/tags" Target="../tags/tag33.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36.xml"/><Relationship Id="rId7" Type="http://schemas.openxmlformats.org/officeDocument/2006/relationships/image" Target="../media/image1.emf"/><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oleObject" Target="../embeddings/oleObject3.bin"/><Relationship Id="rId5" Type="http://schemas.openxmlformats.org/officeDocument/2006/relationships/slideMaster" Target="../slideMasters/slideMaster1.xml"/><Relationship Id="rId4" Type="http://schemas.openxmlformats.org/officeDocument/2006/relationships/tags" Target="../tags/tag37.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40.xml"/><Relationship Id="rId7" Type="http://schemas.openxmlformats.org/officeDocument/2006/relationships/image" Target="../media/image1.emf"/><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oleObject" Target="../embeddings/oleObject3.bin"/><Relationship Id="rId5" Type="http://schemas.openxmlformats.org/officeDocument/2006/relationships/slideMaster" Target="../slideMasters/slideMaster1.xml"/><Relationship Id="rId4" Type="http://schemas.openxmlformats.org/officeDocument/2006/relationships/tags" Target="../tags/tag4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44.xml"/><Relationship Id="rId7" Type="http://schemas.openxmlformats.org/officeDocument/2006/relationships/image" Target="../media/image1.emf"/><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oleObject" Target="../embeddings/oleObject3.bin"/><Relationship Id="rId5" Type="http://schemas.openxmlformats.org/officeDocument/2006/relationships/slideMaster" Target="../slideMasters/slideMaster1.xml"/><Relationship Id="rId4" Type="http://schemas.openxmlformats.org/officeDocument/2006/relationships/tags" Target="../tags/tag45.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48.xml"/><Relationship Id="rId7" Type="http://schemas.openxmlformats.org/officeDocument/2006/relationships/image" Target="../media/image5.png"/><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image" Target="../media/image3.emf"/><Relationship Id="rId5" Type="http://schemas.openxmlformats.org/officeDocument/2006/relationships/oleObject" Target="../embeddings/oleObject4.bin"/><Relationship Id="rId4"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9F20DF4-2614-7F5A-76D3-4F3EABFDBF30}"/>
              </a:ext>
            </a:extLst>
          </p:cNvPr>
          <p:cNvSpPr/>
          <p:nvPr userDrawn="1"/>
        </p:nvSpPr>
        <p:spPr>
          <a:xfrm>
            <a:off x="0" y="0"/>
            <a:ext cx="7278624" cy="6858000"/>
          </a:xfrm>
          <a:prstGeom prst="rect">
            <a:avLst/>
          </a:pr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accent1"/>
              </a:solidFill>
            </a:endParaRPr>
          </a:p>
        </p:txBody>
      </p:sp>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1"/>
            </p:custDataLst>
            <p:extLst>
              <p:ext uri="{D42A27DB-BD31-4B8C-83A1-F6EECF244321}">
                <p14:modId xmlns:p14="http://schemas.microsoft.com/office/powerpoint/2010/main" val="34769644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7" name="Object 6" hidden="1">
                        <a:extLst>
                          <a:ext uri="{FF2B5EF4-FFF2-40B4-BE49-F238E27FC236}">
                            <a16:creationId xmlns:a16="http://schemas.microsoft.com/office/drawing/2014/main" id="{33B562A0-3D6C-45D0-9E85-8A28A804D0F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CC42428D-965F-410A-AAB0-2F4E028AF07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44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6" name="Documenttype">
            <a:extLst>
              <a:ext uri="{FF2B5EF4-FFF2-40B4-BE49-F238E27FC236}">
                <a16:creationId xmlns:a16="http://schemas.microsoft.com/office/drawing/2014/main" id="{0CADA7EB-5C2E-4AD4-A32E-534A28817C8A}"/>
              </a:ext>
            </a:extLst>
          </p:cNvPr>
          <p:cNvSpPr>
            <a:spLocks noGrp="1"/>
          </p:cNvSpPr>
          <p:nvPr>
            <p:ph type="body" sz="quarter" idx="13" hasCustomPrompt="1"/>
            <p:custDataLst>
              <p:tags r:id="rId3"/>
            </p:custDataLst>
          </p:nvPr>
        </p:nvSpPr>
        <p:spPr>
          <a:xfrm>
            <a:off x="550800" y="5187276"/>
            <a:ext cx="6173979" cy="215444"/>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ctr">
              <a:buNone/>
              <a:defRPr lang="en-US" sz="1400" dirty="0">
                <a:solidFill>
                  <a:schemeClr val="accent1"/>
                </a:solidFill>
              </a:defRPr>
            </a:lvl1pPr>
          </a:lstStyle>
          <a:p>
            <a:pPr marL="228600" lvl="0" indent="-228600"/>
            <a:r>
              <a:rPr lang="en-US"/>
              <a:t>Edit date or title/role</a:t>
            </a:r>
          </a:p>
        </p:txBody>
      </p:sp>
      <p:sp>
        <p:nvSpPr>
          <p:cNvPr id="18" name="Subtitle">
            <a:extLst>
              <a:ext uri="{FF2B5EF4-FFF2-40B4-BE49-F238E27FC236}">
                <a16:creationId xmlns:a16="http://schemas.microsoft.com/office/drawing/2014/main" id="{C85A1636-E33D-4640-A4BA-89E2008C1ED4}"/>
              </a:ext>
            </a:extLst>
          </p:cNvPr>
          <p:cNvSpPr>
            <a:spLocks noGrp="1"/>
          </p:cNvSpPr>
          <p:nvPr>
            <p:ph type="subTitle" idx="1"/>
            <p:custDataLst>
              <p:tags r:id="rId4"/>
            </p:custDataLst>
          </p:nvPr>
        </p:nvSpPr>
        <p:spPr>
          <a:xfrm>
            <a:off x="551941" y="4769667"/>
            <a:ext cx="6173979" cy="30777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ctr">
              <a:buNone/>
              <a:defRPr lang="en-US" sz="2000" dirty="0">
                <a:solidFill>
                  <a:schemeClr val="accent1"/>
                </a:solidFill>
              </a:defRPr>
            </a:lvl1pPr>
          </a:lstStyle>
          <a:p>
            <a:pPr marL="228600" lvl="0" indent="-228600"/>
            <a:r>
              <a:rPr lang="en-US"/>
              <a:t>Click to edit Master subtitle style</a:t>
            </a:r>
          </a:p>
        </p:txBody>
      </p:sp>
      <p:sp>
        <p:nvSpPr>
          <p:cNvPr id="20" name="Title">
            <a:extLst>
              <a:ext uri="{FF2B5EF4-FFF2-40B4-BE49-F238E27FC236}">
                <a16:creationId xmlns:a16="http://schemas.microsoft.com/office/drawing/2014/main" id="{AA4E4E19-7239-46DA-AE24-CE9556C9BE7D}"/>
              </a:ext>
            </a:extLst>
          </p:cNvPr>
          <p:cNvSpPr>
            <a:spLocks noGrp="1"/>
          </p:cNvSpPr>
          <p:nvPr>
            <p:ph type="title"/>
            <p:custDataLst>
              <p:tags r:id="rId5"/>
            </p:custDataLst>
          </p:nvPr>
        </p:nvSpPr>
        <p:spPr>
          <a:xfrm>
            <a:off x="551941" y="3294404"/>
            <a:ext cx="6173979" cy="135421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lvl1pPr algn="ctr">
              <a:defRPr lang="en-US" sz="4400" dirty="0">
                <a:solidFill>
                  <a:schemeClr val="accent1"/>
                </a:solidFill>
              </a:defRPr>
            </a:lvl1pPr>
          </a:lstStyle>
          <a:p>
            <a:pPr lvl="0"/>
            <a:r>
              <a:rPr lang="en-US"/>
              <a:t>Click to edit Master title style</a:t>
            </a:r>
          </a:p>
        </p:txBody>
      </p:sp>
      <p:pic>
        <p:nvPicPr>
          <p:cNvPr id="6" name="Picture 5">
            <a:extLst>
              <a:ext uri="{FF2B5EF4-FFF2-40B4-BE49-F238E27FC236}">
                <a16:creationId xmlns:a16="http://schemas.microsoft.com/office/drawing/2014/main" id="{A63D0C57-9906-930F-C061-20C2B9697510}"/>
              </a:ext>
            </a:extLst>
          </p:cNvPr>
          <p:cNvPicPr>
            <a:picLocks noChangeAspect="1"/>
          </p:cNvPicPr>
          <p:nvPr userDrawn="1"/>
        </p:nvPicPr>
        <p:blipFill>
          <a:blip r:embed="rId9"/>
          <a:stretch>
            <a:fillRect/>
          </a:stretch>
        </p:blipFill>
        <p:spPr>
          <a:xfrm>
            <a:off x="7278624" y="0"/>
            <a:ext cx="4913376" cy="6858000"/>
          </a:xfrm>
          <a:prstGeom prst="rect">
            <a:avLst/>
          </a:prstGeom>
        </p:spPr>
      </p:pic>
      <p:pic>
        <p:nvPicPr>
          <p:cNvPr id="10" name="Picture 2" descr="Seal of Massachusetts - Wikipedia">
            <a:extLst>
              <a:ext uri="{FF2B5EF4-FFF2-40B4-BE49-F238E27FC236}">
                <a16:creationId xmlns:a16="http://schemas.microsoft.com/office/drawing/2014/main" id="{240B148E-504A-11A8-DFC1-2E317A8ED152}"/>
              </a:ext>
            </a:extLst>
          </p:cNvPr>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591930" y="895739"/>
            <a:ext cx="1353127" cy="135277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a:extLst>
              <a:ext uri="{FF2B5EF4-FFF2-40B4-BE49-F238E27FC236}">
                <a16:creationId xmlns:a16="http://schemas.microsoft.com/office/drawing/2014/main" id="{1F4C31E0-FE61-6220-BFB9-B1E9B7A0E32D}"/>
              </a:ext>
            </a:extLst>
          </p:cNvPr>
          <p:cNvCxnSpPr/>
          <p:nvPr userDrawn="1"/>
        </p:nvCxnSpPr>
        <p:spPr>
          <a:xfrm>
            <a:off x="2211353" y="914236"/>
            <a:ext cx="0" cy="1334278"/>
          </a:xfrm>
          <a:prstGeom prst="line">
            <a:avLst/>
          </a:prstGeom>
          <a:ln w="571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140EB922-D971-A4F7-34F9-8EF47A437A1F}"/>
              </a:ext>
            </a:extLst>
          </p:cNvPr>
          <p:cNvSpPr txBox="1"/>
          <p:nvPr userDrawn="1"/>
        </p:nvSpPr>
        <p:spPr>
          <a:xfrm>
            <a:off x="2464027" y="1100360"/>
            <a:ext cx="3778900" cy="326823"/>
          </a:xfrm>
          <a:prstGeom prst="rect">
            <a:avLst/>
          </a:prstGeom>
          <a:ln w="6350">
            <a:noFill/>
            <a:miter lim="800000"/>
          </a:ln>
        </p:spPr>
        <p:txBody>
          <a:bodyPr vert="horz" wrap="none" lIns="0" tIns="0" rIns="0" bIns="0" rtlCol="0">
            <a:noAutofit/>
          </a:bodyPr>
          <a:lstStyle/>
          <a:p>
            <a:pPr algn="l">
              <a:spcBef>
                <a:spcPts val="300"/>
              </a:spcBef>
              <a:spcAft>
                <a:spcPts val="300"/>
              </a:spcAft>
              <a:buNone/>
            </a:pPr>
            <a:r>
              <a:rPr lang="en-US" sz="2000" b="1">
                <a:solidFill>
                  <a:schemeClr val="accent1"/>
                </a:solidFill>
              </a:rPr>
              <a:t>Commonwealth of Massachusetts</a:t>
            </a:r>
          </a:p>
        </p:txBody>
      </p:sp>
      <p:sp>
        <p:nvSpPr>
          <p:cNvPr id="14" name="TextBox 13">
            <a:extLst>
              <a:ext uri="{FF2B5EF4-FFF2-40B4-BE49-F238E27FC236}">
                <a16:creationId xmlns:a16="http://schemas.microsoft.com/office/drawing/2014/main" id="{255A5555-129C-09F4-91DC-889097E4247D}"/>
              </a:ext>
            </a:extLst>
          </p:cNvPr>
          <p:cNvSpPr txBox="1"/>
          <p:nvPr userDrawn="1"/>
        </p:nvSpPr>
        <p:spPr>
          <a:xfrm>
            <a:off x="2477650" y="1503684"/>
            <a:ext cx="4161455" cy="744830"/>
          </a:xfrm>
          <a:prstGeom prst="rect">
            <a:avLst/>
          </a:prstGeom>
          <a:ln w="6350">
            <a:noFill/>
            <a:miter lim="800000"/>
          </a:ln>
        </p:spPr>
        <p:txBody>
          <a:bodyPr vert="horz" wrap="none" lIns="0" tIns="0" rIns="0" bIns="0" rtlCol="0">
            <a:noAutofit/>
          </a:bodyPr>
          <a:lstStyle/>
          <a:p>
            <a:pPr algn="l">
              <a:spcBef>
                <a:spcPts val="0"/>
              </a:spcBef>
              <a:spcAft>
                <a:spcPts val="0"/>
              </a:spcAft>
              <a:buNone/>
            </a:pPr>
            <a:r>
              <a:rPr lang="en-US" sz="1600" b="1">
                <a:solidFill>
                  <a:schemeClr val="accent1"/>
                </a:solidFill>
              </a:rPr>
              <a:t>Executive Office of</a:t>
            </a:r>
          </a:p>
          <a:p>
            <a:pPr algn="l">
              <a:spcBef>
                <a:spcPts val="0"/>
              </a:spcBef>
              <a:spcAft>
                <a:spcPts val="0"/>
              </a:spcAft>
              <a:buNone/>
            </a:pPr>
            <a:r>
              <a:rPr lang="en-US" sz="1600" b="1">
                <a:solidFill>
                  <a:schemeClr val="accent1"/>
                </a:solidFill>
              </a:rPr>
              <a:t>Housing and Livable Communities</a:t>
            </a:r>
          </a:p>
        </p:txBody>
      </p:sp>
    </p:spTree>
    <p:extLst>
      <p:ext uri="{BB962C8B-B14F-4D97-AF65-F5344CB8AC3E}">
        <p14:creationId xmlns:p14="http://schemas.microsoft.com/office/powerpoint/2010/main" val="23239092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DCFBF15-1051-FCF6-43DD-23A96E7E4983}"/>
              </a:ext>
            </a:extLst>
          </p:cNvPr>
          <p:cNvSpPr/>
          <p:nvPr userDrawn="1"/>
        </p:nvSpPr>
        <p:spPr>
          <a:xfrm>
            <a:off x="0" y="0"/>
            <a:ext cx="12191404" cy="6858000"/>
          </a:xfrm>
          <a:prstGeom prst="rect">
            <a:avLst/>
          </a:pr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1"/>
            </p:custDataLst>
            <p:extLst>
              <p:ext uri="{D42A27DB-BD31-4B8C-83A1-F6EECF244321}">
                <p14:modId xmlns:p14="http://schemas.microsoft.com/office/powerpoint/2010/main" val="34769644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7" name="Object 6" hidden="1">
                        <a:extLst>
                          <a:ext uri="{FF2B5EF4-FFF2-40B4-BE49-F238E27FC236}">
                            <a16:creationId xmlns:a16="http://schemas.microsoft.com/office/drawing/2014/main" id="{33B562A0-3D6C-45D0-9E85-8A28A804D0F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CC42428D-965F-410A-AAB0-2F4E028AF07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44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8" name="Subtitle">
            <a:extLst>
              <a:ext uri="{FF2B5EF4-FFF2-40B4-BE49-F238E27FC236}">
                <a16:creationId xmlns:a16="http://schemas.microsoft.com/office/drawing/2014/main" id="{C85A1636-E33D-4640-A4BA-89E2008C1ED4}"/>
              </a:ext>
            </a:extLst>
          </p:cNvPr>
          <p:cNvSpPr>
            <a:spLocks noGrp="1"/>
          </p:cNvSpPr>
          <p:nvPr>
            <p:ph type="subTitle" idx="1"/>
            <p:custDataLst>
              <p:tags r:id="rId3"/>
            </p:custDataLst>
          </p:nvPr>
        </p:nvSpPr>
        <p:spPr>
          <a:xfrm>
            <a:off x="2893929" y="3454055"/>
            <a:ext cx="8181508" cy="30777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ctr">
              <a:buNone/>
              <a:defRPr lang="en-US" sz="2000" dirty="0">
                <a:solidFill>
                  <a:schemeClr val="accent1"/>
                </a:solidFill>
              </a:defRPr>
            </a:lvl1pPr>
          </a:lstStyle>
          <a:p>
            <a:pPr marL="228600" lvl="0" indent="-228600"/>
            <a:r>
              <a:rPr lang="en-US"/>
              <a:t>Click to edit Master subtitle style</a:t>
            </a:r>
          </a:p>
        </p:txBody>
      </p:sp>
      <p:sp>
        <p:nvSpPr>
          <p:cNvPr id="20" name="Title">
            <a:extLst>
              <a:ext uri="{FF2B5EF4-FFF2-40B4-BE49-F238E27FC236}">
                <a16:creationId xmlns:a16="http://schemas.microsoft.com/office/drawing/2014/main" id="{AA4E4E19-7239-46DA-AE24-CE9556C9BE7D}"/>
              </a:ext>
            </a:extLst>
          </p:cNvPr>
          <p:cNvSpPr>
            <a:spLocks noGrp="1"/>
          </p:cNvSpPr>
          <p:nvPr>
            <p:ph type="title"/>
            <p:custDataLst>
              <p:tags r:id="rId4"/>
            </p:custDataLst>
          </p:nvPr>
        </p:nvSpPr>
        <p:spPr>
          <a:xfrm>
            <a:off x="2893929" y="2655901"/>
            <a:ext cx="8181508" cy="677108"/>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lvl1pPr algn="ctr">
              <a:defRPr lang="en-US" sz="4400" dirty="0">
                <a:solidFill>
                  <a:schemeClr val="accent1"/>
                </a:solidFill>
              </a:defRPr>
            </a:lvl1pPr>
          </a:lstStyle>
          <a:p>
            <a:pPr lvl="0"/>
            <a:r>
              <a:rPr lang="en-US"/>
              <a:t>Click to edit Master title style</a:t>
            </a:r>
          </a:p>
        </p:txBody>
      </p:sp>
      <p:pic>
        <p:nvPicPr>
          <p:cNvPr id="10" name="Picture 2" descr="Seal of Massachusetts - Wikipedia">
            <a:extLst>
              <a:ext uri="{FF2B5EF4-FFF2-40B4-BE49-F238E27FC236}">
                <a16:creationId xmlns:a16="http://schemas.microsoft.com/office/drawing/2014/main" id="{240B148E-504A-11A8-DFC1-2E317A8ED152}"/>
              </a:ext>
            </a:extLst>
          </p:cNvPr>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498623" y="2305359"/>
            <a:ext cx="1778045" cy="1777582"/>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a:extLst>
              <a:ext uri="{FF2B5EF4-FFF2-40B4-BE49-F238E27FC236}">
                <a16:creationId xmlns:a16="http://schemas.microsoft.com/office/drawing/2014/main" id="{A4EEE50B-DE53-0267-B987-86DDCD5611E6}"/>
              </a:ext>
            </a:extLst>
          </p:cNvPr>
          <p:cNvSpPr>
            <a:spLocks noChangeArrowheads="1"/>
          </p:cNvSpPr>
          <p:nvPr userDrawn="1">
            <p:custDataLst>
              <p:tags r:id="rId5"/>
            </p:custDataLst>
          </p:nvPr>
        </p:nvSpPr>
        <p:spPr bwMode="black">
          <a:xfrm>
            <a:off x="11716610" y="661359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cxnSp>
        <p:nvCxnSpPr>
          <p:cNvPr id="9" name="Straight Connector 8">
            <a:extLst>
              <a:ext uri="{FF2B5EF4-FFF2-40B4-BE49-F238E27FC236}">
                <a16:creationId xmlns:a16="http://schemas.microsoft.com/office/drawing/2014/main" id="{DDC07408-8552-DE7C-EE84-27BD15DAEB34}"/>
              </a:ext>
            </a:extLst>
          </p:cNvPr>
          <p:cNvCxnSpPr>
            <a:cxnSpLocks/>
          </p:cNvCxnSpPr>
          <p:nvPr userDrawn="1"/>
        </p:nvCxnSpPr>
        <p:spPr>
          <a:xfrm>
            <a:off x="2621900" y="2305359"/>
            <a:ext cx="0" cy="1777582"/>
          </a:xfrm>
          <a:prstGeom prst="line">
            <a:avLst/>
          </a:prstGeom>
          <a:ln w="571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0245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mp; Subtitle Only">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40270178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13" imgH="416" progId="TCLayout.ActiveDocument.1">
                  <p:embed/>
                </p:oleObj>
              </mc:Choice>
              <mc:Fallback>
                <p:oleObj name="think-cell Slide" r:id="rId6"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3"/>
            </p:custDataLst>
          </p:nvPr>
        </p:nvSpPr>
        <p:spPr>
          <a:xfrm>
            <a:off x="554735" y="6498754"/>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2" name="Title 1">
            <a:extLst>
              <a:ext uri="{FF2B5EF4-FFF2-40B4-BE49-F238E27FC236}">
                <a16:creationId xmlns:a16="http://schemas.microsoft.com/office/drawing/2014/main" id="{38BBD363-9B0F-4C6C-AEB1-A224173EB797}"/>
              </a:ext>
            </a:extLst>
          </p:cNvPr>
          <p:cNvSpPr>
            <a:spLocks noGrp="1"/>
          </p:cNvSpPr>
          <p:nvPr>
            <p:ph type="title"/>
          </p:nvPr>
        </p:nvSpPr>
        <p:spPr/>
        <p:txBody>
          <a:bodyPr/>
          <a:lstStyle>
            <a:lvl1pPr>
              <a:defRPr sz="2400"/>
            </a:lvl1pPr>
          </a:lstStyle>
          <a:p>
            <a:r>
              <a:rPr lang="en-US"/>
              <a:t>Click to edit Master title style</a:t>
            </a:r>
          </a:p>
        </p:txBody>
      </p:sp>
      <p:sp>
        <p:nvSpPr>
          <p:cNvPr id="7" name="Text Placeholder 12">
            <a:extLst>
              <a:ext uri="{FF2B5EF4-FFF2-40B4-BE49-F238E27FC236}">
                <a16:creationId xmlns:a16="http://schemas.microsoft.com/office/drawing/2014/main" id="{0E5C6D73-C03E-A17A-DB6A-E78B3DA81804}"/>
              </a:ext>
            </a:extLst>
          </p:cNvPr>
          <p:cNvSpPr>
            <a:spLocks noGrp="1"/>
          </p:cNvSpPr>
          <p:nvPr>
            <p:ph type="body" sz="quarter" idx="12" hasCustomPrompt="1"/>
          </p:nvPr>
        </p:nvSpPr>
        <p:spPr>
          <a:xfrm>
            <a:off x="554037" y="1101337"/>
            <a:ext cx="11082528" cy="276999"/>
          </a:xfrm>
        </p:spPr>
        <p:txBody>
          <a:bodyPr/>
          <a:lstStyle>
            <a:lvl1pPr marL="0" indent="0">
              <a:buNone/>
              <a:defRPr b="1" i="1">
                <a:solidFill>
                  <a:schemeClr val="accent1"/>
                </a:solidFill>
              </a:defRPr>
            </a:lvl1pPr>
          </a:lstStyle>
          <a:p>
            <a:pPr lvl="0"/>
            <a:r>
              <a:rPr lang="en-US"/>
              <a:t>Click to edit subtitle</a:t>
            </a:r>
          </a:p>
        </p:txBody>
      </p:sp>
      <p:sp>
        <p:nvSpPr>
          <p:cNvPr id="4" name="Slide Number">
            <a:extLst>
              <a:ext uri="{FF2B5EF4-FFF2-40B4-BE49-F238E27FC236}">
                <a16:creationId xmlns:a16="http://schemas.microsoft.com/office/drawing/2014/main" id="{33518322-8913-5D27-9601-BFE9BEFB4AB3}"/>
              </a:ext>
            </a:extLst>
          </p:cNvPr>
          <p:cNvSpPr>
            <a:spLocks noChangeArrowheads="1"/>
          </p:cNvSpPr>
          <p:nvPr userDrawn="1">
            <p:custDataLst>
              <p:tags r:id="rId4"/>
            </p:custDataLst>
          </p:nvPr>
        </p:nvSpPr>
        <p:spPr bwMode="black">
          <a:xfrm>
            <a:off x="11716610" y="661359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16981251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40270178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13" imgH="416" progId="TCLayout.ActiveDocument.1">
                  <p:embed/>
                </p:oleObj>
              </mc:Choice>
              <mc:Fallback>
                <p:oleObj name="think-cell Slide" r:id="rId6"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3"/>
            </p:custDataLst>
          </p:nvPr>
        </p:nvSpPr>
        <p:spPr>
          <a:xfrm>
            <a:off x="554735" y="6498754"/>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2" name="Title 1">
            <a:extLst>
              <a:ext uri="{FF2B5EF4-FFF2-40B4-BE49-F238E27FC236}">
                <a16:creationId xmlns:a16="http://schemas.microsoft.com/office/drawing/2014/main" id="{38BBD363-9B0F-4C6C-AEB1-A224173EB797}"/>
              </a:ext>
            </a:extLst>
          </p:cNvPr>
          <p:cNvSpPr>
            <a:spLocks noGrp="1"/>
          </p:cNvSpPr>
          <p:nvPr>
            <p:ph type="title"/>
          </p:nvPr>
        </p:nvSpPr>
        <p:spPr/>
        <p:txBody>
          <a:bodyPr/>
          <a:lstStyle>
            <a:lvl1pPr>
              <a:defRPr sz="2400"/>
            </a:lvl1pPr>
          </a:lstStyle>
          <a:p>
            <a:r>
              <a:rPr lang="en-US"/>
              <a:t>Click to edit Master title style</a:t>
            </a:r>
          </a:p>
        </p:txBody>
      </p:sp>
      <p:sp>
        <p:nvSpPr>
          <p:cNvPr id="4" name="Slide Number">
            <a:extLst>
              <a:ext uri="{FF2B5EF4-FFF2-40B4-BE49-F238E27FC236}">
                <a16:creationId xmlns:a16="http://schemas.microsoft.com/office/drawing/2014/main" id="{323EB21B-95AA-2B4C-9134-1269A575FFFE}"/>
              </a:ext>
            </a:extLst>
          </p:cNvPr>
          <p:cNvSpPr>
            <a:spLocks noChangeArrowheads="1"/>
          </p:cNvSpPr>
          <p:nvPr userDrawn="1">
            <p:custDataLst>
              <p:tags r:id="rId4"/>
            </p:custDataLst>
          </p:nvPr>
        </p:nvSpPr>
        <p:spPr bwMode="black">
          <a:xfrm>
            <a:off x="11716610" y="661359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37635248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40270178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13" imgH="416" progId="TCLayout.ActiveDocument.1">
                  <p:embed/>
                </p:oleObj>
              </mc:Choice>
              <mc:Fallback>
                <p:oleObj name="think-cell Slide" r:id="rId6"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3"/>
            </p:custDataLst>
          </p:nvPr>
        </p:nvSpPr>
        <p:spPr>
          <a:xfrm>
            <a:off x="554735" y="6498754"/>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2" name="Title 1">
            <a:extLst>
              <a:ext uri="{FF2B5EF4-FFF2-40B4-BE49-F238E27FC236}">
                <a16:creationId xmlns:a16="http://schemas.microsoft.com/office/drawing/2014/main" id="{38BBD363-9B0F-4C6C-AEB1-A224173EB797}"/>
              </a:ext>
            </a:extLst>
          </p:cNvPr>
          <p:cNvSpPr>
            <a:spLocks noGrp="1"/>
          </p:cNvSpPr>
          <p:nvPr>
            <p:ph type="title"/>
          </p:nvPr>
        </p:nvSpPr>
        <p:spPr/>
        <p:txBody>
          <a:bodyPr/>
          <a:lstStyle>
            <a:lvl1pPr>
              <a:defRPr sz="2400"/>
            </a:lvl1pPr>
          </a:lstStyle>
          <a:p>
            <a:r>
              <a:rPr lang="en-US"/>
              <a:t>Click to edit Master title style</a:t>
            </a:r>
          </a:p>
        </p:txBody>
      </p:sp>
      <p:sp>
        <p:nvSpPr>
          <p:cNvPr id="10" name="Content Placeholder 9">
            <a:extLst>
              <a:ext uri="{FF2B5EF4-FFF2-40B4-BE49-F238E27FC236}">
                <a16:creationId xmlns:a16="http://schemas.microsoft.com/office/drawing/2014/main" id="{5264D26E-6FA9-ED28-5A65-6241195C2D89}"/>
              </a:ext>
            </a:extLst>
          </p:cNvPr>
          <p:cNvSpPr>
            <a:spLocks noGrp="1"/>
          </p:cNvSpPr>
          <p:nvPr>
            <p:ph sz="quarter" idx="11"/>
          </p:nvPr>
        </p:nvSpPr>
        <p:spPr>
          <a:xfrm>
            <a:off x="554037" y="1514475"/>
            <a:ext cx="11082528" cy="4857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12">
            <a:extLst>
              <a:ext uri="{FF2B5EF4-FFF2-40B4-BE49-F238E27FC236}">
                <a16:creationId xmlns:a16="http://schemas.microsoft.com/office/drawing/2014/main" id="{B2E21AFB-10B9-74DC-B192-87E6947FA258}"/>
              </a:ext>
            </a:extLst>
          </p:cNvPr>
          <p:cNvSpPr>
            <a:spLocks noGrp="1"/>
          </p:cNvSpPr>
          <p:nvPr>
            <p:ph type="body" sz="quarter" idx="12" hasCustomPrompt="1"/>
          </p:nvPr>
        </p:nvSpPr>
        <p:spPr>
          <a:xfrm>
            <a:off x="554037" y="1101337"/>
            <a:ext cx="11082528" cy="276999"/>
          </a:xfrm>
        </p:spPr>
        <p:txBody>
          <a:bodyPr/>
          <a:lstStyle>
            <a:lvl1pPr marL="0" indent="0">
              <a:buNone/>
              <a:defRPr b="1" i="1">
                <a:solidFill>
                  <a:schemeClr val="accent1"/>
                </a:solidFill>
              </a:defRPr>
            </a:lvl1pPr>
          </a:lstStyle>
          <a:p>
            <a:pPr lvl="0"/>
            <a:r>
              <a:rPr lang="en-US"/>
              <a:t>Click to edit subtitle</a:t>
            </a:r>
          </a:p>
        </p:txBody>
      </p:sp>
      <p:sp>
        <p:nvSpPr>
          <p:cNvPr id="4" name="Slide Number">
            <a:extLst>
              <a:ext uri="{FF2B5EF4-FFF2-40B4-BE49-F238E27FC236}">
                <a16:creationId xmlns:a16="http://schemas.microsoft.com/office/drawing/2014/main" id="{FDB5644E-EE7D-06EC-1B37-CA063FC4E5E3}"/>
              </a:ext>
            </a:extLst>
          </p:cNvPr>
          <p:cNvSpPr>
            <a:spLocks noChangeArrowheads="1"/>
          </p:cNvSpPr>
          <p:nvPr userDrawn="1">
            <p:custDataLst>
              <p:tags r:id="rId4"/>
            </p:custDataLst>
          </p:nvPr>
        </p:nvSpPr>
        <p:spPr bwMode="black">
          <a:xfrm>
            <a:off x="11716610" y="661359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6324718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ubtitle, and Two Conten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40270178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13" imgH="416" progId="TCLayout.ActiveDocument.1">
                  <p:embed/>
                </p:oleObj>
              </mc:Choice>
              <mc:Fallback>
                <p:oleObj name="think-cell Slide" r:id="rId6"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3"/>
            </p:custDataLst>
          </p:nvPr>
        </p:nvSpPr>
        <p:spPr>
          <a:xfrm>
            <a:off x="554735" y="6498754"/>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2" name="Title 1">
            <a:extLst>
              <a:ext uri="{FF2B5EF4-FFF2-40B4-BE49-F238E27FC236}">
                <a16:creationId xmlns:a16="http://schemas.microsoft.com/office/drawing/2014/main" id="{38BBD363-9B0F-4C6C-AEB1-A224173EB797}"/>
              </a:ext>
            </a:extLst>
          </p:cNvPr>
          <p:cNvSpPr>
            <a:spLocks noGrp="1"/>
          </p:cNvSpPr>
          <p:nvPr>
            <p:ph type="title"/>
          </p:nvPr>
        </p:nvSpPr>
        <p:spPr/>
        <p:txBody>
          <a:bodyPr/>
          <a:lstStyle>
            <a:lvl1pPr>
              <a:defRPr sz="2400"/>
            </a:lvl1pPr>
          </a:lstStyle>
          <a:p>
            <a:r>
              <a:rPr lang="en-US"/>
              <a:t>Click to edit Master title style</a:t>
            </a:r>
          </a:p>
        </p:txBody>
      </p:sp>
      <p:sp>
        <p:nvSpPr>
          <p:cNvPr id="10" name="Content Placeholder 9">
            <a:extLst>
              <a:ext uri="{FF2B5EF4-FFF2-40B4-BE49-F238E27FC236}">
                <a16:creationId xmlns:a16="http://schemas.microsoft.com/office/drawing/2014/main" id="{5264D26E-6FA9-ED28-5A65-6241195C2D89}"/>
              </a:ext>
            </a:extLst>
          </p:cNvPr>
          <p:cNvSpPr>
            <a:spLocks noGrp="1"/>
          </p:cNvSpPr>
          <p:nvPr>
            <p:ph sz="quarter" idx="11"/>
          </p:nvPr>
        </p:nvSpPr>
        <p:spPr>
          <a:xfrm>
            <a:off x="554735" y="1514475"/>
            <a:ext cx="5438775" cy="4857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9">
            <a:extLst>
              <a:ext uri="{FF2B5EF4-FFF2-40B4-BE49-F238E27FC236}">
                <a16:creationId xmlns:a16="http://schemas.microsoft.com/office/drawing/2014/main" id="{D3CB03F8-3FD8-C7CD-0FF1-0432A52AACA4}"/>
              </a:ext>
            </a:extLst>
          </p:cNvPr>
          <p:cNvSpPr>
            <a:spLocks noGrp="1"/>
          </p:cNvSpPr>
          <p:nvPr>
            <p:ph sz="quarter" idx="12"/>
          </p:nvPr>
        </p:nvSpPr>
        <p:spPr>
          <a:xfrm>
            <a:off x="6198489" y="1514475"/>
            <a:ext cx="5438775" cy="4857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12">
            <a:extLst>
              <a:ext uri="{FF2B5EF4-FFF2-40B4-BE49-F238E27FC236}">
                <a16:creationId xmlns:a16="http://schemas.microsoft.com/office/drawing/2014/main" id="{454CE8EF-B3B7-CDFC-9AF7-EE2F780B20D5}"/>
              </a:ext>
            </a:extLst>
          </p:cNvPr>
          <p:cNvSpPr>
            <a:spLocks noGrp="1"/>
          </p:cNvSpPr>
          <p:nvPr>
            <p:ph type="body" sz="quarter" idx="13" hasCustomPrompt="1"/>
          </p:nvPr>
        </p:nvSpPr>
        <p:spPr>
          <a:xfrm>
            <a:off x="554037" y="1101337"/>
            <a:ext cx="11082528" cy="276999"/>
          </a:xfrm>
        </p:spPr>
        <p:txBody>
          <a:bodyPr/>
          <a:lstStyle>
            <a:lvl1pPr marL="0" indent="0">
              <a:buNone/>
              <a:defRPr b="1" i="1">
                <a:solidFill>
                  <a:schemeClr val="accent1"/>
                </a:solidFill>
              </a:defRPr>
            </a:lvl1pPr>
          </a:lstStyle>
          <a:p>
            <a:pPr lvl="0"/>
            <a:r>
              <a:rPr lang="en-US"/>
              <a:t>Click to edit subtitle</a:t>
            </a:r>
          </a:p>
        </p:txBody>
      </p:sp>
      <p:sp>
        <p:nvSpPr>
          <p:cNvPr id="7" name="Slide Number">
            <a:extLst>
              <a:ext uri="{FF2B5EF4-FFF2-40B4-BE49-F238E27FC236}">
                <a16:creationId xmlns:a16="http://schemas.microsoft.com/office/drawing/2014/main" id="{8824416D-AFE6-08A7-E4B9-0CFE919218ED}"/>
              </a:ext>
            </a:extLst>
          </p:cNvPr>
          <p:cNvSpPr>
            <a:spLocks noChangeArrowheads="1"/>
          </p:cNvSpPr>
          <p:nvPr userDrawn="1">
            <p:custDataLst>
              <p:tags r:id="rId4"/>
            </p:custDataLst>
          </p:nvPr>
        </p:nvSpPr>
        <p:spPr bwMode="black">
          <a:xfrm>
            <a:off x="11716610" y="661359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25259120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ustom">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20E9A7C-FB74-480B-8212-8CE5C1AF5D1B}"/>
              </a:ext>
            </a:extLst>
          </p:cNvPr>
          <p:cNvGraphicFramePr>
            <a:graphicFrameLocks noChangeAspect="1"/>
          </p:cNvGraphicFramePr>
          <p:nvPr userDrawn="1">
            <p:custDataLst>
              <p:tags r:id="rId1"/>
            </p:custDataLst>
            <p:extLst>
              <p:ext uri="{D42A27DB-BD31-4B8C-83A1-F6EECF244321}">
                <p14:modId xmlns:p14="http://schemas.microsoft.com/office/powerpoint/2010/main" val="14820009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592" imgH="591" progId="TCLayout.ActiveDocument.1">
                  <p:embed/>
                </p:oleObj>
              </mc:Choice>
              <mc:Fallback>
                <p:oleObj name="think-cell Slide" r:id="rId5" imgW="592" imgH="591" progId="TCLayout.ActiveDocument.1">
                  <p:embed/>
                  <p:pic>
                    <p:nvPicPr>
                      <p:cNvPr id="2" name="Object 1" hidden="1">
                        <a:extLst>
                          <a:ext uri="{FF2B5EF4-FFF2-40B4-BE49-F238E27FC236}">
                            <a16:creationId xmlns:a16="http://schemas.microsoft.com/office/drawing/2014/main" id="{220E9A7C-FB74-480B-8212-8CE5C1AF5D1B}"/>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5. Source" hidden="1">
            <a:extLst>
              <a:ext uri="{FF2B5EF4-FFF2-40B4-BE49-F238E27FC236}">
                <a16:creationId xmlns:a16="http://schemas.microsoft.com/office/drawing/2014/main" id="{09F9A864-CDB7-4063-BBF8-591908AA18D0}"/>
              </a:ext>
            </a:extLst>
          </p:cNvPr>
          <p:cNvSpPr txBox="1"/>
          <p:nvPr userDrawn="1">
            <p:custDataLst>
              <p:tags r:id="rId2"/>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pic>
        <p:nvPicPr>
          <p:cNvPr id="6" name="Picture 2" descr="Seal of Massachusetts - Wikipedia">
            <a:extLst>
              <a:ext uri="{FF2B5EF4-FFF2-40B4-BE49-F238E27FC236}">
                <a16:creationId xmlns:a16="http://schemas.microsoft.com/office/drawing/2014/main" id="{80C093E0-C817-4F0A-A377-B08ED9F22A4C}"/>
              </a:ext>
            </a:extLst>
          </p:cNvPr>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11271380" y="65317"/>
            <a:ext cx="845972" cy="845752"/>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a:extLst>
              <a:ext uri="{FF2B5EF4-FFF2-40B4-BE49-F238E27FC236}">
                <a16:creationId xmlns:a16="http://schemas.microsoft.com/office/drawing/2014/main" id="{4A14795E-7C1B-5C31-ACF6-1E34D7B703C2}"/>
              </a:ext>
            </a:extLst>
          </p:cNvPr>
          <p:cNvSpPr>
            <a:spLocks noChangeArrowheads="1"/>
          </p:cNvSpPr>
          <p:nvPr userDrawn="1">
            <p:custDataLst>
              <p:tags r:id="rId3"/>
            </p:custDataLst>
          </p:nvPr>
        </p:nvSpPr>
        <p:spPr bwMode="black">
          <a:xfrm>
            <a:off x="11716610" y="661359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23932585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13" Type="http://schemas.openxmlformats.org/officeDocument/2006/relationships/tags" Target="../tags/tag5.xml"/><Relationship Id="rId18" Type="http://schemas.openxmlformats.org/officeDocument/2006/relationships/tags" Target="../tags/tag10.xml"/><Relationship Id="rId26" Type="http://schemas.openxmlformats.org/officeDocument/2006/relationships/tags" Target="../tags/tag18.xml"/><Relationship Id="rId3" Type="http://schemas.openxmlformats.org/officeDocument/2006/relationships/slideLayout" Target="../slideLayouts/slideLayout3.xml"/><Relationship Id="rId21" Type="http://schemas.openxmlformats.org/officeDocument/2006/relationships/tags" Target="../tags/tag13.xml"/><Relationship Id="rId7" Type="http://schemas.openxmlformats.org/officeDocument/2006/relationships/slideLayout" Target="../slideLayouts/slideLayout7.xml"/><Relationship Id="rId12" Type="http://schemas.openxmlformats.org/officeDocument/2006/relationships/tags" Target="../tags/tag4.xml"/><Relationship Id="rId17" Type="http://schemas.openxmlformats.org/officeDocument/2006/relationships/tags" Target="../tags/tag9.xml"/><Relationship Id="rId25" Type="http://schemas.openxmlformats.org/officeDocument/2006/relationships/tags" Target="../tags/tag17.xml"/><Relationship Id="rId2" Type="http://schemas.openxmlformats.org/officeDocument/2006/relationships/slideLayout" Target="../slideLayouts/slideLayout2.xml"/><Relationship Id="rId16" Type="http://schemas.openxmlformats.org/officeDocument/2006/relationships/tags" Target="../tags/tag8.xml"/><Relationship Id="rId20" Type="http://schemas.openxmlformats.org/officeDocument/2006/relationships/tags" Target="../tags/tag12.xml"/><Relationship Id="rId29"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ags" Target="../tags/tag3.xml"/><Relationship Id="rId24" Type="http://schemas.openxmlformats.org/officeDocument/2006/relationships/tags" Target="../tags/tag16.xml"/><Relationship Id="rId5" Type="http://schemas.openxmlformats.org/officeDocument/2006/relationships/slideLayout" Target="../slideLayouts/slideLayout5.xml"/><Relationship Id="rId15" Type="http://schemas.openxmlformats.org/officeDocument/2006/relationships/tags" Target="../tags/tag7.xml"/><Relationship Id="rId23" Type="http://schemas.openxmlformats.org/officeDocument/2006/relationships/tags" Target="../tags/tag15.xml"/><Relationship Id="rId28" Type="http://schemas.openxmlformats.org/officeDocument/2006/relationships/oleObject" Target="../embeddings/oleObject1.bin"/><Relationship Id="rId10" Type="http://schemas.openxmlformats.org/officeDocument/2006/relationships/tags" Target="../tags/tag2.xml"/><Relationship Id="rId19" Type="http://schemas.openxmlformats.org/officeDocument/2006/relationships/tags" Target="../tags/tag11.xml"/><Relationship Id="rId4" Type="http://schemas.openxmlformats.org/officeDocument/2006/relationships/slideLayout" Target="../slideLayouts/slideLayout4.xml"/><Relationship Id="rId9" Type="http://schemas.openxmlformats.org/officeDocument/2006/relationships/tags" Target="../tags/tag1.xml"/><Relationship Id="rId14" Type="http://schemas.openxmlformats.org/officeDocument/2006/relationships/tags" Target="../tags/tag6.xml"/><Relationship Id="rId22" Type="http://schemas.openxmlformats.org/officeDocument/2006/relationships/tags" Target="../tags/tag14.xml"/><Relationship Id="rId27" Type="http://schemas.openxmlformats.org/officeDocument/2006/relationships/tags" Target="../tags/tag19.xml"/><Relationship Id="rId30"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4BC40847-AF8B-4097-9A07-2349A751A051}"/>
              </a:ext>
            </a:extLst>
          </p:cNvPr>
          <p:cNvGraphicFramePr>
            <a:graphicFrameLocks noChangeAspect="1"/>
          </p:cNvGraphicFramePr>
          <p:nvPr userDrawn="1">
            <p:custDataLst>
              <p:tags r:id="rId9"/>
            </p:custDataLst>
            <p:extLst>
              <p:ext uri="{D42A27DB-BD31-4B8C-83A1-F6EECF244321}">
                <p14:modId xmlns:p14="http://schemas.microsoft.com/office/powerpoint/2010/main" val="10359142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8" imgW="413" imgH="416" progId="TCLayout.ActiveDocument.1">
                  <p:embed/>
                </p:oleObj>
              </mc:Choice>
              <mc:Fallback>
                <p:oleObj name="think-cell Slide" r:id="rId28" imgW="413" imgH="416" progId="TCLayout.ActiveDocument.1">
                  <p:embed/>
                  <p:pic>
                    <p:nvPicPr>
                      <p:cNvPr id="3" name="Object 6" hidden="1">
                        <a:extLst>
                          <a:ext uri="{FF2B5EF4-FFF2-40B4-BE49-F238E27FC236}">
                            <a16:creationId xmlns:a16="http://schemas.microsoft.com/office/drawing/2014/main" id="{4BC40847-AF8B-4097-9A07-2349A751A051}"/>
                          </a:ext>
                        </a:extLst>
                      </p:cNvPr>
                      <p:cNvPicPr/>
                      <p:nvPr/>
                    </p:nvPicPr>
                    <p:blipFill>
                      <a:blip r:embed="rId29"/>
                      <a:stretch>
                        <a:fillRect/>
                      </a:stretch>
                    </p:blipFill>
                    <p:spPr>
                      <a:xfrm>
                        <a:off x="1588" y="1588"/>
                        <a:ext cx="1588" cy="1588"/>
                      </a:xfrm>
                      <a:prstGeom prst="rect">
                        <a:avLst/>
                      </a:prstGeom>
                    </p:spPr>
                  </p:pic>
                </p:oleObj>
              </mc:Fallback>
            </mc:AlternateContent>
          </a:graphicData>
        </a:graphic>
      </p:graphicFrame>
      <p:sp>
        <p:nvSpPr>
          <p:cNvPr id="150" name="Rectangle 149">
            <a:extLst>
              <a:ext uri="{FF2B5EF4-FFF2-40B4-BE49-F238E27FC236}">
                <a16:creationId xmlns:a16="http://schemas.microsoft.com/office/drawing/2014/main" id="{FB1479BB-3467-409E-A104-0D87D27AAC4B}"/>
              </a:ext>
            </a:extLst>
          </p:cNvPr>
          <p:cNvSpPr/>
          <p:nvPr userDrawn="1"/>
        </p:nvSpPr>
        <p:spPr>
          <a:xfrm>
            <a:off x="0" y="0"/>
            <a:ext cx="12192000" cy="1003952"/>
          </a:xfrm>
          <a:prstGeom prst="rect">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6" name="4. Footnote" hidden="1">
            <a:extLst>
              <a:ext uri="{FF2B5EF4-FFF2-40B4-BE49-F238E27FC236}">
                <a16:creationId xmlns:a16="http://schemas.microsoft.com/office/drawing/2014/main" id="{772E4927-517C-4D61-9929-9FFDE5F31A03}"/>
              </a:ext>
            </a:extLst>
          </p:cNvPr>
          <p:cNvSpPr txBox="1"/>
          <p:nvPr userDrawn="1">
            <p:custDataLst>
              <p:tags r:id="rId10"/>
            </p:custDataLst>
          </p:nvPr>
        </p:nvSpPr>
        <p:spPr>
          <a:xfrm>
            <a:off x="553972" y="6278400"/>
            <a:ext cx="7278624" cy="123111"/>
          </a:xfrm>
          <a:prstGeom prst="rect">
            <a:avLst/>
          </a:prstGeom>
          <a:noFill/>
        </p:spPr>
        <p:txBody>
          <a:bodyPr wrap="square" lIns="0" tIns="0" rIns="0" bIns="0" rtlCol="0" anchor="b">
            <a:no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en-US"/>
              <a:t>Footnotes</a:t>
            </a:r>
          </a:p>
        </p:txBody>
      </p:sp>
      <p:sp>
        <p:nvSpPr>
          <p:cNvPr id="57" name="2. Slide Title">
            <a:extLst>
              <a:ext uri="{FF2B5EF4-FFF2-40B4-BE49-F238E27FC236}">
                <a16:creationId xmlns:a16="http://schemas.microsoft.com/office/drawing/2014/main" id="{98FF70AE-7EF6-4E5B-9FFE-B44C852C9FBA}"/>
              </a:ext>
            </a:extLst>
          </p:cNvPr>
          <p:cNvSpPr>
            <a:spLocks noGrp="1"/>
          </p:cNvSpPr>
          <p:nvPr>
            <p:ph type="title"/>
            <p:custDataLst>
              <p:tags r:id="rId11"/>
            </p:custDataLst>
          </p:nvPr>
        </p:nvSpPr>
        <p:spPr>
          <a:xfrm>
            <a:off x="554736" y="172212"/>
            <a:ext cx="10602418" cy="731520"/>
          </a:xfrm>
          <a:prstGeom prst="rect">
            <a:avLst/>
          </a:prstGeom>
        </p:spPr>
        <p:txBody>
          <a:bodyPr vert="horz" wrap="square" lIns="0" tIns="0" rIns="0" bIns="0" rtlCol="0" anchor="b" anchorCtr="0">
            <a:noAutofit/>
          </a:bodyPr>
          <a:lstStyle/>
          <a:p>
            <a:pPr lvl="0"/>
            <a:r>
              <a:rPr lang="en-US"/>
              <a:t>Click to edit Master title style</a:t>
            </a:r>
          </a:p>
        </p:txBody>
      </p:sp>
      <p:grpSp>
        <p:nvGrpSpPr>
          <p:cNvPr id="59" name="Grid" hidden="1">
            <a:extLst>
              <a:ext uri="{FF2B5EF4-FFF2-40B4-BE49-F238E27FC236}">
                <a16:creationId xmlns:a16="http://schemas.microsoft.com/office/drawing/2014/main" id="{D35250B8-D61E-4F1A-9ACD-6E1BB958B78E}"/>
              </a:ext>
            </a:extLst>
          </p:cNvPr>
          <p:cNvGrpSpPr/>
          <p:nvPr userDrawn="1"/>
        </p:nvGrpSpPr>
        <p:grpSpPr>
          <a:xfrm>
            <a:off x="0" y="0"/>
            <a:ext cx="12190476" cy="6858000"/>
            <a:chOff x="0" y="0"/>
            <a:chExt cx="12190476" cy="6858000"/>
          </a:xfrm>
        </p:grpSpPr>
        <p:sp>
          <p:nvSpPr>
            <p:cNvPr id="60" name="slide margin">
              <a:extLst>
                <a:ext uri="{FF2B5EF4-FFF2-40B4-BE49-F238E27FC236}">
                  <a16:creationId xmlns:a16="http://schemas.microsoft.com/office/drawing/2014/main" id="{B96EBE04-E01D-4922-8601-F1AD43DC4DA0}"/>
                </a:ext>
              </a:extLst>
            </p:cNvPr>
            <p:cNvSpPr/>
            <p:nvPr/>
          </p:nvSpPr>
          <p:spPr bwMode="invGray">
            <a:xfrm>
              <a:off x="1524" y="0"/>
              <a:ext cx="12188952" cy="6858000"/>
            </a:xfrm>
            <a:custGeom>
              <a:avLst/>
              <a:gdLst>
                <a:gd name="connsiteX0" fmla="*/ 551868 w 12188952"/>
                <a:gd name="connsiteY0" fmla="*/ 1709928 h 6858000"/>
                <a:gd name="connsiteX1" fmla="*/ 551868 w 12188952"/>
                <a:gd name="connsiteY1" fmla="*/ 6217920 h 6858000"/>
                <a:gd name="connsiteX2" fmla="*/ 11636196 w 12188952"/>
                <a:gd name="connsiteY2" fmla="*/ 6217920 h 6858000"/>
                <a:gd name="connsiteX3" fmla="*/ 11636196 w 12188952"/>
                <a:gd name="connsiteY3" fmla="*/ 1709928 h 6858000"/>
                <a:gd name="connsiteX4" fmla="*/ 0 w 12188952"/>
                <a:gd name="connsiteY4" fmla="*/ 0 h 6858000"/>
                <a:gd name="connsiteX5" fmla="*/ 12188952 w 12188952"/>
                <a:gd name="connsiteY5" fmla="*/ 0 h 6858000"/>
                <a:gd name="connsiteX6" fmla="*/ 12188952 w 12188952"/>
                <a:gd name="connsiteY6" fmla="*/ 6858000 h 6858000"/>
                <a:gd name="connsiteX7" fmla="*/ 0 w 1218895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551868" y="1709928"/>
                  </a:moveTo>
                  <a:lnTo>
                    <a:pt x="551868" y="6217920"/>
                  </a:lnTo>
                  <a:lnTo>
                    <a:pt x="11636196" y="6217920"/>
                  </a:lnTo>
                  <a:lnTo>
                    <a:pt x="11636196" y="1709928"/>
                  </a:lnTo>
                  <a:close/>
                  <a:moveTo>
                    <a:pt x="0" y="0"/>
                  </a:moveTo>
                  <a:lnTo>
                    <a:pt x="12188952" y="0"/>
                  </a:lnTo>
                  <a:lnTo>
                    <a:pt x="12188952" y="6858000"/>
                  </a:lnTo>
                  <a:lnTo>
                    <a:pt x="0" y="6858000"/>
                  </a:lnTo>
                  <a:close/>
                </a:path>
              </a:pathLst>
            </a:custGeom>
            <a:solidFill>
              <a:srgbClr val="FF0000">
                <a:alpha val="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tx1"/>
                </a:solidFill>
                <a:latin typeface="+mn-lt"/>
              </a:endParaRPr>
            </a:p>
          </p:txBody>
        </p:sp>
        <p:cxnSp>
          <p:nvCxnSpPr>
            <p:cNvPr id="61" name="Straight Connector 60">
              <a:extLst>
                <a:ext uri="{FF2B5EF4-FFF2-40B4-BE49-F238E27FC236}">
                  <a16:creationId xmlns:a16="http://schemas.microsoft.com/office/drawing/2014/main" id="{5CA037B0-2A91-4357-A969-80F65F949266}"/>
                </a:ext>
              </a:extLst>
            </p:cNvPr>
            <p:cNvCxnSpPr/>
            <p:nvPr/>
          </p:nvCxnSpPr>
          <p:spPr bwMode="invGray">
            <a:xfrm>
              <a:off x="85946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E1BD7C67-EF90-4AA0-BA50-51299E7EEE4C}"/>
                </a:ext>
              </a:extLst>
            </p:cNvPr>
            <p:cNvCxnSpPr/>
            <p:nvPr/>
          </p:nvCxnSpPr>
          <p:spPr bwMode="invGray">
            <a:xfrm>
              <a:off x="1133254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7719564A-5227-44A7-ABC0-4C6BBC1E2D6F}"/>
                </a:ext>
              </a:extLst>
            </p:cNvPr>
            <p:cNvCxnSpPr/>
            <p:nvPr/>
          </p:nvCxnSpPr>
          <p:spPr bwMode="invGray">
            <a:xfrm>
              <a:off x="1811559"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0FD85D0C-74E8-4603-86B8-FCC481122CE8}"/>
                </a:ext>
              </a:extLst>
            </p:cNvPr>
            <p:cNvCxnSpPr/>
            <p:nvPr/>
          </p:nvCxnSpPr>
          <p:spPr bwMode="invGray">
            <a:xfrm>
              <a:off x="2763658"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F8BF8BD-68B4-4717-8162-382FFCC9BC9A}"/>
                </a:ext>
              </a:extLst>
            </p:cNvPr>
            <p:cNvCxnSpPr/>
            <p:nvPr/>
          </p:nvCxnSpPr>
          <p:spPr bwMode="invGray">
            <a:xfrm>
              <a:off x="3715757"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89DB0B65-FCD8-4DD7-833A-DEED6A420E2A}"/>
                </a:ext>
              </a:extLst>
            </p:cNvPr>
            <p:cNvCxnSpPr/>
            <p:nvPr/>
          </p:nvCxnSpPr>
          <p:spPr bwMode="invGray">
            <a:xfrm>
              <a:off x="4667856"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E18151F3-D51F-4302-95BF-AE8E806F628D}"/>
                </a:ext>
              </a:extLst>
            </p:cNvPr>
            <p:cNvCxnSpPr/>
            <p:nvPr/>
          </p:nvCxnSpPr>
          <p:spPr bwMode="invGray">
            <a:xfrm>
              <a:off x="561995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35A6B330-5ACC-486B-8131-B7F5407825B2}"/>
                </a:ext>
              </a:extLst>
            </p:cNvPr>
            <p:cNvCxnSpPr/>
            <p:nvPr/>
          </p:nvCxnSpPr>
          <p:spPr bwMode="invGray">
            <a:xfrm>
              <a:off x="6572054"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A5DE7AD-CCFE-4A85-9421-C7CEA9F80DEC}"/>
                </a:ext>
              </a:extLst>
            </p:cNvPr>
            <p:cNvCxnSpPr/>
            <p:nvPr/>
          </p:nvCxnSpPr>
          <p:spPr bwMode="invGray">
            <a:xfrm>
              <a:off x="7524153"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E2A9A81-75D1-41A9-9821-54FC36E753C1}"/>
                </a:ext>
              </a:extLst>
            </p:cNvPr>
            <p:cNvCxnSpPr/>
            <p:nvPr/>
          </p:nvCxnSpPr>
          <p:spPr bwMode="invGray">
            <a:xfrm>
              <a:off x="8476252"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86FE52AA-2DD1-4D00-A984-41CDC38B2D7F}"/>
                </a:ext>
              </a:extLst>
            </p:cNvPr>
            <p:cNvCxnSpPr/>
            <p:nvPr/>
          </p:nvCxnSpPr>
          <p:spPr bwMode="invGray">
            <a:xfrm>
              <a:off x="9428351"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5C9FC50-7177-43E6-9E56-DC9A2E6B7E6E}"/>
                </a:ext>
              </a:extLst>
            </p:cNvPr>
            <p:cNvCxnSpPr/>
            <p:nvPr/>
          </p:nvCxnSpPr>
          <p:spPr bwMode="invGray">
            <a:xfrm>
              <a:off x="1038045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sp>
          <p:nvSpPr>
            <p:cNvPr id="73" name="Freeform: Shape 72">
              <a:extLst>
                <a:ext uri="{FF2B5EF4-FFF2-40B4-BE49-F238E27FC236}">
                  <a16:creationId xmlns:a16="http://schemas.microsoft.com/office/drawing/2014/main" id="{BC97F85A-62E2-4591-B8D0-4F068B177B5D}"/>
                </a:ext>
              </a:extLst>
            </p:cNvPr>
            <p:cNvSpPr/>
            <p:nvPr/>
          </p:nvSpPr>
          <p:spPr bwMode="invGray">
            <a:xfrm>
              <a:off x="152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4" name="Freeform: Shape 73">
              <a:extLst>
                <a:ext uri="{FF2B5EF4-FFF2-40B4-BE49-F238E27FC236}">
                  <a16:creationId xmlns:a16="http://schemas.microsoft.com/office/drawing/2014/main" id="{7F4B967A-CF91-473D-8A35-2BE771F9F590}"/>
                </a:ext>
              </a:extLst>
            </p:cNvPr>
            <p:cNvSpPr/>
            <p:nvPr/>
          </p:nvSpPr>
          <p:spPr bwMode="invGray">
            <a:xfrm>
              <a:off x="1167385"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5" name="Freeform: Shape 74">
              <a:extLst>
                <a:ext uri="{FF2B5EF4-FFF2-40B4-BE49-F238E27FC236}">
                  <a16:creationId xmlns:a16="http://schemas.microsoft.com/office/drawing/2014/main" id="{5AC41621-77EA-4492-8E68-0BE34108294A}"/>
                </a:ext>
              </a:extLst>
            </p:cNvPr>
            <p:cNvSpPr/>
            <p:nvPr/>
          </p:nvSpPr>
          <p:spPr bwMode="invGray">
            <a:xfrm>
              <a:off x="2119484"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6" name="Freeform: Shape 75">
              <a:extLst>
                <a:ext uri="{FF2B5EF4-FFF2-40B4-BE49-F238E27FC236}">
                  <a16:creationId xmlns:a16="http://schemas.microsoft.com/office/drawing/2014/main" id="{31A06AD2-A9EA-45D9-B15C-089884A54107}"/>
                </a:ext>
              </a:extLst>
            </p:cNvPr>
            <p:cNvSpPr/>
            <p:nvPr/>
          </p:nvSpPr>
          <p:spPr bwMode="invGray">
            <a:xfrm>
              <a:off x="3071583"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7" name="Freeform: Shape 76">
              <a:extLst>
                <a:ext uri="{FF2B5EF4-FFF2-40B4-BE49-F238E27FC236}">
                  <a16:creationId xmlns:a16="http://schemas.microsoft.com/office/drawing/2014/main" id="{3A7B39CC-379F-4224-9E59-81B1690088A0}"/>
                </a:ext>
              </a:extLst>
            </p:cNvPr>
            <p:cNvSpPr/>
            <p:nvPr/>
          </p:nvSpPr>
          <p:spPr bwMode="invGray">
            <a:xfrm>
              <a:off x="4023681"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8" name="Freeform: Shape 77">
              <a:extLst>
                <a:ext uri="{FF2B5EF4-FFF2-40B4-BE49-F238E27FC236}">
                  <a16:creationId xmlns:a16="http://schemas.microsoft.com/office/drawing/2014/main" id="{F8002ACB-1459-4214-B28A-B38E8A1FF8A6}"/>
                </a:ext>
              </a:extLst>
            </p:cNvPr>
            <p:cNvSpPr/>
            <p:nvPr/>
          </p:nvSpPr>
          <p:spPr bwMode="invGray">
            <a:xfrm>
              <a:off x="4975780"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9" name="Freeform: Shape 78">
              <a:extLst>
                <a:ext uri="{FF2B5EF4-FFF2-40B4-BE49-F238E27FC236}">
                  <a16:creationId xmlns:a16="http://schemas.microsoft.com/office/drawing/2014/main" id="{71D59E94-AA3C-4DE0-8345-20C71667A205}"/>
                </a:ext>
              </a:extLst>
            </p:cNvPr>
            <p:cNvSpPr/>
            <p:nvPr/>
          </p:nvSpPr>
          <p:spPr bwMode="invGray">
            <a:xfrm>
              <a:off x="5927879"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0" name="Freeform: Shape 79">
              <a:extLst>
                <a:ext uri="{FF2B5EF4-FFF2-40B4-BE49-F238E27FC236}">
                  <a16:creationId xmlns:a16="http://schemas.microsoft.com/office/drawing/2014/main" id="{5805F09B-786C-43E4-8288-B1AAF94C8ADE}"/>
                </a:ext>
              </a:extLst>
            </p:cNvPr>
            <p:cNvSpPr/>
            <p:nvPr/>
          </p:nvSpPr>
          <p:spPr bwMode="invGray">
            <a:xfrm>
              <a:off x="6879978"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1" name="Freeform: Shape 80">
              <a:extLst>
                <a:ext uri="{FF2B5EF4-FFF2-40B4-BE49-F238E27FC236}">
                  <a16:creationId xmlns:a16="http://schemas.microsoft.com/office/drawing/2014/main" id="{5FB23B6E-567C-4896-8B32-DA4C452B4AE7}"/>
                </a:ext>
              </a:extLst>
            </p:cNvPr>
            <p:cNvSpPr/>
            <p:nvPr/>
          </p:nvSpPr>
          <p:spPr bwMode="invGray">
            <a:xfrm>
              <a:off x="7832077"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2" name="Freeform: Shape 81">
              <a:extLst>
                <a:ext uri="{FF2B5EF4-FFF2-40B4-BE49-F238E27FC236}">
                  <a16:creationId xmlns:a16="http://schemas.microsoft.com/office/drawing/2014/main" id="{9B792231-972E-4476-BAF2-761E10463BA8}"/>
                </a:ext>
              </a:extLst>
            </p:cNvPr>
            <p:cNvSpPr/>
            <p:nvPr/>
          </p:nvSpPr>
          <p:spPr bwMode="invGray">
            <a:xfrm>
              <a:off x="8784176"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3" name="Freeform: Shape 82">
              <a:extLst>
                <a:ext uri="{FF2B5EF4-FFF2-40B4-BE49-F238E27FC236}">
                  <a16:creationId xmlns:a16="http://schemas.microsoft.com/office/drawing/2014/main" id="{908370B7-3D11-4F78-B977-D8F0DE2694ED}"/>
                </a:ext>
              </a:extLst>
            </p:cNvPr>
            <p:cNvSpPr/>
            <p:nvPr/>
          </p:nvSpPr>
          <p:spPr bwMode="invGray">
            <a:xfrm>
              <a:off x="9736274"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4" name="Freeform: Shape 83">
              <a:extLst>
                <a:ext uri="{FF2B5EF4-FFF2-40B4-BE49-F238E27FC236}">
                  <a16:creationId xmlns:a16="http://schemas.microsoft.com/office/drawing/2014/main" id="{C11EA99D-D15D-43C2-BF4E-36554B346AB6}"/>
                </a:ext>
              </a:extLst>
            </p:cNvPr>
            <p:cNvSpPr/>
            <p:nvPr/>
          </p:nvSpPr>
          <p:spPr bwMode="invGray">
            <a:xfrm>
              <a:off x="10688372" y="0"/>
              <a:ext cx="336244" cy="6858000"/>
            </a:xfrm>
            <a:custGeom>
              <a:avLst/>
              <a:gdLst>
                <a:gd name="connsiteX0" fmla="*/ 0 w 336244"/>
                <a:gd name="connsiteY0" fmla="*/ 0 h 6858000"/>
                <a:gd name="connsiteX1" fmla="*/ 336244 w 336244"/>
                <a:gd name="connsiteY1" fmla="*/ 0 h 6858000"/>
                <a:gd name="connsiteX2" fmla="*/ 336244 w 336244"/>
                <a:gd name="connsiteY2" fmla="*/ 6858000 h 6858000"/>
                <a:gd name="connsiteX3" fmla="*/ 0 w 336244"/>
                <a:gd name="connsiteY3" fmla="*/ 6858000 h 6858000"/>
                <a:gd name="connsiteX4" fmla="*/ 0 w 33624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244" h="6858000">
                  <a:moveTo>
                    <a:pt x="0" y="0"/>
                  </a:moveTo>
                  <a:lnTo>
                    <a:pt x="336244" y="0"/>
                  </a:lnTo>
                  <a:lnTo>
                    <a:pt x="336244"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5" name="Freeform: Shape 84">
              <a:extLst>
                <a:ext uri="{FF2B5EF4-FFF2-40B4-BE49-F238E27FC236}">
                  <a16:creationId xmlns:a16="http://schemas.microsoft.com/office/drawing/2014/main" id="{3A72B2F6-0AFF-4E6E-AFFF-60767DB3FA63}"/>
                </a:ext>
              </a:extLst>
            </p:cNvPr>
            <p:cNvSpPr/>
            <p:nvPr/>
          </p:nvSpPr>
          <p:spPr bwMode="invGray">
            <a:xfrm>
              <a:off x="1163726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6" name="Freeform: Shape 85">
              <a:extLst>
                <a:ext uri="{FF2B5EF4-FFF2-40B4-BE49-F238E27FC236}">
                  <a16:creationId xmlns:a16="http://schemas.microsoft.com/office/drawing/2014/main" id="{A68F8E74-3AE4-4AF9-9F36-63344C9076D2}"/>
                </a:ext>
              </a:extLst>
            </p:cNvPr>
            <p:cNvSpPr/>
            <p:nvPr/>
          </p:nvSpPr>
          <p:spPr bwMode="invGray">
            <a:xfrm>
              <a:off x="7219428"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7" name="Freeform: Shape 86">
              <a:extLst>
                <a:ext uri="{FF2B5EF4-FFF2-40B4-BE49-F238E27FC236}">
                  <a16:creationId xmlns:a16="http://schemas.microsoft.com/office/drawing/2014/main" id="{31D5F169-E1D4-48A3-AE5B-F5F1BEF2E7CF}"/>
                </a:ext>
              </a:extLst>
            </p:cNvPr>
            <p:cNvSpPr/>
            <p:nvPr userDrawn="1"/>
          </p:nvSpPr>
          <p:spPr bwMode="invGray">
            <a:xfrm>
              <a:off x="1506835"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8" name="Freeform: Shape 87">
              <a:extLst>
                <a:ext uri="{FF2B5EF4-FFF2-40B4-BE49-F238E27FC236}">
                  <a16:creationId xmlns:a16="http://schemas.microsoft.com/office/drawing/2014/main" id="{4230F928-F9B2-4955-9800-74DE09DCE6F2}"/>
                </a:ext>
              </a:extLst>
            </p:cNvPr>
            <p:cNvSpPr/>
            <p:nvPr userDrawn="1"/>
          </p:nvSpPr>
          <p:spPr bwMode="invGray">
            <a:xfrm>
              <a:off x="2458934"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9" name="Freeform: Shape 88">
              <a:extLst>
                <a:ext uri="{FF2B5EF4-FFF2-40B4-BE49-F238E27FC236}">
                  <a16:creationId xmlns:a16="http://schemas.microsoft.com/office/drawing/2014/main" id="{37C829A9-6808-4531-8C12-A84988E6DEE1}"/>
                </a:ext>
              </a:extLst>
            </p:cNvPr>
            <p:cNvSpPr/>
            <p:nvPr userDrawn="1"/>
          </p:nvSpPr>
          <p:spPr bwMode="invGray">
            <a:xfrm>
              <a:off x="3411033"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0" name="Freeform: Shape 89">
              <a:extLst>
                <a:ext uri="{FF2B5EF4-FFF2-40B4-BE49-F238E27FC236}">
                  <a16:creationId xmlns:a16="http://schemas.microsoft.com/office/drawing/2014/main" id="{7FA5964C-E9C5-4C2F-BD6E-47BAFB5B6D17}"/>
                </a:ext>
              </a:extLst>
            </p:cNvPr>
            <p:cNvSpPr/>
            <p:nvPr userDrawn="1"/>
          </p:nvSpPr>
          <p:spPr bwMode="invGray">
            <a:xfrm>
              <a:off x="4363132"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1" name="Freeform: Shape 90">
              <a:extLst>
                <a:ext uri="{FF2B5EF4-FFF2-40B4-BE49-F238E27FC236}">
                  <a16:creationId xmlns:a16="http://schemas.microsoft.com/office/drawing/2014/main" id="{3C168D8D-76CE-4BE5-BE95-79B96300EA3F}"/>
                </a:ext>
              </a:extLst>
            </p:cNvPr>
            <p:cNvSpPr/>
            <p:nvPr userDrawn="1"/>
          </p:nvSpPr>
          <p:spPr bwMode="invGray">
            <a:xfrm>
              <a:off x="5315230"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2" name="Freeform: Shape 91">
              <a:extLst>
                <a:ext uri="{FF2B5EF4-FFF2-40B4-BE49-F238E27FC236}">
                  <a16:creationId xmlns:a16="http://schemas.microsoft.com/office/drawing/2014/main" id="{6749465C-813A-45F9-8C3E-5D06C8584929}"/>
                </a:ext>
              </a:extLst>
            </p:cNvPr>
            <p:cNvSpPr/>
            <p:nvPr userDrawn="1"/>
          </p:nvSpPr>
          <p:spPr bwMode="invGray">
            <a:xfrm>
              <a:off x="6267329"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3" name="Freeform: Shape 92">
              <a:extLst>
                <a:ext uri="{FF2B5EF4-FFF2-40B4-BE49-F238E27FC236}">
                  <a16:creationId xmlns:a16="http://schemas.microsoft.com/office/drawing/2014/main" id="{53894C26-2473-4C24-B082-48DD1E92241C}"/>
                </a:ext>
              </a:extLst>
            </p:cNvPr>
            <p:cNvSpPr/>
            <p:nvPr userDrawn="1"/>
          </p:nvSpPr>
          <p:spPr bwMode="invGray">
            <a:xfrm>
              <a:off x="8171527"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4" name="Freeform: Shape 93">
              <a:extLst>
                <a:ext uri="{FF2B5EF4-FFF2-40B4-BE49-F238E27FC236}">
                  <a16:creationId xmlns:a16="http://schemas.microsoft.com/office/drawing/2014/main" id="{BFDA0320-8435-46CA-B1B3-5203F54A419F}"/>
                </a:ext>
              </a:extLst>
            </p:cNvPr>
            <p:cNvSpPr/>
            <p:nvPr userDrawn="1"/>
          </p:nvSpPr>
          <p:spPr bwMode="invGray">
            <a:xfrm>
              <a:off x="912362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5" name="Freeform: Shape 94">
              <a:extLst>
                <a:ext uri="{FF2B5EF4-FFF2-40B4-BE49-F238E27FC236}">
                  <a16:creationId xmlns:a16="http://schemas.microsoft.com/office/drawing/2014/main" id="{A42721E4-5D12-459C-AC2E-7CE148AF9062}"/>
                </a:ext>
              </a:extLst>
            </p:cNvPr>
            <p:cNvSpPr/>
            <p:nvPr userDrawn="1"/>
          </p:nvSpPr>
          <p:spPr bwMode="invGray">
            <a:xfrm>
              <a:off x="10075725"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6" name="Freeform: Shape 95">
              <a:extLst>
                <a:ext uri="{FF2B5EF4-FFF2-40B4-BE49-F238E27FC236}">
                  <a16:creationId xmlns:a16="http://schemas.microsoft.com/office/drawing/2014/main" id="{8BF7D46B-3779-49D0-BCB4-F2DCE091958D}"/>
                </a:ext>
              </a:extLst>
            </p:cNvPr>
            <p:cNvSpPr/>
            <p:nvPr userDrawn="1"/>
          </p:nvSpPr>
          <p:spPr bwMode="invGray">
            <a:xfrm>
              <a:off x="11027826" y="0"/>
              <a:ext cx="609438" cy="6858000"/>
            </a:xfrm>
            <a:custGeom>
              <a:avLst/>
              <a:gdLst>
                <a:gd name="connsiteX0" fmla="*/ 0 w 609438"/>
                <a:gd name="connsiteY0" fmla="*/ 0 h 6858000"/>
                <a:gd name="connsiteX1" fmla="*/ 609438 w 609438"/>
                <a:gd name="connsiteY1" fmla="*/ 0 h 6858000"/>
                <a:gd name="connsiteX2" fmla="*/ 609438 w 609438"/>
                <a:gd name="connsiteY2" fmla="*/ 6858000 h 6858000"/>
                <a:gd name="connsiteX3" fmla="*/ 0 w 609438"/>
                <a:gd name="connsiteY3" fmla="*/ 6858000 h 6858000"/>
                <a:gd name="connsiteX4" fmla="*/ 0 w 60943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38" h="6858000">
                  <a:moveTo>
                    <a:pt x="0" y="0"/>
                  </a:moveTo>
                  <a:lnTo>
                    <a:pt x="609438" y="0"/>
                  </a:lnTo>
                  <a:lnTo>
                    <a:pt x="60943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7" name="Freeform: Shape 96">
              <a:extLst>
                <a:ext uri="{FF2B5EF4-FFF2-40B4-BE49-F238E27FC236}">
                  <a16:creationId xmlns:a16="http://schemas.microsoft.com/office/drawing/2014/main" id="{634464F0-BD7F-4488-85F0-EC20C24BECAA}"/>
                </a:ext>
              </a:extLst>
            </p:cNvPr>
            <p:cNvSpPr/>
            <p:nvPr userDrawn="1"/>
          </p:nvSpPr>
          <p:spPr bwMode="invGray">
            <a:xfrm>
              <a:off x="55473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cxnSp>
          <p:nvCxnSpPr>
            <p:cNvPr id="98" name="Straight Connector 97">
              <a:extLst>
                <a:ext uri="{FF2B5EF4-FFF2-40B4-BE49-F238E27FC236}">
                  <a16:creationId xmlns:a16="http://schemas.microsoft.com/office/drawing/2014/main" id="{82B54541-0CDD-4724-8101-AABFF1207033}"/>
                </a:ext>
              </a:extLst>
            </p:cNvPr>
            <p:cNvCxnSpPr/>
            <p:nvPr userDrawn="1"/>
          </p:nvCxnSpPr>
          <p:spPr bwMode="invGray">
            <a:xfrm>
              <a:off x="0" y="6217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45070398-8D55-4EE2-8CA4-47428E2AF03F}"/>
                </a:ext>
              </a:extLst>
            </p:cNvPr>
            <p:cNvCxnSpPr/>
            <p:nvPr userDrawn="1"/>
          </p:nvCxnSpPr>
          <p:spPr bwMode="invGray">
            <a:xfrm>
              <a:off x="0" y="3108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42166891-56D0-4EBC-B681-501401DEF9D4}"/>
                </a:ext>
              </a:extLst>
            </p:cNvPr>
            <p:cNvCxnSpPr/>
            <p:nvPr userDrawn="1"/>
          </p:nvCxnSpPr>
          <p:spPr bwMode="invGray">
            <a:xfrm>
              <a:off x="0" y="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C13A87E3-D106-41FF-A8CD-C27DABF0103D}"/>
                </a:ext>
              </a:extLst>
            </p:cNvPr>
            <p:cNvCxnSpPr/>
            <p:nvPr userDrawn="1"/>
          </p:nvCxnSpPr>
          <p:spPr bwMode="invGray">
            <a:xfrm>
              <a:off x="0" y="12435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2164477D-838D-4C70-ADD7-37AD79A844AA}"/>
                </a:ext>
              </a:extLst>
            </p:cNvPr>
            <p:cNvCxnSpPr/>
            <p:nvPr userDrawn="1"/>
          </p:nvCxnSpPr>
          <p:spPr bwMode="invGray">
            <a:xfrm>
              <a:off x="0" y="9326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72B193C0-8980-4BB2-8E91-7A1C9ABE0B6C}"/>
                </a:ext>
              </a:extLst>
            </p:cNvPr>
            <p:cNvCxnSpPr/>
            <p:nvPr userDrawn="1"/>
          </p:nvCxnSpPr>
          <p:spPr bwMode="invGray">
            <a:xfrm>
              <a:off x="0" y="18653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C1A94AAA-1D98-4233-842E-2A2F52812358}"/>
                </a:ext>
              </a:extLst>
            </p:cNvPr>
            <p:cNvCxnSpPr/>
            <p:nvPr userDrawn="1"/>
          </p:nvCxnSpPr>
          <p:spPr bwMode="invGray">
            <a:xfrm>
              <a:off x="0" y="15544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E21F2B43-A2DC-42F4-8EA4-A8A4DA6D6FA7}"/>
                </a:ext>
              </a:extLst>
            </p:cNvPr>
            <p:cNvCxnSpPr/>
            <p:nvPr userDrawn="1"/>
          </p:nvCxnSpPr>
          <p:spPr bwMode="invGray">
            <a:xfrm>
              <a:off x="0" y="24871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A60F0923-6896-405D-AD16-F097448F3E3D}"/>
                </a:ext>
              </a:extLst>
            </p:cNvPr>
            <p:cNvCxnSpPr/>
            <p:nvPr userDrawn="1"/>
          </p:nvCxnSpPr>
          <p:spPr bwMode="invGray">
            <a:xfrm>
              <a:off x="0" y="21762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BC70D5B1-47D7-451F-B83A-973A26731A22}"/>
                </a:ext>
              </a:extLst>
            </p:cNvPr>
            <p:cNvCxnSpPr/>
            <p:nvPr userDrawn="1"/>
          </p:nvCxnSpPr>
          <p:spPr bwMode="invGray">
            <a:xfrm>
              <a:off x="0" y="310896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3FD9A464-81FE-4829-A1C5-5CCEE42448B3}"/>
                </a:ext>
              </a:extLst>
            </p:cNvPr>
            <p:cNvCxnSpPr/>
            <p:nvPr userDrawn="1"/>
          </p:nvCxnSpPr>
          <p:spPr bwMode="invGray">
            <a:xfrm>
              <a:off x="0" y="27980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8F55CAB0-53A2-417F-9F66-C0437933E98B}"/>
                </a:ext>
              </a:extLst>
            </p:cNvPr>
            <p:cNvCxnSpPr/>
            <p:nvPr userDrawn="1"/>
          </p:nvCxnSpPr>
          <p:spPr bwMode="invGray">
            <a:xfrm>
              <a:off x="0" y="373075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1547EE77-7495-47CB-BEC9-D5C742DF2B2C}"/>
                </a:ext>
              </a:extLst>
            </p:cNvPr>
            <p:cNvCxnSpPr/>
            <p:nvPr userDrawn="1"/>
          </p:nvCxnSpPr>
          <p:spPr bwMode="invGray">
            <a:xfrm>
              <a:off x="0" y="341985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CA942184-696A-4A78-BB9D-3D619B990987}"/>
                </a:ext>
              </a:extLst>
            </p:cNvPr>
            <p:cNvCxnSpPr/>
            <p:nvPr userDrawn="1"/>
          </p:nvCxnSpPr>
          <p:spPr bwMode="invGray">
            <a:xfrm>
              <a:off x="0" y="43525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1B5F4EE6-4D4C-4488-80DE-36C83D540765}"/>
                </a:ext>
              </a:extLst>
            </p:cNvPr>
            <p:cNvCxnSpPr/>
            <p:nvPr userDrawn="1"/>
          </p:nvCxnSpPr>
          <p:spPr bwMode="invGray">
            <a:xfrm>
              <a:off x="0" y="40416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CD3A42E3-1ED2-4BBE-8B0B-CEA491522F0A}"/>
                </a:ext>
              </a:extLst>
            </p:cNvPr>
            <p:cNvCxnSpPr/>
            <p:nvPr userDrawn="1"/>
          </p:nvCxnSpPr>
          <p:spPr bwMode="invGray">
            <a:xfrm>
              <a:off x="0" y="49743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94162AD8-9037-4220-B19F-7B3A0F44E941}"/>
                </a:ext>
              </a:extLst>
            </p:cNvPr>
            <p:cNvCxnSpPr/>
            <p:nvPr userDrawn="1"/>
          </p:nvCxnSpPr>
          <p:spPr bwMode="invGray">
            <a:xfrm>
              <a:off x="0" y="46634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4C20FB70-03E4-4D7E-BA41-546EAAB33089}"/>
                </a:ext>
              </a:extLst>
            </p:cNvPr>
            <p:cNvCxnSpPr/>
            <p:nvPr userDrawn="1"/>
          </p:nvCxnSpPr>
          <p:spPr bwMode="invGray">
            <a:xfrm>
              <a:off x="0" y="55961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A84D3C92-FDAE-47DB-9457-A9B216922E98}"/>
                </a:ext>
              </a:extLst>
            </p:cNvPr>
            <p:cNvCxnSpPr/>
            <p:nvPr userDrawn="1"/>
          </p:nvCxnSpPr>
          <p:spPr bwMode="invGray">
            <a:xfrm>
              <a:off x="0" y="52852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B5DF0860-265F-4ABC-9F65-0C1D385DAA19}"/>
                </a:ext>
              </a:extLst>
            </p:cNvPr>
            <p:cNvCxnSpPr/>
            <p:nvPr userDrawn="1"/>
          </p:nvCxnSpPr>
          <p:spPr bwMode="invGray">
            <a:xfrm>
              <a:off x="0" y="62179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D878D1D5-E6E5-4FA6-AF6E-95E8AF796777}"/>
                </a:ext>
              </a:extLst>
            </p:cNvPr>
            <p:cNvCxnSpPr/>
            <p:nvPr userDrawn="1"/>
          </p:nvCxnSpPr>
          <p:spPr bwMode="invGray">
            <a:xfrm>
              <a:off x="0" y="59070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E11FF29A-4B39-4335-9BD5-ED902309BF79}"/>
                </a:ext>
              </a:extLst>
            </p:cNvPr>
            <p:cNvCxnSpPr/>
            <p:nvPr userDrawn="1"/>
          </p:nvCxnSpPr>
          <p:spPr bwMode="invGray">
            <a:xfrm>
              <a:off x="0" y="65288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3A82A803-5E70-4523-9F20-67F308765C7E}"/>
                </a:ext>
              </a:extLst>
            </p:cNvPr>
            <p:cNvCxnSpPr/>
            <p:nvPr userDrawn="1"/>
          </p:nvCxnSpPr>
          <p:spPr bwMode="invGray">
            <a:xfrm>
              <a:off x="0" y="7772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B4208CB2-5882-4416-87C9-284BDAF3367A}"/>
                </a:ext>
              </a:extLst>
            </p:cNvPr>
            <p:cNvCxnSpPr/>
            <p:nvPr userDrawn="1"/>
          </p:nvCxnSpPr>
          <p:spPr bwMode="invGray">
            <a:xfrm>
              <a:off x="0" y="4663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BD4116CD-6422-4E26-9703-D3F7C10FCD56}"/>
                </a:ext>
              </a:extLst>
            </p:cNvPr>
            <p:cNvCxnSpPr/>
            <p:nvPr userDrawn="1"/>
          </p:nvCxnSpPr>
          <p:spPr bwMode="invGray">
            <a:xfrm>
              <a:off x="0" y="1554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31AB3A35-E2FF-4178-896B-F08E77092825}"/>
                </a:ext>
              </a:extLst>
            </p:cNvPr>
            <p:cNvCxnSpPr/>
            <p:nvPr userDrawn="1"/>
          </p:nvCxnSpPr>
          <p:spPr bwMode="invGray">
            <a:xfrm>
              <a:off x="0" y="13990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2179C539-DD6F-48AA-8F80-27BC682014AF}"/>
                </a:ext>
              </a:extLst>
            </p:cNvPr>
            <p:cNvCxnSpPr/>
            <p:nvPr userDrawn="1"/>
          </p:nvCxnSpPr>
          <p:spPr bwMode="invGray">
            <a:xfrm>
              <a:off x="0" y="10881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2784004E-3271-4D1C-B1EA-CA1E334E0D03}"/>
                </a:ext>
              </a:extLst>
            </p:cNvPr>
            <p:cNvCxnSpPr/>
            <p:nvPr userDrawn="1"/>
          </p:nvCxnSpPr>
          <p:spPr bwMode="invGray">
            <a:xfrm>
              <a:off x="0" y="20208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3657725E-FBF6-491D-9BA1-E6A9727F4F2D}"/>
                </a:ext>
              </a:extLst>
            </p:cNvPr>
            <p:cNvCxnSpPr/>
            <p:nvPr userDrawn="1"/>
          </p:nvCxnSpPr>
          <p:spPr bwMode="invGray">
            <a:xfrm>
              <a:off x="0" y="17099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31244567-76A7-47AF-9353-403D05D533F0}"/>
                </a:ext>
              </a:extLst>
            </p:cNvPr>
            <p:cNvCxnSpPr/>
            <p:nvPr userDrawn="1"/>
          </p:nvCxnSpPr>
          <p:spPr bwMode="invGray">
            <a:xfrm>
              <a:off x="0" y="26426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EEC47A2A-ED3B-4AD0-ACD5-F8ED92644229}"/>
                </a:ext>
              </a:extLst>
            </p:cNvPr>
            <p:cNvCxnSpPr/>
            <p:nvPr userDrawn="1"/>
          </p:nvCxnSpPr>
          <p:spPr bwMode="invGray">
            <a:xfrm>
              <a:off x="0" y="23317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0F3E01E5-F569-4020-BCB0-083537701AB0}"/>
                </a:ext>
              </a:extLst>
            </p:cNvPr>
            <p:cNvCxnSpPr/>
            <p:nvPr userDrawn="1"/>
          </p:nvCxnSpPr>
          <p:spPr bwMode="invGray">
            <a:xfrm>
              <a:off x="0" y="326440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71121A42-5912-44C8-B9A3-FDEC8EA70284}"/>
                </a:ext>
              </a:extLst>
            </p:cNvPr>
            <p:cNvCxnSpPr/>
            <p:nvPr userDrawn="1"/>
          </p:nvCxnSpPr>
          <p:spPr bwMode="invGray">
            <a:xfrm>
              <a:off x="0" y="295351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659B1DE7-25C8-4743-8284-FA656D339F55}"/>
                </a:ext>
              </a:extLst>
            </p:cNvPr>
            <p:cNvCxnSpPr/>
            <p:nvPr userDrawn="1"/>
          </p:nvCxnSpPr>
          <p:spPr bwMode="invGray">
            <a:xfrm>
              <a:off x="0" y="388620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526249F1-59FB-44FC-8AF9-D7F90AFBEE2C}"/>
                </a:ext>
              </a:extLst>
            </p:cNvPr>
            <p:cNvCxnSpPr/>
            <p:nvPr userDrawn="1"/>
          </p:nvCxnSpPr>
          <p:spPr bwMode="invGray">
            <a:xfrm>
              <a:off x="0" y="357530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E6D42779-D977-4405-A149-D8DE5B52134A}"/>
                </a:ext>
              </a:extLst>
            </p:cNvPr>
            <p:cNvCxnSpPr/>
            <p:nvPr userDrawn="1"/>
          </p:nvCxnSpPr>
          <p:spPr bwMode="invGray">
            <a:xfrm>
              <a:off x="0" y="45079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27EE8A2F-6AD9-4AE7-B04B-7892891F84AC}"/>
                </a:ext>
              </a:extLst>
            </p:cNvPr>
            <p:cNvCxnSpPr/>
            <p:nvPr userDrawn="1"/>
          </p:nvCxnSpPr>
          <p:spPr bwMode="invGray">
            <a:xfrm>
              <a:off x="0" y="41970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B8F4A59A-16C3-4C3A-AB79-FE22721EA641}"/>
                </a:ext>
              </a:extLst>
            </p:cNvPr>
            <p:cNvCxnSpPr/>
            <p:nvPr userDrawn="1"/>
          </p:nvCxnSpPr>
          <p:spPr bwMode="invGray">
            <a:xfrm>
              <a:off x="0" y="51297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5CA3A6CC-1A49-42F6-A318-99D9224BDC91}"/>
                </a:ext>
              </a:extLst>
            </p:cNvPr>
            <p:cNvCxnSpPr/>
            <p:nvPr userDrawn="1"/>
          </p:nvCxnSpPr>
          <p:spPr bwMode="invGray">
            <a:xfrm>
              <a:off x="0" y="48188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2DC3484E-5EF8-49C4-B1F6-75C854D50C80}"/>
                </a:ext>
              </a:extLst>
            </p:cNvPr>
            <p:cNvCxnSpPr/>
            <p:nvPr userDrawn="1"/>
          </p:nvCxnSpPr>
          <p:spPr bwMode="invGray">
            <a:xfrm>
              <a:off x="0" y="57515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33461A54-E77E-414D-B7E0-7364070D9566}"/>
                </a:ext>
              </a:extLst>
            </p:cNvPr>
            <p:cNvCxnSpPr/>
            <p:nvPr userDrawn="1"/>
          </p:nvCxnSpPr>
          <p:spPr bwMode="invGray">
            <a:xfrm>
              <a:off x="0" y="54406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9C48517-171B-43FD-A41C-58C9B531BDB5}"/>
                </a:ext>
              </a:extLst>
            </p:cNvPr>
            <p:cNvCxnSpPr/>
            <p:nvPr userDrawn="1"/>
          </p:nvCxnSpPr>
          <p:spPr bwMode="invGray">
            <a:xfrm>
              <a:off x="0" y="63733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F429932A-1238-48FC-B171-20A3AA531D40}"/>
                </a:ext>
              </a:extLst>
            </p:cNvPr>
            <p:cNvCxnSpPr/>
            <p:nvPr userDrawn="1"/>
          </p:nvCxnSpPr>
          <p:spPr bwMode="invGray">
            <a:xfrm>
              <a:off x="0" y="60624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7BED7651-AF04-41D4-9476-5A43476D85BB}"/>
                </a:ext>
              </a:extLst>
            </p:cNvPr>
            <p:cNvCxnSpPr/>
            <p:nvPr userDrawn="1"/>
          </p:nvCxnSpPr>
          <p:spPr bwMode="invGray">
            <a:xfrm>
              <a:off x="0" y="66842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sp>
          <p:nvSpPr>
            <p:cNvPr id="145" name="main body box">
              <a:extLst>
                <a:ext uri="{FF2B5EF4-FFF2-40B4-BE49-F238E27FC236}">
                  <a16:creationId xmlns:a16="http://schemas.microsoft.com/office/drawing/2014/main" id="{100DE417-9DB9-4840-8370-B716FFA27760}"/>
                </a:ext>
              </a:extLst>
            </p:cNvPr>
            <p:cNvSpPr/>
            <p:nvPr userDrawn="1"/>
          </p:nvSpPr>
          <p:spPr bwMode="invGray">
            <a:xfrm>
              <a:off x="554736" y="1865376"/>
              <a:ext cx="11082528" cy="4352544"/>
            </a:xfrm>
            <a:prstGeom prst="rect">
              <a:avLst/>
            </a:prstGeom>
            <a:noFill/>
            <a:ln w="12700">
              <a:solidFill>
                <a:srgbClr val="19D3C5">
                  <a:alpha val="50000"/>
                </a:srgbClr>
              </a:solidFill>
            </a:ln>
          </p:spPr>
          <p:txBody>
            <a:bodyPr vert="horz" wrap="square" lIns="68572" tIns="34286" rIns="68572" bIns="34286" numCol="1" anchor="t" anchorCtr="0" compatLnSpc="1">
              <a:prstTxWarp prst="textNoShape">
                <a:avLst/>
              </a:prstTxWarp>
              <a:noAutofit/>
            </a:bodyPr>
            <a:lstStyle/>
            <a:p>
              <a:endParaRPr lang="en-US" sz="1323">
                <a:solidFill>
                  <a:schemeClr val="tx1"/>
                </a:solidFill>
                <a:latin typeface="+mn-lt"/>
              </a:endParaRPr>
            </a:p>
          </p:txBody>
        </p:sp>
        <p:cxnSp>
          <p:nvCxnSpPr>
            <p:cNvPr id="146" name="Straight Connector 145">
              <a:extLst>
                <a:ext uri="{FF2B5EF4-FFF2-40B4-BE49-F238E27FC236}">
                  <a16:creationId xmlns:a16="http://schemas.microsoft.com/office/drawing/2014/main" id="{B93A1E2B-8C80-482F-83BE-384344D09839}"/>
                </a:ext>
              </a:extLst>
            </p:cNvPr>
            <p:cNvCxnSpPr/>
            <p:nvPr userDrawn="1"/>
          </p:nvCxnSpPr>
          <p:spPr bwMode="invGray">
            <a:xfrm>
              <a:off x="554736" y="2331720"/>
              <a:ext cx="11082528" cy="0"/>
            </a:xfrm>
            <a:prstGeom prst="line">
              <a:avLst/>
            </a:prstGeom>
            <a:noFill/>
            <a:ln w="12700">
              <a:solidFill>
                <a:srgbClr val="19D3C5">
                  <a:alpha val="50000"/>
                </a:srgbClr>
              </a:solidFill>
            </a:ln>
          </p:spPr>
        </p:cxnSp>
        <p:cxnSp>
          <p:nvCxnSpPr>
            <p:cNvPr id="147" name="Straight Connector 146">
              <a:extLst>
                <a:ext uri="{FF2B5EF4-FFF2-40B4-BE49-F238E27FC236}">
                  <a16:creationId xmlns:a16="http://schemas.microsoft.com/office/drawing/2014/main" id="{BEAB22C5-0A46-4041-9158-6DC76EA2F350}"/>
                </a:ext>
              </a:extLst>
            </p:cNvPr>
            <p:cNvCxnSpPr/>
            <p:nvPr userDrawn="1"/>
          </p:nvCxnSpPr>
          <p:spPr bwMode="invGray">
            <a:xfrm>
              <a:off x="554736" y="1881633"/>
              <a:ext cx="11082528" cy="0"/>
            </a:xfrm>
            <a:prstGeom prst="line">
              <a:avLst/>
            </a:prstGeom>
            <a:noFill/>
            <a:ln w="12700">
              <a:solidFill>
                <a:srgbClr val="19D3C5">
                  <a:alpha val="50000"/>
                </a:srgbClr>
              </a:solidFill>
            </a:ln>
          </p:spPr>
        </p:cxnSp>
      </p:grpSp>
      <p:sp>
        <p:nvSpPr>
          <p:cNvPr id="4" name="Sticker" hidden="1">
            <a:extLst>
              <a:ext uri="{FF2B5EF4-FFF2-40B4-BE49-F238E27FC236}">
                <a16:creationId xmlns:a16="http://schemas.microsoft.com/office/drawing/2014/main" id="{F9BB011A-568C-4B05-AE57-EB000B2FD8BB}"/>
              </a:ext>
            </a:extLst>
          </p:cNvPr>
          <p:cNvSpPr txBox="1"/>
          <p:nvPr userDrawn="1"/>
        </p:nvSpPr>
        <p:spPr>
          <a:xfrm>
            <a:off x="554736" y="1411265"/>
            <a:ext cx="450444"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a:r>
              <a:rPr lang="en-US"/>
              <a:t>STICKER</a:t>
            </a:r>
          </a:p>
        </p:txBody>
      </p:sp>
      <p:sp>
        <p:nvSpPr>
          <p:cNvPr id="169" name="ACET" hidden="1">
            <a:extLst>
              <a:ext uri="{FF2B5EF4-FFF2-40B4-BE49-F238E27FC236}">
                <a16:creationId xmlns:a16="http://schemas.microsoft.com/office/drawing/2014/main" id="{62CF7362-20CB-4908-AFFE-D4E2B9A5DF3B}"/>
              </a:ext>
            </a:extLst>
          </p:cNvPr>
          <p:cNvSpPr txBox="1"/>
          <p:nvPr userDrawn="1">
            <p:custDataLst>
              <p:tags r:id="rId12"/>
            </p:custDataLst>
          </p:nvPr>
        </p:nvSpPr>
        <p:spPr>
          <a:xfrm>
            <a:off x="5987738" y="2170800"/>
            <a:ext cx="3049253" cy="569387"/>
          </a:xfrm>
          <a:prstGeom prst="rect">
            <a:avLst/>
          </a:prstGeom>
        </p:spPr>
        <p:txBody>
          <a:bodyPr vert="horz" wrap="square" lIns="0" tIns="0" rIns="0" bIns="0" rtlCol="0">
            <a:spAutoFit/>
          </a:bodyPr>
          <a:lstStyle>
            <a:defPPr>
              <a:defRPr lang="en-US"/>
            </a:defPPr>
            <a:lvl1pPr lvl="0" indent="0">
              <a:lnSpc>
                <a:spcPct val="100000"/>
              </a:lnSpc>
              <a:spcBef>
                <a:spcPts val="0"/>
              </a:spcBef>
              <a:spcAft>
                <a:spcPts val="600"/>
              </a:spcAft>
              <a:buFont typeface="Segoe UI" panose="020B0502040204020203" pitchFamily="34" charset="0"/>
              <a:buChar char="​"/>
              <a:defRPr sz="1600" b="1">
                <a:cs typeface="Arial" panose="020B0604020202020204" pitchFamily="34" charset="0"/>
              </a:defRPr>
            </a:lvl1pPr>
            <a:lvl2pPr marL="228600" lvl="1" indent="-225425">
              <a:lnSpc>
                <a:spcPct val="100000"/>
              </a:lnSpc>
              <a:spcBef>
                <a:spcPts val="0"/>
              </a:spcBef>
              <a:spcAft>
                <a:spcPts val="300"/>
              </a:spcAft>
              <a:buSzPct val="110000"/>
              <a:buFont typeface="Wingdings" panose="05000000000000000000" pitchFamily="2" charset="2"/>
              <a:buChar char=""/>
              <a:defRPr sz="1600"/>
            </a:lvl2pPr>
            <a:lvl3pPr marL="442913" lvl="2" indent="-214313">
              <a:lnSpc>
                <a:spcPct val="100000"/>
              </a:lnSpc>
              <a:spcBef>
                <a:spcPts val="0"/>
              </a:spcBef>
              <a:spcAft>
                <a:spcPts val="300"/>
              </a:spcAft>
              <a:buSzPct val="110000"/>
              <a:buFont typeface="Arial" panose="020B0604020202020204" pitchFamily="34" charset="0"/>
              <a:buChar char="‒"/>
              <a:defRPr sz="1600"/>
            </a:lvl3pPr>
            <a:lvl4pPr marL="598488" lvl="3" indent="-152400">
              <a:lnSpc>
                <a:spcPct val="100000"/>
              </a:lnSpc>
              <a:spcBef>
                <a:spcPts val="0"/>
              </a:spcBef>
              <a:spcAft>
                <a:spcPts val="300"/>
              </a:spcAft>
              <a:buFont typeface="Arial" panose="020B0604020202020204" pitchFamily="34" charset="0"/>
              <a:buChar char="•"/>
              <a:defRPr sz="1600"/>
            </a:lvl4pPr>
            <a:lvl5pPr marL="817563" lvl="4" indent="-147638">
              <a:lnSpc>
                <a:spcPct val="100000"/>
              </a:lnSpc>
              <a:spcBef>
                <a:spcPts val="0"/>
              </a:spcBef>
              <a:spcAft>
                <a:spcPts val="300"/>
              </a:spcAft>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Above Chart Exhibit Title</a:t>
            </a:r>
          </a:p>
          <a:p>
            <a:pPr lvl="0"/>
            <a:r>
              <a:rPr lang="en-US" b="0"/>
              <a:t>Unit of Measure</a:t>
            </a:r>
          </a:p>
        </p:txBody>
      </p:sp>
      <p:sp>
        <p:nvSpPr>
          <p:cNvPr id="5" name="Text Placeholder 4">
            <a:extLst>
              <a:ext uri="{FF2B5EF4-FFF2-40B4-BE49-F238E27FC236}">
                <a16:creationId xmlns:a16="http://schemas.microsoft.com/office/drawing/2014/main" id="{4C1F3293-4EFE-461D-940D-7EE66BAE31C5}"/>
              </a:ext>
            </a:extLst>
          </p:cNvPr>
          <p:cNvSpPr>
            <a:spLocks noGrp="1"/>
          </p:cNvSpPr>
          <p:nvPr>
            <p:ph type="body" idx="1"/>
          </p:nvPr>
        </p:nvSpPr>
        <p:spPr>
          <a:xfrm>
            <a:off x="554736" y="2170800"/>
            <a:ext cx="2484655" cy="1815882"/>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70" name="LegendLines" hidden="1">
            <a:extLst>
              <a:ext uri="{FF2B5EF4-FFF2-40B4-BE49-F238E27FC236}">
                <a16:creationId xmlns:a16="http://schemas.microsoft.com/office/drawing/2014/main" id="{211646D3-F78C-4B25-8400-C661FAD08A4E}"/>
              </a:ext>
            </a:extLst>
          </p:cNvPr>
          <p:cNvGrpSpPr/>
          <p:nvPr userDrawn="1"/>
        </p:nvGrpSpPr>
        <p:grpSpPr>
          <a:xfrm>
            <a:off x="10317304" y="3150223"/>
            <a:ext cx="1319960" cy="958286"/>
            <a:chOff x="10162879" y="3243772"/>
            <a:chExt cx="1319960" cy="958286"/>
          </a:xfrm>
        </p:grpSpPr>
        <p:sp>
          <p:nvSpPr>
            <p:cNvPr id="171" name="Legend1">
              <a:extLst>
                <a:ext uri="{FF2B5EF4-FFF2-40B4-BE49-F238E27FC236}">
                  <a16:creationId xmlns:a16="http://schemas.microsoft.com/office/drawing/2014/main" id="{0B021BBA-48A1-429D-AA7E-AC9A036BC7FF}"/>
                </a:ext>
              </a:extLst>
            </p:cNvPr>
            <p:cNvSpPr txBox="1"/>
            <p:nvPr/>
          </p:nvSpPr>
          <p:spPr>
            <a:xfrm>
              <a:off x="10886522" y="324377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72" name="Legend2">
              <a:extLst>
                <a:ext uri="{FF2B5EF4-FFF2-40B4-BE49-F238E27FC236}">
                  <a16:creationId xmlns:a16="http://schemas.microsoft.com/office/drawing/2014/main" id="{0AC70767-09D6-4921-87E1-C04A7A85D819}"/>
                </a:ext>
              </a:extLst>
            </p:cNvPr>
            <p:cNvSpPr txBox="1"/>
            <p:nvPr/>
          </p:nvSpPr>
          <p:spPr>
            <a:xfrm>
              <a:off x="10886522" y="3615193"/>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73" name="Legend3">
              <a:extLst>
                <a:ext uri="{FF2B5EF4-FFF2-40B4-BE49-F238E27FC236}">
                  <a16:creationId xmlns:a16="http://schemas.microsoft.com/office/drawing/2014/main" id="{9F3F402B-1959-4C86-B039-9DEA006D844A}"/>
                </a:ext>
              </a:extLst>
            </p:cNvPr>
            <p:cNvSpPr txBox="1"/>
            <p:nvPr/>
          </p:nvSpPr>
          <p:spPr>
            <a:xfrm>
              <a:off x="10886522" y="398661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74" name="LineLegend3">
              <a:extLst>
                <a:ext uri="{FF2B5EF4-FFF2-40B4-BE49-F238E27FC236}">
                  <a16:creationId xmlns:a16="http://schemas.microsoft.com/office/drawing/2014/main" id="{F117518E-15B0-4AA6-BDED-9D4E3B0E5B15}"/>
                </a:ext>
              </a:extLst>
            </p:cNvPr>
            <p:cNvSpPr>
              <a:spLocks noChangeShapeType="1"/>
            </p:cNvSpPr>
            <p:nvPr/>
          </p:nvSpPr>
          <p:spPr bwMode="gray">
            <a:xfrm>
              <a:off x="10162879" y="4092784"/>
              <a:ext cx="4572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aseline="0">
                <a:ea typeface="+mn-ea"/>
              </a:endParaRPr>
            </a:p>
          </p:txBody>
        </p:sp>
        <p:sp>
          <p:nvSpPr>
            <p:cNvPr id="175" name="LineLegend2">
              <a:extLst>
                <a:ext uri="{FF2B5EF4-FFF2-40B4-BE49-F238E27FC236}">
                  <a16:creationId xmlns:a16="http://schemas.microsoft.com/office/drawing/2014/main" id="{15FADA6A-22D9-4F7E-B242-9B37942876B4}"/>
                </a:ext>
              </a:extLst>
            </p:cNvPr>
            <p:cNvSpPr>
              <a:spLocks noChangeShapeType="1"/>
            </p:cNvSpPr>
            <p:nvPr/>
          </p:nvSpPr>
          <p:spPr bwMode="gray">
            <a:xfrm>
              <a:off x="10162879" y="3719425"/>
              <a:ext cx="457200" cy="0"/>
            </a:xfrm>
            <a:prstGeom prst="line">
              <a:avLst/>
            </a:prstGeom>
            <a:noFill/>
            <a:ln w="28575">
              <a:solidFill>
                <a:schemeClr val="accent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aseline="0">
                <a:ea typeface="+mn-ea"/>
              </a:endParaRPr>
            </a:p>
          </p:txBody>
        </p:sp>
        <p:sp>
          <p:nvSpPr>
            <p:cNvPr id="176" name="LineLegend1">
              <a:extLst>
                <a:ext uri="{FF2B5EF4-FFF2-40B4-BE49-F238E27FC236}">
                  <a16:creationId xmlns:a16="http://schemas.microsoft.com/office/drawing/2014/main" id="{107AB14C-664F-48E5-B849-8B34F08AEE92}"/>
                </a:ext>
              </a:extLst>
            </p:cNvPr>
            <p:cNvSpPr>
              <a:spLocks noChangeShapeType="1"/>
            </p:cNvSpPr>
            <p:nvPr/>
          </p:nvSpPr>
          <p:spPr bwMode="gray">
            <a:xfrm>
              <a:off x="10162879" y="3351494"/>
              <a:ext cx="457200" cy="0"/>
            </a:xfrm>
            <a:prstGeom prst="line">
              <a:avLst/>
            </a:prstGeom>
            <a:noFill/>
            <a:ln w="28575">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aseline="0">
                <a:ea typeface="+mn-ea"/>
              </a:endParaRPr>
            </a:p>
          </p:txBody>
        </p:sp>
      </p:grpSp>
      <p:grpSp>
        <p:nvGrpSpPr>
          <p:cNvPr id="177" name="LegendMoons" hidden="1">
            <a:extLst>
              <a:ext uri="{FF2B5EF4-FFF2-40B4-BE49-F238E27FC236}">
                <a16:creationId xmlns:a16="http://schemas.microsoft.com/office/drawing/2014/main" id="{BDF7B842-1ABC-48A3-80EB-6CE45E94B1A8}"/>
              </a:ext>
            </a:extLst>
          </p:cNvPr>
          <p:cNvGrpSpPr/>
          <p:nvPr userDrawn="1"/>
        </p:nvGrpSpPr>
        <p:grpSpPr>
          <a:xfrm>
            <a:off x="10688315" y="1145373"/>
            <a:ext cx="948949" cy="1731859"/>
            <a:chOff x="7723680" y="1702457"/>
            <a:chExt cx="948949" cy="1731859"/>
          </a:xfrm>
        </p:grpSpPr>
        <p:sp>
          <p:nvSpPr>
            <p:cNvPr id="178" name="Legend1">
              <a:extLst>
                <a:ext uri="{FF2B5EF4-FFF2-40B4-BE49-F238E27FC236}">
                  <a16:creationId xmlns:a16="http://schemas.microsoft.com/office/drawing/2014/main" id="{E4295754-646D-423F-B67B-4DE55D3505A8}"/>
                </a:ext>
              </a:extLst>
            </p:cNvPr>
            <p:cNvSpPr txBox="1"/>
            <p:nvPr/>
          </p:nvSpPr>
          <p:spPr>
            <a:xfrm>
              <a:off x="8076312" y="1709816"/>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86" name="Legend2">
              <a:extLst>
                <a:ext uri="{FF2B5EF4-FFF2-40B4-BE49-F238E27FC236}">
                  <a16:creationId xmlns:a16="http://schemas.microsoft.com/office/drawing/2014/main" id="{3FFEC667-EC80-4497-8AC9-AB964A0B7419}"/>
                </a:ext>
              </a:extLst>
            </p:cNvPr>
            <p:cNvSpPr txBox="1"/>
            <p:nvPr/>
          </p:nvSpPr>
          <p:spPr>
            <a:xfrm>
              <a:off x="8076312" y="2085275"/>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98" name="Legend3">
              <a:extLst>
                <a:ext uri="{FF2B5EF4-FFF2-40B4-BE49-F238E27FC236}">
                  <a16:creationId xmlns:a16="http://schemas.microsoft.com/office/drawing/2014/main" id="{D8A52052-770F-4D10-BC37-4F3CD2A190E3}"/>
                </a:ext>
              </a:extLst>
            </p:cNvPr>
            <p:cNvSpPr txBox="1"/>
            <p:nvPr/>
          </p:nvSpPr>
          <p:spPr>
            <a:xfrm>
              <a:off x="8076312" y="246073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99" name="Legend4">
              <a:extLst>
                <a:ext uri="{FF2B5EF4-FFF2-40B4-BE49-F238E27FC236}">
                  <a16:creationId xmlns:a16="http://schemas.microsoft.com/office/drawing/2014/main" id="{0D17E38E-FA20-4D94-AAE9-C1214F8D21B0}"/>
                </a:ext>
              </a:extLst>
            </p:cNvPr>
            <p:cNvSpPr txBox="1"/>
            <p:nvPr/>
          </p:nvSpPr>
          <p:spPr>
            <a:xfrm>
              <a:off x="8076312" y="2836193"/>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00" name="Legend5">
              <a:extLst>
                <a:ext uri="{FF2B5EF4-FFF2-40B4-BE49-F238E27FC236}">
                  <a16:creationId xmlns:a16="http://schemas.microsoft.com/office/drawing/2014/main" id="{F3D7D201-9065-4BA2-8174-C06ADE0EC9E5}"/>
                </a:ext>
              </a:extLst>
            </p:cNvPr>
            <p:cNvSpPr txBox="1"/>
            <p:nvPr/>
          </p:nvSpPr>
          <p:spPr>
            <a:xfrm>
              <a:off x="8076312" y="321165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grpSp>
          <p:nvGrpSpPr>
            <p:cNvPr id="201" name="MoonLegend1">
              <a:extLst>
                <a:ext uri="{FF2B5EF4-FFF2-40B4-BE49-F238E27FC236}">
                  <a16:creationId xmlns:a16="http://schemas.microsoft.com/office/drawing/2014/main" id="{3CBE9DD3-6EA1-4E1C-B31C-078C64F019CC}"/>
                </a:ext>
              </a:extLst>
            </p:cNvPr>
            <p:cNvGrpSpPr>
              <a:grpSpLocks noChangeAspect="1"/>
            </p:cNvGrpSpPr>
            <p:nvPr>
              <p:custDataLst>
                <p:tags r:id="rId13"/>
              </p:custDataLst>
            </p:nvPr>
          </p:nvGrpSpPr>
          <p:grpSpPr>
            <a:xfrm>
              <a:off x="7723680" y="1702457"/>
              <a:ext cx="228600" cy="228600"/>
              <a:chOff x="762000" y="1270000"/>
              <a:chExt cx="254000" cy="254000"/>
            </a:xfrm>
          </p:grpSpPr>
          <p:sp>
            <p:nvSpPr>
              <p:cNvPr id="214" name="Oval 213">
                <a:extLst>
                  <a:ext uri="{FF2B5EF4-FFF2-40B4-BE49-F238E27FC236}">
                    <a16:creationId xmlns:a16="http://schemas.microsoft.com/office/drawing/2014/main" id="{F18EB24D-60A7-4E7B-8C92-584C918D6F28}"/>
                  </a:ext>
                </a:extLst>
              </p:cNvPr>
              <p:cNvSpPr/>
              <p:nvPr>
                <p:custDataLst>
                  <p:tags r:id="rId26"/>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15" name="Arc 214">
                <a:extLst>
                  <a:ext uri="{FF2B5EF4-FFF2-40B4-BE49-F238E27FC236}">
                    <a16:creationId xmlns:a16="http://schemas.microsoft.com/office/drawing/2014/main" id="{FA2E9A3E-201E-44F7-B8A2-EB045F5DC738}"/>
                  </a:ext>
                </a:extLst>
              </p:cNvPr>
              <p:cNvSpPr/>
              <p:nvPr>
                <p:custDataLst>
                  <p:tags r:id="rId27"/>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02" name="MoonLegend2">
              <a:extLst>
                <a:ext uri="{FF2B5EF4-FFF2-40B4-BE49-F238E27FC236}">
                  <a16:creationId xmlns:a16="http://schemas.microsoft.com/office/drawing/2014/main" id="{B8F539DC-1462-4592-8D65-533D04087074}"/>
                </a:ext>
              </a:extLst>
            </p:cNvPr>
            <p:cNvGrpSpPr>
              <a:grpSpLocks noChangeAspect="1"/>
            </p:cNvGrpSpPr>
            <p:nvPr>
              <p:custDataLst>
                <p:tags r:id="rId14"/>
              </p:custDataLst>
            </p:nvPr>
          </p:nvGrpSpPr>
          <p:grpSpPr>
            <a:xfrm>
              <a:off x="7723680" y="2078270"/>
              <a:ext cx="228600" cy="228600"/>
              <a:chOff x="762000" y="1270000"/>
              <a:chExt cx="254000" cy="254000"/>
            </a:xfrm>
          </p:grpSpPr>
          <p:sp>
            <p:nvSpPr>
              <p:cNvPr id="212" name="Oval 211">
                <a:extLst>
                  <a:ext uri="{FF2B5EF4-FFF2-40B4-BE49-F238E27FC236}">
                    <a16:creationId xmlns:a16="http://schemas.microsoft.com/office/drawing/2014/main" id="{3F42F8DB-B562-4ED4-8ED5-5A971C7B9871}"/>
                  </a:ext>
                </a:extLst>
              </p:cNvPr>
              <p:cNvSpPr/>
              <p:nvPr>
                <p:custDataLst>
                  <p:tags r:id="rId24"/>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13" name="Arc 212">
                <a:extLst>
                  <a:ext uri="{FF2B5EF4-FFF2-40B4-BE49-F238E27FC236}">
                    <a16:creationId xmlns:a16="http://schemas.microsoft.com/office/drawing/2014/main" id="{4A13A721-530D-48D9-9C3C-841459236201}"/>
                  </a:ext>
                </a:extLst>
              </p:cNvPr>
              <p:cNvSpPr/>
              <p:nvPr>
                <p:custDataLst>
                  <p:tags r:id="rId25"/>
                </p:custDataLst>
              </p:nvPr>
            </p:nvSpPr>
            <p:spPr>
              <a:xfrm>
                <a:off x="762000" y="1270000"/>
                <a:ext cx="254000" cy="254000"/>
              </a:xfrm>
              <a:prstGeom prst="arc">
                <a:avLst>
                  <a:gd name="adj1" fmla="val 16200000"/>
                  <a:gd name="adj2" fmla="val 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03" name="MoonLegend3">
              <a:extLst>
                <a:ext uri="{FF2B5EF4-FFF2-40B4-BE49-F238E27FC236}">
                  <a16:creationId xmlns:a16="http://schemas.microsoft.com/office/drawing/2014/main" id="{48D5F220-86F6-47D7-A1D1-D19205E2A598}"/>
                </a:ext>
              </a:extLst>
            </p:cNvPr>
            <p:cNvGrpSpPr>
              <a:grpSpLocks noChangeAspect="1"/>
            </p:cNvGrpSpPr>
            <p:nvPr>
              <p:custDataLst>
                <p:tags r:id="rId15"/>
              </p:custDataLst>
            </p:nvPr>
          </p:nvGrpSpPr>
          <p:grpSpPr>
            <a:xfrm>
              <a:off x="7723680" y="2454085"/>
              <a:ext cx="228600" cy="228600"/>
              <a:chOff x="762000" y="1270000"/>
              <a:chExt cx="254000" cy="254000"/>
            </a:xfrm>
          </p:grpSpPr>
          <p:sp>
            <p:nvSpPr>
              <p:cNvPr id="210" name="Oval 209">
                <a:extLst>
                  <a:ext uri="{FF2B5EF4-FFF2-40B4-BE49-F238E27FC236}">
                    <a16:creationId xmlns:a16="http://schemas.microsoft.com/office/drawing/2014/main" id="{CBF3CE22-7BA6-42A1-83BD-D41C363738B5}"/>
                  </a:ext>
                </a:extLst>
              </p:cNvPr>
              <p:cNvSpPr/>
              <p:nvPr>
                <p:custDataLst>
                  <p:tags r:id="rId22"/>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11" name="Arc 210">
                <a:extLst>
                  <a:ext uri="{FF2B5EF4-FFF2-40B4-BE49-F238E27FC236}">
                    <a16:creationId xmlns:a16="http://schemas.microsoft.com/office/drawing/2014/main" id="{6C9D0E8E-0975-4B29-A4AD-AB48A3F1BD5E}"/>
                  </a:ext>
                </a:extLst>
              </p:cNvPr>
              <p:cNvSpPr/>
              <p:nvPr>
                <p:custDataLst>
                  <p:tags r:id="rId23"/>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04" name="MoonLegend4">
              <a:extLst>
                <a:ext uri="{FF2B5EF4-FFF2-40B4-BE49-F238E27FC236}">
                  <a16:creationId xmlns:a16="http://schemas.microsoft.com/office/drawing/2014/main" id="{D139EA4C-B92F-4DFE-B991-1AF2ACD5B2D7}"/>
                </a:ext>
              </a:extLst>
            </p:cNvPr>
            <p:cNvGrpSpPr>
              <a:grpSpLocks noChangeAspect="1"/>
            </p:cNvGrpSpPr>
            <p:nvPr>
              <p:custDataLst>
                <p:tags r:id="rId16"/>
              </p:custDataLst>
            </p:nvPr>
          </p:nvGrpSpPr>
          <p:grpSpPr>
            <a:xfrm>
              <a:off x="7723680" y="2829900"/>
              <a:ext cx="228600" cy="228600"/>
              <a:chOff x="762000" y="1270000"/>
              <a:chExt cx="254000" cy="254000"/>
            </a:xfrm>
          </p:grpSpPr>
          <p:sp>
            <p:nvSpPr>
              <p:cNvPr id="208" name="Oval 207">
                <a:extLst>
                  <a:ext uri="{FF2B5EF4-FFF2-40B4-BE49-F238E27FC236}">
                    <a16:creationId xmlns:a16="http://schemas.microsoft.com/office/drawing/2014/main" id="{102F0F19-90EE-488E-9352-AF3D808ACB3B}"/>
                  </a:ext>
                </a:extLst>
              </p:cNvPr>
              <p:cNvSpPr/>
              <p:nvPr>
                <p:custDataLst>
                  <p:tags r:id="rId20"/>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09" name="Arc 208">
                <a:extLst>
                  <a:ext uri="{FF2B5EF4-FFF2-40B4-BE49-F238E27FC236}">
                    <a16:creationId xmlns:a16="http://schemas.microsoft.com/office/drawing/2014/main" id="{4EB8594A-A475-4AE5-8DA2-25F4DF3A7C4C}"/>
                  </a:ext>
                </a:extLst>
              </p:cNvPr>
              <p:cNvSpPr/>
              <p:nvPr>
                <p:custDataLst>
                  <p:tags r:id="rId21"/>
                </p:custDataLst>
              </p:nvPr>
            </p:nvSpPr>
            <p:spPr>
              <a:xfrm>
                <a:off x="762000" y="1270000"/>
                <a:ext cx="254000" cy="254000"/>
              </a:xfrm>
              <a:prstGeom prst="arc">
                <a:avLst>
                  <a:gd name="adj1" fmla="val 16200000"/>
                  <a:gd name="adj2" fmla="val 108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05" name="MoonLegend5">
              <a:extLst>
                <a:ext uri="{FF2B5EF4-FFF2-40B4-BE49-F238E27FC236}">
                  <a16:creationId xmlns:a16="http://schemas.microsoft.com/office/drawing/2014/main" id="{F037FB3B-A298-46B9-B5AC-43C63B060311}"/>
                </a:ext>
              </a:extLst>
            </p:cNvPr>
            <p:cNvGrpSpPr>
              <a:grpSpLocks noChangeAspect="1"/>
            </p:cNvGrpSpPr>
            <p:nvPr>
              <p:custDataLst>
                <p:tags r:id="rId17"/>
              </p:custDataLst>
            </p:nvPr>
          </p:nvGrpSpPr>
          <p:grpSpPr>
            <a:xfrm>
              <a:off x="7723680" y="3205716"/>
              <a:ext cx="228600" cy="228600"/>
              <a:chOff x="762000" y="1270000"/>
              <a:chExt cx="254000" cy="254000"/>
            </a:xfrm>
          </p:grpSpPr>
          <p:sp>
            <p:nvSpPr>
              <p:cNvPr id="206" name="Oval 205">
                <a:extLst>
                  <a:ext uri="{FF2B5EF4-FFF2-40B4-BE49-F238E27FC236}">
                    <a16:creationId xmlns:a16="http://schemas.microsoft.com/office/drawing/2014/main" id="{AAE0541F-C09C-4180-88B5-9D227A184922}"/>
                  </a:ext>
                </a:extLst>
              </p:cNvPr>
              <p:cNvSpPr/>
              <p:nvPr>
                <p:custDataLst>
                  <p:tags r:id="rId18"/>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07" name="Arc 206">
                <a:extLst>
                  <a:ext uri="{FF2B5EF4-FFF2-40B4-BE49-F238E27FC236}">
                    <a16:creationId xmlns:a16="http://schemas.microsoft.com/office/drawing/2014/main" id="{48728647-1FDA-48A8-9913-AAAA99F369D1}"/>
                  </a:ext>
                </a:extLst>
              </p:cNvPr>
              <p:cNvSpPr/>
              <p:nvPr>
                <p:custDataLst>
                  <p:tags r:id="rId19"/>
                </p:custDataLst>
              </p:nvPr>
            </p:nvSpPr>
            <p:spPr>
              <a:xfrm>
                <a:off x="762000" y="1270000"/>
                <a:ext cx="254000" cy="254000"/>
              </a:xfrm>
              <a:prstGeom prst="arc">
                <a:avLst>
                  <a:gd name="adj1" fmla="val 16200000"/>
                  <a:gd name="adj2" fmla="val 162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grpSp>
        <p:nvGrpSpPr>
          <p:cNvPr id="216" name="LegendBoxes" hidden="1">
            <a:extLst>
              <a:ext uri="{FF2B5EF4-FFF2-40B4-BE49-F238E27FC236}">
                <a16:creationId xmlns:a16="http://schemas.microsoft.com/office/drawing/2014/main" id="{9AC5E30E-42F9-4F3E-96F6-75B07AFB41C7}"/>
              </a:ext>
            </a:extLst>
          </p:cNvPr>
          <p:cNvGrpSpPr/>
          <p:nvPr userDrawn="1"/>
        </p:nvGrpSpPr>
        <p:grpSpPr>
          <a:xfrm>
            <a:off x="10714801" y="4381500"/>
            <a:ext cx="922463" cy="1717282"/>
            <a:chOff x="10652400" y="4322824"/>
            <a:chExt cx="922463" cy="1717282"/>
          </a:xfrm>
        </p:grpSpPr>
        <p:sp>
          <p:nvSpPr>
            <p:cNvPr id="217" name="RectangleLegend1">
              <a:extLst>
                <a:ext uri="{FF2B5EF4-FFF2-40B4-BE49-F238E27FC236}">
                  <a16:creationId xmlns:a16="http://schemas.microsoft.com/office/drawing/2014/main" id="{77E130E0-46CA-4B27-9B39-FF8BB4C297CC}"/>
                </a:ext>
              </a:extLst>
            </p:cNvPr>
            <p:cNvSpPr/>
            <p:nvPr/>
          </p:nvSpPr>
          <p:spPr>
            <a:xfrm>
              <a:off x="10652400" y="4344182"/>
              <a:ext cx="172729" cy="172729"/>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218" name="RectangleLegend2">
              <a:extLst>
                <a:ext uri="{FF2B5EF4-FFF2-40B4-BE49-F238E27FC236}">
                  <a16:creationId xmlns:a16="http://schemas.microsoft.com/office/drawing/2014/main" id="{7ECA85FA-CF5C-40DE-BDB1-AEBD248992AC}"/>
                </a:ext>
              </a:extLst>
            </p:cNvPr>
            <p:cNvSpPr/>
            <p:nvPr/>
          </p:nvSpPr>
          <p:spPr>
            <a:xfrm>
              <a:off x="10652400" y="4723680"/>
              <a:ext cx="172729" cy="172729"/>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219" name="RectangleLegend3">
              <a:extLst>
                <a:ext uri="{FF2B5EF4-FFF2-40B4-BE49-F238E27FC236}">
                  <a16:creationId xmlns:a16="http://schemas.microsoft.com/office/drawing/2014/main" id="{4C65CC24-94AC-4BCA-9DF2-1F7B276A854A}"/>
                </a:ext>
              </a:extLst>
            </p:cNvPr>
            <p:cNvSpPr/>
            <p:nvPr/>
          </p:nvSpPr>
          <p:spPr>
            <a:xfrm>
              <a:off x="10652400" y="5097276"/>
              <a:ext cx="172729" cy="172729"/>
            </a:xfrm>
            <a:prstGeom prst="rect">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220" name="RectangleLegend4">
              <a:extLst>
                <a:ext uri="{FF2B5EF4-FFF2-40B4-BE49-F238E27FC236}">
                  <a16:creationId xmlns:a16="http://schemas.microsoft.com/office/drawing/2014/main" id="{56200114-E40E-4A8E-AE10-F89A1D77D4DC}"/>
                </a:ext>
              </a:extLst>
            </p:cNvPr>
            <p:cNvSpPr/>
            <p:nvPr/>
          </p:nvSpPr>
          <p:spPr>
            <a:xfrm>
              <a:off x="10652400" y="5470872"/>
              <a:ext cx="172729" cy="172729"/>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221" name="RectangleLegend5">
              <a:extLst>
                <a:ext uri="{FF2B5EF4-FFF2-40B4-BE49-F238E27FC236}">
                  <a16:creationId xmlns:a16="http://schemas.microsoft.com/office/drawing/2014/main" id="{A7C0AE57-9CA5-4DCD-81B0-00B01DC04710}"/>
                </a:ext>
              </a:extLst>
            </p:cNvPr>
            <p:cNvSpPr/>
            <p:nvPr/>
          </p:nvSpPr>
          <p:spPr>
            <a:xfrm>
              <a:off x="10652400" y="5844468"/>
              <a:ext cx="172729" cy="172729"/>
            </a:xfrm>
            <a:prstGeom prst="rect">
              <a:avLst/>
            </a:prstGeom>
            <a:solidFill>
              <a:schemeClr val="accent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222" name="Legend1">
              <a:extLst>
                <a:ext uri="{FF2B5EF4-FFF2-40B4-BE49-F238E27FC236}">
                  <a16:creationId xmlns:a16="http://schemas.microsoft.com/office/drawing/2014/main" id="{06A73F36-16E3-43A8-AB3E-09620D2FFBEC}"/>
                </a:ext>
              </a:extLst>
            </p:cNvPr>
            <p:cNvSpPr txBox="1"/>
            <p:nvPr/>
          </p:nvSpPr>
          <p:spPr>
            <a:xfrm>
              <a:off x="10978546" y="432282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23" name="Legend2">
              <a:extLst>
                <a:ext uri="{FF2B5EF4-FFF2-40B4-BE49-F238E27FC236}">
                  <a16:creationId xmlns:a16="http://schemas.microsoft.com/office/drawing/2014/main" id="{D8625409-BDD1-45C7-AD1E-3BDAEDB5094C}"/>
                </a:ext>
              </a:extLst>
            </p:cNvPr>
            <p:cNvSpPr txBox="1"/>
            <p:nvPr/>
          </p:nvSpPr>
          <p:spPr>
            <a:xfrm>
              <a:off x="10978546" y="470232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24" name="Legend3">
              <a:extLst>
                <a:ext uri="{FF2B5EF4-FFF2-40B4-BE49-F238E27FC236}">
                  <a16:creationId xmlns:a16="http://schemas.microsoft.com/office/drawing/2014/main" id="{7B8563CB-99B9-46F3-9F32-999D5EBE12F2}"/>
                </a:ext>
              </a:extLst>
            </p:cNvPr>
            <p:cNvSpPr txBox="1"/>
            <p:nvPr/>
          </p:nvSpPr>
          <p:spPr>
            <a:xfrm>
              <a:off x="10978546" y="5081820"/>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25" name="Legend4">
              <a:extLst>
                <a:ext uri="{FF2B5EF4-FFF2-40B4-BE49-F238E27FC236}">
                  <a16:creationId xmlns:a16="http://schemas.microsoft.com/office/drawing/2014/main" id="{C0D429E6-96A8-4BE1-AB91-221C57BB01AD}"/>
                </a:ext>
              </a:extLst>
            </p:cNvPr>
            <p:cNvSpPr txBox="1"/>
            <p:nvPr/>
          </p:nvSpPr>
          <p:spPr>
            <a:xfrm>
              <a:off x="10978546" y="5453241"/>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26" name="Legend5">
              <a:extLst>
                <a:ext uri="{FF2B5EF4-FFF2-40B4-BE49-F238E27FC236}">
                  <a16:creationId xmlns:a16="http://schemas.microsoft.com/office/drawing/2014/main" id="{0C9A666D-7268-404F-BCEC-978D1FD5E546}"/>
                </a:ext>
              </a:extLst>
            </p:cNvPr>
            <p:cNvSpPr txBox="1"/>
            <p:nvPr/>
          </p:nvSpPr>
          <p:spPr>
            <a:xfrm>
              <a:off x="10978545" y="582466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grpSp>
      <p:pic>
        <p:nvPicPr>
          <p:cNvPr id="7" name="Picture 6" descr="Logo&#10;&#10;Description automatically generated">
            <a:extLst>
              <a:ext uri="{FF2B5EF4-FFF2-40B4-BE49-F238E27FC236}">
                <a16:creationId xmlns:a16="http://schemas.microsoft.com/office/drawing/2014/main" id="{685B6943-4B16-4DBA-FC8B-554C77CC2CB0}"/>
              </a:ext>
            </a:extLst>
          </p:cNvPr>
          <p:cNvPicPr>
            <a:picLocks noChangeAspect="1"/>
          </p:cNvPicPr>
          <p:nvPr userDrawn="1"/>
        </p:nvPicPr>
        <p:blipFill>
          <a:blip r:embed="rId30">
            <a:extLst>
              <a:ext uri="{28A0092B-C50C-407E-A947-70E740481C1C}">
                <a14:useLocalDpi xmlns:a14="http://schemas.microsoft.com/office/drawing/2010/main" val="0"/>
              </a:ext>
            </a:extLst>
          </a:blip>
          <a:stretch>
            <a:fillRect/>
          </a:stretch>
        </p:blipFill>
        <p:spPr>
          <a:xfrm>
            <a:off x="11248293" y="76430"/>
            <a:ext cx="853046" cy="853391"/>
          </a:xfrm>
          <a:prstGeom prst="rect">
            <a:avLst/>
          </a:prstGeom>
        </p:spPr>
      </p:pic>
    </p:spTree>
    <p:extLst>
      <p:ext uri="{BB962C8B-B14F-4D97-AF65-F5344CB8AC3E}">
        <p14:creationId xmlns:p14="http://schemas.microsoft.com/office/powerpoint/2010/main" val="917865108"/>
      </p:ext>
    </p:extLst>
  </p:cSld>
  <p:clrMap bg1="lt1" tx1="dk1" bg2="lt2" tx2="dk2" accent1="accent1" accent2="accent2" accent3="accent3" accent4="accent4" accent5="accent5" accent6="accent6" hlink="hlink" folHlink="folHlink"/>
  <p:sldLayoutIdLst>
    <p:sldLayoutId id="2147483676" r:id="rId1"/>
    <p:sldLayoutId id="2147483691" r:id="rId2"/>
    <p:sldLayoutId id="2147483677" r:id="rId3"/>
    <p:sldLayoutId id="2147483692" r:id="rId4"/>
    <p:sldLayoutId id="2147483689" r:id="rId5"/>
    <p:sldLayoutId id="2147483690" r:id="rId6"/>
    <p:sldLayoutId id="2147483688" r:id="rId7"/>
  </p:sldLayoutIdLst>
  <p:hf sldNum="0" hdr="0" dt="0"/>
  <p:txStyles>
    <p:titleStyle>
      <a:lvl1pPr algn="l" defTabSz="914400" rtl="0" eaLnBrk="1" latinLnBrk="0" hangingPunct="1">
        <a:lnSpc>
          <a:spcPct val="100000"/>
        </a:lnSpc>
        <a:spcBef>
          <a:spcPct val="0"/>
        </a:spcBef>
        <a:buNone/>
        <a:defRPr lang="en-US" sz="2400" b="1" kern="1200" spc="0" baseline="0" dirty="0">
          <a:ln w="6350" cap="flat">
            <a:noFill/>
            <a:miter lim="800000"/>
          </a:ln>
          <a:solidFill>
            <a:schemeClr val="bg2"/>
          </a:solidFill>
          <a:latin typeface="+mj-lt"/>
          <a:ea typeface="+mj-ea"/>
          <a:cs typeface="+mj-cs"/>
        </a:defRPr>
      </a:lvl1pPr>
    </p:titleStyle>
    <p:bodyStyle>
      <a:lvl1pPr marL="228600" indent="-228600" algn="l" defTabSz="914400" rtl="0" eaLnBrk="1" latinLnBrk="0" hangingPunct="1">
        <a:lnSpc>
          <a:spcPct val="100000"/>
        </a:lnSpc>
        <a:spcBef>
          <a:spcPts val="30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Arial" panose="020B0604020202020204" pitchFamily="34" charset="0"/>
        </a:defRPr>
      </a:lvl1pPr>
      <a:lvl2pPr marL="457200" indent="-225425" algn="l" defTabSz="914400" rtl="0" eaLnBrk="1" latinLnBrk="0" hangingPunct="1">
        <a:lnSpc>
          <a:spcPct val="100000"/>
        </a:lnSpc>
        <a:spcBef>
          <a:spcPts val="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mn-cs"/>
        </a:defRPr>
      </a:lvl2pPr>
      <a:lvl3pPr marL="685800" indent="-214313" algn="l" defTabSz="914400" rtl="0" eaLnBrk="1" latinLnBrk="0" hangingPunct="1">
        <a:lnSpc>
          <a:spcPct val="100000"/>
        </a:lnSpc>
        <a:spcBef>
          <a:spcPts val="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mn-cs"/>
        </a:defRPr>
      </a:lvl3pPr>
      <a:lvl4pPr marL="914400" indent="-228600" algn="l" defTabSz="914400" rtl="0" eaLnBrk="1" latinLnBrk="0" hangingPunct="1">
        <a:lnSpc>
          <a:spcPct val="100000"/>
        </a:lnSpc>
        <a:spcBef>
          <a:spcPts val="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mn-cs"/>
        </a:defRPr>
      </a:lvl4pPr>
      <a:lvl5pPr marL="1143000" indent="-228600" algn="l" defTabSz="914400" rtl="0" eaLnBrk="1" latinLnBrk="0" hangingPunct="1">
        <a:lnSpc>
          <a:spcPct val="100000"/>
        </a:lnSpc>
        <a:spcBef>
          <a:spcPts val="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464">
          <p15:clr>
            <a:srgbClr val="5ACBF0"/>
          </p15:clr>
        </p15:guide>
        <p15:guide id="3" orient="horz" pos="3912">
          <p15:clr>
            <a:srgbClr val="5ACBF0"/>
          </p15:clr>
        </p15:guide>
        <p15:guide id="4" orient="horz" pos="1176">
          <p15:clr>
            <a:srgbClr val="F26B43"/>
          </p15:clr>
        </p15:guide>
        <p15:guide id="5" pos="7329">
          <p15:clr>
            <a:srgbClr val="F26B43"/>
          </p15:clr>
        </p15:guide>
        <p15:guide id="6" pos="345">
          <p15:clr>
            <a:srgbClr val="F26B43"/>
          </p15:clr>
        </p15:guide>
        <p15:guide id="8" orient="horz" pos="4063">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18/10/relationships/comments" Target="../comments/modernComment_7FE4DEF7_B3617AE5.xm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4325771-1314-5BF7-7213-1785A2AB17C0}"/>
              </a:ext>
            </a:extLst>
          </p:cNvPr>
          <p:cNvSpPr>
            <a:spLocks noGrp="1"/>
          </p:cNvSpPr>
          <p:nvPr>
            <p:ph type="body" sz="quarter" idx="13"/>
          </p:nvPr>
        </p:nvSpPr>
        <p:spPr>
          <a:xfrm>
            <a:off x="551940" y="5865069"/>
            <a:ext cx="6173979" cy="215444"/>
          </a:xfrm>
        </p:spPr>
        <p:txBody>
          <a:bodyPr/>
          <a:lstStyle/>
          <a:p>
            <a:r>
              <a:rPr lang="en-US">
                <a:cs typeface="Arial"/>
              </a:rPr>
              <a:t>May 16, 2025</a:t>
            </a:r>
            <a:endParaRPr lang="en-US"/>
          </a:p>
        </p:txBody>
      </p:sp>
      <p:sp>
        <p:nvSpPr>
          <p:cNvPr id="4" name="Title 3">
            <a:extLst>
              <a:ext uri="{FF2B5EF4-FFF2-40B4-BE49-F238E27FC236}">
                <a16:creationId xmlns:a16="http://schemas.microsoft.com/office/drawing/2014/main" id="{F9D1A61C-8CFC-7695-51FC-A864F0CF7918}"/>
              </a:ext>
            </a:extLst>
          </p:cNvPr>
          <p:cNvSpPr>
            <a:spLocks noGrp="1"/>
          </p:cNvSpPr>
          <p:nvPr>
            <p:ph type="title"/>
          </p:nvPr>
        </p:nvSpPr>
        <p:spPr>
          <a:xfrm>
            <a:off x="551940" y="3599065"/>
            <a:ext cx="6173979" cy="1785104"/>
          </a:xfrm>
        </p:spPr>
        <p:txBody>
          <a:bodyPr/>
          <a:lstStyle/>
          <a:p>
            <a:r>
              <a:rPr lang="en-US" sz="3600"/>
              <a:t>Seasonal Communities Advisory Council</a:t>
            </a:r>
            <a:br>
              <a:rPr lang="en-US" sz="2000"/>
            </a:br>
            <a:br>
              <a:rPr lang="en-US" sz="2400" b="0"/>
            </a:br>
            <a:r>
              <a:rPr lang="en-US" sz="2000" b="0">
                <a:cs typeface="Arial"/>
              </a:rPr>
              <a:t>Regulation Working Group Report Back</a:t>
            </a:r>
          </a:p>
        </p:txBody>
      </p:sp>
    </p:spTree>
    <p:extLst>
      <p:ext uri="{BB962C8B-B14F-4D97-AF65-F5344CB8AC3E}">
        <p14:creationId xmlns:p14="http://schemas.microsoft.com/office/powerpoint/2010/main" val="8475119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13CD75-83B2-68F8-B2CA-56A80839BFA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FBEF70F-20DA-FBDF-3648-0C0500747230}"/>
              </a:ext>
            </a:extLst>
          </p:cNvPr>
          <p:cNvSpPr>
            <a:spLocks noGrp="1"/>
          </p:cNvSpPr>
          <p:nvPr>
            <p:ph type="title"/>
          </p:nvPr>
        </p:nvSpPr>
        <p:spPr/>
        <p:txBody>
          <a:bodyPr/>
          <a:lstStyle/>
          <a:p>
            <a:r>
              <a:rPr lang="en-US" sz="2800">
                <a:cs typeface="Arial"/>
              </a:rPr>
              <a:t>Recommendations: Definitions &amp; Scope</a:t>
            </a:r>
          </a:p>
        </p:txBody>
      </p:sp>
      <p:sp>
        <p:nvSpPr>
          <p:cNvPr id="3" name="Text Placeholder 2">
            <a:extLst>
              <a:ext uri="{FF2B5EF4-FFF2-40B4-BE49-F238E27FC236}">
                <a16:creationId xmlns:a16="http://schemas.microsoft.com/office/drawing/2014/main" id="{DC94FF41-34ED-0488-D805-02CE0E131096}"/>
              </a:ext>
            </a:extLst>
          </p:cNvPr>
          <p:cNvSpPr>
            <a:spLocks noGrp="1"/>
          </p:cNvSpPr>
          <p:nvPr>
            <p:ph type="body" sz="quarter" idx="12"/>
          </p:nvPr>
        </p:nvSpPr>
        <p:spPr>
          <a:xfrm>
            <a:off x="554036" y="1103253"/>
            <a:ext cx="11327269" cy="5519460"/>
          </a:xfrm>
        </p:spPr>
        <p:txBody>
          <a:bodyPr vert="horz" wrap="square" lIns="0" tIns="0" rIns="0" bIns="0" rtlCol="0" anchor="t">
            <a:spAutoFit/>
          </a:bodyPr>
          <a:lstStyle/>
          <a:p>
            <a:r>
              <a:rPr lang="en-US" sz="2200" i="0" u="sng">
                <a:solidFill>
                  <a:srgbClr val="14558F"/>
                </a:solidFill>
                <a:cs typeface="Arial"/>
              </a:rPr>
              <a:t>Defining undersized lots</a:t>
            </a:r>
          </a:p>
          <a:p>
            <a:pPr marL="342900">
              <a:spcBef>
                <a:spcPts val="100"/>
              </a:spcBef>
              <a:buFont typeface="Arial" panose="05000000000000000000" pitchFamily="2" charset="2"/>
              <a:buChar char="•"/>
            </a:pPr>
            <a:r>
              <a:rPr lang="en-US" sz="1700" b="0" i="0">
                <a:solidFill>
                  <a:schemeClr val="tx1"/>
                </a:solidFill>
                <a:cs typeface="Arial"/>
              </a:rPr>
              <a:t> Define undersized lots as no larger than 10,000 square feet in line with density requirements in MGL c.40Y</a:t>
            </a:r>
          </a:p>
          <a:p>
            <a:pPr marL="342900">
              <a:spcBef>
                <a:spcPts val="100"/>
              </a:spcBef>
              <a:buFont typeface="Arial" panose="05000000000000000000" pitchFamily="2" charset="2"/>
              <a:buChar char="•"/>
            </a:pPr>
            <a:r>
              <a:rPr lang="en-US" sz="1700" b="0" i="0">
                <a:solidFill>
                  <a:schemeClr val="tx1"/>
                </a:solidFill>
                <a:cs typeface="Arial"/>
              </a:rPr>
              <a:t> Create a relatively prescriptive definition to ensure implementation matches intent</a:t>
            </a:r>
            <a:endParaRPr lang="en-US" sz="1700" b="0" i="0">
              <a:solidFill>
                <a:schemeClr val="tx1"/>
              </a:solidFill>
            </a:endParaRPr>
          </a:p>
          <a:p>
            <a:pPr marL="342900">
              <a:spcBef>
                <a:spcPts val="100"/>
              </a:spcBef>
              <a:buFont typeface="Arial" panose="05000000000000000000" pitchFamily="2" charset="2"/>
              <a:buChar char="•"/>
            </a:pPr>
            <a:r>
              <a:rPr lang="en-US" sz="1700" b="0" i="0">
                <a:solidFill>
                  <a:schemeClr val="tx1"/>
                </a:solidFill>
                <a:cs typeface="Arial"/>
              </a:rPr>
              <a:t> Clarify whether these provisions require the establishment of new processes for the creation of undersized lots, or if they are limited to the development of existing undersized lots  </a:t>
            </a:r>
            <a:endParaRPr lang="en-US" sz="1700" b="0" i="0">
              <a:solidFill>
                <a:schemeClr val="tx1"/>
              </a:solidFill>
            </a:endParaRPr>
          </a:p>
          <a:p>
            <a:pPr marL="342900">
              <a:spcBef>
                <a:spcPts val="100"/>
              </a:spcBef>
            </a:pPr>
            <a:endParaRPr lang="en-US" sz="800" b="0" i="0">
              <a:solidFill>
                <a:srgbClr val="000000"/>
              </a:solidFill>
            </a:endParaRPr>
          </a:p>
          <a:p>
            <a:pPr>
              <a:spcBef>
                <a:spcPts val="100"/>
              </a:spcBef>
            </a:pPr>
            <a:r>
              <a:rPr lang="en-US" sz="2200" i="0" u="sng">
                <a:solidFill>
                  <a:srgbClr val="14558F"/>
                </a:solidFill>
                <a:cs typeface="Arial"/>
              </a:rPr>
              <a:t>Defining "permit" in undersized lot, tiny home provisions</a:t>
            </a:r>
            <a:endParaRPr lang="en-US" sz="2200"/>
          </a:p>
          <a:p>
            <a:pPr marL="342900">
              <a:spcBef>
                <a:spcPts val="100"/>
              </a:spcBef>
              <a:buFont typeface="Arial" panose="05000000000000000000" pitchFamily="2" charset="2"/>
              <a:buChar char="•"/>
            </a:pPr>
            <a:r>
              <a:rPr lang="en-US" sz="1700" b="0" i="0">
                <a:solidFill>
                  <a:schemeClr val="tx1"/>
                </a:solidFill>
                <a:cs typeface="Arial"/>
              </a:rPr>
              <a:t> Consider "permit" to require that these development types be allowed by-right with reasonable restrictions, or with very limited discretionary review.</a:t>
            </a:r>
            <a:endParaRPr lang="en-US" sz="1700" b="0" i="0">
              <a:solidFill>
                <a:schemeClr val="tx1"/>
              </a:solidFill>
            </a:endParaRPr>
          </a:p>
          <a:p>
            <a:pPr marL="342900">
              <a:spcBef>
                <a:spcPts val="100"/>
              </a:spcBef>
              <a:buFont typeface="Arial" panose="05000000000000000000" pitchFamily="2" charset="2"/>
              <a:buChar char="•"/>
            </a:pPr>
            <a:r>
              <a:rPr lang="en-US" sz="1700" b="0" i="0">
                <a:solidFill>
                  <a:schemeClr val="tx1"/>
                </a:solidFill>
                <a:cs typeface="Arial"/>
              </a:rPr>
              <a:t> Allow only administrative site plan and historic review (if applicable) for these development types</a:t>
            </a:r>
          </a:p>
          <a:p>
            <a:pPr marL="342900">
              <a:spcBef>
                <a:spcPts val="100"/>
              </a:spcBef>
            </a:pPr>
            <a:endParaRPr lang="en-US" sz="800" b="0" i="0">
              <a:solidFill>
                <a:srgbClr val="000000"/>
              </a:solidFill>
              <a:cs typeface="Arial"/>
            </a:endParaRPr>
          </a:p>
          <a:p>
            <a:pPr>
              <a:spcBef>
                <a:spcPts val="100"/>
              </a:spcBef>
            </a:pPr>
            <a:r>
              <a:rPr lang="en-US" sz="2200" i="0" u="sng">
                <a:solidFill>
                  <a:srgbClr val="14558F"/>
                </a:solidFill>
                <a:cs typeface="Arial"/>
              </a:rPr>
              <a:t>Defining "artistic and literary activities"</a:t>
            </a:r>
            <a:endParaRPr lang="en-US" sz="2200" i="0" u="sng">
              <a:solidFill>
                <a:srgbClr val="14558F"/>
              </a:solidFill>
            </a:endParaRPr>
          </a:p>
          <a:p>
            <a:pPr marL="342900">
              <a:spcBef>
                <a:spcPts val="100"/>
              </a:spcBef>
              <a:buFont typeface="Arial" panose="05000000000000000000" pitchFamily="2" charset="2"/>
              <a:buChar char="•"/>
            </a:pPr>
            <a:r>
              <a:rPr lang="en-US" sz="1700" b="0" i="0">
                <a:solidFill>
                  <a:schemeClr val="tx1"/>
                </a:solidFill>
                <a:cs typeface="Arial"/>
              </a:rPr>
              <a:t> Define narrowly to ensure that provisions supporting housing for artists do not limit other community members' ability to take advantage of local preference to obtain local housing they can afford</a:t>
            </a:r>
          </a:p>
          <a:p>
            <a:pPr marL="342900">
              <a:spcBef>
                <a:spcPts val="100"/>
              </a:spcBef>
            </a:pPr>
            <a:endParaRPr lang="en-US" sz="800" b="0" i="0">
              <a:solidFill>
                <a:schemeClr val="tx1"/>
              </a:solidFill>
              <a:cs typeface="Arial"/>
            </a:endParaRPr>
          </a:p>
          <a:p>
            <a:r>
              <a:rPr lang="en-US" sz="2200" i="0" u="sng">
                <a:solidFill>
                  <a:srgbClr val="14558F"/>
                </a:solidFill>
                <a:cs typeface="Arial"/>
              </a:rPr>
              <a:t>Determining eligibility for public employee preference</a:t>
            </a:r>
            <a:endParaRPr lang="en-US" sz="2200"/>
          </a:p>
          <a:p>
            <a:pPr marL="342900">
              <a:spcBef>
                <a:spcPts val="100"/>
              </a:spcBef>
              <a:buFont typeface="Arial" panose="05000000000000000000" pitchFamily="2" charset="2"/>
              <a:buChar char="•"/>
            </a:pPr>
            <a:r>
              <a:rPr lang="en-US" sz="1700" b="0" i="0">
                <a:solidFill>
                  <a:schemeClr val="tx1"/>
                </a:solidFill>
                <a:cs typeface="Arial"/>
              </a:rPr>
              <a:t> Allow, to the extent possible, the preference to apply to essential volunteer roles (e.g. volunteer firefighters)</a:t>
            </a:r>
          </a:p>
          <a:p>
            <a:pPr marL="342900">
              <a:spcBef>
                <a:spcPts val="100"/>
              </a:spcBef>
              <a:buFont typeface="Arial" panose="05000000000000000000" pitchFamily="2" charset="2"/>
              <a:buChar char="•"/>
            </a:pPr>
            <a:r>
              <a:rPr lang="en-US" sz="1700" b="0" i="0">
                <a:solidFill>
                  <a:schemeClr val="tx1"/>
                </a:solidFill>
                <a:cs typeface="Arial"/>
              </a:rPr>
              <a:t> Narrowly consider what qualifies as "essential"</a:t>
            </a:r>
          </a:p>
          <a:p>
            <a:pPr marL="342900">
              <a:spcBef>
                <a:spcPts val="100"/>
              </a:spcBef>
            </a:pPr>
            <a:endParaRPr lang="en-US" sz="800" b="0" i="0">
              <a:solidFill>
                <a:srgbClr val="000000"/>
              </a:solidFill>
            </a:endParaRPr>
          </a:p>
        </p:txBody>
      </p:sp>
    </p:spTree>
    <p:extLst>
      <p:ext uri="{BB962C8B-B14F-4D97-AF65-F5344CB8AC3E}">
        <p14:creationId xmlns:p14="http://schemas.microsoft.com/office/powerpoint/2010/main" val="37233912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D41528-0176-9683-98C2-32872B594FB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01FE4EA-91CF-5557-4AA9-3A7CD53CA6AF}"/>
              </a:ext>
            </a:extLst>
          </p:cNvPr>
          <p:cNvSpPr>
            <a:spLocks noGrp="1"/>
          </p:cNvSpPr>
          <p:nvPr>
            <p:ph type="title"/>
          </p:nvPr>
        </p:nvSpPr>
        <p:spPr/>
        <p:txBody>
          <a:bodyPr/>
          <a:lstStyle/>
          <a:p>
            <a:r>
              <a:rPr lang="en-US" sz="2800">
                <a:cs typeface="Arial"/>
              </a:rPr>
              <a:t>Recommendations: Adoption &amp; Implementation Timeline</a:t>
            </a:r>
          </a:p>
        </p:txBody>
      </p:sp>
      <p:sp>
        <p:nvSpPr>
          <p:cNvPr id="3" name="Text Placeholder 2">
            <a:extLst>
              <a:ext uri="{FF2B5EF4-FFF2-40B4-BE49-F238E27FC236}">
                <a16:creationId xmlns:a16="http://schemas.microsoft.com/office/drawing/2014/main" id="{2BE61CA8-2406-B042-9AE7-CB636B9E7732}"/>
              </a:ext>
            </a:extLst>
          </p:cNvPr>
          <p:cNvSpPr>
            <a:spLocks noGrp="1"/>
          </p:cNvSpPr>
          <p:nvPr>
            <p:ph type="body" sz="quarter" idx="12"/>
          </p:nvPr>
        </p:nvSpPr>
        <p:spPr>
          <a:xfrm>
            <a:off x="554036" y="1103253"/>
            <a:ext cx="11327269" cy="3518912"/>
          </a:xfrm>
        </p:spPr>
        <p:txBody>
          <a:bodyPr vert="horz" wrap="square" lIns="0" tIns="0" rIns="0" bIns="0" rtlCol="0" anchor="t">
            <a:spAutoFit/>
          </a:bodyPr>
          <a:lstStyle/>
          <a:p>
            <a:r>
              <a:rPr lang="en-US" sz="2300" i="0" u="sng">
                <a:solidFill>
                  <a:srgbClr val="14558F"/>
                </a:solidFill>
                <a:cs typeface="Arial"/>
              </a:rPr>
              <a:t>Timeline for access to tools</a:t>
            </a:r>
            <a:endParaRPr lang="en-US"/>
          </a:p>
          <a:p>
            <a:pPr marL="342900">
              <a:spcBef>
                <a:spcPts val="100"/>
              </a:spcBef>
              <a:buFont typeface="Arial" panose="05000000000000000000" pitchFamily="2" charset="2"/>
              <a:buChar char="•"/>
            </a:pPr>
            <a:r>
              <a:rPr lang="en-US" b="0" i="0">
                <a:solidFill>
                  <a:schemeClr val="tx1"/>
                </a:solidFill>
                <a:cs typeface="Arial"/>
              </a:rPr>
              <a:t> Consider additional requirements before communities may access tools (e.g. 10%+ on SHI)</a:t>
            </a:r>
            <a:endParaRPr lang="en-US" b="0" i="0">
              <a:solidFill>
                <a:schemeClr val="tx1"/>
              </a:solidFill>
            </a:endParaRPr>
          </a:p>
          <a:p>
            <a:pPr marL="342900">
              <a:spcBef>
                <a:spcPts val="100"/>
              </a:spcBef>
              <a:buFont typeface="Arial" panose="05000000000000000000" pitchFamily="2" charset="2"/>
              <a:buChar char="•"/>
            </a:pPr>
            <a:r>
              <a:rPr lang="en-US" b="0" i="0">
                <a:solidFill>
                  <a:schemeClr val="tx1"/>
                </a:solidFill>
                <a:cs typeface="Arial"/>
              </a:rPr>
              <a:t> Absent further requirements, make tools available upon acceptance of designation</a:t>
            </a:r>
          </a:p>
          <a:p>
            <a:pPr marL="342900">
              <a:spcBef>
                <a:spcPts val="100"/>
              </a:spcBef>
            </a:pPr>
            <a:endParaRPr lang="en-US" sz="800" b="0" i="0">
              <a:solidFill>
                <a:srgbClr val="000000"/>
              </a:solidFill>
              <a:cs typeface="Arial"/>
            </a:endParaRPr>
          </a:p>
          <a:p>
            <a:pPr>
              <a:spcBef>
                <a:spcPts val="100"/>
              </a:spcBef>
            </a:pPr>
            <a:r>
              <a:rPr lang="en-US" sz="2300" i="0" u="sng">
                <a:solidFill>
                  <a:srgbClr val="14558F"/>
                </a:solidFill>
                <a:cs typeface="Arial"/>
              </a:rPr>
              <a:t>Timeline for implementation of requirements</a:t>
            </a:r>
            <a:endParaRPr lang="en-US"/>
          </a:p>
          <a:p>
            <a:pPr marL="342900">
              <a:spcBef>
                <a:spcPts val="100"/>
              </a:spcBef>
              <a:buFont typeface="Arial" panose="05000000000000000000" pitchFamily="2" charset="2"/>
              <a:buChar char="•"/>
            </a:pPr>
            <a:r>
              <a:rPr lang="en-US" b="0" i="0">
                <a:solidFill>
                  <a:schemeClr val="tx1"/>
                </a:solidFill>
                <a:cs typeface="Arial"/>
              </a:rPr>
              <a:t> Require implementation of requirements within 18 – 24 months</a:t>
            </a:r>
            <a:endParaRPr lang="en-US" b="0" i="0">
              <a:solidFill>
                <a:schemeClr val="tx1"/>
              </a:solidFill>
            </a:endParaRPr>
          </a:p>
          <a:p>
            <a:pPr marL="342900">
              <a:spcBef>
                <a:spcPts val="100"/>
              </a:spcBef>
              <a:buFont typeface="Arial" panose="05000000000000000000" pitchFamily="2" charset="2"/>
              <a:buChar char="•"/>
            </a:pPr>
            <a:r>
              <a:rPr lang="en-US" b="0" i="0">
                <a:solidFill>
                  <a:schemeClr val="tx1"/>
                </a:solidFill>
                <a:cs typeface="Arial"/>
              </a:rPr>
              <a:t> Withdraw access to tools if a community has not implemented requirements at the end of 24 months</a:t>
            </a:r>
            <a:endParaRPr lang="en-US" b="0" i="0">
              <a:solidFill>
                <a:schemeClr val="tx1"/>
              </a:solidFill>
            </a:endParaRPr>
          </a:p>
          <a:p>
            <a:pPr marL="342900">
              <a:spcBef>
                <a:spcPts val="100"/>
              </a:spcBef>
              <a:buFont typeface="Arial" panose="05000000000000000000" pitchFamily="2" charset="2"/>
              <a:buChar char="•"/>
            </a:pPr>
            <a:r>
              <a:rPr lang="en-US" b="0" i="0">
                <a:solidFill>
                  <a:schemeClr val="tx1"/>
                </a:solidFill>
                <a:cs typeface="Arial"/>
              </a:rPr>
              <a:t> Non-regulatory: develop an explainer on tools and requirements to assist communities with adoption</a:t>
            </a:r>
          </a:p>
          <a:p>
            <a:pPr marL="342900">
              <a:spcBef>
                <a:spcPts val="100"/>
              </a:spcBef>
            </a:pPr>
            <a:endParaRPr lang="en-US" sz="800" b="0" i="0">
              <a:solidFill>
                <a:srgbClr val="000000"/>
              </a:solidFill>
              <a:cs typeface="Arial"/>
            </a:endParaRPr>
          </a:p>
          <a:p>
            <a:pPr marL="342900" indent="-342900">
              <a:buFont typeface="Arial" panose="05000000000000000000" pitchFamily="2" charset="2"/>
              <a:buChar char="•"/>
            </a:pPr>
            <a:endParaRPr lang="en-US" b="0" i="0">
              <a:solidFill>
                <a:srgbClr val="000000"/>
              </a:solidFill>
            </a:endParaRPr>
          </a:p>
          <a:p>
            <a:pPr marL="342900" indent="-342900">
              <a:buFont typeface="Arial" panose="05000000000000000000" pitchFamily="2" charset="2"/>
              <a:buChar char="•"/>
            </a:pPr>
            <a:endParaRPr lang="en-US" sz="2200" b="0" i="0">
              <a:solidFill>
                <a:schemeClr val="tx1"/>
              </a:solidFill>
            </a:endParaRPr>
          </a:p>
        </p:txBody>
      </p:sp>
    </p:spTree>
    <p:extLst>
      <p:ext uri="{BB962C8B-B14F-4D97-AF65-F5344CB8AC3E}">
        <p14:creationId xmlns:p14="http://schemas.microsoft.com/office/powerpoint/2010/main" val="12620332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9C0865-A90D-2B93-9589-CA3BEBE8DFF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60CBB6B-5AE6-560B-E1FA-2CF2FE497A5A}"/>
              </a:ext>
            </a:extLst>
          </p:cNvPr>
          <p:cNvSpPr>
            <a:spLocks noGrp="1"/>
          </p:cNvSpPr>
          <p:nvPr>
            <p:ph type="title"/>
          </p:nvPr>
        </p:nvSpPr>
        <p:spPr/>
        <p:txBody>
          <a:bodyPr/>
          <a:lstStyle/>
          <a:p>
            <a:r>
              <a:rPr lang="en-US" sz="2800">
                <a:cs typeface="Arial"/>
              </a:rPr>
              <a:t>Recommendations: Waiving Requirements &amp; Future Tools</a:t>
            </a:r>
          </a:p>
        </p:txBody>
      </p:sp>
      <p:sp>
        <p:nvSpPr>
          <p:cNvPr id="3" name="Text Placeholder 2">
            <a:extLst>
              <a:ext uri="{FF2B5EF4-FFF2-40B4-BE49-F238E27FC236}">
                <a16:creationId xmlns:a16="http://schemas.microsoft.com/office/drawing/2014/main" id="{A5AC992B-51C9-3C9C-0523-9A1D5B64A96E}"/>
              </a:ext>
            </a:extLst>
          </p:cNvPr>
          <p:cNvSpPr>
            <a:spLocks noGrp="1"/>
          </p:cNvSpPr>
          <p:nvPr>
            <p:ph type="body" sz="quarter" idx="12"/>
          </p:nvPr>
        </p:nvSpPr>
        <p:spPr>
          <a:xfrm>
            <a:off x="554036" y="1103253"/>
            <a:ext cx="11327269" cy="6637715"/>
          </a:xfrm>
        </p:spPr>
        <p:txBody>
          <a:bodyPr vert="horz" wrap="square" lIns="0" tIns="0" rIns="0" bIns="0" rtlCol="0" anchor="t">
            <a:spAutoFit/>
          </a:bodyPr>
          <a:lstStyle/>
          <a:p>
            <a:r>
              <a:rPr lang="en-US" sz="2300" i="0" u="sng">
                <a:solidFill>
                  <a:srgbClr val="14558F"/>
                </a:solidFill>
                <a:cs typeface="Arial"/>
              </a:rPr>
              <a:t>Waiver process &amp; parameters</a:t>
            </a:r>
            <a:endParaRPr lang="en-US"/>
          </a:p>
          <a:p>
            <a:pPr marL="342900">
              <a:spcBef>
                <a:spcPts val="100"/>
              </a:spcBef>
              <a:buFont typeface="Arial" panose="05000000000000000000" pitchFamily="2" charset="2"/>
              <a:buChar char="•"/>
            </a:pPr>
            <a:r>
              <a:rPr lang="en-US" b="0" i="0">
                <a:solidFill>
                  <a:schemeClr val="tx1"/>
                </a:solidFill>
                <a:cs typeface="Arial"/>
              </a:rPr>
              <a:t> Allow a community to waive requirements only if that community: </a:t>
            </a:r>
            <a:endParaRPr lang="en-US" b="0" i="0">
              <a:solidFill>
                <a:schemeClr val="tx1"/>
              </a:solidFill>
            </a:endParaRPr>
          </a:p>
          <a:p>
            <a:pPr marL="800100" lvl="1">
              <a:spcBef>
                <a:spcPts val="100"/>
              </a:spcBef>
              <a:buFont typeface="Arial,Sans-Serif" panose="05000000000000000000" pitchFamily="2" charset="2"/>
              <a:buChar char="•"/>
            </a:pPr>
            <a:r>
              <a:rPr lang="en-US" sz="1500">
                <a:cs typeface="Arial"/>
              </a:rPr>
              <a:t>a) demonstrates substantive, if not complete, compliance with regulations; </a:t>
            </a:r>
          </a:p>
          <a:p>
            <a:pPr marL="800100" lvl="1">
              <a:spcBef>
                <a:spcPts val="100"/>
              </a:spcBef>
              <a:buFont typeface="Arial,Sans-Serif" panose="05000000000000000000" pitchFamily="2" charset="2"/>
              <a:buChar char="•"/>
            </a:pPr>
            <a:r>
              <a:rPr lang="en-US" sz="1500">
                <a:cs typeface="Arial"/>
              </a:rPr>
              <a:t>b) submits a concrete plan to implement requirements over a longer time frame (e.g. 6 additional months); or </a:t>
            </a:r>
          </a:p>
          <a:p>
            <a:pPr marL="800100" lvl="1">
              <a:spcBef>
                <a:spcPts val="100"/>
              </a:spcBef>
              <a:buFont typeface="Arial,Sans-Serif" panose="05000000000000000000" pitchFamily="2" charset="2"/>
              <a:buChar char="•"/>
            </a:pPr>
            <a:r>
              <a:rPr lang="en-US" sz="1500">
                <a:cs typeface="Arial"/>
              </a:rPr>
              <a:t>c) provides a compelling reason why requirements are infeasible or unsuited to local context, and proposes alternative requirements that achieve the same or similar ends to those in statute</a:t>
            </a:r>
            <a:endParaRPr lang="en-US"/>
          </a:p>
          <a:p>
            <a:pPr marL="342900">
              <a:spcBef>
                <a:spcPts val="100"/>
              </a:spcBef>
              <a:buFont typeface="Arial" panose="05000000000000000000" pitchFamily="2" charset="2"/>
              <a:buChar char="•"/>
            </a:pPr>
            <a:r>
              <a:rPr lang="en-US" b="0" i="0">
                <a:solidFill>
                  <a:schemeClr val="tx1"/>
                </a:solidFill>
                <a:cs typeface="Arial"/>
              </a:rPr>
              <a:t> Require that communities meet certain other criteria to be eligible to receive a waiver, such as: achieving a Housing Choice designation, achieving 10% or more on the SHI, adhering to a certain number of Housing Choice best practices, or having an approved Housing Production Plan on file</a:t>
            </a:r>
          </a:p>
          <a:p>
            <a:pPr marL="342900" indent="0">
              <a:spcBef>
                <a:spcPts val="100"/>
              </a:spcBef>
              <a:buNone/>
            </a:pPr>
            <a:endParaRPr lang="en-US" sz="800" b="0" i="0">
              <a:solidFill>
                <a:srgbClr val="14558F"/>
              </a:solidFill>
            </a:endParaRPr>
          </a:p>
          <a:p>
            <a:pPr>
              <a:spcBef>
                <a:spcPts val="100"/>
              </a:spcBef>
            </a:pPr>
            <a:r>
              <a:rPr lang="en-US" sz="2300" i="0" u="sng">
                <a:solidFill>
                  <a:srgbClr val="14558F"/>
                </a:solidFill>
                <a:cs typeface="Arial"/>
              </a:rPr>
              <a:t>Waiver consequences</a:t>
            </a:r>
            <a:endParaRPr lang="en-US"/>
          </a:p>
          <a:p>
            <a:pPr marL="342900">
              <a:spcBef>
                <a:spcPts val="100"/>
              </a:spcBef>
              <a:buFont typeface="Arial" panose="05000000000000000000" pitchFamily="2" charset="2"/>
              <a:buChar char="•"/>
            </a:pPr>
            <a:r>
              <a:rPr lang="en-US" b="0" i="0">
                <a:solidFill>
                  <a:schemeClr val="tx1"/>
                </a:solidFill>
                <a:cs typeface="Arial"/>
              </a:rPr>
              <a:t> Withhold certain tools from communities which waive requirements (e.g. year-round deed restrictions, public employee preference)</a:t>
            </a:r>
            <a:endParaRPr lang="en-US" b="0" i="0">
              <a:solidFill>
                <a:schemeClr val="tx1"/>
              </a:solidFill>
            </a:endParaRPr>
          </a:p>
          <a:p>
            <a:pPr marL="342900">
              <a:spcBef>
                <a:spcPts val="100"/>
              </a:spcBef>
            </a:pPr>
            <a:endParaRPr lang="en-US" sz="800" b="0" i="0">
              <a:solidFill>
                <a:schemeClr val="tx1"/>
              </a:solidFill>
              <a:cs typeface="Arial"/>
            </a:endParaRPr>
          </a:p>
          <a:p>
            <a:r>
              <a:rPr lang="en-US" sz="2300" i="0" u="sng">
                <a:cs typeface="Arial"/>
              </a:rPr>
              <a:t>Future tools</a:t>
            </a:r>
            <a:endParaRPr lang="en-US" sz="2300" i="0" u="sng"/>
          </a:p>
          <a:p>
            <a:pPr marL="342900">
              <a:spcBef>
                <a:spcPts val="100"/>
              </a:spcBef>
              <a:buFont typeface="Arial" panose="05000000000000000000" pitchFamily="2" charset="2"/>
              <a:buChar char="•"/>
            </a:pPr>
            <a:r>
              <a:rPr lang="en-US" b="0" i="0">
                <a:solidFill>
                  <a:schemeClr val="tx1"/>
                </a:solidFill>
                <a:cs typeface="Arial"/>
              </a:rPr>
              <a:t> Hold regular, ongoing meetings of the Tools &amp; Requirements Working Group, open to all Advisory Council members, to discuss future tools which would serve the needs of Seasonal Communities</a:t>
            </a:r>
          </a:p>
          <a:p>
            <a:pPr marL="342900">
              <a:spcBef>
                <a:spcPts val="100"/>
              </a:spcBef>
              <a:buFont typeface="Arial" panose="05000000000000000000" pitchFamily="2" charset="2"/>
              <a:buChar char="•"/>
            </a:pPr>
            <a:r>
              <a:rPr lang="en-US" b="0" i="0">
                <a:solidFill>
                  <a:schemeClr val="tx1"/>
                </a:solidFill>
                <a:cs typeface="Arial"/>
              </a:rPr>
              <a:t> Members offer to convene from time-to-time without EOHLC staff support to preserve capacity</a:t>
            </a:r>
          </a:p>
          <a:p>
            <a:pPr marL="342900">
              <a:spcBef>
                <a:spcPts val="100"/>
              </a:spcBef>
            </a:pPr>
            <a:endParaRPr lang="en-US" sz="800" b="0" i="0">
              <a:solidFill>
                <a:srgbClr val="000000"/>
              </a:solidFill>
            </a:endParaRPr>
          </a:p>
          <a:p>
            <a:pPr>
              <a:spcBef>
                <a:spcPts val="100"/>
              </a:spcBef>
            </a:pPr>
            <a:endParaRPr lang="en-US" b="0" i="0">
              <a:solidFill>
                <a:srgbClr val="14558F"/>
              </a:solidFill>
            </a:endParaRPr>
          </a:p>
          <a:p>
            <a:endParaRPr lang="en-US" b="0" i="0">
              <a:solidFill>
                <a:srgbClr val="000000"/>
              </a:solidFill>
            </a:endParaRPr>
          </a:p>
          <a:p>
            <a:pPr marL="342900" indent="-342900">
              <a:buFont typeface="Arial" panose="05000000000000000000" pitchFamily="2" charset="2"/>
              <a:buChar char="•"/>
            </a:pPr>
            <a:endParaRPr lang="en-US" sz="2200" b="0" i="0">
              <a:solidFill>
                <a:srgbClr val="000000"/>
              </a:solidFill>
            </a:endParaRPr>
          </a:p>
        </p:txBody>
      </p:sp>
    </p:spTree>
    <p:extLst>
      <p:ext uri="{BB962C8B-B14F-4D97-AF65-F5344CB8AC3E}">
        <p14:creationId xmlns:p14="http://schemas.microsoft.com/office/powerpoint/2010/main" val="35932789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27C1AC-046B-C1C4-03FC-FF5EE770C9F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32F8574-ED8A-DD6F-2836-6545ADC857AC}"/>
              </a:ext>
            </a:extLst>
          </p:cNvPr>
          <p:cNvSpPr>
            <a:spLocks noGrp="1"/>
          </p:cNvSpPr>
          <p:nvPr>
            <p:ph type="title"/>
          </p:nvPr>
        </p:nvSpPr>
        <p:spPr>
          <a:xfrm>
            <a:off x="2862179" y="2507310"/>
            <a:ext cx="8181508" cy="1354217"/>
          </a:xfrm>
        </p:spPr>
        <p:txBody>
          <a:bodyPr/>
          <a:lstStyle/>
          <a:p>
            <a:pPr algn="l"/>
            <a:r>
              <a:rPr lang="en-US">
                <a:cs typeface="Arial"/>
              </a:rPr>
              <a:t>Year-Round Housing Recommendations</a:t>
            </a:r>
          </a:p>
        </p:txBody>
      </p:sp>
    </p:spTree>
    <p:extLst>
      <p:ext uri="{BB962C8B-B14F-4D97-AF65-F5344CB8AC3E}">
        <p14:creationId xmlns:p14="http://schemas.microsoft.com/office/powerpoint/2010/main" val="16936540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C2C044-726D-5F6B-0723-25210410934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41CC45-A905-02F6-37B6-4AF2AAA3631B}"/>
              </a:ext>
            </a:extLst>
          </p:cNvPr>
          <p:cNvSpPr>
            <a:spLocks noGrp="1"/>
          </p:cNvSpPr>
          <p:nvPr>
            <p:ph type="title"/>
          </p:nvPr>
        </p:nvSpPr>
        <p:spPr/>
        <p:txBody>
          <a:bodyPr/>
          <a:lstStyle/>
          <a:p>
            <a:r>
              <a:rPr lang="en-US" sz="2800">
                <a:cs typeface="Arial"/>
              </a:rPr>
              <a:t>Recommendations: Definitions </a:t>
            </a:r>
          </a:p>
        </p:txBody>
      </p:sp>
      <p:sp>
        <p:nvSpPr>
          <p:cNvPr id="3" name="Text Placeholder 2">
            <a:extLst>
              <a:ext uri="{FF2B5EF4-FFF2-40B4-BE49-F238E27FC236}">
                <a16:creationId xmlns:a16="http://schemas.microsoft.com/office/drawing/2014/main" id="{5EDB471C-564F-7039-4848-3602A60A941C}"/>
              </a:ext>
            </a:extLst>
          </p:cNvPr>
          <p:cNvSpPr>
            <a:spLocks noGrp="1"/>
          </p:cNvSpPr>
          <p:nvPr>
            <p:ph type="body" sz="quarter" idx="12"/>
          </p:nvPr>
        </p:nvSpPr>
        <p:spPr>
          <a:xfrm>
            <a:off x="554036" y="1103253"/>
            <a:ext cx="11327269" cy="6247864"/>
          </a:xfrm>
        </p:spPr>
        <p:txBody>
          <a:bodyPr vert="horz" wrap="square" lIns="0" tIns="0" rIns="0" bIns="0" rtlCol="0" anchor="t">
            <a:spAutoFit/>
          </a:bodyPr>
          <a:lstStyle/>
          <a:p>
            <a:r>
              <a:rPr lang="en-US" sz="2300" i="0" u="sng">
                <a:solidFill>
                  <a:srgbClr val="14558F"/>
                </a:solidFill>
                <a:cs typeface="Arial"/>
              </a:rPr>
              <a:t>Defining "attainable"</a:t>
            </a:r>
            <a:endParaRPr lang="en-US" sz="2300">
              <a:solidFill>
                <a:srgbClr val="14558F"/>
              </a:solidFill>
            </a:endParaRPr>
          </a:p>
          <a:p>
            <a:pPr marL="342900">
              <a:spcBef>
                <a:spcPts val="100"/>
              </a:spcBef>
              <a:buFont typeface="Arial" panose="05000000000000000000" pitchFamily="2" charset="2"/>
              <a:buChar char="•"/>
            </a:pPr>
            <a:r>
              <a:rPr lang="en-US" sz="1700" b="0" i="0">
                <a:solidFill>
                  <a:schemeClr val="tx1"/>
                </a:solidFill>
                <a:cs typeface="Arial"/>
              </a:rPr>
              <a:t> Provide maximum flexibility in defining, allow municipalities to set their own thresholds based on local factors</a:t>
            </a:r>
          </a:p>
          <a:p>
            <a:pPr marL="342900">
              <a:spcBef>
                <a:spcPts val="100"/>
              </a:spcBef>
              <a:buFont typeface="Arial" panose="05000000000000000000" pitchFamily="2" charset="2"/>
              <a:buChar char="•"/>
            </a:pPr>
            <a:r>
              <a:rPr lang="en-US" sz="1700" b="0" i="0">
                <a:solidFill>
                  <a:schemeClr val="tx1"/>
                </a:solidFill>
                <a:cs typeface="Arial"/>
              </a:rPr>
              <a:t> Consider 250% AMI as a potential maximum level as required by statute, if that maximum level is expressed in % AMI</a:t>
            </a:r>
            <a:endParaRPr lang="en-US" sz="1700" b="0" i="0">
              <a:solidFill>
                <a:schemeClr val="tx1"/>
              </a:solidFill>
            </a:endParaRPr>
          </a:p>
          <a:p>
            <a:pPr marL="342900">
              <a:spcBef>
                <a:spcPts val="100"/>
              </a:spcBef>
            </a:pPr>
            <a:endParaRPr lang="en-US" sz="800" b="0" i="0">
              <a:solidFill>
                <a:schemeClr val="tx1"/>
              </a:solidFill>
            </a:endParaRPr>
          </a:p>
          <a:p>
            <a:pPr>
              <a:spcBef>
                <a:spcPts val="100"/>
              </a:spcBef>
            </a:pPr>
            <a:r>
              <a:rPr lang="en-US" sz="2300" i="0" u="sng">
                <a:solidFill>
                  <a:srgbClr val="14558F"/>
                </a:solidFill>
                <a:cs typeface="Arial"/>
              </a:rPr>
              <a:t>Defining "tiny houses" </a:t>
            </a:r>
          </a:p>
          <a:p>
            <a:pPr marL="342900">
              <a:spcBef>
                <a:spcPts val="100"/>
              </a:spcBef>
              <a:buFont typeface="Arial" panose="05000000000000000000" pitchFamily="2" charset="2"/>
              <a:buChar char="•"/>
            </a:pPr>
            <a:r>
              <a:rPr lang="en-US" sz="1700" b="0" i="0">
                <a:solidFill>
                  <a:schemeClr val="tx1"/>
                </a:solidFill>
                <a:cs typeface="Arial"/>
              </a:rPr>
              <a:t> Consult with the Board of Building Regulations and Standards (BBRS), the Department of Public Health (DPH), and the Executive Office of Energy and Environmental Affairs (EEA) to ensure regulations align with other relevant regulations (e.g. building code, sanitary code, water and sewer)</a:t>
            </a:r>
            <a:endParaRPr lang="en-US" sz="1700" b="0" i="0">
              <a:solidFill>
                <a:schemeClr val="tx1"/>
              </a:solidFill>
            </a:endParaRPr>
          </a:p>
          <a:p>
            <a:pPr marL="342900">
              <a:spcBef>
                <a:spcPts val="100"/>
              </a:spcBef>
              <a:buFont typeface="Arial" panose="05000000000000000000" pitchFamily="2" charset="2"/>
              <a:buChar char="•"/>
            </a:pPr>
            <a:r>
              <a:rPr lang="en-US" sz="1700" b="0" i="0">
                <a:solidFill>
                  <a:schemeClr val="tx1"/>
                </a:solidFill>
                <a:cs typeface="Arial"/>
              </a:rPr>
              <a:t> Differentiate fixed tiny houses from movable tiny houses, and further, from manufactured houses (a.k.a. mobile homes)</a:t>
            </a:r>
            <a:endParaRPr lang="en-US" sz="1700" b="0" i="0">
              <a:solidFill>
                <a:schemeClr val="tx1"/>
              </a:solidFill>
            </a:endParaRPr>
          </a:p>
          <a:p>
            <a:pPr marL="342900">
              <a:spcBef>
                <a:spcPts val="100"/>
              </a:spcBef>
              <a:buFont typeface="Arial" panose="05000000000000000000" pitchFamily="2" charset="2"/>
              <a:buChar char="•"/>
            </a:pPr>
            <a:r>
              <a:rPr lang="en-US" sz="1700" b="0" i="0">
                <a:solidFill>
                  <a:schemeClr val="tx1"/>
                </a:solidFill>
                <a:cs typeface="Arial"/>
              </a:rPr>
              <a:t> Align regulations to allow maximum utilization of undersized lots for tiny house development</a:t>
            </a:r>
          </a:p>
          <a:p>
            <a:pPr marL="342900">
              <a:spcBef>
                <a:spcPts val="100"/>
              </a:spcBef>
            </a:pPr>
            <a:endParaRPr lang="en-US" sz="800" b="0" i="0">
              <a:solidFill>
                <a:srgbClr val="000000"/>
              </a:solidFill>
              <a:cs typeface="Arial"/>
            </a:endParaRPr>
          </a:p>
          <a:p>
            <a:pPr>
              <a:spcBef>
                <a:spcPts val="100"/>
              </a:spcBef>
            </a:pPr>
            <a:r>
              <a:rPr lang="en-US" sz="2300" i="0" u="sng">
                <a:solidFill>
                  <a:srgbClr val="14558F"/>
                </a:solidFill>
                <a:cs typeface="Arial"/>
              </a:rPr>
              <a:t>Artist housing eligibility</a:t>
            </a:r>
            <a:endParaRPr lang="en-US" sz="2300" i="0" u="sng">
              <a:solidFill>
                <a:srgbClr val="14558F"/>
              </a:solidFill>
            </a:endParaRPr>
          </a:p>
          <a:p>
            <a:pPr marL="342900">
              <a:spcBef>
                <a:spcPts val="100"/>
              </a:spcBef>
              <a:buFont typeface="Arial" panose="05000000000000000000" pitchFamily="2" charset="2"/>
              <a:buChar char="•"/>
            </a:pPr>
            <a:r>
              <a:rPr lang="en-US" sz="1700" b="0" i="0">
                <a:solidFill>
                  <a:schemeClr val="tx1"/>
                </a:solidFill>
                <a:cs typeface="Arial"/>
              </a:rPr>
              <a:t> Consult with the Massachusetts Cultural Council in determining eligibility</a:t>
            </a:r>
            <a:endParaRPr lang="en-US" sz="1700" b="0" i="0">
              <a:solidFill>
                <a:schemeClr val="tx1"/>
              </a:solidFill>
            </a:endParaRPr>
          </a:p>
          <a:p>
            <a:pPr marL="342900">
              <a:spcBef>
                <a:spcPts val="100"/>
              </a:spcBef>
              <a:buFont typeface="Arial" panose="05000000000000000000" pitchFamily="2" charset="2"/>
              <a:buChar char="•"/>
            </a:pPr>
            <a:r>
              <a:rPr lang="en-US" sz="1700" b="0" i="0">
                <a:solidFill>
                  <a:schemeClr val="tx1"/>
                </a:solidFill>
                <a:cs typeface="Arial"/>
              </a:rPr>
              <a:t> Define eligibility narrowly to ensure the preference does not limit other community members' ability to take advantage of local preference to find local housing they can afford</a:t>
            </a:r>
          </a:p>
          <a:p>
            <a:pPr marL="342900">
              <a:spcBef>
                <a:spcPts val="100"/>
              </a:spcBef>
              <a:buFont typeface="Arial" panose="05000000000000000000" pitchFamily="2" charset="2"/>
              <a:buChar char="•"/>
            </a:pPr>
            <a:r>
              <a:rPr lang="en-US" sz="1700" b="0" i="0">
                <a:solidFill>
                  <a:schemeClr val="tx1"/>
                </a:solidFill>
                <a:cs typeface="Arial"/>
              </a:rPr>
              <a:t> Allow local discretion to set more strict eligibility requirements</a:t>
            </a:r>
          </a:p>
          <a:p>
            <a:pPr marL="342900" indent="-342900">
              <a:buFont typeface="Arial" panose="05000000000000000000" pitchFamily="2" charset="2"/>
              <a:buChar char="•"/>
            </a:pPr>
            <a:endParaRPr lang="en-US" b="0" i="0">
              <a:solidFill>
                <a:schemeClr val="tx1"/>
              </a:solidFill>
            </a:endParaRPr>
          </a:p>
          <a:p>
            <a:pPr marL="342900" indent="-342900">
              <a:buFont typeface="Arial" panose="05000000000000000000" pitchFamily="2" charset="2"/>
              <a:buChar char="•"/>
            </a:pPr>
            <a:endParaRPr lang="en-US" sz="2200" b="0" i="0">
              <a:solidFill>
                <a:schemeClr val="tx1"/>
              </a:solidFill>
            </a:endParaRPr>
          </a:p>
        </p:txBody>
      </p:sp>
    </p:spTree>
    <p:extLst>
      <p:ext uri="{BB962C8B-B14F-4D97-AF65-F5344CB8AC3E}">
        <p14:creationId xmlns:p14="http://schemas.microsoft.com/office/powerpoint/2010/main" val="35089036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3991AB-55C2-E70A-FD81-9C92A57FCCB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3721EA0-5D8F-4291-1449-8CB314C256B1}"/>
              </a:ext>
            </a:extLst>
          </p:cNvPr>
          <p:cNvSpPr>
            <a:spLocks noGrp="1"/>
          </p:cNvSpPr>
          <p:nvPr>
            <p:ph type="title"/>
          </p:nvPr>
        </p:nvSpPr>
        <p:spPr/>
        <p:txBody>
          <a:bodyPr/>
          <a:lstStyle/>
          <a:p>
            <a:r>
              <a:rPr lang="en-US" sz="2800">
                <a:cs typeface="Arial"/>
              </a:rPr>
              <a:t>Recommendations: Definitions (cont.)</a:t>
            </a:r>
          </a:p>
        </p:txBody>
      </p:sp>
      <p:sp>
        <p:nvSpPr>
          <p:cNvPr id="3" name="Text Placeholder 2">
            <a:extLst>
              <a:ext uri="{FF2B5EF4-FFF2-40B4-BE49-F238E27FC236}">
                <a16:creationId xmlns:a16="http://schemas.microsoft.com/office/drawing/2014/main" id="{9F230D82-49F9-ED98-C257-2D216C3786C7}"/>
              </a:ext>
            </a:extLst>
          </p:cNvPr>
          <p:cNvSpPr>
            <a:spLocks noGrp="1"/>
          </p:cNvSpPr>
          <p:nvPr>
            <p:ph type="body" sz="quarter" idx="12"/>
          </p:nvPr>
        </p:nvSpPr>
        <p:spPr>
          <a:xfrm>
            <a:off x="554036" y="1103253"/>
            <a:ext cx="11327269" cy="4801314"/>
          </a:xfrm>
        </p:spPr>
        <p:txBody>
          <a:bodyPr vert="horz" wrap="square" lIns="0" tIns="0" rIns="0" bIns="0" rtlCol="0" anchor="t">
            <a:spAutoFit/>
          </a:bodyPr>
          <a:lstStyle/>
          <a:p>
            <a:r>
              <a:rPr lang="en-US" sz="2300" i="0" u="sng">
                <a:solidFill>
                  <a:srgbClr val="14558F"/>
                </a:solidFill>
                <a:cs typeface="Arial"/>
              </a:rPr>
              <a:t>Defining undersized lots</a:t>
            </a:r>
            <a:endParaRPr lang="en-US" sz="2300">
              <a:solidFill>
                <a:srgbClr val="14558F"/>
              </a:solidFill>
            </a:endParaRPr>
          </a:p>
          <a:p>
            <a:pPr marL="342900">
              <a:spcBef>
                <a:spcPts val="100"/>
              </a:spcBef>
              <a:buFont typeface="Arial" panose="05000000000000000000" pitchFamily="2" charset="2"/>
              <a:buChar char="•"/>
            </a:pPr>
            <a:r>
              <a:rPr lang="en-US" sz="1700" b="0" i="0">
                <a:solidFill>
                  <a:schemeClr val="tx1"/>
                </a:solidFill>
                <a:cs typeface="Arial"/>
              </a:rPr>
              <a:t> </a:t>
            </a:r>
            <a:r>
              <a:rPr lang="en-US" sz="1700" b="0" i="0">
                <a:solidFill>
                  <a:schemeClr val="tx1"/>
                </a:solidFill>
                <a:ea typeface="+mn-lt"/>
                <a:cs typeface="+mn-lt"/>
              </a:rPr>
              <a:t>Define undersized lots as no larger than 10,000 square feet in line with density requirements in MGL c.40Y </a:t>
            </a:r>
          </a:p>
          <a:p>
            <a:pPr marL="342900">
              <a:spcBef>
                <a:spcPts val="100"/>
              </a:spcBef>
              <a:buFont typeface="Arial" panose="05000000000000000000" pitchFamily="2" charset="2"/>
              <a:buChar char="•"/>
            </a:pPr>
            <a:r>
              <a:rPr lang="en-US" sz="1700" b="0" i="0">
                <a:solidFill>
                  <a:schemeClr val="tx1"/>
                </a:solidFill>
                <a:cs typeface="Arial"/>
              </a:rPr>
              <a:t> Allow for a broad range of local definitions for undersized lots, accounting for existing bylaws, provided they allow development on lots of 10,000 square feet or fewer</a:t>
            </a:r>
            <a:endParaRPr lang="en-US" sz="1700" b="0" i="0">
              <a:solidFill>
                <a:schemeClr val="tx1"/>
              </a:solidFill>
            </a:endParaRPr>
          </a:p>
          <a:p>
            <a:pPr marL="342900">
              <a:spcBef>
                <a:spcPts val="100"/>
              </a:spcBef>
            </a:pPr>
            <a:endParaRPr lang="en-US" sz="800" b="0" i="0">
              <a:solidFill>
                <a:schemeClr val="tx1"/>
              </a:solidFill>
            </a:endParaRPr>
          </a:p>
          <a:p>
            <a:pPr>
              <a:spcBef>
                <a:spcPts val="100"/>
              </a:spcBef>
            </a:pPr>
            <a:r>
              <a:rPr lang="en-US" sz="2300" i="0" u="sng">
                <a:solidFill>
                  <a:srgbClr val="14558F"/>
                </a:solidFill>
                <a:cs typeface="Arial"/>
              </a:rPr>
              <a:t>Defining year-round residency</a:t>
            </a:r>
          </a:p>
          <a:p>
            <a:pPr marL="342900">
              <a:spcBef>
                <a:spcPts val="100"/>
              </a:spcBef>
              <a:buFont typeface="Arial" panose="05000000000000000000" pitchFamily="2" charset="2"/>
              <a:buChar char="•"/>
            </a:pPr>
            <a:r>
              <a:rPr lang="en-US" sz="1700" b="0" i="0">
                <a:solidFill>
                  <a:schemeClr val="tx1"/>
                </a:solidFill>
                <a:cs typeface="Arial"/>
              </a:rPr>
              <a:t> Require that eligible residents spend at least 10 months in their primary residence in a Seasonal Community during any consecutive 12-month period</a:t>
            </a:r>
          </a:p>
          <a:p>
            <a:pPr marL="342900">
              <a:spcBef>
                <a:spcPts val="100"/>
              </a:spcBef>
              <a:buFont typeface="Arial" panose="05000000000000000000" pitchFamily="2" charset="2"/>
              <a:buChar char="•"/>
            </a:pPr>
            <a:r>
              <a:rPr lang="en-US" sz="1700" b="0" i="0">
                <a:solidFill>
                  <a:schemeClr val="tx1"/>
                </a:solidFill>
                <a:cs typeface="Arial"/>
              </a:rPr>
              <a:t> Allow exceptions for bonified temporary absences for medical treatment, support of relatives receiving medical treatment, or other similar circumstances which would justify such an absence</a:t>
            </a:r>
          </a:p>
          <a:p>
            <a:pPr marL="342900">
              <a:spcBef>
                <a:spcPts val="100"/>
              </a:spcBef>
              <a:buFont typeface="Arial" panose="05000000000000000000" pitchFamily="2" charset="2"/>
              <a:buChar char="•"/>
            </a:pPr>
            <a:r>
              <a:rPr lang="en-US" sz="1700" b="0" i="0">
                <a:solidFill>
                  <a:schemeClr val="tx1"/>
                </a:solidFill>
                <a:cs typeface="Arial"/>
              </a:rPr>
              <a:t> Ensure monitoring requirements are limited and allow monitoring to align with existing local practices for monitoring deed restrictions</a:t>
            </a:r>
          </a:p>
          <a:p>
            <a:pPr marL="342900">
              <a:spcBef>
                <a:spcPts val="100"/>
              </a:spcBef>
            </a:pPr>
            <a:endParaRPr lang="en-US" sz="800" b="0" i="0">
              <a:solidFill>
                <a:srgbClr val="000000"/>
              </a:solidFill>
              <a:cs typeface="Arial"/>
            </a:endParaRPr>
          </a:p>
          <a:p>
            <a:pPr>
              <a:spcBef>
                <a:spcPts val="100"/>
              </a:spcBef>
            </a:pPr>
            <a:endParaRPr lang="en-US" sz="1700" b="0" i="0">
              <a:solidFill>
                <a:schemeClr val="tx1"/>
              </a:solidFill>
              <a:cs typeface="Arial"/>
            </a:endParaRPr>
          </a:p>
          <a:p>
            <a:pPr marL="342900" indent="-342900">
              <a:buFont typeface="Arial" panose="05000000000000000000" pitchFamily="2" charset="2"/>
              <a:buChar char="•"/>
            </a:pPr>
            <a:endParaRPr lang="en-US" b="0" i="0">
              <a:solidFill>
                <a:schemeClr val="tx1"/>
              </a:solidFill>
            </a:endParaRPr>
          </a:p>
          <a:p>
            <a:pPr marL="342900" indent="-342900">
              <a:buFont typeface="Arial" panose="05000000000000000000" pitchFamily="2" charset="2"/>
              <a:buChar char="•"/>
            </a:pPr>
            <a:endParaRPr lang="en-US" sz="2200" b="0" i="0">
              <a:solidFill>
                <a:schemeClr val="tx1"/>
              </a:solidFill>
            </a:endParaRPr>
          </a:p>
        </p:txBody>
      </p:sp>
    </p:spTree>
    <p:extLst>
      <p:ext uri="{BB962C8B-B14F-4D97-AF65-F5344CB8AC3E}">
        <p14:creationId xmlns:p14="http://schemas.microsoft.com/office/powerpoint/2010/main" val="38928140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1CD56B-0DD4-6542-BA17-5059DD5F9EB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63AB57C-F05B-6E27-03BC-F64A8E742856}"/>
              </a:ext>
            </a:extLst>
          </p:cNvPr>
          <p:cNvSpPr>
            <a:spLocks noGrp="1"/>
          </p:cNvSpPr>
          <p:nvPr>
            <p:ph type="title"/>
          </p:nvPr>
        </p:nvSpPr>
        <p:spPr/>
        <p:txBody>
          <a:bodyPr/>
          <a:lstStyle/>
          <a:p>
            <a:r>
              <a:rPr lang="en-US" sz="2800">
                <a:cs typeface="Arial"/>
              </a:rPr>
              <a:t>Recommendations: Year-Round Housing Trusts</a:t>
            </a:r>
          </a:p>
        </p:txBody>
      </p:sp>
      <p:sp>
        <p:nvSpPr>
          <p:cNvPr id="3" name="Text Placeholder 2">
            <a:extLst>
              <a:ext uri="{FF2B5EF4-FFF2-40B4-BE49-F238E27FC236}">
                <a16:creationId xmlns:a16="http://schemas.microsoft.com/office/drawing/2014/main" id="{B56AD350-934A-B6FA-3871-0902959F5509}"/>
              </a:ext>
            </a:extLst>
          </p:cNvPr>
          <p:cNvSpPr>
            <a:spLocks noGrp="1"/>
          </p:cNvSpPr>
          <p:nvPr>
            <p:ph type="body" sz="quarter" idx="12"/>
          </p:nvPr>
        </p:nvSpPr>
        <p:spPr>
          <a:xfrm>
            <a:off x="554036" y="1103253"/>
            <a:ext cx="11327269" cy="4939814"/>
          </a:xfrm>
        </p:spPr>
        <p:txBody>
          <a:bodyPr vert="horz" wrap="square" lIns="0" tIns="0" rIns="0" bIns="0" rtlCol="0" anchor="t">
            <a:spAutoFit/>
          </a:bodyPr>
          <a:lstStyle/>
          <a:p>
            <a:r>
              <a:rPr lang="en-US" sz="2300" i="0" u="sng">
                <a:solidFill>
                  <a:srgbClr val="14558F"/>
                </a:solidFill>
                <a:cs typeface="Arial"/>
              </a:rPr>
              <a:t>Trust Structure &amp; Powers</a:t>
            </a:r>
            <a:endParaRPr lang="en-US" sz="2300">
              <a:solidFill>
                <a:srgbClr val="14558F"/>
              </a:solidFill>
            </a:endParaRPr>
          </a:p>
          <a:p>
            <a:pPr marL="342900">
              <a:spcBef>
                <a:spcPts val="100"/>
              </a:spcBef>
              <a:buFont typeface="Arial" panose="05000000000000000000" pitchFamily="2" charset="2"/>
              <a:buChar char="•"/>
            </a:pPr>
            <a:r>
              <a:rPr lang="en-US" sz="1700" b="0" i="0">
                <a:solidFill>
                  <a:schemeClr val="tx1"/>
                </a:solidFill>
                <a:cs typeface="Arial"/>
              </a:rPr>
              <a:t> Mirror structures, powers of municipal affordable housing trusts (MAHTs), except to the extent that these structures would inhibit the development of year-round housing with flexible affordability levels</a:t>
            </a:r>
            <a:endParaRPr lang="en-US" sz="1700" b="0" i="0">
              <a:solidFill>
                <a:schemeClr val="tx1"/>
              </a:solidFill>
            </a:endParaRPr>
          </a:p>
          <a:p>
            <a:pPr marL="342900">
              <a:spcBef>
                <a:spcPts val="100"/>
              </a:spcBef>
              <a:buFont typeface="Arial" panose="05000000000000000000" pitchFamily="2" charset="2"/>
              <a:buChar char="•"/>
            </a:pPr>
            <a:r>
              <a:rPr lang="en-US" sz="1700" b="0" i="0">
                <a:solidFill>
                  <a:schemeClr val="tx1"/>
                </a:solidFill>
                <a:cs typeface="Arial"/>
              </a:rPr>
              <a:t> Especially preserve MAHTs approach of enabling, but not requiring, Trusts to make use of the tools made available to them</a:t>
            </a:r>
            <a:endParaRPr lang="en-US" sz="1700" b="0" i="0">
              <a:solidFill>
                <a:schemeClr val="tx1"/>
              </a:solidFill>
            </a:endParaRPr>
          </a:p>
          <a:p>
            <a:pPr marL="342900">
              <a:spcBef>
                <a:spcPts val="100"/>
              </a:spcBef>
              <a:buFont typeface="Arial" panose="05000000000000000000" pitchFamily="2" charset="2"/>
              <a:buChar char="•"/>
            </a:pPr>
            <a:r>
              <a:rPr lang="en-US" sz="1700" b="0" i="0">
                <a:solidFill>
                  <a:schemeClr val="tx1"/>
                </a:solidFill>
                <a:cs typeface="Arial"/>
              </a:rPr>
              <a:t> Allow for Trusts to be regionally administered, structured similarly to regional collaborations like Barnstable's HOME Consortium</a:t>
            </a:r>
            <a:endParaRPr lang="en-US" sz="1700" b="0" i="0">
              <a:solidFill>
                <a:schemeClr val="tx1"/>
              </a:solidFill>
            </a:endParaRPr>
          </a:p>
          <a:p>
            <a:pPr marL="342900">
              <a:spcBef>
                <a:spcPts val="100"/>
              </a:spcBef>
              <a:buFont typeface="Arial" panose="05000000000000000000" pitchFamily="2" charset="2"/>
              <a:buChar char="•"/>
            </a:pPr>
            <a:r>
              <a:rPr lang="en-US" sz="1700" b="0" i="0">
                <a:solidFill>
                  <a:schemeClr val="tx1"/>
                </a:solidFill>
                <a:cs typeface="Arial"/>
              </a:rPr>
              <a:t> If possible, allow for Year-Round Housing Trusts (YHRTs) to be combined with MAHTs</a:t>
            </a:r>
          </a:p>
          <a:p>
            <a:pPr marL="342900">
              <a:spcBef>
                <a:spcPts val="100"/>
              </a:spcBef>
              <a:buFont typeface="Arial" panose="05000000000000000000" pitchFamily="2" charset="2"/>
              <a:buChar char="•"/>
            </a:pPr>
            <a:endParaRPr lang="en-US" sz="800" b="0" i="0">
              <a:solidFill>
                <a:srgbClr val="000000"/>
              </a:solidFill>
            </a:endParaRPr>
          </a:p>
          <a:p>
            <a:pPr>
              <a:spcBef>
                <a:spcPts val="100"/>
              </a:spcBef>
            </a:pPr>
            <a:r>
              <a:rPr lang="en-US" sz="2300" i="0" u="sng">
                <a:solidFill>
                  <a:srgbClr val="14558F"/>
                </a:solidFill>
                <a:cs typeface="Arial"/>
              </a:rPr>
              <a:t>Trust Membership</a:t>
            </a:r>
          </a:p>
          <a:p>
            <a:pPr marL="342900">
              <a:spcBef>
                <a:spcPts val="100"/>
              </a:spcBef>
              <a:buFont typeface="Arial" panose="05000000000000000000" pitchFamily="2" charset="2"/>
              <a:buChar char="•"/>
            </a:pPr>
            <a:r>
              <a:rPr lang="en-US" sz="1700" b="0" i="0">
                <a:solidFill>
                  <a:schemeClr val="tx1"/>
                </a:solidFill>
                <a:cs typeface="Arial"/>
              </a:rPr>
              <a:t> Allow membership of YHRT boards to overlap with MAHT boards to the extent possible, to maximize alignment on housing development efforts and minimize strains on capacity</a:t>
            </a:r>
          </a:p>
          <a:p>
            <a:pPr marL="342900">
              <a:spcBef>
                <a:spcPts val="100"/>
              </a:spcBef>
              <a:buFont typeface="Arial" panose="05000000000000000000" pitchFamily="2" charset="2"/>
              <a:buChar char="•"/>
            </a:pPr>
            <a:r>
              <a:rPr lang="en-US" sz="1700" b="0" i="0">
                <a:solidFill>
                  <a:schemeClr val="tx1"/>
                </a:solidFill>
                <a:cs typeface="Arial"/>
              </a:rPr>
              <a:t> Allow members to be appointed for terms greater than 2 years</a:t>
            </a:r>
            <a:endParaRPr lang="en-US" sz="1700" b="0" i="0">
              <a:solidFill>
                <a:schemeClr val="tx1"/>
              </a:solidFill>
            </a:endParaRPr>
          </a:p>
          <a:p>
            <a:pPr marL="342900">
              <a:spcBef>
                <a:spcPts val="100"/>
              </a:spcBef>
              <a:buFont typeface="Arial" panose="05000000000000000000" pitchFamily="2" charset="2"/>
              <a:buChar char="•"/>
            </a:pPr>
            <a:r>
              <a:rPr lang="en-US" sz="1700" b="0" i="0">
                <a:solidFill>
                  <a:schemeClr val="tx1"/>
                </a:solidFill>
                <a:cs typeface="Arial"/>
              </a:rPr>
              <a:t> Recommend subject matter training for incoming Trust board members</a:t>
            </a:r>
            <a:endParaRPr lang="en-US" sz="1700" b="0" i="0">
              <a:solidFill>
                <a:schemeClr val="tx1"/>
              </a:solidFill>
            </a:endParaRPr>
          </a:p>
          <a:p>
            <a:pPr marL="342900" indent="-342900">
              <a:buFont typeface="Arial" panose="05000000000000000000" pitchFamily="2" charset="2"/>
              <a:buChar char="•"/>
            </a:pPr>
            <a:endParaRPr lang="en-US" b="0" i="0">
              <a:solidFill>
                <a:srgbClr val="000000"/>
              </a:solidFill>
            </a:endParaRPr>
          </a:p>
          <a:p>
            <a:pPr marL="342900" indent="-342900">
              <a:buFont typeface="Arial" panose="05000000000000000000" pitchFamily="2" charset="2"/>
              <a:buChar char="•"/>
            </a:pPr>
            <a:endParaRPr lang="en-US" sz="2200" b="0" i="0">
              <a:solidFill>
                <a:srgbClr val="000000"/>
              </a:solidFill>
            </a:endParaRPr>
          </a:p>
        </p:txBody>
      </p:sp>
    </p:spTree>
    <p:extLst>
      <p:ext uri="{BB962C8B-B14F-4D97-AF65-F5344CB8AC3E}">
        <p14:creationId xmlns:p14="http://schemas.microsoft.com/office/powerpoint/2010/main" val="15248245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5EAF85-3B08-A080-AAD2-4AB41D93F39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6232491-36E1-6548-862D-396557EA3D4C}"/>
              </a:ext>
            </a:extLst>
          </p:cNvPr>
          <p:cNvSpPr>
            <a:spLocks noGrp="1"/>
          </p:cNvSpPr>
          <p:nvPr>
            <p:ph type="title"/>
          </p:nvPr>
        </p:nvSpPr>
        <p:spPr/>
        <p:txBody>
          <a:bodyPr/>
          <a:lstStyle/>
          <a:p>
            <a:r>
              <a:rPr lang="en-US" sz="2800">
                <a:cs typeface="Arial"/>
              </a:rPr>
              <a:t>Recommendations: Year-Round Deed Restrictions</a:t>
            </a:r>
          </a:p>
        </p:txBody>
      </p:sp>
      <p:sp>
        <p:nvSpPr>
          <p:cNvPr id="3" name="Text Placeholder 2">
            <a:extLst>
              <a:ext uri="{FF2B5EF4-FFF2-40B4-BE49-F238E27FC236}">
                <a16:creationId xmlns:a16="http://schemas.microsoft.com/office/drawing/2014/main" id="{0F0504B6-8F1B-4EF8-2498-B34A7385E557}"/>
              </a:ext>
            </a:extLst>
          </p:cNvPr>
          <p:cNvSpPr>
            <a:spLocks noGrp="1"/>
          </p:cNvSpPr>
          <p:nvPr>
            <p:ph type="body" sz="quarter" idx="12"/>
          </p:nvPr>
        </p:nvSpPr>
        <p:spPr>
          <a:xfrm>
            <a:off x="554036" y="1103253"/>
            <a:ext cx="11327269" cy="6473567"/>
          </a:xfrm>
        </p:spPr>
        <p:txBody>
          <a:bodyPr vert="horz" wrap="square" lIns="0" tIns="0" rIns="0" bIns="0" rtlCol="0" anchor="t">
            <a:spAutoFit/>
          </a:bodyPr>
          <a:lstStyle/>
          <a:p>
            <a:r>
              <a:rPr lang="en-US" sz="2300" i="0" u="sng">
                <a:solidFill>
                  <a:srgbClr val="14558F"/>
                </a:solidFill>
                <a:cs typeface="Arial"/>
              </a:rPr>
              <a:t>Terms of restrictions</a:t>
            </a:r>
            <a:endParaRPr lang="en-US" sz="2300">
              <a:solidFill>
                <a:srgbClr val="14558F"/>
              </a:solidFill>
            </a:endParaRPr>
          </a:p>
          <a:p>
            <a:pPr marL="342900">
              <a:spcBef>
                <a:spcPts val="100"/>
              </a:spcBef>
              <a:buFont typeface="Arial" panose="05000000000000000000" pitchFamily="2" charset="2"/>
              <a:buChar char="•"/>
            </a:pPr>
            <a:r>
              <a:rPr lang="en-US" sz="1700" b="0" i="0">
                <a:solidFill>
                  <a:schemeClr val="tx1"/>
                </a:solidFill>
                <a:cs typeface="Arial"/>
              </a:rPr>
              <a:t> Use any available mechanism to ensure year-round deed restrictions may be held in perpetuity, not limited to 30 years</a:t>
            </a:r>
            <a:endParaRPr lang="en-US" sz="1700" b="0" i="0">
              <a:solidFill>
                <a:schemeClr val="tx1"/>
              </a:solidFill>
            </a:endParaRPr>
          </a:p>
          <a:p>
            <a:pPr marL="342900">
              <a:spcBef>
                <a:spcPts val="100"/>
              </a:spcBef>
              <a:buFont typeface="Arial" panose="05000000000000000000" pitchFamily="2" charset="2"/>
              <a:buChar char="•"/>
            </a:pPr>
            <a:endParaRPr lang="en-US" sz="800" b="0" i="0">
              <a:solidFill>
                <a:srgbClr val="000000"/>
              </a:solidFill>
            </a:endParaRPr>
          </a:p>
          <a:p>
            <a:pPr>
              <a:spcBef>
                <a:spcPts val="100"/>
              </a:spcBef>
            </a:pPr>
            <a:r>
              <a:rPr lang="en-US" sz="2300" i="0" u="sng">
                <a:solidFill>
                  <a:srgbClr val="14558F"/>
                </a:solidFill>
                <a:cs typeface="Arial"/>
              </a:rPr>
              <a:t>Monitoring</a:t>
            </a:r>
          </a:p>
          <a:p>
            <a:pPr marL="342900">
              <a:spcBef>
                <a:spcPts val="100"/>
              </a:spcBef>
              <a:buFont typeface="Arial" panose="05000000000000000000" pitchFamily="2" charset="2"/>
              <a:buChar char="•"/>
            </a:pPr>
            <a:r>
              <a:rPr lang="en-US" sz="1700" b="0" i="0">
                <a:solidFill>
                  <a:schemeClr val="tx1"/>
                </a:solidFill>
                <a:cs typeface="Arial"/>
              </a:rPr>
              <a:t> Limit requirements concerning monitoring  to allow communities to integrate monitoring of year-round restrictions into established monitoring process for other restrictions</a:t>
            </a:r>
          </a:p>
          <a:p>
            <a:pPr marL="342900">
              <a:spcBef>
                <a:spcPts val="100"/>
              </a:spcBef>
              <a:buFont typeface="Arial" panose="05000000000000000000" pitchFamily="2" charset="2"/>
              <a:buChar char="•"/>
            </a:pPr>
            <a:r>
              <a:rPr lang="en-US" sz="1700" b="0" i="0">
                <a:solidFill>
                  <a:schemeClr val="tx1"/>
                </a:solidFill>
                <a:cs typeface="Arial"/>
              </a:rPr>
              <a:t> Consider recommending verification processes in line with practices in Vail, CO, which allows relatively easy, user-friendly online certification for similar restrictions based on employment</a:t>
            </a:r>
          </a:p>
          <a:p>
            <a:r>
              <a:rPr lang="en-US" sz="2000" i="0" u="sng">
                <a:solidFill>
                  <a:srgbClr val="14558F"/>
                </a:solidFill>
                <a:cs typeface="Arial"/>
              </a:rPr>
              <a:t>Miscellaneous</a:t>
            </a:r>
            <a:endParaRPr lang="en-US" sz="2000" b="0" i="0" err="1">
              <a:solidFill>
                <a:schemeClr val="tx1"/>
              </a:solidFill>
              <a:cs typeface="Arial"/>
            </a:endParaRPr>
          </a:p>
          <a:p>
            <a:pPr marL="342900">
              <a:spcBef>
                <a:spcPts val="100"/>
              </a:spcBef>
              <a:buFont typeface="Arial" panose="05000000000000000000" pitchFamily="2" charset="2"/>
              <a:buChar char="•"/>
            </a:pPr>
            <a:r>
              <a:rPr lang="en-US" sz="1700" b="0" i="0">
                <a:solidFill>
                  <a:schemeClr val="tx1"/>
                </a:solidFill>
                <a:cs typeface="Arial"/>
              </a:rPr>
              <a:t> Consider recommending verification processes in line with practices in Vail, CO, which allows relatively easy, user-friendly online certification for similar restrictions based on employment</a:t>
            </a:r>
            <a:endParaRPr lang="en-US" sz="1700" b="0" i="0">
              <a:solidFill>
                <a:schemeClr val="tx1"/>
              </a:solidFill>
            </a:endParaRPr>
          </a:p>
          <a:p>
            <a:pPr marL="342900">
              <a:spcBef>
                <a:spcPts val="100"/>
              </a:spcBef>
            </a:pPr>
            <a:endParaRPr lang="en-US" sz="800" b="0" i="0">
              <a:solidFill>
                <a:srgbClr val="000000"/>
              </a:solidFill>
              <a:cs typeface="Arial"/>
            </a:endParaRPr>
          </a:p>
          <a:p>
            <a:pPr>
              <a:spcBef>
                <a:spcPts val="100"/>
              </a:spcBef>
            </a:pPr>
            <a:r>
              <a:rPr lang="en-US" sz="2000" i="0" u="sng">
                <a:solidFill>
                  <a:srgbClr val="14558F"/>
                </a:solidFill>
                <a:cs typeface="Arial"/>
              </a:rPr>
              <a:t>Monitoring</a:t>
            </a:r>
            <a:endParaRPr lang="en-US" sz="2000" b="0" i="0">
              <a:solidFill>
                <a:srgbClr val="000000"/>
              </a:solidFill>
              <a:cs typeface="Arial"/>
            </a:endParaRPr>
          </a:p>
          <a:p>
            <a:pPr marL="342900" indent="-285750">
              <a:spcBef>
                <a:spcPts val="100"/>
              </a:spcBef>
              <a:buFont typeface="Arial,Sans-Serif"/>
              <a:buChar char="•"/>
            </a:pPr>
            <a:r>
              <a:rPr lang="en-US" sz="1700" b="0" i="0">
                <a:solidFill>
                  <a:schemeClr val="tx1"/>
                </a:solidFill>
                <a:cs typeface="Arial"/>
              </a:rPr>
              <a:t> Limit requirements concerning monitoring  to allow communities to integrate monitoring of year-round restrictions into established monitoring process for other restrictions</a:t>
            </a:r>
          </a:p>
          <a:p>
            <a:pPr marL="342900" indent="-285750">
              <a:spcBef>
                <a:spcPts val="100"/>
              </a:spcBef>
              <a:buFont typeface="Arial,Sans-Serif"/>
              <a:buChar char="•"/>
            </a:pPr>
            <a:r>
              <a:rPr lang="en-US" sz="1700" b="0" i="0">
                <a:solidFill>
                  <a:schemeClr val="tx1"/>
                </a:solidFill>
                <a:cs typeface="Arial"/>
              </a:rPr>
              <a:t> Consider recommending verification processes in line with practices in Vail, CO, which allows relatively easy, user-friendly online certification for similar restrictions based on employment</a:t>
            </a:r>
          </a:p>
          <a:p>
            <a:pPr marL="342900" indent="-285750">
              <a:spcBef>
                <a:spcPts val="100"/>
              </a:spcBef>
              <a:buFont typeface="Arial,Sans-Serif"/>
              <a:buChar char="•"/>
            </a:pPr>
            <a:endParaRPr lang="en-US" sz="1400" b="0" i="0">
              <a:solidFill>
                <a:srgbClr val="000000"/>
              </a:solidFill>
            </a:endParaRPr>
          </a:p>
          <a:p>
            <a:endParaRPr lang="en-US" b="0" i="0">
              <a:solidFill>
                <a:srgbClr val="000000"/>
              </a:solidFill>
            </a:endParaRPr>
          </a:p>
          <a:p>
            <a:pPr marL="342900" indent="-342900">
              <a:buFont typeface="Arial" panose="05000000000000000000" pitchFamily="2" charset="2"/>
              <a:buChar char="•"/>
            </a:pPr>
            <a:endParaRPr lang="en-US" sz="2200" b="0" i="0">
              <a:solidFill>
                <a:srgbClr val="000000"/>
              </a:solidFill>
            </a:endParaRPr>
          </a:p>
        </p:txBody>
      </p:sp>
    </p:spTree>
    <p:extLst>
      <p:ext uri="{BB962C8B-B14F-4D97-AF65-F5344CB8AC3E}">
        <p14:creationId xmlns:p14="http://schemas.microsoft.com/office/powerpoint/2010/main" val="6633444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8D91B8-4CCE-A981-1422-F90EEE48277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7DA2812-89F0-9DAD-8ABD-34CB88CE4C67}"/>
              </a:ext>
            </a:extLst>
          </p:cNvPr>
          <p:cNvSpPr>
            <a:spLocks noGrp="1"/>
          </p:cNvSpPr>
          <p:nvPr>
            <p:ph type="title"/>
          </p:nvPr>
        </p:nvSpPr>
        <p:spPr>
          <a:xfrm>
            <a:off x="2893929" y="2850214"/>
            <a:ext cx="8181508" cy="677108"/>
          </a:xfrm>
        </p:spPr>
        <p:txBody>
          <a:bodyPr/>
          <a:lstStyle/>
          <a:p>
            <a:pPr algn="l"/>
            <a:r>
              <a:rPr lang="en-US"/>
              <a:t>Questions?</a:t>
            </a:r>
          </a:p>
        </p:txBody>
      </p:sp>
    </p:spTree>
    <p:extLst>
      <p:ext uri="{BB962C8B-B14F-4D97-AF65-F5344CB8AC3E}">
        <p14:creationId xmlns:p14="http://schemas.microsoft.com/office/powerpoint/2010/main" val="10803367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1B7B17-9265-8591-9D85-A4D6C501D2C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AAA4358-88B8-AE6C-FB1B-A60D0A8835B7}"/>
              </a:ext>
            </a:extLst>
          </p:cNvPr>
          <p:cNvSpPr>
            <a:spLocks noGrp="1"/>
          </p:cNvSpPr>
          <p:nvPr>
            <p:ph type="title"/>
          </p:nvPr>
        </p:nvSpPr>
        <p:spPr>
          <a:xfrm>
            <a:off x="2893929" y="2850214"/>
            <a:ext cx="8181508" cy="677108"/>
          </a:xfrm>
        </p:spPr>
        <p:txBody>
          <a:bodyPr/>
          <a:lstStyle/>
          <a:p>
            <a:pPr algn="l"/>
            <a:r>
              <a:rPr lang="en-US"/>
              <a:t>Timeline &amp; Next Steps</a:t>
            </a:r>
          </a:p>
        </p:txBody>
      </p:sp>
    </p:spTree>
    <p:extLst>
      <p:ext uri="{BB962C8B-B14F-4D97-AF65-F5344CB8AC3E}">
        <p14:creationId xmlns:p14="http://schemas.microsoft.com/office/powerpoint/2010/main" val="8389041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7">
            <a:extLst>
              <a:ext uri="{FF2B5EF4-FFF2-40B4-BE49-F238E27FC236}">
                <a16:creationId xmlns:a16="http://schemas.microsoft.com/office/drawing/2014/main" id="{5028B61B-25D8-5187-F9E2-429ADA71341A}"/>
              </a:ext>
            </a:extLst>
          </p:cNvPr>
          <p:cNvGraphicFramePr>
            <a:graphicFrameLocks noGrp="1"/>
          </p:cNvGraphicFramePr>
          <p:nvPr>
            <p:extLst>
              <p:ext uri="{D42A27DB-BD31-4B8C-83A1-F6EECF244321}">
                <p14:modId xmlns:p14="http://schemas.microsoft.com/office/powerpoint/2010/main" val="582159691"/>
              </p:ext>
            </p:extLst>
          </p:nvPr>
        </p:nvGraphicFramePr>
        <p:xfrm>
          <a:off x="554736" y="1452620"/>
          <a:ext cx="10975979" cy="4593348"/>
        </p:xfrm>
        <a:graphic>
          <a:graphicData uri="http://schemas.openxmlformats.org/drawingml/2006/table">
            <a:tbl>
              <a:tblPr firstRow="1" bandRow="1">
                <a:tableStyleId>{5C22544A-7EE6-4342-B048-85BDC9FD1C3A}</a:tableStyleId>
              </a:tblPr>
              <a:tblGrid>
                <a:gridCol w="9088085">
                  <a:extLst>
                    <a:ext uri="{9D8B030D-6E8A-4147-A177-3AD203B41FA5}">
                      <a16:colId xmlns:a16="http://schemas.microsoft.com/office/drawing/2014/main" val="3478081800"/>
                    </a:ext>
                  </a:extLst>
                </a:gridCol>
                <a:gridCol w="1887894">
                  <a:extLst>
                    <a:ext uri="{9D8B030D-6E8A-4147-A177-3AD203B41FA5}">
                      <a16:colId xmlns:a16="http://schemas.microsoft.com/office/drawing/2014/main" val="1808871423"/>
                    </a:ext>
                  </a:extLst>
                </a:gridCol>
              </a:tblGrid>
              <a:tr h="747330">
                <a:tc>
                  <a:txBody>
                    <a:bodyPr/>
                    <a:lstStyle/>
                    <a:p>
                      <a:r>
                        <a:rPr lang="en-US" sz="1600" b="0" strike="noStrike">
                          <a:solidFill>
                            <a:schemeClr val="tx1"/>
                          </a:solidFill>
                        </a:rPr>
                        <a:t>Call to Order, Roll Call, Remarks from Lt. Gov. Driscoll, Update from Town of Provincetown, Approval of Minutes</a:t>
                      </a:r>
                    </a:p>
                  </a:txBody>
                  <a:tcPr marL="86141" marR="86141" marT="38604" marB="3860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chemeClr val="tx1">
                              <a:lumMod val="50000"/>
                              <a:lumOff val="50000"/>
                            </a:schemeClr>
                          </a:solidFill>
                          <a:effectLst/>
                          <a:uLnTx/>
                          <a:uFillTx/>
                          <a:latin typeface="Arial"/>
                          <a:ea typeface="+mn-ea"/>
                          <a:cs typeface="+mn-cs"/>
                        </a:rPr>
                        <a:t>N/A</a:t>
                      </a:r>
                    </a:p>
                  </a:txBody>
                  <a:tcPr marL="86141" marR="86141" marT="38604" marB="3860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18982569"/>
                  </a:ext>
                </a:extLst>
              </a:tr>
              <a:tr h="747330">
                <a:tc>
                  <a:txBody>
                    <a:bodyPr/>
                    <a:lstStyle/>
                    <a:p>
                      <a:pPr lvl="0">
                        <a:buNone/>
                      </a:pPr>
                      <a:r>
                        <a:rPr lang="en-US" sz="1600" b="0" strike="noStrike">
                          <a:solidFill>
                            <a:schemeClr val="tx1"/>
                          </a:solidFill>
                        </a:rPr>
                        <a:t>Working Group Process</a:t>
                      </a:r>
                    </a:p>
                  </a:txBody>
                  <a:tcPr marL="86141" marR="86141" marT="38604" marB="3860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indent="0" algn="ctr">
                        <a:lnSpc>
                          <a:spcPct val="100000"/>
                        </a:lnSpc>
                        <a:spcBef>
                          <a:spcPts val="0"/>
                        </a:spcBef>
                        <a:spcAft>
                          <a:spcPts val="0"/>
                        </a:spcAft>
                        <a:buNone/>
                      </a:pPr>
                      <a:r>
                        <a:rPr lang="en-US" sz="1600" b="0" i="0" u="none" strike="noStrike" kern="1200" cap="none" spc="0" normalizeH="0" baseline="0" noProof="0">
                          <a:ln>
                            <a:noFill/>
                          </a:ln>
                          <a:solidFill>
                            <a:schemeClr val="tx1"/>
                          </a:solidFill>
                          <a:effectLst/>
                          <a:uLnTx/>
                          <a:uFillTx/>
                          <a:latin typeface="Arial"/>
                          <a:ea typeface="+mn-ea"/>
                          <a:cs typeface="+mn-cs"/>
                        </a:rPr>
                        <a:t>3 – 4</a:t>
                      </a:r>
                      <a:endParaRPr kumimoji="0" lang="en-US" sz="1600" b="0" i="0" u="none" strike="noStrike" kern="1200" cap="none" spc="0" normalizeH="0" baseline="0" noProof="0">
                        <a:ln>
                          <a:noFill/>
                        </a:ln>
                        <a:solidFill>
                          <a:schemeClr val="tx1"/>
                        </a:solidFill>
                        <a:effectLst/>
                        <a:uLnTx/>
                        <a:uFillTx/>
                        <a:latin typeface="Arial"/>
                        <a:ea typeface="+mn-ea"/>
                        <a:cs typeface="+mn-cs"/>
                      </a:endParaRPr>
                    </a:p>
                  </a:txBody>
                  <a:tcPr marL="86141" marR="86141" marT="38604" marB="3860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99576825"/>
                  </a:ext>
                </a:extLst>
              </a:tr>
              <a:tr h="774672">
                <a:tc>
                  <a:txBody>
                    <a:bodyPr/>
                    <a:lstStyle/>
                    <a:p>
                      <a:r>
                        <a:rPr lang="en-US" sz="1600" b="0" strike="noStrike">
                          <a:solidFill>
                            <a:schemeClr val="tx1"/>
                          </a:solidFill>
                        </a:rPr>
                        <a:t>Metrics &amp; Further Designation Recommendations</a:t>
                      </a:r>
                    </a:p>
                  </a:txBody>
                  <a:tcPr marL="86141" marR="86141" marT="38604" marB="3860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eaLnBrk="1" fontAlgn="auto" latinLnBrk="0" hangingPunct="1">
                        <a:lnSpc>
                          <a:spcPct val="100000"/>
                        </a:lnSpc>
                        <a:spcBef>
                          <a:spcPts val="0"/>
                        </a:spcBef>
                        <a:spcAft>
                          <a:spcPts val="0"/>
                        </a:spcAft>
                        <a:buClrTx/>
                        <a:buSzTx/>
                        <a:buFontTx/>
                        <a:buNone/>
                      </a:pPr>
                      <a:r>
                        <a:rPr lang="en-US" sz="1600" b="0" i="0" u="none" strike="noStrike" kern="1200" cap="none" spc="0" normalizeH="0" baseline="0" noProof="0">
                          <a:ln>
                            <a:noFill/>
                          </a:ln>
                          <a:solidFill>
                            <a:srgbClr val="000000"/>
                          </a:solidFill>
                          <a:effectLst/>
                          <a:uLnTx/>
                          <a:uFillTx/>
                          <a:latin typeface="Arial"/>
                          <a:ea typeface="+mn-ea"/>
                          <a:cs typeface="+mn-cs"/>
                        </a:rPr>
                        <a:t>5 </a:t>
                      </a:r>
                      <a:r>
                        <a:rPr kumimoji="0" lang="en-US" sz="1600" b="0" i="0" u="none" strike="noStrike" kern="1200" cap="none" spc="0" normalizeH="0" baseline="0" noProof="0">
                          <a:ln>
                            <a:noFill/>
                          </a:ln>
                          <a:solidFill>
                            <a:srgbClr val="000000"/>
                          </a:solidFill>
                          <a:effectLst/>
                          <a:uLnTx/>
                          <a:uFillTx/>
                          <a:latin typeface="Arial"/>
                          <a:ea typeface="+mn-ea"/>
                          <a:cs typeface="+mn-cs"/>
                        </a:rPr>
                        <a:t>– </a:t>
                      </a:r>
                      <a:r>
                        <a:rPr lang="en-US" sz="1600" b="0" i="0" u="none" strike="noStrike" kern="1200" cap="none" spc="0" normalizeH="0" baseline="0" noProof="0">
                          <a:ln>
                            <a:noFill/>
                          </a:ln>
                          <a:solidFill>
                            <a:srgbClr val="000000"/>
                          </a:solidFill>
                          <a:effectLst/>
                          <a:uLnTx/>
                          <a:uFillTx/>
                          <a:latin typeface="Arial"/>
                          <a:ea typeface="+mn-ea"/>
                          <a:cs typeface="+mn-cs"/>
                        </a:rPr>
                        <a:t>8</a:t>
                      </a:r>
                      <a:endParaRPr kumimoji="0" lang="en-US" sz="1600" b="0" i="0" u="none" strike="noStrike" kern="1200" cap="none" spc="0" normalizeH="0" baseline="0" noProof="0">
                        <a:ln>
                          <a:noFill/>
                        </a:ln>
                        <a:solidFill>
                          <a:srgbClr val="000000"/>
                        </a:solidFill>
                        <a:effectLst/>
                        <a:uLnTx/>
                        <a:uFillTx/>
                        <a:latin typeface="Arial"/>
                        <a:ea typeface="+mn-ea"/>
                        <a:cs typeface="+mn-cs"/>
                      </a:endParaRPr>
                    </a:p>
                  </a:txBody>
                  <a:tcPr marL="86141" marR="86141" marT="38604" marB="3860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25504016"/>
                  </a:ext>
                </a:extLst>
              </a:tr>
              <a:tr h="774672">
                <a:tc>
                  <a:txBody>
                    <a:bodyPr/>
                    <a:lstStyle/>
                    <a:p>
                      <a:pPr lvl="0">
                        <a:buNone/>
                      </a:pPr>
                      <a:r>
                        <a:rPr lang="en-US" sz="1600" b="0" strike="noStrike">
                          <a:solidFill>
                            <a:schemeClr val="tx1"/>
                          </a:solidFill>
                        </a:rPr>
                        <a:t>Tools &amp; Requirements Recommendations</a:t>
                      </a:r>
                    </a:p>
                  </a:txBody>
                  <a:tcPr marL="86141" marR="86141" marT="38604" marB="3860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eaLnBrk="1" fontAlgn="auto" latinLnBrk="0" hangingPunct="1">
                        <a:lnSpc>
                          <a:spcPct val="100000"/>
                        </a:lnSpc>
                        <a:spcBef>
                          <a:spcPts val="0"/>
                        </a:spcBef>
                        <a:spcAft>
                          <a:spcPts val="0"/>
                        </a:spcAft>
                        <a:buClrTx/>
                        <a:buSzTx/>
                        <a:buFontTx/>
                        <a:buNone/>
                      </a:pPr>
                      <a:r>
                        <a:rPr lang="en-US" sz="1600" b="0" i="0" u="none" strike="noStrike" kern="1200" cap="none" spc="0" normalizeH="0" baseline="0" noProof="0">
                          <a:ln>
                            <a:noFill/>
                          </a:ln>
                          <a:solidFill>
                            <a:srgbClr val="000000"/>
                          </a:solidFill>
                          <a:effectLst/>
                          <a:uLnTx/>
                          <a:uFillTx/>
                          <a:latin typeface="Arial"/>
                          <a:ea typeface="+mn-ea"/>
                          <a:cs typeface="+mn-cs"/>
                        </a:rPr>
                        <a:t>19 </a:t>
                      </a:r>
                      <a:r>
                        <a:rPr lang="en-US" sz="1600" b="0" i="0" u="none" strike="noStrike" kern="1200" cap="none" spc="0" normalizeH="0" baseline="0" noProof="0">
                          <a:ln>
                            <a:noFill/>
                          </a:ln>
                          <a:solidFill>
                            <a:srgbClr val="000000"/>
                          </a:solidFill>
                          <a:effectLst/>
                          <a:uLnTx/>
                          <a:uFillTx/>
                          <a:latin typeface="Arial"/>
                        </a:rPr>
                        <a:t>–</a:t>
                      </a:r>
                      <a:r>
                        <a:rPr lang="en-US" sz="1600" b="0" i="0" u="none" strike="noStrike" kern="1200" cap="none" spc="0" normalizeH="0" baseline="0" noProof="0">
                          <a:ln>
                            <a:noFill/>
                          </a:ln>
                          <a:solidFill>
                            <a:srgbClr val="000000"/>
                          </a:solidFill>
                          <a:effectLst/>
                          <a:uLnTx/>
                          <a:uFillTx/>
                          <a:latin typeface="Arial"/>
                          <a:ea typeface="+mn-ea"/>
                          <a:cs typeface="+mn-cs"/>
                        </a:rPr>
                        <a:t> 20</a:t>
                      </a:r>
                      <a:endParaRPr kumimoji="0" lang="en-US" sz="1600"/>
                    </a:p>
                  </a:txBody>
                  <a:tcPr marL="86141" marR="86141" marT="38604" marB="3860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19293923"/>
                  </a:ext>
                </a:extLst>
              </a:tr>
              <a:tr h="774672">
                <a:tc>
                  <a:txBody>
                    <a:bodyPr/>
                    <a:lstStyle/>
                    <a:p>
                      <a:pPr lvl="0">
                        <a:buNone/>
                      </a:pPr>
                      <a:r>
                        <a:rPr lang="en-US" sz="1600" b="0" strike="noStrike">
                          <a:solidFill>
                            <a:schemeClr val="tx1"/>
                          </a:solidFill>
                        </a:rPr>
                        <a:t>Year-Round Housing Recommendations</a:t>
                      </a:r>
                    </a:p>
                  </a:txBody>
                  <a:tcPr marL="86141" marR="86141" marT="38604" marB="3860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indent="0" algn="ctr">
                        <a:lnSpc>
                          <a:spcPct val="100000"/>
                        </a:lnSpc>
                        <a:spcBef>
                          <a:spcPts val="0"/>
                        </a:spcBef>
                        <a:spcAft>
                          <a:spcPts val="0"/>
                        </a:spcAft>
                        <a:buNone/>
                      </a:pPr>
                      <a:r>
                        <a:rPr lang="en-US" sz="1600" b="0" i="0" u="none" strike="noStrike" kern="1200" cap="none" spc="0" normalizeH="0" baseline="0" noProof="0">
                          <a:ln>
                            <a:noFill/>
                          </a:ln>
                          <a:solidFill>
                            <a:srgbClr val="000000"/>
                          </a:solidFill>
                          <a:effectLst/>
                          <a:uLnTx/>
                          <a:uFillTx/>
                          <a:latin typeface="Arial"/>
                          <a:ea typeface="+mn-ea"/>
                          <a:cs typeface="+mn-cs"/>
                        </a:rPr>
                        <a:t>21 – 24</a:t>
                      </a:r>
                      <a:endParaRPr kumimoji="0" lang="en-US" sz="1600" b="0" i="0" u="none" strike="noStrike" kern="1200" cap="none" spc="0" normalizeH="0" baseline="0" noProof="0">
                        <a:ln>
                          <a:noFill/>
                        </a:ln>
                        <a:solidFill>
                          <a:srgbClr val="000000"/>
                        </a:solidFill>
                        <a:effectLst/>
                        <a:uLnTx/>
                        <a:uFillTx/>
                        <a:latin typeface="Arial"/>
                        <a:ea typeface="+mn-ea"/>
                        <a:cs typeface="+mn-cs"/>
                      </a:endParaRPr>
                    </a:p>
                  </a:txBody>
                  <a:tcPr marL="86141" marR="86141" marT="38604" marB="3860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98770189"/>
                  </a:ext>
                </a:extLst>
              </a:tr>
              <a:tr h="774672">
                <a:tc>
                  <a:txBody>
                    <a:bodyPr/>
                    <a:lstStyle/>
                    <a:p>
                      <a:pPr lvl="0">
                        <a:buNone/>
                      </a:pPr>
                      <a:r>
                        <a:rPr lang="en-US" sz="1600" b="0" strike="noStrike">
                          <a:solidFill>
                            <a:schemeClr val="tx1"/>
                          </a:solidFill>
                        </a:rPr>
                        <a:t>Timeline &amp; Next Steps</a:t>
                      </a:r>
                    </a:p>
                  </a:txBody>
                  <a:tcPr marL="86141" marR="86141" marT="38604" marB="3860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indent="0" algn="ctr">
                        <a:lnSpc>
                          <a:spcPct val="100000"/>
                        </a:lnSpc>
                        <a:spcBef>
                          <a:spcPts val="0"/>
                        </a:spcBef>
                        <a:spcAft>
                          <a:spcPts val="0"/>
                        </a:spcAft>
                        <a:buNone/>
                      </a:pPr>
                      <a:r>
                        <a:rPr lang="en-US" sz="1600" b="0" i="0" u="none" strike="noStrike" kern="1200" cap="none" spc="0" normalizeH="0" baseline="0" noProof="0">
                          <a:ln>
                            <a:noFill/>
                          </a:ln>
                          <a:solidFill>
                            <a:srgbClr val="000000"/>
                          </a:solidFill>
                          <a:effectLst/>
                          <a:uLnTx/>
                          <a:uFillTx/>
                          <a:latin typeface="Arial"/>
                          <a:ea typeface="+mn-ea"/>
                          <a:cs typeface="+mn-cs"/>
                        </a:rPr>
                        <a:t>25 – 27</a:t>
                      </a:r>
                      <a:endParaRPr kumimoji="0" lang="en-US" sz="1600" b="0" i="0" u="none" strike="noStrike" kern="1200" cap="none" spc="0" normalizeH="0" baseline="0" noProof="0">
                        <a:ln>
                          <a:noFill/>
                        </a:ln>
                        <a:solidFill>
                          <a:srgbClr val="000000"/>
                        </a:solidFill>
                        <a:effectLst/>
                        <a:uLnTx/>
                        <a:uFillTx/>
                        <a:latin typeface="Arial"/>
                        <a:ea typeface="+mn-ea"/>
                        <a:cs typeface="+mn-cs"/>
                      </a:endParaRPr>
                    </a:p>
                  </a:txBody>
                  <a:tcPr marL="86141" marR="86141" marT="38604" marB="3860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73868049"/>
                  </a:ext>
                </a:extLst>
              </a:tr>
            </a:tbl>
          </a:graphicData>
        </a:graphic>
      </p:graphicFrame>
      <p:sp>
        <p:nvSpPr>
          <p:cNvPr id="7" name="Title 1">
            <a:extLst>
              <a:ext uri="{FF2B5EF4-FFF2-40B4-BE49-F238E27FC236}">
                <a16:creationId xmlns:a16="http://schemas.microsoft.com/office/drawing/2014/main" id="{4CA91A0F-8708-3D73-4D59-9DC4E67C33D8}"/>
              </a:ext>
            </a:extLst>
          </p:cNvPr>
          <p:cNvSpPr>
            <a:spLocks noGrp="1"/>
          </p:cNvSpPr>
          <p:nvPr>
            <p:ph type="title"/>
          </p:nvPr>
        </p:nvSpPr>
        <p:spPr>
          <a:xfrm>
            <a:off x="554736" y="172212"/>
            <a:ext cx="10602418" cy="731520"/>
          </a:xfrm>
        </p:spPr>
        <p:txBody>
          <a:bodyPr/>
          <a:lstStyle/>
          <a:p>
            <a:r>
              <a:rPr lang="en-US" sz="2800">
                <a:cs typeface="Arial"/>
              </a:rPr>
              <a:t>Agenda</a:t>
            </a:r>
          </a:p>
        </p:txBody>
      </p:sp>
    </p:spTree>
    <p:extLst>
      <p:ext uri="{BB962C8B-B14F-4D97-AF65-F5344CB8AC3E}">
        <p14:creationId xmlns:p14="http://schemas.microsoft.com/office/powerpoint/2010/main" val="27180070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4E6A45-616A-9C0E-8C57-64572DA34D11}"/>
              </a:ext>
            </a:extLst>
          </p:cNvPr>
          <p:cNvSpPr>
            <a:spLocks noGrp="1"/>
          </p:cNvSpPr>
          <p:nvPr>
            <p:ph type="title"/>
          </p:nvPr>
        </p:nvSpPr>
        <p:spPr/>
        <p:txBody>
          <a:bodyPr/>
          <a:lstStyle/>
          <a:p>
            <a:r>
              <a:rPr lang="en-US" sz="2800">
                <a:cs typeface="Arial"/>
              </a:rPr>
              <a:t>Timeline</a:t>
            </a:r>
          </a:p>
        </p:txBody>
      </p:sp>
      <p:sp>
        <p:nvSpPr>
          <p:cNvPr id="6" name="Text Placeholder 2">
            <a:extLst>
              <a:ext uri="{FF2B5EF4-FFF2-40B4-BE49-F238E27FC236}">
                <a16:creationId xmlns:a16="http://schemas.microsoft.com/office/drawing/2014/main" id="{32E9536B-B438-BA12-5D97-CC53279D6DC1}"/>
              </a:ext>
            </a:extLst>
          </p:cNvPr>
          <p:cNvSpPr>
            <a:spLocks noGrp="1"/>
          </p:cNvSpPr>
          <p:nvPr>
            <p:ph type="body" sz="quarter" idx="12"/>
          </p:nvPr>
        </p:nvSpPr>
        <p:spPr>
          <a:xfrm>
            <a:off x="554037" y="1280457"/>
            <a:ext cx="11039249" cy="5078313"/>
          </a:xfrm>
        </p:spPr>
        <p:txBody>
          <a:bodyPr vert="horz" wrap="square" lIns="0" tIns="0" rIns="0" bIns="0" rtlCol="0" anchor="t">
            <a:spAutoFit/>
          </a:bodyPr>
          <a:lstStyle/>
          <a:p>
            <a:r>
              <a:rPr lang="en-US" i="0">
                <a:solidFill>
                  <a:schemeClr val="tx1"/>
                </a:solidFill>
                <a:latin typeface="Aptos"/>
                <a:cs typeface="Arial"/>
              </a:rPr>
              <a:t>MARCH – MAY (COMPLETED)</a:t>
            </a:r>
          </a:p>
          <a:p>
            <a:pPr marL="285750" indent="-285750">
              <a:buFont typeface="Arial" panose="05000000000000000000" pitchFamily="2" charset="2"/>
              <a:buChar char="•"/>
            </a:pPr>
            <a:r>
              <a:rPr lang="en-US" i="0">
                <a:solidFill>
                  <a:srgbClr val="14558F"/>
                </a:solidFill>
                <a:latin typeface="Aptos"/>
                <a:cs typeface="Arial"/>
              </a:rPr>
              <a:t>Working groups met, developed recommendations</a:t>
            </a:r>
          </a:p>
          <a:p>
            <a:endParaRPr lang="en-US" i="0">
              <a:solidFill>
                <a:schemeClr val="tx1"/>
              </a:solidFill>
              <a:latin typeface="Aptos"/>
              <a:cs typeface="Arial"/>
            </a:endParaRPr>
          </a:p>
          <a:p>
            <a:r>
              <a:rPr lang="en-US" i="0">
                <a:solidFill>
                  <a:schemeClr val="tx1"/>
                </a:solidFill>
                <a:latin typeface="Aptos"/>
                <a:cs typeface="Arial"/>
              </a:rPr>
              <a:t>MAY – JULY</a:t>
            </a:r>
          </a:p>
          <a:p>
            <a:pPr marL="285750" indent="-285750">
              <a:buFont typeface="Arial" panose="05000000000000000000" pitchFamily="2" charset="2"/>
              <a:buChar char="•"/>
            </a:pPr>
            <a:r>
              <a:rPr lang="en-US" i="0">
                <a:solidFill>
                  <a:srgbClr val="14558F"/>
                </a:solidFill>
                <a:latin typeface="Aptos"/>
                <a:cs typeface="Arial"/>
              </a:rPr>
              <a:t>EOHLC holds virtual listening sessions for Seasonal Communities residents</a:t>
            </a:r>
          </a:p>
          <a:p>
            <a:pPr marL="285750" indent="-285750">
              <a:buFont typeface="Arial" panose="05000000000000000000" pitchFamily="2" charset="2"/>
              <a:buChar char="•"/>
            </a:pPr>
            <a:r>
              <a:rPr lang="en-US" i="0">
                <a:solidFill>
                  <a:srgbClr val="14558F"/>
                </a:solidFill>
                <a:latin typeface="Aptos"/>
                <a:cs typeface="Arial"/>
              </a:rPr>
              <a:t>EOHLC drafts regulations shaped by working groups recommendations; target for publicizing draft regulations, opening public comment period</a:t>
            </a:r>
            <a:endParaRPr lang="en-US"/>
          </a:p>
          <a:p>
            <a:endParaRPr lang="en-US" i="0">
              <a:solidFill>
                <a:schemeClr val="tx1"/>
              </a:solidFill>
              <a:latin typeface="Aptos"/>
              <a:cs typeface="Arial"/>
            </a:endParaRPr>
          </a:p>
          <a:p>
            <a:r>
              <a:rPr lang="en-US" i="0">
                <a:solidFill>
                  <a:schemeClr val="tx1"/>
                </a:solidFill>
                <a:latin typeface="Aptos"/>
                <a:cs typeface="Arial"/>
              </a:rPr>
              <a:t>JULY – AUGUST</a:t>
            </a:r>
            <a:endParaRPr lang="en-US" i="0">
              <a:solidFill>
                <a:schemeClr val="tx1"/>
              </a:solidFill>
              <a:latin typeface="Aptos"/>
            </a:endParaRPr>
          </a:p>
          <a:p>
            <a:pPr marL="285750" indent="-285750">
              <a:buFont typeface="Arial" panose="05000000000000000000" pitchFamily="2" charset="2"/>
              <a:buChar char="•"/>
            </a:pPr>
            <a:r>
              <a:rPr lang="en-US" i="0">
                <a:solidFill>
                  <a:srgbClr val="14558F"/>
                </a:solidFill>
                <a:latin typeface="Aptos"/>
                <a:cs typeface="Arial"/>
              </a:rPr>
              <a:t>Target comment period on draft regulations ends, EOHLC revises recommendations based on comments</a:t>
            </a:r>
          </a:p>
          <a:p>
            <a:endParaRPr lang="en-US" i="0">
              <a:solidFill>
                <a:schemeClr val="tx1"/>
              </a:solidFill>
              <a:latin typeface="Aptos"/>
              <a:cs typeface="Arial"/>
            </a:endParaRPr>
          </a:p>
          <a:p>
            <a:r>
              <a:rPr lang="en-US" i="0">
                <a:solidFill>
                  <a:schemeClr val="tx1"/>
                </a:solidFill>
                <a:latin typeface="Aptos"/>
                <a:cs typeface="Arial"/>
              </a:rPr>
              <a:t>SEPTEMBER</a:t>
            </a:r>
          </a:p>
          <a:p>
            <a:pPr marL="285750" indent="-285750">
              <a:buFont typeface="Arial" panose="05000000000000000000" pitchFamily="2" charset="2"/>
              <a:buChar char="•"/>
            </a:pPr>
            <a:r>
              <a:rPr lang="en-US" i="0">
                <a:solidFill>
                  <a:srgbClr val="14558F"/>
                </a:solidFill>
                <a:latin typeface="Aptos"/>
                <a:cs typeface="Arial"/>
              </a:rPr>
              <a:t>Target for final regulations to be filed and publicized</a:t>
            </a:r>
            <a:endParaRPr lang="en-US" i="0">
              <a:solidFill>
                <a:srgbClr val="14558F"/>
              </a:solidFill>
              <a:latin typeface="Aptos"/>
            </a:endParaRPr>
          </a:p>
          <a:p>
            <a:endParaRPr lang="en-US" i="0">
              <a:solidFill>
                <a:schemeClr val="tx1"/>
              </a:solidFill>
              <a:latin typeface="Aptos"/>
            </a:endParaRPr>
          </a:p>
        </p:txBody>
      </p:sp>
    </p:spTree>
    <p:extLst>
      <p:ext uri="{BB962C8B-B14F-4D97-AF65-F5344CB8AC3E}">
        <p14:creationId xmlns:p14="http://schemas.microsoft.com/office/powerpoint/2010/main" val="36859540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0E64B7-449D-C64F-0017-ACA22C53072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DEAFD38-6949-D8B6-7B94-4061545F3A17}"/>
              </a:ext>
            </a:extLst>
          </p:cNvPr>
          <p:cNvSpPr>
            <a:spLocks noGrp="1"/>
          </p:cNvSpPr>
          <p:nvPr>
            <p:ph type="title"/>
          </p:nvPr>
        </p:nvSpPr>
        <p:spPr/>
        <p:txBody>
          <a:bodyPr/>
          <a:lstStyle/>
          <a:p>
            <a:r>
              <a:rPr lang="en-US" sz="2800">
                <a:cs typeface="Arial"/>
              </a:rPr>
              <a:t>Next Steps</a:t>
            </a:r>
          </a:p>
        </p:txBody>
      </p:sp>
      <p:graphicFrame>
        <p:nvGraphicFramePr>
          <p:cNvPr id="3" name="Table 7">
            <a:extLst>
              <a:ext uri="{FF2B5EF4-FFF2-40B4-BE49-F238E27FC236}">
                <a16:creationId xmlns:a16="http://schemas.microsoft.com/office/drawing/2014/main" id="{4FA84852-A84F-5FDE-9088-2E7AAAE6660B}"/>
              </a:ext>
            </a:extLst>
          </p:cNvPr>
          <p:cNvGraphicFramePr>
            <a:graphicFrameLocks noGrp="1"/>
          </p:cNvGraphicFramePr>
          <p:nvPr>
            <p:extLst>
              <p:ext uri="{D42A27DB-BD31-4B8C-83A1-F6EECF244321}">
                <p14:modId xmlns:p14="http://schemas.microsoft.com/office/powerpoint/2010/main" val="3983018883"/>
              </p:ext>
            </p:extLst>
          </p:nvPr>
        </p:nvGraphicFramePr>
        <p:xfrm>
          <a:off x="627307" y="1440543"/>
          <a:ext cx="10937055" cy="4371266"/>
        </p:xfrm>
        <a:graphic>
          <a:graphicData uri="http://schemas.openxmlformats.org/drawingml/2006/table">
            <a:tbl>
              <a:tblPr firstRow="1" bandRow="1">
                <a:tableStyleId>{5C22544A-7EE6-4342-B048-85BDC9FD1C3A}</a:tableStyleId>
              </a:tblPr>
              <a:tblGrid>
                <a:gridCol w="10937055">
                  <a:extLst>
                    <a:ext uri="{9D8B030D-6E8A-4147-A177-3AD203B41FA5}">
                      <a16:colId xmlns:a16="http://schemas.microsoft.com/office/drawing/2014/main" val="3478081800"/>
                    </a:ext>
                  </a:extLst>
                </a:gridCol>
              </a:tblGrid>
              <a:tr h="874254">
                <a:tc>
                  <a:txBody>
                    <a:bodyPr/>
                    <a:lstStyle/>
                    <a:p>
                      <a:pPr marL="229870" marR="0" lvl="0" indent="0" algn="l" rtl="0" eaLnBrk="1" fontAlgn="auto" latinLnBrk="0" hangingPunct="1">
                        <a:lnSpc>
                          <a:spcPct val="100000"/>
                        </a:lnSpc>
                        <a:spcBef>
                          <a:spcPts val="0"/>
                        </a:spcBef>
                        <a:spcAft>
                          <a:spcPts val="0"/>
                        </a:spcAft>
                        <a:buClrTx/>
                        <a:buSzTx/>
                        <a:buFontTx/>
                        <a:buNone/>
                      </a:pPr>
                      <a:r>
                        <a:rPr lang="en-US" sz="2000" b="0" strike="noStrike">
                          <a:solidFill>
                            <a:schemeClr val="tx1"/>
                          </a:solidFill>
                        </a:rPr>
                        <a:t>EOHLC to follow up with Advisory Council members, staff with specific questions as needed</a:t>
                      </a:r>
                    </a:p>
                  </a:txBody>
                  <a:tcPr marL="85288" marR="85288" marT="33920" marB="339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30129741"/>
                  </a:ext>
                </a:extLst>
              </a:tr>
              <a:tr h="874253">
                <a:tc>
                  <a:txBody>
                    <a:bodyPr/>
                    <a:lstStyle/>
                    <a:p>
                      <a:pPr marL="229870" lvl="0" indent="0" algn="l">
                        <a:lnSpc>
                          <a:spcPct val="100000"/>
                        </a:lnSpc>
                        <a:spcBef>
                          <a:spcPts val="0"/>
                        </a:spcBef>
                        <a:spcAft>
                          <a:spcPts val="0"/>
                        </a:spcAft>
                        <a:buNone/>
                      </a:pPr>
                      <a:r>
                        <a:rPr lang="en-US" sz="2000" b="0" i="0" u="none" strike="noStrike" noProof="0">
                          <a:solidFill>
                            <a:schemeClr val="tx1"/>
                          </a:solidFill>
                          <a:latin typeface="Arial"/>
                        </a:rPr>
                        <a:t>EOHLC to schedule, hold virtual listening sessions for Seasonal Communities residents </a:t>
                      </a:r>
                      <a:endParaRPr lang="en-US"/>
                    </a:p>
                    <a:p>
                      <a:pPr marL="229870" lvl="0" indent="0" algn="l">
                        <a:lnSpc>
                          <a:spcPct val="100000"/>
                        </a:lnSpc>
                        <a:spcBef>
                          <a:spcPts val="0"/>
                        </a:spcBef>
                        <a:spcAft>
                          <a:spcPts val="0"/>
                        </a:spcAft>
                        <a:buNone/>
                      </a:pPr>
                      <a:r>
                        <a:rPr lang="en-US" sz="2000" b="0" i="0" u="none" strike="noStrike" noProof="0">
                          <a:solidFill>
                            <a:schemeClr val="tx1"/>
                          </a:solidFill>
                          <a:latin typeface="Arial"/>
                        </a:rPr>
                        <a:t>(June – July)</a:t>
                      </a:r>
                      <a:endParaRPr lang="en-US"/>
                    </a:p>
                  </a:txBody>
                  <a:tcPr marL="85288" marR="85288" marT="33920" marB="339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82713420"/>
                  </a:ext>
                </a:extLst>
              </a:tr>
              <a:tr h="874252">
                <a:tc>
                  <a:txBody>
                    <a:bodyPr/>
                    <a:lstStyle/>
                    <a:p>
                      <a:pPr marL="229870" lvl="0" indent="0" algn="l">
                        <a:lnSpc>
                          <a:spcPct val="100000"/>
                        </a:lnSpc>
                        <a:spcBef>
                          <a:spcPts val="0"/>
                        </a:spcBef>
                        <a:spcAft>
                          <a:spcPts val="0"/>
                        </a:spcAft>
                        <a:buNone/>
                      </a:pPr>
                      <a:r>
                        <a:rPr lang="en-US" sz="2000" b="0" i="0" u="none" strike="noStrike" noProof="0">
                          <a:solidFill>
                            <a:schemeClr val="tx1"/>
                          </a:solidFill>
                          <a:latin typeface="Arial"/>
                        </a:rPr>
                        <a:t>Advisory Council members to share listening sessions with interested community members once scheduled (June – July)</a:t>
                      </a:r>
                    </a:p>
                  </a:txBody>
                  <a:tcPr marL="85288" marR="85288" marT="33920" marB="339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40462942"/>
                  </a:ext>
                </a:extLst>
              </a:tr>
              <a:tr h="874254">
                <a:tc>
                  <a:txBody>
                    <a:bodyPr/>
                    <a:lstStyle/>
                    <a:p>
                      <a:pPr marL="229870" marR="0" lvl="0" indent="0" algn="l" rtl="0" eaLnBrk="1" fontAlgn="auto" latinLnBrk="0" hangingPunct="1">
                        <a:lnSpc>
                          <a:spcPct val="100000"/>
                        </a:lnSpc>
                        <a:spcBef>
                          <a:spcPts val="0"/>
                        </a:spcBef>
                        <a:spcAft>
                          <a:spcPts val="0"/>
                        </a:spcAft>
                        <a:buClrTx/>
                        <a:buSzTx/>
                        <a:buFontTx/>
                        <a:buNone/>
                      </a:pPr>
                      <a:r>
                        <a:rPr lang="en-US" sz="2000" b="0" strike="noStrike">
                          <a:solidFill>
                            <a:schemeClr val="tx1"/>
                          </a:solidFill>
                        </a:rPr>
                        <a:t>EOHLC to draft regulations, publish draft regulations for comment (Late July/Early August)</a:t>
                      </a:r>
                    </a:p>
                  </a:txBody>
                  <a:tcPr marL="85288" marR="85288" marT="33920" marB="339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74604627"/>
                  </a:ext>
                </a:extLst>
              </a:tr>
              <a:tr h="874253">
                <a:tc>
                  <a:txBody>
                    <a:bodyPr/>
                    <a:lstStyle/>
                    <a:p>
                      <a:pPr marL="229870" lvl="0" indent="0" algn="l">
                        <a:lnSpc>
                          <a:spcPct val="100000"/>
                        </a:lnSpc>
                        <a:spcBef>
                          <a:spcPts val="0"/>
                        </a:spcBef>
                        <a:spcAft>
                          <a:spcPts val="0"/>
                        </a:spcAft>
                        <a:buNone/>
                      </a:pPr>
                      <a:r>
                        <a:rPr lang="en-US" sz="2000" b="1" u="none" strike="noStrike">
                          <a:solidFill>
                            <a:schemeClr val="tx1"/>
                          </a:solidFill>
                        </a:rPr>
                        <a:t>Tentative Next Meeting:</a:t>
                      </a:r>
                      <a:r>
                        <a:rPr lang="en-US" sz="2000" b="0" u="none" strike="noStrike">
                          <a:solidFill>
                            <a:schemeClr val="tx1"/>
                          </a:solidFill>
                        </a:rPr>
                        <a:t> </a:t>
                      </a:r>
                      <a:r>
                        <a:rPr lang="en-US" sz="2000" b="1" u="none" strike="noStrike">
                          <a:solidFill>
                            <a:schemeClr val="tx1"/>
                          </a:solidFill>
                        </a:rPr>
                        <a:t>September (Nantucket)</a:t>
                      </a:r>
                    </a:p>
                  </a:txBody>
                  <a:tcPr marL="85288" marR="85288" marT="33920" marB="339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34719857"/>
                  </a:ext>
                </a:extLst>
              </a:tr>
            </a:tbl>
          </a:graphicData>
        </a:graphic>
      </p:graphicFrame>
    </p:spTree>
    <p:extLst>
      <p:ext uri="{BB962C8B-B14F-4D97-AF65-F5344CB8AC3E}">
        <p14:creationId xmlns:p14="http://schemas.microsoft.com/office/powerpoint/2010/main" val="4189344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72202F3-A765-B91A-27D3-4A84739697F9}"/>
              </a:ext>
            </a:extLst>
          </p:cNvPr>
          <p:cNvSpPr>
            <a:spLocks noGrp="1"/>
          </p:cNvSpPr>
          <p:nvPr>
            <p:ph type="title"/>
          </p:nvPr>
        </p:nvSpPr>
        <p:spPr>
          <a:xfrm>
            <a:off x="2809262" y="2881965"/>
            <a:ext cx="8403758" cy="677108"/>
          </a:xfrm>
        </p:spPr>
        <p:txBody>
          <a:bodyPr/>
          <a:lstStyle/>
          <a:p>
            <a:pPr algn="l"/>
            <a:r>
              <a:rPr lang="en-US"/>
              <a:t>Working Group Process</a:t>
            </a:r>
          </a:p>
        </p:txBody>
      </p:sp>
    </p:spTree>
    <p:extLst>
      <p:ext uri="{BB962C8B-B14F-4D97-AF65-F5344CB8AC3E}">
        <p14:creationId xmlns:p14="http://schemas.microsoft.com/office/powerpoint/2010/main" val="20910345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8345A8C6-036C-B7DA-BE86-A7D223790D3F}"/>
              </a:ext>
            </a:extLst>
          </p:cNvPr>
          <p:cNvSpPr txBox="1">
            <a:spLocks/>
          </p:cNvSpPr>
          <p:nvPr/>
        </p:nvSpPr>
        <p:spPr>
          <a:xfrm>
            <a:off x="554736" y="172212"/>
            <a:ext cx="10602418" cy="731520"/>
          </a:xfrm>
          <a:prstGeom prst="rect">
            <a:avLst/>
          </a:prstGeom>
        </p:spPr>
        <p:txBody>
          <a:bodyPr vert="horz" wrap="square" lIns="0" tIns="0" rIns="0" bIns="0" rtlCol="0" anchor="b" anchorCtr="0">
            <a:noAutofit/>
          </a:bodyPr>
          <a:lstStyle>
            <a:lvl1pPr algn="l" defTabSz="914400" rtl="0" eaLnBrk="1" latinLnBrk="0" hangingPunct="1">
              <a:lnSpc>
                <a:spcPct val="100000"/>
              </a:lnSpc>
              <a:spcBef>
                <a:spcPct val="0"/>
              </a:spcBef>
              <a:buNone/>
              <a:defRPr lang="en-US" sz="2400" b="1" kern="1200" spc="0" baseline="0">
                <a:ln w="6350" cap="flat">
                  <a:noFill/>
                  <a:miter lim="800000"/>
                </a:ln>
                <a:solidFill>
                  <a:schemeClr val="bg2"/>
                </a:solidFill>
                <a:latin typeface="+mj-lt"/>
                <a:ea typeface="+mj-ea"/>
                <a:cs typeface="+mj-cs"/>
              </a:defRPr>
            </a:lvl1pPr>
          </a:lstStyle>
          <a:p>
            <a:r>
              <a:rPr lang="en-US" sz="2800"/>
              <a:t>Working Group Process</a:t>
            </a:r>
            <a:endParaRPr lang="en-US"/>
          </a:p>
        </p:txBody>
      </p:sp>
      <p:sp>
        <p:nvSpPr>
          <p:cNvPr id="3" name="Text Placeholder 2">
            <a:extLst>
              <a:ext uri="{FF2B5EF4-FFF2-40B4-BE49-F238E27FC236}">
                <a16:creationId xmlns:a16="http://schemas.microsoft.com/office/drawing/2014/main" id="{61DBD839-C784-C897-BE2C-2C971338278C}"/>
              </a:ext>
            </a:extLst>
          </p:cNvPr>
          <p:cNvSpPr>
            <a:spLocks noGrp="1"/>
          </p:cNvSpPr>
          <p:nvPr>
            <p:ph type="body" sz="quarter" idx="12"/>
          </p:nvPr>
        </p:nvSpPr>
        <p:spPr>
          <a:xfrm>
            <a:off x="554037" y="1186813"/>
            <a:ext cx="11082528" cy="307777"/>
          </a:xfrm>
        </p:spPr>
        <p:txBody>
          <a:bodyPr vert="horz" wrap="square" lIns="0" tIns="0" rIns="0" bIns="0" rtlCol="0" anchor="t">
            <a:spAutoFit/>
          </a:bodyPr>
          <a:lstStyle/>
          <a:p>
            <a:r>
              <a:rPr lang="en-US" sz="2000" i="0" u="sng">
                <a:latin typeface="Aptos"/>
                <a:cs typeface="Arial"/>
              </a:rPr>
              <a:t>Metrics &amp; Further Designation</a:t>
            </a:r>
            <a:endParaRPr lang="en-US" sz="2000" i="0" u="sng">
              <a:latin typeface="Aptos"/>
            </a:endParaRPr>
          </a:p>
        </p:txBody>
      </p:sp>
      <p:graphicFrame>
        <p:nvGraphicFramePr>
          <p:cNvPr id="4" name="Table 3">
            <a:extLst>
              <a:ext uri="{FF2B5EF4-FFF2-40B4-BE49-F238E27FC236}">
                <a16:creationId xmlns:a16="http://schemas.microsoft.com/office/drawing/2014/main" id="{473EC7B6-E275-5257-D75F-F55C4C9424F6}"/>
              </a:ext>
            </a:extLst>
          </p:cNvPr>
          <p:cNvGraphicFramePr>
            <a:graphicFrameLocks noGrp="1"/>
          </p:cNvGraphicFramePr>
          <p:nvPr>
            <p:extLst>
              <p:ext uri="{D42A27DB-BD31-4B8C-83A1-F6EECF244321}">
                <p14:modId xmlns:p14="http://schemas.microsoft.com/office/powerpoint/2010/main" val="3250565584"/>
              </p:ext>
            </p:extLst>
          </p:nvPr>
        </p:nvGraphicFramePr>
        <p:xfrm>
          <a:off x="44824" y="1512793"/>
          <a:ext cx="11530482" cy="1409700"/>
        </p:xfrm>
        <a:graphic>
          <a:graphicData uri="http://schemas.openxmlformats.org/drawingml/2006/table">
            <a:tbl>
              <a:tblPr firstRow="1" bandRow="1">
                <a:tableStyleId>{5C22544A-7EE6-4342-B048-85BDC9FD1C3A}</a:tableStyleId>
              </a:tblPr>
              <a:tblGrid>
                <a:gridCol w="7474323">
                  <a:extLst>
                    <a:ext uri="{9D8B030D-6E8A-4147-A177-3AD203B41FA5}">
                      <a16:colId xmlns:a16="http://schemas.microsoft.com/office/drawing/2014/main" val="3488306784"/>
                    </a:ext>
                  </a:extLst>
                </a:gridCol>
                <a:gridCol w="4056159">
                  <a:extLst>
                    <a:ext uri="{9D8B030D-6E8A-4147-A177-3AD203B41FA5}">
                      <a16:colId xmlns:a16="http://schemas.microsoft.com/office/drawing/2014/main" val="882168335"/>
                    </a:ext>
                  </a:extLst>
                </a:gridCol>
              </a:tblGrid>
              <a:tr h="568274">
                <a:tc>
                  <a:txBody>
                    <a:bodyPr/>
                    <a:lstStyle/>
                    <a:p>
                      <a:pPr marL="457200" marR="0" lvl="1" indent="0" algn="l">
                        <a:lnSpc>
                          <a:spcPct val="100000"/>
                        </a:lnSpc>
                        <a:spcBef>
                          <a:spcPts val="0"/>
                        </a:spcBef>
                        <a:spcAft>
                          <a:spcPts val="300"/>
                        </a:spcAft>
                        <a:buNone/>
                      </a:pPr>
                      <a:r>
                        <a:rPr lang="en-US" sz="1400" b="1" i="0" u="none" strike="noStrike" noProof="0">
                          <a:solidFill>
                            <a:schemeClr val="tx1"/>
                          </a:solidFill>
                          <a:latin typeface="Aptos"/>
                        </a:rPr>
                        <a:t>Members: </a:t>
                      </a:r>
                      <a:endParaRPr lang="en-US" sz="1400" b="0" i="0" u="none" strike="noStrike" noProof="0">
                        <a:solidFill>
                          <a:srgbClr val="000000"/>
                        </a:solidFill>
                        <a:latin typeface="Aptos"/>
                      </a:endParaRPr>
                    </a:p>
                    <a:p>
                      <a:pPr marL="457200" marR="0" lvl="1" indent="0" algn="l">
                        <a:lnSpc>
                          <a:spcPct val="100000"/>
                        </a:lnSpc>
                        <a:spcBef>
                          <a:spcPts val="0"/>
                        </a:spcBef>
                        <a:spcAft>
                          <a:spcPts val="300"/>
                        </a:spcAft>
                        <a:buNone/>
                      </a:pPr>
                      <a:r>
                        <a:rPr lang="en-US" sz="1400" b="0" i="0" u="none" strike="noStrike" noProof="0">
                          <a:solidFill>
                            <a:schemeClr val="tx1"/>
                          </a:solidFill>
                          <a:latin typeface="Aptos"/>
                        </a:rPr>
                        <a:t>James Anthony, John Lewis, Michael </a:t>
                      </a:r>
                      <a:r>
                        <a:rPr lang="en-US" sz="1400" b="0" i="0" u="none" strike="noStrike" noProof="0" err="1">
                          <a:solidFill>
                            <a:schemeClr val="tx1"/>
                          </a:solidFill>
                          <a:latin typeface="Aptos"/>
                        </a:rPr>
                        <a:t>Mecenas</a:t>
                      </a:r>
                      <a:r>
                        <a:rPr lang="en-US" sz="1400" b="0" i="0" u="none" strike="noStrike" noProof="0">
                          <a:solidFill>
                            <a:schemeClr val="tx1"/>
                          </a:solidFill>
                          <a:latin typeface="Aptos"/>
                        </a:rPr>
                        <a:t>, Paul Niedzwiecki, Rep. Kip Diggs, Sen. Julian Cyr, Meg Ribera (Legislative Director, General Counsel; Sen. Cyr)*, Tom </a:t>
                      </a:r>
                      <a:r>
                        <a:rPr lang="en-US" sz="1400" b="0" i="0" u="none" strike="noStrike" noProof="0" err="1">
                          <a:solidFill>
                            <a:schemeClr val="tx1"/>
                          </a:solidFill>
                          <a:latin typeface="Aptos"/>
                        </a:rPr>
                        <a:t>Matuszko</a:t>
                      </a:r>
                      <a:r>
                        <a:rPr lang="en-US" sz="1400" b="0" i="0" u="none" strike="noStrike" noProof="0">
                          <a:solidFill>
                            <a:schemeClr val="tx1"/>
                          </a:solidFill>
                          <a:latin typeface="Aptos"/>
                        </a:rPr>
                        <a:t>, Cameron </a:t>
                      </a:r>
                      <a:r>
                        <a:rPr lang="en-US" sz="1400" b="0" i="0" u="none" strike="noStrike" noProof="0" err="1">
                          <a:solidFill>
                            <a:schemeClr val="tx1"/>
                          </a:solidFill>
                          <a:latin typeface="Aptos"/>
                        </a:rPr>
                        <a:t>Volastro</a:t>
                      </a:r>
                      <a:r>
                        <a:rPr lang="en-US" sz="1400" b="0" i="0" u="none" strike="noStrike" noProof="0">
                          <a:solidFill>
                            <a:schemeClr val="tx1"/>
                          </a:solidFill>
                          <a:latin typeface="Aptos"/>
                        </a:rPr>
                        <a:t>, Chloe Schaefer (Cape Cod Commission, Chief Planner)*, Laura Shufelt (Mass. Housing Partnership, Senior Advisory &amp; Real Estate Development Officer)**</a:t>
                      </a:r>
                      <a:endParaRPr lang="en-US" sz="1400" b="0" i="0" u="none" strike="noStrike" noProof="0">
                        <a:solidFill>
                          <a:srgbClr val="000000"/>
                        </a:solidFill>
                        <a:latin typeface="Aptos"/>
                      </a:endParaRPr>
                    </a:p>
                  </a:txBody>
                  <a:tcPr>
                    <a:noFill/>
                  </a:tcPr>
                </a:tc>
                <a:tc>
                  <a:txBody>
                    <a:bodyPr/>
                    <a:lstStyle/>
                    <a:p>
                      <a:pPr lvl="0">
                        <a:buNone/>
                      </a:pPr>
                      <a:r>
                        <a:rPr lang="en-US" sz="1400" b="1" i="0" u="none" strike="noStrike" noProof="0">
                          <a:solidFill>
                            <a:schemeClr val="tx1"/>
                          </a:solidFill>
                          <a:latin typeface="Aptos"/>
                        </a:rPr>
                        <a:t>Topics: </a:t>
                      </a:r>
                      <a:endParaRPr lang="en-US" sz="1400"/>
                    </a:p>
                    <a:p>
                      <a:pPr lvl="0">
                        <a:buNone/>
                      </a:pPr>
                      <a:r>
                        <a:rPr lang="en-US" sz="1400" b="0" i="0" u="none" strike="noStrike" noProof="0">
                          <a:solidFill>
                            <a:schemeClr val="tx1"/>
                          </a:solidFill>
                          <a:latin typeface="Aptos"/>
                        </a:rPr>
                        <a:t>1) Definitions &amp; Data Analysis, </a:t>
                      </a:r>
                      <a:endParaRPr lang="en-US" sz="1400"/>
                    </a:p>
                    <a:p>
                      <a:pPr lvl="0">
                        <a:buNone/>
                      </a:pPr>
                      <a:r>
                        <a:rPr lang="en-US" sz="1400" b="0" i="0" u="none" strike="noStrike" noProof="0">
                          <a:solidFill>
                            <a:schemeClr val="tx1"/>
                          </a:solidFill>
                          <a:latin typeface="Aptos"/>
                        </a:rPr>
                        <a:t>2) Designation Process, </a:t>
                      </a:r>
                      <a:endParaRPr lang="en-US" sz="1400"/>
                    </a:p>
                    <a:p>
                      <a:pPr lvl="0">
                        <a:spcAft>
                          <a:spcPts val="300"/>
                        </a:spcAft>
                        <a:buNone/>
                      </a:pPr>
                      <a:r>
                        <a:rPr lang="en-US" sz="1400" b="0" i="0" u="none" strike="noStrike" noProof="0">
                          <a:solidFill>
                            <a:schemeClr val="tx1"/>
                          </a:solidFill>
                          <a:latin typeface="Aptos"/>
                        </a:rPr>
                        <a:t>3) Reversal, Revocation &amp; Other Factors</a:t>
                      </a:r>
                    </a:p>
                    <a:p>
                      <a:pPr lvl="0">
                        <a:buNone/>
                      </a:pPr>
                      <a:endParaRPr lang="en-US" sz="1400" b="1" i="0" u="none" strike="noStrike" noProof="0">
                        <a:solidFill>
                          <a:schemeClr val="tx1"/>
                        </a:solidFill>
                        <a:latin typeface="Aptos"/>
                      </a:endParaRPr>
                    </a:p>
                  </a:txBody>
                  <a:tcPr>
                    <a:noFill/>
                  </a:tcPr>
                </a:tc>
                <a:extLst>
                  <a:ext uri="{0D108BD9-81ED-4DB2-BD59-A6C34878D82A}">
                    <a16:rowId xmlns:a16="http://schemas.microsoft.com/office/drawing/2014/main" val="786968483"/>
                  </a:ext>
                </a:extLst>
              </a:tr>
            </a:tbl>
          </a:graphicData>
        </a:graphic>
      </p:graphicFrame>
      <p:graphicFrame>
        <p:nvGraphicFramePr>
          <p:cNvPr id="5" name="Table 4">
            <a:extLst>
              <a:ext uri="{FF2B5EF4-FFF2-40B4-BE49-F238E27FC236}">
                <a16:creationId xmlns:a16="http://schemas.microsoft.com/office/drawing/2014/main" id="{E30643B5-A6A4-AA9B-98B8-31EB0245AFA9}"/>
              </a:ext>
            </a:extLst>
          </p:cNvPr>
          <p:cNvGraphicFramePr>
            <a:graphicFrameLocks noGrp="1"/>
          </p:cNvGraphicFramePr>
          <p:nvPr>
            <p:extLst>
              <p:ext uri="{D42A27DB-BD31-4B8C-83A1-F6EECF244321}">
                <p14:modId xmlns:p14="http://schemas.microsoft.com/office/powerpoint/2010/main" val="1249015954"/>
              </p:ext>
            </p:extLst>
          </p:nvPr>
        </p:nvGraphicFramePr>
        <p:xfrm>
          <a:off x="33619" y="3361763"/>
          <a:ext cx="11642496" cy="1008529"/>
        </p:xfrm>
        <a:graphic>
          <a:graphicData uri="http://schemas.openxmlformats.org/drawingml/2006/table">
            <a:tbl>
              <a:tblPr firstRow="1" bandRow="1">
                <a:tableStyleId>{5C22544A-7EE6-4342-B048-85BDC9FD1C3A}</a:tableStyleId>
              </a:tblPr>
              <a:tblGrid>
                <a:gridCol w="7026087">
                  <a:extLst>
                    <a:ext uri="{9D8B030D-6E8A-4147-A177-3AD203B41FA5}">
                      <a16:colId xmlns:a16="http://schemas.microsoft.com/office/drawing/2014/main" val="3488306784"/>
                    </a:ext>
                  </a:extLst>
                </a:gridCol>
                <a:gridCol w="4616409">
                  <a:extLst>
                    <a:ext uri="{9D8B030D-6E8A-4147-A177-3AD203B41FA5}">
                      <a16:colId xmlns:a16="http://schemas.microsoft.com/office/drawing/2014/main" val="882168335"/>
                    </a:ext>
                  </a:extLst>
                </a:gridCol>
              </a:tblGrid>
              <a:tr h="1008529">
                <a:tc>
                  <a:txBody>
                    <a:bodyPr/>
                    <a:lstStyle/>
                    <a:p>
                      <a:pPr marL="457200" marR="0" lvl="1" indent="0" algn="l">
                        <a:lnSpc>
                          <a:spcPct val="100000"/>
                        </a:lnSpc>
                        <a:spcBef>
                          <a:spcPts val="0"/>
                        </a:spcBef>
                        <a:spcAft>
                          <a:spcPts val="300"/>
                        </a:spcAft>
                        <a:buNone/>
                      </a:pPr>
                      <a:r>
                        <a:rPr lang="en-US" sz="1400" b="1" i="0" u="none" strike="noStrike" noProof="0">
                          <a:solidFill>
                            <a:schemeClr val="tx1"/>
                          </a:solidFill>
                          <a:latin typeface="Aptos"/>
                        </a:rPr>
                        <a:t>Members: </a:t>
                      </a:r>
                      <a:endParaRPr lang="en-US" sz="1400" b="0" i="0" u="none" strike="noStrike" noProof="0">
                        <a:solidFill>
                          <a:srgbClr val="000000"/>
                        </a:solidFill>
                        <a:latin typeface="Aptos"/>
                      </a:endParaRPr>
                    </a:p>
                    <a:p>
                      <a:pPr marL="457200" marR="0" lvl="1" indent="0" algn="l">
                        <a:lnSpc>
                          <a:spcPct val="100000"/>
                        </a:lnSpc>
                        <a:spcBef>
                          <a:spcPts val="0"/>
                        </a:spcBef>
                        <a:spcAft>
                          <a:spcPts val="300"/>
                        </a:spcAft>
                        <a:buNone/>
                      </a:pPr>
                      <a:r>
                        <a:rPr lang="en-US" sz="1400" b="0" i="0" u="none" strike="noStrike" noProof="0">
                          <a:solidFill>
                            <a:schemeClr val="tx1"/>
                          </a:solidFill>
                          <a:latin typeface="Aptos"/>
                        </a:rPr>
                        <a:t>Arielle Faria, Jonathan Butler, Marian Rose, Alisa Magnotta, Rob Brennan (Housing Assistance Corporation, Chief Legal Officer)*, Cameron </a:t>
                      </a:r>
                      <a:r>
                        <a:rPr lang="en-US" sz="1400" b="0" i="0" u="none" strike="noStrike" noProof="0" err="1">
                          <a:solidFill>
                            <a:schemeClr val="tx1"/>
                          </a:solidFill>
                          <a:latin typeface="Aptos"/>
                        </a:rPr>
                        <a:t>Volastro</a:t>
                      </a:r>
                      <a:r>
                        <a:rPr lang="en-US" sz="1400" b="0" i="0" u="none" strike="noStrike" noProof="0">
                          <a:solidFill>
                            <a:schemeClr val="tx1"/>
                          </a:solidFill>
                          <a:latin typeface="Aptos"/>
                        </a:rPr>
                        <a:t>, Megan Trudel, Rep. Kip Diggs, Rep. Hadley Luddy, Laura Silber</a:t>
                      </a:r>
                      <a:endParaRPr lang="en-US" sz="1400" b="0" i="0" u="none" strike="noStrike" noProof="0">
                        <a:solidFill>
                          <a:srgbClr val="000000"/>
                        </a:solidFill>
                        <a:latin typeface="Aptos"/>
                      </a:endParaRPr>
                    </a:p>
                  </a:txBody>
                  <a:tcPr>
                    <a:noFill/>
                  </a:tcPr>
                </a:tc>
                <a:tc>
                  <a:txBody>
                    <a:bodyPr/>
                    <a:lstStyle/>
                    <a:p>
                      <a:pPr marL="457200" marR="0" lvl="1" indent="0" algn="l">
                        <a:lnSpc>
                          <a:spcPct val="100000"/>
                        </a:lnSpc>
                        <a:spcBef>
                          <a:spcPts val="0"/>
                        </a:spcBef>
                        <a:spcAft>
                          <a:spcPts val="300"/>
                        </a:spcAft>
                        <a:buNone/>
                      </a:pPr>
                      <a:r>
                        <a:rPr lang="en-US" sz="1400" b="1" i="0" u="none" strike="noStrike" noProof="0">
                          <a:solidFill>
                            <a:srgbClr val="000000"/>
                          </a:solidFill>
                          <a:latin typeface="Aptos"/>
                        </a:rPr>
                        <a:t>Topics:</a:t>
                      </a:r>
                      <a:endParaRPr lang="en-US" sz="1400">
                        <a:latin typeface="Aptos"/>
                      </a:endParaRPr>
                    </a:p>
                    <a:p>
                      <a:pPr marL="457200" marR="0" lvl="1" indent="0" algn="l">
                        <a:lnSpc>
                          <a:spcPct val="100000"/>
                        </a:lnSpc>
                        <a:spcBef>
                          <a:spcPts val="0"/>
                        </a:spcBef>
                        <a:spcAft>
                          <a:spcPts val="0"/>
                        </a:spcAft>
                        <a:buNone/>
                      </a:pPr>
                      <a:r>
                        <a:rPr lang="en-US" sz="1400" b="0" i="0" u="none" strike="noStrike" noProof="0">
                          <a:solidFill>
                            <a:srgbClr val="000000"/>
                          </a:solidFill>
                          <a:latin typeface="Aptos"/>
                        </a:rPr>
                        <a:t>1) Definitions &amp; Scope, </a:t>
                      </a:r>
                    </a:p>
                    <a:p>
                      <a:pPr marL="457200" marR="0" lvl="1" indent="0" algn="l">
                        <a:lnSpc>
                          <a:spcPct val="100000"/>
                        </a:lnSpc>
                        <a:spcBef>
                          <a:spcPts val="0"/>
                        </a:spcBef>
                        <a:spcAft>
                          <a:spcPts val="0"/>
                        </a:spcAft>
                        <a:buNone/>
                      </a:pPr>
                      <a:r>
                        <a:rPr lang="en-US" sz="1400" b="0" i="0" u="none" strike="noStrike" noProof="0">
                          <a:solidFill>
                            <a:srgbClr val="000000"/>
                          </a:solidFill>
                          <a:latin typeface="Aptos"/>
                        </a:rPr>
                        <a:t>2) Adoption &amp; Implementation Timeline, </a:t>
                      </a:r>
                      <a:endParaRPr lang="en-US" sz="1400">
                        <a:latin typeface="Aptos"/>
                      </a:endParaRPr>
                    </a:p>
                    <a:p>
                      <a:pPr marL="457200" marR="0" lvl="1" indent="0" algn="l">
                        <a:lnSpc>
                          <a:spcPct val="100000"/>
                        </a:lnSpc>
                        <a:spcBef>
                          <a:spcPts val="0"/>
                        </a:spcBef>
                        <a:spcAft>
                          <a:spcPts val="0"/>
                        </a:spcAft>
                        <a:buNone/>
                      </a:pPr>
                      <a:r>
                        <a:rPr lang="en-US" sz="1400" b="0" i="0" u="none" strike="noStrike" noProof="0">
                          <a:solidFill>
                            <a:srgbClr val="000000"/>
                          </a:solidFill>
                          <a:latin typeface="Aptos"/>
                        </a:rPr>
                        <a:t>3) Waiving Requirements</a:t>
                      </a:r>
                    </a:p>
                  </a:txBody>
                  <a:tcPr>
                    <a:noFill/>
                  </a:tcPr>
                </a:tc>
                <a:extLst>
                  <a:ext uri="{0D108BD9-81ED-4DB2-BD59-A6C34878D82A}">
                    <a16:rowId xmlns:a16="http://schemas.microsoft.com/office/drawing/2014/main" val="786968483"/>
                  </a:ext>
                </a:extLst>
              </a:tr>
            </a:tbl>
          </a:graphicData>
        </a:graphic>
      </p:graphicFrame>
      <p:graphicFrame>
        <p:nvGraphicFramePr>
          <p:cNvPr id="6" name="Table 5">
            <a:extLst>
              <a:ext uri="{FF2B5EF4-FFF2-40B4-BE49-F238E27FC236}">
                <a16:creationId xmlns:a16="http://schemas.microsoft.com/office/drawing/2014/main" id="{461F24EA-7864-2D40-EB96-092F3CAB3980}"/>
              </a:ext>
            </a:extLst>
          </p:cNvPr>
          <p:cNvGraphicFramePr>
            <a:graphicFrameLocks noGrp="1"/>
          </p:cNvGraphicFramePr>
          <p:nvPr>
            <p:extLst>
              <p:ext uri="{D42A27DB-BD31-4B8C-83A1-F6EECF244321}">
                <p14:modId xmlns:p14="http://schemas.microsoft.com/office/powerpoint/2010/main" val="3258624412"/>
              </p:ext>
            </p:extLst>
          </p:nvPr>
        </p:nvGraphicFramePr>
        <p:xfrm>
          <a:off x="56030" y="4829735"/>
          <a:ext cx="11664900" cy="1409700"/>
        </p:xfrm>
        <a:graphic>
          <a:graphicData uri="http://schemas.openxmlformats.org/drawingml/2006/table">
            <a:tbl>
              <a:tblPr firstRow="1" bandRow="1">
                <a:tableStyleId>{5C22544A-7EE6-4342-B048-85BDC9FD1C3A}</a:tableStyleId>
              </a:tblPr>
              <a:tblGrid>
                <a:gridCol w="7485529">
                  <a:extLst>
                    <a:ext uri="{9D8B030D-6E8A-4147-A177-3AD203B41FA5}">
                      <a16:colId xmlns:a16="http://schemas.microsoft.com/office/drawing/2014/main" val="3488306784"/>
                    </a:ext>
                  </a:extLst>
                </a:gridCol>
                <a:gridCol w="4179371">
                  <a:extLst>
                    <a:ext uri="{9D8B030D-6E8A-4147-A177-3AD203B41FA5}">
                      <a16:colId xmlns:a16="http://schemas.microsoft.com/office/drawing/2014/main" val="882168335"/>
                    </a:ext>
                  </a:extLst>
                </a:gridCol>
              </a:tblGrid>
              <a:tr h="568274">
                <a:tc>
                  <a:txBody>
                    <a:bodyPr/>
                    <a:lstStyle/>
                    <a:p>
                      <a:pPr marL="457200" marR="0" lvl="1" indent="0" algn="l">
                        <a:lnSpc>
                          <a:spcPct val="100000"/>
                        </a:lnSpc>
                        <a:spcBef>
                          <a:spcPts val="0"/>
                        </a:spcBef>
                        <a:spcAft>
                          <a:spcPts val="300"/>
                        </a:spcAft>
                        <a:buNone/>
                      </a:pPr>
                      <a:r>
                        <a:rPr lang="en-US" sz="1400" b="1" i="0" u="none" strike="noStrike" noProof="0">
                          <a:solidFill>
                            <a:schemeClr val="tx1"/>
                          </a:solidFill>
                          <a:latin typeface="Aptos"/>
                        </a:rPr>
                        <a:t>Members:</a:t>
                      </a:r>
                      <a:r>
                        <a:rPr lang="en-US" sz="1400" b="0" i="0" u="none" strike="noStrike" noProof="0">
                          <a:solidFill>
                            <a:schemeClr val="tx1"/>
                          </a:solidFill>
                          <a:latin typeface="Aptos"/>
                        </a:rPr>
                        <a:t> </a:t>
                      </a:r>
                      <a:endParaRPr lang="en-US" sz="1400">
                        <a:latin typeface="Aptos"/>
                      </a:endParaRPr>
                    </a:p>
                    <a:p>
                      <a:pPr marL="457200" marR="0" lvl="1" indent="0" algn="l">
                        <a:lnSpc>
                          <a:spcPct val="100000"/>
                        </a:lnSpc>
                        <a:spcBef>
                          <a:spcPts val="0"/>
                        </a:spcBef>
                        <a:spcAft>
                          <a:spcPts val="300"/>
                        </a:spcAft>
                        <a:buNone/>
                      </a:pPr>
                      <a:r>
                        <a:rPr lang="en-US" sz="1400" b="0" i="0" u="none" strike="noStrike" noProof="0">
                          <a:solidFill>
                            <a:schemeClr val="tx1"/>
                          </a:solidFill>
                          <a:latin typeface="Aptos"/>
                        </a:rPr>
                        <a:t>Kevin Galligan, Sandra Milano, Paul Mark, Peter Lombardi, Rep. Hadley Luddy, Tom </a:t>
                      </a:r>
                      <a:r>
                        <a:rPr lang="en-US" sz="1400" b="0" i="0" u="none" strike="noStrike" noProof="0" err="1">
                          <a:solidFill>
                            <a:schemeClr val="tx1"/>
                          </a:solidFill>
                          <a:latin typeface="Aptos"/>
                        </a:rPr>
                        <a:t>Matuszko</a:t>
                      </a:r>
                      <a:r>
                        <a:rPr lang="en-US" sz="1400" b="0" i="0" u="none" strike="noStrike" noProof="0">
                          <a:solidFill>
                            <a:schemeClr val="tx1"/>
                          </a:solidFill>
                          <a:latin typeface="Aptos"/>
                        </a:rPr>
                        <a:t>, Kristy </a:t>
                      </a:r>
                      <a:r>
                        <a:rPr lang="en-US" sz="1400" b="0" i="0" u="none" strike="noStrike" noProof="0" err="1">
                          <a:solidFill>
                            <a:schemeClr val="tx1"/>
                          </a:solidFill>
                          <a:latin typeface="Aptos"/>
                        </a:rPr>
                        <a:t>Senatori</a:t>
                      </a:r>
                      <a:r>
                        <a:rPr lang="en-US" sz="1400" b="0" i="0" u="none" strike="noStrike" noProof="0">
                          <a:solidFill>
                            <a:schemeClr val="tx1"/>
                          </a:solidFill>
                          <a:latin typeface="Aptos"/>
                        </a:rPr>
                        <a:t>, Sen. Julian Cyr,  Meg Ribera (Legislative Director, General Counsel; Sen. Cyr)*, Laura Silber, Lauren Barker (Cape Cod Chamber, VP of Strategy &amp; Government Relations)*, Laura Shufelt (Mass. Housing Partnership, Senior Advisory &amp; Real Estate Development Officer) **</a:t>
                      </a:r>
                      <a:endParaRPr lang="en-US" sz="1400">
                        <a:latin typeface="Aptos"/>
                      </a:endParaRPr>
                    </a:p>
                  </a:txBody>
                  <a:tcPr>
                    <a:noFill/>
                  </a:tcPr>
                </a:tc>
                <a:tc>
                  <a:txBody>
                    <a:bodyPr/>
                    <a:lstStyle/>
                    <a:p>
                      <a:pPr marL="0" marR="0" lvl="0" indent="0" algn="l">
                        <a:lnSpc>
                          <a:spcPct val="100000"/>
                        </a:lnSpc>
                        <a:spcBef>
                          <a:spcPts val="300"/>
                        </a:spcBef>
                        <a:spcAft>
                          <a:spcPts val="300"/>
                        </a:spcAft>
                        <a:buNone/>
                      </a:pPr>
                      <a:r>
                        <a:rPr lang="en-US" sz="1400" b="1" i="0" u="none" strike="noStrike" noProof="0">
                          <a:solidFill>
                            <a:schemeClr val="tx1"/>
                          </a:solidFill>
                          <a:latin typeface="Aptos"/>
                        </a:rPr>
                        <a:t>Topics: </a:t>
                      </a:r>
                      <a:endParaRPr lang="en-US" sz="1400">
                        <a:latin typeface="Aptos"/>
                      </a:endParaRPr>
                    </a:p>
                    <a:p>
                      <a:pPr marL="0" marR="0" lvl="0" indent="0" algn="l">
                        <a:lnSpc>
                          <a:spcPct val="100000"/>
                        </a:lnSpc>
                        <a:spcBef>
                          <a:spcPts val="0"/>
                        </a:spcBef>
                        <a:spcAft>
                          <a:spcPts val="0"/>
                        </a:spcAft>
                        <a:buNone/>
                      </a:pPr>
                      <a:r>
                        <a:rPr lang="en-US" sz="1400" b="0" i="0" u="none" strike="noStrike" noProof="0">
                          <a:solidFill>
                            <a:schemeClr val="tx1"/>
                          </a:solidFill>
                          <a:latin typeface="Aptos"/>
                        </a:rPr>
                        <a:t>1) Definitions, </a:t>
                      </a:r>
                      <a:endParaRPr lang="en-US" sz="1400">
                        <a:latin typeface="Aptos"/>
                      </a:endParaRPr>
                    </a:p>
                    <a:p>
                      <a:pPr marL="0" marR="0" lvl="0" indent="0" algn="l">
                        <a:lnSpc>
                          <a:spcPct val="100000"/>
                        </a:lnSpc>
                        <a:spcBef>
                          <a:spcPts val="0"/>
                        </a:spcBef>
                        <a:spcAft>
                          <a:spcPts val="0"/>
                        </a:spcAft>
                        <a:buNone/>
                      </a:pPr>
                      <a:r>
                        <a:rPr lang="en-US" sz="1400" b="0" i="0" u="none" strike="noStrike" noProof="0">
                          <a:solidFill>
                            <a:schemeClr val="tx1"/>
                          </a:solidFill>
                          <a:latin typeface="Aptos"/>
                        </a:rPr>
                        <a:t>2) Year-Round Housing Trusts</a:t>
                      </a:r>
                      <a:endParaRPr lang="en-US" sz="1400">
                        <a:latin typeface="Aptos"/>
                      </a:endParaRPr>
                    </a:p>
                    <a:p>
                      <a:pPr marL="0" marR="0" lvl="0" indent="0" algn="l">
                        <a:lnSpc>
                          <a:spcPct val="100000"/>
                        </a:lnSpc>
                        <a:spcBef>
                          <a:spcPts val="0"/>
                        </a:spcBef>
                        <a:spcAft>
                          <a:spcPts val="0"/>
                        </a:spcAft>
                        <a:buNone/>
                      </a:pPr>
                      <a:r>
                        <a:rPr lang="en-US" sz="1400" b="0" i="0" u="none" strike="noStrike" noProof="0">
                          <a:solidFill>
                            <a:schemeClr val="tx1"/>
                          </a:solidFill>
                          <a:latin typeface="Aptos"/>
                        </a:rPr>
                        <a:t>3) Occupancy Restrictions</a:t>
                      </a:r>
                      <a:endParaRPr lang="en-US" sz="1400">
                        <a:latin typeface="Aptos"/>
                      </a:endParaRPr>
                    </a:p>
                    <a:p>
                      <a:pPr marL="457200" marR="0" lvl="1" indent="0" algn="l">
                        <a:lnSpc>
                          <a:spcPct val="100000"/>
                        </a:lnSpc>
                        <a:spcBef>
                          <a:spcPts val="0"/>
                        </a:spcBef>
                        <a:spcAft>
                          <a:spcPts val="300"/>
                        </a:spcAft>
                        <a:buNone/>
                      </a:pPr>
                      <a:endParaRPr lang="en-US" sz="1400" b="1" i="0" u="none" strike="noStrike" noProof="0">
                        <a:solidFill>
                          <a:srgbClr val="000000"/>
                        </a:solidFill>
                        <a:latin typeface="Aptos"/>
                      </a:endParaRPr>
                    </a:p>
                  </a:txBody>
                  <a:tcPr>
                    <a:noFill/>
                  </a:tcPr>
                </a:tc>
                <a:extLst>
                  <a:ext uri="{0D108BD9-81ED-4DB2-BD59-A6C34878D82A}">
                    <a16:rowId xmlns:a16="http://schemas.microsoft.com/office/drawing/2014/main" val="786968483"/>
                  </a:ext>
                </a:extLst>
              </a:tr>
            </a:tbl>
          </a:graphicData>
        </a:graphic>
      </p:graphicFrame>
      <p:sp>
        <p:nvSpPr>
          <p:cNvPr id="7" name="TextBox 6">
            <a:extLst>
              <a:ext uri="{FF2B5EF4-FFF2-40B4-BE49-F238E27FC236}">
                <a16:creationId xmlns:a16="http://schemas.microsoft.com/office/drawing/2014/main" id="{C43DB128-7150-4E73-F4D6-C4945E6759EF}"/>
              </a:ext>
            </a:extLst>
          </p:cNvPr>
          <p:cNvSpPr txBox="1"/>
          <p:nvPr/>
        </p:nvSpPr>
        <p:spPr>
          <a:xfrm>
            <a:off x="560293" y="4527177"/>
            <a:ext cx="11026588" cy="592470"/>
          </a:xfrm>
          <a:prstGeom prst="rect">
            <a:avLst/>
          </a:prstGeom>
          <a:noFill/>
          <a:ln w="6350">
            <a:noFill/>
            <a:miter lim="800000"/>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2000" b="1" u="sng">
                <a:solidFill>
                  <a:srgbClr val="14558F"/>
                </a:solidFill>
                <a:latin typeface="Aptos"/>
              </a:rPr>
              <a:t>Year-Round Housing</a:t>
            </a:r>
            <a:endParaRPr lang="en-US" sz="2000">
              <a:latin typeface="Aptos"/>
            </a:endParaRPr>
          </a:p>
          <a:p>
            <a:pPr algn="l">
              <a:spcBef>
                <a:spcPts val="300"/>
              </a:spcBef>
              <a:spcAft>
                <a:spcPts val="300"/>
              </a:spcAft>
              <a:buNone/>
            </a:pPr>
            <a:endParaRPr lang="en-US" sz="1600">
              <a:cs typeface="Arial"/>
            </a:endParaRPr>
          </a:p>
        </p:txBody>
      </p:sp>
      <p:sp>
        <p:nvSpPr>
          <p:cNvPr id="10" name="Text Placeholder 2">
            <a:extLst>
              <a:ext uri="{FF2B5EF4-FFF2-40B4-BE49-F238E27FC236}">
                <a16:creationId xmlns:a16="http://schemas.microsoft.com/office/drawing/2014/main" id="{9D4EE47B-7580-8FF7-167C-B935BD8C21AB}"/>
              </a:ext>
            </a:extLst>
          </p:cNvPr>
          <p:cNvSpPr txBox="1">
            <a:spLocks/>
          </p:cNvSpPr>
          <p:nvPr/>
        </p:nvSpPr>
        <p:spPr>
          <a:xfrm>
            <a:off x="538349" y="3053713"/>
            <a:ext cx="11082528" cy="307777"/>
          </a:xfrm>
          <a:prstGeom prst="rect">
            <a:avLst/>
          </a:prstGeom>
        </p:spPr>
        <p:txBody>
          <a:bodyPr vert="horz" wrap="square" lIns="0" tIns="0" rIns="0" bIns="0" rtlCol="0" anchor="t">
            <a:spAutoFit/>
          </a:bodyPr>
          <a:lstStyle>
            <a:lvl1pPr marL="0" indent="0" algn="l" defTabSz="914400" rtl="0" eaLnBrk="1" latinLnBrk="0" hangingPunct="1">
              <a:lnSpc>
                <a:spcPct val="100000"/>
              </a:lnSpc>
              <a:spcBef>
                <a:spcPts val="300"/>
              </a:spcBef>
              <a:spcAft>
                <a:spcPts val="300"/>
              </a:spcAft>
              <a:buClr>
                <a:schemeClr val="accent1"/>
              </a:buClr>
              <a:buSzPct val="110000"/>
              <a:buFont typeface="Wingdings" panose="05000000000000000000" pitchFamily="2" charset="2"/>
              <a:buNone/>
              <a:defRPr lang="en-US" sz="1800" b="1" i="1" kern="1200">
                <a:solidFill>
                  <a:schemeClr val="accent1"/>
                </a:solidFill>
                <a:latin typeface="+mn-lt"/>
                <a:ea typeface="+mn-ea"/>
                <a:cs typeface="Arial" panose="020B0604020202020204" pitchFamily="34" charset="0"/>
              </a:defRPr>
            </a:lvl1pPr>
            <a:lvl2pPr marL="457200" indent="-225425" algn="l" defTabSz="914400" rtl="0" eaLnBrk="1" latinLnBrk="0" hangingPunct="1">
              <a:lnSpc>
                <a:spcPct val="100000"/>
              </a:lnSpc>
              <a:spcBef>
                <a:spcPts val="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mn-cs"/>
              </a:defRPr>
            </a:lvl2pPr>
            <a:lvl3pPr marL="685800" indent="-214313" algn="l" defTabSz="914400" rtl="0" eaLnBrk="1" latinLnBrk="0" hangingPunct="1">
              <a:lnSpc>
                <a:spcPct val="100000"/>
              </a:lnSpc>
              <a:spcBef>
                <a:spcPts val="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mn-cs"/>
              </a:defRPr>
            </a:lvl3pPr>
            <a:lvl4pPr marL="914400" indent="-228600" algn="l" defTabSz="914400" rtl="0" eaLnBrk="1" latinLnBrk="0" hangingPunct="1">
              <a:lnSpc>
                <a:spcPct val="100000"/>
              </a:lnSpc>
              <a:spcBef>
                <a:spcPts val="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mn-cs"/>
              </a:defRPr>
            </a:lvl4pPr>
            <a:lvl5pPr marL="1143000" indent="-228600" algn="l" defTabSz="914400" rtl="0" eaLnBrk="1" latinLnBrk="0" hangingPunct="1">
              <a:lnSpc>
                <a:spcPct val="100000"/>
              </a:lnSpc>
              <a:spcBef>
                <a:spcPts val="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2000" i="0" u="sng">
                <a:latin typeface="Aptos"/>
                <a:cs typeface="Arial"/>
              </a:rPr>
              <a:t>Tools &amp; Requirements </a:t>
            </a:r>
            <a:endParaRPr lang="en-US"/>
          </a:p>
        </p:txBody>
      </p:sp>
      <p:sp>
        <p:nvSpPr>
          <p:cNvPr id="11" name="TextBox 10">
            <a:extLst>
              <a:ext uri="{FF2B5EF4-FFF2-40B4-BE49-F238E27FC236}">
                <a16:creationId xmlns:a16="http://schemas.microsoft.com/office/drawing/2014/main" id="{B76CB7F5-134A-8F0C-4B59-63025B815B69}"/>
              </a:ext>
            </a:extLst>
          </p:cNvPr>
          <p:cNvSpPr txBox="1"/>
          <p:nvPr/>
        </p:nvSpPr>
        <p:spPr>
          <a:xfrm>
            <a:off x="537882" y="6364941"/>
            <a:ext cx="10421470" cy="184666"/>
          </a:xfrm>
          <a:prstGeom prst="rect">
            <a:avLst/>
          </a:prstGeom>
          <a:noFill/>
          <a:ln w="6350">
            <a:noFill/>
            <a:miter lim="800000"/>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spcBef>
                <a:spcPts val="300"/>
              </a:spcBef>
              <a:spcAft>
                <a:spcPts val="300"/>
              </a:spcAft>
            </a:pPr>
            <a:r>
              <a:rPr lang="en-US" sz="1200" b="1">
                <a:latin typeface="Aptos"/>
                <a:cs typeface="Arial"/>
              </a:rPr>
              <a:t>* indicates Advisory Council member staff, ** indicates Quasi-public partner staff</a:t>
            </a:r>
            <a:endParaRPr lang="en-US">
              <a:cs typeface="Arial"/>
            </a:endParaRPr>
          </a:p>
        </p:txBody>
      </p:sp>
    </p:spTree>
    <p:extLst>
      <p:ext uri="{BB962C8B-B14F-4D97-AF65-F5344CB8AC3E}">
        <p14:creationId xmlns:p14="http://schemas.microsoft.com/office/powerpoint/2010/main" val="3009510117"/>
      </p:ext>
    </p:extLst>
  </p:cSld>
  <p:clrMapOvr>
    <a:masterClrMapping/>
  </p:clrMapOvr>
  <p:extLst>
    <p:ext uri="{6950BFC3-D8DA-4A85-94F7-54DA5524770B}">
      <p188:commentRel xmlns:p188="http://schemas.microsoft.com/office/powerpoint/2018/8/main" r:id="rId3"/>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A67B3F-3A86-6D2C-81B7-EAA5F61F2E6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C2BF33B-7E5E-31B0-0829-41ADDAFC21A7}"/>
              </a:ext>
            </a:extLst>
          </p:cNvPr>
          <p:cNvSpPr>
            <a:spLocks noGrp="1"/>
          </p:cNvSpPr>
          <p:nvPr>
            <p:ph type="title"/>
          </p:nvPr>
        </p:nvSpPr>
        <p:spPr>
          <a:xfrm>
            <a:off x="2862179" y="1787071"/>
            <a:ext cx="8181508" cy="2362004"/>
          </a:xfrm>
        </p:spPr>
        <p:txBody>
          <a:bodyPr/>
          <a:lstStyle/>
          <a:p>
            <a:pPr algn="l"/>
            <a:r>
              <a:rPr lang="en-US"/>
              <a:t>Metrics &amp; Further Designations Recommendations</a:t>
            </a:r>
          </a:p>
        </p:txBody>
      </p:sp>
    </p:spTree>
    <p:extLst>
      <p:ext uri="{BB962C8B-B14F-4D97-AF65-F5344CB8AC3E}">
        <p14:creationId xmlns:p14="http://schemas.microsoft.com/office/powerpoint/2010/main" val="25669367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8B1DDF-04C3-ED54-7C56-F41D40D7878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45DA31B-6B6F-F9CA-61BC-B9E1CD7E6F34}"/>
              </a:ext>
            </a:extLst>
          </p:cNvPr>
          <p:cNvSpPr>
            <a:spLocks noGrp="1"/>
          </p:cNvSpPr>
          <p:nvPr>
            <p:ph type="title"/>
          </p:nvPr>
        </p:nvSpPr>
        <p:spPr/>
        <p:txBody>
          <a:bodyPr/>
          <a:lstStyle/>
          <a:p>
            <a:r>
              <a:rPr lang="en-US" sz="2800">
                <a:cs typeface="Arial"/>
              </a:rPr>
              <a:t>Recommendations: Definitions &amp; Data Analysis</a:t>
            </a:r>
          </a:p>
        </p:txBody>
      </p:sp>
      <p:sp>
        <p:nvSpPr>
          <p:cNvPr id="3" name="Text Placeholder 2">
            <a:extLst>
              <a:ext uri="{FF2B5EF4-FFF2-40B4-BE49-F238E27FC236}">
                <a16:creationId xmlns:a16="http://schemas.microsoft.com/office/drawing/2014/main" id="{BE195DF3-1A49-013A-39FB-ED0695D44F69}"/>
              </a:ext>
            </a:extLst>
          </p:cNvPr>
          <p:cNvSpPr>
            <a:spLocks noGrp="1"/>
          </p:cNvSpPr>
          <p:nvPr>
            <p:ph type="body" sz="quarter" idx="12"/>
          </p:nvPr>
        </p:nvSpPr>
        <p:spPr>
          <a:xfrm>
            <a:off x="554036" y="1103253"/>
            <a:ext cx="11327269" cy="6447919"/>
          </a:xfrm>
        </p:spPr>
        <p:txBody>
          <a:bodyPr vert="horz" wrap="square" lIns="0" tIns="0" rIns="0" bIns="0" rtlCol="0" anchor="t">
            <a:spAutoFit/>
          </a:bodyPr>
          <a:lstStyle/>
          <a:p>
            <a:r>
              <a:rPr lang="en-US" sz="2300" i="0" u="sng">
                <a:solidFill>
                  <a:srgbClr val="14558F"/>
                </a:solidFill>
                <a:cs typeface="Arial"/>
              </a:rPr>
              <a:t>Defining &amp; calculating statutory metrics</a:t>
            </a:r>
          </a:p>
          <a:p>
            <a:pPr marL="342900">
              <a:spcBef>
                <a:spcPts val="100"/>
              </a:spcBef>
              <a:buFont typeface="Arial" panose="05000000000000000000" pitchFamily="2" charset="2"/>
              <a:buChar char="•"/>
            </a:pPr>
            <a:r>
              <a:rPr lang="en-US" b="0" i="0">
                <a:solidFill>
                  <a:schemeClr val="tx1"/>
                </a:solidFill>
                <a:cs typeface="Arial"/>
              </a:rPr>
              <a:t> Consider community data on continuous scale, not in bands (e.g. exact 14.5%, not 10-20%)</a:t>
            </a:r>
          </a:p>
          <a:p>
            <a:pPr marL="342900">
              <a:spcBef>
                <a:spcPts val="100"/>
              </a:spcBef>
              <a:buFont typeface="Arial" panose="05000000000000000000" pitchFamily="2" charset="2"/>
              <a:buChar char="•"/>
            </a:pPr>
            <a:r>
              <a:rPr lang="en-US" b="0" i="0">
                <a:solidFill>
                  <a:schemeClr val="tx1"/>
                </a:solidFill>
                <a:cs typeface="Arial"/>
              </a:rPr>
              <a:t> Include room and home rentals in short-term rentals data</a:t>
            </a:r>
            <a:endParaRPr lang="en-US" b="0" i="0">
              <a:solidFill>
                <a:schemeClr val="tx1"/>
              </a:solidFill>
            </a:endParaRPr>
          </a:p>
          <a:p>
            <a:pPr marL="342900">
              <a:spcBef>
                <a:spcPts val="100"/>
              </a:spcBef>
              <a:buFont typeface="Arial" panose="05000000000000000000" pitchFamily="2" charset="2"/>
              <a:buChar char="•"/>
            </a:pPr>
            <a:r>
              <a:rPr lang="en-US" b="0" i="0">
                <a:solidFill>
                  <a:schemeClr val="tx1"/>
                </a:solidFill>
                <a:cs typeface="Arial"/>
              </a:rPr>
              <a:t> Consider localized income figures in measure of disparities between home sale prices and income disparities </a:t>
            </a:r>
            <a:endParaRPr lang="en-US" b="0" i="0">
              <a:solidFill>
                <a:schemeClr val="tx1"/>
              </a:solidFill>
            </a:endParaRPr>
          </a:p>
          <a:p>
            <a:pPr marL="342900">
              <a:spcBef>
                <a:spcPts val="100"/>
              </a:spcBef>
            </a:pPr>
            <a:endParaRPr lang="en-US" sz="800" b="0" i="0">
              <a:solidFill>
                <a:schemeClr val="tx1"/>
              </a:solidFill>
              <a:cs typeface="Arial"/>
            </a:endParaRPr>
          </a:p>
          <a:p>
            <a:pPr>
              <a:spcBef>
                <a:spcPts val="100"/>
              </a:spcBef>
            </a:pPr>
            <a:r>
              <a:rPr lang="en-US" sz="2300" i="0" u="sng">
                <a:solidFill>
                  <a:srgbClr val="14558F"/>
                </a:solidFill>
                <a:cs typeface="Arial"/>
              </a:rPr>
              <a:t>Weighting factors in combined score</a:t>
            </a:r>
          </a:p>
          <a:p>
            <a:pPr marL="342900">
              <a:spcBef>
                <a:spcPts val="100"/>
              </a:spcBef>
              <a:buFont typeface="Arial" panose="05000000000000000000" pitchFamily="2" charset="2"/>
              <a:buChar char="•"/>
            </a:pPr>
            <a:r>
              <a:rPr lang="en-US" b="0" i="0">
                <a:solidFill>
                  <a:schemeClr val="tx1"/>
                </a:solidFill>
                <a:cs typeface="Arial"/>
              </a:rPr>
              <a:t> Heavily weight prevalence of second homes and short-term rentals, and disparities between income and home sale price </a:t>
            </a:r>
            <a:endParaRPr lang="en-US" i="0">
              <a:solidFill>
                <a:schemeClr val="tx1"/>
              </a:solidFill>
            </a:endParaRPr>
          </a:p>
          <a:p>
            <a:pPr marL="342900">
              <a:spcBef>
                <a:spcPts val="100"/>
              </a:spcBef>
              <a:buFont typeface="Arial" panose="05000000000000000000" pitchFamily="2" charset="2"/>
              <a:buChar char="•"/>
            </a:pPr>
            <a:r>
              <a:rPr lang="en-US" b="0" i="0">
                <a:solidFill>
                  <a:schemeClr val="tx1"/>
                </a:solidFill>
                <a:cs typeface="Arial"/>
              </a:rPr>
              <a:t> Do not weight disparities between income and home sale price so heavily as to include communities which score highly only on this metric</a:t>
            </a:r>
            <a:endParaRPr lang="en-US" b="0" i="0">
              <a:solidFill>
                <a:schemeClr val="tx1"/>
              </a:solidFill>
            </a:endParaRPr>
          </a:p>
          <a:p>
            <a:pPr marL="342900">
              <a:spcBef>
                <a:spcPts val="100"/>
              </a:spcBef>
            </a:pPr>
            <a:endParaRPr lang="en-US" sz="800" b="0" i="0">
              <a:solidFill>
                <a:schemeClr val="tx1"/>
              </a:solidFill>
              <a:cs typeface="Arial"/>
            </a:endParaRPr>
          </a:p>
          <a:p>
            <a:pPr>
              <a:spcBef>
                <a:spcPts val="100"/>
              </a:spcBef>
            </a:pPr>
            <a:r>
              <a:rPr lang="en-US" sz="2300" i="0" u="sng">
                <a:solidFill>
                  <a:srgbClr val="14558F"/>
                </a:solidFill>
                <a:cs typeface="Arial"/>
              </a:rPr>
              <a:t>Considering other factors</a:t>
            </a:r>
            <a:endParaRPr lang="en-US" sz="2300" i="0" u="sng">
              <a:solidFill>
                <a:srgbClr val="14558F"/>
              </a:solidFill>
            </a:endParaRPr>
          </a:p>
          <a:p>
            <a:pPr marL="342900">
              <a:spcBef>
                <a:spcPts val="100"/>
              </a:spcBef>
              <a:buFont typeface="Arial" panose="05000000000000000000" pitchFamily="2" charset="2"/>
              <a:buChar char="•"/>
            </a:pPr>
            <a:r>
              <a:rPr lang="en-US" b="0" i="0">
                <a:solidFill>
                  <a:schemeClr val="tx1"/>
                </a:solidFill>
                <a:cs typeface="Arial"/>
              </a:rPr>
              <a:t> Limit consideration of other factors in further designations, consider a regional approach to designation</a:t>
            </a:r>
          </a:p>
          <a:p>
            <a:pPr marL="342900">
              <a:spcBef>
                <a:spcPts val="100"/>
              </a:spcBef>
              <a:buFont typeface="Arial" panose="05000000000000000000" pitchFamily="2" charset="2"/>
              <a:buChar char="•"/>
            </a:pPr>
            <a:r>
              <a:rPr lang="en-US" b="0" i="0">
                <a:solidFill>
                  <a:schemeClr val="tx1"/>
                </a:solidFill>
                <a:cs typeface="Arial"/>
              </a:rPr>
              <a:t> Assess seasonal population variations through: bridge or ferry crossings, water and electric usage rates,  and visitation at major tourist destinations</a:t>
            </a:r>
            <a:endParaRPr lang="en-US">
              <a:solidFill>
                <a:schemeClr val="tx1"/>
              </a:solidFill>
            </a:endParaRPr>
          </a:p>
          <a:p>
            <a:pPr marL="342900">
              <a:spcBef>
                <a:spcPts val="100"/>
              </a:spcBef>
              <a:buFont typeface="Arial" panose="05000000000000000000" pitchFamily="2" charset="2"/>
              <a:buChar char="•"/>
            </a:pPr>
            <a:r>
              <a:rPr lang="en-US" b="0" i="0">
                <a:solidFill>
                  <a:schemeClr val="tx1"/>
                </a:solidFill>
                <a:cs typeface="Arial"/>
              </a:rPr>
              <a:t> Among  limited additional factors, consider: local regulations on short-term rentals, regional considerations such as shared emergency services</a:t>
            </a:r>
            <a:endParaRPr lang="en-US" b="0" i="0">
              <a:solidFill>
                <a:schemeClr val="tx1"/>
              </a:solidFill>
            </a:endParaRPr>
          </a:p>
          <a:p>
            <a:pPr marL="342900" indent="-342900">
              <a:buFont typeface="Arial" panose="05000000000000000000" pitchFamily="2" charset="2"/>
              <a:buChar char="•"/>
            </a:pPr>
            <a:endParaRPr lang="en-US" b="0" i="0">
              <a:solidFill>
                <a:schemeClr val="tx1"/>
              </a:solidFill>
            </a:endParaRPr>
          </a:p>
          <a:p>
            <a:pPr marL="342900" indent="-342900">
              <a:buFont typeface="Arial" panose="05000000000000000000" pitchFamily="2" charset="2"/>
              <a:buChar char="•"/>
            </a:pPr>
            <a:endParaRPr lang="en-US" sz="2200" b="0" i="0">
              <a:solidFill>
                <a:schemeClr val="tx1"/>
              </a:solidFill>
            </a:endParaRPr>
          </a:p>
        </p:txBody>
      </p:sp>
    </p:spTree>
    <p:extLst>
      <p:ext uri="{BB962C8B-B14F-4D97-AF65-F5344CB8AC3E}">
        <p14:creationId xmlns:p14="http://schemas.microsoft.com/office/powerpoint/2010/main" val="41934083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247588-E6DF-6285-AF71-22BB9FB59737}"/>
              </a:ext>
            </a:extLst>
          </p:cNvPr>
          <p:cNvSpPr>
            <a:spLocks noGrp="1"/>
          </p:cNvSpPr>
          <p:nvPr>
            <p:ph type="title"/>
          </p:nvPr>
        </p:nvSpPr>
        <p:spPr/>
        <p:txBody>
          <a:bodyPr/>
          <a:lstStyle/>
          <a:p>
            <a:r>
              <a:rPr lang="en-US" sz="2800"/>
              <a:t>Recommendations: Designation Process</a:t>
            </a:r>
            <a:endParaRPr lang="en-US"/>
          </a:p>
        </p:txBody>
      </p:sp>
      <p:sp>
        <p:nvSpPr>
          <p:cNvPr id="3" name="Text Placeholder 2">
            <a:extLst>
              <a:ext uri="{FF2B5EF4-FFF2-40B4-BE49-F238E27FC236}">
                <a16:creationId xmlns:a16="http://schemas.microsoft.com/office/drawing/2014/main" id="{BDC10AB6-E583-B2B3-8F41-4E31BB872E83}"/>
              </a:ext>
            </a:extLst>
          </p:cNvPr>
          <p:cNvSpPr>
            <a:spLocks noGrp="1"/>
          </p:cNvSpPr>
          <p:nvPr>
            <p:ph type="body" sz="quarter" idx="12"/>
          </p:nvPr>
        </p:nvSpPr>
        <p:spPr>
          <a:xfrm>
            <a:off x="554037" y="1181439"/>
            <a:ext cx="11082528" cy="7009611"/>
          </a:xfrm>
        </p:spPr>
        <p:txBody>
          <a:bodyPr vert="horz" wrap="square" lIns="0" tIns="0" rIns="0" bIns="0" rtlCol="0" anchor="t">
            <a:spAutoFit/>
          </a:bodyPr>
          <a:lstStyle/>
          <a:p>
            <a:pPr>
              <a:spcBef>
                <a:spcPts val="100"/>
              </a:spcBef>
            </a:pPr>
            <a:r>
              <a:rPr lang="en-US" sz="2300" i="0" u="sng">
                <a:solidFill>
                  <a:srgbClr val="14558F"/>
                </a:solidFill>
                <a:cs typeface="Arial"/>
              </a:rPr>
              <a:t>Process for further designations by EOHLC</a:t>
            </a:r>
            <a:endParaRPr lang="en-US" sz="2300" i="0" u="sng">
              <a:solidFill>
                <a:srgbClr val="14558F"/>
              </a:solidFill>
            </a:endParaRPr>
          </a:p>
          <a:p>
            <a:pPr marL="342900">
              <a:spcBef>
                <a:spcPts val="100"/>
              </a:spcBef>
              <a:buFont typeface="Arial" panose="05000000000000000000" pitchFamily="2" charset="2"/>
              <a:buChar char="•"/>
            </a:pPr>
            <a:r>
              <a:rPr lang="en-US" sz="2000" b="0" i="0">
                <a:solidFill>
                  <a:schemeClr val="tx1"/>
                </a:solidFill>
                <a:cs typeface="Arial"/>
              </a:rPr>
              <a:t> Base further designations primarily on statutory metrics considered through a combined score</a:t>
            </a:r>
          </a:p>
          <a:p>
            <a:pPr marL="342900">
              <a:spcBef>
                <a:spcPts val="100"/>
              </a:spcBef>
              <a:buFont typeface="Arial" panose="05000000000000000000" pitchFamily="2" charset="2"/>
              <a:buChar char="•"/>
            </a:pPr>
            <a:r>
              <a:rPr lang="en-US" sz="2000" b="0" i="0">
                <a:solidFill>
                  <a:schemeClr val="tx1"/>
                </a:solidFill>
                <a:cs typeface="Arial"/>
              </a:rPr>
              <a:t> Designate communities with a combined score of 3 or higher in current prototype combined score, or equivalent in future combined scores</a:t>
            </a:r>
          </a:p>
          <a:p>
            <a:pPr>
              <a:spcBef>
                <a:spcPts val="100"/>
              </a:spcBef>
            </a:pPr>
            <a:endParaRPr lang="en-US" sz="800" b="0" i="0">
              <a:solidFill>
                <a:schemeClr val="tx1"/>
              </a:solidFill>
              <a:cs typeface="Arial"/>
            </a:endParaRPr>
          </a:p>
          <a:p>
            <a:pPr>
              <a:spcBef>
                <a:spcPts val="100"/>
              </a:spcBef>
            </a:pPr>
            <a:r>
              <a:rPr lang="en-US" sz="2300" i="0" u="sng">
                <a:solidFill>
                  <a:srgbClr val="14558F"/>
                </a:solidFill>
                <a:cs typeface="Arial"/>
              </a:rPr>
              <a:t>Process for requesting a designation</a:t>
            </a:r>
          </a:p>
          <a:p>
            <a:pPr marL="342900">
              <a:spcBef>
                <a:spcPts val="100"/>
              </a:spcBef>
              <a:buFont typeface="Arial" panose="05000000000000000000" pitchFamily="2" charset="2"/>
              <a:buChar char="•"/>
            </a:pPr>
            <a:r>
              <a:rPr lang="en-US" sz="2000" b="0" i="0">
                <a:solidFill>
                  <a:schemeClr val="tx1"/>
                </a:solidFill>
                <a:cs typeface="Arial"/>
              </a:rPr>
              <a:t> Allow communities with a combined score below 3 to request the designation on a limited basis, with enhanced requirements modeled on the Housing Choice designation, ranging from achievement of the Housing Choice designation or demonstration of certain Housing Choice best practices to achievement of 10% or more on the subsidized housing inventory (SHI)</a:t>
            </a:r>
          </a:p>
          <a:p>
            <a:pPr marL="342900">
              <a:spcBef>
                <a:spcPts val="100"/>
              </a:spcBef>
              <a:buFont typeface="Arial" panose="05000000000000000000" pitchFamily="2" charset="2"/>
              <a:buChar char="•"/>
            </a:pPr>
            <a:r>
              <a:rPr lang="en-US" sz="2000" b="0" i="0">
                <a:solidFill>
                  <a:schemeClr val="tx1"/>
                </a:solidFill>
                <a:cs typeface="Arial"/>
              </a:rPr>
              <a:t> Consider requiring a local vote from a community to request the designation</a:t>
            </a:r>
          </a:p>
          <a:p>
            <a:pPr>
              <a:spcBef>
                <a:spcPts val="100"/>
              </a:spcBef>
            </a:pPr>
            <a:endParaRPr lang="en-US" sz="800" b="0" i="0">
              <a:solidFill>
                <a:schemeClr val="tx1"/>
              </a:solidFill>
              <a:cs typeface="Arial"/>
            </a:endParaRPr>
          </a:p>
          <a:p>
            <a:pPr>
              <a:spcBef>
                <a:spcPts val="100"/>
              </a:spcBef>
            </a:pPr>
            <a:r>
              <a:rPr lang="en-US" sz="2300" i="0" u="sng">
                <a:solidFill>
                  <a:srgbClr val="14558F"/>
                </a:solidFill>
                <a:cs typeface="Arial"/>
              </a:rPr>
              <a:t>Process for withdrawing from designation</a:t>
            </a:r>
          </a:p>
          <a:p>
            <a:pPr marL="342900">
              <a:spcBef>
                <a:spcPts val="100"/>
              </a:spcBef>
              <a:buFont typeface="Arial" panose="05000000000000000000" pitchFamily="2" charset="2"/>
              <a:buChar char="•"/>
            </a:pPr>
            <a:r>
              <a:rPr lang="en-US" sz="2000" b="0" i="0">
                <a:solidFill>
                  <a:schemeClr val="tx1"/>
                </a:solidFill>
                <a:cs typeface="Arial"/>
              </a:rPr>
              <a:t> Allow communities to withdraw from the designation through a vote of the same body required to accept the designation, but consider requiring a two-thirds majority for votes to withdraw</a:t>
            </a:r>
          </a:p>
          <a:p>
            <a:pPr>
              <a:spcBef>
                <a:spcPts val="0"/>
              </a:spcBef>
              <a:spcAft>
                <a:spcPts val="1200"/>
              </a:spcAft>
            </a:pPr>
            <a:endParaRPr lang="en-US" sz="2400" i="0">
              <a:solidFill>
                <a:schemeClr val="tx1"/>
              </a:solidFill>
            </a:endParaRPr>
          </a:p>
          <a:p>
            <a:pPr>
              <a:spcBef>
                <a:spcPts val="0"/>
              </a:spcBef>
              <a:spcAft>
                <a:spcPts val="1200"/>
              </a:spcAft>
            </a:pPr>
            <a:endParaRPr lang="en-US" sz="2800" i="0">
              <a:solidFill>
                <a:schemeClr val="tx1"/>
              </a:solidFill>
            </a:endParaRPr>
          </a:p>
          <a:p>
            <a:pPr>
              <a:spcBef>
                <a:spcPts val="0"/>
              </a:spcBef>
              <a:spcAft>
                <a:spcPts val="1200"/>
              </a:spcAft>
            </a:pPr>
            <a:endParaRPr lang="en-US" sz="2800" i="0">
              <a:solidFill>
                <a:schemeClr val="tx1"/>
              </a:solidFill>
            </a:endParaRPr>
          </a:p>
          <a:p>
            <a:pPr>
              <a:spcBef>
                <a:spcPts val="0"/>
              </a:spcBef>
              <a:spcAft>
                <a:spcPts val="1200"/>
              </a:spcAft>
            </a:pPr>
            <a:endParaRPr lang="en-US" sz="2800" b="0" i="0">
              <a:solidFill>
                <a:schemeClr val="tx1"/>
              </a:solidFill>
            </a:endParaRPr>
          </a:p>
        </p:txBody>
      </p:sp>
    </p:spTree>
    <p:extLst>
      <p:ext uri="{BB962C8B-B14F-4D97-AF65-F5344CB8AC3E}">
        <p14:creationId xmlns:p14="http://schemas.microsoft.com/office/powerpoint/2010/main" val="40137891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67407B-A48F-B53A-E60C-F96C9BE8F32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E08D2A6-C9A1-A94A-05FE-0F010D5475C8}"/>
              </a:ext>
            </a:extLst>
          </p:cNvPr>
          <p:cNvSpPr>
            <a:spLocks noGrp="1"/>
          </p:cNvSpPr>
          <p:nvPr>
            <p:ph type="title"/>
          </p:nvPr>
        </p:nvSpPr>
        <p:spPr/>
        <p:txBody>
          <a:bodyPr/>
          <a:lstStyle/>
          <a:p>
            <a:r>
              <a:rPr lang="en-US" sz="2800"/>
              <a:t>Recommendations: Designation Process (cont.)</a:t>
            </a:r>
            <a:endParaRPr lang="en-US"/>
          </a:p>
        </p:txBody>
      </p:sp>
      <p:sp>
        <p:nvSpPr>
          <p:cNvPr id="5" name="Text Placeholder 2">
            <a:extLst>
              <a:ext uri="{FF2B5EF4-FFF2-40B4-BE49-F238E27FC236}">
                <a16:creationId xmlns:a16="http://schemas.microsoft.com/office/drawing/2014/main" id="{F326019B-9E76-2779-5716-F52F73793D05}"/>
              </a:ext>
            </a:extLst>
          </p:cNvPr>
          <p:cNvSpPr txBox="1">
            <a:spLocks/>
          </p:cNvSpPr>
          <p:nvPr/>
        </p:nvSpPr>
        <p:spPr>
          <a:xfrm>
            <a:off x="554037" y="1253327"/>
            <a:ext cx="11082528" cy="5434821"/>
          </a:xfrm>
          <a:prstGeom prst="rect">
            <a:avLst/>
          </a:prstGeom>
        </p:spPr>
        <p:txBody>
          <a:bodyPr vert="horz" wrap="square" lIns="0" tIns="0" rIns="0" bIns="0" rtlCol="0" anchor="t">
            <a:spAutoFit/>
          </a:bodyPr>
          <a:lstStyle>
            <a:lvl1pPr marL="0" indent="0" algn="l" defTabSz="914400" rtl="0" eaLnBrk="1" latinLnBrk="0" hangingPunct="1">
              <a:lnSpc>
                <a:spcPct val="100000"/>
              </a:lnSpc>
              <a:spcBef>
                <a:spcPts val="300"/>
              </a:spcBef>
              <a:spcAft>
                <a:spcPts val="300"/>
              </a:spcAft>
              <a:buClr>
                <a:schemeClr val="accent1"/>
              </a:buClr>
              <a:buSzPct val="110000"/>
              <a:buFont typeface="Wingdings" panose="05000000000000000000" pitchFamily="2" charset="2"/>
              <a:buNone/>
              <a:defRPr lang="en-US" sz="1800" b="1" i="1" kern="1200">
                <a:solidFill>
                  <a:schemeClr val="accent1"/>
                </a:solidFill>
                <a:latin typeface="+mn-lt"/>
                <a:ea typeface="+mn-ea"/>
                <a:cs typeface="Arial" panose="020B0604020202020204" pitchFamily="34" charset="0"/>
              </a:defRPr>
            </a:lvl1pPr>
            <a:lvl2pPr marL="457200" indent="-225425" algn="l" defTabSz="914400" rtl="0" eaLnBrk="1" latinLnBrk="0" hangingPunct="1">
              <a:lnSpc>
                <a:spcPct val="100000"/>
              </a:lnSpc>
              <a:spcBef>
                <a:spcPts val="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mn-cs"/>
              </a:defRPr>
            </a:lvl2pPr>
            <a:lvl3pPr marL="685800" indent="-214313" algn="l" defTabSz="914400" rtl="0" eaLnBrk="1" latinLnBrk="0" hangingPunct="1">
              <a:lnSpc>
                <a:spcPct val="100000"/>
              </a:lnSpc>
              <a:spcBef>
                <a:spcPts val="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mn-cs"/>
              </a:defRPr>
            </a:lvl3pPr>
            <a:lvl4pPr marL="914400" indent="-228600" algn="l" defTabSz="914400" rtl="0" eaLnBrk="1" latinLnBrk="0" hangingPunct="1">
              <a:lnSpc>
                <a:spcPct val="100000"/>
              </a:lnSpc>
              <a:spcBef>
                <a:spcPts val="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mn-cs"/>
              </a:defRPr>
            </a:lvl4pPr>
            <a:lvl5pPr marL="1143000" indent="-228600" algn="l" defTabSz="914400" rtl="0" eaLnBrk="1" latinLnBrk="0" hangingPunct="1">
              <a:lnSpc>
                <a:spcPct val="100000"/>
              </a:lnSpc>
              <a:spcBef>
                <a:spcPts val="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a:spcBef>
                <a:spcPts val="100"/>
              </a:spcBef>
            </a:pPr>
            <a:r>
              <a:rPr lang="en-US" sz="2300" i="0" u="sng">
                <a:solidFill>
                  <a:srgbClr val="14558F"/>
                </a:solidFill>
                <a:cs typeface="Arial"/>
              </a:rPr>
              <a:t>Process for Revoking Designation</a:t>
            </a:r>
            <a:endParaRPr lang="en-US" sz="2300" i="0" u="sng">
              <a:solidFill>
                <a:srgbClr val="14558F"/>
              </a:solidFill>
            </a:endParaRPr>
          </a:p>
          <a:p>
            <a:pPr marL="342900">
              <a:spcBef>
                <a:spcPts val="100"/>
              </a:spcBef>
              <a:buFont typeface="Arial,Sans-Serif" panose="05000000000000000000" pitchFamily="2" charset="2"/>
              <a:buChar char="•"/>
            </a:pPr>
            <a:r>
              <a:rPr lang="en-US" sz="2000" b="0" i="0">
                <a:solidFill>
                  <a:schemeClr val="tx1"/>
                </a:solidFill>
                <a:cs typeface="Arial"/>
              </a:rPr>
              <a:t> Consider limiting the tools of a community before any revocation</a:t>
            </a:r>
          </a:p>
          <a:p>
            <a:pPr marL="342900">
              <a:spcBef>
                <a:spcPts val="100"/>
              </a:spcBef>
              <a:buFont typeface="Arial,Sans-Serif" panose="05000000000000000000" pitchFamily="2" charset="2"/>
              <a:buChar char="•"/>
            </a:pPr>
            <a:r>
              <a:rPr lang="en-US" sz="2000" b="0" i="0">
                <a:solidFill>
                  <a:schemeClr val="tx1"/>
                </a:solidFill>
                <a:cs typeface="Arial"/>
              </a:rPr>
              <a:t> If necessary, revocation should be based on data and local action over a long timeframe (5-10 years)</a:t>
            </a:r>
            <a:endParaRPr lang="en-US" sz="2000">
              <a:solidFill>
                <a:schemeClr val="tx1"/>
              </a:solidFill>
            </a:endParaRPr>
          </a:p>
          <a:p>
            <a:pPr marL="342900">
              <a:spcBef>
                <a:spcPts val="100"/>
              </a:spcBef>
            </a:pPr>
            <a:endParaRPr lang="en-US" sz="800" b="0" i="0">
              <a:solidFill>
                <a:schemeClr val="tx1"/>
              </a:solidFill>
              <a:cs typeface="Arial"/>
            </a:endParaRPr>
          </a:p>
          <a:p>
            <a:pPr>
              <a:spcBef>
                <a:spcPts val="100"/>
              </a:spcBef>
            </a:pPr>
            <a:r>
              <a:rPr lang="en-US" sz="2300" i="0" u="sng">
                <a:solidFill>
                  <a:srgbClr val="14558F"/>
                </a:solidFill>
                <a:cs typeface="Arial"/>
              </a:rPr>
              <a:t>Process Clarifications</a:t>
            </a:r>
          </a:p>
          <a:p>
            <a:pPr marL="342900">
              <a:spcBef>
                <a:spcPts val="100"/>
              </a:spcBef>
              <a:buFont typeface="Arial" panose="05000000000000000000" pitchFamily="2" charset="2"/>
              <a:buChar char="•"/>
            </a:pPr>
            <a:r>
              <a:rPr lang="en-US" sz="2000" b="0" i="0">
                <a:solidFill>
                  <a:schemeClr val="tx1"/>
                </a:solidFill>
                <a:cs typeface="Arial"/>
              </a:rPr>
              <a:t> Clarify if, when, and from what local legislative body a vote is required to request, accept, deny, or withdraw from the designation</a:t>
            </a:r>
          </a:p>
          <a:p>
            <a:pPr>
              <a:spcBef>
                <a:spcPts val="0"/>
              </a:spcBef>
              <a:spcAft>
                <a:spcPts val="1200"/>
              </a:spcAft>
            </a:pPr>
            <a:endParaRPr lang="en-US" sz="2000" b="0" i="0">
              <a:solidFill>
                <a:schemeClr val="tx1"/>
              </a:solidFill>
            </a:endParaRPr>
          </a:p>
          <a:p>
            <a:pPr>
              <a:spcBef>
                <a:spcPts val="0"/>
              </a:spcBef>
              <a:spcAft>
                <a:spcPts val="1200"/>
              </a:spcAft>
            </a:pPr>
            <a:endParaRPr lang="en-US" sz="2400" i="0">
              <a:solidFill>
                <a:schemeClr val="tx1"/>
              </a:solidFill>
            </a:endParaRPr>
          </a:p>
          <a:p>
            <a:pPr>
              <a:spcBef>
                <a:spcPts val="0"/>
              </a:spcBef>
              <a:spcAft>
                <a:spcPts val="1200"/>
              </a:spcAft>
            </a:pPr>
            <a:endParaRPr lang="en-US" sz="2800" i="0">
              <a:solidFill>
                <a:schemeClr val="tx1"/>
              </a:solidFill>
            </a:endParaRPr>
          </a:p>
          <a:p>
            <a:pPr>
              <a:spcBef>
                <a:spcPts val="0"/>
              </a:spcBef>
              <a:spcAft>
                <a:spcPts val="1200"/>
              </a:spcAft>
            </a:pPr>
            <a:endParaRPr lang="en-US" sz="2800" i="0">
              <a:solidFill>
                <a:schemeClr val="tx1"/>
              </a:solidFill>
            </a:endParaRPr>
          </a:p>
          <a:p>
            <a:pPr>
              <a:spcBef>
                <a:spcPts val="0"/>
              </a:spcBef>
              <a:spcAft>
                <a:spcPts val="1200"/>
              </a:spcAft>
            </a:pPr>
            <a:endParaRPr lang="en-US" sz="2800" b="0" i="0">
              <a:solidFill>
                <a:schemeClr val="tx1"/>
              </a:solidFill>
            </a:endParaRPr>
          </a:p>
        </p:txBody>
      </p:sp>
    </p:spTree>
    <p:extLst>
      <p:ext uri="{BB962C8B-B14F-4D97-AF65-F5344CB8AC3E}">
        <p14:creationId xmlns:p14="http://schemas.microsoft.com/office/powerpoint/2010/main" val="240422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BF9DCA-8F45-0A7C-2611-9139D7E6E6F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AA49B07-2D76-26EA-43DB-B35FA1AB16DF}"/>
              </a:ext>
            </a:extLst>
          </p:cNvPr>
          <p:cNvSpPr>
            <a:spLocks noGrp="1"/>
          </p:cNvSpPr>
          <p:nvPr>
            <p:ph type="title"/>
          </p:nvPr>
        </p:nvSpPr>
        <p:spPr>
          <a:xfrm>
            <a:off x="2862179" y="2219764"/>
            <a:ext cx="8181508" cy="1641763"/>
          </a:xfrm>
        </p:spPr>
        <p:txBody>
          <a:bodyPr/>
          <a:lstStyle/>
          <a:p>
            <a:pPr algn="l"/>
            <a:r>
              <a:rPr lang="en-US"/>
              <a:t>Tools &amp; Requirements Recommendations</a:t>
            </a:r>
            <a:endParaRPr lang="en-US">
              <a:cs typeface="Arial"/>
            </a:endParaRPr>
          </a:p>
        </p:txBody>
      </p:sp>
    </p:spTree>
    <p:extLst>
      <p:ext uri="{BB962C8B-B14F-4D97-AF65-F5344CB8AC3E}">
        <p14:creationId xmlns:p14="http://schemas.microsoft.com/office/powerpoint/2010/main" val="98293084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ANGLE" val="5"/>
</p:tagLst>
</file>

<file path=ppt/tags/tag11.xml><?xml version="1.0" encoding="utf-8"?>
<p:tagLst xmlns:a="http://schemas.openxmlformats.org/drawingml/2006/main" xmlns:r="http://schemas.openxmlformats.org/officeDocument/2006/relationships" xmlns:p="http://schemas.openxmlformats.org/presentationml/2006/main">
  <p:tag name="ANGLE" val="5"/>
</p:tagLst>
</file>

<file path=ppt/tags/tag12.xml><?xml version="1.0" encoding="utf-8"?>
<p:tagLst xmlns:a="http://schemas.openxmlformats.org/drawingml/2006/main" xmlns:r="http://schemas.openxmlformats.org/officeDocument/2006/relationships" xmlns:p="http://schemas.openxmlformats.org/presentationml/2006/main">
  <p:tag name="ANGLE" val="4"/>
</p:tagLst>
</file>

<file path=ppt/tags/tag13.xml><?xml version="1.0" encoding="utf-8"?>
<p:tagLst xmlns:a="http://schemas.openxmlformats.org/drawingml/2006/main" xmlns:r="http://schemas.openxmlformats.org/officeDocument/2006/relationships" xmlns:p="http://schemas.openxmlformats.org/presentationml/2006/main">
  <p:tag name="ANGLE" val="4"/>
</p:tagLst>
</file>

<file path=ppt/tags/tag14.xml><?xml version="1.0" encoding="utf-8"?>
<p:tagLst xmlns:a="http://schemas.openxmlformats.org/drawingml/2006/main" xmlns:r="http://schemas.openxmlformats.org/officeDocument/2006/relationships" xmlns:p="http://schemas.openxmlformats.org/presentationml/2006/main">
  <p:tag name="ANGLE" val="3"/>
</p:tagLst>
</file>

<file path=ppt/tags/tag15.xml><?xml version="1.0" encoding="utf-8"?>
<p:tagLst xmlns:a="http://schemas.openxmlformats.org/drawingml/2006/main" xmlns:r="http://schemas.openxmlformats.org/officeDocument/2006/relationships" xmlns:p="http://schemas.openxmlformats.org/presentationml/2006/main">
  <p:tag name="ANGLE" val="3"/>
</p:tagLst>
</file>

<file path=ppt/tags/tag16.xml><?xml version="1.0" encoding="utf-8"?>
<p:tagLst xmlns:a="http://schemas.openxmlformats.org/drawingml/2006/main" xmlns:r="http://schemas.openxmlformats.org/officeDocument/2006/relationships" xmlns:p="http://schemas.openxmlformats.org/presentationml/2006/main">
  <p:tag name="ANGLE" val="2"/>
</p:tagLst>
</file>

<file path=ppt/tags/tag17.xml><?xml version="1.0" encoding="utf-8"?>
<p:tagLst xmlns:a="http://schemas.openxmlformats.org/drawingml/2006/main" xmlns:r="http://schemas.openxmlformats.org/officeDocument/2006/relationships" xmlns:p="http://schemas.openxmlformats.org/presentationml/2006/main">
  <p:tag name="ANGLE" val="2"/>
</p:tagLst>
</file>

<file path=ppt/tags/tag18.xml><?xml version="1.0" encoding="utf-8"?>
<p:tagLst xmlns:a="http://schemas.openxmlformats.org/drawingml/2006/main" xmlns:r="http://schemas.openxmlformats.org/officeDocument/2006/relationships" xmlns:p="http://schemas.openxmlformats.org/presentationml/2006/main">
  <p:tag name="ANGLE" val="1"/>
</p:tagLst>
</file>

<file path=ppt/tags/tag19.xml><?xml version="1.0" encoding="utf-8"?>
<p:tagLst xmlns:a="http://schemas.openxmlformats.org/drawingml/2006/main" xmlns:r="http://schemas.openxmlformats.org/officeDocument/2006/relationships" xmlns:p="http://schemas.openxmlformats.org/presentationml/2006/main">
  <p:tag name="ANGLE" val="1"/>
</p:tagLst>
</file>

<file path=ppt/tags/tag2.xml><?xml version="1.0" encoding="utf-8"?>
<p:tagLst xmlns:a="http://schemas.openxmlformats.org/drawingml/2006/main" xmlns:r="http://schemas.openxmlformats.org/officeDocument/2006/relationships" xmlns:p="http://schemas.openxmlformats.org/presentationml/2006/main">
  <p:tag name="SHAPENAME" val="4. Footno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Wz9_f.d6YGbJCbK0.Pg2_A"/>
</p:tagLst>
</file>

<file path=ppt/tags/tag22.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23.xml><?xml version="1.0" encoding="utf-8"?>
<p:tagLst xmlns:a="http://schemas.openxmlformats.org/drawingml/2006/main" xmlns:r="http://schemas.openxmlformats.org/officeDocument/2006/relationships" xmlns:p="http://schemas.openxmlformats.org/presentationml/2006/main">
  <p:tag name="SHAPENAME" val="Subtitle"/>
</p:tagLst>
</file>

<file path=ppt/tags/tag24.xml><?xml version="1.0" encoding="utf-8"?>
<p:tagLst xmlns:a="http://schemas.openxmlformats.org/drawingml/2006/main" xmlns:r="http://schemas.openxmlformats.org/officeDocument/2006/relationships" xmlns:p="http://schemas.openxmlformats.org/presentationml/2006/main">
  <p:tag name="SHAPENAME" val="Titl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Wz9_f.d6YGbJCbK0.Pg2_A"/>
</p:tagLst>
</file>

<file path=ppt/tags/tag27.xml><?xml version="1.0" encoding="utf-8"?>
<p:tagLst xmlns:a="http://schemas.openxmlformats.org/drawingml/2006/main" xmlns:r="http://schemas.openxmlformats.org/officeDocument/2006/relationships" xmlns:p="http://schemas.openxmlformats.org/presentationml/2006/main">
  <p:tag name="SHAPENAME" val="Subtitle"/>
</p:tagLst>
</file>

<file path=ppt/tags/tag28.xml><?xml version="1.0" encoding="utf-8"?>
<p:tagLst xmlns:a="http://schemas.openxmlformats.org/drawingml/2006/main" xmlns:r="http://schemas.openxmlformats.org/officeDocument/2006/relationships" xmlns:p="http://schemas.openxmlformats.org/presentationml/2006/main">
  <p:tag name="SHAPENAME" val="Title"/>
</p:tagLst>
</file>

<file path=ppt/tags/tag2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32.xml><?xml version="1.0" encoding="utf-8"?>
<p:tagLst xmlns:a="http://schemas.openxmlformats.org/drawingml/2006/main" xmlns:r="http://schemas.openxmlformats.org/officeDocument/2006/relationships" xmlns:p="http://schemas.openxmlformats.org/presentationml/2006/main">
  <p:tag name="SHAPENAME" val="5. Source"/>
</p:tagLst>
</file>

<file path=ppt/tags/tag3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36.xml><?xml version="1.0" encoding="utf-8"?>
<p:tagLst xmlns:a="http://schemas.openxmlformats.org/drawingml/2006/main" xmlns:r="http://schemas.openxmlformats.org/officeDocument/2006/relationships" xmlns:p="http://schemas.openxmlformats.org/presentationml/2006/main">
  <p:tag name="SHAPENAME" val="5. Source"/>
</p:tagLst>
</file>

<file path=ppt/tags/tag3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4.xml><?xml version="1.0" encoding="utf-8"?>
<p:tagLst xmlns:a="http://schemas.openxmlformats.org/drawingml/2006/main" xmlns:r="http://schemas.openxmlformats.org/officeDocument/2006/relationships" xmlns:p="http://schemas.openxmlformats.org/presentationml/2006/main">
  <p:tag name="NAME" val="ACET"/>
</p:tagLst>
</file>

<file path=ppt/tags/tag40.xml><?xml version="1.0" encoding="utf-8"?>
<p:tagLst xmlns:a="http://schemas.openxmlformats.org/drawingml/2006/main" xmlns:r="http://schemas.openxmlformats.org/officeDocument/2006/relationships" xmlns:p="http://schemas.openxmlformats.org/presentationml/2006/main">
  <p:tag name="SHAPENAME" val="5. Source"/>
</p:tagLst>
</file>

<file path=ppt/tags/tag4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44.xml><?xml version="1.0" encoding="utf-8"?>
<p:tagLst xmlns:a="http://schemas.openxmlformats.org/drawingml/2006/main" xmlns:r="http://schemas.openxmlformats.org/officeDocument/2006/relationships" xmlns:p="http://schemas.openxmlformats.org/presentationml/2006/main">
  <p:tag name="SHAPENAME" val="5. Source"/>
</p:tagLst>
</file>

<file path=ppt/tags/tag4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SHAPENAME" val="5. Source"/>
</p:tagLst>
</file>

<file path=ppt/tags/tag4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xml><?xml version="1.0" encoding="utf-8"?>
<p:tagLst xmlns:a="http://schemas.openxmlformats.org/drawingml/2006/main" xmlns:r="http://schemas.openxmlformats.org/officeDocument/2006/relationships" xmlns:p="http://schemas.openxmlformats.org/presentationml/2006/main">
  <p:tag name="NAME" val="Moon"/>
</p:tagLst>
</file>

<file path=ppt/tags/tag6.xml><?xml version="1.0" encoding="utf-8"?>
<p:tagLst xmlns:a="http://schemas.openxmlformats.org/drawingml/2006/main" xmlns:r="http://schemas.openxmlformats.org/officeDocument/2006/relationships" xmlns:p="http://schemas.openxmlformats.org/presentationml/2006/main">
  <p:tag name="NAME" val="Moon"/>
</p:tagLst>
</file>

<file path=ppt/tags/tag7.xml><?xml version="1.0" encoding="utf-8"?>
<p:tagLst xmlns:a="http://schemas.openxmlformats.org/drawingml/2006/main" xmlns:r="http://schemas.openxmlformats.org/officeDocument/2006/relationships" xmlns:p="http://schemas.openxmlformats.org/presentationml/2006/main">
  <p:tag name="NAME" val="Moon"/>
</p:tagLst>
</file>

<file path=ppt/tags/tag8.xml><?xml version="1.0" encoding="utf-8"?>
<p:tagLst xmlns:a="http://schemas.openxmlformats.org/drawingml/2006/main" xmlns:r="http://schemas.openxmlformats.org/officeDocument/2006/relationships" xmlns:p="http://schemas.openxmlformats.org/presentationml/2006/main">
  <p:tag name="NAME" val="Moon"/>
</p:tagLst>
</file>

<file path=ppt/tags/tag9.xml><?xml version="1.0" encoding="utf-8"?>
<p:tagLst xmlns:a="http://schemas.openxmlformats.org/drawingml/2006/main" xmlns:r="http://schemas.openxmlformats.org/officeDocument/2006/relationships" xmlns:p="http://schemas.openxmlformats.org/presentationml/2006/main">
  <p:tag name="NAME" val="Moon"/>
</p:tagLst>
</file>

<file path=ppt/theme/theme1.xml><?xml version="1.0" encoding="utf-8"?>
<a:theme xmlns:a="http://schemas.openxmlformats.org/drawingml/2006/main" name="White">
  <a:themeElements>
    <a:clrScheme name="Official Mass.gov">
      <a:dk1>
        <a:srgbClr val="000000"/>
      </a:dk1>
      <a:lt1>
        <a:srgbClr val="FFFFFF"/>
      </a:lt1>
      <a:dk2>
        <a:srgbClr val="535353"/>
      </a:dk2>
      <a:lt2>
        <a:srgbClr val="F2F2F2"/>
      </a:lt2>
      <a:accent1>
        <a:srgbClr val="14558F"/>
      </a:accent1>
      <a:accent2>
        <a:srgbClr val="388557"/>
      </a:accent2>
      <a:accent3>
        <a:srgbClr val="F6C51B"/>
      </a:accent3>
      <a:accent4>
        <a:srgbClr val="CD0D0D"/>
      </a:accent4>
      <a:accent5>
        <a:srgbClr val="680A1D"/>
      </a:accent5>
      <a:accent6>
        <a:srgbClr val="3E92CF"/>
      </a:accent6>
      <a:hlink>
        <a:srgbClr val="0000FF"/>
      </a:hlink>
      <a:folHlink>
        <a:srgbClr val="800080"/>
      </a:folHlink>
    </a:clrScheme>
    <a:fontScheme name="Custom">
      <a:majorFont>
        <a:latin typeface="Arial"/>
        <a:ea typeface=""/>
        <a:cs typeface=""/>
      </a:majorFont>
      <a:minorFont>
        <a:latin typeface="Arial"/>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 cap="sq">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spcBef>
            <a:spcPts val="300"/>
          </a:spcBef>
          <a:spcAft>
            <a:spcPts val="300"/>
          </a:spcAft>
          <a:defRPr sz="1600" dirty="0" err="1">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cap="flat">
          <a:solidFill>
            <a:schemeClr val="tx1"/>
          </a:solidFill>
          <a:miter lim="800000"/>
          <a:tailEnd type="none"/>
        </a:ln>
      </a:spPr>
      <a:bodyPr/>
      <a:lstStyle/>
      <a:style>
        <a:lnRef idx="1">
          <a:schemeClr val="accent1"/>
        </a:lnRef>
        <a:fillRef idx="0">
          <a:schemeClr val="accent1"/>
        </a:fillRef>
        <a:effectRef idx="0">
          <a:schemeClr val="accent1"/>
        </a:effectRef>
        <a:fontRef idx="minor">
          <a:schemeClr val="tx1"/>
        </a:fontRef>
      </a:style>
    </a:lnDef>
    <a:txDef>
      <a:spPr>
        <a:ln w="6350">
          <a:noFill/>
          <a:miter lim="800000"/>
        </a:ln>
      </a:spPr>
      <a:bodyPr vert="horz" wrap="square" lIns="0" tIns="0" rIns="0" bIns="0" rtlCol="0">
        <a:noAutofit/>
      </a:bodyPr>
      <a:lstStyle>
        <a:defPPr algn="l">
          <a:spcBef>
            <a:spcPts val="300"/>
          </a:spcBef>
          <a:spcAft>
            <a:spcPts val="300"/>
          </a:spcAft>
          <a:buNone/>
          <a:defRPr sz="1600" dirty="0" smtClean="0"/>
        </a:defPPr>
      </a:lstStyle>
    </a:txDef>
  </a:objectDefaults>
  <a:extraClrSchemeLst>
    <a:extraClrScheme>
      <a:clrScheme name="Scheme1">
        <a:dk1>
          <a:srgbClr val="000000"/>
        </a:dk1>
        <a:lt1>
          <a:srgbClr val="FFFFFF"/>
        </a:lt1>
        <a:dk2>
          <a:srgbClr val="FFFFFF"/>
        </a:dk2>
        <a:lt2>
          <a:srgbClr val="FFFFFF"/>
        </a:lt2>
        <a:accent1>
          <a:srgbClr val="1F497D"/>
        </a:accent1>
        <a:accent2>
          <a:srgbClr val="4F81BD"/>
        </a:accent2>
        <a:accent3>
          <a:srgbClr val="C0504D"/>
        </a:accent3>
        <a:accent4>
          <a:srgbClr val="9BBB59"/>
        </a:accent4>
        <a:accent5>
          <a:srgbClr val="00269E"/>
        </a:accent5>
        <a:accent6>
          <a:srgbClr val="4D4D4D"/>
        </a:accent6>
        <a:hlink>
          <a:srgbClr val="0000FF"/>
        </a:hlink>
        <a:folHlink>
          <a:srgbClr val="800080"/>
        </a:folHlink>
      </a:clrScheme>
    </a:extraClrScheme>
  </a:extraClrSchemeLst>
  <a:custClrLst>
    <a:custClr name="Dark Gray">
      <a:srgbClr val="4D4D4D"/>
    </a:custClr>
    <a:custClr name="Mid Gray">
      <a:srgbClr val="7F7F7F"/>
    </a:custClr>
    <a:custClr name="Light Gray">
      <a:srgbClr val="B3B3B3"/>
    </a:custClr>
    <a:custClr name="Super Light Gray">
      <a:srgbClr val="D0D0D0"/>
    </a:custClr>
    <a:custClr name="Pale Gray">
      <a:srgbClr val="E6E6E6"/>
    </a:custClr>
    <a:custClr name="Custom Color6">
      <a:srgbClr val="8064A2"/>
    </a:custClr>
    <a:custClr name="Custom Color7">
      <a:srgbClr val="4BACC6"/>
    </a:custClr>
    <a:custClr name="Custom Color8">
      <a:srgbClr val="F79646"/>
    </a:custClr>
    <a:custClr name="Custom Color9">
      <a:srgbClr val="EEECE1"/>
    </a:custClr>
  </a:custClrLst>
  <a:extLst>
    <a:ext uri="{05A4C25C-085E-4340-85A3-A5531E510DB2}">
      <thm15:themeFamily xmlns:thm15="http://schemas.microsoft.com/office/thememl/2012/main" name="20210518_HAF_Kickoff_v1.potx" id="{A0B862EF-0DE6-4840-AD4F-1140F8E4C274}" vid="{364821FC-BB00-4440-A08F-FB81417C5F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dc119905-464d-4721-bcb1-84ed6b26f144" xsi:nil="true"/>
    <lcf76f155ced4ddcb4097134ff3c332f xmlns="00f635cb-58c7-4c7c-a2be-5f3d12299da6">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517B14D604B3B48B5D202D444E0E01D" ma:contentTypeVersion="12" ma:contentTypeDescription="Create a new document." ma:contentTypeScope="" ma:versionID="9f0e071d3f3d1ed91323eec309a5aec1">
  <xsd:schema xmlns:xsd="http://www.w3.org/2001/XMLSchema" xmlns:xs="http://www.w3.org/2001/XMLSchema" xmlns:p="http://schemas.microsoft.com/office/2006/metadata/properties" xmlns:ns2="00f635cb-58c7-4c7c-a2be-5f3d12299da6" xmlns:ns3="dc119905-464d-4721-bcb1-84ed6b26f144" targetNamespace="http://schemas.microsoft.com/office/2006/metadata/properties" ma:root="true" ma:fieldsID="f899fb4bd9a6fc178a7b64ac3985bfaa" ns2:_="" ns3:_="">
    <xsd:import namespace="00f635cb-58c7-4c7c-a2be-5f3d12299da6"/>
    <xsd:import namespace="dc119905-464d-4721-bcb1-84ed6b26f144"/>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0f635cb-58c7-4c7c-a2be-5f3d12299da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9f123c60-6d59-4beb-a46f-4c7d903a1f29"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c119905-464d-4721-bcb1-84ed6b26f144"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12721042-d6a3-44fb-989f-696d1307e643}" ma:internalName="TaxCatchAll" ma:showField="CatchAllData" ma:web="dc119905-464d-4721-bcb1-84ed6b26f14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E111BB3-6091-45DD-8E22-425CEAE2FC56}">
  <ds:schemaRefs>
    <ds:schemaRef ds:uri="00f635cb-58c7-4c7c-a2be-5f3d12299da6"/>
    <ds:schemaRef ds:uri="dc119905-464d-4721-bcb1-84ed6b26f14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B23C8FED-CEB0-4D0B-AD68-8E940203FB53}">
  <ds:schemaRefs>
    <ds:schemaRef ds:uri="00f635cb-58c7-4c7c-a2be-5f3d12299da6"/>
    <ds:schemaRef ds:uri="dc119905-464d-4721-bcb1-84ed6b26f14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69879CA0-DAEF-4A32-952C-8A46A48293F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Widescreen</PresentationFormat>
  <Slides>21</Slides>
  <Notes>21</Notes>
  <HiddenSlides>0</HiddenSlide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White</vt:lpstr>
      <vt:lpstr>Seasonal Communities Advisory Council  Regulation Working Group Report Back</vt:lpstr>
      <vt:lpstr>Agenda</vt:lpstr>
      <vt:lpstr>Working Group Process</vt:lpstr>
      <vt:lpstr>PowerPoint Presentation</vt:lpstr>
      <vt:lpstr>Metrics &amp; Further Designations Recommendations</vt:lpstr>
      <vt:lpstr>Recommendations: Definitions &amp; Data Analysis</vt:lpstr>
      <vt:lpstr>Recommendations: Designation Process</vt:lpstr>
      <vt:lpstr>Recommendations: Designation Process (cont.)</vt:lpstr>
      <vt:lpstr>Tools &amp; Requirements Recommendations</vt:lpstr>
      <vt:lpstr>Recommendations: Definitions &amp; Scope</vt:lpstr>
      <vt:lpstr>Recommendations: Adoption &amp; Implementation Timeline</vt:lpstr>
      <vt:lpstr>Recommendations: Waiving Requirements &amp; Future Tools</vt:lpstr>
      <vt:lpstr>Year-Round Housing Recommendations</vt:lpstr>
      <vt:lpstr>Recommendations: Definitions </vt:lpstr>
      <vt:lpstr>Recommendations: Definitions (cont.)</vt:lpstr>
      <vt:lpstr>Recommendations: Year-Round Housing Trusts</vt:lpstr>
      <vt:lpstr>Recommendations: Year-Round Deed Restrictions</vt:lpstr>
      <vt:lpstr>Questions?</vt:lpstr>
      <vt:lpstr>Timeline &amp; Next Steps</vt:lpstr>
      <vt:lpstr>Timeline</vt:lpstr>
      <vt:lpstr>Next Steps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ANF Template</dc:title>
  <dc:creator>Bryant, Benjamin (EOHLC)</dc:creator>
  <cp:revision>15</cp:revision>
  <cp:lastPrinted>2025-03-06T23:17:35Z</cp:lastPrinted>
  <dcterms:created xsi:type="dcterms:W3CDTF">2021-09-26T22:27:24Z</dcterms:created>
  <dcterms:modified xsi:type="dcterms:W3CDTF">2025-05-20T15:11:04Z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lideSubTitleWidth">
    <vt:r8>9.80000019073486</vt:r8>
  </property>
  <property fmtid="{D5CDD505-2E9C-101B-9397-08002B2CF9AE}" pid="3" name="AutoPageNumberingON">
    <vt:bool>true</vt:bool>
  </property>
  <property fmtid="{D5CDD505-2E9C-101B-9397-08002B2CF9AE}" pid="4" name="TabStyleTOC">
    <vt:bool>false</vt:bool>
  </property>
  <property fmtid="{D5CDD505-2E9C-101B-9397-08002B2CF9AE}" pid="5" name="MediaServiceImageTags">
    <vt:lpwstr/>
  </property>
  <property fmtid="{D5CDD505-2E9C-101B-9397-08002B2CF9AE}" pid="6" name="ContentTypeId">
    <vt:lpwstr>0x0101001517B14D604B3B48B5D202D444E0E01D</vt:lpwstr>
  </property>
</Properties>
</file>