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4"/>
    <p:sldMasterId id="2147483693" r:id="rId5"/>
    <p:sldMasterId id="2147483701" r:id="rId6"/>
    <p:sldMasterId id="2147483714" r:id="rId7"/>
  </p:sldMasterIdLst>
  <p:notesMasterIdLst>
    <p:notesMasterId r:id="rId17"/>
  </p:notesMasterIdLst>
  <p:sldIdLst>
    <p:sldId id="256" r:id="rId8"/>
    <p:sldId id="2145705583" r:id="rId9"/>
    <p:sldId id="2145705641" r:id="rId10"/>
    <p:sldId id="2146847999" r:id="rId11"/>
    <p:sldId id="2146848003" r:id="rId12"/>
    <p:sldId id="2146848004" r:id="rId13"/>
    <p:sldId id="2146848005" r:id="rId14"/>
    <p:sldId id="2145705702" r:id="rId15"/>
    <p:sldId id="2145705740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218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21B9E0C-1823-9ABF-8D52-FAC168531F6B}" name="Delaney, Megan R. (A&amp;F)" initials="DMR(" userId="S::Megan.R.Delaney2@mass.gov::730d6824-8d60-4eb8-89aa-b1380896617a" providerId="AD"/>
  <p188:author id="{9752AE1A-BD6E-C802-793E-6B450C9BDE1C}" name="Stone, Ben (EOHLC)" initials="S(" userId="S::ben.stone@mass.gov::0f424737-e0a8-485e-8b2b-d868465df3b2" providerId="AD"/>
  <p188:author id="{DDF49221-BD9C-7E7D-BD1D-1FED62A37D93}" name="Simao, Conor (A&amp;F)" initials="S(" userId="S::conor.simao@mass.gov::24a3fdc9-76f9-44a5-9eb3-4d4cffee8da6" providerId="AD"/>
  <p188:author id="{02DF5826-D80F-0AD6-7A68-3C181699E5B1}" name="Marceau, Amelia (A&amp;F)" initials="M(" userId="S::amelia.marceau@mass.gov::6c42bb6f-22e3-476b-a51a-b4799ff4565c" providerId="AD"/>
  <p188:author id="{0F560030-612C-8125-DAE7-D4DDF11834FF}" name="Cuddy, Joshua (EOHLC)" initials="CJ" userId="S::joshua.cuddy@mass.gov::fe00c576-5af3-4d2a-ade8-c0f212999735" providerId="AD"/>
  <p188:author id="{87268935-4B0D-9DCD-E85C-FDE5BA153150}" name="Rooney, Jake (A&amp;F)" initials="R(" userId="S::jake.rooney@mass.gov::0b895a14-7b0d-4122-bdb6-b61f1a8e0c82" providerId="AD"/>
  <p188:author id="{03BF0441-3D68-6BF3-0FE4-8DAB55A9CE1E}" name="Caljouw, John (A&amp;F)" initials="CJ(" userId="S::john.Caljouw@mass.gov::98f79e61-9be3-4869-99d8-e269d906329f" providerId="AD"/>
  <p188:author id="{80AAC445-F916-5087-4AF0-9E650705E59A}" name="Taronas, Laura (A&amp;F)" initials="T(" userId="S::laura.taronas@mass.gov::e61f96bf-22d5-46a2-8cbd-f483af5681fd" providerId="AD"/>
  <p188:author id="{1470584B-79CF-69EE-322C-2705A162878B}" name="Bryant, Benjamin (EOHLC)" initials="BB(" userId="S::Benjamin.Bryant@mass.gov::d9f20d2d-3d0a-4c4c-bc1c-5d95aab57509" providerId="AD"/>
  <p188:author id="{18CC7F4C-439E-CFA7-BD51-C4E901705248}" name="Dearing, Philip (EOHLC)" initials="DP" userId="S::philip.dearing@mass.gov::ce333ee0-ab1a-4fe1-9c34-5cddae6d31b6" providerId="AD"/>
  <p188:author id="{443E475D-F7FC-48AD-626B-2B54DA243E12}" name="Sullivan, David (EOHLC)" initials="DS" userId="S::David.Sullivan2@mass.gov::84f6fce2-769d-434b-a659-4d43ea5e1c20" providerId="AD"/>
  <p188:author id="{A531355E-2B15-76AA-81D6-FA6682EA9573}" name="Walsh, Matthew (EOHLC)" initials="WM" userId="S::matthew.walsh@mass.gov::6b9d2727-13b7-4fba-bda7-e67533322e9c" providerId="AD"/>
  <p188:author id="{5D0B106C-19C5-C25D-CC22-1F2C9A8B4A47}" name="Rubin, Roberta (EOHLC)" initials="RR" userId="S::roberta.rubin@mass.gov::2cbd6095-3de4-4e08-a541-e182ee3ba991" providerId="AD"/>
  <p188:author id="{755CA26C-E983-2981-90EC-EECEB853650F}" name="McLaughlin, Gina (EOHLC)" initials="M(" userId="S::gina.mclaughlin@mass.gov::34be0a45-b8e4-4c3b-8f50-cef1dc2b6f0b" providerId="AD"/>
  <p188:author id="{7D38A573-056E-60D3-8E60-1F2A5A13B5D1}" name="Sullivan, Dana C. (ANF)" initials="DCS" userId="Sullivan, Dana C. (ANF)" providerId="None"/>
  <p188:author id="{DD852876-9768-2730-E848-51568AB9C37A}" name="Ricciarelli, Julia (A&amp;F)" initials="R(" userId="S::julia.ricciarelli@mass.gov::22b536b9-b675-40a9-b573-19d5593eb837" providerId="AD"/>
  <p188:author id="{C631F979-F338-EDEB-5F1D-2578B91121E3}" name="Attia, Mark (A&amp;F)" initials="A(" userId="S::mark.attia@mass.gov::4aeb8811-86d4-4fe3-aa7a-edc5a4bee0c3" providerId="AD"/>
  <p188:author id="{DD67527A-C5DA-C6BC-AF98-9F9921C092EE}" name="Walsh, Matthew (EOHLC)" initials="WM(" userId="S::Matthew.Walsh@mass.gov::6b9d2727-13b7-4fba-bda7-e67533322e9c" providerId="AD"/>
  <p188:author id="{4CAE6795-1068-CD6B-6BD3-1F72B1FA07A8}" name="Jesse Kanson-Benanav" initials="JK" userId="S::JesseKanson-Benanav@abundanthousingma.onmicrosoft.com::4cf58c7c-58fa-4e69-a99b-62f500f06064" providerId="AD"/>
  <p188:author id="{4E2B4199-C085-8E73-9EF6-9AFD60BEE019}" name="DeHaven, Carter (A&amp;F)" initials="D(" userId="S::carter.dehaven@mass.gov::481c3a8d-9d64-40e7-8e99-d539b562e513" providerId="AD"/>
  <p188:author id="{36AB639B-E166-9380-9F55-3ED993DE57A1}" name="Barrese, Sarah (EOHLC)" initials="SB" userId="S::Sarah.Barrese2@mass.gov::60d0b564-cec7-47ef-b244-e30e0cfbf4b7" providerId="AD"/>
  <p188:author id="{7F64CD9D-A50E-A048-F989-5748E3F4AF09}" name="Kluchman, Chris (EOHLC)" initials="CK" userId="S::Chris.Kluchman@mass.gov::3b2805cf-7dc0-4105-8ee7-e9f9424f61fe" providerId="AD"/>
  <p188:author id="{E928B0A5-0EEB-7C36-140C-297ACD6F18B2}" name="Tierney, Sean (EOHLC)" initials="ST" userId="S::Sean.Tierney@mass.gov::7a98376c-9b3b-40c3-bb0f-571004252cd9" providerId="AD"/>
  <p188:author id="{C752CCA5-7AF5-D364-3402-6DA15FFE710B}" name="Cuddy, Joshua (EOHLC)" initials="JC" userId="S::Joshua.Cuddy@mass.gov::fe00c576-5af3-4d2a-ade8-c0f212999735" providerId="AD"/>
  <p188:author id="{557D60B5-E313-7BFF-B708-0D087EF5CC2E}" name="Razzaq, Fatima (EOHLC)" initials="R(" userId="S::fatima.razzaq@mass.gov::cde9a7e3-8673-4b79-b8f3-7056c8fe4543" providerId="AD"/>
  <p188:author id="{250876BA-F1AD-14B1-2976-6B6B94EB1832}" name="Coogan, John (A&amp;F)" initials="CJ(" userId="S::John.Coogan2@mass.gov::9ac26b41-245e-4f87-940c-21856b06aa5b" providerId="AD"/>
  <p188:author id="{2EFB27D2-5561-7D95-F0B4-D9E809F4A868}" name="Shupin, Eric (EOHLC)" initials="S(" userId="S::eric.shupin@mass.gov::c0128860-9151-4cc9-aba2-fd00b56a7c93" providerId="AD"/>
  <p188:author id="{37A928D6-7D11-640A-825D-EF51D928CA94}" name="Simao, Conor (A&amp;F)" initials="SC(" userId="S::Conor.Simao@mass.gov::24a3fdc9-76f9-44a5-9eb3-4d4cffee8da6" providerId="AD"/>
  <p188:author id="{44063EDF-C9FF-F029-E99B-05E45AD09F2D}" name="Renkert, Sara (A&amp;F)" initials="R(" userId="S::sara.renkert@mass.gov::bbfca1a2-6040-42c4-9130-046d166ca358" providerId="AD"/>
  <p188:author id="{08D39AE3-2E1A-88DB-8ACD-0938F12EC3B9}" name="Reardon, Timothy (EOHLC)" initials="RT" userId="S::timothy.reardon2@mass.gov::31339d56-df5e-429b-974c-d8934eead266" providerId="AD"/>
  <p188:author id="{5B6282E4-328C-95C6-0EEE-93E1EB5BFD61}" name="Connors, Kaitlyn (A&amp;F)" initials="CK(" userId="S::Kaitlyn.Connors@mass.gov::40e30303-1c2c-4e3c-8345-7c82e4704ecd" providerId="AD"/>
  <p188:author id="{318524F4-E8AA-09B8-D395-D4B952D3FB85}" name="Christopher Marino" initials="CM" userId="S::Christopher.Marino@mass.gov::6cf04f02-1305-410e-ba8b-a7e1fa5d7de3" providerId="AD"/>
  <p188:author id="{B9E483F5-1E99-AD31-9F70-1FF1F133CDED}" name="DeHaven, Carter (A&amp;F)" initials="CD" userId="S::Carter.DeHaven@mass.gov::481c3a8d-9d64-40e7-8e99-d539b562e513" providerId="AD"/>
  <p188:author id="{874EF8FB-0CE7-0198-341B-19C8688BAF69}" name="Coogan, John (A&amp;F)" initials="C(" userId="S::john.coogan2@mass.gov::9ac26b41-245e-4f87-940c-21856b06aa5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e, Jihae A. (A&amp;F)" initials="LJA(" lastIdx="1" clrIdx="0">
    <p:extLst>
      <p:ext uri="{19B8F6BF-5375-455C-9EA6-DF929625EA0E}">
        <p15:presenceInfo xmlns:p15="http://schemas.microsoft.com/office/powerpoint/2012/main" userId="S::Jihae.A.Lee@mass.gov::f5d32d7f-c765-4fd4-bae8-c6ceadb603e2" providerId="AD"/>
      </p:ext>
    </p:extLst>
  </p:cmAuthor>
  <p:cmAuthor id="2" name="Attia, Mark (A&amp;F)" initials="A(" lastIdx="1" clrIdx="1">
    <p:extLst>
      <p:ext uri="{19B8F6BF-5375-455C-9EA6-DF929625EA0E}">
        <p15:presenceInfo xmlns:p15="http://schemas.microsoft.com/office/powerpoint/2012/main" userId="S::mark.attia@mass.gov::4aeb8811-86d4-4fe3-aa7a-edc5a4bee0c3" providerId="AD"/>
      </p:ext>
    </p:extLst>
  </p:cmAuthor>
  <p:cmAuthor id="3" name="Amanda Lee" initials="AL" lastIdx="1" clrIdx="2">
    <p:extLst>
      <p:ext uri="{19B8F6BF-5375-455C-9EA6-DF929625EA0E}">
        <p15:presenceInfo xmlns:p15="http://schemas.microsoft.com/office/powerpoint/2012/main" userId="S::Amanda.Lee@Jefferies.com::a687420c-f119-4693-8740-1458f753c6f2" providerId="AD"/>
      </p:ext>
    </p:extLst>
  </p:cmAuthor>
  <p:cmAuthor id="4" name="Simao, Conor (A&amp;F)" initials="SC(" lastIdx="6" clrIdx="3">
    <p:extLst>
      <p:ext uri="{19B8F6BF-5375-455C-9EA6-DF929625EA0E}">
        <p15:presenceInfo xmlns:p15="http://schemas.microsoft.com/office/powerpoint/2012/main" userId="S::Conor.Simao@mass.gov::24a3fdc9-76f9-44a5-9eb3-4d4cffee8da6" providerId="AD"/>
      </p:ext>
    </p:extLst>
  </p:cmAuthor>
  <p:cmAuthor id="5" name="Delaney, Megan R. (A&amp;F)" initials="D(" lastIdx="5" clrIdx="4">
    <p:extLst>
      <p:ext uri="{19B8F6BF-5375-455C-9EA6-DF929625EA0E}">
        <p15:presenceInfo xmlns:p15="http://schemas.microsoft.com/office/powerpoint/2012/main" userId="S::megan.r.delaney2@mass.gov::730d6824-8d60-4eb8-89aa-b1380896617a" providerId="AD"/>
      </p:ext>
    </p:extLst>
  </p:cmAuthor>
  <p:cmAuthor id="6" name="Coogan, John (A&amp;F)" initials="C(" lastIdx="2" clrIdx="5">
    <p:extLst>
      <p:ext uri="{19B8F6BF-5375-455C-9EA6-DF929625EA0E}">
        <p15:presenceInfo xmlns:p15="http://schemas.microsoft.com/office/powerpoint/2012/main" userId="S::john.coogan2@mass.gov::9ac26b41-245e-4f87-940c-21856b06aa5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58F"/>
    <a:srgbClr val="FAE2D5"/>
    <a:srgbClr val="E97132"/>
    <a:srgbClr val="D9F2D0"/>
    <a:srgbClr val="F2CEED"/>
    <a:srgbClr val="CAEDFB"/>
    <a:srgbClr val="4EA72E"/>
    <a:srgbClr val="A02B93"/>
    <a:srgbClr val="0F9ED5"/>
    <a:srgbClr val="3885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9A4113-7E24-F661-E6F3-9C32AF702793}" v="29" dt="2025-11-12T19:34:33.536"/>
    <p1510:client id="{8CA41B9C-44BE-2C19-0662-73930D5DBB71}" v="313" dt="2025-11-12T19:15:30.0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150" autoAdjust="0"/>
  </p:normalViewPr>
  <p:slideViewPr>
    <p:cSldViewPr snapToGrid="0">
      <p:cViewPr varScale="1">
        <p:scale>
          <a:sx n="57" d="100"/>
          <a:sy n="57" d="100"/>
        </p:scale>
        <p:origin x="1651" y="48"/>
      </p:cViewPr>
      <p:guideLst>
        <p:guide orient="horz" pos="1080"/>
        <p:guide pos="2184"/>
      </p:guideLst>
    </p:cSldViewPr>
  </p:slideViewPr>
  <p:notesTextViewPr>
    <p:cViewPr>
      <p:scale>
        <a:sx n="1" d="1"/>
        <a:sy n="1" d="1"/>
      </p:scale>
      <p:origin x="0" y="-14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aring, Philip (EOHLC)" userId="S::philip.dearing@mass.gov::ce333ee0-ab1a-4fe1-9c34-5cddae6d31b6" providerId="AD" clId="Web-{169A4113-7E24-F661-E6F3-9C32AF702793}"/>
    <pc:docChg chg="modSld">
      <pc:chgData name="Dearing, Philip (EOHLC)" userId="S::philip.dearing@mass.gov::ce333ee0-ab1a-4fe1-9c34-5cddae6d31b6" providerId="AD" clId="Web-{169A4113-7E24-F661-E6F3-9C32AF702793}" dt="2025-11-12T19:34:33.536" v="20"/>
      <pc:docMkLst>
        <pc:docMk/>
      </pc:docMkLst>
      <pc:sldChg chg="modNotes">
        <pc:chgData name="Dearing, Philip (EOHLC)" userId="S::philip.dearing@mass.gov::ce333ee0-ab1a-4fe1-9c34-5cddae6d31b6" providerId="AD" clId="Web-{169A4113-7E24-F661-E6F3-9C32AF702793}" dt="2025-11-12T19:25:59.057" v="0"/>
        <pc:sldMkLst>
          <pc:docMk/>
          <pc:sldMk cId="847511936" sldId="256"/>
        </pc:sldMkLst>
      </pc:sldChg>
      <pc:sldChg chg="modNotes">
        <pc:chgData name="Dearing, Philip (EOHLC)" userId="S::philip.dearing@mass.gov::ce333ee0-ab1a-4fe1-9c34-5cddae6d31b6" providerId="AD" clId="Web-{169A4113-7E24-F661-E6F3-9C32AF702793}" dt="2025-11-12T19:26:03.260" v="1"/>
        <pc:sldMkLst>
          <pc:docMk/>
          <pc:sldMk cId="2718007075" sldId="2145705583"/>
        </pc:sldMkLst>
      </pc:sldChg>
      <pc:sldChg chg="modNotes">
        <pc:chgData name="Dearing, Philip (EOHLC)" userId="S::philip.dearing@mass.gov::ce333ee0-ab1a-4fe1-9c34-5cddae6d31b6" providerId="AD" clId="Web-{169A4113-7E24-F661-E6F3-9C32AF702793}" dt="2025-11-12T19:26:05.791" v="2"/>
        <pc:sldMkLst>
          <pc:docMk/>
          <pc:sldMk cId="3936441335" sldId="2145705641"/>
        </pc:sldMkLst>
      </pc:sldChg>
      <pc:sldChg chg="modNotes">
        <pc:chgData name="Dearing, Philip (EOHLC)" userId="S::philip.dearing@mass.gov::ce333ee0-ab1a-4fe1-9c34-5cddae6d31b6" providerId="AD" clId="Web-{169A4113-7E24-F661-E6F3-9C32AF702793}" dt="2025-11-12T19:26:09.135" v="3"/>
        <pc:sldMkLst>
          <pc:docMk/>
          <pc:sldMk cId="2091034526" sldId="2145705702"/>
        </pc:sldMkLst>
      </pc:sldChg>
      <pc:sldChg chg="modSp modNotes">
        <pc:chgData name="Dearing, Philip (EOHLC)" userId="S::philip.dearing@mass.gov::ce333ee0-ab1a-4fe1-9c34-5cddae6d31b6" providerId="AD" clId="Web-{169A4113-7E24-F661-E6F3-9C32AF702793}" dt="2025-11-12T19:34:33.536" v="20"/>
        <pc:sldMkLst>
          <pc:docMk/>
          <pc:sldMk cId="1123645404" sldId="2145705740"/>
        </pc:sldMkLst>
        <pc:graphicFrameChg chg="mod modGraphic">
          <ac:chgData name="Dearing, Philip (EOHLC)" userId="S::philip.dearing@mass.gov::ce333ee0-ab1a-4fe1-9c34-5cddae6d31b6" providerId="AD" clId="Web-{169A4113-7E24-F661-E6F3-9C32AF702793}" dt="2025-11-12T19:34:33.536" v="20"/>
          <ac:graphicFrameMkLst>
            <pc:docMk/>
            <pc:sldMk cId="1123645404" sldId="2145705740"/>
            <ac:graphicFrameMk id="3" creationId="{61B6610D-18A3-DD5C-9D4C-784429CE10DA}"/>
          </ac:graphicFrameMkLst>
        </pc:graphicFrameChg>
      </pc:sldChg>
      <pc:sldChg chg="modSp">
        <pc:chgData name="Dearing, Philip (EOHLC)" userId="S::philip.dearing@mass.gov::ce333ee0-ab1a-4fe1-9c34-5cddae6d31b6" providerId="AD" clId="Web-{169A4113-7E24-F661-E6F3-9C32AF702793}" dt="2025-11-12T19:29:51.399" v="8" actId="20577"/>
        <pc:sldMkLst>
          <pc:docMk/>
          <pc:sldMk cId="1481506807" sldId="2146847999"/>
        </pc:sldMkLst>
        <pc:spChg chg="mod">
          <ac:chgData name="Dearing, Philip (EOHLC)" userId="S::philip.dearing@mass.gov::ce333ee0-ab1a-4fe1-9c34-5cddae6d31b6" providerId="AD" clId="Web-{169A4113-7E24-F661-E6F3-9C32AF702793}" dt="2025-11-12T19:29:51.399" v="8" actId="20577"/>
          <ac:spMkLst>
            <pc:docMk/>
            <pc:sldMk cId="1481506807" sldId="2146847999"/>
            <ac:spMk id="6" creationId="{3C930FDC-AFFA-5BA1-24B3-C2E35DD9A854}"/>
          </ac:spMkLst>
        </pc:spChg>
      </pc:sldChg>
      <pc:sldChg chg="modSp">
        <pc:chgData name="Dearing, Philip (EOHLC)" userId="S::philip.dearing@mass.gov::ce333ee0-ab1a-4fe1-9c34-5cddae6d31b6" providerId="AD" clId="Web-{169A4113-7E24-F661-E6F3-9C32AF702793}" dt="2025-11-12T19:34:22.990" v="14" actId="20577"/>
        <pc:sldMkLst>
          <pc:docMk/>
          <pc:sldMk cId="998057896" sldId="2146848003"/>
        </pc:sldMkLst>
        <pc:spChg chg="mod">
          <ac:chgData name="Dearing, Philip (EOHLC)" userId="S::philip.dearing@mass.gov::ce333ee0-ab1a-4fe1-9c34-5cddae6d31b6" providerId="AD" clId="Web-{169A4113-7E24-F661-E6F3-9C32AF702793}" dt="2025-11-12T19:34:22.990" v="14" actId="20577"/>
          <ac:spMkLst>
            <pc:docMk/>
            <pc:sldMk cId="998057896" sldId="2146848003"/>
            <ac:spMk id="6" creationId="{07385BA1-504D-306D-C308-418BED496EA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80168" tIns="40085" rIns="80168" bIns="40085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80168" tIns="40085" rIns="80168" bIns="40085" rtlCol="0"/>
          <a:lstStyle>
            <a:lvl1pPr algn="r">
              <a:defRPr sz="1100"/>
            </a:lvl1pPr>
          </a:lstStyle>
          <a:p>
            <a:fld id="{AAB89070-0BFF-4174-9B51-8A7B8537D771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168" tIns="40085" rIns="80168" bIns="4008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</p:spPr>
        <p:txBody>
          <a:bodyPr vert="horz" lIns="80168" tIns="40085" rIns="80168" bIns="4008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80168" tIns="40085" rIns="80168" bIns="40085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80168" tIns="40085" rIns="80168" bIns="40085" rtlCol="0" anchor="b"/>
          <a:lstStyle>
            <a:lvl1pPr algn="r">
              <a:defRPr sz="1100"/>
            </a:lvl1pPr>
          </a:lstStyle>
          <a:p>
            <a:fld id="{DA14EB8E-230F-42FB-9C39-F1454E168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028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4EB8E-230F-42FB-9C39-F1454E1689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4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4EB8E-230F-42FB-9C39-F1454E1689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3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4EB8E-230F-42FB-9C39-F1454E1689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48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8DB986-C720-4E5C-488E-380E1AC13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E08C1B-9A15-9799-1026-C5FF9115C5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6D3875-C9FB-DAC8-9425-0E9B59FE1A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7A3009-8480-C854-9E29-B0D6EA98BF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14EB8E-230F-42FB-9C39-F1454E1689F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999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E3A6F-618D-BFA4-F575-16162429E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6E8699-6B87-E3E0-34B8-4373189371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8434CC-9FEC-DB44-BE90-E79805842D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D05418-AAE8-7359-621C-6ECB32BB85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14EB8E-230F-42FB-9C39-F1454E1689F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932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C08C99-9955-5668-C29D-BCB49220C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242AA4-5B51-4B6A-045D-B9A4C19684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4EF847-0950-C7CE-A3B9-AA9555C234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6EBED7-6E04-8B4C-147C-4E27F700A9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14EB8E-230F-42FB-9C39-F1454E1689F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843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AF7A3D-B957-954D-FE28-2365452F0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1326CB-5D5D-68A8-D65A-F461CE9445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42B5EF-3DE8-3AA0-B999-63F711E01E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B4D545-C2F6-D077-8449-7546B997A2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14EB8E-230F-42FB-9C39-F1454E1689F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2685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4EB8E-230F-42FB-9C39-F1454E1689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57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B92F27-3D4F-A196-2B95-5AAC54EA0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BA73EC-4CE3-A451-8BDB-94C06B4A49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3C7F3B-8BFA-D74A-9125-1E126AE3B7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10FC85-8D84-31FB-2289-D076957833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4EB8E-230F-42FB-9C39-F1454E1689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0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22.xml"/><Relationship Id="rId7" Type="http://schemas.openxmlformats.org/officeDocument/2006/relationships/oleObject" Target="../embeddings/oleObject2.bin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4.xml"/><Relationship Id="rId10" Type="http://schemas.openxmlformats.org/officeDocument/2006/relationships/image" Target="../media/image5.png"/><Relationship Id="rId4" Type="http://schemas.openxmlformats.org/officeDocument/2006/relationships/tags" Target="../tags/tag23.xml"/><Relationship Id="rId9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75.xml"/><Relationship Id="rId7" Type="http://schemas.openxmlformats.org/officeDocument/2006/relationships/oleObject" Target="../embeddings/oleObject2.bin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9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7" Type="http://schemas.openxmlformats.org/officeDocument/2006/relationships/image" Target="../media/image1.emf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8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7" Type="http://schemas.openxmlformats.org/officeDocument/2006/relationships/image" Target="../media/image1.emf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8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7" Type="http://schemas.openxmlformats.org/officeDocument/2006/relationships/image" Target="../media/image1.emf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89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7" Type="http://schemas.openxmlformats.org/officeDocument/2006/relationships/image" Target="../media/image1.emf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7" Type="http://schemas.openxmlformats.org/officeDocument/2006/relationships/image" Target="../media/image5.png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118.xml"/><Relationship Id="rId7" Type="http://schemas.openxmlformats.org/officeDocument/2006/relationships/oleObject" Target="../embeddings/oleObject2.bin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20.xml"/><Relationship Id="rId10" Type="http://schemas.openxmlformats.org/officeDocument/2006/relationships/image" Target="../media/image5.png"/><Relationship Id="rId4" Type="http://schemas.openxmlformats.org/officeDocument/2006/relationships/tags" Target="../tags/tag119.xml"/><Relationship Id="rId9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123.xml"/><Relationship Id="rId7" Type="http://schemas.openxmlformats.org/officeDocument/2006/relationships/oleObject" Target="../embeddings/oleObject2.bin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25.xml"/><Relationship Id="rId4" Type="http://schemas.openxmlformats.org/officeDocument/2006/relationships/tags" Target="../tags/tag124.xml"/><Relationship Id="rId9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7" Type="http://schemas.openxmlformats.org/officeDocument/2006/relationships/image" Target="../media/image1.emf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29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32.xml"/><Relationship Id="rId7" Type="http://schemas.openxmlformats.org/officeDocument/2006/relationships/image" Target="../media/image1.emf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33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27.xml"/><Relationship Id="rId7" Type="http://schemas.openxmlformats.org/officeDocument/2006/relationships/oleObject" Target="../embeddings/oleObject2.bin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9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7" Type="http://schemas.openxmlformats.org/officeDocument/2006/relationships/image" Target="../media/image1.emf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37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40.xml"/><Relationship Id="rId7" Type="http://schemas.openxmlformats.org/officeDocument/2006/relationships/image" Target="../media/image1.emf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4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44.xml"/><Relationship Id="rId7" Type="http://schemas.openxmlformats.org/officeDocument/2006/relationships/image" Target="../media/image5.png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166.xml"/><Relationship Id="rId7" Type="http://schemas.openxmlformats.org/officeDocument/2006/relationships/oleObject" Target="../embeddings/oleObject2.bin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68.xml"/><Relationship Id="rId10" Type="http://schemas.openxmlformats.org/officeDocument/2006/relationships/image" Target="../media/image5.png"/><Relationship Id="rId4" Type="http://schemas.openxmlformats.org/officeDocument/2006/relationships/tags" Target="../tags/tag167.xml"/><Relationship Id="rId9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171.xml"/><Relationship Id="rId7" Type="http://schemas.openxmlformats.org/officeDocument/2006/relationships/oleObject" Target="../embeddings/oleObject2.bin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73.xml"/><Relationship Id="rId4" Type="http://schemas.openxmlformats.org/officeDocument/2006/relationships/tags" Target="../tags/tag172.xml"/><Relationship Id="rId9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176.xml"/><Relationship Id="rId7" Type="http://schemas.openxmlformats.org/officeDocument/2006/relationships/image" Target="../media/image1.emf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177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180.xml"/><Relationship Id="rId7" Type="http://schemas.openxmlformats.org/officeDocument/2006/relationships/image" Target="../media/image1.emf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18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184.xml"/><Relationship Id="rId7" Type="http://schemas.openxmlformats.org/officeDocument/2006/relationships/image" Target="../media/image1.emf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185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188.xml"/><Relationship Id="rId7" Type="http://schemas.openxmlformats.org/officeDocument/2006/relationships/image" Target="../media/image1.emf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189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192.xml"/><Relationship Id="rId7" Type="http://schemas.openxmlformats.org/officeDocument/2006/relationships/image" Target="../media/image5.png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1.emf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1.emf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image" Target="../media/image1.emf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image" Target="../media/image1.emf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7" Type="http://schemas.openxmlformats.org/officeDocument/2006/relationships/image" Target="../media/image5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70.xml"/><Relationship Id="rId7" Type="http://schemas.openxmlformats.org/officeDocument/2006/relationships/oleObject" Target="../embeddings/oleObject2.bin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2.xml"/><Relationship Id="rId10" Type="http://schemas.openxmlformats.org/officeDocument/2006/relationships/image" Target="../media/image5.png"/><Relationship Id="rId4" Type="http://schemas.openxmlformats.org/officeDocument/2006/relationships/tags" Target="../tags/tag71.xml"/><Relationship Id="rId9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9F20DF4-2614-7F5A-76D3-4F3EABFDBF30}"/>
              </a:ext>
            </a:extLst>
          </p:cNvPr>
          <p:cNvSpPr/>
          <p:nvPr userDrawn="1"/>
        </p:nvSpPr>
        <p:spPr>
          <a:xfrm>
            <a:off x="0" y="0"/>
            <a:ext cx="7278624" cy="6858000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accent1"/>
              </a:solidFill>
            </a:endParaRPr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769644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550800" y="5187276"/>
            <a:ext cx="6173979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marL="0" indent="0" algn="ctr">
              <a:buNone/>
              <a:defRPr lang="en-US" sz="1400" dirty="0">
                <a:solidFill>
                  <a:schemeClr val="accent1"/>
                </a:solidFill>
              </a:defRPr>
            </a:lvl1pPr>
          </a:lstStyle>
          <a:p>
            <a:pPr marL="228600" lvl="0" indent="-228600"/>
            <a:r>
              <a:rPr lang="en-US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1941" y="4769667"/>
            <a:ext cx="6173979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marL="0" indent="0" algn="ctr">
              <a:buNone/>
              <a:defRPr lang="en-US" sz="2000" dirty="0">
                <a:solidFill>
                  <a:schemeClr val="accent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1941" y="3294404"/>
            <a:ext cx="6173979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 algn="ctr">
              <a:defRPr lang="en-US" sz="44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3D0C57-9906-930F-C061-20C2B969751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278624" y="0"/>
            <a:ext cx="4913376" cy="6858000"/>
          </a:xfrm>
          <a:prstGeom prst="rect">
            <a:avLst/>
          </a:prstGeom>
        </p:spPr>
      </p:pic>
      <p:pic>
        <p:nvPicPr>
          <p:cNvPr id="10" name="Picture 2" descr="Seal of Massachusetts - Wikipedia">
            <a:extLst>
              <a:ext uri="{FF2B5EF4-FFF2-40B4-BE49-F238E27FC236}">
                <a16:creationId xmlns:a16="http://schemas.microsoft.com/office/drawing/2014/main" id="{240B148E-504A-11A8-DFC1-2E317A8ED1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30" y="895739"/>
            <a:ext cx="1353127" cy="13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4C31E0-FE61-6220-BFB9-B1E9B7A0E32D}"/>
              </a:ext>
            </a:extLst>
          </p:cNvPr>
          <p:cNvCxnSpPr/>
          <p:nvPr userDrawn="1"/>
        </p:nvCxnSpPr>
        <p:spPr>
          <a:xfrm>
            <a:off x="2211353" y="914236"/>
            <a:ext cx="0" cy="1334278"/>
          </a:xfrm>
          <a:prstGeom prst="line">
            <a:avLst/>
          </a:prstGeom>
          <a:ln w="571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40EB922-D971-A4F7-34F9-8EF47A437A1F}"/>
              </a:ext>
            </a:extLst>
          </p:cNvPr>
          <p:cNvSpPr txBox="1"/>
          <p:nvPr userDrawn="1"/>
        </p:nvSpPr>
        <p:spPr>
          <a:xfrm>
            <a:off x="2464027" y="1100360"/>
            <a:ext cx="3778900" cy="32682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000" b="1">
                <a:solidFill>
                  <a:schemeClr val="accent1"/>
                </a:solidFill>
              </a:rPr>
              <a:t>Commonwealth of Massachusetts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5A5555-129C-09F4-91DC-889097E4247D}"/>
              </a:ext>
            </a:extLst>
          </p:cNvPr>
          <p:cNvSpPr txBox="1"/>
          <p:nvPr userDrawn="1"/>
        </p:nvSpPr>
        <p:spPr>
          <a:xfrm>
            <a:off x="2477650" y="1503684"/>
            <a:ext cx="4161455" cy="74483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1"/>
                </a:solidFill>
              </a:rPr>
              <a:t>Executive Office of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1"/>
                </a:solidFill>
              </a:rPr>
              <a:t>Housing and Livable Communities</a:t>
            </a:r>
          </a:p>
        </p:txBody>
      </p:sp>
    </p:spTree>
    <p:extLst>
      <p:ext uri="{BB962C8B-B14F-4D97-AF65-F5344CB8AC3E}">
        <p14:creationId xmlns:p14="http://schemas.microsoft.com/office/powerpoint/2010/main" val="2323909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DCFBF15-1051-FCF6-43DD-23A96E7E4983}"/>
              </a:ext>
            </a:extLst>
          </p:cNvPr>
          <p:cNvSpPr/>
          <p:nvPr userDrawn="1"/>
        </p:nvSpPr>
        <p:spPr>
          <a:xfrm>
            <a:off x="0" y="0"/>
            <a:ext cx="12191404" cy="6858000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</a:endParaRPr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769644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2893929" y="3454055"/>
            <a:ext cx="8181508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marL="0" indent="0" algn="ctr">
              <a:buNone/>
              <a:defRPr lang="en-US" sz="2000" dirty="0">
                <a:solidFill>
                  <a:schemeClr val="accent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2893929" y="2655901"/>
            <a:ext cx="8181508" cy="6771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 algn="ctr">
              <a:defRPr lang="en-US" sz="44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" name="Picture 2" descr="Seal of Massachusetts - Wikipedia">
            <a:extLst>
              <a:ext uri="{FF2B5EF4-FFF2-40B4-BE49-F238E27FC236}">
                <a16:creationId xmlns:a16="http://schemas.microsoft.com/office/drawing/2014/main" id="{240B148E-504A-11A8-DFC1-2E317A8ED1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23" y="2305359"/>
            <a:ext cx="1778045" cy="177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">
            <a:extLst>
              <a:ext uri="{FF2B5EF4-FFF2-40B4-BE49-F238E27FC236}">
                <a16:creationId xmlns:a16="http://schemas.microsoft.com/office/drawing/2014/main" id="{A4EEE50B-DE53-0267-B987-86DDCD5611E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DC07408-8552-DE7C-EE84-27BD15DAEB34}"/>
              </a:ext>
            </a:extLst>
          </p:cNvPr>
          <p:cNvCxnSpPr>
            <a:cxnSpLocks/>
          </p:cNvCxnSpPr>
          <p:nvPr userDrawn="1"/>
        </p:nvCxnSpPr>
        <p:spPr>
          <a:xfrm>
            <a:off x="2621900" y="2305359"/>
            <a:ext cx="0" cy="1777582"/>
          </a:xfrm>
          <a:prstGeom prst="line">
            <a:avLst/>
          </a:prstGeom>
          <a:ln w="571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01868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7017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13" imgH="416" progId="TCLayout.ActiveDocument.1">
                  <p:embed/>
                </p:oleObj>
              </mc:Choice>
              <mc:Fallback>
                <p:oleObj name="think-cell Slide" r:id="rId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BD363-9B0F-4C6C-AEB1-A224173E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0E5C6D73-C03E-A17A-DB6A-E78B3DA818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4037" y="1101337"/>
            <a:ext cx="11082528" cy="276999"/>
          </a:xfrm>
        </p:spPr>
        <p:txBody>
          <a:bodyPr/>
          <a:lstStyle>
            <a:lvl1pPr marL="0" indent="0">
              <a:buNone/>
              <a:defRPr b="1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33518322-8913-5D27-9601-BFE9BEFB4AB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94892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7017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13" imgH="416" progId="TCLayout.ActiveDocument.1">
                  <p:embed/>
                </p:oleObj>
              </mc:Choice>
              <mc:Fallback>
                <p:oleObj name="think-cell Slide" r:id="rId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BD363-9B0F-4C6C-AEB1-A224173E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323EB21B-95AA-2B4C-9134-1269A575FFFE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87370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7017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13" imgH="416" progId="TCLayout.ActiveDocument.1">
                  <p:embed/>
                </p:oleObj>
              </mc:Choice>
              <mc:Fallback>
                <p:oleObj name="think-cell Slide" r:id="rId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BD363-9B0F-4C6C-AEB1-A224173E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264D26E-6FA9-ED28-5A65-6241195C2D8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4037" y="1514475"/>
            <a:ext cx="11082528" cy="4857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2E21AFB-10B9-74DC-B192-87E6947FA2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4037" y="1101337"/>
            <a:ext cx="11082528" cy="276999"/>
          </a:xfrm>
        </p:spPr>
        <p:txBody>
          <a:bodyPr/>
          <a:lstStyle>
            <a:lvl1pPr marL="0" indent="0">
              <a:buNone/>
              <a:defRPr b="1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FDB5644E-EE7D-06EC-1B37-CA063FC4E5E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91985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7017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13" imgH="416" progId="TCLayout.ActiveDocument.1">
                  <p:embed/>
                </p:oleObj>
              </mc:Choice>
              <mc:Fallback>
                <p:oleObj name="think-cell Slide" r:id="rId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BD363-9B0F-4C6C-AEB1-A224173E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264D26E-6FA9-ED28-5A65-6241195C2D8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4735" y="1514475"/>
            <a:ext cx="5438775" cy="4857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D3CB03F8-3FD8-C7CD-0FF1-0432A52AACA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98489" y="1514475"/>
            <a:ext cx="5438775" cy="4857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454CE8EF-B3B7-CDFC-9AF7-EE2F780B20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7" y="1101337"/>
            <a:ext cx="11082528" cy="276999"/>
          </a:xfrm>
        </p:spPr>
        <p:txBody>
          <a:bodyPr/>
          <a:lstStyle>
            <a:lvl1pPr marL="0" indent="0">
              <a:buNone/>
              <a:defRPr b="1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8824416D-AFE6-08A7-E4B9-0CFE919218E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34646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820009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pic>
        <p:nvPicPr>
          <p:cNvPr id="6" name="Picture 2" descr="Seal of Massachusetts - Wikipedia">
            <a:extLst>
              <a:ext uri="{FF2B5EF4-FFF2-40B4-BE49-F238E27FC236}">
                <a16:creationId xmlns:a16="http://schemas.microsoft.com/office/drawing/2014/main" id="{80C093E0-C817-4F0A-A377-B08ED9F22A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80" y="65317"/>
            <a:ext cx="845972" cy="84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">
            <a:extLst>
              <a:ext uri="{FF2B5EF4-FFF2-40B4-BE49-F238E27FC236}">
                <a16:creationId xmlns:a16="http://schemas.microsoft.com/office/drawing/2014/main" id="{4A14795E-7C1B-5C31-ACF6-1E34D7B703C2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74466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9F20DF4-2614-7F5A-76D3-4F3EABFDBF30}"/>
              </a:ext>
            </a:extLst>
          </p:cNvPr>
          <p:cNvSpPr/>
          <p:nvPr userDrawn="1"/>
        </p:nvSpPr>
        <p:spPr>
          <a:xfrm>
            <a:off x="0" y="0"/>
            <a:ext cx="7278624" cy="6858000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accent1"/>
              </a:solidFill>
            </a:endParaRPr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769644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550800" y="5187276"/>
            <a:ext cx="6173979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marL="0" indent="0" algn="ctr">
              <a:buNone/>
              <a:defRPr lang="en-US" sz="1400" dirty="0">
                <a:solidFill>
                  <a:schemeClr val="accent1"/>
                </a:solidFill>
              </a:defRPr>
            </a:lvl1pPr>
          </a:lstStyle>
          <a:p>
            <a:pPr marL="228600" lvl="0" indent="-228600"/>
            <a:r>
              <a:rPr lang="en-US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1941" y="4769667"/>
            <a:ext cx="6173979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marL="0" indent="0" algn="ctr">
              <a:buNone/>
              <a:defRPr lang="en-US" sz="2000" dirty="0">
                <a:solidFill>
                  <a:schemeClr val="accent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1941" y="3294404"/>
            <a:ext cx="6173979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 algn="ctr">
              <a:defRPr lang="en-US" sz="44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3D0C57-9906-930F-C061-20C2B969751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278624" y="0"/>
            <a:ext cx="4913376" cy="6858000"/>
          </a:xfrm>
          <a:prstGeom prst="rect">
            <a:avLst/>
          </a:prstGeom>
        </p:spPr>
      </p:pic>
      <p:pic>
        <p:nvPicPr>
          <p:cNvPr id="10" name="Picture 2" descr="Seal of Massachusetts - Wikipedia">
            <a:extLst>
              <a:ext uri="{FF2B5EF4-FFF2-40B4-BE49-F238E27FC236}">
                <a16:creationId xmlns:a16="http://schemas.microsoft.com/office/drawing/2014/main" id="{240B148E-504A-11A8-DFC1-2E317A8ED1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30" y="895739"/>
            <a:ext cx="1353127" cy="13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4C31E0-FE61-6220-BFB9-B1E9B7A0E32D}"/>
              </a:ext>
            </a:extLst>
          </p:cNvPr>
          <p:cNvCxnSpPr/>
          <p:nvPr userDrawn="1"/>
        </p:nvCxnSpPr>
        <p:spPr>
          <a:xfrm>
            <a:off x="2211353" y="914236"/>
            <a:ext cx="0" cy="1334278"/>
          </a:xfrm>
          <a:prstGeom prst="line">
            <a:avLst/>
          </a:prstGeom>
          <a:ln w="571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40EB922-D971-A4F7-34F9-8EF47A437A1F}"/>
              </a:ext>
            </a:extLst>
          </p:cNvPr>
          <p:cNvSpPr txBox="1"/>
          <p:nvPr userDrawn="1"/>
        </p:nvSpPr>
        <p:spPr>
          <a:xfrm>
            <a:off x="2464027" y="1100360"/>
            <a:ext cx="3778900" cy="32682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000" b="1">
                <a:solidFill>
                  <a:schemeClr val="accent1"/>
                </a:solidFill>
              </a:rPr>
              <a:t>Commonwealth of Massachusetts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5A5555-129C-09F4-91DC-889097E4247D}"/>
              </a:ext>
            </a:extLst>
          </p:cNvPr>
          <p:cNvSpPr txBox="1"/>
          <p:nvPr userDrawn="1"/>
        </p:nvSpPr>
        <p:spPr>
          <a:xfrm>
            <a:off x="2477650" y="1503684"/>
            <a:ext cx="4161455" cy="74483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1"/>
                </a:solidFill>
              </a:rPr>
              <a:t>Executive Office of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1"/>
                </a:solidFill>
              </a:rPr>
              <a:t>Housing and Livable Communities</a:t>
            </a:r>
          </a:p>
        </p:txBody>
      </p:sp>
    </p:spTree>
    <p:extLst>
      <p:ext uri="{BB962C8B-B14F-4D97-AF65-F5344CB8AC3E}">
        <p14:creationId xmlns:p14="http://schemas.microsoft.com/office/powerpoint/2010/main" val="871280860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DCFBF15-1051-FCF6-43DD-23A96E7E4983}"/>
              </a:ext>
            </a:extLst>
          </p:cNvPr>
          <p:cNvSpPr/>
          <p:nvPr userDrawn="1"/>
        </p:nvSpPr>
        <p:spPr>
          <a:xfrm>
            <a:off x="0" y="0"/>
            <a:ext cx="12191404" cy="6858000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</a:endParaRPr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769644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2893929" y="3454055"/>
            <a:ext cx="8181508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marL="0" indent="0" algn="ctr">
              <a:buNone/>
              <a:defRPr lang="en-US" sz="2000" dirty="0">
                <a:solidFill>
                  <a:schemeClr val="accent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2893929" y="2655901"/>
            <a:ext cx="8181508" cy="6771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 algn="ctr">
              <a:defRPr lang="en-US" sz="44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" name="Picture 2" descr="Seal of Massachusetts - Wikipedia">
            <a:extLst>
              <a:ext uri="{FF2B5EF4-FFF2-40B4-BE49-F238E27FC236}">
                <a16:creationId xmlns:a16="http://schemas.microsoft.com/office/drawing/2014/main" id="{240B148E-504A-11A8-DFC1-2E317A8ED1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23" y="2305359"/>
            <a:ext cx="1778045" cy="177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">
            <a:extLst>
              <a:ext uri="{FF2B5EF4-FFF2-40B4-BE49-F238E27FC236}">
                <a16:creationId xmlns:a16="http://schemas.microsoft.com/office/drawing/2014/main" id="{A4EEE50B-DE53-0267-B987-86DDCD5611E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DC07408-8552-DE7C-EE84-27BD15DAEB34}"/>
              </a:ext>
            </a:extLst>
          </p:cNvPr>
          <p:cNvCxnSpPr>
            <a:cxnSpLocks/>
          </p:cNvCxnSpPr>
          <p:nvPr userDrawn="1"/>
        </p:nvCxnSpPr>
        <p:spPr>
          <a:xfrm>
            <a:off x="2621900" y="2305359"/>
            <a:ext cx="0" cy="1777582"/>
          </a:xfrm>
          <a:prstGeom prst="line">
            <a:avLst/>
          </a:prstGeom>
          <a:ln w="571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643197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7017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13" imgH="416" progId="TCLayout.ActiveDocument.1">
                  <p:embed/>
                </p:oleObj>
              </mc:Choice>
              <mc:Fallback>
                <p:oleObj name="think-cell Slide" r:id="rId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BD363-9B0F-4C6C-AEB1-A224173E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0E5C6D73-C03E-A17A-DB6A-E78B3DA818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4037" y="1101337"/>
            <a:ext cx="11082528" cy="276999"/>
          </a:xfrm>
        </p:spPr>
        <p:txBody>
          <a:bodyPr/>
          <a:lstStyle>
            <a:lvl1pPr marL="0" indent="0">
              <a:buNone/>
              <a:defRPr b="1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33518322-8913-5D27-9601-BFE9BEFB4AB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561977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7017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13" imgH="416" progId="TCLayout.ActiveDocument.1">
                  <p:embed/>
                </p:oleObj>
              </mc:Choice>
              <mc:Fallback>
                <p:oleObj name="think-cell Slide" r:id="rId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BD363-9B0F-4C6C-AEB1-A224173E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323EB21B-95AA-2B4C-9134-1269A575FFFE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32538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DCFBF15-1051-FCF6-43DD-23A96E7E4983}"/>
              </a:ext>
            </a:extLst>
          </p:cNvPr>
          <p:cNvSpPr/>
          <p:nvPr userDrawn="1"/>
        </p:nvSpPr>
        <p:spPr>
          <a:xfrm>
            <a:off x="0" y="0"/>
            <a:ext cx="12191404" cy="6858000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</a:endParaRPr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769644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2893929" y="3454055"/>
            <a:ext cx="8181508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marL="0" indent="0" algn="ctr">
              <a:buNone/>
              <a:defRPr lang="en-US" sz="2000" dirty="0">
                <a:solidFill>
                  <a:schemeClr val="accent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2893929" y="2655901"/>
            <a:ext cx="8181508" cy="6771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 algn="ctr">
              <a:defRPr lang="en-US" sz="44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" name="Picture 2" descr="Seal of Massachusetts - Wikipedia">
            <a:extLst>
              <a:ext uri="{FF2B5EF4-FFF2-40B4-BE49-F238E27FC236}">
                <a16:creationId xmlns:a16="http://schemas.microsoft.com/office/drawing/2014/main" id="{240B148E-504A-11A8-DFC1-2E317A8ED1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23" y="2305359"/>
            <a:ext cx="1778045" cy="177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">
            <a:extLst>
              <a:ext uri="{FF2B5EF4-FFF2-40B4-BE49-F238E27FC236}">
                <a16:creationId xmlns:a16="http://schemas.microsoft.com/office/drawing/2014/main" id="{A4EEE50B-DE53-0267-B987-86DDCD5611E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DC07408-8552-DE7C-EE84-27BD15DAEB34}"/>
              </a:ext>
            </a:extLst>
          </p:cNvPr>
          <p:cNvCxnSpPr>
            <a:cxnSpLocks/>
          </p:cNvCxnSpPr>
          <p:nvPr userDrawn="1"/>
        </p:nvCxnSpPr>
        <p:spPr>
          <a:xfrm>
            <a:off x="2621900" y="2305359"/>
            <a:ext cx="0" cy="1777582"/>
          </a:xfrm>
          <a:prstGeom prst="line">
            <a:avLst/>
          </a:prstGeom>
          <a:ln w="571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245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7017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13" imgH="416" progId="TCLayout.ActiveDocument.1">
                  <p:embed/>
                </p:oleObj>
              </mc:Choice>
              <mc:Fallback>
                <p:oleObj name="think-cell Slide" r:id="rId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BD363-9B0F-4C6C-AEB1-A224173E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264D26E-6FA9-ED28-5A65-6241195C2D8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4037" y="1514475"/>
            <a:ext cx="11082528" cy="4857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2E21AFB-10B9-74DC-B192-87E6947FA2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4037" y="1101337"/>
            <a:ext cx="11082528" cy="276999"/>
          </a:xfrm>
        </p:spPr>
        <p:txBody>
          <a:bodyPr/>
          <a:lstStyle>
            <a:lvl1pPr marL="0" indent="0">
              <a:buNone/>
              <a:defRPr b="1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FDB5644E-EE7D-06EC-1B37-CA063FC4E5E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182881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7017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13" imgH="416" progId="TCLayout.ActiveDocument.1">
                  <p:embed/>
                </p:oleObj>
              </mc:Choice>
              <mc:Fallback>
                <p:oleObj name="think-cell Slide" r:id="rId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BD363-9B0F-4C6C-AEB1-A224173E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264D26E-6FA9-ED28-5A65-6241195C2D8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4735" y="1514475"/>
            <a:ext cx="5438775" cy="4857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D3CB03F8-3FD8-C7CD-0FF1-0432A52AACA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98489" y="1514475"/>
            <a:ext cx="5438775" cy="4857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454CE8EF-B3B7-CDFC-9AF7-EE2F780B20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7" y="1101337"/>
            <a:ext cx="11082528" cy="276999"/>
          </a:xfrm>
        </p:spPr>
        <p:txBody>
          <a:bodyPr/>
          <a:lstStyle>
            <a:lvl1pPr marL="0" indent="0">
              <a:buNone/>
              <a:defRPr b="1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8824416D-AFE6-08A7-E4B9-0CFE919218E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206944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820009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pic>
        <p:nvPicPr>
          <p:cNvPr id="6" name="Picture 2" descr="Seal of Massachusetts - Wikipedia">
            <a:extLst>
              <a:ext uri="{FF2B5EF4-FFF2-40B4-BE49-F238E27FC236}">
                <a16:creationId xmlns:a16="http://schemas.microsoft.com/office/drawing/2014/main" id="{80C093E0-C817-4F0A-A377-B08ED9F22A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80" y="65317"/>
            <a:ext cx="845972" cy="84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">
            <a:extLst>
              <a:ext uri="{FF2B5EF4-FFF2-40B4-BE49-F238E27FC236}">
                <a16:creationId xmlns:a16="http://schemas.microsoft.com/office/drawing/2014/main" id="{4A14795E-7C1B-5C31-ACF6-1E34D7B703C2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86936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9F20DF4-2614-7F5A-76D3-4F3EABFDBF30}"/>
              </a:ext>
            </a:extLst>
          </p:cNvPr>
          <p:cNvSpPr/>
          <p:nvPr userDrawn="1"/>
        </p:nvSpPr>
        <p:spPr>
          <a:xfrm>
            <a:off x="0" y="0"/>
            <a:ext cx="7278624" cy="6858000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accent1"/>
              </a:solidFill>
            </a:endParaRPr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550800" y="5187276"/>
            <a:ext cx="6173979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marL="0" indent="0" algn="ctr">
              <a:buNone/>
              <a:defRPr lang="en-US" sz="1400" dirty="0">
                <a:solidFill>
                  <a:schemeClr val="accent1"/>
                </a:solidFill>
              </a:defRPr>
            </a:lvl1pPr>
          </a:lstStyle>
          <a:p>
            <a:pPr marL="228600" lvl="0" indent="-228600"/>
            <a:r>
              <a:rPr lang="en-US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1941" y="4769667"/>
            <a:ext cx="6173979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marL="0" indent="0" algn="ctr">
              <a:buNone/>
              <a:defRPr lang="en-US" sz="2000" dirty="0">
                <a:solidFill>
                  <a:schemeClr val="accent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1941" y="3294404"/>
            <a:ext cx="6173979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 algn="ctr">
              <a:defRPr lang="en-US" sz="44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3D0C57-9906-930F-C061-20C2B969751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278624" y="0"/>
            <a:ext cx="4913376" cy="6858000"/>
          </a:xfrm>
          <a:prstGeom prst="rect">
            <a:avLst/>
          </a:prstGeom>
        </p:spPr>
      </p:pic>
      <p:pic>
        <p:nvPicPr>
          <p:cNvPr id="10" name="Picture 2" descr="Seal of Massachusetts - Wikipedia">
            <a:extLst>
              <a:ext uri="{FF2B5EF4-FFF2-40B4-BE49-F238E27FC236}">
                <a16:creationId xmlns:a16="http://schemas.microsoft.com/office/drawing/2014/main" id="{240B148E-504A-11A8-DFC1-2E317A8ED1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30" y="895739"/>
            <a:ext cx="1353127" cy="13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4C31E0-FE61-6220-BFB9-B1E9B7A0E32D}"/>
              </a:ext>
            </a:extLst>
          </p:cNvPr>
          <p:cNvCxnSpPr/>
          <p:nvPr userDrawn="1"/>
        </p:nvCxnSpPr>
        <p:spPr>
          <a:xfrm>
            <a:off x="2211353" y="914236"/>
            <a:ext cx="0" cy="1334278"/>
          </a:xfrm>
          <a:prstGeom prst="line">
            <a:avLst/>
          </a:prstGeom>
          <a:ln w="571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40EB922-D971-A4F7-34F9-8EF47A437A1F}"/>
              </a:ext>
            </a:extLst>
          </p:cNvPr>
          <p:cNvSpPr txBox="1"/>
          <p:nvPr userDrawn="1"/>
        </p:nvSpPr>
        <p:spPr>
          <a:xfrm>
            <a:off x="2464027" y="1100360"/>
            <a:ext cx="3778900" cy="32682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000" b="1">
                <a:solidFill>
                  <a:schemeClr val="accent1"/>
                </a:solidFill>
              </a:rPr>
              <a:t>Commonwealth of Massachusetts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5A5555-129C-09F4-91DC-889097E4247D}"/>
              </a:ext>
            </a:extLst>
          </p:cNvPr>
          <p:cNvSpPr txBox="1"/>
          <p:nvPr userDrawn="1"/>
        </p:nvSpPr>
        <p:spPr>
          <a:xfrm>
            <a:off x="2477650" y="1503684"/>
            <a:ext cx="4161455" cy="74483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1"/>
                </a:solidFill>
              </a:rPr>
              <a:t>Executive Office of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1"/>
                </a:solidFill>
              </a:rPr>
              <a:t>Housing and Livable Communities</a:t>
            </a:r>
          </a:p>
        </p:txBody>
      </p:sp>
    </p:spTree>
    <p:extLst>
      <p:ext uri="{BB962C8B-B14F-4D97-AF65-F5344CB8AC3E}">
        <p14:creationId xmlns:p14="http://schemas.microsoft.com/office/powerpoint/2010/main" val="23239092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DCFBF15-1051-FCF6-43DD-23A96E7E4983}"/>
              </a:ext>
            </a:extLst>
          </p:cNvPr>
          <p:cNvSpPr/>
          <p:nvPr userDrawn="1"/>
        </p:nvSpPr>
        <p:spPr>
          <a:xfrm>
            <a:off x="0" y="0"/>
            <a:ext cx="12191404" cy="6858000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</a:endParaRPr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2893929" y="3454055"/>
            <a:ext cx="8181508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marL="0" indent="0" algn="ctr">
              <a:buNone/>
              <a:defRPr lang="en-US" sz="2000" dirty="0">
                <a:solidFill>
                  <a:schemeClr val="accent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2893929" y="2655901"/>
            <a:ext cx="8181508" cy="6771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 algn="ctr">
              <a:defRPr lang="en-US" sz="44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" name="Picture 2" descr="Seal of Massachusetts - Wikipedia">
            <a:extLst>
              <a:ext uri="{FF2B5EF4-FFF2-40B4-BE49-F238E27FC236}">
                <a16:creationId xmlns:a16="http://schemas.microsoft.com/office/drawing/2014/main" id="{240B148E-504A-11A8-DFC1-2E317A8ED1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23" y="2305359"/>
            <a:ext cx="1778045" cy="177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">
            <a:extLst>
              <a:ext uri="{FF2B5EF4-FFF2-40B4-BE49-F238E27FC236}">
                <a16:creationId xmlns:a16="http://schemas.microsoft.com/office/drawing/2014/main" id="{A4EEE50B-DE53-0267-B987-86DDCD5611E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DC07408-8552-DE7C-EE84-27BD15DAEB34}"/>
              </a:ext>
            </a:extLst>
          </p:cNvPr>
          <p:cNvCxnSpPr>
            <a:cxnSpLocks/>
          </p:cNvCxnSpPr>
          <p:nvPr userDrawn="1"/>
        </p:nvCxnSpPr>
        <p:spPr>
          <a:xfrm>
            <a:off x="2621900" y="2305359"/>
            <a:ext cx="0" cy="1777582"/>
          </a:xfrm>
          <a:prstGeom prst="line">
            <a:avLst/>
          </a:prstGeom>
          <a:ln w="571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245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13" imgH="416" progId="TCLayout.ActiveDocument.1">
                  <p:embed/>
                </p:oleObj>
              </mc:Choice>
              <mc:Fallback>
                <p:oleObj name="think-cell Slide" r:id="rId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BD363-9B0F-4C6C-AEB1-A224173E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0E5C6D73-C03E-A17A-DB6A-E78B3DA818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4037" y="1101337"/>
            <a:ext cx="11082528" cy="276999"/>
          </a:xfrm>
        </p:spPr>
        <p:txBody>
          <a:bodyPr/>
          <a:lstStyle>
            <a:lvl1pPr marL="0" indent="0">
              <a:buNone/>
              <a:defRPr b="1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33518322-8913-5D27-9601-BFE9BEFB4AB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1251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13" imgH="416" progId="TCLayout.ActiveDocument.1">
                  <p:embed/>
                </p:oleObj>
              </mc:Choice>
              <mc:Fallback>
                <p:oleObj name="think-cell Slide" r:id="rId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BD363-9B0F-4C6C-AEB1-A224173E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323EB21B-95AA-2B4C-9134-1269A575FFFE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5248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13" imgH="416" progId="TCLayout.ActiveDocument.1">
                  <p:embed/>
                </p:oleObj>
              </mc:Choice>
              <mc:Fallback>
                <p:oleObj name="think-cell Slide" r:id="rId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BD363-9B0F-4C6C-AEB1-A224173E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264D26E-6FA9-ED28-5A65-6241195C2D8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4037" y="1514475"/>
            <a:ext cx="11082528" cy="4857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2E21AFB-10B9-74DC-B192-87E6947FA2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4037" y="1101337"/>
            <a:ext cx="11082528" cy="276999"/>
          </a:xfrm>
        </p:spPr>
        <p:txBody>
          <a:bodyPr/>
          <a:lstStyle>
            <a:lvl1pPr marL="0" indent="0">
              <a:buNone/>
              <a:defRPr b="1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FDB5644E-EE7D-06EC-1B37-CA063FC4E5E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4718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13" imgH="416" progId="TCLayout.ActiveDocument.1">
                  <p:embed/>
                </p:oleObj>
              </mc:Choice>
              <mc:Fallback>
                <p:oleObj name="think-cell Slide" r:id="rId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BD363-9B0F-4C6C-AEB1-A224173E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264D26E-6FA9-ED28-5A65-6241195C2D8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4735" y="1514475"/>
            <a:ext cx="5438775" cy="4857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D3CB03F8-3FD8-C7CD-0FF1-0432A52AACA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98489" y="1514475"/>
            <a:ext cx="5438775" cy="4857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454CE8EF-B3B7-CDFC-9AF7-EE2F780B20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7" y="1101337"/>
            <a:ext cx="11082528" cy="276999"/>
          </a:xfrm>
        </p:spPr>
        <p:txBody>
          <a:bodyPr/>
          <a:lstStyle>
            <a:lvl1pPr marL="0" indent="0">
              <a:buNone/>
              <a:defRPr b="1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8824416D-AFE6-08A7-E4B9-0CFE919218E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9120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pic>
        <p:nvPicPr>
          <p:cNvPr id="6" name="Picture 2" descr="Seal of Massachusetts - Wikipedia">
            <a:extLst>
              <a:ext uri="{FF2B5EF4-FFF2-40B4-BE49-F238E27FC236}">
                <a16:creationId xmlns:a16="http://schemas.microsoft.com/office/drawing/2014/main" id="{80C093E0-C817-4F0A-A377-B08ED9F22A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80" y="65317"/>
            <a:ext cx="845972" cy="84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">
            <a:extLst>
              <a:ext uri="{FF2B5EF4-FFF2-40B4-BE49-F238E27FC236}">
                <a16:creationId xmlns:a16="http://schemas.microsoft.com/office/drawing/2014/main" id="{4A14795E-7C1B-5C31-ACF6-1E34D7B703C2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258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7017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13" imgH="416" progId="TCLayout.ActiveDocument.1">
                  <p:embed/>
                </p:oleObj>
              </mc:Choice>
              <mc:Fallback>
                <p:oleObj name="think-cell Slide" r:id="rId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BD363-9B0F-4C6C-AEB1-A224173E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0E5C6D73-C03E-A17A-DB6A-E78B3DA818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4037" y="1101337"/>
            <a:ext cx="11082528" cy="276999"/>
          </a:xfrm>
        </p:spPr>
        <p:txBody>
          <a:bodyPr/>
          <a:lstStyle>
            <a:lvl1pPr marL="0" indent="0">
              <a:buNone/>
              <a:defRPr b="1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33518322-8913-5D27-9601-BFE9BEFB4AB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125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7017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13" imgH="416" progId="TCLayout.ActiveDocument.1">
                  <p:embed/>
                </p:oleObj>
              </mc:Choice>
              <mc:Fallback>
                <p:oleObj name="think-cell Slide" r:id="rId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BD363-9B0F-4C6C-AEB1-A224173E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323EB21B-95AA-2B4C-9134-1269A575FFFE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524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7017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13" imgH="416" progId="TCLayout.ActiveDocument.1">
                  <p:embed/>
                </p:oleObj>
              </mc:Choice>
              <mc:Fallback>
                <p:oleObj name="think-cell Slide" r:id="rId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BD363-9B0F-4C6C-AEB1-A224173E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264D26E-6FA9-ED28-5A65-6241195C2D8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4037" y="1514475"/>
            <a:ext cx="11082528" cy="4857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2E21AFB-10B9-74DC-B192-87E6947FA2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4037" y="1101337"/>
            <a:ext cx="11082528" cy="276999"/>
          </a:xfrm>
        </p:spPr>
        <p:txBody>
          <a:bodyPr/>
          <a:lstStyle>
            <a:lvl1pPr marL="0" indent="0">
              <a:buNone/>
              <a:defRPr b="1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FDB5644E-EE7D-06EC-1B37-CA063FC4E5E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471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7017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13" imgH="416" progId="TCLayout.ActiveDocument.1">
                  <p:embed/>
                </p:oleObj>
              </mc:Choice>
              <mc:Fallback>
                <p:oleObj name="think-cell Slide" r:id="rId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BD363-9B0F-4C6C-AEB1-A224173E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264D26E-6FA9-ED28-5A65-6241195C2D8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4735" y="1514475"/>
            <a:ext cx="5438775" cy="4857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D3CB03F8-3FD8-C7CD-0FF1-0432A52AACA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98489" y="1514475"/>
            <a:ext cx="5438775" cy="4857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454CE8EF-B3B7-CDFC-9AF7-EE2F780B20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7" y="1101337"/>
            <a:ext cx="11082528" cy="276999"/>
          </a:xfrm>
        </p:spPr>
        <p:txBody>
          <a:bodyPr/>
          <a:lstStyle>
            <a:lvl1pPr marL="0" indent="0">
              <a:buNone/>
              <a:defRPr b="1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8824416D-AFE6-08A7-E4B9-0CFE919218E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912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820009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pic>
        <p:nvPicPr>
          <p:cNvPr id="6" name="Picture 2" descr="Seal of Massachusetts - Wikipedia">
            <a:extLst>
              <a:ext uri="{FF2B5EF4-FFF2-40B4-BE49-F238E27FC236}">
                <a16:creationId xmlns:a16="http://schemas.microsoft.com/office/drawing/2014/main" id="{80C093E0-C817-4F0A-A377-B08ED9F22A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80" y="65317"/>
            <a:ext cx="845972" cy="84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">
            <a:extLst>
              <a:ext uri="{FF2B5EF4-FFF2-40B4-BE49-F238E27FC236}">
                <a16:creationId xmlns:a16="http://schemas.microsoft.com/office/drawing/2014/main" id="{4A14795E-7C1B-5C31-ACF6-1E34D7B703C2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258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922474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9F20DF4-2614-7F5A-76D3-4F3EABFDBF30}"/>
              </a:ext>
            </a:extLst>
          </p:cNvPr>
          <p:cNvSpPr/>
          <p:nvPr userDrawn="1"/>
        </p:nvSpPr>
        <p:spPr>
          <a:xfrm>
            <a:off x="0" y="0"/>
            <a:ext cx="7278624" cy="6858000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accent1"/>
              </a:solidFill>
            </a:endParaRPr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769644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550800" y="5187276"/>
            <a:ext cx="6173979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marL="0" indent="0" algn="ctr">
              <a:buNone/>
              <a:defRPr lang="en-US" sz="1400" dirty="0">
                <a:solidFill>
                  <a:schemeClr val="accent1"/>
                </a:solidFill>
              </a:defRPr>
            </a:lvl1pPr>
          </a:lstStyle>
          <a:p>
            <a:pPr marL="228600" lvl="0" indent="-228600"/>
            <a:r>
              <a:rPr lang="en-US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1941" y="4769667"/>
            <a:ext cx="6173979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marL="0" indent="0" algn="ctr">
              <a:buNone/>
              <a:defRPr lang="en-US" sz="2000" dirty="0">
                <a:solidFill>
                  <a:schemeClr val="accent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1941" y="3294404"/>
            <a:ext cx="6173979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 algn="ctr">
              <a:defRPr lang="en-US" sz="44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3D0C57-9906-930F-C061-20C2B969751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278624" y="0"/>
            <a:ext cx="4913376" cy="6858000"/>
          </a:xfrm>
          <a:prstGeom prst="rect">
            <a:avLst/>
          </a:prstGeom>
        </p:spPr>
      </p:pic>
      <p:pic>
        <p:nvPicPr>
          <p:cNvPr id="10" name="Picture 2" descr="Seal of Massachusetts - Wikipedia">
            <a:extLst>
              <a:ext uri="{FF2B5EF4-FFF2-40B4-BE49-F238E27FC236}">
                <a16:creationId xmlns:a16="http://schemas.microsoft.com/office/drawing/2014/main" id="{240B148E-504A-11A8-DFC1-2E317A8ED1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30" y="895739"/>
            <a:ext cx="1353127" cy="13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4C31E0-FE61-6220-BFB9-B1E9B7A0E32D}"/>
              </a:ext>
            </a:extLst>
          </p:cNvPr>
          <p:cNvCxnSpPr/>
          <p:nvPr userDrawn="1"/>
        </p:nvCxnSpPr>
        <p:spPr>
          <a:xfrm>
            <a:off x="2211353" y="914236"/>
            <a:ext cx="0" cy="1334278"/>
          </a:xfrm>
          <a:prstGeom prst="line">
            <a:avLst/>
          </a:prstGeom>
          <a:ln w="571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40EB922-D971-A4F7-34F9-8EF47A437A1F}"/>
              </a:ext>
            </a:extLst>
          </p:cNvPr>
          <p:cNvSpPr txBox="1"/>
          <p:nvPr userDrawn="1"/>
        </p:nvSpPr>
        <p:spPr>
          <a:xfrm>
            <a:off x="2464027" y="1100360"/>
            <a:ext cx="3778900" cy="32682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000" b="1">
                <a:solidFill>
                  <a:schemeClr val="accent1"/>
                </a:solidFill>
              </a:rPr>
              <a:t>Commonwealth of Massachusetts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5A5555-129C-09F4-91DC-889097E4247D}"/>
              </a:ext>
            </a:extLst>
          </p:cNvPr>
          <p:cNvSpPr txBox="1"/>
          <p:nvPr userDrawn="1"/>
        </p:nvSpPr>
        <p:spPr>
          <a:xfrm>
            <a:off x="2477650" y="1503684"/>
            <a:ext cx="4161455" cy="74483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1"/>
                </a:solidFill>
              </a:rPr>
              <a:t>Executive Office of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1"/>
                </a:solidFill>
              </a:rPr>
              <a:t>Housing and Livable Communities</a:t>
            </a:r>
          </a:p>
        </p:txBody>
      </p:sp>
    </p:spTree>
    <p:extLst>
      <p:ext uri="{BB962C8B-B14F-4D97-AF65-F5344CB8AC3E}">
        <p14:creationId xmlns:p14="http://schemas.microsoft.com/office/powerpoint/2010/main" val="292685811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4.xml"/><Relationship Id="rId18" Type="http://schemas.openxmlformats.org/officeDocument/2006/relationships/tags" Target="../tags/tag9.xml"/><Relationship Id="rId26" Type="http://schemas.openxmlformats.org/officeDocument/2006/relationships/tags" Target="../tags/tag17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2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3.xml"/><Relationship Id="rId17" Type="http://schemas.openxmlformats.org/officeDocument/2006/relationships/tags" Target="../tags/tag8.xml"/><Relationship Id="rId25" Type="http://schemas.openxmlformats.org/officeDocument/2006/relationships/tags" Target="../tags/tag1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7.xml"/><Relationship Id="rId20" Type="http://schemas.openxmlformats.org/officeDocument/2006/relationships/tags" Target="../tags/tag11.xml"/><Relationship Id="rId29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24" Type="http://schemas.openxmlformats.org/officeDocument/2006/relationships/tags" Target="../tags/tag15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6.xml"/><Relationship Id="rId23" Type="http://schemas.openxmlformats.org/officeDocument/2006/relationships/tags" Target="../tags/tag14.xml"/><Relationship Id="rId28" Type="http://schemas.openxmlformats.org/officeDocument/2006/relationships/tags" Target="../tags/tag19.xml"/><Relationship Id="rId10" Type="http://schemas.openxmlformats.org/officeDocument/2006/relationships/tags" Target="../tags/tag1.xml"/><Relationship Id="rId19" Type="http://schemas.openxmlformats.org/officeDocument/2006/relationships/tags" Target="../tags/tag10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tags" Target="../tags/tag5.xml"/><Relationship Id="rId22" Type="http://schemas.openxmlformats.org/officeDocument/2006/relationships/tags" Target="../tags/tag13.xml"/><Relationship Id="rId27" Type="http://schemas.openxmlformats.org/officeDocument/2006/relationships/tags" Target="../tags/tag18.xml"/><Relationship Id="rId30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tags" Target="../tags/tag53.xml"/><Relationship Id="rId18" Type="http://schemas.openxmlformats.org/officeDocument/2006/relationships/tags" Target="../tags/tag58.xml"/><Relationship Id="rId26" Type="http://schemas.openxmlformats.org/officeDocument/2006/relationships/tags" Target="../tags/tag66.xml"/><Relationship Id="rId3" Type="http://schemas.openxmlformats.org/officeDocument/2006/relationships/slideLayout" Target="../slideLayouts/slideLayout11.xml"/><Relationship Id="rId21" Type="http://schemas.openxmlformats.org/officeDocument/2006/relationships/tags" Target="../tags/tag61.xml"/><Relationship Id="rId7" Type="http://schemas.openxmlformats.org/officeDocument/2006/relationships/slideLayout" Target="../slideLayouts/slideLayout15.xml"/><Relationship Id="rId12" Type="http://schemas.openxmlformats.org/officeDocument/2006/relationships/tags" Target="../tags/tag52.xml"/><Relationship Id="rId17" Type="http://schemas.openxmlformats.org/officeDocument/2006/relationships/tags" Target="../tags/tag57.xml"/><Relationship Id="rId25" Type="http://schemas.openxmlformats.org/officeDocument/2006/relationships/tags" Target="../tags/tag65.xml"/><Relationship Id="rId2" Type="http://schemas.openxmlformats.org/officeDocument/2006/relationships/slideLayout" Target="../slideLayouts/slideLayout10.xml"/><Relationship Id="rId16" Type="http://schemas.openxmlformats.org/officeDocument/2006/relationships/tags" Target="../tags/tag56.xml"/><Relationship Id="rId20" Type="http://schemas.openxmlformats.org/officeDocument/2006/relationships/tags" Target="../tags/tag6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ags" Target="../tags/tag51.xml"/><Relationship Id="rId24" Type="http://schemas.openxmlformats.org/officeDocument/2006/relationships/tags" Target="../tags/tag64.xml"/><Relationship Id="rId5" Type="http://schemas.openxmlformats.org/officeDocument/2006/relationships/slideLayout" Target="../slideLayouts/slideLayout13.xml"/><Relationship Id="rId15" Type="http://schemas.openxmlformats.org/officeDocument/2006/relationships/tags" Target="../tags/tag55.xml"/><Relationship Id="rId23" Type="http://schemas.openxmlformats.org/officeDocument/2006/relationships/tags" Target="../tags/tag63.xml"/><Relationship Id="rId28" Type="http://schemas.openxmlformats.org/officeDocument/2006/relationships/oleObject" Target="../embeddings/oleObject1.bin"/><Relationship Id="rId10" Type="http://schemas.openxmlformats.org/officeDocument/2006/relationships/tags" Target="../tags/tag50.xml"/><Relationship Id="rId19" Type="http://schemas.openxmlformats.org/officeDocument/2006/relationships/tags" Target="../tags/tag59.xml"/><Relationship Id="rId4" Type="http://schemas.openxmlformats.org/officeDocument/2006/relationships/slideLayout" Target="../slideLayouts/slideLayout12.xml"/><Relationship Id="rId9" Type="http://schemas.openxmlformats.org/officeDocument/2006/relationships/tags" Target="../tags/tag49.xml"/><Relationship Id="rId14" Type="http://schemas.openxmlformats.org/officeDocument/2006/relationships/tags" Target="../tags/tag54.xml"/><Relationship Id="rId22" Type="http://schemas.openxmlformats.org/officeDocument/2006/relationships/tags" Target="../tags/tag62.xml"/><Relationship Id="rId27" Type="http://schemas.openxmlformats.org/officeDocument/2006/relationships/tags" Target="../tags/tag67.xml"/><Relationship Id="rId30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13" Type="http://schemas.openxmlformats.org/officeDocument/2006/relationships/tags" Target="../tags/tag101.xml"/><Relationship Id="rId18" Type="http://schemas.openxmlformats.org/officeDocument/2006/relationships/tags" Target="../tags/tag106.xml"/><Relationship Id="rId26" Type="http://schemas.openxmlformats.org/officeDocument/2006/relationships/tags" Target="../tags/tag114.xml"/><Relationship Id="rId3" Type="http://schemas.openxmlformats.org/officeDocument/2006/relationships/slideLayout" Target="../slideLayouts/slideLayout18.xml"/><Relationship Id="rId21" Type="http://schemas.openxmlformats.org/officeDocument/2006/relationships/tags" Target="../tags/tag109.xml"/><Relationship Id="rId7" Type="http://schemas.openxmlformats.org/officeDocument/2006/relationships/slideLayout" Target="../slideLayouts/slideLayout22.xml"/><Relationship Id="rId12" Type="http://schemas.openxmlformats.org/officeDocument/2006/relationships/tags" Target="../tags/tag100.xml"/><Relationship Id="rId17" Type="http://schemas.openxmlformats.org/officeDocument/2006/relationships/tags" Target="../tags/tag105.xml"/><Relationship Id="rId25" Type="http://schemas.openxmlformats.org/officeDocument/2006/relationships/tags" Target="../tags/tag113.xml"/><Relationship Id="rId2" Type="http://schemas.openxmlformats.org/officeDocument/2006/relationships/slideLayout" Target="../slideLayouts/slideLayout17.xml"/><Relationship Id="rId16" Type="http://schemas.openxmlformats.org/officeDocument/2006/relationships/tags" Target="../tags/tag104.xml"/><Relationship Id="rId20" Type="http://schemas.openxmlformats.org/officeDocument/2006/relationships/tags" Target="../tags/tag108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ags" Target="../tags/tag99.xml"/><Relationship Id="rId24" Type="http://schemas.openxmlformats.org/officeDocument/2006/relationships/tags" Target="../tags/tag112.xml"/><Relationship Id="rId5" Type="http://schemas.openxmlformats.org/officeDocument/2006/relationships/slideLayout" Target="../slideLayouts/slideLayout20.xml"/><Relationship Id="rId15" Type="http://schemas.openxmlformats.org/officeDocument/2006/relationships/tags" Target="../tags/tag103.xml"/><Relationship Id="rId23" Type="http://schemas.openxmlformats.org/officeDocument/2006/relationships/tags" Target="../tags/tag111.xml"/><Relationship Id="rId28" Type="http://schemas.openxmlformats.org/officeDocument/2006/relationships/oleObject" Target="../embeddings/oleObject1.bin"/><Relationship Id="rId10" Type="http://schemas.openxmlformats.org/officeDocument/2006/relationships/tags" Target="../tags/tag98.xml"/><Relationship Id="rId19" Type="http://schemas.openxmlformats.org/officeDocument/2006/relationships/tags" Target="../tags/tag107.xml"/><Relationship Id="rId4" Type="http://schemas.openxmlformats.org/officeDocument/2006/relationships/slideLayout" Target="../slideLayouts/slideLayout19.xml"/><Relationship Id="rId9" Type="http://schemas.openxmlformats.org/officeDocument/2006/relationships/tags" Target="../tags/tag97.xml"/><Relationship Id="rId14" Type="http://schemas.openxmlformats.org/officeDocument/2006/relationships/tags" Target="../tags/tag102.xml"/><Relationship Id="rId22" Type="http://schemas.openxmlformats.org/officeDocument/2006/relationships/tags" Target="../tags/tag110.xml"/><Relationship Id="rId27" Type="http://schemas.openxmlformats.org/officeDocument/2006/relationships/tags" Target="../tags/tag115.xml"/><Relationship Id="rId30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13" Type="http://schemas.openxmlformats.org/officeDocument/2006/relationships/tags" Target="../tags/tag149.xml"/><Relationship Id="rId18" Type="http://schemas.openxmlformats.org/officeDocument/2006/relationships/tags" Target="../tags/tag154.xml"/><Relationship Id="rId26" Type="http://schemas.openxmlformats.org/officeDocument/2006/relationships/tags" Target="../tags/tag162.xml"/><Relationship Id="rId3" Type="http://schemas.openxmlformats.org/officeDocument/2006/relationships/slideLayout" Target="../slideLayouts/slideLayout25.xml"/><Relationship Id="rId21" Type="http://schemas.openxmlformats.org/officeDocument/2006/relationships/tags" Target="../tags/tag157.xml"/><Relationship Id="rId7" Type="http://schemas.openxmlformats.org/officeDocument/2006/relationships/slideLayout" Target="../slideLayouts/slideLayout29.xml"/><Relationship Id="rId12" Type="http://schemas.openxmlformats.org/officeDocument/2006/relationships/tags" Target="../tags/tag148.xml"/><Relationship Id="rId17" Type="http://schemas.openxmlformats.org/officeDocument/2006/relationships/tags" Target="../tags/tag153.xml"/><Relationship Id="rId25" Type="http://schemas.openxmlformats.org/officeDocument/2006/relationships/tags" Target="../tags/tag161.xml"/><Relationship Id="rId2" Type="http://schemas.openxmlformats.org/officeDocument/2006/relationships/slideLayout" Target="../slideLayouts/slideLayout24.xml"/><Relationship Id="rId16" Type="http://schemas.openxmlformats.org/officeDocument/2006/relationships/tags" Target="../tags/tag152.xml"/><Relationship Id="rId20" Type="http://schemas.openxmlformats.org/officeDocument/2006/relationships/tags" Target="../tags/tag156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ags" Target="../tags/tag147.xml"/><Relationship Id="rId24" Type="http://schemas.openxmlformats.org/officeDocument/2006/relationships/tags" Target="../tags/tag160.xml"/><Relationship Id="rId5" Type="http://schemas.openxmlformats.org/officeDocument/2006/relationships/slideLayout" Target="../slideLayouts/slideLayout27.xml"/><Relationship Id="rId15" Type="http://schemas.openxmlformats.org/officeDocument/2006/relationships/tags" Target="../tags/tag151.xml"/><Relationship Id="rId23" Type="http://schemas.openxmlformats.org/officeDocument/2006/relationships/tags" Target="../tags/tag159.xml"/><Relationship Id="rId28" Type="http://schemas.openxmlformats.org/officeDocument/2006/relationships/oleObject" Target="../embeddings/oleObject1.bin"/><Relationship Id="rId10" Type="http://schemas.openxmlformats.org/officeDocument/2006/relationships/tags" Target="../tags/tag146.xml"/><Relationship Id="rId19" Type="http://schemas.openxmlformats.org/officeDocument/2006/relationships/tags" Target="../tags/tag155.xml"/><Relationship Id="rId4" Type="http://schemas.openxmlformats.org/officeDocument/2006/relationships/slideLayout" Target="../slideLayouts/slideLayout26.xml"/><Relationship Id="rId9" Type="http://schemas.openxmlformats.org/officeDocument/2006/relationships/tags" Target="../tags/tag145.xml"/><Relationship Id="rId14" Type="http://schemas.openxmlformats.org/officeDocument/2006/relationships/tags" Target="../tags/tag150.xml"/><Relationship Id="rId22" Type="http://schemas.openxmlformats.org/officeDocument/2006/relationships/tags" Target="../tags/tag158.xml"/><Relationship Id="rId27" Type="http://schemas.openxmlformats.org/officeDocument/2006/relationships/tags" Target="../tags/tag163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10359142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9" imgW="413" imgH="416" progId="TCLayout.ActiveDocument.1">
                  <p:embed/>
                </p:oleObj>
              </mc:Choice>
              <mc:Fallback>
                <p:oleObj name="think-cell Slide" r:id="rId2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" name="Rectangle 149">
            <a:extLst>
              <a:ext uri="{FF2B5EF4-FFF2-40B4-BE49-F238E27FC236}">
                <a16:creationId xmlns:a16="http://schemas.microsoft.com/office/drawing/2014/main" id="{FB1479BB-3467-409E-A104-0D87D27AAC4B}"/>
              </a:ext>
            </a:extLst>
          </p:cNvPr>
          <p:cNvSpPr/>
          <p:nvPr userDrawn="1"/>
        </p:nvSpPr>
        <p:spPr>
          <a:xfrm>
            <a:off x="0" y="0"/>
            <a:ext cx="12192000" cy="1003952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11"/>
            </p:custDataLst>
          </p:nvPr>
        </p:nvSpPr>
        <p:spPr>
          <a:xfrm>
            <a:off x="553972" y="6278400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54736" y="172212"/>
            <a:ext cx="1060241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865376"/>
              <a:ext cx="11082528" cy="4352544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331720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88163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1411265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13"/>
            </p:custDataLst>
          </p:nvPr>
        </p:nvSpPr>
        <p:spPr>
          <a:xfrm>
            <a:off x="5987738" y="2170800"/>
            <a:ext cx="3049253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Above Chart Exhibit Title</a:t>
            </a:r>
          </a:p>
          <a:p>
            <a:pPr lvl="0"/>
            <a:r>
              <a:rPr lang="en-US" b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2484655" cy="18158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211646D3-F78C-4B25-8400-C661FAD08A4E}"/>
              </a:ext>
            </a:extLst>
          </p:cNvPr>
          <p:cNvGrpSpPr/>
          <p:nvPr userDrawn="1"/>
        </p:nvGrpSpPr>
        <p:grpSpPr>
          <a:xfrm>
            <a:off x="10317304" y="3150223"/>
            <a:ext cx="1319960" cy="958286"/>
            <a:chOff x="10162879" y="3243772"/>
            <a:chExt cx="1319960" cy="958286"/>
          </a:xfrm>
        </p:grpSpPr>
        <p:sp>
          <p:nvSpPr>
            <p:cNvPr id="171" name="Legend1">
              <a:extLst>
                <a:ext uri="{FF2B5EF4-FFF2-40B4-BE49-F238E27FC236}">
                  <a16:creationId xmlns:a16="http://schemas.microsoft.com/office/drawing/2014/main" id="{0B021BBA-48A1-429D-AA7E-AC9A036BC7FF}"/>
                </a:ext>
              </a:extLst>
            </p:cNvPr>
            <p:cNvSpPr txBox="1"/>
            <p:nvPr/>
          </p:nvSpPr>
          <p:spPr>
            <a:xfrm>
              <a:off x="10886522" y="324377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72" name="Legend2">
              <a:extLst>
                <a:ext uri="{FF2B5EF4-FFF2-40B4-BE49-F238E27FC236}">
                  <a16:creationId xmlns:a16="http://schemas.microsoft.com/office/drawing/2014/main" id="{0AC70767-09D6-4921-87E1-C04A7A85D819}"/>
                </a:ext>
              </a:extLst>
            </p:cNvPr>
            <p:cNvSpPr txBox="1"/>
            <p:nvPr/>
          </p:nvSpPr>
          <p:spPr>
            <a:xfrm>
              <a:off x="10886522" y="3615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73" name="Legend3">
              <a:extLst>
                <a:ext uri="{FF2B5EF4-FFF2-40B4-BE49-F238E27FC236}">
                  <a16:creationId xmlns:a16="http://schemas.microsoft.com/office/drawing/2014/main" id="{9F3F402B-1959-4C86-B039-9DEA006D844A}"/>
                </a:ext>
              </a:extLst>
            </p:cNvPr>
            <p:cNvSpPr txBox="1"/>
            <p:nvPr/>
          </p:nvSpPr>
          <p:spPr>
            <a:xfrm>
              <a:off x="10886522" y="398661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74" name="LineLegend3">
              <a:extLst>
                <a:ext uri="{FF2B5EF4-FFF2-40B4-BE49-F238E27FC236}">
                  <a16:creationId xmlns:a16="http://schemas.microsoft.com/office/drawing/2014/main" id="{F117518E-15B0-4AA6-BDED-9D4E3B0E5B1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baseline="0">
                <a:ea typeface="+mn-ea"/>
              </a:endParaRPr>
            </a:p>
          </p:txBody>
        </p:sp>
        <p:sp>
          <p:nvSpPr>
            <p:cNvPr id="175" name="LineLegend2">
              <a:extLst>
                <a:ext uri="{FF2B5EF4-FFF2-40B4-BE49-F238E27FC236}">
                  <a16:creationId xmlns:a16="http://schemas.microsoft.com/office/drawing/2014/main" id="{15FADA6A-22D9-4F7E-B242-9B37942876B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baseline="0">
                <a:ea typeface="+mn-ea"/>
              </a:endParaRPr>
            </a:p>
          </p:txBody>
        </p:sp>
        <p:sp>
          <p:nvSpPr>
            <p:cNvPr id="176" name="LineLegend1">
              <a:extLst>
                <a:ext uri="{FF2B5EF4-FFF2-40B4-BE49-F238E27FC236}">
                  <a16:creationId xmlns:a16="http://schemas.microsoft.com/office/drawing/2014/main" id="{107AB14C-664F-48E5-B849-8B34F08AEE9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baseline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BDF7B842-1ABC-48A3-80EB-6CE45E94B1A8}"/>
              </a:ext>
            </a:extLst>
          </p:cNvPr>
          <p:cNvGrpSpPr/>
          <p:nvPr userDrawn="1"/>
        </p:nvGrpSpPr>
        <p:grpSpPr>
          <a:xfrm>
            <a:off x="10688315" y="1145373"/>
            <a:ext cx="948949" cy="1731859"/>
            <a:chOff x="7723680" y="1702457"/>
            <a:chExt cx="948949" cy="1731859"/>
          </a:xfrm>
        </p:grpSpPr>
        <p:sp>
          <p:nvSpPr>
            <p:cNvPr id="178" name="Legend1">
              <a:extLst>
                <a:ext uri="{FF2B5EF4-FFF2-40B4-BE49-F238E27FC236}">
                  <a16:creationId xmlns:a16="http://schemas.microsoft.com/office/drawing/2014/main" id="{E4295754-646D-423F-B67B-4DE55D3505A8}"/>
                </a:ext>
              </a:extLst>
            </p:cNvPr>
            <p:cNvSpPr txBox="1"/>
            <p:nvPr/>
          </p:nvSpPr>
          <p:spPr>
            <a:xfrm>
              <a:off x="8076312" y="1709816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86" name="Legend2">
              <a:extLst>
                <a:ext uri="{FF2B5EF4-FFF2-40B4-BE49-F238E27FC236}">
                  <a16:creationId xmlns:a16="http://schemas.microsoft.com/office/drawing/2014/main" id="{3FFEC667-EC80-4497-8AC9-AB964A0B7419}"/>
                </a:ext>
              </a:extLst>
            </p:cNvPr>
            <p:cNvSpPr txBox="1"/>
            <p:nvPr/>
          </p:nvSpPr>
          <p:spPr>
            <a:xfrm>
              <a:off x="8076312" y="2085275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8" name="Legend3">
              <a:extLst>
                <a:ext uri="{FF2B5EF4-FFF2-40B4-BE49-F238E27FC236}">
                  <a16:creationId xmlns:a16="http://schemas.microsoft.com/office/drawing/2014/main" id="{D8A52052-770F-4D10-BC37-4F3CD2A190E3}"/>
                </a:ext>
              </a:extLst>
            </p:cNvPr>
            <p:cNvSpPr txBox="1"/>
            <p:nvPr/>
          </p:nvSpPr>
          <p:spPr>
            <a:xfrm>
              <a:off x="8076312" y="246073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9" name="Legend4">
              <a:extLst>
                <a:ext uri="{FF2B5EF4-FFF2-40B4-BE49-F238E27FC236}">
                  <a16:creationId xmlns:a16="http://schemas.microsoft.com/office/drawing/2014/main" id="{0D17E38E-FA20-4D94-AAE9-C1214F8D21B0}"/>
                </a:ext>
              </a:extLst>
            </p:cNvPr>
            <p:cNvSpPr txBox="1"/>
            <p:nvPr/>
          </p:nvSpPr>
          <p:spPr>
            <a:xfrm>
              <a:off x="8076312" y="2836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00" name="Legend5">
              <a:extLst>
                <a:ext uri="{FF2B5EF4-FFF2-40B4-BE49-F238E27FC236}">
                  <a16:creationId xmlns:a16="http://schemas.microsoft.com/office/drawing/2014/main" id="{F3D7D201-9065-4BA2-8174-C06ADE0EC9E5}"/>
                </a:ext>
              </a:extLst>
            </p:cNvPr>
            <p:cNvSpPr txBox="1"/>
            <p:nvPr/>
          </p:nvSpPr>
          <p:spPr>
            <a:xfrm>
              <a:off x="8076312" y="321165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grpSp>
          <p:nvGrpSpPr>
            <p:cNvPr id="201" name="MoonLegend1">
              <a:extLst>
                <a:ext uri="{FF2B5EF4-FFF2-40B4-BE49-F238E27FC236}">
                  <a16:creationId xmlns:a16="http://schemas.microsoft.com/office/drawing/2014/main" id="{3CBE9DD3-6EA1-4E1C-B31C-078C64F019CC}"/>
                </a:ext>
              </a:extLst>
            </p:cNvPr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F18EB24D-60A7-4E7B-8C92-584C918D6F28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>
                <a:extLst>
                  <a:ext uri="{FF2B5EF4-FFF2-40B4-BE49-F238E27FC236}">
                    <a16:creationId xmlns:a16="http://schemas.microsoft.com/office/drawing/2014/main" id="{FA2E9A3E-201E-44F7-B8A2-EB045F5DC738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2" name="MoonLegend2">
              <a:extLst>
                <a:ext uri="{FF2B5EF4-FFF2-40B4-BE49-F238E27FC236}">
                  <a16:creationId xmlns:a16="http://schemas.microsoft.com/office/drawing/2014/main" id="{B8F539DC-1462-4592-8D65-533D04087074}"/>
                </a:ext>
              </a:extLst>
            </p:cNvPr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3F42F8DB-B562-4ED4-8ED5-5A971C7B9871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4A13A721-530D-48D9-9C3C-841459236201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3" name="MoonLegend3">
              <a:extLst>
                <a:ext uri="{FF2B5EF4-FFF2-40B4-BE49-F238E27FC236}">
                  <a16:creationId xmlns:a16="http://schemas.microsoft.com/office/drawing/2014/main" id="{48D5F220-86F6-47D7-A1D1-D19205E2A598}"/>
                </a:ext>
              </a:extLst>
            </p:cNvPr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CBF3CE22-7BA6-42A1-83BD-D41C363738B5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>
                <a:extLst>
                  <a:ext uri="{FF2B5EF4-FFF2-40B4-BE49-F238E27FC236}">
                    <a16:creationId xmlns:a16="http://schemas.microsoft.com/office/drawing/2014/main" id="{6C9D0E8E-0975-4B29-A4AD-AB48A3F1BD5E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4" name="MoonLegend4">
              <a:extLst>
                <a:ext uri="{FF2B5EF4-FFF2-40B4-BE49-F238E27FC236}">
                  <a16:creationId xmlns:a16="http://schemas.microsoft.com/office/drawing/2014/main" id="{D139EA4C-B92F-4DFE-B991-1AF2ACD5B2D7}"/>
                </a:ext>
              </a:extLst>
            </p:cNvPr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102F0F19-90EE-488E-9352-AF3D808ACB3B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>
                <a:extLst>
                  <a:ext uri="{FF2B5EF4-FFF2-40B4-BE49-F238E27FC236}">
                    <a16:creationId xmlns:a16="http://schemas.microsoft.com/office/drawing/2014/main" id="{4EB8594A-A475-4AE5-8DA2-25F4DF3A7C4C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5" name="MoonLegend5">
              <a:extLst>
                <a:ext uri="{FF2B5EF4-FFF2-40B4-BE49-F238E27FC236}">
                  <a16:creationId xmlns:a16="http://schemas.microsoft.com/office/drawing/2014/main" id="{F037FB3B-A298-46B9-B5AC-43C63B060311}"/>
                </a:ext>
              </a:extLst>
            </p:cNvPr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AAE0541F-C09C-4180-88B5-9D227A184922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48728647-1FDA-48A8-9913-AAAA99F369D1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9AC5E30E-42F9-4F3E-96F6-75B07AFB41C7}"/>
              </a:ext>
            </a:extLst>
          </p:cNvPr>
          <p:cNvGrpSpPr/>
          <p:nvPr userDrawn="1"/>
        </p:nvGrpSpPr>
        <p:grpSpPr>
          <a:xfrm>
            <a:off x="10714801" y="4381500"/>
            <a:ext cx="922463" cy="1717282"/>
            <a:chOff x="10652400" y="4322824"/>
            <a:chExt cx="922463" cy="1717282"/>
          </a:xfrm>
        </p:grpSpPr>
        <p:sp>
          <p:nvSpPr>
            <p:cNvPr id="217" name="RectangleLegend1">
              <a:extLst>
                <a:ext uri="{FF2B5EF4-FFF2-40B4-BE49-F238E27FC236}">
                  <a16:creationId xmlns:a16="http://schemas.microsoft.com/office/drawing/2014/main" id="{77E130E0-46CA-4B27-9B39-FF8BB4C297CC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>
              <a:extLst>
                <a:ext uri="{FF2B5EF4-FFF2-40B4-BE49-F238E27FC236}">
                  <a16:creationId xmlns:a16="http://schemas.microsoft.com/office/drawing/2014/main" id="{7ECA85FA-CF5C-40DE-BDB1-AEBD248992AC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>
              <a:extLst>
                <a:ext uri="{FF2B5EF4-FFF2-40B4-BE49-F238E27FC236}">
                  <a16:creationId xmlns:a16="http://schemas.microsoft.com/office/drawing/2014/main" id="{4C65CC24-94AC-4BCA-9DF2-1F7B276A854A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>
              <a:extLst>
                <a:ext uri="{FF2B5EF4-FFF2-40B4-BE49-F238E27FC236}">
                  <a16:creationId xmlns:a16="http://schemas.microsoft.com/office/drawing/2014/main" id="{56200114-E40E-4A8E-AE10-F89A1D77D4DC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>
              <a:extLst>
                <a:ext uri="{FF2B5EF4-FFF2-40B4-BE49-F238E27FC236}">
                  <a16:creationId xmlns:a16="http://schemas.microsoft.com/office/drawing/2014/main" id="{A7C0AE57-9CA5-4DCD-81B0-00B01DC04710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22" name="Legend1">
              <a:extLst>
                <a:ext uri="{FF2B5EF4-FFF2-40B4-BE49-F238E27FC236}">
                  <a16:creationId xmlns:a16="http://schemas.microsoft.com/office/drawing/2014/main" id="{06A73F36-16E3-43A8-AB3E-09620D2FFBEC}"/>
                </a:ext>
              </a:extLst>
            </p:cNvPr>
            <p:cNvSpPr txBox="1"/>
            <p:nvPr/>
          </p:nvSpPr>
          <p:spPr>
            <a:xfrm>
              <a:off x="10978546" y="432282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3" name="Legend2">
              <a:extLst>
                <a:ext uri="{FF2B5EF4-FFF2-40B4-BE49-F238E27FC236}">
                  <a16:creationId xmlns:a16="http://schemas.microsoft.com/office/drawing/2014/main" id="{D8625409-BDD1-45C7-AD1E-3BDAEDB5094C}"/>
                </a:ext>
              </a:extLst>
            </p:cNvPr>
            <p:cNvSpPr txBox="1"/>
            <p:nvPr/>
          </p:nvSpPr>
          <p:spPr>
            <a:xfrm>
              <a:off x="10978546" y="470232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4" name="Legend3">
              <a:extLst>
                <a:ext uri="{FF2B5EF4-FFF2-40B4-BE49-F238E27FC236}">
                  <a16:creationId xmlns:a16="http://schemas.microsoft.com/office/drawing/2014/main" id="{7B8563CB-99B9-46F3-9F32-999D5EBE12F2}"/>
                </a:ext>
              </a:extLst>
            </p:cNvPr>
            <p:cNvSpPr txBox="1"/>
            <p:nvPr/>
          </p:nvSpPr>
          <p:spPr>
            <a:xfrm>
              <a:off x="10978546" y="508182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5" name="Legend4">
              <a:extLst>
                <a:ext uri="{FF2B5EF4-FFF2-40B4-BE49-F238E27FC236}">
                  <a16:creationId xmlns:a16="http://schemas.microsoft.com/office/drawing/2014/main" id="{C0D429E6-96A8-4BE1-AB91-221C57BB01AD}"/>
                </a:ext>
              </a:extLst>
            </p:cNvPr>
            <p:cNvSpPr txBox="1"/>
            <p:nvPr/>
          </p:nvSpPr>
          <p:spPr>
            <a:xfrm>
              <a:off x="10978546" y="54532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6" name="Legend5">
              <a:extLst>
                <a:ext uri="{FF2B5EF4-FFF2-40B4-BE49-F238E27FC236}">
                  <a16:creationId xmlns:a16="http://schemas.microsoft.com/office/drawing/2014/main" id="{0C9A666D-7268-404F-BCEC-978D1FD5E546}"/>
                </a:ext>
              </a:extLst>
            </p:cNvPr>
            <p:cNvSpPr txBox="1"/>
            <p:nvPr/>
          </p:nvSpPr>
          <p:spPr>
            <a:xfrm>
              <a:off x="10978545" y="582466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</p:grp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85B6943-4B16-4DBA-FC8B-554C77CC2CB0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293" y="76430"/>
            <a:ext cx="853046" cy="85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65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91" r:id="rId2"/>
    <p:sldLayoutId id="2147483677" r:id="rId3"/>
    <p:sldLayoutId id="2147483692" r:id="rId4"/>
    <p:sldLayoutId id="2147483689" r:id="rId5"/>
    <p:sldLayoutId id="2147483690" r:id="rId6"/>
    <p:sldLayoutId id="2147483688" r:id="rId7"/>
    <p:sldLayoutId id="2147483709" r:id="rId8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400" b="1" kern="1200" spc="0" baseline="0" dirty="0">
          <a:ln w="6350" cap="flat">
            <a:noFill/>
            <a:miter lim="800000"/>
          </a:ln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lang="en-US" sz="18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457200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1431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64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176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0359142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413" imgH="416" progId="TCLayout.ActiveDocument.1">
                  <p:embed/>
                </p:oleObj>
              </mc:Choice>
              <mc:Fallback>
                <p:oleObj name="think-cell Slide" r:id="rId28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" name="Rectangle 149">
            <a:extLst>
              <a:ext uri="{FF2B5EF4-FFF2-40B4-BE49-F238E27FC236}">
                <a16:creationId xmlns:a16="http://schemas.microsoft.com/office/drawing/2014/main" id="{FB1479BB-3467-409E-A104-0D87D27AAC4B}"/>
              </a:ext>
            </a:extLst>
          </p:cNvPr>
          <p:cNvSpPr/>
          <p:nvPr userDrawn="1"/>
        </p:nvSpPr>
        <p:spPr>
          <a:xfrm>
            <a:off x="0" y="0"/>
            <a:ext cx="12192000" cy="1003952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553972" y="6278400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554736" y="172212"/>
            <a:ext cx="1060241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865376"/>
              <a:ext cx="11082528" cy="4352544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331720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88163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1411265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12"/>
            </p:custDataLst>
          </p:nvPr>
        </p:nvSpPr>
        <p:spPr>
          <a:xfrm>
            <a:off x="5987738" y="2170800"/>
            <a:ext cx="3049253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Above Chart Exhibit Title</a:t>
            </a:r>
          </a:p>
          <a:p>
            <a:pPr lvl="0"/>
            <a:r>
              <a:rPr lang="en-US" b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2484655" cy="18158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211646D3-F78C-4B25-8400-C661FAD08A4E}"/>
              </a:ext>
            </a:extLst>
          </p:cNvPr>
          <p:cNvGrpSpPr/>
          <p:nvPr userDrawn="1"/>
        </p:nvGrpSpPr>
        <p:grpSpPr>
          <a:xfrm>
            <a:off x="10317304" y="3150223"/>
            <a:ext cx="1319960" cy="958286"/>
            <a:chOff x="10162879" y="3243772"/>
            <a:chExt cx="1319960" cy="958286"/>
          </a:xfrm>
        </p:grpSpPr>
        <p:sp>
          <p:nvSpPr>
            <p:cNvPr id="171" name="Legend1">
              <a:extLst>
                <a:ext uri="{FF2B5EF4-FFF2-40B4-BE49-F238E27FC236}">
                  <a16:creationId xmlns:a16="http://schemas.microsoft.com/office/drawing/2014/main" id="{0B021BBA-48A1-429D-AA7E-AC9A036BC7FF}"/>
                </a:ext>
              </a:extLst>
            </p:cNvPr>
            <p:cNvSpPr txBox="1"/>
            <p:nvPr/>
          </p:nvSpPr>
          <p:spPr>
            <a:xfrm>
              <a:off x="10886522" y="324377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72" name="Legend2">
              <a:extLst>
                <a:ext uri="{FF2B5EF4-FFF2-40B4-BE49-F238E27FC236}">
                  <a16:creationId xmlns:a16="http://schemas.microsoft.com/office/drawing/2014/main" id="{0AC70767-09D6-4921-87E1-C04A7A85D819}"/>
                </a:ext>
              </a:extLst>
            </p:cNvPr>
            <p:cNvSpPr txBox="1"/>
            <p:nvPr/>
          </p:nvSpPr>
          <p:spPr>
            <a:xfrm>
              <a:off x="10886522" y="3615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73" name="Legend3">
              <a:extLst>
                <a:ext uri="{FF2B5EF4-FFF2-40B4-BE49-F238E27FC236}">
                  <a16:creationId xmlns:a16="http://schemas.microsoft.com/office/drawing/2014/main" id="{9F3F402B-1959-4C86-B039-9DEA006D844A}"/>
                </a:ext>
              </a:extLst>
            </p:cNvPr>
            <p:cNvSpPr txBox="1"/>
            <p:nvPr/>
          </p:nvSpPr>
          <p:spPr>
            <a:xfrm>
              <a:off x="10886522" y="398661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74" name="LineLegend3">
              <a:extLst>
                <a:ext uri="{FF2B5EF4-FFF2-40B4-BE49-F238E27FC236}">
                  <a16:creationId xmlns:a16="http://schemas.microsoft.com/office/drawing/2014/main" id="{F117518E-15B0-4AA6-BDED-9D4E3B0E5B1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baseline="0">
                <a:ea typeface="+mn-ea"/>
              </a:endParaRPr>
            </a:p>
          </p:txBody>
        </p:sp>
        <p:sp>
          <p:nvSpPr>
            <p:cNvPr id="175" name="LineLegend2">
              <a:extLst>
                <a:ext uri="{FF2B5EF4-FFF2-40B4-BE49-F238E27FC236}">
                  <a16:creationId xmlns:a16="http://schemas.microsoft.com/office/drawing/2014/main" id="{15FADA6A-22D9-4F7E-B242-9B37942876B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baseline="0">
                <a:ea typeface="+mn-ea"/>
              </a:endParaRPr>
            </a:p>
          </p:txBody>
        </p:sp>
        <p:sp>
          <p:nvSpPr>
            <p:cNvPr id="176" name="LineLegend1">
              <a:extLst>
                <a:ext uri="{FF2B5EF4-FFF2-40B4-BE49-F238E27FC236}">
                  <a16:creationId xmlns:a16="http://schemas.microsoft.com/office/drawing/2014/main" id="{107AB14C-664F-48E5-B849-8B34F08AEE9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baseline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BDF7B842-1ABC-48A3-80EB-6CE45E94B1A8}"/>
              </a:ext>
            </a:extLst>
          </p:cNvPr>
          <p:cNvGrpSpPr/>
          <p:nvPr userDrawn="1"/>
        </p:nvGrpSpPr>
        <p:grpSpPr>
          <a:xfrm>
            <a:off x="10688315" y="1145373"/>
            <a:ext cx="948949" cy="1731859"/>
            <a:chOff x="7723680" y="1702457"/>
            <a:chExt cx="948949" cy="1731859"/>
          </a:xfrm>
        </p:grpSpPr>
        <p:sp>
          <p:nvSpPr>
            <p:cNvPr id="178" name="Legend1">
              <a:extLst>
                <a:ext uri="{FF2B5EF4-FFF2-40B4-BE49-F238E27FC236}">
                  <a16:creationId xmlns:a16="http://schemas.microsoft.com/office/drawing/2014/main" id="{E4295754-646D-423F-B67B-4DE55D3505A8}"/>
                </a:ext>
              </a:extLst>
            </p:cNvPr>
            <p:cNvSpPr txBox="1"/>
            <p:nvPr/>
          </p:nvSpPr>
          <p:spPr>
            <a:xfrm>
              <a:off x="8076312" y="1709816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86" name="Legend2">
              <a:extLst>
                <a:ext uri="{FF2B5EF4-FFF2-40B4-BE49-F238E27FC236}">
                  <a16:creationId xmlns:a16="http://schemas.microsoft.com/office/drawing/2014/main" id="{3FFEC667-EC80-4497-8AC9-AB964A0B7419}"/>
                </a:ext>
              </a:extLst>
            </p:cNvPr>
            <p:cNvSpPr txBox="1"/>
            <p:nvPr/>
          </p:nvSpPr>
          <p:spPr>
            <a:xfrm>
              <a:off x="8076312" y="2085275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8" name="Legend3">
              <a:extLst>
                <a:ext uri="{FF2B5EF4-FFF2-40B4-BE49-F238E27FC236}">
                  <a16:creationId xmlns:a16="http://schemas.microsoft.com/office/drawing/2014/main" id="{D8A52052-770F-4D10-BC37-4F3CD2A190E3}"/>
                </a:ext>
              </a:extLst>
            </p:cNvPr>
            <p:cNvSpPr txBox="1"/>
            <p:nvPr/>
          </p:nvSpPr>
          <p:spPr>
            <a:xfrm>
              <a:off x="8076312" y="246073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9" name="Legend4">
              <a:extLst>
                <a:ext uri="{FF2B5EF4-FFF2-40B4-BE49-F238E27FC236}">
                  <a16:creationId xmlns:a16="http://schemas.microsoft.com/office/drawing/2014/main" id="{0D17E38E-FA20-4D94-AAE9-C1214F8D21B0}"/>
                </a:ext>
              </a:extLst>
            </p:cNvPr>
            <p:cNvSpPr txBox="1"/>
            <p:nvPr/>
          </p:nvSpPr>
          <p:spPr>
            <a:xfrm>
              <a:off x="8076312" y="2836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00" name="Legend5">
              <a:extLst>
                <a:ext uri="{FF2B5EF4-FFF2-40B4-BE49-F238E27FC236}">
                  <a16:creationId xmlns:a16="http://schemas.microsoft.com/office/drawing/2014/main" id="{F3D7D201-9065-4BA2-8174-C06ADE0EC9E5}"/>
                </a:ext>
              </a:extLst>
            </p:cNvPr>
            <p:cNvSpPr txBox="1"/>
            <p:nvPr/>
          </p:nvSpPr>
          <p:spPr>
            <a:xfrm>
              <a:off x="8076312" y="321165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grpSp>
          <p:nvGrpSpPr>
            <p:cNvPr id="201" name="MoonLegend1">
              <a:extLst>
                <a:ext uri="{FF2B5EF4-FFF2-40B4-BE49-F238E27FC236}">
                  <a16:creationId xmlns:a16="http://schemas.microsoft.com/office/drawing/2014/main" id="{3CBE9DD3-6EA1-4E1C-B31C-078C64F019CC}"/>
                </a:ext>
              </a:extLst>
            </p:cNvPr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F18EB24D-60A7-4E7B-8C92-584C918D6F28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>
                <a:extLst>
                  <a:ext uri="{FF2B5EF4-FFF2-40B4-BE49-F238E27FC236}">
                    <a16:creationId xmlns:a16="http://schemas.microsoft.com/office/drawing/2014/main" id="{FA2E9A3E-201E-44F7-B8A2-EB045F5DC738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2" name="MoonLegend2">
              <a:extLst>
                <a:ext uri="{FF2B5EF4-FFF2-40B4-BE49-F238E27FC236}">
                  <a16:creationId xmlns:a16="http://schemas.microsoft.com/office/drawing/2014/main" id="{B8F539DC-1462-4592-8D65-533D04087074}"/>
                </a:ext>
              </a:extLst>
            </p:cNvPr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3F42F8DB-B562-4ED4-8ED5-5A971C7B9871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4A13A721-530D-48D9-9C3C-841459236201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3" name="MoonLegend3">
              <a:extLst>
                <a:ext uri="{FF2B5EF4-FFF2-40B4-BE49-F238E27FC236}">
                  <a16:creationId xmlns:a16="http://schemas.microsoft.com/office/drawing/2014/main" id="{48D5F220-86F6-47D7-A1D1-D19205E2A598}"/>
                </a:ext>
              </a:extLst>
            </p:cNvPr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CBF3CE22-7BA6-42A1-83BD-D41C363738B5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>
                <a:extLst>
                  <a:ext uri="{FF2B5EF4-FFF2-40B4-BE49-F238E27FC236}">
                    <a16:creationId xmlns:a16="http://schemas.microsoft.com/office/drawing/2014/main" id="{6C9D0E8E-0975-4B29-A4AD-AB48A3F1BD5E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4" name="MoonLegend4">
              <a:extLst>
                <a:ext uri="{FF2B5EF4-FFF2-40B4-BE49-F238E27FC236}">
                  <a16:creationId xmlns:a16="http://schemas.microsoft.com/office/drawing/2014/main" id="{D139EA4C-B92F-4DFE-B991-1AF2ACD5B2D7}"/>
                </a:ext>
              </a:extLst>
            </p:cNvPr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102F0F19-90EE-488E-9352-AF3D808ACB3B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>
                <a:extLst>
                  <a:ext uri="{FF2B5EF4-FFF2-40B4-BE49-F238E27FC236}">
                    <a16:creationId xmlns:a16="http://schemas.microsoft.com/office/drawing/2014/main" id="{4EB8594A-A475-4AE5-8DA2-25F4DF3A7C4C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5" name="MoonLegend5">
              <a:extLst>
                <a:ext uri="{FF2B5EF4-FFF2-40B4-BE49-F238E27FC236}">
                  <a16:creationId xmlns:a16="http://schemas.microsoft.com/office/drawing/2014/main" id="{F037FB3B-A298-46B9-B5AC-43C63B060311}"/>
                </a:ext>
              </a:extLst>
            </p:cNvPr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AAE0541F-C09C-4180-88B5-9D227A184922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48728647-1FDA-48A8-9913-AAAA99F369D1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9AC5E30E-42F9-4F3E-96F6-75B07AFB41C7}"/>
              </a:ext>
            </a:extLst>
          </p:cNvPr>
          <p:cNvGrpSpPr/>
          <p:nvPr userDrawn="1"/>
        </p:nvGrpSpPr>
        <p:grpSpPr>
          <a:xfrm>
            <a:off x="10714801" y="4381500"/>
            <a:ext cx="922463" cy="1717282"/>
            <a:chOff x="10652400" y="4322824"/>
            <a:chExt cx="922463" cy="1717282"/>
          </a:xfrm>
        </p:grpSpPr>
        <p:sp>
          <p:nvSpPr>
            <p:cNvPr id="217" name="RectangleLegend1">
              <a:extLst>
                <a:ext uri="{FF2B5EF4-FFF2-40B4-BE49-F238E27FC236}">
                  <a16:creationId xmlns:a16="http://schemas.microsoft.com/office/drawing/2014/main" id="{77E130E0-46CA-4B27-9B39-FF8BB4C297CC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>
              <a:extLst>
                <a:ext uri="{FF2B5EF4-FFF2-40B4-BE49-F238E27FC236}">
                  <a16:creationId xmlns:a16="http://schemas.microsoft.com/office/drawing/2014/main" id="{7ECA85FA-CF5C-40DE-BDB1-AEBD248992AC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>
              <a:extLst>
                <a:ext uri="{FF2B5EF4-FFF2-40B4-BE49-F238E27FC236}">
                  <a16:creationId xmlns:a16="http://schemas.microsoft.com/office/drawing/2014/main" id="{4C65CC24-94AC-4BCA-9DF2-1F7B276A854A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>
              <a:extLst>
                <a:ext uri="{FF2B5EF4-FFF2-40B4-BE49-F238E27FC236}">
                  <a16:creationId xmlns:a16="http://schemas.microsoft.com/office/drawing/2014/main" id="{56200114-E40E-4A8E-AE10-F89A1D77D4DC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>
              <a:extLst>
                <a:ext uri="{FF2B5EF4-FFF2-40B4-BE49-F238E27FC236}">
                  <a16:creationId xmlns:a16="http://schemas.microsoft.com/office/drawing/2014/main" id="{A7C0AE57-9CA5-4DCD-81B0-00B01DC04710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22" name="Legend1">
              <a:extLst>
                <a:ext uri="{FF2B5EF4-FFF2-40B4-BE49-F238E27FC236}">
                  <a16:creationId xmlns:a16="http://schemas.microsoft.com/office/drawing/2014/main" id="{06A73F36-16E3-43A8-AB3E-09620D2FFBEC}"/>
                </a:ext>
              </a:extLst>
            </p:cNvPr>
            <p:cNvSpPr txBox="1"/>
            <p:nvPr/>
          </p:nvSpPr>
          <p:spPr>
            <a:xfrm>
              <a:off x="10978546" y="432282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3" name="Legend2">
              <a:extLst>
                <a:ext uri="{FF2B5EF4-FFF2-40B4-BE49-F238E27FC236}">
                  <a16:creationId xmlns:a16="http://schemas.microsoft.com/office/drawing/2014/main" id="{D8625409-BDD1-45C7-AD1E-3BDAEDB5094C}"/>
                </a:ext>
              </a:extLst>
            </p:cNvPr>
            <p:cNvSpPr txBox="1"/>
            <p:nvPr/>
          </p:nvSpPr>
          <p:spPr>
            <a:xfrm>
              <a:off x="10978546" y="470232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4" name="Legend3">
              <a:extLst>
                <a:ext uri="{FF2B5EF4-FFF2-40B4-BE49-F238E27FC236}">
                  <a16:creationId xmlns:a16="http://schemas.microsoft.com/office/drawing/2014/main" id="{7B8563CB-99B9-46F3-9F32-999D5EBE12F2}"/>
                </a:ext>
              </a:extLst>
            </p:cNvPr>
            <p:cNvSpPr txBox="1"/>
            <p:nvPr/>
          </p:nvSpPr>
          <p:spPr>
            <a:xfrm>
              <a:off x="10978546" y="508182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5" name="Legend4">
              <a:extLst>
                <a:ext uri="{FF2B5EF4-FFF2-40B4-BE49-F238E27FC236}">
                  <a16:creationId xmlns:a16="http://schemas.microsoft.com/office/drawing/2014/main" id="{C0D429E6-96A8-4BE1-AB91-221C57BB01AD}"/>
                </a:ext>
              </a:extLst>
            </p:cNvPr>
            <p:cNvSpPr txBox="1"/>
            <p:nvPr/>
          </p:nvSpPr>
          <p:spPr>
            <a:xfrm>
              <a:off x="10978546" y="54532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6" name="Legend5">
              <a:extLst>
                <a:ext uri="{FF2B5EF4-FFF2-40B4-BE49-F238E27FC236}">
                  <a16:creationId xmlns:a16="http://schemas.microsoft.com/office/drawing/2014/main" id="{0C9A666D-7268-404F-BCEC-978D1FD5E546}"/>
                </a:ext>
              </a:extLst>
            </p:cNvPr>
            <p:cNvSpPr txBox="1"/>
            <p:nvPr/>
          </p:nvSpPr>
          <p:spPr>
            <a:xfrm>
              <a:off x="10978545" y="582466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</p:grp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85B6943-4B16-4DBA-FC8B-554C77CC2CB0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293" y="76430"/>
            <a:ext cx="853046" cy="85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835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400" b="1" kern="1200" spc="0" baseline="0" dirty="0">
          <a:ln w="6350" cap="flat">
            <a:noFill/>
            <a:miter lim="800000"/>
          </a:ln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lang="en-US" sz="18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457200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1431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64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176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0359142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413" imgH="416" progId="TCLayout.ActiveDocument.1">
                  <p:embed/>
                </p:oleObj>
              </mc:Choice>
              <mc:Fallback>
                <p:oleObj name="think-cell Slide" r:id="rId28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" name="Rectangle 149">
            <a:extLst>
              <a:ext uri="{FF2B5EF4-FFF2-40B4-BE49-F238E27FC236}">
                <a16:creationId xmlns:a16="http://schemas.microsoft.com/office/drawing/2014/main" id="{FB1479BB-3467-409E-A104-0D87D27AAC4B}"/>
              </a:ext>
            </a:extLst>
          </p:cNvPr>
          <p:cNvSpPr/>
          <p:nvPr userDrawn="1"/>
        </p:nvSpPr>
        <p:spPr>
          <a:xfrm>
            <a:off x="0" y="0"/>
            <a:ext cx="12192000" cy="1003952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553972" y="6278400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554736" y="172212"/>
            <a:ext cx="1060241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865376"/>
              <a:ext cx="11082528" cy="4352544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331720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88163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1411265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12"/>
            </p:custDataLst>
          </p:nvPr>
        </p:nvSpPr>
        <p:spPr>
          <a:xfrm>
            <a:off x="5987738" y="2170800"/>
            <a:ext cx="3049253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Above Chart Exhibit Title</a:t>
            </a:r>
          </a:p>
          <a:p>
            <a:pPr lvl="0"/>
            <a:r>
              <a:rPr lang="en-US" b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2484655" cy="18158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211646D3-F78C-4B25-8400-C661FAD08A4E}"/>
              </a:ext>
            </a:extLst>
          </p:cNvPr>
          <p:cNvGrpSpPr/>
          <p:nvPr userDrawn="1"/>
        </p:nvGrpSpPr>
        <p:grpSpPr>
          <a:xfrm>
            <a:off x="10317304" y="3150223"/>
            <a:ext cx="1319960" cy="958286"/>
            <a:chOff x="10162879" y="3243772"/>
            <a:chExt cx="1319960" cy="958286"/>
          </a:xfrm>
        </p:grpSpPr>
        <p:sp>
          <p:nvSpPr>
            <p:cNvPr id="171" name="Legend1">
              <a:extLst>
                <a:ext uri="{FF2B5EF4-FFF2-40B4-BE49-F238E27FC236}">
                  <a16:creationId xmlns:a16="http://schemas.microsoft.com/office/drawing/2014/main" id="{0B021BBA-48A1-429D-AA7E-AC9A036BC7FF}"/>
                </a:ext>
              </a:extLst>
            </p:cNvPr>
            <p:cNvSpPr txBox="1"/>
            <p:nvPr/>
          </p:nvSpPr>
          <p:spPr>
            <a:xfrm>
              <a:off x="10886522" y="324377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72" name="Legend2">
              <a:extLst>
                <a:ext uri="{FF2B5EF4-FFF2-40B4-BE49-F238E27FC236}">
                  <a16:creationId xmlns:a16="http://schemas.microsoft.com/office/drawing/2014/main" id="{0AC70767-09D6-4921-87E1-C04A7A85D819}"/>
                </a:ext>
              </a:extLst>
            </p:cNvPr>
            <p:cNvSpPr txBox="1"/>
            <p:nvPr/>
          </p:nvSpPr>
          <p:spPr>
            <a:xfrm>
              <a:off x="10886522" y="3615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73" name="Legend3">
              <a:extLst>
                <a:ext uri="{FF2B5EF4-FFF2-40B4-BE49-F238E27FC236}">
                  <a16:creationId xmlns:a16="http://schemas.microsoft.com/office/drawing/2014/main" id="{9F3F402B-1959-4C86-B039-9DEA006D844A}"/>
                </a:ext>
              </a:extLst>
            </p:cNvPr>
            <p:cNvSpPr txBox="1"/>
            <p:nvPr/>
          </p:nvSpPr>
          <p:spPr>
            <a:xfrm>
              <a:off x="10886522" y="398661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74" name="LineLegend3">
              <a:extLst>
                <a:ext uri="{FF2B5EF4-FFF2-40B4-BE49-F238E27FC236}">
                  <a16:creationId xmlns:a16="http://schemas.microsoft.com/office/drawing/2014/main" id="{F117518E-15B0-4AA6-BDED-9D4E3B0E5B1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baseline="0">
                <a:ea typeface="+mn-ea"/>
              </a:endParaRPr>
            </a:p>
          </p:txBody>
        </p:sp>
        <p:sp>
          <p:nvSpPr>
            <p:cNvPr id="175" name="LineLegend2">
              <a:extLst>
                <a:ext uri="{FF2B5EF4-FFF2-40B4-BE49-F238E27FC236}">
                  <a16:creationId xmlns:a16="http://schemas.microsoft.com/office/drawing/2014/main" id="{15FADA6A-22D9-4F7E-B242-9B37942876B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baseline="0">
                <a:ea typeface="+mn-ea"/>
              </a:endParaRPr>
            </a:p>
          </p:txBody>
        </p:sp>
        <p:sp>
          <p:nvSpPr>
            <p:cNvPr id="176" name="LineLegend1">
              <a:extLst>
                <a:ext uri="{FF2B5EF4-FFF2-40B4-BE49-F238E27FC236}">
                  <a16:creationId xmlns:a16="http://schemas.microsoft.com/office/drawing/2014/main" id="{107AB14C-664F-48E5-B849-8B34F08AEE9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baseline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BDF7B842-1ABC-48A3-80EB-6CE45E94B1A8}"/>
              </a:ext>
            </a:extLst>
          </p:cNvPr>
          <p:cNvGrpSpPr/>
          <p:nvPr userDrawn="1"/>
        </p:nvGrpSpPr>
        <p:grpSpPr>
          <a:xfrm>
            <a:off x="10688315" y="1145373"/>
            <a:ext cx="948949" cy="1731859"/>
            <a:chOff x="7723680" y="1702457"/>
            <a:chExt cx="948949" cy="1731859"/>
          </a:xfrm>
        </p:grpSpPr>
        <p:sp>
          <p:nvSpPr>
            <p:cNvPr id="178" name="Legend1">
              <a:extLst>
                <a:ext uri="{FF2B5EF4-FFF2-40B4-BE49-F238E27FC236}">
                  <a16:creationId xmlns:a16="http://schemas.microsoft.com/office/drawing/2014/main" id="{E4295754-646D-423F-B67B-4DE55D3505A8}"/>
                </a:ext>
              </a:extLst>
            </p:cNvPr>
            <p:cNvSpPr txBox="1"/>
            <p:nvPr/>
          </p:nvSpPr>
          <p:spPr>
            <a:xfrm>
              <a:off x="8076312" y="1709816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86" name="Legend2">
              <a:extLst>
                <a:ext uri="{FF2B5EF4-FFF2-40B4-BE49-F238E27FC236}">
                  <a16:creationId xmlns:a16="http://schemas.microsoft.com/office/drawing/2014/main" id="{3FFEC667-EC80-4497-8AC9-AB964A0B7419}"/>
                </a:ext>
              </a:extLst>
            </p:cNvPr>
            <p:cNvSpPr txBox="1"/>
            <p:nvPr/>
          </p:nvSpPr>
          <p:spPr>
            <a:xfrm>
              <a:off x="8076312" y="2085275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8" name="Legend3">
              <a:extLst>
                <a:ext uri="{FF2B5EF4-FFF2-40B4-BE49-F238E27FC236}">
                  <a16:creationId xmlns:a16="http://schemas.microsoft.com/office/drawing/2014/main" id="{D8A52052-770F-4D10-BC37-4F3CD2A190E3}"/>
                </a:ext>
              </a:extLst>
            </p:cNvPr>
            <p:cNvSpPr txBox="1"/>
            <p:nvPr/>
          </p:nvSpPr>
          <p:spPr>
            <a:xfrm>
              <a:off x="8076312" y="246073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9" name="Legend4">
              <a:extLst>
                <a:ext uri="{FF2B5EF4-FFF2-40B4-BE49-F238E27FC236}">
                  <a16:creationId xmlns:a16="http://schemas.microsoft.com/office/drawing/2014/main" id="{0D17E38E-FA20-4D94-AAE9-C1214F8D21B0}"/>
                </a:ext>
              </a:extLst>
            </p:cNvPr>
            <p:cNvSpPr txBox="1"/>
            <p:nvPr/>
          </p:nvSpPr>
          <p:spPr>
            <a:xfrm>
              <a:off x="8076312" y="2836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00" name="Legend5">
              <a:extLst>
                <a:ext uri="{FF2B5EF4-FFF2-40B4-BE49-F238E27FC236}">
                  <a16:creationId xmlns:a16="http://schemas.microsoft.com/office/drawing/2014/main" id="{F3D7D201-9065-4BA2-8174-C06ADE0EC9E5}"/>
                </a:ext>
              </a:extLst>
            </p:cNvPr>
            <p:cNvSpPr txBox="1"/>
            <p:nvPr/>
          </p:nvSpPr>
          <p:spPr>
            <a:xfrm>
              <a:off x="8076312" y="321165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grpSp>
          <p:nvGrpSpPr>
            <p:cNvPr id="201" name="MoonLegend1">
              <a:extLst>
                <a:ext uri="{FF2B5EF4-FFF2-40B4-BE49-F238E27FC236}">
                  <a16:creationId xmlns:a16="http://schemas.microsoft.com/office/drawing/2014/main" id="{3CBE9DD3-6EA1-4E1C-B31C-078C64F019CC}"/>
                </a:ext>
              </a:extLst>
            </p:cNvPr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F18EB24D-60A7-4E7B-8C92-584C918D6F28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>
                <a:extLst>
                  <a:ext uri="{FF2B5EF4-FFF2-40B4-BE49-F238E27FC236}">
                    <a16:creationId xmlns:a16="http://schemas.microsoft.com/office/drawing/2014/main" id="{FA2E9A3E-201E-44F7-B8A2-EB045F5DC738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2" name="MoonLegend2">
              <a:extLst>
                <a:ext uri="{FF2B5EF4-FFF2-40B4-BE49-F238E27FC236}">
                  <a16:creationId xmlns:a16="http://schemas.microsoft.com/office/drawing/2014/main" id="{B8F539DC-1462-4592-8D65-533D04087074}"/>
                </a:ext>
              </a:extLst>
            </p:cNvPr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3F42F8DB-B562-4ED4-8ED5-5A971C7B9871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4A13A721-530D-48D9-9C3C-841459236201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3" name="MoonLegend3">
              <a:extLst>
                <a:ext uri="{FF2B5EF4-FFF2-40B4-BE49-F238E27FC236}">
                  <a16:creationId xmlns:a16="http://schemas.microsoft.com/office/drawing/2014/main" id="{48D5F220-86F6-47D7-A1D1-D19205E2A598}"/>
                </a:ext>
              </a:extLst>
            </p:cNvPr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CBF3CE22-7BA6-42A1-83BD-D41C363738B5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>
                <a:extLst>
                  <a:ext uri="{FF2B5EF4-FFF2-40B4-BE49-F238E27FC236}">
                    <a16:creationId xmlns:a16="http://schemas.microsoft.com/office/drawing/2014/main" id="{6C9D0E8E-0975-4B29-A4AD-AB48A3F1BD5E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4" name="MoonLegend4">
              <a:extLst>
                <a:ext uri="{FF2B5EF4-FFF2-40B4-BE49-F238E27FC236}">
                  <a16:creationId xmlns:a16="http://schemas.microsoft.com/office/drawing/2014/main" id="{D139EA4C-B92F-4DFE-B991-1AF2ACD5B2D7}"/>
                </a:ext>
              </a:extLst>
            </p:cNvPr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102F0F19-90EE-488E-9352-AF3D808ACB3B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>
                <a:extLst>
                  <a:ext uri="{FF2B5EF4-FFF2-40B4-BE49-F238E27FC236}">
                    <a16:creationId xmlns:a16="http://schemas.microsoft.com/office/drawing/2014/main" id="{4EB8594A-A475-4AE5-8DA2-25F4DF3A7C4C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5" name="MoonLegend5">
              <a:extLst>
                <a:ext uri="{FF2B5EF4-FFF2-40B4-BE49-F238E27FC236}">
                  <a16:creationId xmlns:a16="http://schemas.microsoft.com/office/drawing/2014/main" id="{F037FB3B-A298-46B9-B5AC-43C63B060311}"/>
                </a:ext>
              </a:extLst>
            </p:cNvPr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AAE0541F-C09C-4180-88B5-9D227A184922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48728647-1FDA-48A8-9913-AAAA99F369D1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9AC5E30E-42F9-4F3E-96F6-75B07AFB41C7}"/>
              </a:ext>
            </a:extLst>
          </p:cNvPr>
          <p:cNvGrpSpPr/>
          <p:nvPr userDrawn="1"/>
        </p:nvGrpSpPr>
        <p:grpSpPr>
          <a:xfrm>
            <a:off x="10714801" y="4381500"/>
            <a:ext cx="922463" cy="1717282"/>
            <a:chOff x="10652400" y="4322824"/>
            <a:chExt cx="922463" cy="1717282"/>
          </a:xfrm>
        </p:grpSpPr>
        <p:sp>
          <p:nvSpPr>
            <p:cNvPr id="217" name="RectangleLegend1">
              <a:extLst>
                <a:ext uri="{FF2B5EF4-FFF2-40B4-BE49-F238E27FC236}">
                  <a16:creationId xmlns:a16="http://schemas.microsoft.com/office/drawing/2014/main" id="{77E130E0-46CA-4B27-9B39-FF8BB4C297CC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>
              <a:extLst>
                <a:ext uri="{FF2B5EF4-FFF2-40B4-BE49-F238E27FC236}">
                  <a16:creationId xmlns:a16="http://schemas.microsoft.com/office/drawing/2014/main" id="{7ECA85FA-CF5C-40DE-BDB1-AEBD248992AC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>
              <a:extLst>
                <a:ext uri="{FF2B5EF4-FFF2-40B4-BE49-F238E27FC236}">
                  <a16:creationId xmlns:a16="http://schemas.microsoft.com/office/drawing/2014/main" id="{4C65CC24-94AC-4BCA-9DF2-1F7B276A854A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>
              <a:extLst>
                <a:ext uri="{FF2B5EF4-FFF2-40B4-BE49-F238E27FC236}">
                  <a16:creationId xmlns:a16="http://schemas.microsoft.com/office/drawing/2014/main" id="{56200114-E40E-4A8E-AE10-F89A1D77D4DC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>
              <a:extLst>
                <a:ext uri="{FF2B5EF4-FFF2-40B4-BE49-F238E27FC236}">
                  <a16:creationId xmlns:a16="http://schemas.microsoft.com/office/drawing/2014/main" id="{A7C0AE57-9CA5-4DCD-81B0-00B01DC04710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22" name="Legend1">
              <a:extLst>
                <a:ext uri="{FF2B5EF4-FFF2-40B4-BE49-F238E27FC236}">
                  <a16:creationId xmlns:a16="http://schemas.microsoft.com/office/drawing/2014/main" id="{06A73F36-16E3-43A8-AB3E-09620D2FFBEC}"/>
                </a:ext>
              </a:extLst>
            </p:cNvPr>
            <p:cNvSpPr txBox="1"/>
            <p:nvPr/>
          </p:nvSpPr>
          <p:spPr>
            <a:xfrm>
              <a:off x="10978546" y="432282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3" name="Legend2">
              <a:extLst>
                <a:ext uri="{FF2B5EF4-FFF2-40B4-BE49-F238E27FC236}">
                  <a16:creationId xmlns:a16="http://schemas.microsoft.com/office/drawing/2014/main" id="{D8625409-BDD1-45C7-AD1E-3BDAEDB5094C}"/>
                </a:ext>
              </a:extLst>
            </p:cNvPr>
            <p:cNvSpPr txBox="1"/>
            <p:nvPr/>
          </p:nvSpPr>
          <p:spPr>
            <a:xfrm>
              <a:off x="10978546" y="470232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4" name="Legend3">
              <a:extLst>
                <a:ext uri="{FF2B5EF4-FFF2-40B4-BE49-F238E27FC236}">
                  <a16:creationId xmlns:a16="http://schemas.microsoft.com/office/drawing/2014/main" id="{7B8563CB-99B9-46F3-9F32-999D5EBE12F2}"/>
                </a:ext>
              </a:extLst>
            </p:cNvPr>
            <p:cNvSpPr txBox="1"/>
            <p:nvPr/>
          </p:nvSpPr>
          <p:spPr>
            <a:xfrm>
              <a:off x="10978546" y="508182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5" name="Legend4">
              <a:extLst>
                <a:ext uri="{FF2B5EF4-FFF2-40B4-BE49-F238E27FC236}">
                  <a16:creationId xmlns:a16="http://schemas.microsoft.com/office/drawing/2014/main" id="{C0D429E6-96A8-4BE1-AB91-221C57BB01AD}"/>
                </a:ext>
              </a:extLst>
            </p:cNvPr>
            <p:cNvSpPr txBox="1"/>
            <p:nvPr/>
          </p:nvSpPr>
          <p:spPr>
            <a:xfrm>
              <a:off x="10978546" y="54532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6" name="Legend5">
              <a:extLst>
                <a:ext uri="{FF2B5EF4-FFF2-40B4-BE49-F238E27FC236}">
                  <a16:creationId xmlns:a16="http://schemas.microsoft.com/office/drawing/2014/main" id="{0C9A666D-7268-404F-BCEC-978D1FD5E546}"/>
                </a:ext>
              </a:extLst>
            </p:cNvPr>
            <p:cNvSpPr txBox="1"/>
            <p:nvPr/>
          </p:nvSpPr>
          <p:spPr>
            <a:xfrm>
              <a:off x="10978545" y="582466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</p:grp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85B6943-4B16-4DBA-FC8B-554C77CC2CB0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293" y="76430"/>
            <a:ext cx="853046" cy="85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20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400" b="1" kern="1200" spc="0" baseline="0" dirty="0">
          <a:ln w="6350" cap="flat">
            <a:noFill/>
            <a:miter lim="800000"/>
          </a:ln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lang="en-US" sz="18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457200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1431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64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176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9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413" imgH="416" progId="TCLayout.ActiveDocument.1">
                  <p:embed/>
                </p:oleObj>
              </mc:Choice>
              <mc:Fallback>
                <p:oleObj name="think-cell Slide" r:id="rId28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" name="Rectangle 149">
            <a:extLst>
              <a:ext uri="{FF2B5EF4-FFF2-40B4-BE49-F238E27FC236}">
                <a16:creationId xmlns:a16="http://schemas.microsoft.com/office/drawing/2014/main" id="{FB1479BB-3467-409E-A104-0D87D27AAC4B}"/>
              </a:ext>
            </a:extLst>
          </p:cNvPr>
          <p:cNvSpPr/>
          <p:nvPr userDrawn="1"/>
        </p:nvSpPr>
        <p:spPr>
          <a:xfrm>
            <a:off x="0" y="0"/>
            <a:ext cx="12192000" cy="1003952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553972" y="6278400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554736" y="172212"/>
            <a:ext cx="1060241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865376"/>
              <a:ext cx="11082528" cy="4352544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331720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88163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1411265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12"/>
            </p:custDataLst>
          </p:nvPr>
        </p:nvSpPr>
        <p:spPr>
          <a:xfrm>
            <a:off x="5987738" y="2170800"/>
            <a:ext cx="3049253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Above Chart Exhibit Title</a:t>
            </a:r>
          </a:p>
          <a:p>
            <a:pPr lvl="0"/>
            <a:r>
              <a:rPr lang="en-US" b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2484655" cy="18158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211646D3-F78C-4B25-8400-C661FAD08A4E}"/>
              </a:ext>
            </a:extLst>
          </p:cNvPr>
          <p:cNvGrpSpPr/>
          <p:nvPr userDrawn="1"/>
        </p:nvGrpSpPr>
        <p:grpSpPr>
          <a:xfrm>
            <a:off x="10317304" y="3150223"/>
            <a:ext cx="1319960" cy="958286"/>
            <a:chOff x="10162879" y="3243772"/>
            <a:chExt cx="1319960" cy="958286"/>
          </a:xfrm>
        </p:grpSpPr>
        <p:sp>
          <p:nvSpPr>
            <p:cNvPr id="171" name="Legend1">
              <a:extLst>
                <a:ext uri="{FF2B5EF4-FFF2-40B4-BE49-F238E27FC236}">
                  <a16:creationId xmlns:a16="http://schemas.microsoft.com/office/drawing/2014/main" id="{0B021BBA-48A1-429D-AA7E-AC9A036BC7FF}"/>
                </a:ext>
              </a:extLst>
            </p:cNvPr>
            <p:cNvSpPr txBox="1"/>
            <p:nvPr/>
          </p:nvSpPr>
          <p:spPr>
            <a:xfrm>
              <a:off x="10886522" y="324377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72" name="Legend2">
              <a:extLst>
                <a:ext uri="{FF2B5EF4-FFF2-40B4-BE49-F238E27FC236}">
                  <a16:creationId xmlns:a16="http://schemas.microsoft.com/office/drawing/2014/main" id="{0AC70767-09D6-4921-87E1-C04A7A85D819}"/>
                </a:ext>
              </a:extLst>
            </p:cNvPr>
            <p:cNvSpPr txBox="1"/>
            <p:nvPr/>
          </p:nvSpPr>
          <p:spPr>
            <a:xfrm>
              <a:off x="10886522" y="3615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73" name="Legend3">
              <a:extLst>
                <a:ext uri="{FF2B5EF4-FFF2-40B4-BE49-F238E27FC236}">
                  <a16:creationId xmlns:a16="http://schemas.microsoft.com/office/drawing/2014/main" id="{9F3F402B-1959-4C86-B039-9DEA006D844A}"/>
                </a:ext>
              </a:extLst>
            </p:cNvPr>
            <p:cNvSpPr txBox="1"/>
            <p:nvPr/>
          </p:nvSpPr>
          <p:spPr>
            <a:xfrm>
              <a:off x="10886522" y="398661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74" name="LineLegend3">
              <a:extLst>
                <a:ext uri="{FF2B5EF4-FFF2-40B4-BE49-F238E27FC236}">
                  <a16:creationId xmlns:a16="http://schemas.microsoft.com/office/drawing/2014/main" id="{F117518E-15B0-4AA6-BDED-9D4E3B0E5B1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baseline="0">
                <a:ea typeface="+mn-ea"/>
              </a:endParaRPr>
            </a:p>
          </p:txBody>
        </p:sp>
        <p:sp>
          <p:nvSpPr>
            <p:cNvPr id="175" name="LineLegend2">
              <a:extLst>
                <a:ext uri="{FF2B5EF4-FFF2-40B4-BE49-F238E27FC236}">
                  <a16:creationId xmlns:a16="http://schemas.microsoft.com/office/drawing/2014/main" id="{15FADA6A-22D9-4F7E-B242-9B37942876B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baseline="0">
                <a:ea typeface="+mn-ea"/>
              </a:endParaRPr>
            </a:p>
          </p:txBody>
        </p:sp>
        <p:sp>
          <p:nvSpPr>
            <p:cNvPr id="176" name="LineLegend1">
              <a:extLst>
                <a:ext uri="{FF2B5EF4-FFF2-40B4-BE49-F238E27FC236}">
                  <a16:creationId xmlns:a16="http://schemas.microsoft.com/office/drawing/2014/main" id="{107AB14C-664F-48E5-B849-8B34F08AEE9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baseline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BDF7B842-1ABC-48A3-80EB-6CE45E94B1A8}"/>
              </a:ext>
            </a:extLst>
          </p:cNvPr>
          <p:cNvGrpSpPr/>
          <p:nvPr userDrawn="1"/>
        </p:nvGrpSpPr>
        <p:grpSpPr>
          <a:xfrm>
            <a:off x="10688315" y="1145373"/>
            <a:ext cx="948949" cy="1731859"/>
            <a:chOff x="7723680" y="1702457"/>
            <a:chExt cx="948949" cy="1731859"/>
          </a:xfrm>
        </p:grpSpPr>
        <p:sp>
          <p:nvSpPr>
            <p:cNvPr id="178" name="Legend1">
              <a:extLst>
                <a:ext uri="{FF2B5EF4-FFF2-40B4-BE49-F238E27FC236}">
                  <a16:creationId xmlns:a16="http://schemas.microsoft.com/office/drawing/2014/main" id="{E4295754-646D-423F-B67B-4DE55D3505A8}"/>
                </a:ext>
              </a:extLst>
            </p:cNvPr>
            <p:cNvSpPr txBox="1"/>
            <p:nvPr/>
          </p:nvSpPr>
          <p:spPr>
            <a:xfrm>
              <a:off x="8076312" y="1709816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86" name="Legend2">
              <a:extLst>
                <a:ext uri="{FF2B5EF4-FFF2-40B4-BE49-F238E27FC236}">
                  <a16:creationId xmlns:a16="http://schemas.microsoft.com/office/drawing/2014/main" id="{3FFEC667-EC80-4497-8AC9-AB964A0B7419}"/>
                </a:ext>
              </a:extLst>
            </p:cNvPr>
            <p:cNvSpPr txBox="1"/>
            <p:nvPr/>
          </p:nvSpPr>
          <p:spPr>
            <a:xfrm>
              <a:off x="8076312" y="2085275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8" name="Legend3">
              <a:extLst>
                <a:ext uri="{FF2B5EF4-FFF2-40B4-BE49-F238E27FC236}">
                  <a16:creationId xmlns:a16="http://schemas.microsoft.com/office/drawing/2014/main" id="{D8A52052-770F-4D10-BC37-4F3CD2A190E3}"/>
                </a:ext>
              </a:extLst>
            </p:cNvPr>
            <p:cNvSpPr txBox="1"/>
            <p:nvPr/>
          </p:nvSpPr>
          <p:spPr>
            <a:xfrm>
              <a:off x="8076312" y="246073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9" name="Legend4">
              <a:extLst>
                <a:ext uri="{FF2B5EF4-FFF2-40B4-BE49-F238E27FC236}">
                  <a16:creationId xmlns:a16="http://schemas.microsoft.com/office/drawing/2014/main" id="{0D17E38E-FA20-4D94-AAE9-C1214F8D21B0}"/>
                </a:ext>
              </a:extLst>
            </p:cNvPr>
            <p:cNvSpPr txBox="1"/>
            <p:nvPr/>
          </p:nvSpPr>
          <p:spPr>
            <a:xfrm>
              <a:off x="8076312" y="2836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00" name="Legend5">
              <a:extLst>
                <a:ext uri="{FF2B5EF4-FFF2-40B4-BE49-F238E27FC236}">
                  <a16:creationId xmlns:a16="http://schemas.microsoft.com/office/drawing/2014/main" id="{F3D7D201-9065-4BA2-8174-C06ADE0EC9E5}"/>
                </a:ext>
              </a:extLst>
            </p:cNvPr>
            <p:cNvSpPr txBox="1"/>
            <p:nvPr/>
          </p:nvSpPr>
          <p:spPr>
            <a:xfrm>
              <a:off x="8076312" y="321165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grpSp>
          <p:nvGrpSpPr>
            <p:cNvPr id="201" name="MoonLegend1">
              <a:extLst>
                <a:ext uri="{FF2B5EF4-FFF2-40B4-BE49-F238E27FC236}">
                  <a16:creationId xmlns:a16="http://schemas.microsoft.com/office/drawing/2014/main" id="{3CBE9DD3-6EA1-4E1C-B31C-078C64F019CC}"/>
                </a:ext>
              </a:extLst>
            </p:cNvPr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F18EB24D-60A7-4E7B-8C92-584C918D6F28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>
                <a:extLst>
                  <a:ext uri="{FF2B5EF4-FFF2-40B4-BE49-F238E27FC236}">
                    <a16:creationId xmlns:a16="http://schemas.microsoft.com/office/drawing/2014/main" id="{FA2E9A3E-201E-44F7-B8A2-EB045F5DC738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2" name="MoonLegend2">
              <a:extLst>
                <a:ext uri="{FF2B5EF4-FFF2-40B4-BE49-F238E27FC236}">
                  <a16:creationId xmlns:a16="http://schemas.microsoft.com/office/drawing/2014/main" id="{B8F539DC-1462-4592-8D65-533D04087074}"/>
                </a:ext>
              </a:extLst>
            </p:cNvPr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3F42F8DB-B562-4ED4-8ED5-5A971C7B9871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4A13A721-530D-48D9-9C3C-841459236201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3" name="MoonLegend3">
              <a:extLst>
                <a:ext uri="{FF2B5EF4-FFF2-40B4-BE49-F238E27FC236}">
                  <a16:creationId xmlns:a16="http://schemas.microsoft.com/office/drawing/2014/main" id="{48D5F220-86F6-47D7-A1D1-D19205E2A598}"/>
                </a:ext>
              </a:extLst>
            </p:cNvPr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CBF3CE22-7BA6-42A1-83BD-D41C363738B5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>
                <a:extLst>
                  <a:ext uri="{FF2B5EF4-FFF2-40B4-BE49-F238E27FC236}">
                    <a16:creationId xmlns:a16="http://schemas.microsoft.com/office/drawing/2014/main" id="{6C9D0E8E-0975-4B29-A4AD-AB48A3F1BD5E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4" name="MoonLegend4">
              <a:extLst>
                <a:ext uri="{FF2B5EF4-FFF2-40B4-BE49-F238E27FC236}">
                  <a16:creationId xmlns:a16="http://schemas.microsoft.com/office/drawing/2014/main" id="{D139EA4C-B92F-4DFE-B991-1AF2ACD5B2D7}"/>
                </a:ext>
              </a:extLst>
            </p:cNvPr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102F0F19-90EE-488E-9352-AF3D808ACB3B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>
                <a:extLst>
                  <a:ext uri="{FF2B5EF4-FFF2-40B4-BE49-F238E27FC236}">
                    <a16:creationId xmlns:a16="http://schemas.microsoft.com/office/drawing/2014/main" id="{4EB8594A-A475-4AE5-8DA2-25F4DF3A7C4C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5" name="MoonLegend5">
              <a:extLst>
                <a:ext uri="{FF2B5EF4-FFF2-40B4-BE49-F238E27FC236}">
                  <a16:creationId xmlns:a16="http://schemas.microsoft.com/office/drawing/2014/main" id="{F037FB3B-A298-46B9-B5AC-43C63B060311}"/>
                </a:ext>
              </a:extLst>
            </p:cNvPr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AAE0541F-C09C-4180-88B5-9D227A184922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48728647-1FDA-48A8-9913-AAAA99F369D1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9AC5E30E-42F9-4F3E-96F6-75B07AFB41C7}"/>
              </a:ext>
            </a:extLst>
          </p:cNvPr>
          <p:cNvGrpSpPr/>
          <p:nvPr userDrawn="1"/>
        </p:nvGrpSpPr>
        <p:grpSpPr>
          <a:xfrm>
            <a:off x="10714801" y="4381500"/>
            <a:ext cx="922463" cy="1717282"/>
            <a:chOff x="10652400" y="4322824"/>
            <a:chExt cx="922463" cy="1717282"/>
          </a:xfrm>
        </p:grpSpPr>
        <p:sp>
          <p:nvSpPr>
            <p:cNvPr id="217" name="RectangleLegend1">
              <a:extLst>
                <a:ext uri="{FF2B5EF4-FFF2-40B4-BE49-F238E27FC236}">
                  <a16:creationId xmlns:a16="http://schemas.microsoft.com/office/drawing/2014/main" id="{77E130E0-46CA-4B27-9B39-FF8BB4C297CC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>
              <a:extLst>
                <a:ext uri="{FF2B5EF4-FFF2-40B4-BE49-F238E27FC236}">
                  <a16:creationId xmlns:a16="http://schemas.microsoft.com/office/drawing/2014/main" id="{7ECA85FA-CF5C-40DE-BDB1-AEBD248992AC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>
              <a:extLst>
                <a:ext uri="{FF2B5EF4-FFF2-40B4-BE49-F238E27FC236}">
                  <a16:creationId xmlns:a16="http://schemas.microsoft.com/office/drawing/2014/main" id="{4C65CC24-94AC-4BCA-9DF2-1F7B276A854A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>
              <a:extLst>
                <a:ext uri="{FF2B5EF4-FFF2-40B4-BE49-F238E27FC236}">
                  <a16:creationId xmlns:a16="http://schemas.microsoft.com/office/drawing/2014/main" id="{56200114-E40E-4A8E-AE10-F89A1D77D4DC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>
              <a:extLst>
                <a:ext uri="{FF2B5EF4-FFF2-40B4-BE49-F238E27FC236}">
                  <a16:creationId xmlns:a16="http://schemas.microsoft.com/office/drawing/2014/main" id="{A7C0AE57-9CA5-4DCD-81B0-00B01DC04710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22" name="Legend1">
              <a:extLst>
                <a:ext uri="{FF2B5EF4-FFF2-40B4-BE49-F238E27FC236}">
                  <a16:creationId xmlns:a16="http://schemas.microsoft.com/office/drawing/2014/main" id="{06A73F36-16E3-43A8-AB3E-09620D2FFBEC}"/>
                </a:ext>
              </a:extLst>
            </p:cNvPr>
            <p:cNvSpPr txBox="1"/>
            <p:nvPr/>
          </p:nvSpPr>
          <p:spPr>
            <a:xfrm>
              <a:off x="10978546" y="432282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3" name="Legend2">
              <a:extLst>
                <a:ext uri="{FF2B5EF4-FFF2-40B4-BE49-F238E27FC236}">
                  <a16:creationId xmlns:a16="http://schemas.microsoft.com/office/drawing/2014/main" id="{D8625409-BDD1-45C7-AD1E-3BDAEDB5094C}"/>
                </a:ext>
              </a:extLst>
            </p:cNvPr>
            <p:cNvSpPr txBox="1"/>
            <p:nvPr/>
          </p:nvSpPr>
          <p:spPr>
            <a:xfrm>
              <a:off x="10978546" y="470232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4" name="Legend3">
              <a:extLst>
                <a:ext uri="{FF2B5EF4-FFF2-40B4-BE49-F238E27FC236}">
                  <a16:creationId xmlns:a16="http://schemas.microsoft.com/office/drawing/2014/main" id="{7B8563CB-99B9-46F3-9F32-999D5EBE12F2}"/>
                </a:ext>
              </a:extLst>
            </p:cNvPr>
            <p:cNvSpPr txBox="1"/>
            <p:nvPr/>
          </p:nvSpPr>
          <p:spPr>
            <a:xfrm>
              <a:off x="10978546" y="508182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5" name="Legend4">
              <a:extLst>
                <a:ext uri="{FF2B5EF4-FFF2-40B4-BE49-F238E27FC236}">
                  <a16:creationId xmlns:a16="http://schemas.microsoft.com/office/drawing/2014/main" id="{C0D429E6-96A8-4BE1-AB91-221C57BB01AD}"/>
                </a:ext>
              </a:extLst>
            </p:cNvPr>
            <p:cNvSpPr txBox="1"/>
            <p:nvPr/>
          </p:nvSpPr>
          <p:spPr>
            <a:xfrm>
              <a:off x="10978546" y="54532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6" name="Legend5">
              <a:extLst>
                <a:ext uri="{FF2B5EF4-FFF2-40B4-BE49-F238E27FC236}">
                  <a16:creationId xmlns:a16="http://schemas.microsoft.com/office/drawing/2014/main" id="{0C9A666D-7268-404F-BCEC-978D1FD5E546}"/>
                </a:ext>
              </a:extLst>
            </p:cNvPr>
            <p:cNvSpPr txBox="1"/>
            <p:nvPr/>
          </p:nvSpPr>
          <p:spPr>
            <a:xfrm>
              <a:off x="10978545" y="582466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</p:grp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85B6943-4B16-4DBA-FC8B-554C77CC2CB0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293" y="76430"/>
            <a:ext cx="853046" cy="85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65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400" b="1" kern="1200" spc="0" baseline="0" dirty="0">
          <a:ln w="6350" cap="flat">
            <a:noFill/>
            <a:miter lim="800000"/>
          </a:ln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lang="en-US" sz="18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457200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1431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64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176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325771-1314-5BF7-7213-1785A2AB17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940" y="5865069"/>
            <a:ext cx="6173979" cy="215444"/>
          </a:xfrm>
        </p:spPr>
        <p:txBody>
          <a:bodyPr/>
          <a:lstStyle/>
          <a:p>
            <a:r>
              <a:rPr lang="en-US">
                <a:cs typeface="Arial"/>
              </a:rPr>
              <a:t>November 13, 2025</a:t>
            </a: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D1A61C-8CFC-7695-51FC-A864F0CF7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356" y="3210895"/>
            <a:ext cx="5688792" cy="209288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400"/>
              </a:spcAft>
            </a:pPr>
            <a:r>
              <a:rPr lang="en-US" sz="3800"/>
              <a:t>Accessible Housing </a:t>
            </a:r>
            <a:br>
              <a:rPr lang="en-US" sz="3800"/>
            </a:br>
            <a:r>
              <a:rPr lang="en-US" sz="3800"/>
              <a:t>Commission:</a:t>
            </a:r>
            <a:br>
              <a:rPr lang="en-US" sz="3600"/>
            </a:br>
            <a:r>
              <a:rPr lang="en-US" sz="3000">
                <a:cs typeface="Arial"/>
              </a:rPr>
              <a:t>Ongoing Draft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847511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5028B61B-25D8-5187-F9E2-429ADA7134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276524"/>
              </p:ext>
            </p:extLst>
          </p:nvPr>
        </p:nvGraphicFramePr>
        <p:xfrm>
          <a:off x="616856" y="1360714"/>
          <a:ext cx="10975979" cy="3356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8085">
                  <a:extLst>
                    <a:ext uri="{9D8B030D-6E8A-4147-A177-3AD203B41FA5}">
                      <a16:colId xmlns:a16="http://schemas.microsoft.com/office/drawing/2014/main" val="3478081800"/>
                    </a:ext>
                  </a:extLst>
                </a:gridCol>
                <a:gridCol w="1887894">
                  <a:extLst>
                    <a:ext uri="{9D8B030D-6E8A-4147-A177-3AD203B41FA5}">
                      <a16:colId xmlns:a16="http://schemas.microsoft.com/office/drawing/2014/main" val="1808871423"/>
                    </a:ext>
                  </a:extLst>
                </a:gridCol>
              </a:tblGrid>
              <a:tr h="111891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1" strike="noStrike">
                          <a:solidFill>
                            <a:schemeClr val="tx1"/>
                          </a:solidFill>
                        </a:rPr>
                        <a:t>Call to Order, Approval of Minutes</a:t>
                      </a:r>
                    </a:p>
                  </a:txBody>
                  <a:tcPr marL="86141" marR="86141" marT="48052" marB="4805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86141" marR="86141" marT="48052" marB="4805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8982569"/>
                  </a:ext>
                </a:extLst>
              </a:tr>
              <a:tr h="1118912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US" sz="2000" b="1" strike="noStrike">
                          <a:solidFill>
                            <a:schemeClr val="tx1"/>
                          </a:solidFill>
                        </a:rPr>
                        <a:t>Ongoing Draft Recommendations</a:t>
                      </a:r>
                    </a:p>
                  </a:txBody>
                  <a:tcPr marL="86141" marR="86141" marT="48052" marB="4805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 – 7</a:t>
                      </a:r>
                    </a:p>
                  </a:txBody>
                  <a:tcPr marL="86141" marR="86141" marT="48052" marB="4805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534489"/>
                  </a:ext>
                </a:extLst>
              </a:tr>
              <a:tr h="1118912">
                <a:tc>
                  <a:txBody>
                    <a:bodyPr/>
                    <a:lstStyle/>
                    <a:p>
                      <a:r>
                        <a:rPr lang="en-US" sz="2000" b="1" strike="noStrike">
                          <a:solidFill>
                            <a:schemeClr val="tx1"/>
                          </a:solidFill>
                        </a:rPr>
                        <a:t>Next Steps</a:t>
                      </a:r>
                    </a:p>
                  </a:txBody>
                  <a:tcPr marL="86141" marR="86141" marT="48052" marB="4805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8-9</a:t>
                      </a:r>
                      <a:endPara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6141" marR="86141" marT="48052" marB="4805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293923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4CA91A0F-8708-3D73-4D59-9DC4E67C3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458" y="-316"/>
            <a:ext cx="10602418" cy="731520"/>
          </a:xfrm>
        </p:spPr>
        <p:txBody>
          <a:bodyPr/>
          <a:lstStyle/>
          <a:p>
            <a:r>
              <a:rPr lang="en-US" sz="2800">
                <a:cs typeface="Arial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718007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2202F3-A765-B91A-27D3-4A8473969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1671" y="2900171"/>
            <a:ext cx="8181508" cy="523220"/>
          </a:xfrm>
        </p:spPr>
        <p:txBody>
          <a:bodyPr/>
          <a:lstStyle/>
          <a:p>
            <a:pPr algn="l"/>
            <a:r>
              <a:rPr lang="en-US" sz="3400">
                <a:cs typeface="Arial"/>
              </a:rPr>
              <a:t>Ongoing Draft Recommendations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41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C281C-7AF3-19D4-98A4-6BFB6D6BC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98BACA9-C16B-E5E3-4AC5-F07F41C7A47D}"/>
              </a:ext>
            </a:extLst>
          </p:cNvPr>
          <p:cNvSpPr txBox="1">
            <a:spLocks/>
          </p:cNvSpPr>
          <p:nvPr/>
        </p:nvSpPr>
        <p:spPr>
          <a:xfrm>
            <a:off x="391282" y="132365"/>
            <a:ext cx="1060241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1" kern="1200" spc="0" baseline="0">
                <a:ln w="6350" cap="flat">
                  <a:noFill/>
                  <a:miter lim="800000"/>
                </a:ln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400" dirty="0">
                <a:solidFill>
                  <a:schemeClr val="bg1"/>
                </a:solidFill>
                <a:cs typeface="Arial" panose="020B0604020202020204"/>
              </a:rPr>
              <a:t>Ongoing Draft Recommendations</a:t>
            </a:r>
          </a:p>
          <a:p>
            <a:pPr>
              <a:defRPr/>
            </a:pPr>
            <a:r>
              <a:rPr lang="en-US" sz="1800" dirty="0">
                <a:solidFill>
                  <a:schemeClr val="bg1"/>
                </a:solidFill>
                <a:cs typeface="Arial" panose="020B0604020202020204"/>
              </a:rPr>
              <a:t>Production</a:t>
            </a: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458D81E2-6858-BFF6-36DA-ED1828661831}"/>
              </a:ext>
            </a:extLst>
          </p:cNvPr>
          <p:cNvSpPr txBox="1"/>
          <p:nvPr/>
        </p:nvSpPr>
        <p:spPr>
          <a:xfrm>
            <a:off x="687167" y="6287849"/>
            <a:ext cx="10855712" cy="369332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200" b="1">
                <a:solidFill>
                  <a:srgbClr val="FF0000"/>
                </a:solidFill>
                <a:latin typeface="Aptos"/>
              </a:rPr>
              <a:t>Note:</a:t>
            </a:r>
            <a:r>
              <a:rPr lang="en-US" sz="1200">
                <a:solidFill>
                  <a:srgbClr val="FF0000"/>
                </a:solidFill>
                <a:latin typeface="Aptos"/>
              </a:rPr>
              <a:t> The recommendations above are drafts, to be further developed by working groups, formalized by EOHLC staff, and returned to Commissioners for review before being considered finalized recommendations.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930FDC-AFFA-5BA1-24B3-C2E35DD9A854}"/>
              </a:ext>
            </a:extLst>
          </p:cNvPr>
          <p:cNvSpPr txBox="1"/>
          <p:nvPr/>
        </p:nvSpPr>
        <p:spPr>
          <a:xfrm>
            <a:off x="477864" y="1452966"/>
            <a:ext cx="10861728" cy="3054682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0F4761"/>
                </a:solidFill>
                <a:latin typeface="Arial"/>
                <a:cs typeface="Arial"/>
              </a:rPr>
              <a:t>Recommendation 1.1: Require 10% Accessibility in New Construction Funded by the Massachusetts Affordable Housing Trust Fund</a:t>
            </a:r>
            <a:r>
              <a:rPr sz="2000" b="1" dirty="0">
                <a:solidFill>
                  <a:srgbClr val="0F4761"/>
                </a:solidFill>
                <a:highlight>
                  <a:srgbClr val="FFFFFF"/>
                </a:highlight>
                <a:latin typeface="Arial"/>
                <a:ea typeface="Aptos"/>
                <a:cs typeface="Aptos"/>
              </a:rPr>
              <a:t> </a:t>
            </a:r>
            <a:endParaRPr lang="en-US" sz="2000">
              <a:latin typeface="Arial"/>
              <a:cs typeface="Arial" panose="020B0604020202020204"/>
            </a:endParaRPr>
          </a:p>
          <a:p>
            <a:pPr algn="l">
              <a:buNone/>
            </a:pPr>
            <a:endParaRPr lang="en-US" sz="2000" b="1" dirty="0">
              <a:solidFill>
                <a:srgbClr val="0F4761"/>
              </a:solidFill>
              <a:highlight>
                <a:srgbClr val="FFFFFF"/>
              </a:highlight>
              <a:latin typeface="Arial"/>
              <a:cs typeface="Arial"/>
            </a:endParaRPr>
          </a:p>
          <a:p>
            <a:r>
              <a:rPr lang="en-US" sz="2000" b="1" dirty="0">
                <a:solidFill>
                  <a:srgbClr val="0F4761"/>
                </a:solidFill>
                <a:highlight>
                  <a:srgbClr val="FFFFFF"/>
                </a:highlight>
                <a:latin typeface="Arial"/>
                <a:cs typeface="Arial"/>
              </a:rPr>
              <a:t>Recommendation 1.2: Require </a:t>
            </a:r>
            <a:r>
              <a:rPr lang="en-US" sz="2000" b="1" i="1" dirty="0">
                <a:solidFill>
                  <a:srgbClr val="0F4761"/>
                </a:solidFill>
                <a:highlight>
                  <a:srgbClr val="FFFFFF"/>
                </a:highlight>
                <a:latin typeface="Arial"/>
                <a:cs typeface="Arial"/>
              </a:rPr>
              <a:t>All</a:t>
            </a:r>
            <a:r>
              <a:rPr lang="en-US" sz="2000" b="1" dirty="0">
                <a:solidFill>
                  <a:srgbClr val="0F4761"/>
                </a:solidFill>
                <a:highlight>
                  <a:srgbClr val="FFFFFF"/>
                </a:highlight>
                <a:latin typeface="Arial"/>
                <a:cs typeface="Arial"/>
              </a:rPr>
              <a:t> Applications to the Affordable Housing Trust Fund to </a:t>
            </a:r>
            <a:r>
              <a:rPr lang="en-US" sz="2000" b="1" i="1" dirty="0">
                <a:solidFill>
                  <a:srgbClr val="0F4761"/>
                </a:solidFill>
                <a:highlight>
                  <a:srgbClr val="FFFFFF"/>
                </a:highlight>
                <a:latin typeface="Arial"/>
                <a:cs typeface="Arial"/>
              </a:rPr>
              <a:t>Consider</a:t>
            </a:r>
            <a:r>
              <a:rPr lang="en-US" sz="2000" b="1" dirty="0">
                <a:solidFill>
                  <a:srgbClr val="0F4761"/>
                </a:solidFill>
                <a:highlight>
                  <a:srgbClr val="FFFFFF"/>
                </a:highlight>
                <a:latin typeface="Arial"/>
                <a:cs typeface="Arial"/>
              </a:rPr>
              <a:t> 10% Accessible Units</a:t>
            </a:r>
          </a:p>
          <a:p>
            <a:endParaRPr lang="en-US" sz="2000" b="1" dirty="0">
              <a:solidFill>
                <a:srgbClr val="0F4761"/>
              </a:solidFill>
              <a:highlight>
                <a:srgbClr val="FFFFFF"/>
              </a:highlight>
              <a:latin typeface="Arial"/>
              <a:cs typeface="Arial"/>
            </a:endParaRPr>
          </a:p>
          <a:p>
            <a:r>
              <a:rPr lang="en-US" sz="2000" b="1" dirty="0">
                <a:solidFill>
                  <a:srgbClr val="0F4761"/>
                </a:solidFill>
                <a:highlight>
                  <a:srgbClr val="FFFFFF"/>
                </a:highlight>
                <a:latin typeface="Arial"/>
                <a:cs typeface="Arial"/>
              </a:rPr>
              <a:t>Recommendation 1.3: Introduce a Tax Credit for Adaptable ADUs</a:t>
            </a:r>
          </a:p>
          <a:p>
            <a:endParaRPr lang="en-US" sz="2000" b="1" dirty="0">
              <a:solidFill>
                <a:srgbClr val="0F4761"/>
              </a:solidFill>
              <a:highlight>
                <a:srgbClr val="FFFFFF"/>
              </a:highlight>
              <a:latin typeface="Arial"/>
              <a:cs typeface="Arial"/>
            </a:endParaRPr>
          </a:p>
          <a:p>
            <a:r>
              <a:rPr lang="en-US" sz="2000" b="1" dirty="0">
                <a:solidFill>
                  <a:srgbClr val="0F4761"/>
                </a:solidFill>
                <a:highlight>
                  <a:srgbClr val="FFFFFF"/>
                </a:highlight>
                <a:latin typeface="Arial"/>
                <a:cs typeface="Arial"/>
              </a:rPr>
              <a:t>Recommendation 1.4: Develop Standard/Model Designs for Accessible &amp; Inclusive Units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1600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481506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B2455-8BAE-3375-7CA1-3604BBB43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D7C49DC-E82F-0954-D86C-C8D16DE54469}"/>
              </a:ext>
            </a:extLst>
          </p:cNvPr>
          <p:cNvSpPr txBox="1">
            <a:spLocks/>
          </p:cNvSpPr>
          <p:nvPr/>
        </p:nvSpPr>
        <p:spPr>
          <a:xfrm>
            <a:off x="391282" y="132365"/>
            <a:ext cx="1060241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1" kern="1200" spc="0" baseline="0">
                <a:ln w="6350" cap="flat">
                  <a:noFill/>
                  <a:miter lim="800000"/>
                </a:ln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400" dirty="0">
                <a:solidFill>
                  <a:schemeClr val="bg1"/>
                </a:solidFill>
                <a:cs typeface="Arial" panose="020B0604020202020204"/>
              </a:rPr>
              <a:t>Ongoing Draft Recommendations</a:t>
            </a:r>
          </a:p>
          <a:p>
            <a:pPr>
              <a:defRPr/>
            </a:pPr>
            <a:r>
              <a:rPr lang="en-US" sz="1800" dirty="0">
                <a:solidFill>
                  <a:schemeClr val="bg1"/>
                </a:solidFill>
                <a:cs typeface="Arial" panose="020B0604020202020204"/>
              </a:rPr>
              <a:t>Preservation</a:t>
            </a: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3DDC809E-9C88-02A7-9317-94C6D07139C5}"/>
              </a:ext>
            </a:extLst>
          </p:cNvPr>
          <p:cNvSpPr txBox="1"/>
          <p:nvPr/>
        </p:nvSpPr>
        <p:spPr>
          <a:xfrm>
            <a:off x="687167" y="6287849"/>
            <a:ext cx="10855712" cy="369332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200" b="1">
                <a:solidFill>
                  <a:srgbClr val="FF0000"/>
                </a:solidFill>
                <a:latin typeface="Aptos"/>
              </a:rPr>
              <a:t>Note:</a:t>
            </a:r>
            <a:r>
              <a:rPr lang="en-US" sz="1200">
                <a:solidFill>
                  <a:srgbClr val="FF0000"/>
                </a:solidFill>
                <a:latin typeface="Aptos"/>
              </a:rPr>
              <a:t> The recommendations above are drafts, to be further developed by working groups, formalized by EOHLC staff, and returned to Commissioners for review before being considered finalized recommendations.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385BA1-504D-306D-C308-418BED496EAA}"/>
              </a:ext>
            </a:extLst>
          </p:cNvPr>
          <p:cNvSpPr txBox="1"/>
          <p:nvPr/>
        </p:nvSpPr>
        <p:spPr>
          <a:xfrm>
            <a:off x="477864" y="1452966"/>
            <a:ext cx="10861728" cy="4308872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0F4761"/>
                </a:solidFill>
                <a:highlight>
                  <a:srgbClr val="FFFFFF"/>
                </a:highlight>
                <a:latin typeface="Arial"/>
                <a:cs typeface="Arial"/>
              </a:rPr>
              <a:t>Recommendation 2.1: Expand Zoning Exceptions &amp; Expedited Permitting for Accessible Features</a:t>
            </a:r>
          </a:p>
          <a:p>
            <a:endParaRPr lang="en-US" sz="2000" b="1" dirty="0">
              <a:solidFill>
                <a:srgbClr val="0F4761"/>
              </a:solidFill>
              <a:highlight>
                <a:srgbClr val="FFFFFF"/>
              </a:highlight>
              <a:latin typeface="Arial"/>
              <a:cs typeface="Arial"/>
            </a:endParaRPr>
          </a:p>
          <a:p>
            <a:r>
              <a:rPr lang="en-US" sz="2000" b="1" dirty="0">
                <a:solidFill>
                  <a:srgbClr val="0F4761"/>
                </a:solidFill>
                <a:highlight>
                  <a:srgbClr val="FFFFFF"/>
                </a:highlight>
                <a:latin typeface="Arial"/>
                <a:cs typeface="Arial"/>
              </a:rPr>
              <a:t>Recommendation 2.2: Provide Additional Funding for Accessibility Upgrades at Local Housing Authorities</a:t>
            </a:r>
          </a:p>
          <a:p>
            <a:endParaRPr lang="en-US" sz="2000" b="1" dirty="0">
              <a:solidFill>
                <a:srgbClr val="0F4761"/>
              </a:solidFill>
              <a:highlight>
                <a:srgbClr val="FFFFFF"/>
              </a:highlight>
              <a:latin typeface="Arial"/>
              <a:cs typeface="Arial"/>
            </a:endParaRPr>
          </a:p>
          <a:p>
            <a:r>
              <a:rPr lang="en-US" sz="2000" b="1" dirty="0">
                <a:solidFill>
                  <a:srgbClr val="0F4761"/>
                </a:solidFill>
                <a:highlight>
                  <a:srgbClr val="FFFFFF"/>
                </a:highlight>
                <a:latin typeface="Arial"/>
                <a:cs typeface="Arial"/>
              </a:rPr>
              <a:t>Recommendation 2.3: Conduct Self-Assessment of State Public Housing for Accessibility Improvements</a:t>
            </a:r>
          </a:p>
          <a:p>
            <a:endParaRPr lang="en-US" sz="2000" b="1" dirty="0">
              <a:solidFill>
                <a:srgbClr val="0F4761"/>
              </a:solidFill>
              <a:highlight>
                <a:srgbClr val="FFFFFF"/>
              </a:highlight>
              <a:latin typeface="Arial"/>
              <a:cs typeface="Arial"/>
            </a:endParaRPr>
          </a:p>
          <a:p>
            <a:r>
              <a:rPr lang="en-US" sz="2000" b="1" dirty="0">
                <a:solidFill>
                  <a:srgbClr val="0F4761"/>
                </a:solidFill>
                <a:highlight>
                  <a:srgbClr val="FFFFFF"/>
                </a:highlight>
                <a:latin typeface="Arial"/>
                <a:cs typeface="Arial"/>
              </a:rPr>
              <a:t>Recommendation 2.4: Update Architectural Access Board’s 521 CMR </a:t>
            </a:r>
          </a:p>
          <a:p>
            <a:endParaRPr lang="en-US" sz="2000" b="1" dirty="0">
              <a:solidFill>
                <a:srgbClr val="0F4761"/>
              </a:solidFill>
              <a:highlight>
                <a:srgbClr val="FFFFFF"/>
              </a:highlight>
              <a:latin typeface="Arial"/>
              <a:cs typeface="Arial"/>
            </a:endParaRPr>
          </a:p>
          <a:p>
            <a:r>
              <a:rPr lang="en-US" sz="2000" b="1" dirty="0">
                <a:solidFill>
                  <a:srgbClr val="0F4761"/>
                </a:solidFill>
                <a:highlight>
                  <a:srgbClr val="FFFFFF"/>
                </a:highlight>
                <a:latin typeface="Arial"/>
                <a:cs typeface="Arial"/>
              </a:rPr>
              <a:t>Recommendation 2.5: Lower Threshold for Property Owner Responsibility for Accessibility Modifications</a:t>
            </a:r>
          </a:p>
          <a:p>
            <a:endParaRPr lang="en-US" sz="2000" b="1" dirty="0">
              <a:solidFill>
                <a:srgbClr val="0F4761"/>
              </a:solidFill>
              <a:highlight>
                <a:srgbClr val="FFFFFF"/>
              </a:highligh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8057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42122-993C-5E30-B6BF-D24D867A2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57F3EC9-8DD2-D7A7-1B0A-081EA9B7A01C}"/>
              </a:ext>
            </a:extLst>
          </p:cNvPr>
          <p:cNvSpPr txBox="1">
            <a:spLocks/>
          </p:cNvSpPr>
          <p:nvPr/>
        </p:nvSpPr>
        <p:spPr>
          <a:xfrm>
            <a:off x="391282" y="132365"/>
            <a:ext cx="1060241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1" kern="1200" spc="0" baseline="0">
                <a:ln w="6350" cap="flat">
                  <a:noFill/>
                  <a:miter lim="800000"/>
                </a:ln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400" dirty="0">
                <a:solidFill>
                  <a:schemeClr val="bg1"/>
                </a:solidFill>
                <a:cs typeface="Arial" panose="020B0604020202020204"/>
              </a:rPr>
              <a:t>Ongoing Draft Recommendations</a:t>
            </a:r>
          </a:p>
          <a:p>
            <a:pPr>
              <a:defRPr/>
            </a:pPr>
            <a:r>
              <a:rPr lang="en-US" sz="1800" dirty="0">
                <a:solidFill>
                  <a:schemeClr val="bg1"/>
                </a:solidFill>
                <a:cs typeface="Arial" panose="020B0604020202020204"/>
              </a:rPr>
              <a:t>Access and Navigation</a:t>
            </a: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93C4094E-F777-F3AD-ED6C-E95FBF47E430}"/>
              </a:ext>
            </a:extLst>
          </p:cNvPr>
          <p:cNvSpPr txBox="1"/>
          <p:nvPr/>
        </p:nvSpPr>
        <p:spPr>
          <a:xfrm>
            <a:off x="687167" y="6287849"/>
            <a:ext cx="10855712" cy="369332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200" b="1">
                <a:solidFill>
                  <a:srgbClr val="FF0000"/>
                </a:solidFill>
                <a:latin typeface="Aptos"/>
              </a:rPr>
              <a:t>Note:</a:t>
            </a:r>
            <a:r>
              <a:rPr lang="en-US" sz="1200">
                <a:solidFill>
                  <a:srgbClr val="FF0000"/>
                </a:solidFill>
                <a:latin typeface="Aptos"/>
              </a:rPr>
              <a:t> The recommendations above are drafts, to be further developed by working groups, formalized by EOHLC staff, and returned to Commissioners for review before being considered finalized recommendations.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397212-9602-4F36-1042-A03B80AB09EC}"/>
              </a:ext>
            </a:extLst>
          </p:cNvPr>
          <p:cNvSpPr txBox="1"/>
          <p:nvPr/>
        </p:nvSpPr>
        <p:spPr>
          <a:xfrm>
            <a:off x="477864" y="1452966"/>
            <a:ext cx="10861728" cy="5232202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0F4761"/>
                </a:solidFill>
                <a:highlight>
                  <a:srgbClr val="FFFFFF"/>
                </a:highlight>
                <a:latin typeface="Arial"/>
                <a:cs typeface="Arial"/>
              </a:rPr>
              <a:t>Recommendation 3.1: Improve Centralized Housing Resources for People with Disabilities</a:t>
            </a:r>
          </a:p>
          <a:p>
            <a:endParaRPr lang="en-US" sz="2000" b="1" dirty="0">
              <a:solidFill>
                <a:srgbClr val="0F4761"/>
              </a:solidFill>
              <a:highlight>
                <a:srgbClr val="FFFFFF"/>
              </a:highlight>
              <a:latin typeface="Arial"/>
              <a:cs typeface="Arial"/>
            </a:endParaRPr>
          </a:p>
          <a:p>
            <a:r>
              <a:rPr lang="en-US" sz="2000" b="1" dirty="0">
                <a:solidFill>
                  <a:srgbClr val="0F4761"/>
                </a:solidFill>
                <a:highlight>
                  <a:srgbClr val="FFFFFF"/>
                </a:highlight>
                <a:latin typeface="Arial"/>
                <a:cs typeface="Arial"/>
              </a:rPr>
              <a:t>Recommendation 3.2: Improve Housing Application Document &amp; Process Accessibility</a:t>
            </a:r>
          </a:p>
          <a:p>
            <a:endParaRPr lang="en-US" sz="2000" b="1" dirty="0">
              <a:solidFill>
                <a:srgbClr val="0F4761"/>
              </a:solidFill>
              <a:highlight>
                <a:srgbClr val="FFFFFF"/>
              </a:highlight>
              <a:latin typeface="Arial"/>
              <a:cs typeface="Arial"/>
            </a:endParaRPr>
          </a:p>
          <a:p>
            <a:r>
              <a:rPr lang="en-US" sz="2000" b="1" dirty="0">
                <a:solidFill>
                  <a:srgbClr val="0F4761"/>
                </a:solidFill>
                <a:highlight>
                  <a:srgbClr val="FFFFFF"/>
                </a:highlight>
                <a:latin typeface="Arial"/>
                <a:cs typeface="Arial"/>
              </a:rPr>
              <a:t>Recommendation 3.3: Educate LHAs on Existing Tools for Increasing Access to Individuals with Disabilities</a:t>
            </a:r>
          </a:p>
          <a:p>
            <a:endParaRPr lang="en-US" sz="2000" b="1" dirty="0">
              <a:solidFill>
                <a:srgbClr val="0F4761"/>
              </a:solidFill>
              <a:highlight>
                <a:srgbClr val="FFFFFF"/>
              </a:highlight>
              <a:latin typeface="Arial"/>
              <a:cs typeface="Arial"/>
            </a:endParaRPr>
          </a:p>
          <a:p>
            <a:r>
              <a:rPr lang="en-US" sz="2000" b="1" dirty="0">
                <a:solidFill>
                  <a:srgbClr val="0F4761"/>
                </a:solidFill>
                <a:highlight>
                  <a:srgbClr val="FFFFFF"/>
                </a:highlight>
                <a:latin typeface="Arial"/>
                <a:cs typeface="Arial"/>
              </a:rPr>
              <a:t>Recommendation 3.4: Train School Transition Specialists in the Housing Application Process</a:t>
            </a:r>
          </a:p>
          <a:p>
            <a:endParaRPr lang="en-US" sz="2000" b="1" dirty="0">
              <a:solidFill>
                <a:srgbClr val="0F4761"/>
              </a:solidFill>
              <a:highlight>
                <a:srgbClr val="FFFFFF"/>
              </a:highlight>
              <a:latin typeface="Arial"/>
              <a:cs typeface="Arial"/>
            </a:endParaRPr>
          </a:p>
          <a:p>
            <a:r>
              <a:rPr lang="en-US" sz="2000" b="1" dirty="0">
                <a:solidFill>
                  <a:srgbClr val="0F4761"/>
                </a:solidFill>
                <a:highlight>
                  <a:srgbClr val="FFFFFF"/>
                </a:highlight>
                <a:latin typeface="Arial"/>
                <a:cs typeface="Arial"/>
              </a:rPr>
              <a:t>Recommendation 3.5: Create and Publicize an EOHLC Office of Fair Housing Ombudsman Process</a:t>
            </a:r>
          </a:p>
          <a:p>
            <a:endParaRPr lang="en-US" sz="2000" b="1" dirty="0">
              <a:solidFill>
                <a:srgbClr val="0F4761"/>
              </a:solidFill>
              <a:highlight>
                <a:srgbClr val="FFFFFF"/>
              </a:highlight>
              <a:latin typeface="Arial"/>
              <a:cs typeface="Arial"/>
            </a:endParaRPr>
          </a:p>
          <a:p>
            <a:endParaRPr lang="en-US" sz="2000" b="1" dirty="0">
              <a:solidFill>
                <a:srgbClr val="0F4761"/>
              </a:solidFill>
              <a:highlight>
                <a:srgbClr val="FFFFFF"/>
              </a:highlight>
              <a:latin typeface="Arial"/>
              <a:cs typeface="Arial"/>
            </a:endParaRPr>
          </a:p>
          <a:p>
            <a:endParaRPr lang="en-US" sz="2000" b="1" dirty="0">
              <a:solidFill>
                <a:srgbClr val="0F4761"/>
              </a:solidFill>
              <a:highlight>
                <a:srgbClr val="FFFFFF"/>
              </a:highlight>
              <a:latin typeface="Arial"/>
              <a:cs typeface="Arial"/>
            </a:endParaRPr>
          </a:p>
          <a:p>
            <a:endParaRPr lang="en-US" sz="2000" b="1" dirty="0">
              <a:solidFill>
                <a:srgbClr val="0F4761"/>
              </a:solidFill>
              <a:highlight>
                <a:srgbClr val="FFFFFF"/>
              </a:highligh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4670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7D79BE-E4E3-5202-9388-DE860F945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54C6994-2E3E-4A7D-AA24-99F772AE2AA3}"/>
              </a:ext>
            </a:extLst>
          </p:cNvPr>
          <p:cNvSpPr txBox="1">
            <a:spLocks/>
          </p:cNvSpPr>
          <p:nvPr/>
        </p:nvSpPr>
        <p:spPr>
          <a:xfrm>
            <a:off x="391282" y="132365"/>
            <a:ext cx="1060241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1" kern="1200" spc="0" baseline="0">
                <a:ln w="6350" cap="flat">
                  <a:noFill/>
                  <a:miter lim="800000"/>
                </a:ln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400" dirty="0">
                <a:solidFill>
                  <a:schemeClr val="bg1"/>
                </a:solidFill>
                <a:cs typeface="Arial" panose="020B0604020202020204"/>
              </a:rPr>
              <a:t>Ongoing Draft Recommendations</a:t>
            </a:r>
          </a:p>
          <a:p>
            <a:pPr>
              <a:defRPr/>
            </a:pPr>
            <a:r>
              <a:rPr lang="en-US" sz="1800" dirty="0">
                <a:solidFill>
                  <a:srgbClr val="FFFFFF"/>
                </a:solidFill>
                <a:latin typeface="Arial"/>
                <a:cs typeface="Arial" panose="020B0604020202020204"/>
              </a:rPr>
              <a:t>Language &amp; Data Modernization  </a:t>
            </a: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B235EF63-7216-EA28-5A47-20485258E25B}"/>
              </a:ext>
            </a:extLst>
          </p:cNvPr>
          <p:cNvSpPr txBox="1"/>
          <p:nvPr/>
        </p:nvSpPr>
        <p:spPr>
          <a:xfrm>
            <a:off x="687167" y="6287849"/>
            <a:ext cx="10855712" cy="369332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200" b="1">
                <a:solidFill>
                  <a:srgbClr val="FF0000"/>
                </a:solidFill>
                <a:latin typeface="Aptos"/>
              </a:rPr>
              <a:t>Note:</a:t>
            </a:r>
            <a:r>
              <a:rPr lang="en-US" sz="1200">
                <a:solidFill>
                  <a:srgbClr val="FF0000"/>
                </a:solidFill>
                <a:latin typeface="Aptos"/>
              </a:rPr>
              <a:t> The recommendations above are drafts, to be further developed by working groups, formalized by EOHLC staff, and returned to Commissioners for review before being considered finalized recommendations.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23789D-F00B-50B1-9AAB-BF243145BCB9}"/>
              </a:ext>
            </a:extLst>
          </p:cNvPr>
          <p:cNvSpPr txBox="1"/>
          <p:nvPr/>
        </p:nvSpPr>
        <p:spPr>
          <a:xfrm>
            <a:off x="477864" y="1452966"/>
            <a:ext cx="10861728" cy="2769989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0F4761"/>
                </a:solidFill>
                <a:highlight>
                  <a:srgbClr val="FFFFFF"/>
                </a:highlight>
                <a:latin typeface="Arial"/>
                <a:cs typeface="Arial"/>
              </a:rPr>
              <a:t>Recommendation 4.1: Update Accessibility Regulations to Include More Types of Disability</a:t>
            </a:r>
          </a:p>
          <a:p>
            <a:endParaRPr lang="en-US" sz="2000" b="1" dirty="0">
              <a:solidFill>
                <a:srgbClr val="0F4761"/>
              </a:solidFill>
              <a:highlight>
                <a:srgbClr val="FFFFFF"/>
              </a:highlight>
              <a:latin typeface="Arial"/>
              <a:cs typeface="Arial"/>
            </a:endParaRPr>
          </a:p>
          <a:p>
            <a:r>
              <a:rPr lang="en-US" sz="2000" b="1" dirty="0">
                <a:solidFill>
                  <a:srgbClr val="0F4761"/>
                </a:solidFill>
                <a:highlight>
                  <a:srgbClr val="FFFFFF"/>
                </a:highlight>
                <a:latin typeface="Arial"/>
                <a:cs typeface="Arial"/>
              </a:rPr>
              <a:t>Recommendation 4.2: Enhance Data Tracking for Meeting Accessibility Needs</a:t>
            </a:r>
          </a:p>
          <a:p>
            <a:endParaRPr lang="en-US" sz="2000" b="1" dirty="0">
              <a:solidFill>
                <a:srgbClr val="0F4761"/>
              </a:solidFill>
              <a:highlight>
                <a:srgbClr val="FFFFFF"/>
              </a:highlight>
              <a:latin typeface="Arial"/>
              <a:cs typeface="Arial"/>
            </a:endParaRPr>
          </a:p>
          <a:p>
            <a:endParaRPr lang="en-US" sz="2000" b="1" dirty="0">
              <a:solidFill>
                <a:srgbClr val="0F4761"/>
              </a:solidFill>
              <a:highlight>
                <a:srgbClr val="FFFFFF"/>
              </a:highlight>
              <a:latin typeface="Arial"/>
              <a:cs typeface="Arial"/>
            </a:endParaRPr>
          </a:p>
          <a:p>
            <a:endParaRPr lang="en-US" sz="2000" b="1" dirty="0">
              <a:solidFill>
                <a:srgbClr val="0F4761"/>
              </a:solidFill>
              <a:highlight>
                <a:srgbClr val="FFFFFF"/>
              </a:highlight>
              <a:latin typeface="Arial"/>
              <a:cs typeface="Arial"/>
            </a:endParaRPr>
          </a:p>
          <a:p>
            <a:endParaRPr lang="en-US" sz="2000" b="1" dirty="0">
              <a:solidFill>
                <a:srgbClr val="0F4761"/>
              </a:solidFill>
              <a:highlight>
                <a:srgbClr val="FFFFFF"/>
              </a:highlight>
              <a:latin typeface="Arial"/>
              <a:cs typeface="Arial"/>
            </a:endParaRPr>
          </a:p>
          <a:p>
            <a:endParaRPr lang="en-US" sz="2000" b="1" dirty="0">
              <a:solidFill>
                <a:srgbClr val="0F4761"/>
              </a:solidFill>
              <a:highlight>
                <a:srgbClr val="FFFFFF"/>
              </a:highligh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2050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2202F3-A765-B91A-27D3-4A8473969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3929" y="2973324"/>
            <a:ext cx="8181508" cy="553998"/>
          </a:xfrm>
        </p:spPr>
        <p:txBody>
          <a:bodyPr/>
          <a:lstStyle/>
          <a:p>
            <a:pPr algn="l"/>
            <a:r>
              <a:rPr lang="en-US" sz="360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2091034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AC3B35-388D-026D-316C-3E4426C91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7BD1E-AA2B-A562-CB37-4A01029A1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cs typeface="Arial"/>
              </a:rPr>
              <a:t>5) Next Steps</a:t>
            </a: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61B6610D-18A3-DD5C-9D4C-784429CE10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330937"/>
              </p:ext>
            </p:extLst>
          </p:nvPr>
        </p:nvGraphicFramePr>
        <p:xfrm>
          <a:off x="263178" y="1102338"/>
          <a:ext cx="11668942" cy="3421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8942">
                  <a:extLst>
                    <a:ext uri="{9D8B030D-6E8A-4147-A177-3AD203B41FA5}">
                      <a16:colId xmlns:a16="http://schemas.microsoft.com/office/drawing/2014/main" val="3478081800"/>
                    </a:ext>
                  </a:extLst>
                </a:gridCol>
              </a:tblGrid>
              <a:tr h="669094">
                <a:tc>
                  <a:txBody>
                    <a:bodyPr/>
                    <a:lstStyle/>
                    <a:p>
                      <a:pPr marL="22987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2400" b="1" i="0" u="none" strike="noStrike" noProof="0" dirty="0">
                          <a:solidFill>
                            <a:schemeClr val="tx1"/>
                          </a:solidFill>
                          <a:latin typeface="Aptos"/>
                        </a:rPr>
                        <a:t>Now – end of November: </a:t>
                      </a:r>
                      <a:r>
                        <a:rPr lang="en-US" sz="2400" b="0" i="0" u="none" strike="noStrike" noProof="0" dirty="0">
                          <a:solidFill>
                            <a:schemeClr val="tx1"/>
                          </a:solidFill>
                          <a:latin typeface="Aptos"/>
                        </a:rPr>
                        <a:t>Commissioners provide final feedback; EOHLC engages with other stakeholders for feedback to incorporate</a:t>
                      </a:r>
                    </a:p>
                  </a:txBody>
                  <a:tcPr marT="33920" marB="33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6833232"/>
                  </a:ext>
                </a:extLst>
              </a:tr>
              <a:tr h="874139">
                <a:tc>
                  <a:txBody>
                    <a:bodyPr/>
                    <a:lstStyle/>
                    <a:p>
                      <a:pPr marL="22987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2400" b="1" i="0" u="none" strike="noStrike" noProof="0" dirty="0">
                          <a:solidFill>
                            <a:schemeClr val="tx1"/>
                          </a:solidFill>
                          <a:latin typeface="Aptos"/>
                        </a:rPr>
                        <a:t>Early December: </a:t>
                      </a:r>
                      <a:r>
                        <a:rPr lang="en-US" sz="2400" b="0" i="0" u="none" strike="noStrike" noProof="0" dirty="0">
                          <a:solidFill>
                            <a:schemeClr val="tx1"/>
                          </a:solidFill>
                          <a:latin typeface="Aptos"/>
                        </a:rPr>
                        <a:t>EOHLC returns full draft report for Commission review, adjusted for minor feedback</a:t>
                      </a:r>
                      <a:endParaRPr lang="en-US" sz="2400" b="1" i="0" u="none" strike="noStrike" noProof="0" dirty="0">
                        <a:solidFill>
                          <a:schemeClr val="tx1"/>
                        </a:solidFill>
                        <a:latin typeface="Aptos"/>
                      </a:endParaRPr>
                    </a:p>
                  </a:txBody>
                  <a:tcPr marT="33920" marB="33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0466219"/>
                  </a:ext>
                </a:extLst>
              </a:tr>
              <a:tr h="874139">
                <a:tc>
                  <a:txBody>
                    <a:bodyPr/>
                    <a:lstStyle/>
                    <a:p>
                      <a:pPr marL="22987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2400" b="1" i="0" u="none" strike="noStrike" noProof="0" dirty="0">
                          <a:solidFill>
                            <a:schemeClr val="tx1"/>
                          </a:solidFill>
                          <a:latin typeface="Aptos"/>
                        </a:rPr>
                        <a:t>December 11:</a:t>
                      </a:r>
                      <a:r>
                        <a:rPr lang="en-US" sz="2400" b="0" i="0" u="none" strike="noStrike" noProof="0" dirty="0">
                          <a:solidFill>
                            <a:schemeClr val="tx1"/>
                          </a:solidFill>
                          <a:latin typeface="Aptos"/>
                        </a:rPr>
                        <a:t> Commission reviews, discusses final draft report</a:t>
                      </a:r>
                      <a:endParaRPr lang="en-US" dirty="0"/>
                    </a:p>
                  </a:txBody>
                  <a:tcPr marT="33920" marB="33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1343381"/>
                  </a:ext>
                </a:extLst>
              </a:tr>
              <a:tr h="874139">
                <a:tc>
                  <a:txBody>
                    <a:bodyPr/>
                    <a:lstStyle/>
                    <a:p>
                      <a:pPr marL="22987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2400" b="1" i="0" u="none" strike="noStrike" noProof="0" dirty="0">
                          <a:solidFill>
                            <a:schemeClr val="tx1"/>
                          </a:solidFill>
                          <a:latin typeface="Aptos"/>
                        </a:rPr>
                        <a:t>Mid-December:</a:t>
                      </a:r>
                      <a:r>
                        <a:rPr lang="en-US" sz="2400" b="0" i="0" u="none" strike="noStrike" noProof="0" dirty="0">
                          <a:solidFill>
                            <a:schemeClr val="tx1"/>
                          </a:solidFill>
                          <a:latin typeface="Aptos"/>
                        </a:rPr>
                        <a:t> EOHLC submits final report to Governor, Legislature</a:t>
                      </a:r>
                    </a:p>
                  </a:txBody>
                  <a:tcPr marT="33920" marB="33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8063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36454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heme/theme1.xml><?xml version="1.0" encoding="utf-8"?>
<a:theme xmlns:a="http://schemas.openxmlformats.org/drawingml/2006/main" name="White">
  <a:themeElements>
    <a:clrScheme name="Official Mass.gov">
      <a:dk1>
        <a:srgbClr val="000000"/>
      </a:dk1>
      <a:lt1>
        <a:srgbClr val="FFFFFF"/>
      </a:lt1>
      <a:dk2>
        <a:srgbClr val="535353"/>
      </a:dk2>
      <a:lt2>
        <a:srgbClr val="F2F2F2"/>
      </a:lt2>
      <a:accent1>
        <a:srgbClr val="14558F"/>
      </a:accent1>
      <a:accent2>
        <a:srgbClr val="388557"/>
      </a:accent2>
      <a:accent3>
        <a:srgbClr val="F6C51B"/>
      </a:accent3>
      <a:accent4>
        <a:srgbClr val="CD0D0D"/>
      </a:accent4>
      <a:accent5>
        <a:srgbClr val="680A1D"/>
      </a:accent5>
      <a:accent6>
        <a:srgbClr val="3E92CF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1F497D"/>
        </a:accent1>
        <a:accent2>
          <a:srgbClr val="4F81BD"/>
        </a:accent2>
        <a:accent3>
          <a:srgbClr val="C0504D"/>
        </a:accent3>
        <a:accent4>
          <a:srgbClr val="9BBB59"/>
        </a:accent4>
        <a:accent5>
          <a:srgbClr val="00269E"/>
        </a:accent5>
        <a:accent6>
          <a:srgbClr val="4D4D4D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Custom Color6">
      <a:srgbClr val="8064A2"/>
    </a:custClr>
    <a:custClr name="Custom Color7">
      <a:srgbClr val="4BACC6"/>
    </a:custClr>
    <a:custClr name="Custom Color8">
      <a:srgbClr val="F79646"/>
    </a:custClr>
    <a:custClr name="Custom Color9">
      <a:srgbClr val="EEECE1"/>
    </a:custClr>
  </a:custClrLst>
  <a:extLst>
    <a:ext uri="{05A4C25C-085E-4340-85A3-A5531E510DB2}">
      <thm15:themeFamily xmlns:thm15="http://schemas.microsoft.com/office/thememl/2012/main" name="20210518_HAF_Kickoff_v1.potx" id="{A0B862EF-0DE6-4840-AD4F-1140F8E4C274}" vid="{364821FC-BB00-4440-A08F-FB81417C5FD0}"/>
    </a:ext>
  </a:extLst>
</a:theme>
</file>

<file path=ppt/theme/theme2.xml><?xml version="1.0" encoding="utf-8"?>
<a:theme xmlns:a="http://schemas.openxmlformats.org/drawingml/2006/main" name="1_White">
  <a:themeElements>
    <a:clrScheme name="Official Mass.gov">
      <a:dk1>
        <a:srgbClr val="000000"/>
      </a:dk1>
      <a:lt1>
        <a:srgbClr val="FFFFFF"/>
      </a:lt1>
      <a:dk2>
        <a:srgbClr val="535353"/>
      </a:dk2>
      <a:lt2>
        <a:srgbClr val="F2F2F2"/>
      </a:lt2>
      <a:accent1>
        <a:srgbClr val="14558F"/>
      </a:accent1>
      <a:accent2>
        <a:srgbClr val="388557"/>
      </a:accent2>
      <a:accent3>
        <a:srgbClr val="F6C51B"/>
      </a:accent3>
      <a:accent4>
        <a:srgbClr val="CD0D0D"/>
      </a:accent4>
      <a:accent5>
        <a:srgbClr val="680A1D"/>
      </a:accent5>
      <a:accent6>
        <a:srgbClr val="3E92CF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1F497D"/>
        </a:accent1>
        <a:accent2>
          <a:srgbClr val="4F81BD"/>
        </a:accent2>
        <a:accent3>
          <a:srgbClr val="C0504D"/>
        </a:accent3>
        <a:accent4>
          <a:srgbClr val="9BBB59"/>
        </a:accent4>
        <a:accent5>
          <a:srgbClr val="00269E"/>
        </a:accent5>
        <a:accent6>
          <a:srgbClr val="4D4D4D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Custom Color6">
      <a:srgbClr val="8064A2"/>
    </a:custClr>
    <a:custClr name="Custom Color7">
      <a:srgbClr val="4BACC6"/>
    </a:custClr>
    <a:custClr name="Custom Color8">
      <a:srgbClr val="F79646"/>
    </a:custClr>
    <a:custClr name="Custom Color9">
      <a:srgbClr val="EEECE1"/>
    </a:custClr>
  </a:custClrLst>
  <a:extLst>
    <a:ext uri="{05A4C25C-085E-4340-85A3-A5531E510DB2}">
      <thm15:themeFamily xmlns:thm15="http://schemas.microsoft.com/office/thememl/2012/main" name="20210518_HAF_Kickoff_v1.potx" id="{A0B862EF-0DE6-4840-AD4F-1140F8E4C274}" vid="{364821FC-BB00-4440-A08F-FB81417C5FD0}"/>
    </a:ext>
  </a:extLst>
</a:theme>
</file>

<file path=ppt/theme/theme3.xml><?xml version="1.0" encoding="utf-8"?>
<a:theme xmlns:a="http://schemas.openxmlformats.org/drawingml/2006/main" name="2_White">
  <a:themeElements>
    <a:clrScheme name="Official Mass.gov">
      <a:dk1>
        <a:srgbClr val="000000"/>
      </a:dk1>
      <a:lt1>
        <a:srgbClr val="FFFFFF"/>
      </a:lt1>
      <a:dk2>
        <a:srgbClr val="535353"/>
      </a:dk2>
      <a:lt2>
        <a:srgbClr val="F2F2F2"/>
      </a:lt2>
      <a:accent1>
        <a:srgbClr val="14558F"/>
      </a:accent1>
      <a:accent2>
        <a:srgbClr val="388557"/>
      </a:accent2>
      <a:accent3>
        <a:srgbClr val="F6C51B"/>
      </a:accent3>
      <a:accent4>
        <a:srgbClr val="CD0D0D"/>
      </a:accent4>
      <a:accent5>
        <a:srgbClr val="680A1D"/>
      </a:accent5>
      <a:accent6>
        <a:srgbClr val="3E92CF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1F497D"/>
        </a:accent1>
        <a:accent2>
          <a:srgbClr val="4F81BD"/>
        </a:accent2>
        <a:accent3>
          <a:srgbClr val="C0504D"/>
        </a:accent3>
        <a:accent4>
          <a:srgbClr val="9BBB59"/>
        </a:accent4>
        <a:accent5>
          <a:srgbClr val="00269E"/>
        </a:accent5>
        <a:accent6>
          <a:srgbClr val="4D4D4D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Custom Color6">
      <a:srgbClr val="8064A2"/>
    </a:custClr>
    <a:custClr name="Custom Color7">
      <a:srgbClr val="4BACC6"/>
    </a:custClr>
    <a:custClr name="Custom Color8">
      <a:srgbClr val="F79646"/>
    </a:custClr>
    <a:custClr name="Custom Color9">
      <a:srgbClr val="EEECE1"/>
    </a:custClr>
  </a:custClrLst>
  <a:extLst>
    <a:ext uri="{05A4C25C-085E-4340-85A3-A5531E510DB2}">
      <thm15:themeFamily xmlns:thm15="http://schemas.microsoft.com/office/thememl/2012/main" name="20210518_HAF_Kickoff_v1.potx" id="{A0B862EF-0DE6-4840-AD4F-1140F8E4C274}" vid="{364821FC-BB00-4440-A08F-FB81417C5FD0}"/>
    </a:ext>
  </a:extLst>
</a:theme>
</file>

<file path=ppt/theme/theme4.xml><?xml version="1.0" encoding="utf-8"?>
<a:theme xmlns:a="http://schemas.openxmlformats.org/drawingml/2006/main" name="White">
  <a:themeElements>
    <a:clrScheme name="Official Mass.gov">
      <a:dk1>
        <a:srgbClr val="000000"/>
      </a:dk1>
      <a:lt1>
        <a:srgbClr val="FFFFFF"/>
      </a:lt1>
      <a:dk2>
        <a:srgbClr val="535353"/>
      </a:dk2>
      <a:lt2>
        <a:srgbClr val="F2F2F2"/>
      </a:lt2>
      <a:accent1>
        <a:srgbClr val="14558F"/>
      </a:accent1>
      <a:accent2>
        <a:srgbClr val="388557"/>
      </a:accent2>
      <a:accent3>
        <a:srgbClr val="F6C51B"/>
      </a:accent3>
      <a:accent4>
        <a:srgbClr val="CD0D0D"/>
      </a:accent4>
      <a:accent5>
        <a:srgbClr val="680A1D"/>
      </a:accent5>
      <a:accent6>
        <a:srgbClr val="3E92CF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1F497D"/>
        </a:accent1>
        <a:accent2>
          <a:srgbClr val="4F81BD"/>
        </a:accent2>
        <a:accent3>
          <a:srgbClr val="C0504D"/>
        </a:accent3>
        <a:accent4>
          <a:srgbClr val="9BBB59"/>
        </a:accent4>
        <a:accent5>
          <a:srgbClr val="00269E"/>
        </a:accent5>
        <a:accent6>
          <a:srgbClr val="4D4D4D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Custom Color6">
      <a:srgbClr val="8064A2"/>
    </a:custClr>
    <a:custClr name="Custom Color7">
      <a:srgbClr val="4BACC6"/>
    </a:custClr>
    <a:custClr name="Custom Color8">
      <a:srgbClr val="F79646"/>
    </a:custClr>
    <a:custClr name="Custom Color9">
      <a:srgbClr val="EEECE1"/>
    </a:custClr>
  </a:custClrLst>
  <a:extLst>
    <a:ext uri="{05A4C25C-085E-4340-85A3-A5531E510DB2}">
      <thm15:themeFamily xmlns:thm15="http://schemas.microsoft.com/office/thememl/2012/main" name="20210518_HAF_Kickoff_v1.potx" id="{A0B862EF-0DE6-4840-AD4F-1140F8E4C274}" vid="{364821FC-BB00-4440-A08F-FB81417C5FD0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c119905-464d-4721-bcb1-84ed6b26f144" xsi:nil="true"/>
    <lcf76f155ced4ddcb4097134ff3c332f xmlns="00f635cb-58c7-4c7c-a2be-5f3d12299da6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17B14D604B3B48B5D202D444E0E01D" ma:contentTypeVersion="12" ma:contentTypeDescription="Create a new document." ma:contentTypeScope="" ma:versionID="f1791e31b1f07f7bcded433d54013577">
  <xsd:schema xmlns:xsd="http://www.w3.org/2001/XMLSchema" xmlns:xs="http://www.w3.org/2001/XMLSchema" xmlns:p="http://schemas.microsoft.com/office/2006/metadata/properties" xmlns:ns2="00f635cb-58c7-4c7c-a2be-5f3d12299da6" xmlns:ns3="dc119905-464d-4721-bcb1-84ed6b26f144" targetNamespace="http://schemas.microsoft.com/office/2006/metadata/properties" ma:root="true" ma:fieldsID="75c1237723fadf972ae9cb96a4ef9991" ns2:_="" ns3:_="">
    <xsd:import namespace="00f635cb-58c7-4c7c-a2be-5f3d12299da6"/>
    <xsd:import namespace="dc119905-464d-4721-bcb1-84ed6b26f1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f635cb-58c7-4c7c-a2be-5f3d12299d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119905-464d-4721-bcb1-84ed6b26f14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2721042-d6a3-44fb-989f-696d1307e643}" ma:internalName="TaxCatchAll" ma:showField="CatchAllData" ma:web="dc119905-464d-4721-bcb1-84ed6b26f1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111BB3-6091-45DD-8E22-425CEAE2FC56}">
  <ds:schemaRefs>
    <ds:schemaRef ds:uri="http://purl.org/dc/elements/1.1/"/>
    <ds:schemaRef ds:uri="http://purl.org/dc/terms/"/>
    <ds:schemaRef ds:uri="http://schemas.microsoft.com/office/2006/metadata/properties"/>
    <ds:schemaRef ds:uri="dc119905-464d-4721-bcb1-84ed6b26f144"/>
    <ds:schemaRef ds:uri="http://purl.org/dc/dcmitype/"/>
    <ds:schemaRef ds:uri="00f635cb-58c7-4c7c-a2be-5f3d12299d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0301A90-9A0B-4A3F-99DD-E6FAF341BB80}">
  <ds:schemaRefs>
    <ds:schemaRef ds:uri="00f635cb-58c7-4c7c-a2be-5f3d12299da6"/>
    <ds:schemaRef ds:uri="dc119905-464d-4721-bcb1-84ed6b26f14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9879CA0-DAEF-4A32-952C-8A46A48293F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1250</Words>
  <Application>Microsoft Office PowerPoint</Application>
  <PresentationFormat>Widescreen</PresentationFormat>
  <Paragraphs>111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White</vt:lpstr>
      <vt:lpstr>1_White</vt:lpstr>
      <vt:lpstr>2_White</vt:lpstr>
      <vt:lpstr>White</vt:lpstr>
      <vt:lpstr>Accessible Housing  Commission: Ongoing Draft Recommendations</vt:lpstr>
      <vt:lpstr>Agenda</vt:lpstr>
      <vt:lpstr>Ongoing Draft Recommendations</vt:lpstr>
      <vt:lpstr>PowerPoint Presentation</vt:lpstr>
      <vt:lpstr>PowerPoint Presentation</vt:lpstr>
      <vt:lpstr>PowerPoint Presentation</vt:lpstr>
      <vt:lpstr>PowerPoint Presentation</vt:lpstr>
      <vt:lpstr>Next Steps</vt:lpstr>
      <vt:lpstr>5) 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ANF Template</dc:title>
  <dc:creator>Bryant, Benjamin (EOHLC)</dc:creator>
  <cp:lastModifiedBy>Sullivan, David (EOHLC)</cp:lastModifiedBy>
  <cp:revision>79</cp:revision>
  <cp:lastPrinted>2024-09-05T14:07:08Z</cp:lastPrinted>
  <dcterms:created xsi:type="dcterms:W3CDTF">2021-09-26T22:27:24Z</dcterms:created>
  <dcterms:modified xsi:type="dcterms:W3CDTF">2025-11-12T19:34:38Z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eSubTitleWidth">
    <vt:r8>9.80000019073485</vt:r8>
  </property>
  <property fmtid="{D5CDD505-2E9C-101B-9397-08002B2CF9AE}" pid="3" name="AutoPageNumberingON">
    <vt:bool>true</vt:bool>
  </property>
  <property fmtid="{D5CDD505-2E9C-101B-9397-08002B2CF9AE}" pid="4" name="TabStyleTOC">
    <vt:bool>false</vt:bool>
  </property>
  <property fmtid="{D5CDD505-2E9C-101B-9397-08002B2CF9AE}" pid="5" name="MediaServiceImageTags">
    <vt:lpwstr/>
  </property>
  <property fmtid="{D5CDD505-2E9C-101B-9397-08002B2CF9AE}" pid="6" name="ContentTypeId">
    <vt:lpwstr>0x0101001517B14D604B3B48B5D202D444E0E01D</vt:lpwstr>
  </property>
</Properties>
</file>