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3.xml" ContentType="application/vnd.openxmlformats-officedocument.them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heme/themeOverride1.xml" ContentType="application/vnd.openxmlformats-officedocument.themeOverride+xml"/>
  <Override PartName="/ppt/tags/tag99.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tags/tag100.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01.xml" ContentType="application/vnd.openxmlformats-officedocument.presentationml.tags+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4"/>
    <p:sldMasterId id="2147483723" r:id="rId5"/>
    <p:sldMasterId id="2147483682" r:id="rId6"/>
  </p:sldMasterIdLst>
  <p:notesMasterIdLst>
    <p:notesMasterId r:id="rId15"/>
  </p:notesMasterIdLst>
  <p:handoutMasterIdLst>
    <p:handoutMasterId r:id="rId16"/>
  </p:handoutMasterIdLst>
  <p:sldIdLst>
    <p:sldId id="257" r:id="rId7"/>
    <p:sldId id="2147472493" r:id="rId8"/>
    <p:sldId id="3937" r:id="rId9"/>
    <p:sldId id="2147472483" r:id="rId10"/>
    <p:sldId id="2147472484" r:id="rId11"/>
    <p:sldId id="2147472489" r:id="rId12"/>
    <p:sldId id="2147472492" r:id="rId13"/>
    <p:sldId id="3936" r:id="rId14"/>
  </p:sldIdLst>
  <p:sldSz cx="12192000" cy="6858000"/>
  <p:notesSz cx="7023100" cy="9309100"/>
  <p:custDataLst>
    <p:tags r:id="rId1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2"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EB5F20-46B4-DD46-0D63-92C067D1083B}" name="Rubinstein, Jack R (EHS)" initials="JR" userId="S::Jack.R.Rubinstein@mass.gov::87adcdff-6c6e-494c-8f9e-5abc58eed015" providerId="AD"/>
  <p188:author id="{38DEC426-BA25-B238-70B9-13395E385DBA}" name="Towey, Caitlin (EHS)" initials="CT" userId="S::Caitlin.Towey@mass.gov::df2931f4-875e-42ba-9916-4e18338634d0" providerId="AD"/>
  <p188:author id="{41297C28-7D60-5F67-838A-06F28E96BB8F}" name="Lacerda, Guilherme (EHS)" initials="GL" userId="S::Guilherme.Lacerda@mass.gov::023defab-a01b-4269-b614-e289c71aa751" providerId="AD"/>
  <p188:author id="{181D5E29-ACE7-9DD8-8786-09481D642E8D}" name="Chowdhury, Seher (EHS)" initials="SC" userId="S::Seher.Chowdhury@mass.gov::a7910a71-16b6-49ec-8484-133b64a03f7c" providerId="AD"/>
  <p188:author id="{BB4B7F2C-5CF7-B7FF-40F1-FF187B52EBBE}" name="Wachman, Madi Knight (EHS)" initials="W(" userId="S::madeline.k.wachman@mass.gov::a96a078d-559e-468d-82e3-194b2666eee0" providerId="AD"/>
  <p188:author id="{2421A23C-6279-482F-EA8B-F7F4B2699E1B}" name="Konefal, Kaela (EHS)" initials="KK" userId="S::kaela.konefal@mass.gov::965de3c1-0d6a-4537-813a-6816909429ac" providerId="AD"/>
  <p188:author id="{E38CBA4B-6E4D-4467-250B-4EA0C4850CD0}" name="Powell, Michael (EHS)" initials="MP" userId="S::michael.powell@mass.gov::3a85505b-9008-4452-be6e-0713831e7591" providerId="AD"/>
  <p188:author id="{4BA0F24B-A633-1C36-8D69-B3C0FA1697A0}" name="Yee, Michelle C (EHS)" initials="Y(" userId="S::michelle.c.yee@mass.gov::4d341842-ccec-4be1-80d2-5892b80a539f" providerId="AD"/>
  <p188:author id="{6E79FF4E-59E7-B800-38DB-F8DBC9C4926D}" name="Farlow, Martha (EHS)" initials="FM" userId="S::martha.farlow@mass.gov::4edb9da1-403c-4bb5-a368-317b2388ff7b" providerId="AD"/>
  <p188:author id="{C8417953-778B-C3E4-EC5F-E93EAE74E2FB}" name="Sing, Gary (EHS)" initials="GS" userId="Sing, Gary (EHS)" providerId="None"/>
  <p188:author id="{BAF40A63-AEA1-7C99-D068-6751BA877C47}" name="Robinson, Lee (EHS)" initials="LR" userId="S::Lee.Robinson@mass.gov::59f17166-3fd3-4429-a8ee-0e6cad41e068" providerId="AD"/>
  <p188:author id="{4F462063-33A2-34C5-EF62-CB392A15A14A}" name="Covey, Ty J (EHS)" initials="TC" userId="S::Ty.J.Covey@mass.gov::9aa1e35a-7b34-4a4d-b739-85a36cc39842" providerId="AD"/>
  <p188:author id="{12A78767-6446-0641-DBDB-FFD1E413877C}" name="Kesner, Nicole (EHS)" initials="KN" userId="S::nicole.kesner@mass.gov::92daffd0-f7ab-4a8a-a51f-3e77d1e217d7" providerId="AD"/>
  <p188:author id="{DB9CD469-A614-2E36-8DA9-87D757E8B072}" name="Kirchgasser, Alison (EHS)" initials="AK" userId="S::alison.kirchgasser@mass.gov::7786b70f-2b42-4877-84c9-8d76db4afd4a" providerId="AD"/>
  <p188:author id="{883FF969-522E-247E-F265-61CEA06F7DDE}" name="LaMontagne, Elizabeth M. (EHS)" initials="L(" userId="S::elizabeth.m.lamontagne@mass.gov::2e331e62-6342-4228-a6d5-b8ecaf56eeab" providerId="AD"/>
  <p188:author id="{7D80D572-03B0-258C-1966-E3789F4E2140}" name="Towey, Caitlin (EHS)" initials="TC" userId="S::caitlin.towey@mass.gov::df2931f4-875e-42ba-9916-4e18338634d0" providerId="AD"/>
  <p188:author id="{92B8A375-44C1-114E-A7F3-6BDF95FE86C9}" name="Sawhney, Monica (EHS)" initials="MS" userId="S::monica.sawhney@mass.gov::77cb6393-c0d4-4946-a177-a644bb7c85f1" providerId="AD"/>
  <p188:author id="{B25CD77D-133F-548B-B03C-8611E3D4E25A}" name="Werts, Sabrina (EHS)" initials="SW" userId="S::Sabrina.Werts2@mass.gov::2247bc76-9f22-447d-8d65-4e875956a9e0" providerId="AD"/>
  <p188:author id="{775F9883-C55C-7B74-8761-C9DCA2741280}" name="Levine, Mike (EHS)" initials="ML" userId="S::mike.levine@mass.gov::fd31057d-0fcd-48ce-9827-6667b8a2568d" providerId="AD"/>
  <p188:author id="{7385CC91-8E21-9991-2769-94CA662EA2FF}" name="Wachman, Madi Knight (EHS)" initials="MW" userId="S::Madeline.K.Wachman@mass.gov::a96a078d-559e-468d-82e3-194b2666eee0" providerId="AD"/>
  <p188:author id="{2539B8C0-EB3E-47CD-E423-69FF88917420}" name="Schwarz, Ryan (EHS)" initials="SR" userId="S::ryan.schwarz@mass.gov::c325b500-694a-48a8-89ce-eeeddcff051c" providerId="AD"/>
  <p188:author id="{072160CA-444B-7948-D164-58200BB10069}" name="Zhang, Zhao (EHS)" initials="ZZ" userId="S::Zhao.Zhang2@mass.gov::1e132e10-9e9f-4b8f-9ffb-a6262fad70e7" providerId="AD"/>
  <p188:author id="{9C84DFCE-2006-BDE8-8090-6E4E3531E174}" name="Kesner, Nicole (EHS)" initials="NK" userId="S::Nicole.Kesner@mass.gov::92daffd0-f7ab-4a8a-a51f-3e77d1e217d7" providerId="AD"/>
  <p188:author id="{6FDAE9E1-17C8-1E01-325F-4AD80E7EF2E1}" name="Filice, Clara (EHS)" initials="FC" userId="S::clara.filice@mass.gov::eb971bc6-281e-4972-ac12-4d27cb66db03" providerId="AD"/>
  <p188:author id="{C15A46E6-199A-1F96-D1AB-53EDCE764D51}" name="Farlow, Martha (EHS)" initials="" userId="S::Martha.Farlow@mass.gov::4edb9da1-403c-4bb5-a368-317b2388ff7b" providerId="AD"/>
  <p188:author id="{4CAFB4F2-A59A-5AF5-00FD-165DFF918254}" name="Lacerda, Guilherme (EHS)" initials="LG" userId="S::guilherme.lacerda@mass.gov::023defab-a01b-4269-b614-e289c71aa751" providerId="AD"/>
  <p188:author id="{F8F178FC-33B0-4AC2-DFDC-5DEE216E472D}" name="Schwarz, Ryan (EHS)" initials="RS" userId="S::Ryan.Schwarz@mass.gov::c325b500-694a-48a8-89ce-eeeddcff051c" providerId="AD"/>
  <p188:author id="{2F4695FC-58B9-1DDD-CEC4-E25FA6B85D98}" name="Tierney, Laxmi (EHS)" initials="TL" userId="S::laxmi.tierney@mass.gov::e28d0aa0-4ce9-4140-ba84-85fe89b02c2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3B5A"/>
    <a:srgbClr val="083669"/>
    <a:srgbClr val="2C973E"/>
    <a:srgbClr val="F04C3E"/>
    <a:srgbClr val="F7A59E"/>
    <a:srgbClr val="B2B2B2"/>
    <a:srgbClr val="95CB89"/>
    <a:srgbClr val="C0C0C0"/>
    <a:srgbClr val="91B0FF"/>
    <a:srgbClr val="C7E0F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ED1E17B-0427-410E-B8B2-82C23526030B}" v="16" dt="2026-07-08T14:42:27.692"/>
  </p1510:revLst>
</p1510:revInfo>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56" autoAdjust="0"/>
    <p:restoredTop sz="86441" autoAdjust="0"/>
  </p:normalViewPr>
  <p:slideViewPr>
    <p:cSldViewPr snapToGrid="0">
      <p:cViewPr varScale="1">
        <p:scale>
          <a:sx n="54" d="100"/>
          <a:sy n="54" d="100"/>
        </p:scale>
        <p:origin x="400" y="6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notesMaster" Target="notesMasters/notesMaster1.xml"/><Relationship Id="rId23" Type="http://schemas.microsoft.com/office/2015/10/relationships/revisionInfo" Target="revisionInfo.xml"/><Relationship Id="rId10" Type="http://schemas.openxmlformats.org/officeDocument/2006/relationships/slide" Target="slides/slide4.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sner, Nicole (EHS)" userId="92daffd0-f7ab-4a8a-a51f-3e77d1e217d7" providerId="ADAL" clId="{817BAEC3-F8A7-4AD6-BD97-CC7376971A86}"/>
    <pc:docChg chg="modSld">
      <pc:chgData name="Kesner, Nicole (EHS)" userId="92daffd0-f7ab-4a8a-a51f-3e77d1e217d7" providerId="ADAL" clId="{817BAEC3-F8A7-4AD6-BD97-CC7376971A86}" dt="2026-07-08T14:42:27.676" v="17" actId="13244"/>
      <pc:docMkLst>
        <pc:docMk/>
      </pc:docMkLst>
      <pc:sldChg chg="modSp">
        <pc:chgData name="Kesner, Nicole (EHS)" userId="92daffd0-f7ab-4a8a-a51f-3e77d1e217d7" providerId="ADAL" clId="{817BAEC3-F8A7-4AD6-BD97-CC7376971A86}" dt="2026-07-08T14:40:18.914" v="8"/>
        <pc:sldMkLst>
          <pc:docMk/>
          <pc:sldMk cId="2537078521" sldId="257"/>
        </pc:sldMkLst>
        <pc:graphicFrameChg chg="mod">
          <ac:chgData name="Kesner, Nicole (EHS)" userId="92daffd0-f7ab-4a8a-a51f-3e77d1e217d7" providerId="ADAL" clId="{817BAEC3-F8A7-4AD6-BD97-CC7376971A86}" dt="2026-07-08T14:40:18.914" v="8"/>
          <ac:graphicFrameMkLst>
            <pc:docMk/>
            <pc:sldMk cId="2537078521" sldId="257"/>
            <ac:graphicFrameMk id="5" creationId="{208E1A0E-58FC-4C3A-BE87-CD4FC383EE3A}"/>
          </ac:graphicFrameMkLst>
        </pc:graphicFrameChg>
      </pc:sldChg>
      <pc:sldChg chg="modSp">
        <pc:chgData name="Kesner, Nicole (EHS)" userId="92daffd0-f7ab-4a8a-a51f-3e77d1e217d7" providerId="ADAL" clId="{817BAEC3-F8A7-4AD6-BD97-CC7376971A86}" dt="2026-07-08T14:42:27.676" v="17" actId="13244"/>
        <pc:sldMkLst>
          <pc:docMk/>
          <pc:sldMk cId="2572184086" sldId="3936"/>
        </pc:sldMkLst>
        <pc:picChg chg="mod">
          <ac:chgData name="Kesner, Nicole (EHS)" userId="92daffd0-f7ab-4a8a-a51f-3e77d1e217d7" providerId="ADAL" clId="{817BAEC3-F8A7-4AD6-BD97-CC7376971A86}" dt="2026-07-08T14:42:27.676" v="17" actId="13244"/>
          <ac:picMkLst>
            <pc:docMk/>
            <pc:sldMk cId="2572184086" sldId="3936"/>
            <ac:picMk id="4" creationId="{503CBB6E-FFE9-3D70-477D-1F88DF8749FD}"/>
          </ac:picMkLst>
        </pc:picChg>
      </pc:sldChg>
      <pc:sldChg chg="modSp">
        <pc:chgData name="Kesner, Nicole (EHS)" userId="92daffd0-f7ab-4a8a-a51f-3e77d1e217d7" providerId="ADAL" clId="{817BAEC3-F8A7-4AD6-BD97-CC7376971A86}" dt="2026-07-08T14:41:44.132" v="15" actId="13244"/>
        <pc:sldMkLst>
          <pc:docMk/>
          <pc:sldMk cId="1580827153" sldId="2147472489"/>
        </pc:sldMkLst>
        <pc:spChg chg="mod">
          <ac:chgData name="Kesner, Nicole (EHS)" userId="92daffd0-f7ab-4a8a-a51f-3e77d1e217d7" providerId="ADAL" clId="{817BAEC3-F8A7-4AD6-BD97-CC7376971A86}" dt="2026-07-08T14:41:44.132" v="15" actId="13244"/>
          <ac:spMkLst>
            <pc:docMk/>
            <pc:sldMk cId="1580827153" sldId="2147472489"/>
            <ac:spMk id="3" creationId="{EBB4FFBF-62F3-473A-3215-E671D83A9F29}"/>
          </ac:spMkLst>
        </pc:spChg>
      </pc:sldChg>
      <pc:sldChg chg="modSp">
        <pc:chgData name="Kesner, Nicole (EHS)" userId="92daffd0-f7ab-4a8a-a51f-3e77d1e217d7" providerId="ADAL" clId="{817BAEC3-F8A7-4AD6-BD97-CC7376971A86}" dt="2026-07-08T14:42:03.430" v="16" actId="13244"/>
        <pc:sldMkLst>
          <pc:docMk/>
          <pc:sldMk cId="2612297385" sldId="2147472492"/>
        </pc:sldMkLst>
        <pc:spChg chg="mod">
          <ac:chgData name="Kesner, Nicole (EHS)" userId="92daffd0-f7ab-4a8a-a51f-3e77d1e217d7" providerId="ADAL" clId="{817BAEC3-F8A7-4AD6-BD97-CC7376971A86}" dt="2026-07-08T14:42:03.430" v="16" actId="13244"/>
          <ac:spMkLst>
            <pc:docMk/>
            <pc:sldMk cId="2612297385" sldId="2147472492"/>
            <ac:spMk id="6" creationId="{8AAB52CA-8E82-55B8-30E1-93A868EC5023}"/>
          </ac:spMkLst>
        </pc:spChg>
      </pc:sldChg>
      <pc:sldChg chg="addSp delSp modSp mod">
        <pc:chgData name="Kesner, Nicole (EHS)" userId="92daffd0-f7ab-4a8a-a51f-3e77d1e217d7" providerId="ADAL" clId="{817BAEC3-F8A7-4AD6-BD97-CC7376971A86}" dt="2026-07-08T14:41:15.184" v="14" actId="13244"/>
        <pc:sldMkLst>
          <pc:docMk/>
          <pc:sldMk cId="2073539041" sldId="2147472493"/>
        </pc:sldMkLst>
        <pc:spChg chg="mod">
          <ac:chgData name="Kesner, Nicole (EHS)" userId="92daffd0-f7ab-4a8a-a51f-3e77d1e217d7" providerId="ADAL" clId="{817BAEC3-F8A7-4AD6-BD97-CC7376971A86}" dt="2026-07-08T14:40:49.443" v="10" actId="13244"/>
          <ac:spMkLst>
            <pc:docMk/>
            <pc:sldMk cId="2073539041" sldId="2147472493"/>
            <ac:spMk id="3" creationId="{1B8350BD-A662-9C53-CEB2-5469F6B3D867}"/>
          </ac:spMkLst>
        </pc:spChg>
        <pc:spChg chg="add del mod">
          <ac:chgData name="Kesner, Nicole (EHS)" userId="92daffd0-f7ab-4a8a-a51f-3e77d1e217d7" providerId="ADAL" clId="{817BAEC3-F8A7-4AD6-BD97-CC7376971A86}" dt="2026-07-08T14:39:48.050" v="1" actId="478"/>
          <ac:spMkLst>
            <pc:docMk/>
            <pc:sldMk cId="2073539041" sldId="2147472493"/>
            <ac:spMk id="4" creationId="{83A32B52-2BDD-0258-4771-3C59FF649B32}"/>
          </ac:spMkLst>
        </pc:spChg>
        <pc:spChg chg="mod">
          <ac:chgData name="Kesner, Nicole (EHS)" userId="92daffd0-f7ab-4a8a-a51f-3e77d1e217d7" providerId="ADAL" clId="{817BAEC3-F8A7-4AD6-BD97-CC7376971A86}" dt="2026-07-08T14:41:15.184" v="14" actId="13244"/>
          <ac:spMkLst>
            <pc:docMk/>
            <pc:sldMk cId="2073539041" sldId="2147472493"/>
            <ac:spMk id="5" creationId="{2457FABD-C4D1-8598-8476-2C9B9D126D45}"/>
          </ac:spMkLst>
        </pc:spChg>
        <pc:graphicFrameChg chg="del mod">
          <ac:chgData name="Kesner, Nicole (EHS)" userId="92daffd0-f7ab-4a8a-a51f-3e77d1e217d7" providerId="ADAL" clId="{817BAEC3-F8A7-4AD6-BD97-CC7376971A86}" dt="2026-07-08T14:41:11.458" v="13" actId="478"/>
          <ac:graphicFrameMkLst>
            <pc:docMk/>
            <pc:sldMk cId="2073539041" sldId="2147472493"/>
            <ac:graphicFrameMk id="6" creationId="{80F49914-6C7F-475C-A6ED-43AFC786F084}"/>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CC4B29-3EF3-49C6-876D-16B15ECEFD02}" type="doc">
      <dgm:prSet loTypeId="urn:microsoft.com/office/officeart/2005/8/layout/hProcess9" loCatId="process" qsTypeId="urn:microsoft.com/office/officeart/2005/8/quickstyle/simple1" qsCatId="simple" csTypeId="urn:microsoft.com/office/officeart/2005/8/colors/accent4_1" csCatId="accent4" phldr="1"/>
      <dgm:spPr/>
      <dgm:t>
        <a:bodyPr/>
        <a:lstStyle/>
        <a:p>
          <a:endParaRPr lang="en-US"/>
        </a:p>
      </dgm:t>
    </dgm:pt>
    <dgm:pt modelId="{6BF10C5A-BBC5-4E77-8A64-2B8C9A1EA813}">
      <dgm:prSet phldrT="[Text]" phldr="0"/>
      <dgm:spPr/>
      <dgm:t>
        <a:bodyPr/>
        <a:lstStyle/>
        <a:p>
          <a:pPr rtl="0"/>
          <a:r>
            <a:rPr lang="en-US" b="1">
              <a:latin typeface="Arial" panose="020B0604020202020204"/>
            </a:rPr>
            <a:t>Fall 2025</a:t>
          </a:r>
          <a:r>
            <a:rPr lang="en-US">
              <a:latin typeface="Arial" panose="020B0604020202020204"/>
            </a:rPr>
            <a:t>  </a:t>
          </a:r>
        </a:p>
        <a:p>
          <a:pPr rtl="0"/>
          <a:r>
            <a:rPr lang="en-US">
              <a:latin typeface="Arial" panose="020B0604020202020204"/>
            </a:rPr>
            <a:t>1115 Roadmap Release</a:t>
          </a:r>
        </a:p>
      </dgm:t>
    </dgm:pt>
    <dgm:pt modelId="{E5CD7656-E8B4-411F-8E8A-FDC75DF16658}" type="parTrans" cxnId="{B9C76053-9F1E-4790-ADE4-9FEEA7D38B3F}">
      <dgm:prSet/>
      <dgm:spPr/>
      <dgm:t>
        <a:bodyPr/>
        <a:lstStyle/>
        <a:p>
          <a:endParaRPr lang="en-US"/>
        </a:p>
      </dgm:t>
    </dgm:pt>
    <dgm:pt modelId="{30B3861E-C14F-4FB9-81DF-0E15BCFD6A64}" type="sibTrans" cxnId="{B9C76053-9F1E-4790-ADE4-9FEEA7D38B3F}">
      <dgm:prSet/>
      <dgm:spPr/>
      <dgm:t>
        <a:bodyPr/>
        <a:lstStyle/>
        <a:p>
          <a:endParaRPr lang="en-US"/>
        </a:p>
      </dgm:t>
    </dgm:pt>
    <dgm:pt modelId="{5C3304F4-C579-4240-BFEE-2440A1D3DA0C}">
      <dgm:prSet phldrT="[Text]" phldr="0" custT="1"/>
      <dgm:spPr/>
      <dgm:t>
        <a:bodyPr/>
        <a:lstStyle/>
        <a:p>
          <a:pPr rtl="0"/>
          <a:r>
            <a:rPr lang="en-US" sz="1200" b="1" kern="1200">
              <a:latin typeface="Arial" panose="020B0604020202020204"/>
            </a:rPr>
            <a:t>Q4 ‘25 through Spring ‘26 </a:t>
          </a:r>
          <a:br>
            <a:rPr lang="en-US" sz="1200" b="1" kern="1200">
              <a:latin typeface="Arial" panose="020B0604020202020204"/>
            </a:rPr>
          </a:br>
          <a:r>
            <a:rPr lang="en-US" sz="1200" kern="1200">
              <a:latin typeface="Arial" panose="020B0604020202020204"/>
              <a:ea typeface="+mn-ea"/>
              <a:cs typeface="+mn-cs"/>
            </a:rPr>
            <a:t>Public input and feedback</a:t>
          </a:r>
          <a:r>
            <a:rPr lang="en-US" sz="1200" kern="1200">
              <a:latin typeface="Arial" panose="020B0604020202020204"/>
            </a:rPr>
            <a:t>, ongoing policy</a:t>
          </a:r>
          <a:r>
            <a:rPr lang="en-US" sz="1200" b="0" kern="1200">
              <a:latin typeface="Arial" panose="020B0604020202020204"/>
            </a:rPr>
            <a:t> development and planning</a:t>
          </a:r>
          <a:endParaRPr lang="en-US" sz="1200" b="1" kern="1200">
            <a:latin typeface="Arial" panose="020B0604020202020204"/>
          </a:endParaRPr>
        </a:p>
      </dgm:t>
    </dgm:pt>
    <dgm:pt modelId="{58E221BA-7069-4368-A116-BFEAC2C262F6}" type="parTrans" cxnId="{80BC853E-0BBC-4841-BA27-9D817C8F5527}">
      <dgm:prSet/>
      <dgm:spPr/>
      <dgm:t>
        <a:bodyPr/>
        <a:lstStyle/>
        <a:p>
          <a:endParaRPr lang="en-US"/>
        </a:p>
      </dgm:t>
    </dgm:pt>
    <dgm:pt modelId="{B66139A6-50E3-457E-A58A-DA70E649C0B6}" type="sibTrans" cxnId="{80BC853E-0BBC-4841-BA27-9D817C8F5527}">
      <dgm:prSet/>
      <dgm:spPr/>
      <dgm:t>
        <a:bodyPr/>
        <a:lstStyle/>
        <a:p>
          <a:endParaRPr lang="en-US"/>
        </a:p>
      </dgm:t>
    </dgm:pt>
    <dgm:pt modelId="{B7785BDC-E4BE-43E7-81A1-1CBC771BE907}">
      <dgm:prSet phldrT="[Text]" phldr="0"/>
      <dgm:spPr/>
      <dgm:t>
        <a:bodyPr/>
        <a:lstStyle/>
        <a:p>
          <a:pPr rtl="0"/>
          <a:r>
            <a:rPr lang="en-US" b="1">
              <a:latin typeface="Arial" panose="020B0604020202020204"/>
            </a:rPr>
            <a:t>Summer/Fall 2026 </a:t>
          </a:r>
          <a:r>
            <a:rPr lang="en-US">
              <a:latin typeface="Arial" panose="020B0604020202020204"/>
            </a:rPr>
            <a:t> </a:t>
          </a:r>
        </a:p>
        <a:p>
          <a:pPr rtl="0"/>
          <a:r>
            <a:rPr lang="en-US">
              <a:latin typeface="Arial" panose="020B0604020202020204"/>
            </a:rPr>
            <a:t>1115 Extension Request posted for public comment </a:t>
          </a:r>
          <a:endParaRPr lang="en-US"/>
        </a:p>
      </dgm:t>
    </dgm:pt>
    <dgm:pt modelId="{4A2A744B-A5DF-4DFA-B6ED-4747AA49BB4B}" type="parTrans" cxnId="{1BF4428C-E3D7-4532-9EAD-646EA025148A}">
      <dgm:prSet/>
      <dgm:spPr/>
      <dgm:t>
        <a:bodyPr/>
        <a:lstStyle/>
        <a:p>
          <a:endParaRPr lang="en-US"/>
        </a:p>
      </dgm:t>
    </dgm:pt>
    <dgm:pt modelId="{739B0ED6-A7E7-415B-A795-4B8F69A9831A}" type="sibTrans" cxnId="{1BF4428C-E3D7-4532-9EAD-646EA025148A}">
      <dgm:prSet/>
      <dgm:spPr/>
      <dgm:t>
        <a:bodyPr/>
        <a:lstStyle/>
        <a:p>
          <a:endParaRPr lang="en-US"/>
        </a:p>
      </dgm:t>
    </dgm:pt>
    <dgm:pt modelId="{64C6EEC1-FEB7-4C5C-969E-18C33B505829}">
      <dgm:prSet phldr="0"/>
      <dgm:spPr/>
      <dgm:t>
        <a:bodyPr/>
        <a:lstStyle/>
        <a:p>
          <a:pPr rtl="0"/>
          <a:r>
            <a:rPr lang="en-US" b="1">
              <a:latin typeface="+mj-lt"/>
              <a:ea typeface="Calibri"/>
              <a:cs typeface="Calibri"/>
            </a:rPr>
            <a:t>Q4 2026</a:t>
          </a:r>
          <a:r>
            <a:rPr lang="en-US">
              <a:latin typeface="+mj-lt"/>
              <a:ea typeface="Calibri"/>
              <a:cs typeface="Calibri"/>
            </a:rPr>
            <a:t>  </a:t>
          </a:r>
        </a:p>
        <a:p>
          <a:pPr rtl="0"/>
          <a:r>
            <a:rPr lang="en-US">
              <a:latin typeface="Arial" panose="020B0604020202020204"/>
            </a:rPr>
            <a:t>1115 Extension Request finalized and submitted to CMS </a:t>
          </a:r>
          <a:endParaRPr lang="en-US">
            <a:latin typeface="Calibri"/>
            <a:ea typeface="Calibri"/>
            <a:cs typeface="Calibri"/>
          </a:endParaRPr>
        </a:p>
      </dgm:t>
    </dgm:pt>
    <dgm:pt modelId="{D9889CD2-96D8-4B6B-A2F0-FD37240A92A4}" type="parTrans" cxnId="{4D8F9603-A166-4B83-8D53-A98BC9AD2F5D}">
      <dgm:prSet/>
      <dgm:spPr/>
      <dgm:t>
        <a:bodyPr/>
        <a:lstStyle/>
        <a:p>
          <a:endParaRPr lang="en-US"/>
        </a:p>
      </dgm:t>
    </dgm:pt>
    <dgm:pt modelId="{EFB791C8-3871-442F-8B8A-E270A4D9A0F2}" type="sibTrans" cxnId="{4D8F9603-A166-4B83-8D53-A98BC9AD2F5D}">
      <dgm:prSet/>
      <dgm:spPr/>
      <dgm:t>
        <a:bodyPr/>
        <a:lstStyle/>
        <a:p>
          <a:endParaRPr lang="en-US"/>
        </a:p>
      </dgm:t>
    </dgm:pt>
    <dgm:pt modelId="{3D45461C-DFCB-46C3-9DF1-85A9805FDF75}">
      <dgm:prSet phldr="0"/>
      <dgm:spPr/>
      <dgm:t>
        <a:bodyPr/>
        <a:lstStyle/>
        <a:p>
          <a:pPr rtl="0"/>
          <a:r>
            <a:rPr lang="en-US" b="1">
              <a:latin typeface="+mj-lt"/>
              <a:ea typeface="Calibri"/>
              <a:cs typeface="Calibri"/>
            </a:rPr>
            <a:t>2027 </a:t>
          </a:r>
        </a:p>
        <a:p>
          <a:pPr rtl="0"/>
          <a:r>
            <a:rPr lang="en-US">
              <a:latin typeface="Arial" panose="020B0604020202020204"/>
            </a:rPr>
            <a:t>Negotiation with CMS </a:t>
          </a:r>
        </a:p>
      </dgm:t>
    </dgm:pt>
    <dgm:pt modelId="{A7F97153-79B2-45E9-A0DA-D2C6F78F13B8}" type="parTrans" cxnId="{A1919865-49C9-433E-9B0E-EAA962ACC5FF}">
      <dgm:prSet/>
      <dgm:spPr/>
      <dgm:t>
        <a:bodyPr/>
        <a:lstStyle/>
        <a:p>
          <a:endParaRPr lang="en-US"/>
        </a:p>
      </dgm:t>
    </dgm:pt>
    <dgm:pt modelId="{90DCED27-7620-4F72-822F-BDADB8A083F2}" type="sibTrans" cxnId="{A1919865-49C9-433E-9B0E-EAA962ACC5FF}">
      <dgm:prSet/>
      <dgm:spPr/>
      <dgm:t>
        <a:bodyPr/>
        <a:lstStyle/>
        <a:p>
          <a:endParaRPr lang="en-US"/>
        </a:p>
      </dgm:t>
    </dgm:pt>
    <dgm:pt modelId="{D6B85F5E-3A34-462A-8E00-2217AE458103}">
      <dgm:prSet phldr="0"/>
      <dgm:spPr/>
      <dgm:t>
        <a:bodyPr/>
        <a:lstStyle/>
        <a:p>
          <a:pPr rtl="0"/>
          <a:r>
            <a:rPr lang="en-US" b="1">
              <a:latin typeface="Arial" panose="020B0604020202020204"/>
            </a:rPr>
            <a:t>2028 </a:t>
          </a:r>
        </a:p>
        <a:p>
          <a:pPr rtl="0"/>
          <a:r>
            <a:rPr lang="en-US">
              <a:latin typeface="Arial" panose="020B0604020202020204"/>
            </a:rPr>
            <a:t>Next 1115 Demonstration Begins</a:t>
          </a:r>
        </a:p>
      </dgm:t>
    </dgm:pt>
    <dgm:pt modelId="{F0B44101-DBB8-4F39-8D6A-2D60932DE834}" type="parTrans" cxnId="{FE181677-AB09-4A54-BAF5-DEC2E1319526}">
      <dgm:prSet/>
      <dgm:spPr/>
      <dgm:t>
        <a:bodyPr/>
        <a:lstStyle/>
        <a:p>
          <a:endParaRPr lang="en-US"/>
        </a:p>
      </dgm:t>
    </dgm:pt>
    <dgm:pt modelId="{A9B741E5-2D21-4173-8060-74796D89E834}" type="sibTrans" cxnId="{FE181677-AB09-4A54-BAF5-DEC2E1319526}">
      <dgm:prSet/>
      <dgm:spPr/>
      <dgm:t>
        <a:bodyPr/>
        <a:lstStyle/>
        <a:p>
          <a:endParaRPr lang="en-US"/>
        </a:p>
      </dgm:t>
    </dgm:pt>
    <dgm:pt modelId="{CF29069D-9439-4164-BEE7-5AC201B5D11B}" type="pres">
      <dgm:prSet presAssocID="{AFCC4B29-3EF3-49C6-876D-16B15ECEFD02}" presName="CompostProcess" presStyleCnt="0">
        <dgm:presLayoutVars>
          <dgm:dir/>
          <dgm:resizeHandles val="exact"/>
        </dgm:presLayoutVars>
      </dgm:prSet>
      <dgm:spPr/>
    </dgm:pt>
    <dgm:pt modelId="{F0B94A37-3E94-4ABB-A1D4-DDBD6723761A}" type="pres">
      <dgm:prSet presAssocID="{AFCC4B29-3EF3-49C6-876D-16B15ECEFD02}" presName="arrow" presStyleLbl="bgShp" presStyleIdx="0" presStyleCnt="1"/>
      <dgm:spPr/>
    </dgm:pt>
    <dgm:pt modelId="{E25B78C9-853B-4F5D-98A9-AC2CED111408}" type="pres">
      <dgm:prSet presAssocID="{AFCC4B29-3EF3-49C6-876D-16B15ECEFD02}" presName="linearProcess" presStyleCnt="0"/>
      <dgm:spPr/>
    </dgm:pt>
    <dgm:pt modelId="{9C70BD3F-C082-4A45-A0A6-B16FA7B90298}" type="pres">
      <dgm:prSet presAssocID="{6BF10C5A-BBC5-4E77-8A64-2B8C9A1EA813}" presName="textNode" presStyleLbl="node1" presStyleIdx="0" presStyleCnt="6">
        <dgm:presLayoutVars>
          <dgm:bulletEnabled val="1"/>
        </dgm:presLayoutVars>
      </dgm:prSet>
      <dgm:spPr/>
    </dgm:pt>
    <dgm:pt modelId="{B0913FB1-C22F-4733-BE7C-28DEAE036630}" type="pres">
      <dgm:prSet presAssocID="{30B3861E-C14F-4FB9-81DF-0E15BCFD6A64}" presName="sibTrans" presStyleCnt="0"/>
      <dgm:spPr/>
    </dgm:pt>
    <dgm:pt modelId="{2626301A-2FB9-4CEF-99AE-0165E08B1BC1}" type="pres">
      <dgm:prSet presAssocID="{5C3304F4-C579-4240-BFEE-2440A1D3DA0C}" presName="textNode" presStyleLbl="node1" presStyleIdx="1" presStyleCnt="6">
        <dgm:presLayoutVars>
          <dgm:bulletEnabled val="1"/>
        </dgm:presLayoutVars>
      </dgm:prSet>
      <dgm:spPr/>
    </dgm:pt>
    <dgm:pt modelId="{ADBE3DDA-58AD-47AB-BD0A-F0578A10429F}" type="pres">
      <dgm:prSet presAssocID="{B66139A6-50E3-457E-A58A-DA70E649C0B6}" presName="sibTrans" presStyleCnt="0"/>
      <dgm:spPr/>
    </dgm:pt>
    <dgm:pt modelId="{79853A8F-0E00-41B5-AADD-54744C3E3A36}" type="pres">
      <dgm:prSet presAssocID="{B7785BDC-E4BE-43E7-81A1-1CBC771BE907}" presName="textNode" presStyleLbl="node1" presStyleIdx="2" presStyleCnt="6">
        <dgm:presLayoutVars>
          <dgm:bulletEnabled val="1"/>
        </dgm:presLayoutVars>
      </dgm:prSet>
      <dgm:spPr/>
    </dgm:pt>
    <dgm:pt modelId="{5DF86B63-6983-43DD-BE38-135FBB34CA47}" type="pres">
      <dgm:prSet presAssocID="{739B0ED6-A7E7-415B-A795-4B8F69A9831A}" presName="sibTrans" presStyleCnt="0"/>
      <dgm:spPr/>
    </dgm:pt>
    <dgm:pt modelId="{7F97CF07-2C77-4F7B-8523-D9735BD6CE3A}" type="pres">
      <dgm:prSet presAssocID="{64C6EEC1-FEB7-4C5C-969E-18C33B505829}" presName="textNode" presStyleLbl="node1" presStyleIdx="3" presStyleCnt="6">
        <dgm:presLayoutVars>
          <dgm:bulletEnabled val="1"/>
        </dgm:presLayoutVars>
      </dgm:prSet>
      <dgm:spPr/>
    </dgm:pt>
    <dgm:pt modelId="{B66B4D8B-0DE2-4CAF-B5BB-55F29F17D79F}" type="pres">
      <dgm:prSet presAssocID="{EFB791C8-3871-442F-8B8A-E270A4D9A0F2}" presName="sibTrans" presStyleCnt="0"/>
      <dgm:spPr/>
    </dgm:pt>
    <dgm:pt modelId="{A0AF6FE5-5DB0-4241-888D-0B05680D6C7D}" type="pres">
      <dgm:prSet presAssocID="{3D45461C-DFCB-46C3-9DF1-85A9805FDF75}" presName="textNode" presStyleLbl="node1" presStyleIdx="4" presStyleCnt="6">
        <dgm:presLayoutVars>
          <dgm:bulletEnabled val="1"/>
        </dgm:presLayoutVars>
      </dgm:prSet>
      <dgm:spPr/>
    </dgm:pt>
    <dgm:pt modelId="{EB699F44-C13F-4A0A-8571-15CFA996C877}" type="pres">
      <dgm:prSet presAssocID="{90DCED27-7620-4F72-822F-BDADB8A083F2}" presName="sibTrans" presStyleCnt="0"/>
      <dgm:spPr/>
    </dgm:pt>
    <dgm:pt modelId="{BD1F0CF1-3913-430F-8536-766F8F0B2F78}" type="pres">
      <dgm:prSet presAssocID="{D6B85F5E-3A34-462A-8E00-2217AE458103}" presName="textNode" presStyleLbl="node1" presStyleIdx="5" presStyleCnt="6">
        <dgm:presLayoutVars>
          <dgm:bulletEnabled val="1"/>
        </dgm:presLayoutVars>
      </dgm:prSet>
      <dgm:spPr/>
    </dgm:pt>
  </dgm:ptLst>
  <dgm:cxnLst>
    <dgm:cxn modelId="{4D8F9603-A166-4B83-8D53-A98BC9AD2F5D}" srcId="{AFCC4B29-3EF3-49C6-876D-16B15ECEFD02}" destId="{64C6EEC1-FEB7-4C5C-969E-18C33B505829}" srcOrd="3" destOrd="0" parTransId="{D9889CD2-96D8-4B6B-A2F0-FD37240A92A4}" sibTransId="{EFB791C8-3871-442F-8B8A-E270A4D9A0F2}"/>
    <dgm:cxn modelId="{F0A91D0E-D616-4800-8AA2-11EA0F855829}" type="presOf" srcId="{D6B85F5E-3A34-462A-8E00-2217AE458103}" destId="{BD1F0CF1-3913-430F-8536-766F8F0B2F78}" srcOrd="0" destOrd="0" presId="urn:microsoft.com/office/officeart/2005/8/layout/hProcess9"/>
    <dgm:cxn modelId="{90E38C38-5DCD-41E6-A445-F244265231B7}" type="presOf" srcId="{64C6EEC1-FEB7-4C5C-969E-18C33B505829}" destId="{7F97CF07-2C77-4F7B-8523-D9735BD6CE3A}" srcOrd="0" destOrd="0" presId="urn:microsoft.com/office/officeart/2005/8/layout/hProcess9"/>
    <dgm:cxn modelId="{80BC853E-0BBC-4841-BA27-9D817C8F5527}" srcId="{AFCC4B29-3EF3-49C6-876D-16B15ECEFD02}" destId="{5C3304F4-C579-4240-BFEE-2440A1D3DA0C}" srcOrd="1" destOrd="0" parTransId="{58E221BA-7069-4368-A116-BFEAC2C262F6}" sibTransId="{B66139A6-50E3-457E-A58A-DA70E649C0B6}"/>
    <dgm:cxn modelId="{A1919865-49C9-433E-9B0E-EAA962ACC5FF}" srcId="{AFCC4B29-3EF3-49C6-876D-16B15ECEFD02}" destId="{3D45461C-DFCB-46C3-9DF1-85A9805FDF75}" srcOrd="4" destOrd="0" parTransId="{A7F97153-79B2-45E9-A0DA-D2C6F78F13B8}" sibTransId="{90DCED27-7620-4F72-822F-BDADB8A083F2}"/>
    <dgm:cxn modelId="{B9C76053-9F1E-4790-ADE4-9FEEA7D38B3F}" srcId="{AFCC4B29-3EF3-49C6-876D-16B15ECEFD02}" destId="{6BF10C5A-BBC5-4E77-8A64-2B8C9A1EA813}" srcOrd="0" destOrd="0" parTransId="{E5CD7656-E8B4-411F-8E8A-FDC75DF16658}" sibTransId="{30B3861E-C14F-4FB9-81DF-0E15BCFD6A64}"/>
    <dgm:cxn modelId="{FE181677-AB09-4A54-BAF5-DEC2E1319526}" srcId="{AFCC4B29-3EF3-49C6-876D-16B15ECEFD02}" destId="{D6B85F5E-3A34-462A-8E00-2217AE458103}" srcOrd="5" destOrd="0" parTransId="{F0B44101-DBB8-4F39-8D6A-2D60932DE834}" sibTransId="{A9B741E5-2D21-4173-8060-74796D89E834}"/>
    <dgm:cxn modelId="{099B5D59-183B-4A05-BD1A-821BFAC1C8BE}" type="presOf" srcId="{5C3304F4-C579-4240-BFEE-2440A1D3DA0C}" destId="{2626301A-2FB9-4CEF-99AE-0165E08B1BC1}" srcOrd="0" destOrd="0" presId="urn:microsoft.com/office/officeart/2005/8/layout/hProcess9"/>
    <dgm:cxn modelId="{49829B8A-201D-4247-A196-88E427ECD34A}" type="presOf" srcId="{B7785BDC-E4BE-43E7-81A1-1CBC771BE907}" destId="{79853A8F-0E00-41B5-AADD-54744C3E3A36}" srcOrd="0" destOrd="0" presId="urn:microsoft.com/office/officeart/2005/8/layout/hProcess9"/>
    <dgm:cxn modelId="{1BF4428C-E3D7-4532-9EAD-646EA025148A}" srcId="{AFCC4B29-3EF3-49C6-876D-16B15ECEFD02}" destId="{B7785BDC-E4BE-43E7-81A1-1CBC771BE907}" srcOrd="2" destOrd="0" parTransId="{4A2A744B-A5DF-4DFA-B6ED-4747AA49BB4B}" sibTransId="{739B0ED6-A7E7-415B-A795-4B8F69A9831A}"/>
    <dgm:cxn modelId="{9BB76292-28FD-4C64-96A3-04268AF4E0A8}" type="presOf" srcId="{AFCC4B29-3EF3-49C6-876D-16B15ECEFD02}" destId="{CF29069D-9439-4164-BEE7-5AC201B5D11B}" srcOrd="0" destOrd="0" presId="urn:microsoft.com/office/officeart/2005/8/layout/hProcess9"/>
    <dgm:cxn modelId="{4E79C8D7-580C-404F-9FD9-E79A2F8FD90E}" type="presOf" srcId="{3D45461C-DFCB-46C3-9DF1-85A9805FDF75}" destId="{A0AF6FE5-5DB0-4241-888D-0B05680D6C7D}" srcOrd="0" destOrd="0" presId="urn:microsoft.com/office/officeart/2005/8/layout/hProcess9"/>
    <dgm:cxn modelId="{45118BF8-B3DD-4877-B5DD-4E30600657C7}" type="presOf" srcId="{6BF10C5A-BBC5-4E77-8A64-2B8C9A1EA813}" destId="{9C70BD3F-C082-4A45-A0A6-B16FA7B90298}" srcOrd="0" destOrd="0" presId="urn:microsoft.com/office/officeart/2005/8/layout/hProcess9"/>
    <dgm:cxn modelId="{74409B27-1EA1-4877-84AC-E348229A8076}" type="presParOf" srcId="{CF29069D-9439-4164-BEE7-5AC201B5D11B}" destId="{F0B94A37-3E94-4ABB-A1D4-DDBD6723761A}" srcOrd="0" destOrd="0" presId="urn:microsoft.com/office/officeart/2005/8/layout/hProcess9"/>
    <dgm:cxn modelId="{018F533B-63A9-4983-B904-40D06E143FDA}" type="presParOf" srcId="{CF29069D-9439-4164-BEE7-5AC201B5D11B}" destId="{E25B78C9-853B-4F5D-98A9-AC2CED111408}" srcOrd="1" destOrd="0" presId="urn:microsoft.com/office/officeart/2005/8/layout/hProcess9"/>
    <dgm:cxn modelId="{E9812414-CFDD-4675-A6E6-8CAD5BA63B0E}" type="presParOf" srcId="{E25B78C9-853B-4F5D-98A9-AC2CED111408}" destId="{9C70BD3F-C082-4A45-A0A6-B16FA7B90298}" srcOrd="0" destOrd="0" presId="urn:microsoft.com/office/officeart/2005/8/layout/hProcess9"/>
    <dgm:cxn modelId="{370DEA6E-64CA-4B1E-92F1-A66B14B0530B}" type="presParOf" srcId="{E25B78C9-853B-4F5D-98A9-AC2CED111408}" destId="{B0913FB1-C22F-4733-BE7C-28DEAE036630}" srcOrd="1" destOrd="0" presId="urn:microsoft.com/office/officeart/2005/8/layout/hProcess9"/>
    <dgm:cxn modelId="{830BC2DA-64F8-409B-A99C-9447DB62E60C}" type="presParOf" srcId="{E25B78C9-853B-4F5D-98A9-AC2CED111408}" destId="{2626301A-2FB9-4CEF-99AE-0165E08B1BC1}" srcOrd="2" destOrd="0" presId="urn:microsoft.com/office/officeart/2005/8/layout/hProcess9"/>
    <dgm:cxn modelId="{8756BB82-291D-4965-872E-57F24BA4200F}" type="presParOf" srcId="{E25B78C9-853B-4F5D-98A9-AC2CED111408}" destId="{ADBE3DDA-58AD-47AB-BD0A-F0578A10429F}" srcOrd="3" destOrd="0" presId="urn:microsoft.com/office/officeart/2005/8/layout/hProcess9"/>
    <dgm:cxn modelId="{8A17C4C7-6D64-4FF2-A91A-08824F34BC3A}" type="presParOf" srcId="{E25B78C9-853B-4F5D-98A9-AC2CED111408}" destId="{79853A8F-0E00-41B5-AADD-54744C3E3A36}" srcOrd="4" destOrd="0" presId="urn:microsoft.com/office/officeart/2005/8/layout/hProcess9"/>
    <dgm:cxn modelId="{4880A148-18C5-4AD8-96E5-A8D4FF66F85E}" type="presParOf" srcId="{E25B78C9-853B-4F5D-98A9-AC2CED111408}" destId="{5DF86B63-6983-43DD-BE38-135FBB34CA47}" srcOrd="5" destOrd="0" presId="urn:microsoft.com/office/officeart/2005/8/layout/hProcess9"/>
    <dgm:cxn modelId="{DC9007ED-347C-4244-B63E-36D850A3D076}" type="presParOf" srcId="{E25B78C9-853B-4F5D-98A9-AC2CED111408}" destId="{7F97CF07-2C77-4F7B-8523-D9735BD6CE3A}" srcOrd="6" destOrd="0" presId="urn:microsoft.com/office/officeart/2005/8/layout/hProcess9"/>
    <dgm:cxn modelId="{A4F677E8-821E-4337-9CE9-0CB53576AE63}" type="presParOf" srcId="{E25B78C9-853B-4F5D-98A9-AC2CED111408}" destId="{B66B4D8B-0DE2-4CAF-B5BB-55F29F17D79F}" srcOrd="7" destOrd="0" presId="urn:microsoft.com/office/officeart/2005/8/layout/hProcess9"/>
    <dgm:cxn modelId="{5BEB380A-7E3F-4BC0-825B-23412FB462CE}" type="presParOf" srcId="{E25B78C9-853B-4F5D-98A9-AC2CED111408}" destId="{A0AF6FE5-5DB0-4241-888D-0B05680D6C7D}" srcOrd="8" destOrd="0" presId="urn:microsoft.com/office/officeart/2005/8/layout/hProcess9"/>
    <dgm:cxn modelId="{F272FCD3-8CA8-46E3-9F31-7412A3285AA5}" type="presParOf" srcId="{E25B78C9-853B-4F5D-98A9-AC2CED111408}" destId="{EB699F44-C13F-4A0A-8571-15CFA996C877}" srcOrd="9" destOrd="0" presId="urn:microsoft.com/office/officeart/2005/8/layout/hProcess9"/>
    <dgm:cxn modelId="{89AC61F6-2247-4289-9ADA-7C1095B6AC10}" type="presParOf" srcId="{E25B78C9-853B-4F5D-98A9-AC2CED111408}" destId="{BD1F0CF1-3913-430F-8536-766F8F0B2F78}" srcOrd="1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B94A37-3E94-4ABB-A1D4-DDBD6723761A}">
      <dsp:nvSpPr>
        <dsp:cNvPr id="0" name=""/>
        <dsp:cNvSpPr/>
      </dsp:nvSpPr>
      <dsp:spPr>
        <a:xfrm>
          <a:off x="677518" y="0"/>
          <a:ext cx="7678539" cy="4025030"/>
        </a:xfrm>
        <a:prstGeom prst="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70BD3F-C082-4A45-A0A6-B16FA7B90298}">
      <dsp:nvSpPr>
        <dsp:cNvPr id="0" name=""/>
        <dsp:cNvSpPr/>
      </dsp:nvSpPr>
      <dsp:spPr>
        <a:xfrm>
          <a:off x="2481" y="1207509"/>
          <a:ext cx="1444578" cy="1610012"/>
        </a:xfrm>
        <a:prstGeom prst="roundRect">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en-US" sz="1300" b="1" kern="1200">
              <a:latin typeface="Arial" panose="020B0604020202020204"/>
            </a:rPr>
            <a:t>Fall 2025</a:t>
          </a:r>
          <a:r>
            <a:rPr lang="en-US" sz="1300" kern="1200">
              <a:latin typeface="Arial" panose="020B0604020202020204"/>
            </a:rPr>
            <a:t>  </a:t>
          </a:r>
        </a:p>
        <a:p>
          <a:pPr marL="0" lvl="0" indent="0" algn="ctr" defTabSz="577850" rtl="0">
            <a:lnSpc>
              <a:spcPct val="90000"/>
            </a:lnSpc>
            <a:spcBef>
              <a:spcPct val="0"/>
            </a:spcBef>
            <a:spcAft>
              <a:spcPct val="35000"/>
            </a:spcAft>
            <a:buNone/>
          </a:pPr>
          <a:r>
            <a:rPr lang="en-US" sz="1300" kern="1200">
              <a:latin typeface="Arial" panose="020B0604020202020204"/>
            </a:rPr>
            <a:t>1115 Roadmap Release</a:t>
          </a:r>
        </a:p>
      </dsp:txBody>
      <dsp:txXfrm>
        <a:off x="72999" y="1278027"/>
        <a:ext cx="1303542" cy="1468976"/>
      </dsp:txXfrm>
    </dsp:sp>
    <dsp:sp modelId="{2626301A-2FB9-4CEF-99AE-0165E08B1BC1}">
      <dsp:nvSpPr>
        <dsp:cNvPr id="0" name=""/>
        <dsp:cNvSpPr/>
      </dsp:nvSpPr>
      <dsp:spPr>
        <a:xfrm>
          <a:off x="1519288" y="1207509"/>
          <a:ext cx="1444578" cy="1610012"/>
        </a:xfrm>
        <a:prstGeom prst="roundRect">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US" sz="1200" b="1" kern="1200">
              <a:latin typeface="Arial" panose="020B0604020202020204"/>
            </a:rPr>
            <a:t>Q4 ‘25 through Spring ‘26 </a:t>
          </a:r>
          <a:br>
            <a:rPr lang="en-US" sz="1200" b="1" kern="1200">
              <a:latin typeface="Arial" panose="020B0604020202020204"/>
            </a:rPr>
          </a:br>
          <a:r>
            <a:rPr lang="en-US" sz="1200" kern="1200">
              <a:latin typeface="Arial" panose="020B0604020202020204"/>
              <a:ea typeface="+mn-ea"/>
              <a:cs typeface="+mn-cs"/>
            </a:rPr>
            <a:t>Public input and feedback</a:t>
          </a:r>
          <a:r>
            <a:rPr lang="en-US" sz="1200" kern="1200">
              <a:latin typeface="Arial" panose="020B0604020202020204"/>
            </a:rPr>
            <a:t>, ongoing policy</a:t>
          </a:r>
          <a:r>
            <a:rPr lang="en-US" sz="1200" b="0" kern="1200">
              <a:latin typeface="Arial" panose="020B0604020202020204"/>
            </a:rPr>
            <a:t> development and planning</a:t>
          </a:r>
          <a:endParaRPr lang="en-US" sz="1200" b="1" kern="1200">
            <a:latin typeface="Arial" panose="020B0604020202020204"/>
          </a:endParaRPr>
        </a:p>
      </dsp:txBody>
      <dsp:txXfrm>
        <a:off x="1589806" y="1278027"/>
        <a:ext cx="1303542" cy="1468976"/>
      </dsp:txXfrm>
    </dsp:sp>
    <dsp:sp modelId="{79853A8F-0E00-41B5-AADD-54744C3E3A36}">
      <dsp:nvSpPr>
        <dsp:cNvPr id="0" name=""/>
        <dsp:cNvSpPr/>
      </dsp:nvSpPr>
      <dsp:spPr>
        <a:xfrm>
          <a:off x="3036095" y="1207509"/>
          <a:ext cx="1444578" cy="1610012"/>
        </a:xfrm>
        <a:prstGeom prst="roundRect">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en-US" sz="1300" b="1" kern="1200">
              <a:latin typeface="Arial" panose="020B0604020202020204"/>
            </a:rPr>
            <a:t>Summer/Fall 2026 </a:t>
          </a:r>
          <a:r>
            <a:rPr lang="en-US" sz="1300" kern="1200">
              <a:latin typeface="Arial" panose="020B0604020202020204"/>
            </a:rPr>
            <a:t> </a:t>
          </a:r>
        </a:p>
        <a:p>
          <a:pPr marL="0" lvl="0" indent="0" algn="ctr" defTabSz="577850" rtl="0">
            <a:lnSpc>
              <a:spcPct val="90000"/>
            </a:lnSpc>
            <a:spcBef>
              <a:spcPct val="0"/>
            </a:spcBef>
            <a:spcAft>
              <a:spcPct val="35000"/>
            </a:spcAft>
            <a:buNone/>
          </a:pPr>
          <a:r>
            <a:rPr lang="en-US" sz="1300" kern="1200">
              <a:latin typeface="Arial" panose="020B0604020202020204"/>
            </a:rPr>
            <a:t>1115 Extension Request posted for public comment </a:t>
          </a:r>
          <a:endParaRPr lang="en-US" sz="1300" kern="1200"/>
        </a:p>
      </dsp:txBody>
      <dsp:txXfrm>
        <a:off x="3106613" y="1278027"/>
        <a:ext cx="1303542" cy="1468976"/>
      </dsp:txXfrm>
    </dsp:sp>
    <dsp:sp modelId="{7F97CF07-2C77-4F7B-8523-D9735BD6CE3A}">
      <dsp:nvSpPr>
        <dsp:cNvPr id="0" name=""/>
        <dsp:cNvSpPr/>
      </dsp:nvSpPr>
      <dsp:spPr>
        <a:xfrm>
          <a:off x="4552902" y="1207509"/>
          <a:ext cx="1444578" cy="1610012"/>
        </a:xfrm>
        <a:prstGeom prst="roundRect">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en-US" sz="1300" b="1" kern="1200">
              <a:latin typeface="+mj-lt"/>
              <a:ea typeface="Calibri"/>
              <a:cs typeface="Calibri"/>
            </a:rPr>
            <a:t>Q4 2026</a:t>
          </a:r>
          <a:r>
            <a:rPr lang="en-US" sz="1300" kern="1200">
              <a:latin typeface="+mj-lt"/>
              <a:ea typeface="Calibri"/>
              <a:cs typeface="Calibri"/>
            </a:rPr>
            <a:t>  </a:t>
          </a:r>
        </a:p>
        <a:p>
          <a:pPr marL="0" lvl="0" indent="0" algn="ctr" defTabSz="577850" rtl="0">
            <a:lnSpc>
              <a:spcPct val="90000"/>
            </a:lnSpc>
            <a:spcBef>
              <a:spcPct val="0"/>
            </a:spcBef>
            <a:spcAft>
              <a:spcPct val="35000"/>
            </a:spcAft>
            <a:buNone/>
          </a:pPr>
          <a:r>
            <a:rPr lang="en-US" sz="1300" kern="1200">
              <a:latin typeface="Arial" panose="020B0604020202020204"/>
            </a:rPr>
            <a:t>1115 Extension Request finalized and submitted to CMS </a:t>
          </a:r>
          <a:endParaRPr lang="en-US" sz="1300" kern="1200">
            <a:latin typeface="Calibri"/>
            <a:ea typeface="Calibri"/>
            <a:cs typeface="Calibri"/>
          </a:endParaRPr>
        </a:p>
      </dsp:txBody>
      <dsp:txXfrm>
        <a:off x="4623420" y="1278027"/>
        <a:ext cx="1303542" cy="1468976"/>
      </dsp:txXfrm>
    </dsp:sp>
    <dsp:sp modelId="{A0AF6FE5-5DB0-4241-888D-0B05680D6C7D}">
      <dsp:nvSpPr>
        <dsp:cNvPr id="0" name=""/>
        <dsp:cNvSpPr/>
      </dsp:nvSpPr>
      <dsp:spPr>
        <a:xfrm>
          <a:off x="6069709" y="1207509"/>
          <a:ext cx="1444578" cy="1610012"/>
        </a:xfrm>
        <a:prstGeom prst="roundRect">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en-US" sz="1300" b="1" kern="1200">
              <a:latin typeface="+mj-lt"/>
              <a:ea typeface="Calibri"/>
              <a:cs typeface="Calibri"/>
            </a:rPr>
            <a:t>2027 </a:t>
          </a:r>
        </a:p>
        <a:p>
          <a:pPr marL="0" lvl="0" indent="0" algn="ctr" defTabSz="577850" rtl="0">
            <a:lnSpc>
              <a:spcPct val="90000"/>
            </a:lnSpc>
            <a:spcBef>
              <a:spcPct val="0"/>
            </a:spcBef>
            <a:spcAft>
              <a:spcPct val="35000"/>
            </a:spcAft>
            <a:buNone/>
          </a:pPr>
          <a:r>
            <a:rPr lang="en-US" sz="1300" kern="1200">
              <a:latin typeface="Arial" panose="020B0604020202020204"/>
            </a:rPr>
            <a:t>Negotiation with CMS </a:t>
          </a:r>
        </a:p>
      </dsp:txBody>
      <dsp:txXfrm>
        <a:off x="6140227" y="1278027"/>
        <a:ext cx="1303542" cy="1468976"/>
      </dsp:txXfrm>
    </dsp:sp>
    <dsp:sp modelId="{BD1F0CF1-3913-430F-8536-766F8F0B2F78}">
      <dsp:nvSpPr>
        <dsp:cNvPr id="0" name=""/>
        <dsp:cNvSpPr/>
      </dsp:nvSpPr>
      <dsp:spPr>
        <a:xfrm>
          <a:off x="7586516" y="1207509"/>
          <a:ext cx="1444578" cy="1610012"/>
        </a:xfrm>
        <a:prstGeom prst="roundRect">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en-US" sz="1300" b="1" kern="1200">
              <a:latin typeface="Arial" panose="020B0604020202020204"/>
            </a:rPr>
            <a:t>2028 </a:t>
          </a:r>
        </a:p>
        <a:p>
          <a:pPr marL="0" lvl="0" indent="0" algn="ctr" defTabSz="577850" rtl="0">
            <a:lnSpc>
              <a:spcPct val="90000"/>
            </a:lnSpc>
            <a:spcBef>
              <a:spcPct val="0"/>
            </a:spcBef>
            <a:spcAft>
              <a:spcPct val="35000"/>
            </a:spcAft>
            <a:buNone/>
          </a:pPr>
          <a:r>
            <a:rPr lang="en-US" sz="1300" kern="1200">
              <a:latin typeface="Arial" panose="020B0604020202020204"/>
            </a:rPr>
            <a:t>Next 1115 Demonstration Begins</a:t>
          </a:r>
        </a:p>
      </dsp:txBody>
      <dsp:txXfrm>
        <a:off x="7657034" y="1278027"/>
        <a:ext cx="1303542" cy="1468976"/>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197572F3-28B1-40B1-9814-E6DB6F441E0C}" type="datetimeFigureOut">
              <a:rPr lang="en-US" smtClean="0"/>
              <a:t>7/10/2026</a:t>
            </a:fld>
            <a:endParaRPr lang="en-US"/>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3D751ACD-0C67-4CDF-841A-B6ED40D41F91}" type="slidenum">
              <a:rPr lang="en-US" smtClean="0"/>
              <a:t>‹#›</a:t>
            </a:fld>
            <a:endParaRPr lang="en-US"/>
          </a:p>
        </p:txBody>
      </p:sp>
    </p:spTree>
    <p:extLst>
      <p:ext uri="{BB962C8B-B14F-4D97-AF65-F5344CB8AC3E}">
        <p14:creationId xmlns:p14="http://schemas.microsoft.com/office/powerpoint/2010/main" val="12197137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12D23D5D-05BF-458D-8494-2550901E4C33}" type="datetimeFigureOut">
              <a:rPr lang="en-US" smtClean="0"/>
              <a:t>7/10/2026</a:t>
            </a:fld>
            <a:endParaRPr lang="en-US"/>
          </a:p>
        </p:txBody>
      </p:sp>
      <p:sp>
        <p:nvSpPr>
          <p:cNvPr id="4" name="Slide Image Placeholder 3"/>
          <p:cNvSpPr>
            <a:spLocks noGrp="1" noRot="1" noChangeAspect="1"/>
          </p:cNvSpPr>
          <p:nvPr>
            <p:ph type="sldImg" idx="2"/>
          </p:nvPr>
        </p:nvSpPr>
        <p:spPr>
          <a:xfrm>
            <a:off x="407988" y="698500"/>
            <a:ext cx="6207125"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6369890E-7CF6-4448-B58E-405862340BEB}" type="slidenum">
              <a:rPr lang="en-US" smtClean="0"/>
              <a:t>‹#›</a:t>
            </a:fld>
            <a:endParaRPr lang="en-US"/>
          </a:p>
        </p:txBody>
      </p:sp>
    </p:spTree>
    <p:extLst>
      <p:ext uri="{BB962C8B-B14F-4D97-AF65-F5344CB8AC3E}">
        <p14:creationId xmlns:p14="http://schemas.microsoft.com/office/powerpoint/2010/main" val="13852263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369890E-7CF6-4448-B58E-405862340BEB}" type="slidenum">
              <a:rPr lang="en-US" smtClean="0"/>
              <a:t>7</a:t>
            </a:fld>
            <a:endParaRPr lang="en-US"/>
          </a:p>
        </p:txBody>
      </p:sp>
    </p:spTree>
    <p:extLst>
      <p:ext uri="{BB962C8B-B14F-4D97-AF65-F5344CB8AC3E}">
        <p14:creationId xmlns:p14="http://schemas.microsoft.com/office/powerpoint/2010/main" val="17753321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8.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23.xml"/><Relationship Id="rId5" Type="http://schemas.openxmlformats.org/officeDocument/2006/relationships/image" Target="../media/image7.png"/><Relationship Id="rId4" Type="http://schemas.openxmlformats.org/officeDocument/2006/relationships/image" Target="../media/image3.emf"/></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5.xml"/><Relationship Id="rId1" Type="http://schemas.openxmlformats.org/officeDocument/2006/relationships/tags" Target="../tags/tag24.xml"/><Relationship Id="rId5" Type="http://schemas.openxmlformats.org/officeDocument/2006/relationships/image" Target="../media/image6.emf"/><Relationship Id="rId4" Type="http://schemas.openxmlformats.org/officeDocument/2006/relationships/oleObject" Target="../embeddings/oleObject6.bin"/></Relationships>
</file>

<file path=ppt/slideLayouts/_rels/slideLayout1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7.xml"/><Relationship Id="rId1" Type="http://schemas.openxmlformats.org/officeDocument/2006/relationships/tags" Target="../tags/tag26.xml"/><Relationship Id="rId5" Type="http://schemas.openxmlformats.org/officeDocument/2006/relationships/image" Target="../media/image6.emf"/><Relationship Id="rId4" Type="http://schemas.openxmlformats.org/officeDocument/2006/relationships/oleObject" Target="../embeddings/oleObject7.bin"/></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9.xml"/><Relationship Id="rId1" Type="http://schemas.openxmlformats.org/officeDocument/2006/relationships/tags" Target="../tags/tag28.xml"/><Relationship Id="rId5" Type="http://schemas.openxmlformats.org/officeDocument/2006/relationships/image" Target="../media/image6.emf"/><Relationship Id="rId4" Type="http://schemas.openxmlformats.org/officeDocument/2006/relationships/oleObject" Target="../embeddings/oleObject8.bin"/></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image" Target="../media/image6.emf"/><Relationship Id="rId4" Type="http://schemas.openxmlformats.org/officeDocument/2006/relationships/oleObject" Target="../embeddings/oleObject9.bin"/></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3.xml"/><Relationship Id="rId1" Type="http://schemas.openxmlformats.org/officeDocument/2006/relationships/tags" Target="../tags/tag32.xml"/><Relationship Id="rId5" Type="http://schemas.openxmlformats.org/officeDocument/2006/relationships/image" Target="../media/image8.emf"/><Relationship Id="rId4" Type="http://schemas.openxmlformats.org/officeDocument/2006/relationships/oleObject" Target="../embeddings/oleObject10.bin"/></Relationships>
</file>

<file path=ppt/slideLayouts/_rels/slideLayout17.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1.xml"/><Relationship Id="rId1" Type="http://schemas.openxmlformats.org/officeDocument/2006/relationships/tags" Target="../tags/tag34.xml"/><Relationship Id="rId4" Type="http://schemas.openxmlformats.org/officeDocument/2006/relationships/image" Target="../media/image6.emf"/></Relationships>
</file>

<file path=ppt/slideLayouts/_rels/slideLayout18.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1.xml"/><Relationship Id="rId1" Type="http://schemas.openxmlformats.org/officeDocument/2006/relationships/tags" Target="../tags/tag35.xml"/><Relationship Id="rId4" Type="http://schemas.openxmlformats.org/officeDocument/2006/relationships/image" Target="../media/image9.emf"/></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1.xml"/><Relationship Id="rId1" Type="http://schemas.openxmlformats.org/officeDocument/2006/relationships/tags" Target="../tags/tag36.xml"/><Relationship Id="rId4" Type="http://schemas.openxmlformats.org/officeDocument/2006/relationships/image" Target="../media/image6.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19.xml"/><Relationship Id="rId4" Type="http://schemas.openxmlformats.org/officeDocument/2006/relationships/image" Target="../media/image5.emf"/></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1.xml"/><Relationship Id="rId1" Type="http://schemas.openxmlformats.org/officeDocument/2006/relationships/tags" Target="../tags/tag37.xml"/><Relationship Id="rId4" Type="http://schemas.openxmlformats.org/officeDocument/2006/relationships/image" Target="../media/image6.emf"/></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1.xml"/><Relationship Id="rId1" Type="http://schemas.openxmlformats.org/officeDocument/2006/relationships/tags" Target="../tags/tag38.xml"/><Relationship Id="rId4" Type="http://schemas.openxmlformats.org/officeDocument/2006/relationships/image" Target="../media/image8.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1.xml"/><Relationship Id="rId1" Type="http://schemas.openxmlformats.org/officeDocument/2006/relationships/tags" Target="../tags/tag39.xml"/><Relationship Id="rId4" Type="http://schemas.openxmlformats.org/officeDocument/2006/relationships/image" Target="../media/image8.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1.xml"/><Relationship Id="rId1" Type="http://schemas.openxmlformats.org/officeDocument/2006/relationships/tags" Target="../tags/tag40.xml"/><Relationship Id="rId4" Type="http://schemas.openxmlformats.org/officeDocument/2006/relationships/image" Target="../media/image8.emf"/></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1.xml"/><Relationship Id="rId1" Type="http://schemas.openxmlformats.org/officeDocument/2006/relationships/tags" Target="../tags/tag41.xml"/><Relationship Id="rId4" Type="http://schemas.openxmlformats.org/officeDocument/2006/relationships/image" Target="../media/image8.emf"/></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image" Target="../media/image4.png"/><Relationship Id="rId5" Type="http://schemas.openxmlformats.org/officeDocument/2006/relationships/image" Target="../media/image6.emf"/><Relationship Id="rId4" Type="http://schemas.openxmlformats.org/officeDocument/2006/relationships/oleObject" Target="../embeddings/oleObject20.bin"/></Relationships>
</file>

<file path=ppt/slideLayouts/_rels/slideLayout2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47.xml"/><Relationship Id="rId1" Type="http://schemas.openxmlformats.org/officeDocument/2006/relationships/tags" Target="../tags/tag46.xml"/><Relationship Id="rId5" Type="http://schemas.openxmlformats.org/officeDocument/2006/relationships/image" Target="../media/image6.emf"/><Relationship Id="rId4" Type="http://schemas.openxmlformats.org/officeDocument/2006/relationships/oleObject" Target="../embeddings/oleObject6.bin"/></Relationships>
</file>

<file path=ppt/slideLayouts/_rels/slideLayout2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49.xml"/><Relationship Id="rId1" Type="http://schemas.openxmlformats.org/officeDocument/2006/relationships/tags" Target="../tags/tag48.xml"/><Relationship Id="rId5" Type="http://schemas.openxmlformats.org/officeDocument/2006/relationships/image" Target="../media/image6.emf"/><Relationship Id="rId4" Type="http://schemas.openxmlformats.org/officeDocument/2006/relationships/oleObject" Target="../embeddings/oleObject7.bin"/></Relationships>
</file>

<file path=ppt/slideLayouts/_rels/slideLayout2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51.xml"/><Relationship Id="rId1" Type="http://schemas.openxmlformats.org/officeDocument/2006/relationships/tags" Target="../tags/tag50.xml"/><Relationship Id="rId5" Type="http://schemas.openxmlformats.org/officeDocument/2006/relationships/image" Target="../media/image6.emf"/><Relationship Id="rId4" Type="http://schemas.openxmlformats.org/officeDocument/2006/relationships/oleObject" Target="../embeddings/oleObject8.bin"/></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53.xml"/><Relationship Id="rId1" Type="http://schemas.openxmlformats.org/officeDocument/2006/relationships/tags" Target="../tags/tag52.xml"/><Relationship Id="rId5" Type="http://schemas.openxmlformats.org/officeDocument/2006/relationships/image" Target="../media/image6.emf"/><Relationship Id="rId4" Type="http://schemas.openxmlformats.org/officeDocument/2006/relationships/oleObject" Target="../embeddings/oleObject21.bin"/></Relationships>
</file>

<file path=ppt/slideLayouts/_rels/slideLayout3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image" Target="../media/image6.emf"/><Relationship Id="rId4" Type="http://schemas.openxmlformats.org/officeDocument/2006/relationships/oleObject" Target="../embeddings/oleObject9.bin"/></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Master" Target="../slideMasters/slideMaster2.xml"/><Relationship Id="rId1" Type="http://schemas.openxmlformats.org/officeDocument/2006/relationships/tags" Target="../tags/tag56.xml"/><Relationship Id="rId4" Type="http://schemas.openxmlformats.org/officeDocument/2006/relationships/image" Target="../media/image10.emf"/></Relationships>
</file>

<file path=ppt/slideLayouts/_rels/slideLayout3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58.xml"/><Relationship Id="rId1" Type="http://schemas.openxmlformats.org/officeDocument/2006/relationships/tags" Target="../tags/tag57.xml"/><Relationship Id="rId5" Type="http://schemas.openxmlformats.org/officeDocument/2006/relationships/image" Target="../media/image8.emf"/><Relationship Id="rId4" Type="http://schemas.openxmlformats.org/officeDocument/2006/relationships/oleObject" Target="../embeddings/oleObject10.bin"/></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2.xml"/><Relationship Id="rId1" Type="http://schemas.openxmlformats.org/officeDocument/2006/relationships/tags" Target="../tags/tag59.xml"/><Relationship Id="rId4" Type="http://schemas.openxmlformats.org/officeDocument/2006/relationships/image" Target="../media/image6.emf"/></Relationships>
</file>

<file path=ppt/slideLayouts/_rels/slideLayout35.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Master" Target="../slideMasters/slideMaster2.xml"/><Relationship Id="rId1" Type="http://schemas.openxmlformats.org/officeDocument/2006/relationships/tags" Target="../tags/tag60.xml"/><Relationship Id="rId4" Type="http://schemas.openxmlformats.org/officeDocument/2006/relationships/image" Target="../media/image9.emf"/></Relationships>
</file>

<file path=ppt/slideLayouts/_rels/slideLayout36.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2.xml"/><Relationship Id="rId1" Type="http://schemas.openxmlformats.org/officeDocument/2006/relationships/tags" Target="../tags/tag61.xml"/><Relationship Id="rId4" Type="http://schemas.openxmlformats.org/officeDocument/2006/relationships/image" Target="../media/image9.emf"/></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2.xml"/><Relationship Id="rId1" Type="http://schemas.openxmlformats.org/officeDocument/2006/relationships/tags" Target="../tags/tag62.xml"/><Relationship Id="rId4" Type="http://schemas.openxmlformats.org/officeDocument/2006/relationships/image" Target="../media/image6.emf"/></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2.xml"/><Relationship Id="rId1" Type="http://schemas.openxmlformats.org/officeDocument/2006/relationships/tags" Target="../tags/tag63.xml"/><Relationship Id="rId4" Type="http://schemas.openxmlformats.org/officeDocument/2006/relationships/image" Target="../media/image6.emf"/></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2.xml"/><Relationship Id="rId1" Type="http://schemas.openxmlformats.org/officeDocument/2006/relationships/tags" Target="../tags/tag64.xml"/><Relationship Id="rId4" Type="http://schemas.openxmlformats.org/officeDocument/2006/relationships/image" Target="../media/image8.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2.xml"/><Relationship Id="rId1" Type="http://schemas.openxmlformats.org/officeDocument/2006/relationships/tags" Target="../tags/tag65.xml"/><Relationship Id="rId4" Type="http://schemas.openxmlformats.org/officeDocument/2006/relationships/image" Target="../media/image8.emf"/></Relationships>
</file>

<file path=ppt/slideLayouts/_rels/slideLayout41.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2.xml"/><Relationship Id="rId1" Type="http://schemas.openxmlformats.org/officeDocument/2006/relationships/tags" Target="../tags/tag66.xml"/><Relationship Id="rId4" Type="http://schemas.openxmlformats.org/officeDocument/2006/relationships/image" Target="../media/image8.emf"/></Relationships>
</file>

<file path=ppt/slideLayouts/_rels/slideLayout42.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2.xml"/><Relationship Id="rId1" Type="http://schemas.openxmlformats.org/officeDocument/2006/relationships/tags" Target="../tags/tag67.xml"/><Relationship Id="rId4" Type="http://schemas.openxmlformats.org/officeDocument/2006/relationships/image" Target="../media/image8.emf"/></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Master" Target="../slideMasters/slideMaster3.xml"/><Relationship Id="rId1" Type="http://schemas.openxmlformats.org/officeDocument/2006/relationships/tags" Target="../tags/tag84.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45.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Master" Target="../slideMasters/slideMaster3.xml"/><Relationship Id="rId1" Type="http://schemas.openxmlformats.org/officeDocument/2006/relationships/tags" Target="../tags/tag85.xml"/><Relationship Id="rId4" Type="http://schemas.openxmlformats.org/officeDocument/2006/relationships/image" Target="../media/image5.emf"/></Relationships>
</file>

<file path=ppt/slideLayouts/_rels/slideLayout46.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Master" Target="../slideMasters/slideMaster3.xml"/><Relationship Id="rId1" Type="http://schemas.openxmlformats.org/officeDocument/2006/relationships/tags" Target="../tags/tag86.xml"/><Relationship Id="rId4" Type="http://schemas.openxmlformats.org/officeDocument/2006/relationships/image" Target="../media/image6.emf"/></Relationships>
</file>

<file path=ppt/slideLayouts/_rels/slideLayout47.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Master" Target="../slideMasters/slideMaster3.xml"/><Relationship Id="rId1" Type="http://schemas.openxmlformats.org/officeDocument/2006/relationships/tags" Target="../tags/tag87.xml"/><Relationship Id="rId4" Type="http://schemas.openxmlformats.org/officeDocument/2006/relationships/image" Target="../media/image5.emf"/></Relationships>
</file>

<file path=ppt/slideLayouts/_rels/slideLayout48.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89.xml"/><Relationship Id="rId1" Type="http://schemas.openxmlformats.org/officeDocument/2006/relationships/tags" Target="../tags/tag88.xml"/><Relationship Id="rId5" Type="http://schemas.openxmlformats.org/officeDocument/2006/relationships/image" Target="../media/image6.emf"/><Relationship Id="rId4" Type="http://schemas.openxmlformats.org/officeDocument/2006/relationships/oleObject" Target="../embeddings/oleObject29.bin"/></Relationships>
</file>

<file path=ppt/slideLayouts/_rels/slideLayout49.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91.xml"/><Relationship Id="rId1" Type="http://schemas.openxmlformats.org/officeDocument/2006/relationships/tags" Target="../tags/tag90.xml"/><Relationship Id="rId5" Type="http://schemas.openxmlformats.org/officeDocument/2006/relationships/image" Target="../media/image6.emf"/><Relationship Id="rId4" Type="http://schemas.openxmlformats.org/officeDocument/2006/relationships/oleObject" Target="../embeddings/oleObject30.bin"/></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0.xml"/><Relationship Id="rId4" Type="http://schemas.openxmlformats.org/officeDocument/2006/relationships/image" Target="../media/image6.emf"/></Relationships>
</file>

<file path=ppt/slideLayouts/_rels/slideLayout50.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93.xml"/><Relationship Id="rId1" Type="http://schemas.openxmlformats.org/officeDocument/2006/relationships/tags" Target="../tags/tag92.xml"/><Relationship Id="rId5" Type="http://schemas.openxmlformats.org/officeDocument/2006/relationships/image" Target="../media/image6.emf"/><Relationship Id="rId4" Type="http://schemas.openxmlformats.org/officeDocument/2006/relationships/oleObject" Target="../embeddings/oleObject31.bin"/></Relationships>
</file>

<file path=ppt/slideLayouts/_rels/slideLayout51.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95.xml"/><Relationship Id="rId1" Type="http://schemas.openxmlformats.org/officeDocument/2006/relationships/tags" Target="../tags/tag94.xml"/><Relationship Id="rId5" Type="http://schemas.openxmlformats.org/officeDocument/2006/relationships/image" Target="../media/image6.emf"/><Relationship Id="rId4" Type="http://schemas.openxmlformats.org/officeDocument/2006/relationships/oleObject" Target="../embeddings/oleObject32.bin"/></Relationships>
</file>

<file path=ppt/slideLayouts/_rels/slideLayout52.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97.xml"/><Relationship Id="rId1" Type="http://schemas.openxmlformats.org/officeDocument/2006/relationships/tags" Target="../tags/tag96.xml"/><Relationship Id="rId5" Type="http://schemas.openxmlformats.org/officeDocument/2006/relationships/image" Target="../media/image6.emf"/><Relationship Id="rId4" Type="http://schemas.openxmlformats.org/officeDocument/2006/relationships/oleObject" Target="../embeddings/oleObject33.bin"/></Relationships>
</file>

<file path=ppt/slideLayouts/_rels/slideLayout53.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Master" Target="../slideMasters/slideMaster3.xml"/><Relationship Id="rId1" Type="http://schemas.openxmlformats.org/officeDocument/2006/relationships/tags" Target="../tags/tag98.xml"/><Relationship Id="rId4" Type="http://schemas.openxmlformats.org/officeDocument/2006/relationships/image" Target="../media/image8.emf"/></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hemeOverride" Target="../theme/themeOverride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3.xml"/><Relationship Id="rId1" Type="http://schemas.openxmlformats.org/officeDocument/2006/relationships/tags" Target="../tags/tag99.xml"/><Relationship Id="rId5" Type="http://schemas.openxmlformats.org/officeDocument/2006/relationships/image" Target="../media/image7.png"/><Relationship Id="rId4" Type="http://schemas.openxmlformats.org/officeDocument/2006/relationships/image" Target="../media/image3.emf"/></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2.xml"/><Relationship Id="rId1" Type="http://schemas.openxmlformats.org/officeDocument/2006/relationships/tags" Target="../tags/tag21.xml"/><Relationship Id="rId5" Type="http://schemas.openxmlformats.org/officeDocument/2006/relationships/image" Target="../media/image6.emf"/><Relationship Id="rId4" Type="http://schemas.openxmlformats.org/officeDocument/2006/relationships/oleObject" Target="../embeddings/oleObject4.bin"/></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2162" y="1622"/>
          <a:ext cx="2159" cy="1619"/>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2162" y="1622"/>
                        <a:ext cx="2159" cy="1619"/>
                      </a:xfrm>
                      <a:prstGeom prst="rect">
                        <a:avLst/>
                      </a:prstGeom>
                    </p:spPr>
                  </p:pic>
                </p:oleObj>
              </mc:Fallback>
            </mc:AlternateContent>
          </a:graphicData>
        </a:graphic>
      </p:graphicFrame>
      <p:grpSp>
        <p:nvGrpSpPr>
          <p:cNvPr id="8" name="McK Title Elements" hidden="1"/>
          <p:cNvGrpSpPr>
            <a:grpSpLocks/>
          </p:cNvGrpSpPr>
          <p:nvPr/>
        </p:nvGrpSpPr>
        <p:grpSpPr bwMode="auto">
          <a:xfrm>
            <a:off x="3591729" y="4874538"/>
            <a:ext cx="6714780" cy="494023"/>
            <a:chOff x="1663" y="3106"/>
            <a:chExt cx="3109" cy="305"/>
          </a:xfrm>
        </p:grpSpPr>
        <p:sp>
          <p:nvSpPr>
            <p:cNvPr id="9" name="McK Document type"/>
            <p:cNvSpPr txBox="1">
              <a:spLocks noChangeArrowheads="1"/>
            </p:cNvSpPr>
            <p:nvPr/>
          </p:nvSpPr>
          <p:spPr bwMode="auto">
            <a:xfrm>
              <a:off x="1663" y="3106"/>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00">
                  <a:solidFill>
                    <a:srgbClr val="000000"/>
                  </a:solidFill>
                  <a:latin typeface="Arial"/>
                </a:rPr>
                <a:t>Document type</a:t>
              </a:r>
            </a:p>
          </p:txBody>
        </p:sp>
        <p:sp>
          <p:nvSpPr>
            <p:cNvPr id="10" name="McK Date"/>
            <p:cNvSpPr txBox="1">
              <a:spLocks noChangeArrowheads="1"/>
            </p:cNvSpPr>
            <p:nvPr/>
          </p:nvSpPr>
          <p:spPr bwMode="auto">
            <a:xfrm>
              <a:off x="1663" y="3275"/>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00">
                  <a:solidFill>
                    <a:srgbClr val="000000"/>
                  </a:solidFill>
                  <a:latin typeface="Arial"/>
                </a:rPr>
                <a:t>Date</a:t>
              </a:r>
            </a:p>
          </p:txBody>
        </p:sp>
      </p:grpSp>
      <p:sp>
        <p:nvSpPr>
          <p:cNvPr id="13314" name="Rectangle 1026"/>
          <p:cNvSpPr>
            <a:spLocks noGrp="1" noChangeArrowheads="1"/>
          </p:cNvSpPr>
          <p:nvPr>
            <p:ph type="ctrTitle"/>
          </p:nvPr>
        </p:nvSpPr>
        <p:spPr bwMode="auto">
          <a:xfrm>
            <a:off x="3591729" y="2775200"/>
            <a:ext cx="7385660" cy="380873"/>
          </a:xfrm>
          <a:prstGeom prst="rect">
            <a:avLst/>
          </a:prstGeom>
        </p:spPr>
        <p:txBody>
          <a:bodyPr wrap="square" anchor="b">
            <a:spAutoFit/>
          </a:bodyPr>
          <a:lstStyle>
            <a:lvl1pPr>
              <a:defRPr sz="3300" b="0" baseline="0">
                <a:latin typeface="+mj-lt"/>
                <a:ea typeface="+mj-ea"/>
              </a:defRPr>
            </a:lvl1pPr>
          </a:lstStyle>
          <a:p>
            <a:pPr lvl="0"/>
            <a:r>
              <a:rPr lang="en-US" noProof="0"/>
              <a:t>Click to edit Master title style</a:t>
            </a:r>
          </a:p>
        </p:txBody>
      </p:sp>
      <p:sp>
        <p:nvSpPr>
          <p:cNvPr id="13315" name="Rectangle 1027"/>
          <p:cNvSpPr>
            <a:spLocks noGrp="1" noChangeArrowheads="1"/>
          </p:cNvSpPr>
          <p:nvPr>
            <p:ph type="subTitle" idx="1"/>
          </p:nvPr>
        </p:nvSpPr>
        <p:spPr bwMode="auto">
          <a:xfrm>
            <a:off x="3591729" y="3770660"/>
            <a:ext cx="7385660" cy="161583"/>
          </a:xfrm>
        </p:spPr>
        <p:txBody>
          <a:bodyPr wrap="square">
            <a:spAutoFit/>
          </a:bodyPr>
          <a:lstStyle>
            <a:lvl1pPr>
              <a:defRPr sz="1400" baseline="0">
                <a:latin typeface="+mn-lt"/>
                <a:ea typeface="+mn-ea"/>
              </a:defRPr>
            </a:lvl1pPr>
          </a:lstStyle>
          <a:p>
            <a:pPr lvl="0"/>
            <a:r>
              <a:rPr lang="en-US" noProof="0"/>
              <a:t>Click to edit Master subtitle style</a:t>
            </a:r>
          </a:p>
        </p:txBody>
      </p:sp>
      <p:sp>
        <p:nvSpPr>
          <p:cNvPr id="12" name="TitleTopPlaceholder"/>
          <p:cNvSpPr>
            <a:spLocks noChangeArrowheads="1"/>
          </p:cNvSpPr>
          <p:nvPr/>
        </p:nvSpPr>
        <p:spPr bwMode="ltGray">
          <a:xfrm>
            <a:off x="2834206" y="3245970"/>
            <a:ext cx="2834204" cy="436455"/>
          </a:xfrm>
          <a:prstGeom prst="rect">
            <a:avLst/>
          </a:prstGeom>
          <a:solidFill>
            <a:schemeClr val="accent4">
              <a:alpha val="77000"/>
            </a:scheme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endParaRPr>
          </a:p>
        </p:txBody>
      </p:sp>
      <p:sp>
        <p:nvSpPr>
          <p:cNvPr id="13" name="TitleTopPlaceholder"/>
          <p:cNvSpPr>
            <a:spLocks noChangeArrowheads="1"/>
          </p:cNvSpPr>
          <p:nvPr/>
        </p:nvSpPr>
        <p:spPr bwMode="ltGray">
          <a:xfrm>
            <a:off x="2" y="3245969"/>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endParaRPr>
          </a:p>
        </p:txBody>
      </p:sp>
      <p:sp>
        <p:nvSpPr>
          <p:cNvPr id="14" name="TitleTopPlaceholder"/>
          <p:cNvSpPr>
            <a:spLocks noChangeArrowheads="1"/>
          </p:cNvSpPr>
          <p:nvPr/>
        </p:nvSpPr>
        <p:spPr bwMode="ltGray">
          <a:xfrm>
            <a:off x="5181341" y="3246845"/>
            <a:ext cx="7010659" cy="436455"/>
          </a:xfrm>
          <a:prstGeom prst="rect">
            <a:avLst/>
          </a:prstGeom>
          <a:solidFill>
            <a:srgbClr val="009900">
              <a:alpha val="69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endParaRPr>
          </a:p>
        </p:txBody>
      </p:sp>
      <p:pic>
        <p:nvPicPr>
          <p:cNvPr id="15" name="Picture 4" descr="http://upload.wikimedia.org/wikipedia/commons/thumb/8/82/Seal_of_Massachusetts.svg/2000px-Seal_of_Massachusetts.svg.png"/>
          <p:cNvPicPr>
            <a:picLocks noChangeAspect="1" noChangeArrowheads="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23257" y="2029604"/>
            <a:ext cx="2306482"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3517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345456" y="894001"/>
            <a:ext cx="10738233" cy="12311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a:xfrm>
            <a:off x="4165601" y="6356353"/>
            <a:ext cx="3860800" cy="365125"/>
          </a:xfrm>
          <a:prstGeom prst="rect">
            <a:avLst/>
          </a:prstGeom>
        </p:spPr>
        <p:txBody>
          <a:bodyPr/>
          <a:lstStyle/>
          <a:p>
            <a:endParaRPr lang="en-US">
              <a:solidFill>
                <a:srgbClr val="000000"/>
              </a:solidFill>
            </a:endParaRPr>
          </a:p>
        </p:txBody>
      </p:sp>
      <p:sp>
        <p:nvSpPr>
          <p:cNvPr id="6" name="Slide Number Placeholder 5"/>
          <p:cNvSpPr>
            <a:spLocks noGrp="1"/>
          </p:cNvSpPr>
          <p:nvPr>
            <p:ph type="sldNum" sz="quarter" idx="12"/>
          </p:nvPr>
        </p:nvSpPr>
        <p:spPr>
          <a:xfrm>
            <a:off x="8737600" y="6356353"/>
            <a:ext cx="2844800" cy="365125"/>
          </a:xfrm>
          <a:prstGeom prst="rect">
            <a:avLst/>
          </a:prstGeom>
        </p:spPr>
        <p:txBody>
          <a:bodyPr/>
          <a:lstStyle/>
          <a:p>
            <a:fld id="{D5B7D1DA-5626-476A-9690-83CA1BF5FED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038119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1_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2170" y="1628"/>
          <a:ext cx="2159" cy="1619"/>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2170" y="1628"/>
                        <a:ext cx="2159" cy="1619"/>
                      </a:xfrm>
                      <a:prstGeom prst="rect">
                        <a:avLst/>
                      </a:prstGeom>
                    </p:spPr>
                  </p:pic>
                </p:oleObj>
              </mc:Fallback>
            </mc:AlternateContent>
          </a:graphicData>
        </a:graphic>
      </p:graphicFrame>
      <p:grpSp>
        <p:nvGrpSpPr>
          <p:cNvPr id="8" name="McK Title Elements" hidden="1"/>
          <p:cNvGrpSpPr>
            <a:grpSpLocks/>
          </p:cNvGrpSpPr>
          <p:nvPr/>
        </p:nvGrpSpPr>
        <p:grpSpPr bwMode="auto">
          <a:xfrm>
            <a:off x="3591729" y="4874538"/>
            <a:ext cx="6714780" cy="494023"/>
            <a:chOff x="1663" y="3106"/>
            <a:chExt cx="3109" cy="305"/>
          </a:xfrm>
        </p:grpSpPr>
        <p:sp>
          <p:nvSpPr>
            <p:cNvPr id="9" name="McK Document type"/>
            <p:cNvSpPr txBox="1">
              <a:spLocks noChangeArrowheads="1"/>
            </p:cNvSpPr>
            <p:nvPr/>
          </p:nvSpPr>
          <p:spPr bwMode="auto">
            <a:xfrm>
              <a:off x="1663" y="3106"/>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1400">
                  <a:solidFill>
                    <a:srgbClr val="000000"/>
                  </a:solidFill>
                  <a:latin typeface="Arial"/>
                </a:rPr>
                <a:t>Document type</a:t>
              </a:r>
            </a:p>
          </p:txBody>
        </p:sp>
        <p:sp>
          <p:nvSpPr>
            <p:cNvPr id="10" name="McK Date"/>
            <p:cNvSpPr txBox="1">
              <a:spLocks noChangeArrowheads="1"/>
            </p:cNvSpPr>
            <p:nvPr/>
          </p:nvSpPr>
          <p:spPr bwMode="auto">
            <a:xfrm>
              <a:off x="1663" y="3275"/>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1400">
                  <a:solidFill>
                    <a:srgbClr val="000000"/>
                  </a:solidFill>
                  <a:latin typeface="Arial"/>
                </a:rPr>
                <a:t>Date</a:t>
              </a:r>
            </a:p>
          </p:txBody>
        </p:sp>
      </p:grpSp>
      <p:sp>
        <p:nvSpPr>
          <p:cNvPr id="12" name="TitleTopPlaceholder"/>
          <p:cNvSpPr>
            <a:spLocks noChangeArrowheads="1"/>
          </p:cNvSpPr>
          <p:nvPr/>
        </p:nvSpPr>
        <p:spPr bwMode="ltGray">
          <a:xfrm>
            <a:off x="2834206" y="3245976"/>
            <a:ext cx="2834204" cy="436455"/>
          </a:xfrm>
          <a:prstGeom prst="rect">
            <a:avLst/>
          </a:prstGeom>
          <a:solidFill>
            <a:schemeClr val="accent4">
              <a:alpha val="77000"/>
            </a:schemeClr>
          </a:solidFill>
          <a:ln w="9525">
            <a:noFill/>
            <a:miter lim="800000"/>
            <a:headEnd/>
            <a:tailEnd/>
          </a:ln>
          <a:effectLst/>
        </p:spPr>
        <p:txBody>
          <a:bodyPr wrap="none" lIns="93236" tIns="46619" rIns="93236" bIns="46619" anchor="ctr"/>
          <a:lstStyle/>
          <a:p>
            <a:endParaRPr lang="en-US" sz="1800">
              <a:solidFill>
                <a:srgbClr val="000000"/>
              </a:solidFill>
            </a:endParaRPr>
          </a:p>
        </p:txBody>
      </p:sp>
      <p:sp>
        <p:nvSpPr>
          <p:cNvPr id="13" name="TitleTopPlaceholder"/>
          <p:cNvSpPr>
            <a:spLocks noChangeArrowheads="1"/>
          </p:cNvSpPr>
          <p:nvPr/>
        </p:nvSpPr>
        <p:spPr bwMode="ltGray">
          <a:xfrm>
            <a:off x="2" y="3245975"/>
            <a:ext cx="2834204" cy="436455"/>
          </a:xfrm>
          <a:prstGeom prst="rect">
            <a:avLst/>
          </a:prstGeom>
          <a:solidFill>
            <a:srgbClr val="FFC000">
              <a:alpha val="80000"/>
            </a:srgbClr>
          </a:solidFill>
          <a:ln w="9525">
            <a:noFill/>
            <a:miter lim="800000"/>
            <a:headEnd/>
            <a:tailEnd/>
          </a:ln>
          <a:effectLst/>
        </p:spPr>
        <p:txBody>
          <a:bodyPr wrap="none" lIns="93236" tIns="46619" rIns="93236" bIns="46619" anchor="ctr"/>
          <a:lstStyle/>
          <a:p>
            <a:endParaRPr lang="en-US" sz="1800">
              <a:solidFill>
                <a:srgbClr val="000000"/>
              </a:solidFill>
            </a:endParaRPr>
          </a:p>
        </p:txBody>
      </p:sp>
      <p:sp>
        <p:nvSpPr>
          <p:cNvPr id="14" name="TitleTopPlaceholder"/>
          <p:cNvSpPr>
            <a:spLocks noChangeArrowheads="1"/>
          </p:cNvSpPr>
          <p:nvPr/>
        </p:nvSpPr>
        <p:spPr bwMode="ltGray">
          <a:xfrm>
            <a:off x="5181341" y="3246845"/>
            <a:ext cx="7010659" cy="436455"/>
          </a:xfrm>
          <a:prstGeom prst="rect">
            <a:avLst/>
          </a:prstGeom>
          <a:solidFill>
            <a:srgbClr val="009900">
              <a:alpha val="69000"/>
            </a:srgbClr>
          </a:solidFill>
          <a:ln w="9525">
            <a:noFill/>
            <a:miter lim="800000"/>
            <a:headEnd/>
            <a:tailEnd/>
          </a:ln>
          <a:effectLst/>
        </p:spPr>
        <p:txBody>
          <a:bodyPr wrap="none" lIns="93236" tIns="46619" rIns="93236" bIns="46619" anchor="ctr"/>
          <a:lstStyle/>
          <a:p>
            <a:endParaRPr lang="en-US" sz="1800">
              <a:solidFill>
                <a:srgbClr val="000000"/>
              </a:solidFill>
            </a:endParaRPr>
          </a:p>
        </p:txBody>
      </p:sp>
      <p:sp>
        <p:nvSpPr>
          <p:cNvPr id="4" name="Rectangle 1026">
            <a:extLst>
              <a:ext uri="{FF2B5EF4-FFF2-40B4-BE49-F238E27FC236}">
                <a16:creationId xmlns:a16="http://schemas.microsoft.com/office/drawing/2014/main" id="{2A849AAD-F9F8-F1A6-9799-935306F4F44F}"/>
              </a:ext>
            </a:extLst>
          </p:cNvPr>
          <p:cNvSpPr>
            <a:spLocks noGrp="1" noChangeArrowheads="1"/>
          </p:cNvSpPr>
          <p:nvPr>
            <p:ph type="ctrTitle" hasCustomPrompt="1"/>
          </p:nvPr>
        </p:nvSpPr>
        <p:spPr bwMode="auto">
          <a:xfrm>
            <a:off x="523972" y="2644468"/>
            <a:ext cx="10121024" cy="369332"/>
          </a:xfrm>
          <a:prstGeom prst="rect">
            <a:avLst/>
          </a:prstGeom>
        </p:spPr>
        <p:txBody>
          <a:bodyPr wrap="square" anchor="b">
            <a:spAutoFit/>
          </a:bodyPr>
          <a:lstStyle>
            <a:lvl1pPr>
              <a:defRPr sz="2400" b="1" baseline="0">
                <a:solidFill>
                  <a:schemeClr val="tx1"/>
                </a:solidFill>
                <a:latin typeface="+mj-lt"/>
                <a:ea typeface="+mj-ea"/>
              </a:defRPr>
            </a:lvl1pPr>
          </a:lstStyle>
          <a:p>
            <a:pPr lvl="0"/>
            <a:r>
              <a:rPr lang="en-US" noProof="0"/>
              <a:t>Click to edit Master section title style</a:t>
            </a:r>
          </a:p>
        </p:txBody>
      </p:sp>
      <p:pic>
        <p:nvPicPr>
          <p:cNvPr id="5" name="Picture 4" descr="http://upload.wikimedia.org/wikipedia/commons/thumb/8/82/Seal_of_Massachusetts.svg/2000px-Seal_of_Massachusetts.svg.png">
            <a:extLst>
              <a:ext uri="{FF2B5EF4-FFF2-40B4-BE49-F238E27FC236}">
                <a16:creationId xmlns:a16="http://schemas.microsoft.com/office/drawing/2014/main" id="{2EE9ACD9-3290-D061-EC5E-1527AF769788}"/>
              </a:ext>
            </a:extLst>
          </p:cNvPr>
          <p:cNvPicPr>
            <a:picLocks noChangeAspect="1" noChangeArrowheads="1"/>
          </p:cNvPicPr>
          <p:nvPr userDrawn="1"/>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488962" y="45898"/>
            <a:ext cx="625374" cy="625337"/>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00136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441197063"/>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vert="horz"/>
          <a:lstStyle/>
          <a:p>
            <a:r>
              <a:rPr lang="en-US"/>
              <a:t>Click to edit Master title style</a:t>
            </a:r>
          </a:p>
        </p:txBody>
      </p:sp>
      <p:sp>
        <p:nvSpPr>
          <p:cNvPr id="4" name="Text Placeholder 3"/>
          <p:cNvSpPr>
            <a:spLocks noGrp="1"/>
          </p:cNvSpPr>
          <p:nvPr>
            <p:ph type="body" sz="quarter" idx="10"/>
          </p:nvPr>
        </p:nvSpPr>
        <p:spPr>
          <a:xfrm>
            <a:off x="812800" y="1143001"/>
            <a:ext cx="10566400" cy="1200329"/>
          </a:xfrm>
        </p:spPr>
        <p:txBody>
          <a:bodyPr wrap="square"/>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052766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 box">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494162745"/>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vert="horz"/>
          <a:lstStyle/>
          <a:p>
            <a:r>
              <a:rPr lang="en-US"/>
              <a:t>Click to edit Master title style</a:t>
            </a:r>
          </a:p>
        </p:txBody>
      </p:sp>
      <p:sp>
        <p:nvSpPr>
          <p:cNvPr id="6" name="Text Placeholder 5"/>
          <p:cNvSpPr>
            <a:spLocks noGrp="1"/>
          </p:cNvSpPr>
          <p:nvPr>
            <p:ph type="body" sz="quarter" idx="12"/>
          </p:nvPr>
        </p:nvSpPr>
        <p:spPr>
          <a:xfrm>
            <a:off x="812800" y="1066801"/>
            <a:ext cx="3869008" cy="1169551"/>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608257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hadow Box">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3431001015"/>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vert="horz"/>
          <a:lstStyle/>
          <a:p>
            <a:r>
              <a:rPr lang="en-US"/>
              <a:t>Click to edit Master title style</a:t>
            </a:r>
          </a:p>
        </p:txBody>
      </p:sp>
      <p:sp>
        <p:nvSpPr>
          <p:cNvPr id="6" name="Text Placeholder 5"/>
          <p:cNvSpPr>
            <a:spLocks noGrp="1"/>
          </p:cNvSpPr>
          <p:nvPr>
            <p:ph type="body" sz="quarter" idx="12"/>
          </p:nvPr>
        </p:nvSpPr>
        <p:spPr>
          <a:xfrm>
            <a:off x="1371600" y="1371600"/>
            <a:ext cx="9448800" cy="4343400"/>
          </a:xfrm>
          <a:solidFill>
            <a:schemeClr val="bg1"/>
          </a:solidFill>
          <a:ln>
            <a:solidFill>
              <a:schemeClr val="tx1"/>
            </a:solidFill>
          </a:ln>
          <a:effectLst>
            <a:outerShdw blurRad="50800" dist="38100" dir="2700000" algn="tl" rotWithShape="0">
              <a:prstClr val="black">
                <a:alpha val="40000"/>
              </a:prstClr>
            </a:outerShdw>
          </a:effectLst>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463010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2884183012"/>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vert="horz"/>
          <a:lstStyle/>
          <a:p>
            <a:r>
              <a:rPr lang="en-US"/>
              <a:t>Click to edit Master title style</a:t>
            </a:r>
          </a:p>
        </p:txBody>
      </p:sp>
      <p:sp>
        <p:nvSpPr>
          <p:cNvPr id="4" name="Text Placeholder 3"/>
          <p:cNvSpPr>
            <a:spLocks noGrp="1"/>
          </p:cNvSpPr>
          <p:nvPr>
            <p:ph type="body" sz="quarter" idx="10"/>
          </p:nvPr>
        </p:nvSpPr>
        <p:spPr>
          <a:xfrm>
            <a:off x="914400" y="1143000"/>
            <a:ext cx="3869008" cy="1169551"/>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463010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6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3970922780"/>
              </p:ext>
            </p:extLst>
          </p:nvPr>
        </p:nvGraphicFramePr>
        <p:xfrm>
          <a:off x="2162" y="1622"/>
          <a:ext cx="2159" cy="1619"/>
        </p:xfrm>
        <a:graphic>
          <a:graphicData uri="http://schemas.openxmlformats.org/presentationml/2006/ole">
            <mc:AlternateContent xmlns:mc="http://schemas.openxmlformats.org/markup-compatibility/2006">
              <mc:Choice xmlns:v="urn:schemas-microsoft-com:vml" Requires="v">
                <p:oleObj name="think-cell Slide" r:id="rId4" imgW="6350000" imgH="6350000" progId="TCLayout.ActiveDocument.1">
                  <p:embed/>
                </p:oleObj>
              </mc:Choice>
              <mc:Fallback>
                <p:oleObj name="think-cell Slide" r:id="rId4" imgW="6350000" imgH="6350000" progId="TCLayout.ActiveDocument.1">
                  <p:embed/>
                  <p:pic>
                    <p:nvPicPr>
                      <p:cNvPr id="3" name="Object 2"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62" y="1622"/>
                        <a:ext cx="215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Rectangle 3" hidden="1">
            <a:extLst>
              <a:ext uri="{FF2B5EF4-FFF2-40B4-BE49-F238E27FC236}">
                <a16:creationId xmlns:a16="http://schemas.microsoft.com/office/drawing/2014/main" id="{0E3C510F-2418-4596-A0AA-6F65BAF4A951}"/>
              </a:ext>
            </a:extLst>
          </p:cNvPr>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1900" b="1" i="0" baseline="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McK 2. Slide Title"/>
          <p:cNvSpPr>
            <a:spLocks noGrp="1"/>
          </p:cNvSpPr>
          <p:nvPr>
            <p:ph type="title"/>
          </p:nvPr>
        </p:nvSpPr>
        <p:spPr/>
        <p:txBody>
          <a:bodyPr vert="horz"/>
          <a:lstStyle/>
          <a:p>
            <a:r>
              <a:rPr lang="en-US"/>
              <a:t>Click to edit Master title style</a:t>
            </a:r>
          </a:p>
        </p:txBody>
      </p:sp>
    </p:spTree>
    <p:extLst>
      <p:ext uri="{BB962C8B-B14F-4D97-AF65-F5344CB8AC3E}">
        <p14:creationId xmlns:p14="http://schemas.microsoft.com/office/powerpoint/2010/main" val="8163544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7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531270356"/>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2118" y="1589"/>
                        <a:ext cx="2116" cy="1587"/>
                      </a:xfrm>
                      <a:prstGeom prst="rect">
                        <a:avLst/>
                      </a:prstGeom>
                    </p:spPr>
                  </p:pic>
                </p:oleObj>
              </mc:Fallback>
            </mc:AlternateContent>
          </a:graphicData>
        </a:graphic>
      </p:graphicFrame>
      <p:sp>
        <p:nvSpPr>
          <p:cNvPr id="2" name="2. Slide Title"/>
          <p:cNvSpPr>
            <a:spLocks noGrp="1"/>
          </p:cNvSpPr>
          <p:nvPr>
            <p:ph type="title"/>
          </p:nvPr>
        </p:nvSpPr>
        <p:spPr/>
        <p:txBody>
          <a:bodyPr vert="horz"/>
          <a:lstStyle>
            <a:lvl1pPr>
              <a:defRPr>
                <a:solidFill>
                  <a:schemeClr val="tx2"/>
                </a:solidFill>
              </a:defRPr>
            </a:lvl1pPr>
          </a:lstStyle>
          <a:p>
            <a:r>
              <a:rPr lang="en-US"/>
              <a:t>Click to edit Master title style</a:t>
            </a:r>
          </a:p>
        </p:txBody>
      </p:sp>
    </p:spTree>
    <p:extLst>
      <p:ext uri="{BB962C8B-B14F-4D97-AF65-F5344CB8AC3E}">
        <p14:creationId xmlns:p14="http://schemas.microsoft.com/office/powerpoint/2010/main" val="25588996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8_Title only">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180798A5-3371-4200-B64A-1BE69249D971}"/>
              </a:ext>
            </a:extLst>
          </p:cNvPr>
          <p:cNvGraphicFramePr>
            <a:graphicFrameLocks noChangeAspect="1"/>
          </p:cNvGraphicFramePr>
          <p:nvPr userDrawn="1">
            <p:custDataLst>
              <p:tags r:id="rId1"/>
            </p:custDataLst>
            <p:extLst>
              <p:ext uri="{D42A27DB-BD31-4B8C-83A1-F6EECF244321}">
                <p14:modId xmlns:p14="http://schemas.microsoft.com/office/powerpoint/2010/main" val="2028919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5" name="Object 4" hidden="1">
                        <a:extLst>
                          <a:ext uri="{FF2B5EF4-FFF2-40B4-BE49-F238E27FC236}">
                            <a16:creationId xmlns:a16="http://schemas.microsoft.com/office/drawing/2014/main" id="{180798A5-3371-4200-B64A-1BE69249D97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lvl1pPr>
              <a:defRPr>
                <a:solidFill>
                  <a:schemeClr val="accent4"/>
                </a:solidFill>
              </a:defRPr>
            </a:lvl1pPr>
          </a:lstStyle>
          <a:p>
            <a:r>
              <a:rPr lang="en-US"/>
              <a:t>Click to edit Master title style</a:t>
            </a:r>
            <a:endParaRPr lang="en-GB"/>
          </a:p>
        </p:txBody>
      </p:sp>
    </p:spTree>
    <p:extLst>
      <p:ext uri="{BB962C8B-B14F-4D97-AF65-F5344CB8AC3E}">
        <p14:creationId xmlns:p14="http://schemas.microsoft.com/office/powerpoint/2010/main" val="12971227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9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3936630202"/>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2118" y="1589"/>
                        <a:ext cx="2116" cy="1587"/>
                      </a:xfrm>
                      <a:prstGeom prst="rect">
                        <a:avLst/>
                      </a:prstGeom>
                    </p:spPr>
                  </p:pic>
                </p:oleObj>
              </mc:Fallback>
            </mc:AlternateContent>
          </a:graphicData>
        </a:graphic>
      </p:graphicFrame>
      <p:sp>
        <p:nvSpPr>
          <p:cNvPr id="2" name="2. Slide Title"/>
          <p:cNvSpPr>
            <a:spLocks noGrp="1"/>
          </p:cNvSpPr>
          <p:nvPr>
            <p:ph type="title"/>
          </p:nvPr>
        </p:nvSpPr>
        <p:spPr/>
        <p:txBody>
          <a:bodyPr vert="horz"/>
          <a:lstStyle>
            <a:lvl1pPr>
              <a:defRPr>
                <a:solidFill>
                  <a:schemeClr val="tx2"/>
                </a:solidFill>
              </a:defRPr>
            </a:lvl1pPr>
          </a:lstStyle>
          <a:p>
            <a:r>
              <a:rPr lang="en-US"/>
              <a:t>Click to edit Master title style</a:t>
            </a:r>
          </a:p>
        </p:txBody>
      </p:sp>
    </p:spTree>
    <p:extLst>
      <p:ext uri="{BB962C8B-B14F-4D97-AF65-F5344CB8AC3E}">
        <p14:creationId xmlns:p14="http://schemas.microsoft.com/office/powerpoint/2010/main" val="14711127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Object 2" hidden="1"/>
                      <p:cNvPicPr/>
                      <p:nvPr/>
                    </p:nvPicPr>
                    <p:blipFill>
                      <a:blip r:embed="rId4"/>
                      <a:stretch>
                        <a:fillRect/>
                      </a:stretch>
                    </p:blipFill>
                    <p:spPr>
                      <a:xfrm>
                        <a:off x="2118" y="1589"/>
                        <a:ext cx="2116" cy="1587"/>
                      </a:xfrm>
                      <a:prstGeom prst="rect">
                        <a:avLst/>
                      </a:prstGeom>
                    </p:spPr>
                  </p:pic>
                </p:oleObj>
              </mc:Fallback>
            </mc:AlternateContent>
          </a:graphicData>
        </a:graphic>
      </p:graphicFrame>
      <p:sp>
        <p:nvSpPr>
          <p:cNvPr id="2" name="McK 2. Slide Title"/>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707192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0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2131953578"/>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2118" y="1589"/>
                        <a:ext cx="2116" cy="1587"/>
                      </a:xfrm>
                      <a:prstGeom prst="rect">
                        <a:avLst/>
                      </a:prstGeom>
                    </p:spPr>
                  </p:pic>
                </p:oleObj>
              </mc:Fallback>
            </mc:AlternateContent>
          </a:graphicData>
        </a:graphic>
      </p:graphicFrame>
      <p:sp>
        <p:nvSpPr>
          <p:cNvPr id="2" name="2. Slide Title"/>
          <p:cNvSpPr>
            <a:spLocks noGrp="1"/>
          </p:cNvSpPr>
          <p:nvPr>
            <p:ph type="title"/>
          </p:nvPr>
        </p:nvSpPr>
        <p:spPr/>
        <p:txBody>
          <a:bodyPr vert="horz"/>
          <a:lstStyle>
            <a:lvl1pPr>
              <a:defRPr>
                <a:solidFill>
                  <a:schemeClr val="tx2"/>
                </a:solidFill>
              </a:defRPr>
            </a:lvl1pPr>
          </a:lstStyle>
          <a:p>
            <a:r>
              <a:rPr lang="en-US"/>
              <a:t>Click to edit Master title style</a:t>
            </a:r>
          </a:p>
        </p:txBody>
      </p:sp>
    </p:spTree>
    <p:extLst>
      <p:ext uri="{BB962C8B-B14F-4D97-AF65-F5344CB8AC3E}">
        <p14:creationId xmlns:p14="http://schemas.microsoft.com/office/powerpoint/2010/main" val="29881158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1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2837340897"/>
              </p:ext>
            </p:extLst>
          </p:nvPr>
        </p:nvGraphicFramePr>
        <p:xfrm>
          <a:off x="2162" y="1622"/>
          <a:ext cx="2159" cy="1619"/>
        </p:xfrm>
        <a:graphic>
          <a:graphicData uri="http://schemas.openxmlformats.org/presentationml/2006/ole">
            <mc:AlternateContent xmlns:mc="http://schemas.openxmlformats.org/markup-compatibility/2006">
              <mc:Choice xmlns:v="urn:schemas-microsoft-com:vml" Requires="v">
                <p:oleObj name="think-cell Slide" r:id="rId3" imgW="6350000" imgH="6350000" progId="TCLayout.ActiveDocument.1">
                  <p:embed/>
                </p:oleObj>
              </mc:Choice>
              <mc:Fallback>
                <p:oleObj name="think-cell Slide" r:id="rId3" imgW="6350000" imgH="6350000" progId="TCLayout.ActiveDocument.1">
                  <p:embed/>
                  <p:pic>
                    <p:nvPicPr>
                      <p:cNvPr id="3" name="Object 2"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2" y="1622"/>
                        <a:ext cx="215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cK 2. Slide Title"/>
          <p:cNvSpPr>
            <a:spLocks noGrp="1"/>
          </p:cNvSpPr>
          <p:nvPr>
            <p:ph type="title"/>
          </p:nvPr>
        </p:nvSpPr>
        <p:spPr/>
        <p:txBody>
          <a:bodyPr vert="horz"/>
          <a:lstStyle/>
          <a:p>
            <a:r>
              <a:rPr lang="en-US"/>
              <a:t>Click to edit Master title style</a:t>
            </a:r>
          </a:p>
        </p:txBody>
      </p:sp>
    </p:spTree>
    <p:extLst>
      <p:ext uri="{BB962C8B-B14F-4D97-AF65-F5344CB8AC3E}">
        <p14:creationId xmlns:p14="http://schemas.microsoft.com/office/powerpoint/2010/main" val="28131462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2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892677128"/>
              </p:ext>
            </p:extLst>
          </p:nvPr>
        </p:nvGraphicFramePr>
        <p:xfrm>
          <a:off x="2162" y="1622"/>
          <a:ext cx="2159" cy="1619"/>
        </p:xfrm>
        <a:graphic>
          <a:graphicData uri="http://schemas.openxmlformats.org/presentationml/2006/ole">
            <mc:AlternateContent xmlns:mc="http://schemas.openxmlformats.org/markup-compatibility/2006">
              <mc:Choice xmlns:v="urn:schemas-microsoft-com:vml" Requires="v">
                <p:oleObj name="think-cell Slide" r:id="rId3" imgW="6350000" imgH="6350000" progId="TCLayout.ActiveDocument.1">
                  <p:embed/>
                </p:oleObj>
              </mc:Choice>
              <mc:Fallback>
                <p:oleObj name="think-cell Slide" r:id="rId3" imgW="6350000" imgH="6350000" progId="TCLayout.ActiveDocument.1">
                  <p:embed/>
                  <p:pic>
                    <p:nvPicPr>
                      <p:cNvPr id="3" name="Object 2"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2" y="1622"/>
                        <a:ext cx="215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cK 2. Slide Title"/>
          <p:cNvSpPr>
            <a:spLocks noGrp="1"/>
          </p:cNvSpPr>
          <p:nvPr>
            <p:ph type="title"/>
          </p:nvPr>
        </p:nvSpPr>
        <p:spPr/>
        <p:txBody>
          <a:bodyPr vert="horz"/>
          <a:lstStyle/>
          <a:p>
            <a:r>
              <a:rPr lang="en-US"/>
              <a:t>Click to edit Master title style</a:t>
            </a:r>
          </a:p>
        </p:txBody>
      </p:sp>
    </p:spTree>
    <p:extLst>
      <p:ext uri="{BB962C8B-B14F-4D97-AF65-F5344CB8AC3E}">
        <p14:creationId xmlns:p14="http://schemas.microsoft.com/office/powerpoint/2010/main" val="42638727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7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559895795"/>
              </p:ext>
            </p:extLst>
          </p:nvPr>
        </p:nvGraphicFramePr>
        <p:xfrm>
          <a:off x="2162" y="1622"/>
          <a:ext cx="2159" cy="1619"/>
        </p:xfrm>
        <a:graphic>
          <a:graphicData uri="http://schemas.openxmlformats.org/presentationml/2006/ole">
            <mc:AlternateContent xmlns:mc="http://schemas.openxmlformats.org/markup-compatibility/2006">
              <mc:Choice xmlns:v="urn:schemas-microsoft-com:vml" Requires="v">
                <p:oleObj name="think-cell Slide" r:id="rId3" imgW="6350000" imgH="6350000" progId="TCLayout.ActiveDocument.1">
                  <p:embed/>
                </p:oleObj>
              </mc:Choice>
              <mc:Fallback>
                <p:oleObj name="think-cell Slide" r:id="rId3" imgW="6350000" imgH="6350000" progId="TCLayout.ActiveDocument.1">
                  <p:embed/>
                  <p:pic>
                    <p:nvPicPr>
                      <p:cNvPr id="3" name="Object 2"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2" y="1622"/>
                        <a:ext cx="215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cK 2. Slide Title"/>
          <p:cNvSpPr>
            <a:spLocks noGrp="1"/>
          </p:cNvSpPr>
          <p:nvPr>
            <p:ph type="title"/>
          </p:nvPr>
        </p:nvSpPr>
        <p:spPr/>
        <p:txBody>
          <a:bodyPr vert="horz"/>
          <a:lstStyle>
            <a:lvl1pPr>
              <a:defRPr>
                <a:solidFill>
                  <a:schemeClr val="accent4"/>
                </a:solidFill>
              </a:defRPr>
            </a:lvl1pPr>
          </a:lstStyle>
          <a:p>
            <a:r>
              <a:rPr lang="en-US"/>
              <a:t>Click to edit Master title style</a:t>
            </a:r>
          </a:p>
        </p:txBody>
      </p:sp>
    </p:spTree>
    <p:extLst>
      <p:ext uri="{BB962C8B-B14F-4D97-AF65-F5344CB8AC3E}">
        <p14:creationId xmlns:p14="http://schemas.microsoft.com/office/powerpoint/2010/main" val="9994957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9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1616861839"/>
              </p:ext>
            </p:extLst>
          </p:nvPr>
        </p:nvGraphicFramePr>
        <p:xfrm>
          <a:off x="2162" y="1622"/>
          <a:ext cx="2159" cy="1619"/>
        </p:xfrm>
        <a:graphic>
          <a:graphicData uri="http://schemas.openxmlformats.org/presentationml/2006/ole">
            <mc:AlternateContent xmlns:mc="http://schemas.openxmlformats.org/markup-compatibility/2006">
              <mc:Choice xmlns:v="urn:schemas-microsoft-com:vml" Requires="v">
                <p:oleObj name="think-cell Slide" r:id="rId3" imgW="6350000" imgH="6350000" progId="TCLayout.ActiveDocument.1">
                  <p:embed/>
                </p:oleObj>
              </mc:Choice>
              <mc:Fallback>
                <p:oleObj name="think-cell Slide" r:id="rId3" imgW="6350000" imgH="6350000" progId="TCLayout.ActiveDocument.1">
                  <p:embed/>
                  <p:pic>
                    <p:nvPicPr>
                      <p:cNvPr id="3" name="Object 2"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2" y="1622"/>
                        <a:ext cx="215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cK 2. Slide Title"/>
          <p:cNvSpPr>
            <a:spLocks noGrp="1"/>
          </p:cNvSpPr>
          <p:nvPr>
            <p:ph type="title"/>
          </p:nvPr>
        </p:nvSpPr>
        <p:spPr/>
        <p:txBody>
          <a:bodyPr vert="horz"/>
          <a:lstStyle>
            <a:lvl1pPr>
              <a:defRPr>
                <a:solidFill>
                  <a:schemeClr val="accent4"/>
                </a:solidFill>
              </a:defRPr>
            </a:lvl1pPr>
          </a:lstStyle>
          <a:p>
            <a:r>
              <a:rPr lang="en-US"/>
              <a:t>Click to edit Master title style</a:t>
            </a:r>
          </a:p>
        </p:txBody>
      </p:sp>
    </p:spTree>
    <p:extLst>
      <p:ext uri="{BB962C8B-B14F-4D97-AF65-F5344CB8AC3E}">
        <p14:creationId xmlns:p14="http://schemas.microsoft.com/office/powerpoint/2010/main" val="24098970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Bo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80452-2985-44ED-B7C4-9C5A5F6FB747}"/>
              </a:ext>
            </a:extLst>
          </p:cNvPr>
          <p:cNvSpPr>
            <a:spLocks noGrp="1"/>
          </p:cNvSpPr>
          <p:nvPr>
            <p:ph type="title"/>
          </p:nvPr>
        </p:nvSpPr>
        <p:spPr/>
        <p:txBody>
          <a:bodyPr/>
          <a:lstStyle/>
          <a:p>
            <a:r>
              <a:rPr lang="en-US"/>
              <a:t>Click to edit Master title style</a:t>
            </a:r>
          </a:p>
        </p:txBody>
      </p:sp>
      <p:sp>
        <p:nvSpPr>
          <p:cNvPr id="4" name="Text Placeholder 3">
            <a:extLst>
              <a:ext uri="{FF2B5EF4-FFF2-40B4-BE49-F238E27FC236}">
                <a16:creationId xmlns:a16="http://schemas.microsoft.com/office/drawing/2014/main" id="{373DB52E-EC23-4D00-9C6B-491DFF1C2961}"/>
              </a:ext>
            </a:extLst>
          </p:cNvPr>
          <p:cNvSpPr>
            <a:spLocks noGrp="1"/>
          </p:cNvSpPr>
          <p:nvPr>
            <p:ph type="body" sz="quarter" idx="10"/>
          </p:nvPr>
        </p:nvSpPr>
        <p:spPr>
          <a:xfrm>
            <a:off x="903104" y="1219200"/>
            <a:ext cx="10284196" cy="1230926"/>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710844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aphicFrame>
        <p:nvGraphicFramePr>
          <p:cNvPr id="12" name="Object 11" hidden="1"/>
          <p:cNvGraphicFramePr>
            <a:graphicFrameLocks noChangeAspect="1"/>
          </p:cNvGraphicFramePr>
          <p:nvPr userDrawn="1">
            <p:custDataLst>
              <p:tags r:id="rId1"/>
            </p:custDataLst>
            <p:extLst>
              <p:ext uri="{D42A27DB-BD31-4B8C-83A1-F6EECF244321}">
                <p14:modId xmlns:p14="http://schemas.microsoft.com/office/powerpoint/2010/main" val="3475795111"/>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12" name="Object 11"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11" name="Rectangle 10"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2800" b="1" i="0" baseline="0">
              <a:latin typeface="Arial"/>
              <a:ea typeface="+mj-ea"/>
              <a:cs typeface="Arial"/>
              <a:sym typeface="Arial"/>
            </a:endParaRPr>
          </a:p>
        </p:txBody>
      </p:sp>
      <p:sp>
        <p:nvSpPr>
          <p:cNvPr id="2" name="Title 1"/>
          <p:cNvSpPr>
            <a:spLocks noGrp="1"/>
          </p:cNvSpPr>
          <p:nvPr>
            <p:ph type="ctrTitle"/>
          </p:nvPr>
        </p:nvSpPr>
        <p:spPr>
          <a:xfrm>
            <a:off x="3584449" y="2724913"/>
            <a:ext cx="6608647" cy="430887"/>
          </a:xfrm>
        </p:spPr>
        <p:txBody>
          <a:bodyPr vert="horz" wrap="square" lIns="0" tIns="0" rIns="0" bIns="0">
            <a:spAutoFit/>
          </a:bodyPr>
          <a:lstStyle>
            <a:lvl1pPr algn="l">
              <a:defRPr sz="2800">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p:cNvSpPr>
            <a:spLocks noGrp="1"/>
          </p:cNvSpPr>
          <p:nvPr>
            <p:ph type="subTitle" idx="1"/>
          </p:nvPr>
        </p:nvSpPr>
        <p:spPr>
          <a:xfrm>
            <a:off x="3586137" y="4937760"/>
            <a:ext cx="3708281" cy="215444"/>
          </a:xfrm>
        </p:spPr>
        <p:txBody>
          <a:bodyPr wrap="square" lIns="0" tIns="0" rIns="0" bIns="0">
            <a:spAutoFit/>
          </a:bodyPr>
          <a:lstStyle>
            <a:lvl1pPr marL="0" indent="0" algn="l">
              <a:buNone/>
              <a:defRPr sz="1400" b="1">
                <a:solidFill>
                  <a:schemeClr val="tx2"/>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9" name="TitleTopPlaceholder"/>
          <p:cNvSpPr>
            <a:spLocks noChangeArrowheads="1"/>
          </p:cNvSpPr>
          <p:nvPr userDrawn="1"/>
        </p:nvSpPr>
        <p:spPr bwMode="ltGray">
          <a:xfrm>
            <a:off x="2834206" y="3246407"/>
            <a:ext cx="2834204"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20" name="TitleTopPlaceholder"/>
          <p:cNvSpPr>
            <a:spLocks noChangeArrowheads="1"/>
          </p:cNvSpPr>
          <p:nvPr userDrawn="1"/>
        </p:nvSpPr>
        <p:spPr bwMode="ltGray">
          <a:xfrm>
            <a:off x="2" y="3246407"/>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21" name="TitleTopPlaceholder"/>
          <p:cNvSpPr>
            <a:spLocks noChangeArrowheads="1"/>
          </p:cNvSpPr>
          <p:nvPr userDrawn="1"/>
        </p:nvSpPr>
        <p:spPr bwMode="ltGray">
          <a:xfrm>
            <a:off x="5181341" y="3246407"/>
            <a:ext cx="7010659"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pic>
        <p:nvPicPr>
          <p:cNvPr id="22" name="Picture 4" descr="http://upload.wikimedia.org/wikipedia/commons/thumb/8/82/Seal_of_Massachusetts.svg/2000px-Seal_of_Massachusetts.svg.png"/>
          <p:cNvPicPr>
            <a:picLocks noChangeAspect="1" noChangeArrowheads="1"/>
          </p:cNvPicPr>
          <p:nvPr userDrawn="1"/>
        </p:nvPicPr>
        <p:blipFill>
          <a:blip r:embed="rId6" cstate="print">
            <a:duotone>
              <a:srgbClr val="FFFFFF">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1219200" y="1981200"/>
            <a:ext cx="2180577"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4" name="McK Disclaimer"/>
          <p:cNvSpPr>
            <a:spLocks noChangeArrowheads="1"/>
          </p:cNvSpPr>
          <p:nvPr userDrawn="1"/>
        </p:nvSpPr>
        <p:spPr bwMode="auto">
          <a:xfrm>
            <a:off x="3586136" y="4343401"/>
            <a:ext cx="74882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n-US" sz="2000">
                <a:solidFill>
                  <a:schemeClr val="tx2"/>
                </a:solidFill>
                <a:latin typeface="Arial"/>
                <a:ea typeface="ＭＳ Ｐゴシック"/>
              </a:rPr>
              <a:t>Executive Office of Health and Human Services</a:t>
            </a:r>
          </a:p>
        </p:txBody>
      </p:sp>
    </p:spTree>
    <p:extLst>
      <p:ext uri="{BB962C8B-B14F-4D97-AF65-F5344CB8AC3E}">
        <p14:creationId xmlns:p14="http://schemas.microsoft.com/office/powerpoint/2010/main" val="453836965"/>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441197063"/>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vert="horz"/>
          <a:lstStyle/>
          <a:p>
            <a:r>
              <a:rPr lang="en-US"/>
              <a:t>Click to edit Master title style</a:t>
            </a:r>
          </a:p>
        </p:txBody>
      </p:sp>
      <p:sp>
        <p:nvSpPr>
          <p:cNvPr id="4" name="Text Placeholder 3"/>
          <p:cNvSpPr>
            <a:spLocks noGrp="1"/>
          </p:cNvSpPr>
          <p:nvPr>
            <p:ph type="body" sz="quarter" idx="10"/>
          </p:nvPr>
        </p:nvSpPr>
        <p:spPr>
          <a:xfrm>
            <a:off x="812800" y="1143001"/>
            <a:ext cx="10566400" cy="1200329"/>
          </a:xfrm>
        </p:spPr>
        <p:txBody>
          <a:bodyPr wrap="square"/>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704787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box">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494162745"/>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vert="horz"/>
          <a:lstStyle/>
          <a:p>
            <a:r>
              <a:rPr lang="en-US"/>
              <a:t>Click to edit Master title style</a:t>
            </a:r>
          </a:p>
        </p:txBody>
      </p:sp>
      <p:sp>
        <p:nvSpPr>
          <p:cNvPr id="6" name="Text Placeholder 5"/>
          <p:cNvSpPr>
            <a:spLocks noGrp="1"/>
          </p:cNvSpPr>
          <p:nvPr>
            <p:ph type="body" sz="quarter" idx="12"/>
          </p:nvPr>
        </p:nvSpPr>
        <p:spPr>
          <a:xfrm>
            <a:off x="812800" y="1066801"/>
            <a:ext cx="3869008" cy="1169551"/>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204570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hadow Box">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3431001015"/>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vert="horz"/>
          <a:lstStyle/>
          <a:p>
            <a:r>
              <a:rPr lang="en-US"/>
              <a:t>Click to edit Master title style</a:t>
            </a:r>
          </a:p>
        </p:txBody>
      </p:sp>
      <p:sp>
        <p:nvSpPr>
          <p:cNvPr id="6" name="Text Placeholder 5"/>
          <p:cNvSpPr>
            <a:spLocks noGrp="1"/>
          </p:cNvSpPr>
          <p:nvPr>
            <p:ph type="body" sz="quarter" idx="12"/>
          </p:nvPr>
        </p:nvSpPr>
        <p:spPr>
          <a:xfrm>
            <a:off x="1371600" y="1371600"/>
            <a:ext cx="9448800" cy="4343400"/>
          </a:xfrm>
          <a:solidFill>
            <a:schemeClr val="bg1"/>
          </a:solidFill>
          <a:ln>
            <a:solidFill>
              <a:schemeClr val="tx1"/>
            </a:solidFill>
          </a:ln>
          <a:effectLst>
            <a:outerShdw blurRad="50800" dist="38100" dir="2700000" algn="tl" rotWithShape="0">
              <a:prstClr val="black">
                <a:alpha val="40000"/>
              </a:prstClr>
            </a:outerShdw>
          </a:effectLst>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59430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2499424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ue Boxes">
    <p:spTree>
      <p:nvGrpSpPr>
        <p:cNvPr id="1" name=""/>
        <p:cNvGrpSpPr/>
        <p:nvPr/>
      </p:nvGrpSpPr>
      <p:grpSpPr>
        <a:xfrm>
          <a:off x="0" y="0"/>
          <a:ext cx="0" cy="0"/>
          <a:chOff x="0" y="0"/>
          <a:chExt cx="0" cy="0"/>
        </a:xfrm>
      </p:grpSpPr>
      <p:graphicFrame>
        <p:nvGraphicFramePr>
          <p:cNvPr id="28" name="Object 27" hidden="1"/>
          <p:cNvGraphicFramePr>
            <a:graphicFrameLocks noChangeAspect="1"/>
          </p:cNvGraphicFramePr>
          <p:nvPr userDrawn="1">
            <p:custDataLst>
              <p:tags r:id="rId1"/>
            </p:custDataLst>
            <p:extLst>
              <p:ext uri="{D42A27DB-BD31-4B8C-83A1-F6EECF244321}">
                <p14:modId xmlns:p14="http://schemas.microsoft.com/office/powerpoint/2010/main" val="1237107452"/>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8" name="Object 27"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a:xfrm>
            <a:off x="231648" y="237744"/>
            <a:ext cx="11655552" cy="292388"/>
          </a:xfrm>
        </p:spPr>
        <p:txBody>
          <a:bodyPr vert="horz"/>
          <a:lstStyle/>
          <a:p>
            <a:r>
              <a:rPr lang="en-US"/>
              <a:t>Click to edit Master title style</a:t>
            </a:r>
          </a:p>
        </p:txBody>
      </p:sp>
      <p:sp>
        <p:nvSpPr>
          <p:cNvPr id="21" name="Text Placeholder 5"/>
          <p:cNvSpPr>
            <a:spLocks noGrp="1"/>
          </p:cNvSpPr>
          <p:nvPr>
            <p:ph type="body" sz="quarter" idx="10" hasCustomPrompt="1"/>
          </p:nvPr>
        </p:nvSpPr>
        <p:spPr>
          <a:xfrm>
            <a:off x="304800" y="1371600"/>
            <a:ext cx="2316480" cy="990600"/>
          </a:xfrm>
          <a:solidFill>
            <a:schemeClr val="accent1"/>
          </a:solidFill>
        </p:spPr>
        <p:txBody>
          <a:bodyPr anchor="ctr">
            <a:noAutofit/>
          </a:bodyPr>
          <a:lstStyle>
            <a:lvl1pPr algn="ctr">
              <a:defRPr baseline="0"/>
            </a:lvl1pPr>
          </a:lstStyle>
          <a:p>
            <a:pPr lvl="0"/>
            <a:r>
              <a:rPr lang="en-US"/>
              <a:t>Add Text</a:t>
            </a:r>
          </a:p>
        </p:txBody>
      </p:sp>
      <p:sp>
        <p:nvSpPr>
          <p:cNvPr id="22" name="Text Placeholder 5"/>
          <p:cNvSpPr>
            <a:spLocks noGrp="1"/>
          </p:cNvSpPr>
          <p:nvPr>
            <p:ph type="body" sz="quarter" idx="11" hasCustomPrompt="1"/>
          </p:nvPr>
        </p:nvSpPr>
        <p:spPr>
          <a:xfrm>
            <a:off x="304800" y="2565400"/>
            <a:ext cx="2316480" cy="990600"/>
          </a:xfrm>
          <a:solidFill>
            <a:schemeClr val="accent1"/>
          </a:solidFill>
        </p:spPr>
        <p:txBody>
          <a:bodyPr anchor="ctr">
            <a:noAutofit/>
          </a:bodyPr>
          <a:lstStyle>
            <a:lvl1pPr algn="ctr">
              <a:defRPr baseline="0"/>
            </a:lvl1pPr>
          </a:lstStyle>
          <a:p>
            <a:pPr lvl="0"/>
            <a:r>
              <a:rPr lang="en-US"/>
              <a:t>Add Text</a:t>
            </a:r>
          </a:p>
        </p:txBody>
      </p:sp>
      <p:sp>
        <p:nvSpPr>
          <p:cNvPr id="23" name="Text Placeholder 5"/>
          <p:cNvSpPr>
            <a:spLocks noGrp="1"/>
          </p:cNvSpPr>
          <p:nvPr>
            <p:ph type="body" sz="quarter" idx="12" hasCustomPrompt="1"/>
          </p:nvPr>
        </p:nvSpPr>
        <p:spPr>
          <a:xfrm>
            <a:off x="304800" y="3759200"/>
            <a:ext cx="2316480" cy="990600"/>
          </a:xfrm>
          <a:solidFill>
            <a:schemeClr val="accent1"/>
          </a:solidFill>
        </p:spPr>
        <p:txBody>
          <a:bodyPr anchor="ctr">
            <a:noAutofit/>
          </a:bodyPr>
          <a:lstStyle>
            <a:lvl1pPr algn="ctr">
              <a:defRPr baseline="0"/>
            </a:lvl1pPr>
          </a:lstStyle>
          <a:p>
            <a:pPr lvl="0"/>
            <a:r>
              <a:rPr lang="en-US"/>
              <a:t>Add Text</a:t>
            </a:r>
          </a:p>
        </p:txBody>
      </p:sp>
      <p:sp>
        <p:nvSpPr>
          <p:cNvPr id="24" name="Text Placeholder 5"/>
          <p:cNvSpPr>
            <a:spLocks noGrp="1"/>
          </p:cNvSpPr>
          <p:nvPr>
            <p:ph type="body" sz="quarter" idx="13" hasCustomPrompt="1"/>
          </p:nvPr>
        </p:nvSpPr>
        <p:spPr>
          <a:xfrm>
            <a:off x="304800" y="4953000"/>
            <a:ext cx="2316480" cy="990600"/>
          </a:xfrm>
          <a:solidFill>
            <a:schemeClr val="accent1"/>
          </a:solidFill>
        </p:spPr>
        <p:txBody>
          <a:bodyPr anchor="ctr">
            <a:noAutofit/>
          </a:bodyPr>
          <a:lstStyle>
            <a:lvl1pPr algn="ctr">
              <a:defRPr baseline="0"/>
            </a:lvl1pPr>
          </a:lstStyle>
          <a:p>
            <a:pPr lvl="0"/>
            <a:r>
              <a:rPr lang="en-US"/>
              <a:t>Add Text</a:t>
            </a:r>
          </a:p>
        </p:txBody>
      </p:sp>
      <p:sp>
        <p:nvSpPr>
          <p:cNvPr id="25" name="Text Placeholder 23"/>
          <p:cNvSpPr>
            <a:spLocks noGrp="1"/>
          </p:cNvSpPr>
          <p:nvPr>
            <p:ph type="body" sz="quarter" idx="14" hasCustomPrompt="1"/>
          </p:nvPr>
        </p:nvSpPr>
        <p:spPr>
          <a:xfrm>
            <a:off x="3048000" y="944434"/>
            <a:ext cx="1009251" cy="307777"/>
          </a:xfrm>
        </p:spPr>
        <p:txBody>
          <a:bodyPr wrap="square" lIns="91440" tIns="45720" rIns="91440" bIns="45720" anchor="t" anchorCtr="0"/>
          <a:lstStyle>
            <a:lvl1pPr>
              <a:defRPr baseline="0"/>
            </a:lvl1pPr>
          </a:lstStyle>
          <a:p>
            <a:pPr lvl="0"/>
            <a:r>
              <a:rPr lang="en-US"/>
              <a:t>Item 1</a:t>
            </a:r>
          </a:p>
        </p:txBody>
      </p:sp>
      <p:sp>
        <p:nvSpPr>
          <p:cNvPr id="26" name="Text Placeholder 23"/>
          <p:cNvSpPr>
            <a:spLocks noGrp="1"/>
          </p:cNvSpPr>
          <p:nvPr>
            <p:ph type="body" sz="quarter" idx="15" hasCustomPrompt="1"/>
          </p:nvPr>
        </p:nvSpPr>
        <p:spPr>
          <a:xfrm>
            <a:off x="6248400" y="944434"/>
            <a:ext cx="1009251" cy="307777"/>
          </a:xfrm>
        </p:spPr>
        <p:txBody>
          <a:bodyPr wrap="square" lIns="91440" tIns="45720" rIns="91440" bIns="45720" anchor="t" anchorCtr="0"/>
          <a:lstStyle>
            <a:lvl1pPr>
              <a:defRPr baseline="0"/>
            </a:lvl1pPr>
          </a:lstStyle>
          <a:p>
            <a:pPr lvl="0"/>
            <a:r>
              <a:rPr lang="en-US"/>
              <a:t>Item 2</a:t>
            </a:r>
          </a:p>
        </p:txBody>
      </p:sp>
      <p:sp>
        <p:nvSpPr>
          <p:cNvPr id="27" name="Text Placeholder 23"/>
          <p:cNvSpPr>
            <a:spLocks noGrp="1"/>
          </p:cNvSpPr>
          <p:nvPr>
            <p:ph type="body" sz="quarter" idx="16" hasCustomPrompt="1"/>
          </p:nvPr>
        </p:nvSpPr>
        <p:spPr>
          <a:xfrm>
            <a:off x="9448800" y="944434"/>
            <a:ext cx="1009251" cy="307777"/>
          </a:xfrm>
        </p:spPr>
        <p:txBody>
          <a:bodyPr wrap="square" lIns="91440" tIns="45720" rIns="91440" bIns="45720" anchor="t" anchorCtr="0"/>
          <a:lstStyle>
            <a:lvl1pPr>
              <a:defRPr baseline="0"/>
            </a:lvl1pPr>
          </a:lstStyle>
          <a:p>
            <a:pPr lvl="0"/>
            <a:r>
              <a:rPr lang="en-US"/>
              <a:t>Item 3</a:t>
            </a:r>
          </a:p>
        </p:txBody>
      </p:sp>
      <p:sp>
        <p:nvSpPr>
          <p:cNvPr id="4" name="Text Placeholder 3"/>
          <p:cNvSpPr>
            <a:spLocks noGrp="1"/>
          </p:cNvSpPr>
          <p:nvPr>
            <p:ph type="body" sz="quarter" idx="17"/>
          </p:nvPr>
        </p:nvSpPr>
        <p:spPr>
          <a:xfrm>
            <a:off x="3454400" y="1752601"/>
            <a:ext cx="3869008" cy="1169551"/>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613670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2884183012"/>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vert="horz"/>
          <a:lstStyle/>
          <a:p>
            <a:r>
              <a:rPr lang="en-US"/>
              <a:t>Click to edit Master title style</a:t>
            </a:r>
          </a:p>
        </p:txBody>
      </p:sp>
      <p:sp>
        <p:nvSpPr>
          <p:cNvPr id="4" name="Text Placeholder 3"/>
          <p:cNvSpPr>
            <a:spLocks noGrp="1"/>
          </p:cNvSpPr>
          <p:nvPr>
            <p:ph type="body" sz="quarter" idx="10"/>
          </p:nvPr>
        </p:nvSpPr>
        <p:spPr>
          <a:xfrm>
            <a:off x="914400" y="1143000"/>
            <a:ext cx="3869008" cy="1169551"/>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6424421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D59D1527-0B77-4EE5-AE01-631A936AF26B}"/>
              </a:ext>
            </a:extLst>
          </p:cNvPr>
          <p:cNvGraphicFramePr>
            <a:graphicFrameLocks noChangeAspect="1"/>
          </p:cNvGraphicFramePr>
          <p:nvPr userDrawn="1">
            <p:custDataLst>
              <p:tags r:id="rId1"/>
            </p:custDataLst>
            <p:extLst>
              <p:ext uri="{D42A27DB-BD31-4B8C-83A1-F6EECF244321}">
                <p14:modId xmlns:p14="http://schemas.microsoft.com/office/powerpoint/2010/main" val="26193457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47" imgH="348" progId="TCLayout.ActiveDocument.1">
                  <p:embed/>
                </p:oleObj>
              </mc:Choice>
              <mc:Fallback>
                <p:oleObj name="think-cell Slide" r:id="rId3" imgW="347" imgH="348" progId="TCLayout.ActiveDocument.1">
                  <p:embed/>
                  <p:pic>
                    <p:nvPicPr>
                      <p:cNvPr id="6" name="Object 5" hidden="1">
                        <a:extLst>
                          <a:ext uri="{FF2B5EF4-FFF2-40B4-BE49-F238E27FC236}">
                            <a16:creationId xmlns:a16="http://schemas.microsoft.com/office/drawing/2014/main" id="{D59D1527-0B77-4EE5-AE01-631A936AF26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9DDDFB84-A7EC-403B-BB9A-DAD5596CF9DA}"/>
              </a:ext>
            </a:extLst>
          </p:cNvPr>
          <p:cNvSpPr>
            <a:spLocks noGrp="1"/>
          </p:cNvSpPr>
          <p:nvPr>
            <p:ph type="sldNum" sz="quarter" idx="10"/>
          </p:nvPr>
        </p:nvSpPr>
        <p:spPr>
          <a:xfrm>
            <a:off x="12010578" y="6519474"/>
            <a:ext cx="181423" cy="72888"/>
          </a:xfrm>
          <a:prstGeom prst="rect">
            <a:avLst/>
          </a:prstGeom>
        </p:spPr>
        <p:txBody>
          <a:bodyPr vert="horz" wrap="square" lIns="91440" tIns="45720" rIns="91440" bIns="45720" numCol="1" anchor="t" anchorCtr="0" compatLnSpc="1">
            <a:prstTxWarp prst="textNoShape">
              <a:avLst/>
            </a:prstTxWarp>
          </a:bodyPr>
          <a:lstStyle>
            <a:lvl1pPr>
              <a:buClr>
                <a:schemeClr val="tx2"/>
              </a:buClr>
              <a:defRPr sz="204">
                <a:solidFill>
                  <a:schemeClr val="bg1"/>
                </a:solidFill>
              </a:defRPr>
            </a:lvl1pPr>
          </a:lstStyle>
          <a:p>
            <a:fld id="{035FF39A-D20A-42AE-AFD4-F3FEF33B0E20}" type="slidenum">
              <a:rPr lang="en-US" altLang="en-US"/>
              <a:pPr/>
              <a:t>‹#›</a:t>
            </a:fld>
            <a:r>
              <a:rPr lang="en-US" altLang="en-US"/>
              <a:t> </a:t>
            </a:r>
          </a:p>
        </p:txBody>
      </p:sp>
    </p:spTree>
    <p:extLst>
      <p:ext uri="{BB962C8B-B14F-4D97-AF65-F5344CB8AC3E}">
        <p14:creationId xmlns:p14="http://schemas.microsoft.com/office/powerpoint/2010/main" val="23813827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3970922780"/>
              </p:ext>
            </p:extLst>
          </p:nvPr>
        </p:nvGraphicFramePr>
        <p:xfrm>
          <a:off x="2162" y="1622"/>
          <a:ext cx="2159" cy="1619"/>
        </p:xfrm>
        <a:graphic>
          <a:graphicData uri="http://schemas.openxmlformats.org/presentationml/2006/ole">
            <mc:AlternateContent xmlns:mc="http://schemas.openxmlformats.org/markup-compatibility/2006">
              <mc:Choice xmlns:v="urn:schemas-microsoft-com:vml" Requires="v">
                <p:oleObj name="think-cell Slide" r:id="rId4" imgW="6350000" imgH="6350000" progId="TCLayout.ActiveDocument.1">
                  <p:embed/>
                </p:oleObj>
              </mc:Choice>
              <mc:Fallback>
                <p:oleObj name="think-cell Slide" r:id="rId4" imgW="6350000" imgH="6350000" progId="TCLayout.ActiveDocument.1">
                  <p:embed/>
                  <p:pic>
                    <p:nvPicPr>
                      <p:cNvPr id="3" name="Object 2"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62" y="1622"/>
                        <a:ext cx="215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Rectangle 3" hidden="1">
            <a:extLst>
              <a:ext uri="{FF2B5EF4-FFF2-40B4-BE49-F238E27FC236}">
                <a16:creationId xmlns:a16="http://schemas.microsoft.com/office/drawing/2014/main" id="{0E3C510F-2418-4596-A0AA-6F65BAF4A951}"/>
              </a:ext>
            </a:extLst>
          </p:cNvPr>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1900" b="1" i="0" baseline="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McK 2. Slide Title"/>
          <p:cNvSpPr>
            <a:spLocks noGrp="1"/>
          </p:cNvSpPr>
          <p:nvPr>
            <p:ph type="title"/>
          </p:nvPr>
        </p:nvSpPr>
        <p:spPr/>
        <p:txBody>
          <a:bodyPr vert="horz"/>
          <a:lstStyle/>
          <a:p>
            <a:r>
              <a:rPr lang="en-US"/>
              <a:t>Click to edit Master title style</a:t>
            </a:r>
          </a:p>
        </p:txBody>
      </p:sp>
    </p:spTree>
    <p:extLst>
      <p:ext uri="{BB962C8B-B14F-4D97-AF65-F5344CB8AC3E}">
        <p14:creationId xmlns:p14="http://schemas.microsoft.com/office/powerpoint/2010/main" val="171707193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5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531270356"/>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2118" y="1589"/>
                        <a:ext cx="2116" cy="1587"/>
                      </a:xfrm>
                      <a:prstGeom prst="rect">
                        <a:avLst/>
                      </a:prstGeom>
                    </p:spPr>
                  </p:pic>
                </p:oleObj>
              </mc:Fallback>
            </mc:AlternateContent>
          </a:graphicData>
        </a:graphic>
      </p:graphicFrame>
      <p:sp>
        <p:nvSpPr>
          <p:cNvPr id="2" name="2. Slide Title"/>
          <p:cNvSpPr>
            <a:spLocks noGrp="1"/>
          </p:cNvSpPr>
          <p:nvPr>
            <p:ph type="title"/>
          </p:nvPr>
        </p:nvSpPr>
        <p:spPr/>
        <p:txBody>
          <a:bodyPr vert="horz"/>
          <a:lstStyle>
            <a:lvl1pPr>
              <a:defRPr>
                <a:solidFill>
                  <a:schemeClr val="tx2"/>
                </a:solidFill>
              </a:defRPr>
            </a:lvl1pPr>
          </a:lstStyle>
          <a:p>
            <a:r>
              <a:rPr lang="en-US"/>
              <a:t>Click to edit Master title style</a:t>
            </a:r>
          </a:p>
        </p:txBody>
      </p:sp>
    </p:spTree>
    <p:extLst>
      <p:ext uri="{BB962C8B-B14F-4D97-AF65-F5344CB8AC3E}">
        <p14:creationId xmlns:p14="http://schemas.microsoft.com/office/powerpoint/2010/main" val="59383442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6_Title only">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7DEC524B-4A7F-4138-887F-0CBC5F80C2AF}"/>
              </a:ext>
            </a:extLst>
          </p:cNvPr>
          <p:cNvGraphicFramePr>
            <a:graphicFrameLocks noChangeAspect="1"/>
          </p:cNvGraphicFramePr>
          <p:nvPr userDrawn="1">
            <p:custDataLst>
              <p:tags r:id="rId1"/>
            </p:custDataLst>
            <p:extLst>
              <p:ext uri="{D42A27DB-BD31-4B8C-83A1-F6EECF244321}">
                <p14:modId xmlns:p14="http://schemas.microsoft.com/office/powerpoint/2010/main" val="12678917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5" name="Object 4" hidden="1">
                        <a:extLst>
                          <a:ext uri="{FF2B5EF4-FFF2-40B4-BE49-F238E27FC236}">
                            <a16:creationId xmlns:a16="http://schemas.microsoft.com/office/drawing/2014/main" id="{7DEC524B-4A7F-4138-887F-0CBC5F80C2A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lvl1pPr>
              <a:defRPr>
                <a:solidFill>
                  <a:schemeClr val="accent4"/>
                </a:solidFill>
              </a:defRPr>
            </a:lvl1pPr>
          </a:lstStyle>
          <a:p>
            <a:r>
              <a:rPr lang="en-US"/>
              <a:t>Click to edit Master title style</a:t>
            </a:r>
            <a:endParaRPr lang="en-GB"/>
          </a:p>
        </p:txBody>
      </p:sp>
      <p:sp>
        <p:nvSpPr>
          <p:cNvPr id="3" name="Text Placeholder 5"/>
          <p:cNvSpPr>
            <a:spLocks noGrp="1"/>
          </p:cNvSpPr>
          <p:nvPr>
            <p:ph type="body" sz="quarter" idx="14" hasCustomPrompt="1"/>
          </p:nvPr>
        </p:nvSpPr>
        <p:spPr>
          <a:xfrm>
            <a:off x="1" y="6656690"/>
            <a:ext cx="8839200" cy="201312"/>
          </a:xfrm>
        </p:spPr>
        <p:txBody>
          <a:bodyPr bIns="44806" anchor="b"/>
          <a:lstStyle>
            <a:lvl1pPr marL="0" indent="0">
              <a:buNone/>
              <a:defRPr sz="714">
                <a:solidFill>
                  <a:schemeClr val="bg1"/>
                </a:solidFill>
              </a:defRPr>
            </a:lvl1pPr>
            <a:lvl5pPr>
              <a:defRPr/>
            </a:lvl5pPr>
          </a:lstStyle>
          <a:p>
            <a:pPr lvl="0"/>
            <a:r>
              <a:rPr lang="en-US"/>
              <a:t>Click to add source</a:t>
            </a:r>
          </a:p>
        </p:txBody>
      </p:sp>
    </p:spTree>
    <p:extLst>
      <p:ext uri="{BB962C8B-B14F-4D97-AF65-F5344CB8AC3E}">
        <p14:creationId xmlns:p14="http://schemas.microsoft.com/office/powerpoint/2010/main" val="414079679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7_Title only">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180798A5-3371-4200-B64A-1BE69249D971}"/>
              </a:ext>
            </a:extLst>
          </p:cNvPr>
          <p:cNvGraphicFramePr>
            <a:graphicFrameLocks noChangeAspect="1"/>
          </p:cNvGraphicFramePr>
          <p:nvPr userDrawn="1">
            <p:custDataLst>
              <p:tags r:id="rId1"/>
            </p:custDataLst>
            <p:extLst>
              <p:ext uri="{D42A27DB-BD31-4B8C-83A1-F6EECF244321}">
                <p14:modId xmlns:p14="http://schemas.microsoft.com/office/powerpoint/2010/main" val="2028919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5" name="Object 4" hidden="1">
                        <a:extLst>
                          <a:ext uri="{FF2B5EF4-FFF2-40B4-BE49-F238E27FC236}">
                            <a16:creationId xmlns:a16="http://schemas.microsoft.com/office/drawing/2014/main" id="{180798A5-3371-4200-B64A-1BE69249D97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lvl1pPr>
              <a:defRPr>
                <a:solidFill>
                  <a:schemeClr val="accent4"/>
                </a:solidFill>
              </a:defRPr>
            </a:lvl1pPr>
          </a:lstStyle>
          <a:p>
            <a:r>
              <a:rPr lang="en-US"/>
              <a:t>Click to edit Master title style</a:t>
            </a:r>
            <a:endParaRPr lang="en-GB"/>
          </a:p>
        </p:txBody>
      </p:sp>
    </p:spTree>
    <p:extLst>
      <p:ext uri="{BB962C8B-B14F-4D97-AF65-F5344CB8AC3E}">
        <p14:creationId xmlns:p14="http://schemas.microsoft.com/office/powerpoint/2010/main" val="110291092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3936630202"/>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2118" y="1589"/>
                        <a:ext cx="2116" cy="1587"/>
                      </a:xfrm>
                      <a:prstGeom prst="rect">
                        <a:avLst/>
                      </a:prstGeom>
                    </p:spPr>
                  </p:pic>
                </p:oleObj>
              </mc:Fallback>
            </mc:AlternateContent>
          </a:graphicData>
        </a:graphic>
      </p:graphicFrame>
      <p:sp>
        <p:nvSpPr>
          <p:cNvPr id="2" name="2. Slide Title"/>
          <p:cNvSpPr>
            <a:spLocks noGrp="1"/>
          </p:cNvSpPr>
          <p:nvPr>
            <p:ph type="title"/>
          </p:nvPr>
        </p:nvSpPr>
        <p:spPr/>
        <p:txBody>
          <a:bodyPr vert="horz"/>
          <a:lstStyle>
            <a:lvl1pPr>
              <a:defRPr>
                <a:solidFill>
                  <a:schemeClr val="tx2"/>
                </a:solidFill>
              </a:defRPr>
            </a:lvl1pPr>
          </a:lstStyle>
          <a:p>
            <a:r>
              <a:rPr lang="en-US"/>
              <a:t>Click to edit Master title style</a:t>
            </a:r>
          </a:p>
        </p:txBody>
      </p:sp>
    </p:spTree>
    <p:extLst>
      <p:ext uri="{BB962C8B-B14F-4D97-AF65-F5344CB8AC3E}">
        <p14:creationId xmlns:p14="http://schemas.microsoft.com/office/powerpoint/2010/main" val="267870192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0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2131953578"/>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2118" y="1589"/>
                        <a:ext cx="2116" cy="1587"/>
                      </a:xfrm>
                      <a:prstGeom prst="rect">
                        <a:avLst/>
                      </a:prstGeom>
                    </p:spPr>
                  </p:pic>
                </p:oleObj>
              </mc:Fallback>
            </mc:AlternateContent>
          </a:graphicData>
        </a:graphic>
      </p:graphicFrame>
      <p:sp>
        <p:nvSpPr>
          <p:cNvPr id="2" name="2. Slide Title"/>
          <p:cNvSpPr>
            <a:spLocks noGrp="1"/>
          </p:cNvSpPr>
          <p:nvPr>
            <p:ph type="title"/>
          </p:nvPr>
        </p:nvSpPr>
        <p:spPr/>
        <p:txBody>
          <a:bodyPr vert="horz"/>
          <a:lstStyle>
            <a:lvl1pPr>
              <a:defRPr>
                <a:solidFill>
                  <a:schemeClr val="tx2"/>
                </a:solidFill>
              </a:defRPr>
            </a:lvl1pPr>
          </a:lstStyle>
          <a:p>
            <a:r>
              <a:rPr lang="en-US"/>
              <a:t>Click to edit Master title style</a:t>
            </a:r>
          </a:p>
        </p:txBody>
      </p:sp>
    </p:spTree>
    <p:extLst>
      <p:ext uri="{BB962C8B-B14F-4D97-AF65-F5344CB8AC3E}">
        <p14:creationId xmlns:p14="http://schemas.microsoft.com/office/powerpoint/2010/main" val="38321655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2837340897"/>
              </p:ext>
            </p:extLst>
          </p:nvPr>
        </p:nvGraphicFramePr>
        <p:xfrm>
          <a:off x="2162" y="1622"/>
          <a:ext cx="2159" cy="1619"/>
        </p:xfrm>
        <a:graphic>
          <a:graphicData uri="http://schemas.openxmlformats.org/presentationml/2006/ole">
            <mc:AlternateContent xmlns:mc="http://schemas.openxmlformats.org/markup-compatibility/2006">
              <mc:Choice xmlns:v="urn:schemas-microsoft-com:vml" Requires="v">
                <p:oleObj name="think-cell Slide" r:id="rId3" imgW="6350000" imgH="6350000" progId="TCLayout.ActiveDocument.1">
                  <p:embed/>
                </p:oleObj>
              </mc:Choice>
              <mc:Fallback>
                <p:oleObj name="think-cell Slide" r:id="rId3" imgW="6350000" imgH="6350000" progId="TCLayout.ActiveDocument.1">
                  <p:embed/>
                  <p:pic>
                    <p:nvPicPr>
                      <p:cNvPr id="3" name="Object 2"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2" y="1622"/>
                        <a:ext cx="215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cK 2. Slide Title"/>
          <p:cNvSpPr>
            <a:spLocks noGrp="1"/>
          </p:cNvSpPr>
          <p:nvPr>
            <p:ph type="title"/>
          </p:nvPr>
        </p:nvSpPr>
        <p:spPr/>
        <p:txBody>
          <a:bodyPr vert="horz"/>
          <a:lstStyle/>
          <a:p>
            <a:r>
              <a:rPr lang="en-US"/>
              <a:t>Click to edit Master title style</a:t>
            </a:r>
          </a:p>
        </p:txBody>
      </p:sp>
    </p:spTree>
    <p:extLst>
      <p:ext uri="{BB962C8B-B14F-4D97-AF65-F5344CB8AC3E}">
        <p14:creationId xmlns:p14="http://schemas.microsoft.com/office/powerpoint/2010/main" val="3533068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70464109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8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892677128"/>
              </p:ext>
            </p:extLst>
          </p:nvPr>
        </p:nvGraphicFramePr>
        <p:xfrm>
          <a:off x="2162" y="1622"/>
          <a:ext cx="2159" cy="1619"/>
        </p:xfrm>
        <a:graphic>
          <a:graphicData uri="http://schemas.openxmlformats.org/presentationml/2006/ole">
            <mc:AlternateContent xmlns:mc="http://schemas.openxmlformats.org/markup-compatibility/2006">
              <mc:Choice xmlns:v="urn:schemas-microsoft-com:vml" Requires="v">
                <p:oleObj name="think-cell Slide" r:id="rId3" imgW="6350000" imgH="6350000" progId="TCLayout.ActiveDocument.1">
                  <p:embed/>
                </p:oleObj>
              </mc:Choice>
              <mc:Fallback>
                <p:oleObj name="think-cell Slide" r:id="rId3" imgW="6350000" imgH="6350000" progId="TCLayout.ActiveDocument.1">
                  <p:embed/>
                  <p:pic>
                    <p:nvPicPr>
                      <p:cNvPr id="3" name="Object 2"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2" y="1622"/>
                        <a:ext cx="215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cK 2. Slide Title"/>
          <p:cNvSpPr>
            <a:spLocks noGrp="1"/>
          </p:cNvSpPr>
          <p:nvPr>
            <p:ph type="title"/>
          </p:nvPr>
        </p:nvSpPr>
        <p:spPr/>
        <p:txBody>
          <a:bodyPr vert="horz"/>
          <a:lstStyle/>
          <a:p>
            <a:r>
              <a:rPr lang="en-US"/>
              <a:t>Click to edit Master title style</a:t>
            </a:r>
          </a:p>
        </p:txBody>
      </p:sp>
    </p:spTree>
    <p:extLst>
      <p:ext uri="{BB962C8B-B14F-4D97-AF65-F5344CB8AC3E}">
        <p14:creationId xmlns:p14="http://schemas.microsoft.com/office/powerpoint/2010/main" val="31943272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7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559895795"/>
              </p:ext>
            </p:extLst>
          </p:nvPr>
        </p:nvGraphicFramePr>
        <p:xfrm>
          <a:off x="2162" y="1622"/>
          <a:ext cx="2159" cy="1619"/>
        </p:xfrm>
        <a:graphic>
          <a:graphicData uri="http://schemas.openxmlformats.org/presentationml/2006/ole">
            <mc:AlternateContent xmlns:mc="http://schemas.openxmlformats.org/markup-compatibility/2006">
              <mc:Choice xmlns:v="urn:schemas-microsoft-com:vml" Requires="v">
                <p:oleObj name="think-cell Slide" r:id="rId3" imgW="6350000" imgH="6350000" progId="TCLayout.ActiveDocument.1">
                  <p:embed/>
                </p:oleObj>
              </mc:Choice>
              <mc:Fallback>
                <p:oleObj name="think-cell Slide" r:id="rId3" imgW="6350000" imgH="6350000" progId="TCLayout.ActiveDocument.1">
                  <p:embed/>
                  <p:pic>
                    <p:nvPicPr>
                      <p:cNvPr id="3" name="Object 2"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2" y="1622"/>
                        <a:ext cx="215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cK 2. Slide Title"/>
          <p:cNvSpPr>
            <a:spLocks noGrp="1"/>
          </p:cNvSpPr>
          <p:nvPr>
            <p:ph type="title"/>
          </p:nvPr>
        </p:nvSpPr>
        <p:spPr/>
        <p:txBody>
          <a:bodyPr vert="horz"/>
          <a:lstStyle>
            <a:lvl1pPr>
              <a:defRPr>
                <a:solidFill>
                  <a:schemeClr val="accent4"/>
                </a:solidFill>
              </a:defRPr>
            </a:lvl1pPr>
          </a:lstStyle>
          <a:p>
            <a:r>
              <a:rPr lang="en-US"/>
              <a:t>Click to edit Master title style</a:t>
            </a:r>
          </a:p>
        </p:txBody>
      </p:sp>
    </p:spTree>
    <p:extLst>
      <p:ext uri="{BB962C8B-B14F-4D97-AF65-F5344CB8AC3E}">
        <p14:creationId xmlns:p14="http://schemas.microsoft.com/office/powerpoint/2010/main" val="82101147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9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1616861839"/>
              </p:ext>
            </p:extLst>
          </p:nvPr>
        </p:nvGraphicFramePr>
        <p:xfrm>
          <a:off x="2162" y="1622"/>
          <a:ext cx="2159" cy="1619"/>
        </p:xfrm>
        <a:graphic>
          <a:graphicData uri="http://schemas.openxmlformats.org/presentationml/2006/ole">
            <mc:AlternateContent xmlns:mc="http://schemas.openxmlformats.org/markup-compatibility/2006">
              <mc:Choice xmlns:v="urn:schemas-microsoft-com:vml" Requires="v">
                <p:oleObj name="think-cell Slide" r:id="rId3" imgW="6350000" imgH="6350000" progId="TCLayout.ActiveDocument.1">
                  <p:embed/>
                </p:oleObj>
              </mc:Choice>
              <mc:Fallback>
                <p:oleObj name="think-cell Slide" r:id="rId3" imgW="6350000" imgH="6350000" progId="TCLayout.ActiveDocument.1">
                  <p:embed/>
                  <p:pic>
                    <p:nvPicPr>
                      <p:cNvPr id="3" name="Object 2"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2" y="1622"/>
                        <a:ext cx="215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cK 2. Slide Title"/>
          <p:cNvSpPr>
            <a:spLocks noGrp="1"/>
          </p:cNvSpPr>
          <p:nvPr>
            <p:ph type="title"/>
          </p:nvPr>
        </p:nvSpPr>
        <p:spPr/>
        <p:txBody>
          <a:bodyPr vert="horz"/>
          <a:lstStyle>
            <a:lvl1pPr>
              <a:defRPr>
                <a:solidFill>
                  <a:schemeClr val="accent4"/>
                </a:solidFill>
              </a:defRPr>
            </a:lvl1pPr>
          </a:lstStyle>
          <a:p>
            <a:r>
              <a:rPr lang="en-US"/>
              <a:t>Click to edit Master title style</a:t>
            </a:r>
          </a:p>
        </p:txBody>
      </p:sp>
    </p:spTree>
    <p:extLst>
      <p:ext uri="{BB962C8B-B14F-4D97-AF65-F5344CB8AC3E}">
        <p14:creationId xmlns:p14="http://schemas.microsoft.com/office/powerpoint/2010/main" val="359092566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2_Bo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80452-2985-44ED-B7C4-9C5A5F6FB747}"/>
              </a:ext>
            </a:extLst>
          </p:cNvPr>
          <p:cNvSpPr>
            <a:spLocks noGrp="1"/>
          </p:cNvSpPr>
          <p:nvPr>
            <p:ph type="title"/>
          </p:nvPr>
        </p:nvSpPr>
        <p:spPr/>
        <p:txBody>
          <a:bodyPr/>
          <a:lstStyle/>
          <a:p>
            <a:r>
              <a:rPr lang="en-US"/>
              <a:t>Click to edit Master title style</a:t>
            </a:r>
          </a:p>
        </p:txBody>
      </p:sp>
      <p:sp>
        <p:nvSpPr>
          <p:cNvPr id="4" name="Text Placeholder 3">
            <a:extLst>
              <a:ext uri="{FF2B5EF4-FFF2-40B4-BE49-F238E27FC236}">
                <a16:creationId xmlns:a16="http://schemas.microsoft.com/office/drawing/2014/main" id="{373DB52E-EC23-4D00-9C6B-491DFF1C2961}"/>
              </a:ext>
            </a:extLst>
          </p:cNvPr>
          <p:cNvSpPr>
            <a:spLocks noGrp="1"/>
          </p:cNvSpPr>
          <p:nvPr>
            <p:ph type="body" sz="quarter" idx="10"/>
          </p:nvPr>
        </p:nvSpPr>
        <p:spPr>
          <a:xfrm>
            <a:off x="903104" y="1219200"/>
            <a:ext cx="10284196" cy="1169551"/>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2957053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2162" y="1622"/>
          <a:ext cx="2159" cy="1619"/>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2162" y="1622"/>
                        <a:ext cx="2159" cy="1619"/>
                      </a:xfrm>
                      <a:prstGeom prst="rect">
                        <a:avLst/>
                      </a:prstGeom>
                    </p:spPr>
                  </p:pic>
                </p:oleObj>
              </mc:Fallback>
            </mc:AlternateContent>
          </a:graphicData>
        </a:graphic>
      </p:graphicFrame>
      <p:grpSp>
        <p:nvGrpSpPr>
          <p:cNvPr id="8" name="McK Title Elements" hidden="1"/>
          <p:cNvGrpSpPr>
            <a:grpSpLocks/>
          </p:cNvGrpSpPr>
          <p:nvPr/>
        </p:nvGrpSpPr>
        <p:grpSpPr bwMode="auto">
          <a:xfrm>
            <a:off x="3591729" y="4874538"/>
            <a:ext cx="6714780" cy="494023"/>
            <a:chOff x="1663" y="3106"/>
            <a:chExt cx="3109" cy="305"/>
          </a:xfrm>
        </p:grpSpPr>
        <p:sp>
          <p:nvSpPr>
            <p:cNvPr id="9" name="McK Document type"/>
            <p:cNvSpPr txBox="1">
              <a:spLocks noChangeArrowheads="1"/>
            </p:cNvSpPr>
            <p:nvPr/>
          </p:nvSpPr>
          <p:spPr bwMode="auto">
            <a:xfrm>
              <a:off x="1663" y="3106"/>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00">
                  <a:solidFill>
                    <a:srgbClr val="000000"/>
                  </a:solidFill>
                  <a:latin typeface="Arial"/>
                </a:rPr>
                <a:t>Document type</a:t>
              </a:r>
            </a:p>
          </p:txBody>
        </p:sp>
        <p:sp>
          <p:nvSpPr>
            <p:cNvPr id="10" name="McK Date"/>
            <p:cNvSpPr txBox="1">
              <a:spLocks noChangeArrowheads="1"/>
            </p:cNvSpPr>
            <p:nvPr/>
          </p:nvSpPr>
          <p:spPr bwMode="auto">
            <a:xfrm>
              <a:off x="1663" y="3275"/>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00">
                  <a:solidFill>
                    <a:srgbClr val="000000"/>
                  </a:solidFill>
                  <a:latin typeface="Arial"/>
                </a:rPr>
                <a:t>Date</a:t>
              </a:r>
            </a:p>
          </p:txBody>
        </p:sp>
      </p:grpSp>
      <p:sp>
        <p:nvSpPr>
          <p:cNvPr id="13314" name="Rectangle 1026"/>
          <p:cNvSpPr>
            <a:spLocks noGrp="1" noChangeArrowheads="1"/>
          </p:cNvSpPr>
          <p:nvPr>
            <p:ph type="ctrTitle"/>
          </p:nvPr>
        </p:nvSpPr>
        <p:spPr bwMode="auto">
          <a:xfrm>
            <a:off x="3591729" y="2648242"/>
            <a:ext cx="7385660" cy="507831"/>
          </a:xfrm>
          <a:prstGeom prst="rect">
            <a:avLst/>
          </a:prstGeom>
        </p:spPr>
        <p:txBody>
          <a:bodyPr wrap="square" anchor="b">
            <a:spAutoFit/>
          </a:bodyPr>
          <a:lstStyle>
            <a:lvl1pPr>
              <a:defRPr sz="3300" b="0" baseline="0">
                <a:solidFill>
                  <a:schemeClr val="tx1"/>
                </a:solidFill>
                <a:latin typeface="+mj-lt"/>
                <a:ea typeface="+mj-ea"/>
              </a:defRPr>
            </a:lvl1pPr>
          </a:lstStyle>
          <a:p>
            <a:pPr lvl="0"/>
            <a:r>
              <a:rPr lang="en-US" noProof="0"/>
              <a:t>Click to edit Master title style</a:t>
            </a:r>
          </a:p>
        </p:txBody>
      </p:sp>
      <p:sp>
        <p:nvSpPr>
          <p:cNvPr id="13315" name="Rectangle 1027"/>
          <p:cNvSpPr>
            <a:spLocks noGrp="1" noChangeArrowheads="1"/>
          </p:cNvSpPr>
          <p:nvPr>
            <p:ph type="subTitle" idx="1"/>
          </p:nvPr>
        </p:nvSpPr>
        <p:spPr bwMode="auto">
          <a:xfrm>
            <a:off x="3591729" y="3770660"/>
            <a:ext cx="7385660" cy="219820"/>
          </a:xfrm>
        </p:spPr>
        <p:txBody>
          <a:bodyPr wrap="square">
            <a:spAutoFit/>
          </a:bodyPr>
          <a:lstStyle>
            <a:lvl1pPr>
              <a:defRPr sz="1400" baseline="0">
                <a:latin typeface="+mn-lt"/>
                <a:ea typeface="+mn-ea"/>
              </a:defRPr>
            </a:lvl1pPr>
          </a:lstStyle>
          <a:p>
            <a:pPr lvl="0"/>
            <a:r>
              <a:rPr lang="en-US" noProof="0"/>
              <a:t>Click to edit Master subtitle style</a:t>
            </a:r>
          </a:p>
        </p:txBody>
      </p:sp>
      <p:sp>
        <p:nvSpPr>
          <p:cNvPr id="12" name="TitleTopPlaceholder"/>
          <p:cNvSpPr>
            <a:spLocks noChangeArrowheads="1"/>
          </p:cNvSpPr>
          <p:nvPr/>
        </p:nvSpPr>
        <p:spPr bwMode="ltGray">
          <a:xfrm>
            <a:off x="2834206" y="3245970"/>
            <a:ext cx="2834204" cy="436455"/>
          </a:xfrm>
          <a:prstGeom prst="rect">
            <a:avLst/>
          </a:prstGeom>
          <a:solidFill>
            <a:schemeClr val="accent4">
              <a:alpha val="77000"/>
            </a:scheme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endParaRPr>
          </a:p>
        </p:txBody>
      </p:sp>
      <p:sp>
        <p:nvSpPr>
          <p:cNvPr id="13" name="TitleTopPlaceholder"/>
          <p:cNvSpPr>
            <a:spLocks noChangeArrowheads="1"/>
          </p:cNvSpPr>
          <p:nvPr/>
        </p:nvSpPr>
        <p:spPr bwMode="ltGray">
          <a:xfrm>
            <a:off x="2" y="3245969"/>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endParaRPr>
          </a:p>
        </p:txBody>
      </p:sp>
      <p:sp>
        <p:nvSpPr>
          <p:cNvPr id="14" name="TitleTopPlaceholder"/>
          <p:cNvSpPr>
            <a:spLocks noChangeArrowheads="1"/>
          </p:cNvSpPr>
          <p:nvPr/>
        </p:nvSpPr>
        <p:spPr bwMode="ltGray">
          <a:xfrm>
            <a:off x="5181341" y="3246845"/>
            <a:ext cx="7010659" cy="436455"/>
          </a:xfrm>
          <a:prstGeom prst="rect">
            <a:avLst/>
          </a:prstGeom>
          <a:solidFill>
            <a:srgbClr val="009900">
              <a:alpha val="69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endParaRPr>
          </a:p>
        </p:txBody>
      </p:sp>
      <p:pic>
        <p:nvPicPr>
          <p:cNvPr id="15" name="Picture 4" descr="http://upload.wikimedia.org/wikipedia/commons/thumb/8/82/Seal_of_Massachusetts.svg/2000px-Seal_of_Massachusetts.svg.png"/>
          <p:cNvPicPr>
            <a:picLocks noChangeAspect="1" noChangeArrowheads="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62623" y="2029604"/>
            <a:ext cx="2767117"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01558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Object 2" hidden="1"/>
                      <p:cNvPicPr/>
                      <p:nvPr/>
                    </p:nvPicPr>
                    <p:blipFill>
                      <a:blip r:embed="rId4"/>
                      <a:stretch>
                        <a:fillRect/>
                      </a:stretch>
                    </p:blipFill>
                    <p:spPr>
                      <a:xfrm>
                        <a:off x="2118" y="1589"/>
                        <a:ext cx="2116" cy="1587"/>
                      </a:xfrm>
                      <a:prstGeom prst="rect">
                        <a:avLst/>
                      </a:prstGeom>
                    </p:spPr>
                  </p:pic>
                </p:oleObj>
              </mc:Fallback>
            </mc:AlternateContent>
          </a:graphicData>
        </a:graphic>
      </p:graphicFrame>
      <p:sp>
        <p:nvSpPr>
          <p:cNvPr id="2" name="McK 2. Slide Title"/>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59304694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3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2118" y="1589"/>
                        <a:ext cx="2116"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65388565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1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2171" y="1629"/>
          <a:ext cx="2159" cy="1619"/>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2171" y="1629"/>
                        <a:ext cx="2159" cy="1619"/>
                      </a:xfrm>
                      <a:prstGeom prst="rect">
                        <a:avLst/>
                      </a:prstGeom>
                    </p:spPr>
                  </p:pic>
                </p:oleObj>
              </mc:Fallback>
            </mc:AlternateContent>
          </a:graphicData>
        </a:graphic>
      </p:graphicFrame>
    </p:spTree>
    <p:extLst>
      <p:ext uri="{BB962C8B-B14F-4D97-AF65-F5344CB8AC3E}">
        <p14:creationId xmlns:p14="http://schemas.microsoft.com/office/powerpoint/2010/main" val="9903352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256" userDrawn="1">
          <p15:clr>
            <a:srgbClr val="FBAE40"/>
          </p15:clr>
        </p15:guide>
        <p15:guide id="4" pos="7424" userDrawn="1">
          <p15:clr>
            <a:srgbClr val="FBAE40"/>
          </p15:clr>
        </p15:guide>
        <p15:guide id="5" orient="horz" pos="4176" userDrawn="1">
          <p15:clr>
            <a:srgbClr val="FBAE40"/>
          </p15:clr>
        </p15:guide>
        <p15:guide id="6" orient="horz" pos="192"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 box">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nvPr>
        </p:nvGraphicFramePr>
        <p:xfrm>
          <a:off x="2119"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2119" y="1588"/>
                        <a:ext cx="2117"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6" name="Text Placeholder 5"/>
          <p:cNvSpPr>
            <a:spLocks noGrp="1"/>
          </p:cNvSpPr>
          <p:nvPr>
            <p:ph type="body" sz="quarter" idx="12"/>
          </p:nvPr>
        </p:nvSpPr>
        <p:spPr>
          <a:xfrm>
            <a:off x="812800" y="1066803"/>
            <a:ext cx="3869008" cy="1231106"/>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9597134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hadow Box">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19"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9"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6" name="Text Placeholder 5"/>
          <p:cNvSpPr>
            <a:spLocks noGrp="1"/>
          </p:cNvSpPr>
          <p:nvPr>
            <p:ph type="body" sz="quarter" idx="12"/>
          </p:nvPr>
        </p:nvSpPr>
        <p:spPr>
          <a:xfrm>
            <a:off x="1371600" y="1371600"/>
            <a:ext cx="9448800" cy="4343400"/>
          </a:xfrm>
          <a:solidFill>
            <a:schemeClr val="bg1"/>
          </a:solidFill>
          <a:ln>
            <a:solidFill>
              <a:schemeClr val="tx1"/>
            </a:solidFill>
          </a:ln>
          <a:effectLst>
            <a:outerShdw blurRad="50800" dist="38100" dir="2700000" algn="tl" rotWithShape="0">
              <a:prstClr val="black">
                <a:alpha val="40000"/>
              </a:prstClr>
            </a:outerShdw>
          </a:effectLst>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8310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3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2118" y="1589"/>
                        <a:ext cx="2116"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97980291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lue Boxes">
    <p:spTree>
      <p:nvGrpSpPr>
        <p:cNvPr id="1" name=""/>
        <p:cNvGrpSpPr/>
        <p:nvPr/>
      </p:nvGrpSpPr>
      <p:grpSpPr>
        <a:xfrm>
          <a:off x="0" y="0"/>
          <a:ext cx="0" cy="0"/>
          <a:chOff x="0" y="0"/>
          <a:chExt cx="0" cy="0"/>
        </a:xfrm>
      </p:grpSpPr>
      <p:graphicFrame>
        <p:nvGraphicFramePr>
          <p:cNvPr id="28" name="Object 27" hidden="1"/>
          <p:cNvGraphicFramePr>
            <a:graphicFrameLocks noChangeAspect="1"/>
          </p:cNvGraphicFramePr>
          <p:nvPr userDrawn="1">
            <p:custDataLst>
              <p:tags r:id="rId1"/>
            </p:custDataLst>
          </p:nvPr>
        </p:nvGraphicFramePr>
        <p:xfrm>
          <a:off x="2119"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8" name="Object 27" hidden="1"/>
                      <p:cNvPicPr/>
                      <p:nvPr/>
                    </p:nvPicPr>
                    <p:blipFill>
                      <a:blip r:embed="rId5"/>
                      <a:stretch>
                        <a:fillRect/>
                      </a:stretch>
                    </p:blipFill>
                    <p:spPr>
                      <a:xfrm>
                        <a:off x="2119"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a:xfrm>
            <a:off x="231648" y="237744"/>
            <a:ext cx="11655552" cy="292388"/>
          </a:xfrm>
        </p:spPr>
        <p:txBody>
          <a:bodyPr/>
          <a:lstStyle/>
          <a:p>
            <a:r>
              <a:rPr lang="en-US"/>
              <a:t>Click to edit Master title style</a:t>
            </a:r>
          </a:p>
        </p:txBody>
      </p:sp>
      <p:sp>
        <p:nvSpPr>
          <p:cNvPr id="21" name="Text Placeholder 5"/>
          <p:cNvSpPr>
            <a:spLocks noGrp="1"/>
          </p:cNvSpPr>
          <p:nvPr>
            <p:ph type="body" sz="quarter" idx="10" hasCustomPrompt="1"/>
          </p:nvPr>
        </p:nvSpPr>
        <p:spPr>
          <a:xfrm>
            <a:off x="304800" y="1371600"/>
            <a:ext cx="2316480" cy="990600"/>
          </a:xfrm>
          <a:solidFill>
            <a:schemeClr val="accent1"/>
          </a:solidFill>
        </p:spPr>
        <p:txBody>
          <a:bodyPr anchor="ctr">
            <a:noAutofit/>
          </a:bodyPr>
          <a:lstStyle>
            <a:lvl1pPr algn="ctr">
              <a:defRPr baseline="0"/>
            </a:lvl1pPr>
          </a:lstStyle>
          <a:p>
            <a:pPr lvl="0"/>
            <a:r>
              <a:rPr lang="en-US"/>
              <a:t>Add Text</a:t>
            </a:r>
          </a:p>
        </p:txBody>
      </p:sp>
      <p:sp>
        <p:nvSpPr>
          <p:cNvPr id="22" name="Text Placeholder 5"/>
          <p:cNvSpPr>
            <a:spLocks noGrp="1"/>
          </p:cNvSpPr>
          <p:nvPr>
            <p:ph type="body" sz="quarter" idx="11" hasCustomPrompt="1"/>
          </p:nvPr>
        </p:nvSpPr>
        <p:spPr>
          <a:xfrm>
            <a:off x="304800" y="2565400"/>
            <a:ext cx="2316480" cy="990600"/>
          </a:xfrm>
          <a:solidFill>
            <a:schemeClr val="accent1"/>
          </a:solidFill>
        </p:spPr>
        <p:txBody>
          <a:bodyPr anchor="ctr">
            <a:noAutofit/>
          </a:bodyPr>
          <a:lstStyle>
            <a:lvl1pPr algn="ctr">
              <a:defRPr baseline="0"/>
            </a:lvl1pPr>
          </a:lstStyle>
          <a:p>
            <a:pPr lvl="0"/>
            <a:r>
              <a:rPr lang="en-US"/>
              <a:t>Add Text</a:t>
            </a:r>
          </a:p>
        </p:txBody>
      </p:sp>
      <p:sp>
        <p:nvSpPr>
          <p:cNvPr id="23" name="Text Placeholder 5"/>
          <p:cNvSpPr>
            <a:spLocks noGrp="1"/>
          </p:cNvSpPr>
          <p:nvPr>
            <p:ph type="body" sz="quarter" idx="12" hasCustomPrompt="1"/>
          </p:nvPr>
        </p:nvSpPr>
        <p:spPr>
          <a:xfrm>
            <a:off x="304800" y="3759200"/>
            <a:ext cx="2316480" cy="990600"/>
          </a:xfrm>
          <a:solidFill>
            <a:schemeClr val="accent1"/>
          </a:solidFill>
        </p:spPr>
        <p:txBody>
          <a:bodyPr anchor="ctr">
            <a:noAutofit/>
          </a:bodyPr>
          <a:lstStyle>
            <a:lvl1pPr algn="ctr">
              <a:defRPr baseline="0"/>
            </a:lvl1pPr>
          </a:lstStyle>
          <a:p>
            <a:pPr lvl="0"/>
            <a:r>
              <a:rPr lang="en-US"/>
              <a:t>Add Text</a:t>
            </a:r>
          </a:p>
        </p:txBody>
      </p:sp>
      <p:sp>
        <p:nvSpPr>
          <p:cNvPr id="24" name="Text Placeholder 5"/>
          <p:cNvSpPr>
            <a:spLocks noGrp="1"/>
          </p:cNvSpPr>
          <p:nvPr>
            <p:ph type="body" sz="quarter" idx="13" hasCustomPrompt="1"/>
          </p:nvPr>
        </p:nvSpPr>
        <p:spPr>
          <a:xfrm>
            <a:off x="304800" y="4953000"/>
            <a:ext cx="2316480" cy="990600"/>
          </a:xfrm>
          <a:solidFill>
            <a:schemeClr val="accent1"/>
          </a:solidFill>
        </p:spPr>
        <p:txBody>
          <a:bodyPr anchor="ctr">
            <a:noAutofit/>
          </a:bodyPr>
          <a:lstStyle>
            <a:lvl1pPr algn="ctr">
              <a:defRPr baseline="0"/>
            </a:lvl1pPr>
          </a:lstStyle>
          <a:p>
            <a:pPr lvl="0"/>
            <a:r>
              <a:rPr lang="en-US"/>
              <a:t>Add Text</a:t>
            </a:r>
          </a:p>
        </p:txBody>
      </p:sp>
      <p:sp>
        <p:nvSpPr>
          <p:cNvPr id="25" name="Text Placeholder 23"/>
          <p:cNvSpPr>
            <a:spLocks noGrp="1"/>
          </p:cNvSpPr>
          <p:nvPr>
            <p:ph type="body" sz="quarter" idx="14" hasCustomPrompt="1"/>
          </p:nvPr>
        </p:nvSpPr>
        <p:spPr>
          <a:xfrm>
            <a:off x="3048001" y="944436"/>
            <a:ext cx="1009251" cy="307777"/>
          </a:xfrm>
        </p:spPr>
        <p:txBody>
          <a:bodyPr wrap="square" lIns="91440" tIns="45720" rIns="91440" bIns="45720" anchor="t" anchorCtr="0"/>
          <a:lstStyle>
            <a:lvl1pPr>
              <a:defRPr baseline="0"/>
            </a:lvl1pPr>
          </a:lstStyle>
          <a:p>
            <a:pPr lvl="0"/>
            <a:r>
              <a:rPr lang="en-US"/>
              <a:t>Item 1</a:t>
            </a:r>
          </a:p>
        </p:txBody>
      </p:sp>
      <p:sp>
        <p:nvSpPr>
          <p:cNvPr id="26" name="Text Placeholder 23"/>
          <p:cNvSpPr>
            <a:spLocks noGrp="1"/>
          </p:cNvSpPr>
          <p:nvPr>
            <p:ph type="body" sz="quarter" idx="15" hasCustomPrompt="1"/>
          </p:nvPr>
        </p:nvSpPr>
        <p:spPr>
          <a:xfrm>
            <a:off x="6248401" y="944436"/>
            <a:ext cx="1009251" cy="307777"/>
          </a:xfrm>
        </p:spPr>
        <p:txBody>
          <a:bodyPr wrap="square" lIns="91440" tIns="45720" rIns="91440" bIns="45720" anchor="t" anchorCtr="0"/>
          <a:lstStyle>
            <a:lvl1pPr>
              <a:defRPr baseline="0"/>
            </a:lvl1pPr>
          </a:lstStyle>
          <a:p>
            <a:pPr lvl="0"/>
            <a:r>
              <a:rPr lang="en-US"/>
              <a:t>Item 2</a:t>
            </a:r>
          </a:p>
        </p:txBody>
      </p:sp>
      <p:sp>
        <p:nvSpPr>
          <p:cNvPr id="27" name="Text Placeholder 23"/>
          <p:cNvSpPr>
            <a:spLocks noGrp="1"/>
          </p:cNvSpPr>
          <p:nvPr>
            <p:ph type="body" sz="quarter" idx="16" hasCustomPrompt="1"/>
          </p:nvPr>
        </p:nvSpPr>
        <p:spPr>
          <a:xfrm>
            <a:off x="9448801" y="944436"/>
            <a:ext cx="1009251" cy="307777"/>
          </a:xfrm>
        </p:spPr>
        <p:txBody>
          <a:bodyPr wrap="square" lIns="91440" tIns="45720" rIns="91440" bIns="45720" anchor="t" anchorCtr="0"/>
          <a:lstStyle>
            <a:lvl1pPr>
              <a:defRPr baseline="0"/>
            </a:lvl1pPr>
          </a:lstStyle>
          <a:p>
            <a:pPr lvl="0"/>
            <a:r>
              <a:rPr lang="en-US"/>
              <a:t>Item 3</a:t>
            </a:r>
          </a:p>
        </p:txBody>
      </p:sp>
      <p:sp>
        <p:nvSpPr>
          <p:cNvPr id="4" name="Text Placeholder 3"/>
          <p:cNvSpPr>
            <a:spLocks noGrp="1"/>
          </p:cNvSpPr>
          <p:nvPr>
            <p:ph type="body" sz="quarter" idx="17"/>
          </p:nvPr>
        </p:nvSpPr>
        <p:spPr>
          <a:xfrm>
            <a:off x="3454400" y="1752603"/>
            <a:ext cx="3869008" cy="1169551"/>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3049059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19"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9"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914400" y="1143002"/>
            <a:ext cx="3869008" cy="1169551"/>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1559254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19"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9"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6" name="Rectangle 8">
            <a:extLst>
              <a:ext uri="{FF2B5EF4-FFF2-40B4-BE49-F238E27FC236}">
                <a16:creationId xmlns:a16="http://schemas.microsoft.com/office/drawing/2014/main" id="{F0339B2B-DA5C-430B-8D52-2FB72ADD9453}"/>
              </a:ext>
            </a:extLst>
          </p:cNvPr>
          <p:cNvSpPr txBox="1"/>
          <p:nvPr userDrawn="1"/>
        </p:nvSpPr>
        <p:spPr>
          <a:xfrm>
            <a:off x="697443" y="1393828"/>
            <a:ext cx="8199967" cy="430213"/>
          </a:xfrm>
          <a:prstGeom prst="rect">
            <a:avLst/>
          </a:prstGeom>
          <a:noFill/>
          <a:ln w="9525">
            <a:no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1555" lvl="1" indent="0">
              <a:buClr>
                <a:srgbClr val="000000"/>
              </a:buClr>
              <a:buNone/>
            </a:pPr>
            <a:r>
              <a:rPr lang="en-US" sz="1400" b="1">
                <a:latin typeface="Arial" panose="020B0604020202020204" pitchFamily="34" charset="0"/>
                <a:cs typeface="Arial" panose="020B0604020202020204" pitchFamily="34" charset="0"/>
              </a:rPr>
              <a:t>XX</a:t>
            </a:r>
          </a:p>
          <a:p>
            <a:pPr marL="1555" lvl="1" indent="0">
              <a:buClr>
                <a:srgbClr val="000000"/>
              </a:buClr>
              <a:buNone/>
            </a:pPr>
            <a:r>
              <a:rPr lang="en-US" sz="1400">
                <a:latin typeface="Arial" panose="020B0604020202020204" pitchFamily="34" charset="0"/>
                <a:cs typeface="Arial" panose="020B0604020202020204" pitchFamily="34" charset="0"/>
              </a:rPr>
              <a:t>xx</a:t>
            </a:r>
          </a:p>
        </p:txBody>
      </p:sp>
      <p:cxnSp>
        <p:nvCxnSpPr>
          <p:cNvPr id="8" name="Straight Connector 7">
            <a:extLst>
              <a:ext uri="{FF2B5EF4-FFF2-40B4-BE49-F238E27FC236}">
                <a16:creationId xmlns:a16="http://schemas.microsoft.com/office/drawing/2014/main" id="{0608298C-7F71-430C-8954-AD9C7285A331}"/>
              </a:ext>
            </a:extLst>
          </p:cNvPr>
          <p:cNvCxnSpPr/>
          <p:nvPr userDrawn="1"/>
        </p:nvCxnSpPr>
        <p:spPr>
          <a:xfrm>
            <a:off x="697443" y="1811338"/>
            <a:ext cx="10797117"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106686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6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2165" y="1625"/>
          <a:ext cx="2159" cy="1619"/>
        </p:xfrm>
        <a:graphic>
          <a:graphicData uri="http://schemas.openxmlformats.org/presentationml/2006/ole">
            <mc:AlternateContent xmlns:mc="http://schemas.openxmlformats.org/markup-compatibility/2006">
              <mc:Choice xmlns:v="urn:schemas-microsoft-com:vml" Requires="v">
                <p:oleObj name="think-cell Slide" r:id="rId3" imgW="6350000" imgH="6350000" progId="TCLayout.ActiveDocument.1">
                  <p:embed/>
                </p:oleObj>
              </mc:Choice>
              <mc:Fallback>
                <p:oleObj name="think-cell Slide" r:id="rId3" imgW="6350000" imgH="6350000" progId="TCLayout.ActiveDocument.1">
                  <p:embed/>
                  <p:pic>
                    <p:nvPicPr>
                      <p:cNvPr id="3" name="Object 2"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5" y="1625"/>
                        <a:ext cx="2159" cy="1619"/>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sp>
        <p:nvSpPr>
          <p:cNvPr id="2" name="McK 2. Slide Title"/>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2953731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1_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501651" y="651600"/>
            <a:ext cx="11162349" cy="757255"/>
          </a:xfrm>
          <a:prstGeom prst="rect">
            <a:avLst/>
          </a:prstGeom>
        </p:spPr>
        <p:txBody>
          <a:bodyPr lIns="0" tIns="0" rIns="0" bIns="0">
            <a:noAutofit/>
          </a:bodyPr>
          <a:lstStyle>
            <a:lvl1pPr marL="0" indent="0">
              <a:buNone/>
              <a:defRPr sz="2000" b="0">
                <a:solidFill>
                  <a:schemeClr val="tx2"/>
                </a:solidFill>
              </a:defRPr>
            </a:lvl1pPr>
          </a:lstStyle>
          <a:p>
            <a:pPr lvl="0"/>
            <a:r>
              <a:rPr lang="en-US" noProof="0"/>
              <a:t>Click to add subtitle</a:t>
            </a:r>
          </a:p>
        </p:txBody>
      </p:sp>
      <p:sp>
        <p:nvSpPr>
          <p:cNvPr id="14" name="Title Placeholder 1"/>
          <p:cNvSpPr>
            <a:spLocks noGrp="1"/>
          </p:cNvSpPr>
          <p:nvPr>
            <p:ph type="title"/>
          </p:nvPr>
        </p:nvSpPr>
        <p:spPr>
          <a:xfrm>
            <a:off x="501651" y="317500"/>
            <a:ext cx="11162349" cy="334101"/>
          </a:xfrm>
          <a:prstGeom prst="rect">
            <a:avLst/>
          </a:prstGeom>
        </p:spPr>
        <p:txBody>
          <a:bodyPr vert="horz" lIns="0" tIns="0" rIns="0" bIns="0" rtlCol="0" anchor="t" anchorCtr="0">
            <a:noAutofit/>
          </a:bodyPr>
          <a:lstStyle>
            <a:lvl1pPr>
              <a:defRPr/>
            </a:lvl1pPr>
          </a:lstStyle>
          <a:p>
            <a:r>
              <a:rPr lang="en-US" noProof="0"/>
              <a:t>Click to edit Master title style</a:t>
            </a:r>
          </a:p>
        </p:txBody>
      </p:sp>
      <p:sp>
        <p:nvSpPr>
          <p:cNvPr id="8" name="Text Placeholder 18"/>
          <p:cNvSpPr>
            <a:spLocks noGrp="1"/>
          </p:cNvSpPr>
          <p:nvPr>
            <p:ph idx="1"/>
          </p:nvPr>
        </p:nvSpPr>
        <p:spPr>
          <a:xfrm>
            <a:off x="501651" y="1665289"/>
            <a:ext cx="11165416" cy="4713911"/>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133842808"/>
      </p:ext>
    </p:extLst>
  </p:cSld>
  <p:clrMapOvr>
    <a:masterClrMapping/>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3_Title and Content">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chemeClr val="bg1"/>
                </a:solidFill>
              </a:defRPr>
            </a:lvl1pPr>
          </a:lstStyle>
          <a:p>
            <a:endParaRPr lang="en-US"/>
          </a:p>
        </p:txBody>
      </p:sp>
      <p:sp>
        <p:nvSpPr>
          <p:cNvPr id="7" name="Title Placeholder 1">
            <a:extLst>
              <a:ext uri="{FF2B5EF4-FFF2-40B4-BE49-F238E27FC236}">
                <a16:creationId xmlns:a16="http://schemas.microsoft.com/office/drawing/2014/main" id="{049D2303-401C-42B9-B7C6-F7F00C43A323}"/>
              </a:ext>
            </a:extLst>
          </p:cNvPr>
          <p:cNvSpPr>
            <a:spLocks noGrp="1"/>
          </p:cNvSpPr>
          <p:nvPr>
            <p:ph type="title"/>
          </p:nvPr>
        </p:nvSpPr>
        <p:spPr>
          <a:xfrm>
            <a:off x="231648" y="237746"/>
            <a:ext cx="11684000" cy="292388"/>
          </a:xfrm>
          <a:prstGeom prst="rect">
            <a:avLst/>
          </a:prstGeom>
        </p:spPr>
        <p:txBody>
          <a:bodyPr vert="horz" wrap="square" lIns="0" tIns="0" rIns="0" bIns="0" rtlCol="0" anchor="ctr">
            <a:spAutoFit/>
          </a:bodyPr>
          <a:lstStyle/>
          <a:p>
            <a:r>
              <a:rPr lang="en-US"/>
              <a:t>Click to edit Master title style</a:t>
            </a:r>
          </a:p>
        </p:txBody>
      </p:sp>
    </p:spTree>
    <p:extLst>
      <p:ext uri="{BB962C8B-B14F-4D97-AF65-F5344CB8AC3E}">
        <p14:creationId xmlns:p14="http://schemas.microsoft.com/office/powerpoint/2010/main" val="4216555319"/>
      </p:ext>
    </p:extLst>
  </p:cSld>
  <p:clrMapOvr>
    <a:overrideClrMapping bg1="lt1" tx1="dk1" bg2="lt2" tx2="dk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2_Bo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80452-2985-44ED-B7C4-9C5A5F6FB747}"/>
              </a:ext>
            </a:extLst>
          </p:cNvPr>
          <p:cNvSpPr>
            <a:spLocks noGrp="1"/>
          </p:cNvSpPr>
          <p:nvPr>
            <p:ph type="title"/>
          </p:nvPr>
        </p:nvSpPr>
        <p:spPr/>
        <p:txBody>
          <a:bodyPr/>
          <a:lstStyle/>
          <a:p>
            <a:r>
              <a:rPr lang="en-US"/>
              <a:t>Click to edit Master title style</a:t>
            </a:r>
          </a:p>
        </p:txBody>
      </p:sp>
      <p:sp>
        <p:nvSpPr>
          <p:cNvPr id="4" name="Text Placeholder 3">
            <a:extLst>
              <a:ext uri="{FF2B5EF4-FFF2-40B4-BE49-F238E27FC236}">
                <a16:creationId xmlns:a16="http://schemas.microsoft.com/office/drawing/2014/main" id="{373DB52E-EC23-4D00-9C6B-491DFF1C2961}"/>
              </a:ext>
            </a:extLst>
          </p:cNvPr>
          <p:cNvSpPr>
            <a:spLocks noGrp="1"/>
          </p:cNvSpPr>
          <p:nvPr>
            <p:ph type="body" sz="quarter" idx="10"/>
          </p:nvPr>
        </p:nvSpPr>
        <p:spPr>
          <a:xfrm>
            <a:off x="903103" y="1219200"/>
            <a:ext cx="10284196" cy="43434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4807025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Title, Subhead &amp; Breadcrumb">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62222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cSld name="Title, subtitle &amp; chart">
    <p:spTree>
      <p:nvGrpSpPr>
        <p:cNvPr id="1" name=""/>
        <p:cNvGrpSpPr/>
        <p:nvPr/>
      </p:nvGrpSpPr>
      <p:grpSpPr>
        <a:xfrm>
          <a:off x="0" y="0"/>
          <a:ext cx="0" cy="0"/>
          <a:chOff x="0" y="0"/>
          <a:chExt cx="0" cy="0"/>
        </a:xfrm>
      </p:grpSpPr>
      <p:sp>
        <p:nvSpPr>
          <p:cNvPr id="15" name="Text Placeholder 8"/>
          <p:cNvSpPr>
            <a:spLocks noGrp="1"/>
          </p:cNvSpPr>
          <p:nvPr>
            <p:ph type="body" sz="quarter" idx="13" hasCustomPrompt="1"/>
          </p:nvPr>
        </p:nvSpPr>
        <p:spPr>
          <a:xfrm>
            <a:off x="501651" y="651600"/>
            <a:ext cx="11188700" cy="757255"/>
          </a:xfrm>
          <a:prstGeom prst="rect">
            <a:avLst/>
          </a:prstGeom>
        </p:spPr>
        <p:txBody>
          <a:bodyPr lIns="0" tIns="0" rIns="0" bIns="0">
            <a:noAutofit/>
          </a:bodyPr>
          <a:lstStyle>
            <a:lvl1pPr marL="0" indent="0">
              <a:buNone/>
              <a:defRPr sz="1350" b="0">
                <a:solidFill>
                  <a:srgbClr val="53565A"/>
                </a:solidFill>
              </a:defRPr>
            </a:lvl1pPr>
          </a:lstStyle>
          <a:p>
            <a:pPr lvl="0"/>
            <a:r>
              <a:rPr lang="en-US"/>
              <a:t>Click to add subtitle</a:t>
            </a:r>
          </a:p>
        </p:txBody>
      </p:sp>
      <p:sp>
        <p:nvSpPr>
          <p:cNvPr id="17" name="Chart Placeholder 3"/>
          <p:cNvSpPr>
            <a:spLocks noGrp="1"/>
          </p:cNvSpPr>
          <p:nvPr>
            <p:ph type="chart" sz="quarter" idx="15"/>
          </p:nvPr>
        </p:nvSpPr>
        <p:spPr>
          <a:xfrm>
            <a:off x="501653" y="2052002"/>
            <a:ext cx="11188699" cy="4069013"/>
          </a:xfrm>
          <a:prstGeom prst="rect">
            <a:avLst/>
          </a:prstGeom>
        </p:spPr>
        <p:txBody>
          <a:bodyPr>
            <a:noAutofit/>
          </a:bodyPr>
          <a:lstStyle/>
          <a:p>
            <a:r>
              <a:rPr lang="en-US"/>
              <a:t>Click icon to add chart</a:t>
            </a:r>
            <a:endParaRPr lang="en-GB"/>
          </a:p>
        </p:txBody>
      </p:sp>
      <p:sp>
        <p:nvSpPr>
          <p:cNvPr id="18" name="Text Placeholder 8"/>
          <p:cNvSpPr>
            <a:spLocks noGrp="1"/>
          </p:cNvSpPr>
          <p:nvPr>
            <p:ph type="body" sz="quarter" idx="18"/>
          </p:nvPr>
        </p:nvSpPr>
        <p:spPr>
          <a:xfrm>
            <a:off x="501653" y="1674088"/>
            <a:ext cx="11188699" cy="357187"/>
          </a:xfrm>
        </p:spPr>
        <p:txBody>
          <a:bodyPr>
            <a:noAutofit/>
          </a:bodyPr>
          <a:lstStyle/>
          <a:p>
            <a:pPr lvl="0"/>
            <a:r>
              <a:rPr lang="en-US" noProof="0"/>
              <a:t>Click to edit Master text styles</a:t>
            </a:r>
          </a:p>
        </p:txBody>
      </p:sp>
      <p:sp>
        <p:nvSpPr>
          <p:cNvPr id="19" name="Text Placeholder 7"/>
          <p:cNvSpPr>
            <a:spLocks noGrp="1"/>
          </p:cNvSpPr>
          <p:nvPr>
            <p:ph type="body" sz="quarter" idx="23"/>
          </p:nvPr>
        </p:nvSpPr>
        <p:spPr>
          <a:xfrm>
            <a:off x="501651" y="6121016"/>
            <a:ext cx="11188700" cy="260737"/>
          </a:xfrm>
        </p:spPr>
        <p:txBody>
          <a:bodyPr>
            <a:noAutofit/>
          </a:bodyPr>
          <a:lstStyle>
            <a:lvl1pPr>
              <a:spcAft>
                <a:spcPts val="0"/>
              </a:spcAft>
              <a:defRPr sz="675"/>
            </a:lvl1pPr>
          </a:lstStyle>
          <a:p>
            <a:pPr lvl="0"/>
            <a:r>
              <a:rPr lang="en-US"/>
              <a:t>Click to edit Master text styles</a:t>
            </a:r>
          </a:p>
        </p:txBody>
      </p:sp>
      <p:sp>
        <p:nvSpPr>
          <p:cNvPr id="7" name="Title Placeholder 1">
            <a:extLst>
              <a:ext uri="{FF2B5EF4-FFF2-40B4-BE49-F238E27FC236}">
                <a16:creationId xmlns:a16="http://schemas.microsoft.com/office/drawing/2014/main" id="{8CFE9674-04ED-4C53-9426-4EA385799FE2}"/>
              </a:ext>
            </a:extLst>
          </p:cNvPr>
          <p:cNvSpPr>
            <a:spLocks noGrp="1"/>
          </p:cNvSpPr>
          <p:nvPr>
            <p:ph type="title" hasCustomPrompt="1"/>
          </p:nvPr>
        </p:nvSpPr>
        <p:spPr>
          <a:xfrm>
            <a:off x="501651" y="317502"/>
            <a:ext cx="11188700" cy="334099"/>
          </a:xfrm>
          <a:prstGeom prst="rect">
            <a:avLst/>
          </a:prstGeom>
        </p:spPr>
        <p:txBody>
          <a:bodyPr vert="horz" lIns="0" tIns="0" rIns="0" bIns="0" rtlCol="0" anchor="t" anchorCtr="0">
            <a:noAutofit/>
          </a:bodyPr>
          <a:lstStyle>
            <a:lvl1pPr>
              <a:defRPr>
                <a:latin typeface="+mj-lt"/>
              </a:defRPr>
            </a:lvl1pPr>
          </a:lstStyle>
          <a:p>
            <a:r>
              <a:rPr lang="en-US"/>
              <a:t>Click to add title</a:t>
            </a:r>
          </a:p>
        </p:txBody>
      </p:sp>
    </p:spTree>
    <p:extLst>
      <p:ext uri="{BB962C8B-B14F-4D97-AF65-F5344CB8AC3E}">
        <p14:creationId xmlns:p14="http://schemas.microsoft.com/office/powerpoint/2010/main" val="2798088671"/>
      </p:ext>
    </p:extLst>
  </p:cSld>
  <p:clrMapOvr>
    <a:masterClrMapping/>
  </p:clrMapOvr>
  <p:transition>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userDrawn="1">
  <p:cSld name="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501651" y="2875908"/>
            <a:ext cx="10541000" cy="422167"/>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501651" y="3429000"/>
            <a:ext cx="10541000" cy="1566532"/>
          </a:xfrm>
        </p:spPr>
        <p:txBody>
          <a:bodyPr lIns="0" tIns="0" rIns="0" bIns="0">
            <a:noAutofit/>
          </a:bodyPr>
          <a:lstStyle>
            <a:lvl1pPr marL="0" indent="0">
              <a:lnSpc>
                <a:spcPct val="95000"/>
              </a:lnSpc>
              <a:spcAft>
                <a:spcPts val="0"/>
              </a:spcAft>
              <a:buNone/>
              <a:defRPr sz="2888">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Click to edit Master text styles</a:t>
            </a:r>
          </a:p>
        </p:txBody>
      </p:sp>
      <p:sp>
        <p:nvSpPr>
          <p:cNvPr id="12" name="TextBox 11"/>
          <p:cNvSpPr txBox="1"/>
          <p:nvPr userDrawn="1"/>
        </p:nvSpPr>
        <p:spPr>
          <a:xfrm>
            <a:off x="11382378" y="6477003"/>
            <a:ext cx="307975" cy="75085"/>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488" noProof="0" smtClean="0">
                <a:solidFill>
                  <a:schemeClr val="bg1"/>
                </a:solidFill>
              </a:rPr>
              <a:pPr marL="0" indent="0" algn="r">
                <a:spcBef>
                  <a:spcPts val="45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741690510"/>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501651" y="651600"/>
            <a:ext cx="11162349" cy="757255"/>
          </a:xfrm>
          <a:prstGeom prst="rect">
            <a:avLst/>
          </a:prstGeom>
        </p:spPr>
        <p:txBody>
          <a:bodyPr lIns="0" tIns="0" rIns="0" bIns="0">
            <a:noAutofit/>
          </a:bodyPr>
          <a:lstStyle>
            <a:lvl1pPr marL="0" indent="0">
              <a:buNone/>
              <a:defRPr sz="2000" b="0">
                <a:solidFill>
                  <a:schemeClr val="tx2"/>
                </a:solidFill>
              </a:defRPr>
            </a:lvl1pPr>
          </a:lstStyle>
          <a:p>
            <a:pPr lvl="0"/>
            <a:r>
              <a:rPr lang="en-US" noProof="0"/>
              <a:t>Click to add subtitle</a:t>
            </a:r>
          </a:p>
        </p:txBody>
      </p:sp>
      <p:sp>
        <p:nvSpPr>
          <p:cNvPr id="14" name="Title Placeholder 1"/>
          <p:cNvSpPr>
            <a:spLocks noGrp="1"/>
          </p:cNvSpPr>
          <p:nvPr>
            <p:ph type="title"/>
          </p:nvPr>
        </p:nvSpPr>
        <p:spPr>
          <a:xfrm>
            <a:off x="501651" y="317500"/>
            <a:ext cx="11162349" cy="334101"/>
          </a:xfrm>
          <a:prstGeom prst="rect">
            <a:avLst/>
          </a:prstGeom>
        </p:spPr>
        <p:txBody>
          <a:bodyPr vert="horz" lIns="0" tIns="0" rIns="0" bIns="0" rtlCol="0" anchor="t" anchorCtr="0">
            <a:noAutofit/>
          </a:bodyPr>
          <a:lstStyle>
            <a:lvl1pPr>
              <a:defRPr/>
            </a:lvl1pPr>
          </a:lstStyle>
          <a:p>
            <a:r>
              <a:rPr lang="en-US" noProof="0"/>
              <a:t>Click to edit Master title style</a:t>
            </a:r>
          </a:p>
        </p:txBody>
      </p:sp>
      <p:sp>
        <p:nvSpPr>
          <p:cNvPr id="8" name="Text Placeholder 18"/>
          <p:cNvSpPr>
            <a:spLocks noGrp="1"/>
          </p:cNvSpPr>
          <p:nvPr>
            <p:ph idx="1"/>
          </p:nvPr>
        </p:nvSpPr>
        <p:spPr>
          <a:xfrm>
            <a:off x="501651" y="1665289"/>
            <a:ext cx="11165416" cy="4713911"/>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121352383"/>
      </p:ext>
    </p:extLst>
  </p:cSld>
  <p:clrMapOvr>
    <a:masterClrMapping/>
  </p:clrMapOvr>
  <p:transition>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userDrawn="1">
  <p:cSld name="1_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2170" y="1628"/>
          <a:ext cx="2159" cy="1619"/>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2170" y="1628"/>
                        <a:ext cx="2159" cy="1619"/>
                      </a:xfrm>
                      <a:prstGeom prst="rect">
                        <a:avLst/>
                      </a:prstGeom>
                    </p:spPr>
                  </p:pic>
                </p:oleObj>
              </mc:Fallback>
            </mc:AlternateContent>
          </a:graphicData>
        </a:graphic>
      </p:graphicFrame>
      <p:grpSp>
        <p:nvGrpSpPr>
          <p:cNvPr id="8" name="McK Title Elements" hidden="1"/>
          <p:cNvGrpSpPr>
            <a:grpSpLocks/>
          </p:cNvGrpSpPr>
          <p:nvPr/>
        </p:nvGrpSpPr>
        <p:grpSpPr bwMode="auto">
          <a:xfrm>
            <a:off x="3591729" y="4874538"/>
            <a:ext cx="6714780" cy="494023"/>
            <a:chOff x="1663" y="3106"/>
            <a:chExt cx="3109" cy="305"/>
          </a:xfrm>
        </p:grpSpPr>
        <p:sp>
          <p:nvSpPr>
            <p:cNvPr id="9" name="McK Document type"/>
            <p:cNvSpPr txBox="1">
              <a:spLocks noChangeArrowheads="1"/>
            </p:cNvSpPr>
            <p:nvPr/>
          </p:nvSpPr>
          <p:spPr bwMode="auto">
            <a:xfrm>
              <a:off x="1663" y="3106"/>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1400">
                  <a:solidFill>
                    <a:srgbClr val="000000"/>
                  </a:solidFill>
                  <a:latin typeface="Arial"/>
                </a:rPr>
                <a:t>Document type</a:t>
              </a:r>
            </a:p>
          </p:txBody>
        </p:sp>
        <p:sp>
          <p:nvSpPr>
            <p:cNvPr id="10" name="McK Date"/>
            <p:cNvSpPr txBox="1">
              <a:spLocks noChangeArrowheads="1"/>
            </p:cNvSpPr>
            <p:nvPr/>
          </p:nvSpPr>
          <p:spPr bwMode="auto">
            <a:xfrm>
              <a:off x="1663" y="3275"/>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1400">
                  <a:solidFill>
                    <a:srgbClr val="000000"/>
                  </a:solidFill>
                  <a:latin typeface="Arial"/>
                </a:rPr>
                <a:t>Date</a:t>
              </a:r>
            </a:p>
          </p:txBody>
        </p:sp>
      </p:grpSp>
      <p:sp>
        <p:nvSpPr>
          <p:cNvPr id="12" name="TitleTopPlaceholder"/>
          <p:cNvSpPr>
            <a:spLocks noChangeArrowheads="1"/>
          </p:cNvSpPr>
          <p:nvPr/>
        </p:nvSpPr>
        <p:spPr bwMode="ltGray">
          <a:xfrm>
            <a:off x="2834206" y="3245976"/>
            <a:ext cx="2834204" cy="436455"/>
          </a:xfrm>
          <a:prstGeom prst="rect">
            <a:avLst/>
          </a:prstGeom>
          <a:solidFill>
            <a:schemeClr val="accent4">
              <a:alpha val="77000"/>
            </a:schemeClr>
          </a:solidFill>
          <a:ln w="9525">
            <a:noFill/>
            <a:miter lim="800000"/>
            <a:headEnd/>
            <a:tailEnd/>
          </a:ln>
          <a:effectLst/>
        </p:spPr>
        <p:txBody>
          <a:bodyPr wrap="none" lIns="93236" tIns="46619" rIns="93236" bIns="46619" anchor="ctr"/>
          <a:lstStyle/>
          <a:p>
            <a:endParaRPr lang="en-US" sz="1800">
              <a:solidFill>
                <a:srgbClr val="000000"/>
              </a:solidFill>
            </a:endParaRPr>
          </a:p>
        </p:txBody>
      </p:sp>
      <p:sp>
        <p:nvSpPr>
          <p:cNvPr id="13" name="TitleTopPlaceholder"/>
          <p:cNvSpPr>
            <a:spLocks noChangeArrowheads="1"/>
          </p:cNvSpPr>
          <p:nvPr/>
        </p:nvSpPr>
        <p:spPr bwMode="ltGray">
          <a:xfrm>
            <a:off x="2" y="3245975"/>
            <a:ext cx="2834204" cy="436455"/>
          </a:xfrm>
          <a:prstGeom prst="rect">
            <a:avLst/>
          </a:prstGeom>
          <a:solidFill>
            <a:srgbClr val="FFC000">
              <a:alpha val="80000"/>
            </a:srgbClr>
          </a:solidFill>
          <a:ln w="9525">
            <a:noFill/>
            <a:miter lim="800000"/>
            <a:headEnd/>
            <a:tailEnd/>
          </a:ln>
          <a:effectLst/>
        </p:spPr>
        <p:txBody>
          <a:bodyPr wrap="none" lIns="93236" tIns="46619" rIns="93236" bIns="46619" anchor="ctr"/>
          <a:lstStyle/>
          <a:p>
            <a:endParaRPr lang="en-US" sz="1800">
              <a:solidFill>
                <a:srgbClr val="000000"/>
              </a:solidFill>
            </a:endParaRPr>
          </a:p>
        </p:txBody>
      </p:sp>
      <p:sp>
        <p:nvSpPr>
          <p:cNvPr id="14" name="TitleTopPlaceholder"/>
          <p:cNvSpPr>
            <a:spLocks noChangeArrowheads="1"/>
          </p:cNvSpPr>
          <p:nvPr/>
        </p:nvSpPr>
        <p:spPr bwMode="ltGray">
          <a:xfrm>
            <a:off x="5181341" y="3246845"/>
            <a:ext cx="7010659" cy="436455"/>
          </a:xfrm>
          <a:prstGeom prst="rect">
            <a:avLst/>
          </a:prstGeom>
          <a:solidFill>
            <a:srgbClr val="009900">
              <a:alpha val="69000"/>
            </a:srgbClr>
          </a:solidFill>
          <a:ln w="9525">
            <a:noFill/>
            <a:miter lim="800000"/>
            <a:headEnd/>
            <a:tailEnd/>
          </a:ln>
          <a:effectLst/>
        </p:spPr>
        <p:txBody>
          <a:bodyPr wrap="none" lIns="93236" tIns="46619" rIns="93236" bIns="46619" anchor="ctr"/>
          <a:lstStyle/>
          <a:p>
            <a:endParaRPr lang="en-US" sz="1800">
              <a:solidFill>
                <a:srgbClr val="000000"/>
              </a:solidFill>
            </a:endParaRPr>
          </a:p>
        </p:txBody>
      </p:sp>
      <p:sp>
        <p:nvSpPr>
          <p:cNvPr id="4" name="Rectangle 1026">
            <a:extLst>
              <a:ext uri="{FF2B5EF4-FFF2-40B4-BE49-F238E27FC236}">
                <a16:creationId xmlns:a16="http://schemas.microsoft.com/office/drawing/2014/main" id="{2A849AAD-F9F8-F1A6-9799-935306F4F44F}"/>
              </a:ext>
            </a:extLst>
          </p:cNvPr>
          <p:cNvSpPr>
            <a:spLocks noGrp="1" noChangeArrowheads="1"/>
          </p:cNvSpPr>
          <p:nvPr>
            <p:ph type="ctrTitle" hasCustomPrompt="1"/>
          </p:nvPr>
        </p:nvSpPr>
        <p:spPr bwMode="auto">
          <a:xfrm>
            <a:off x="523972" y="2644468"/>
            <a:ext cx="10121024" cy="369332"/>
          </a:xfrm>
          <a:prstGeom prst="rect">
            <a:avLst/>
          </a:prstGeom>
        </p:spPr>
        <p:txBody>
          <a:bodyPr wrap="square" anchor="b">
            <a:spAutoFit/>
          </a:bodyPr>
          <a:lstStyle>
            <a:lvl1pPr>
              <a:defRPr sz="2400" b="1" baseline="0">
                <a:solidFill>
                  <a:schemeClr val="tx1"/>
                </a:solidFill>
                <a:latin typeface="+mj-lt"/>
                <a:ea typeface="+mj-ea"/>
              </a:defRPr>
            </a:lvl1pPr>
          </a:lstStyle>
          <a:p>
            <a:pPr lvl="0"/>
            <a:r>
              <a:rPr lang="en-US" noProof="0"/>
              <a:t>Click to edit Master section title style</a:t>
            </a:r>
          </a:p>
        </p:txBody>
      </p:sp>
      <p:pic>
        <p:nvPicPr>
          <p:cNvPr id="5" name="Picture 4" descr="http://upload.wikimedia.org/wikipedia/commons/thumb/8/82/Seal_of_Massachusetts.svg/2000px-Seal_of_Massachusetts.svg.png">
            <a:extLst>
              <a:ext uri="{FF2B5EF4-FFF2-40B4-BE49-F238E27FC236}">
                <a16:creationId xmlns:a16="http://schemas.microsoft.com/office/drawing/2014/main" id="{2EE9ACD9-3290-D061-EC5E-1527AF769788}"/>
              </a:ext>
            </a:extLst>
          </p:cNvPr>
          <p:cNvPicPr>
            <a:picLocks noChangeAspect="1" noChangeArrowheads="1"/>
          </p:cNvPicPr>
          <p:nvPr userDrawn="1"/>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488962" y="45898"/>
            <a:ext cx="625374" cy="625337"/>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721759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345456" y="894001"/>
            <a:ext cx="10738233" cy="12311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a:xfrm>
            <a:off x="4165601" y="6356353"/>
            <a:ext cx="3860800" cy="365125"/>
          </a:xfrm>
          <a:prstGeom prst="rect">
            <a:avLst/>
          </a:prstGeom>
        </p:spPr>
        <p:txBody>
          <a:bodyPr/>
          <a:lstStyle/>
          <a:p>
            <a:endParaRPr lang="en-US">
              <a:solidFill>
                <a:srgbClr val="000000"/>
              </a:solidFill>
            </a:endParaRPr>
          </a:p>
        </p:txBody>
      </p:sp>
      <p:sp>
        <p:nvSpPr>
          <p:cNvPr id="6" name="Slide Number Placeholder 5"/>
          <p:cNvSpPr>
            <a:spLocks noGrp="1"/>
          </p:cNvSpPr>
          <p:nvPr>
            <p:ph type="sldNum" sz="quarter" idx="12"/>
          </p:nvPr>
        </p:nvSpPr>
        <p:spPr>
          <a:xfrm>
            <a:off x="8737600" y="6356353"/>
            <a:ext cx="2844800" cy="365125"/>
          </a:xfrm>
          <a:prstGeom prst="rect">
            <a:avLst/>
          </a:prstGeom>
        </p:spPr>
        <p:txBody>
          <a:bodyPr/>
          <a:lstStyle/>
          <a:p>
            <a:fld id="{D5B7D1DA-5626-476A-9690-83CA1BF5FED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097469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wo Content Areas">
    <p:spTree>
      <p:nvGrpSpPr>
        <p:cNvPr id="1" name=""/>
        <p:cNvGrpSpPr/>
        <p:nvPr/>
      </p:nvGrpSpPr>
      <p:grpSpPr>
        <a:xfrm>
          <a:off x="0" y="0"/>
          <a:ext cx="0" cy="0"/>
          <a:chOff x="0" y="0"/>
          <a:chExt cx="0" cy="0"/>
        </a:xfrm>
      </p:grpSpPr>
      <p:sp>
        <p:nvSpPr>
          <p:cNvPr id="3" name="Title 11"/>
          <p:cNvSpPr>
            <a:spLocks noGrp="1"/>
          </p:cNvSpPr>
          <p:nvPr>
            <p:ph type="title"/>
          </p:nvPr>
        </p:nvSpPr>
        <p:spPr>
          <a:xfrm>
            <a:off x="917987" y="570156"/>
            <a:ext cx="10341684" cy="1054250"/>
          </a:xfrm>
          <a:prstGeom prst="rect">
            <a:avLst/>
          </a:prstGeom>
        </p:spPr>
        <p:txBody>
          <a:bodyPr/>
          <a:lstStyle>
            <a:lvl1pPr>
              <a:defRPr sz="4300" b="1">
                <a:solidFill>
                  <a:srgbClr val="595959"/>
                </a:solidFill>
                <a:latin typeface="Arial"/>
                <a:cs typeface="Arial"/>
              </a:defRPr>
            </a:lvl1pPr>
          </a:lstStyle>
          <a:p>
            <a:r>
              <a:rPr lang="en-US"/>
              <a:t>Click to edit Master title style</a:t>
            </a:r>
          </a:p>
        </p:txBody>
      </p:sp>
      <p:sp>
        <p:nvSpPr>
          <p:cNvPr id="4" name="Content Placeholder 7"/>
          <p:cNvSpPr>
            <a:spLocks noGrp="1"/>
          </p:cNvSpPr>
          <p:nvPr>
            <p:ph sz="quarter" idx="13"/>
          </p:nvPr>
        </p:nvSpPr>
        <p:spPr>
          <a:xfrm>
            <a:off x="914400" y="1845482"/>
            <a:ext cx="5071872" cy="3434474"/>
          </a:xfrm>
          <a:prstGeom prst="rect">
            <a:avLst/>
          </a:prstGeom>
        </p:spPr>
        <p:txBody>
          <a:bodyPr>
            <a:normAutofit/>
          </a:bodyPr>
          <a:lstStyle>
            <a:lvl1pPr>
              <a:defRPr sz="2000">
                <a:solidFill>
                  <a:srgbClr val="595959"/>
                </a:solidFill>
                <a:latin typeface="Arial"/>
                <a:cs typeface="Arial"/>
              </a:defRPr>
            </a:lvl1pPr>
          </a:lstStyle>
          <a:p>
            <a:pPr lvl="0"/>
            <a:r>
              <a:rPr lang="en-US"/>
              <a:t>Click to edit Master text styles</a:t>
            </a:r>
          </a:p>
        </p:txBody>
      </p:sp>
      <p:sp>
        <p:nvSpPr>
          <p:cNvPr id="5" name="Content Placeholder 9"/>
          <p:cNvSpPr>
            <a:spLocks noGrp="1"/>
          </p:cNvSpPr>
          <p:nvPr>
            <p:ph sz="quarter" idx="14"/>
          </p:nvPr>
        </p:nvSpPr>
        <p:spPr>
          <a:xfrm>
            <a:off x="6193535" y="1845482"/>
            <a:ext cx="5071872" cy="3434474"/>
          </a:xfrm>
          <a:prstGeom prst="rect">
            <a:avLst/>
          </a:prstGeom>
        </p:spPr>
        <p:txBody>
          <a:bodyPr>
            <a:normAutofit/>
          </a:bodyPr>
          <a:lstStyle>
            <a:lvl1pPr>
              <a:defRPr sz="2000">
                <a:solidFill>
                  <a:srgbClr val="595959"/>
                </a:solidFill>
                <a:latin typeface="Arial"/>
                <a:cs typeface="Arial"/>
              </a:defRPr>
            </a:lvl1pPr>
          </a:lstStyle>
          <a:p>
            <a:pPr lvl="0"/>
            <a:r>
              <a:rPr lang="en-US"/>
              <a:t>Click to edit Master text styles</a:t>
            </a:r>
          </a:p>
        </p:txBody>
      </p:sp>
    </p:spTree>
    <p:extLst>
      <p:ext uri="{BB962C8B-B14F-4D97-AF65-F5344CB8AC3E}">
        <p14:creationId xmlns:p14="http://schemas.microsoft.com/office/powerpoint/2010/main" val="1274227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32330" y="1861441"/>
            <a:ext cx="10327340" cy="3170264"/>
          </a:xfrm>
          <a:prstGeom prst="rect">
            <a:avLst/>
          </a:prstGeom>
        </p:spPr>
        <p:txBody>
          <a:bodyPr/>
          <a:lstStyle>
            <a:lvl1pPr>
              <a:defRPr>
                <a:solidFill>
                  <a:srgbClr val="595959"/>
                </a:solidFill>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r>
              <a:rPr lang="en-US"/>
              <a:t>Click to edit Master text styles</a:t>
            </a:r>
          </a:p>
        </p:txBody>
      </p:sp>
      <p:sp>
        <p:nvSpPr>
          <p:cNvPr id="4" name="Title 10"/>
          <p:cNvSpPr>
            <a:spLocks noGrp="1"/>
          </p:cNvSpPr>
          <p:nvPr>
            <p:ph type="title"/>
          </p:nvPr>
        </p:nvSpPr>
        <p:spPr>
          <a:xfrm>
            <a:off x="917987" y="570156"/>
            <a:ext cx="10341684" cy="1054250"/>
          </a:xfrm>
          <a:prstGeom prst="rect">
            <a:avLst/>
          </a:prstGeom>
        </p:spPr>
        <p:txBody>
          <a:bodyPr/>
          <a:lstStyle>
            <a:lvl1pPr algn="l">
              <a:defRPr sz="4000" b="1">
                <a:solidFill>
                  <a:schemeClr val="tx1">
                    <a:lumMod val="75000"/>
                    <a:lumOff val="25000"/>
                  </a:schemeClr>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1356688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Shadow Box">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19"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9"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6" name="Text Placeholder 5"/>
          <p:cNvSpPr>
            <a:spLocks noGrp="1"/>
          </p:cNvSpPr>
          <p:nvPr>
            <p:ph type="body" sz="quarter" idx="12"/>
          </p:nvPr>
        </p:nvSpPr>
        <p:spPr>
          <a:xfrm>
            <a:off x="1371600" y="1371600"/>
            <a:ext cx="9448800" cy="4343400"/>
          </a:xfrm>
          <a:solidFill>
            <a:schemeClr val="bg1"/>
          </a:solidFill>
          <a:ln>
            <a:solidFill>
              <a:schemeClr val="tx1"/>
            </a:solidFill>
          </a:ln>
          <a:effectLst>
            <a:outerShdw blurRad="50800" dist="38100" dir="2700000" algn="tl" rotWithShape="0">
              <a:prstClr val="black">
                <a:alpha val="40000"/>
              </a:prstClr>
            </a:outerShdw>
          </a:effectLst>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1631083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9" Type="http://schemas.openxmlformats.org/officeDocument/2006/relationships/tags" Target="../tags/tag14.xml"/><Relationship Id="rId21" Type="http://schemas.openxmlformats.org/officeDocument/2006/relationships/slideLayout" Target="../slideLayouts/slideLayout21.xml"/><Relationship Id="rId34" Type="http://schemas.openxmlformats.org/officeDocument/2006/relationships/tags" Target="../tags/tag9.xml"/><Relationship Id="rId42" Type="http://schemas.openxmlformats.org/officeDocument/2006/relationships/tags" Target="../tags/tag1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ags" Target="../tags/tag7.xml"/><Relationship Id="rId37" Type="http://schemas.openxmlformats.org/officeDocument/2006/relationships/tags" Target="../tags/tag12.xml"/><Relationship Id="rId40" Type="http://schemas.openxmlformats.org/officeDocument/2006/relationships/tags" Target="../tags/tag15.xml"/><Relationship Id="rId45"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ags" Target="../tags/tag3.xml"/><Relationship Id="rId36" Type="http://schemas.openxmlformats.org/officeDocument/2006/relationships/tags" Target="../tags/tag1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ags" Target="../tags/tag6.xml"/><Relationship Id="rId44"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ags" Target="../tags/tag2.xml"/><Relationship Id="rId30" Type="http://schemas.openxmlformats.org/officeDocument/2006/relationships/tags" Target="../tags/tag5.xml"/><Relationship Id="rId35" Type="http://schemas.openxmlformats.org/officeDocument/2006/relationships/tags" Target="../tags/tag10.xml"/><Relationship Id="rId43" Type="http://schemas.openxmlformats.org/officeDocument/2006/relationships/oleObject" Target="../embeddings/oleObject1.bin"/><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ags" Target="../tags/tag8.xml"/><Relationship Id="rId38" Type="http://schemas.openxmlformats.org/officeDocument/2006/relationships/tags" Target="../tags/tag13.xml"/><Relationship Id="rId20" Type="http://schemas.openxmlformats.org/officeDocument/2006/relationships/slideLayout" Target="../slideLayouts/slideLayout20.xml"/><Relationship Id="rId41" Type="http://schemas.openxmlformats.org/officeDocument/2006/relationships/tags" Target="../tags/tag1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slideLayout" Target="../slideLayouts/slideLayout43.xml"/><Relationship Id="rId3" Type="http://schemas.openxmlformats.org/officeDocument/2006/relationships/slideLayout" Target="../slideLayouts/slideLayout28.xml"/><Relationship Id="rId21" Type="http://schemas.openxmlformats.org/officeDocument/2006/relationships/tags" Target="../tags/tag43.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20" Type="http://schemas.openxmlformats.org/officeDocument/2006/relationships/tags" Target="../tags/tag42.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23" Type="http://schemas.openxmlformats.org/officeDocument/2006/relationships/image" Target="../media/image6.emf"/><Relationship Id="rId10" Type="http://schemas.openxmlformats.org/officeDocument/2006/relationships/slideLayout" Target="../slideLayouts/slideLayout35.xml"/><Relationship Id="rId19" Type="http://schemas.openxmlformats.org/officeDocument/2006/relationships/theme" Target="../theme/theme2.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 Id="rId22" Type="http://schemas.openxmlformats.org/officeDocument/2006/relationships/oleObject" Target="../embeddings/oleObject19.bin"/></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56.xml"/><Relationship Id="rId18" Type="http://schemas.openxmlformats.org/officeDocument/2006/relationships/slideLayout" Target="../slideLayouts/slideLayout61.xml"/><Relationship Id="rId26" Type="http://schemas.openxmlformats.org/officeDocument/2006/relationships/tags" Target="../tags/tag74.xml"/><Relationship Id="rId21" Type="http://schemas.openxmlformats.org/officeDocument/2006/relationships/tags" Target="../tags/tag69.xml"/><Relationship Id="rId34" Type="http://schemas.openxmlformats.org/officeDocument/2006/relationships/tags" Target="../tags/tag82.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slideLayout" Target="../slideLayouts/slideLayout60.xml"/><Relationship Id="rId25" Type="http://schemas.openxmlformats.org/officeDocument/2006/relationships/tags" Target="../tags/tag73.xml"/><Relationship Id="rId33" Type="http://schemas.openxmlformats.org/officeDocument/2006/relationships/tags" Target="../tags/tag81.xml"/><Relationship Id="rId38" Type="http://schemas.openxmlformats.org/officeDocument/2006/relationships/image" Target="../media/image2.png"/><Relationship Id="rId2" Type="http://schemas.openxmlformats.org/officeDocument/2006/relationships/slideLayout" Target="../slideLayouts/slideLayout45.xml"/><Relationship Id="rId16" Type="http://schemas.openxmlformats.org/officeDocument/2006/relationships/slideLayout" Target="../slideLayouts/slideLayout59.xml"/><Relationship Id="rId20" Type="http://schemas.openxmlformats.org/officeDocument/2006/relationships/tags" Target="../tags/tag68.xml"/><Relationship Id="rId29" Type="http://schemas.openxmlformats.org/officeDocument/2006/relationships/tags" Target="../tags/tag77.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24" Type="http://schemas.openxmlformats.org/officeDocument/2006/relationships/tags" Target="../tags/tag72.xml"/><Relationship Id="rId32" Type="http://schemas.openxmlformats.org/officeDocument/2006/relationships/tags" Target="../tags/tag80.xml"/><Relationship Id="rId37" Type="http://schemas.openxmlformats.org/officeDocument/2006/relationships/image" Target="../media/image1.emf"/><Relationship Id="rId5" Type="http://schemas.openxmlformats.org/officeDocument/2006/relationships/slideLayout" Target="../slideLayouts/slideLayout48.xml"/><Relationship Id="rId15" Type="http://schemas.openxmlformats.org/officeDocument/2006/relationships/slideLayout" Target="../slideLayouts/slideLayout58.xml"/><Relationship Id="rId23" Type="http://schemas.openxmlformats.org/officeDocument/2006/relationships/tags" Target="../tags/tag71.xml"/><Relationship Id="rId28" Type="http://schemas.openxmlformats.org/officeDocument/2006/relationships/tags" Target="../tags/tag76.xml"/><Relationship Id="rId36" Type="http://schemas.openxmlformats.org/officeDocument/2006/relationships/oleObject" Target="../embeddings/oleObject24.bin"/><Relationship Id="rId10" Type="http://schemas.openxmlformats.org/officeDocument/2006/relationships/slideLayout" Target="../slideLayouts/slideLayout53.xml"/><Relationship Id="rId19" Type="http://schemas.openxmlformats.org/officeDocument/2006/relationships/theme" Target="../theme/theme3.xml"/><Relationship Id="rId31" Type="http://schemas.openxmlformats.org/officeDocument/2006/relationships/tags" Target="../tags/tag79.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 Id="rId22" Type="http://schemas.openxmlformats.org/officeDocument/2006/relationships/tags" Target="../tags/tag70.xml"/><Relationship Id="rId27" Type="http://schemas.openxmlformats.org/officeDocument/2006/relationships/tags" Target="../tags/tag75.xml"/><Relationship Id="rId30" Type="http://schemas.openxmlformats.org/officeDocument/2006/relationships/tags" Target="../tags/tag78.xml"/><Relationship Id="rId35" Type="http://schemas.openxmlformats.org/officeDocument/2006/relationships/tags" Target="../tags/tag83.xml"/><Relationship Id="rId8" Type="http://schemas.openxmlformats.org/officeDocument/2006/relationships/slideLayout" Target="../slideLayouts/slideLayout51.xml"/><Relationship Id="rId3"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7"/>
            </p:custDataLst>
          </p:nvPr>
        </p:nvGraphicFramePr>
        <p:xfrm>
          <a:off x="0" y="0"/>
          <a:ext cx="215979" cy="161974"/>
        </p:xfrm>
        <a:graphic>
          <a:graphicData uri="http://schemas.openxmlformats.org/presentationml/2006/ole">
            <mc:AlternateContent xmlns:mc="http://schemas.openxmlformats.org/markup-compatibility/2006">
              <mc:Choice xmlns:v="urn:schemas-microsoft-com:vml" Requires="v">
                <p:oleObj name="think-cell Slide" r:id="rId43" imgW="270" imgH="270" progId="TCLayout.ActiveDocument.1">
                  <p:embed/>
                </p:oleObj>
              </mc:Choice>
              <mc:Fallback>
                <p:oleObj name="think-cell Slide" r:id="rId43" imgW="270" imgH="270" progId="TCLayout.ActiveDocument.1">
                  <p:embed/>
                  <p:pic>
                    <p:nvPicPr>
                      <p:cNvPr id="2" name="Object 1" hidden="1"/>
                      <p:cNvPicPr/>
                      <p:nvPr/>
                    </p:nvPicPr>
                    <p:blipFill>
                      <a:blip r:embed="rId44"/>
                      <a:stretch>
                        <a:fillRect/>
                      </a:stretch>
                    </p:blipFill>
                    <p:spPr>
                      <a:xfrm>
                        <a:off x="0" y="0"/>
                        <a:ext cx="215979" cy="161974"/>
                      </a:xfrm>
                      <a:prstGeom prst="rect">
                        <a:avLst/>
                      </a:prstGeom>
                    </p:spPr>
                  </p:pic>
                </p:oleObj>
              </mc:Fallback>
            </mc:AlternateContent>
          </a:graphicData>
        </a:graphic>
      </p:graphicFrame>
      <p:grpSp>
        <p:nvGrpSpPr>
          <p:cNvPr id="58" name="Group 57"/>
          <p:cNvGrpSpPr/>
          <p:nvPr/>
        </p:nvGrpSpPr>
        <p:grpSpPr bwMode="ltGray">
          <a:xfrm>
            <a:off x="3" y="6565688"/>
            <a:ext cx="12191999" cy="292313"/>
            <a:chOff x="-476250" y="1078229"/>
            <a:chExt cx="9437688" cy="475297"/>
          </a:xfrm>
        </p:grpSpPr>
        <p:sp>
          <p:nvSpPr>
            <p:cNvPr id="59" name="TitleTopPlaceholder"/>
            <p:cNvSpPr>
              <a:spLocks noChangeArrowheads="1"/>
            </p:cNvSpPr>
            <p:nvPr/>
          </p:nvSpPr>
          <p:spPr bwMode="ltGray">
            <a:xfrm>
              <a:off x="1717675" y="1078230"/>
              <a:ext cx="2193925" cy="474345"/>
            </a:xfrm>
            <a:prstGeom prst="rect">
              <a:avLst/>
            </a:prstGeom>
            <a:solidFill>
              <a:schemeClr val="accent4">
                <a:alpha val="77000"/>
              </a:schemeClr>
            </a:solidFill>
            <a:ln w="9525">
              <a:noFill/>
              <a:miter lim="800000"/>
              <a:headEnd/>
              <a:tailEnd/>
            </a:ln>
            <a:effectLst/>
          </p:spPr>
          <p:txBody>
            <a:bodyPr wrap="none" anchor="ctr"/>
            <a:lstStyle/>
            <a:p>
              <a:pPr fontAlgn="base">
                <a:spcBef>
                  <a:spcPct val="0"/>
                </a:spcBef>
                <a:spcAft>
                  <a:spcPct val="0"/>
                </a:spcAft>
              </a:pPr>
              <a:endParaRPr lang="en-US" sz="1600">
                <a:solidFill>
                  <a:srgbClr val="000000"/>
                </a:solidFill>
              </a:endParaRPr>
            </a:p>
          </p:txBody>
        </p:sp>
        <p:sp>
          <p:nvSpPr>
            <p:cNvPr id="60" name="TitleTopPlaceholder"/>
            <p:cNvSpPr>
              <a:spLocks noChangeArrowheads="1"/>
            </p:cNvSpPr>
            <p:nvPr/>
          </p:nvSpPr>
          <p:spPr bwMode="ltGray">
            <a:xfrm>
              <a:off x="-476250" y="1078229"/>
              <a:ext cx="2193925" cy="474345"/>
            </a:xfrm>
            <a:prstGeom prst="rect">
              <a:avLst/>
            </a:prstGeom>
            <a:solidFill>
              <a:srgbClr val="FFC000">
                <a:alpha val="80000"/>
              </a:srgbClr>
            </a:solidFill>
            <a:ln w="9525">
              <a:noFill/>
              <a:miter lim="800000"/>
              <a:headEnd/>
              <a:tailEnd/>
            </a:ln>
            <a:effectLst/>
          </p:spPr>
          <p:txBody>
            <a:bodyPr wrap="none" anchor="ctr"/>
            <a:lstStyle/>
            <a:p>
              <a:pPr fontAlgn="base">
                <a:spcBef>
                  <a:spcPct val="0"/>
                </a:spcBef>
                <a:spcAft>
                  <a:spcPct val="0"/>
                </a:spcAft>
              </a:pPr>
              <a:endParaRPr lang="en-US" sz="1600">
                <a:solidFill>
                  <a:srgbClr val="000000"/>
                </a:solidFill>
              </a:endParaRPr>
            </a:p>
          </p:txBody>
        </p:sp>
        <p:sp>
          <p:nvSpPr>
            <p:cNvPr id="61" name="TitleTopPlaceholder"/>
            <p:cNvSpPr>
              <a:spLocks noChangeArrowheads="1"/>
            </p:cNvSpPr>
            <p:nvPr/>
          </p:nvSpPr>
          <p:spPr bwMode="ltGray">
            <a:xfrm>
              <a:off x="3534567" y="1079181"/>
              <a:ext cx="5426871" cy="474345"/>
            </a:xfrm>
            <a:prstGeom prst="rect">
              <a:avLst/>
            </a:prstGeom>
            <a:solidFill>
              <a:srgbClr val="009900">
                <a:alpha val="69000"/>
              </a:srgbClr>
            </a:solidFill>
            <a:ln w="9525">
              <a:noFill/>
              <a:miter lim="800000"/>
              <a:headEnd/>
              <a:tailEnd/>
            </a:ln>
            <a:effectLst/>
          </p:spPr>
          <p:txBody>
            <a:bodyPr wrap="none" anchor="ctr"/>
            <a:lstStyle/>
            <a:p>
              <a:pPr fontAlgn="base">
                <a:spcBef>
                  <a:spcPct val="0"/>
                </a:spcBef>
                <a:spcAft>
                  <a:spcPct val="0"/>
                </a:spcAft>
              </a:pPr>
              <a:endParaRPr lang="en-US" sz="1600">
                <a:solidFill>
                  <a:srgbClr val="000000"/>
                </a:solidFill>
              </a:endParaRPr>
            </a:p>
          </p:txBody>
        </p:sp>
      </p:grpSp>
      <p:sp>
        <p:nvSpPr>
          <p:cNvPr id="1036" name="Rectangle 286"/>
          <p:cNvSpPr>
            <a:spLocks noGrp="1" noChangeArrowheads="1"/>
          </p:cNvSpPr>
          <p:nvPr>
            <p:ph type="body" idx="1"/>
          </p:nvPr>
        </p:nvSpPr>
        <p:spPr bwMode="auto">
          <a:xfrm>
            <a:off x="1976208" y="1990667"/>
            <a:ext cx="5853024" cy="125611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Title Placeholder 2"/>
          <p:cNvSpPr>
            <a:spLocks noGrp="1" noChangeArrowheads="1"/>
          </p:cNvSpPr>
          <p:nvPr>
            <p:ph type="title"/>
          </p:nvPr>
        </p:nvSpPr>
        <p:spPr bwMode="auto">
          <a:xfrm>
            <a:off x="233261" y="234864"/>
            <a:ext cx="10738233" cy="298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title style</a:t>
            </a:r>
          </a:p>
        </p:txBody>
      </p:sp>
      <p:sp>
        <p:nvSpPr>
          <p:cNvPr id="10" name="McK 1. On-page tracker" hidden="1"/>
          <p:cNvSpPr>
            <a:spLocks noChangeArrowheads="1"/>
          </p:cNvSpPr>
          <p:nvPr/>
        </p:nvSpPr>
        <p:spPr bwMode="auto">
          <a:xfrm>
            <a:off x="233259" y="27536"/>
            <a:ext cx="1168952" cy="161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fontAlgn="base">
              <a:spcBef>
                <a:spcPct val="0"/>
              </a:spcBef>
              <a:spcAft>
                <a:spcPct val="0"/>
              </a:spcAft>
            </a:pPr>
            <a:r>
              <a:rPr lang="en-US" sz="1400">
                <a:solidFill>
                  <a:srgbClr val="808080"/>
                </a:solidFill>
              </a:rPr>
              <a:t>TRACKER</a:t>
            </a:r>
          </a:p>
        </p:txBody>
      </p:sp>
      <p:sp>
        <p:nvSpPr>
          <p:cNvPr id="11" name="McK 3. Unit of measure" hidden="1"/>
          <p:cNvSpPr txBox="1">
            <a:spLocks noChangeArrowheads="1"/>
          </p:cNvSpPr>
          <p:nvPr/>
        </p:nvSpPr>
        <p:spPr bwMode="auto">
          <a:xfrm>
            <a:off x="233260" y="542617"/>
            <a:ext cx="10738233"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600">
                <a:solidFill>
                  <a:srgbClr val="808080"/>
                </a:solidFill>
                <a:latin typeface="Arial"/>
              </a:rPr>
              <a:t>Unit of measure</a:t>
            </a:r>
          </a:p>
        </p:txBody>
      </p:sp>
      <p:grpSp>
        <p:nvGrpSpPr>
          <p:cNvPr id="12" name="McK Slide Elements" hidden="1"/>
          <p:cNvGrpSpPr>
            <a:grpSpLocks/>
          </p:cNvGrpSpPr>
          <p:nvPr/>
        </p:nvGrpSpPr>
        <p:grpSpPr bwMode="auto">
          <a:xfrm>
            <a:off x="233259" y="6086392"/>
            <a:ext cx="11732172" cy="413035"/>
            <a:chOff x="75" y="3895"/>
            <a:chExt cx="689" cy="255"/>
          </a:xfrm>
        </p:grpSpPr>
        <p:sp>
          <p:nvSpPr>
            <p:cNvPr id="13" name="McK 4. Footnote"/>
            <p:cNvSpPr txBox="1">
              <a:spLocks noChangeArrowheads="1"/>
            </p:cNvSpPr>
            <p:nvPr/>
          </p:nvSpPr>
          <p:spPr bwMode="auto">
            <a:xfrm>
              <a:off x="75" y="3895"/>
              <a:ext cx="689" cy="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000">
                  <a:solidFill>
                    <a:srgbClr val="000000"/>
                  </a:solidFill>
                  <a:latin typeface="Arial"/>
                </a:rPr>
                <a:t>1 Footnote</a:t>
              </a:r>
            </a:p>
          </p:txBody>
        </p:sp>
        <p:sp>
          <p:nvSpPr>
            <p:cNvPr id="14" name="McK 5. Source"/>
            <p:cNvSpPr>
              <a:spLocks noChangeArrowheads="1"/>
            </p:cNvSpPr>
            <p:nvPr/>
          </p:nvSpPr>
          <p:spPr bwMode="auto">
            <a:xfrm>
              <a:off x="75" y="4053"/>
              <a:ext cx="689" cy="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marL="621910" indent="-621910" defTabSz="913429" fontAlgn="base">
                <a:spcBef>
                  <a:spcPct val="0"/>
                </a:spcBef>
                <a:spcAft>
                  <a:spcPct val="0"/>
                </a:spcAft>
                <a:tabLst>
                  <a:tab pos="625148" algn="l"/>
                </a:tabLst>
              </a:pPr>
              <a:r>
                <a:rPr lang="en-US" sz="1000">
                  <a:solidFill>
                    <a:srgbClr val="000000"/>
                  </a:solidFill>
                </a:rPr>
                <a:t>SOURCE: Source</a:t>
              </a:r>
            </a:p>
          </p:txBody>
        </p:sp>
      </p:grpSp>
      <p:grpSp>
        <p:nvGrpSpPr>
          <p:cNvPr id="15" name="ACET" hidden="1"/>
          <p:cNvGrpSpPr>
            <a:grpSpLocks/>
          </p:cNvGrpSpPr>
          <p:nvPr/>
        </p:nvGrpSpPr>
        <p:grpSpPr bwMode="auto">
          <a:xfrm>
            <a:off x="1976208" y="1150019"/>
            <a:ext cx="5801189" cy="518318"/>
            <a:chOff x="915" y="710"/>
            <a:chExt cx="2686" cy="320"/>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710"/>
              <a:ext cx="2686" cy="320"/>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1600" b="1">
                  <a:solidFill>
                    <a:srgbClr val="000000"/>
                  </a:solidFill>
                </a:rPr>
                <a:t>Title</a:t>
              </a:r>
            </a:p>
            <a:p>
              <a:pPr fontAlgn="base">
                <a:spcBef>
                  <a:spcPct val="0"/>
                </a:spcBef>
                <a:spcAft>
                  <a:spcPct val="0"/>
                </a:spcAft>
              </a:pPr>
              <a:r>
                <a:rPr lang="en-US" sz="1600">
                  <a:solidFill>
                    <a:srgbClr val="808080"/>
                  </a:solidFill>
                </a:rPr>
                <a:t>Unit of measure</a:t>
              </a:r>
            </a:p>
          </p:txBody>
        </p:sp>
      </p:grpSp>
      <p:grpSp>
        <p:nvGrpSpPr>
          <p:cNvPr id="63" name="LegendBoxes" hidden="1"/>
          <p:cNvGrpSpPr>
            <a:grpSpLocks/>
          </p:cNvGrpSpPr>
          <p:nvPr/>
        </p:nvGrpSpPr>
        <p:grpSpPr bwMode="auto">
          <a:xfrm>
            <a:off x="9932635" y="275440"/>
            <a:ext cx="1038859" cy="1017201"/>
            <a:chOff x="4936" y="176"/>
            <a:chExt cx="481" cy="628"/>
          </a:xfrm>
        </p:grpSpPr>
        <p:sp>
          <p:nvSpPr>
            <p:cNvPr id="64" name="Legend1"/>
            <p:cNvSpPr>
              <a:spLocks noChangeArrowheads="1"/>
            </p:cNvSpPr>
            <p:nvPr/>
          </p:nvSpPr>
          <p:spPr bwMode="auto">
            <a:xfrm>
              <a:off x="5096" y="17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65"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66" name="Legend2"/>
            <p:cNvSpPr>
              <a:spLocks noChangeArrowheads="1"/>
            </p:cNvSpPr>
            <p:nvPr/>
          </p:nvSpPr>
          <p:spPr bwMode="auto">
            <a:xfrm>
              <a:off x="5096" y="34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67"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68" name="Legend3"/>
            <p:cNvSpPr>
              <a:spLocks noChangeArrowheads="1"/>
            </p:cNvSpPr>
            <p:nvPr/>
          </p:nvSpPr>
          <p:spPr bwMode="auto">
            <a:xfrm>
              <a:off x="5096" y="517"/>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69"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70" name="Legend4"/>
            <p:cNvSpPr>
              <a:spLocks noChangeArrowheads="1"/>
            </p:cNvSpPr>
            <p:nvPr/>
          </p:nvSpPr>
          <p:spPr bwMode="auto">
            <a:xfrm>
              <a:off x="5096" y="688"/>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71"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nvGrpSpPr>
          <p:cNvPr id="72" name="LegendLines" hidden="1"/>
          <p:cNvGrpSpPr>
            <a:grpSpLocks/>
          </p:cNvGrpSpPr>
          <p:nvPr/>
        </p:nvGrpSpPr>
        <p:grpSpPr bwMode="auto">
          <a:xfrm>
            <a:off x="9513638" y="275439"/>
            <a:ext cx="1457857" cy="745084"/>
            <a:chOff x="4750" y="176"/>
            <a:chExt cx="675" cy="460"/>
          </a:xfrm>
        </p:grpSpPr>
        <p:sp>
          <p:nvSpPr>
            <p:cNvPr id="73" name="LineLegend1"/>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00">
                <a:solidFill>
                  <a:srgbClr val="000000"/>
                </a:solidFill>
              </a:endParaRPr>
            </a:p>
          </p:txBody>
        </p:sp>
        <p:sp>
          <p:nvSpPr>
            <p:cNvPr id="74" name="LineLegend2"/>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00">
                <a:solidFill>
                  <a:srgbClr val="000000"/>
                </a:solidFill>
              </a:endParaRPr>
            </a:p>
          </p:txBody>
        </p:sp>
        <p:sp>
          <p:nvSpPr>
            <p:cNvPr id="75" name="LineLegend3"/>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00">
                <a:solidFill>
                  <a:srgbClr val="000000"/>
                </a:solidFill>
              </a:endParaRPr>
            </a:p>
          </p:txBody>
        </p:sp>
        <p:sp>
          <p:nvSpPr>
            <p:cNvPr id="76" name="Legend1"/>
            <p:cNvSpPr>
              <a:spLocks noChangeArrowheads="1"/>
            </p:cNvSpPr>
            <p:nvPr/>
          </p:nvSpPr>
          <p:spPr bwMode="auto">
            <a:xfrm>
              <a:off x="5104" y="17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77" name="Legend2"/>
            <p:cNvSpPr>
              <a:spLocks noChangeArrowheads="1"/>
            </p:cNvSpPr>
            <p:nvPr/>
          </p:nvSpPr>
          <p:spPr bwMode="auto">
            <a:xfrm>
              <a:off x="5104" y="344"/>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78" name="Legend3"/>
            <p:cNvSpPr>
              <a:spLocks noChangeArrowheads="1"/>
            </p:cNvSpPr>
            <p:nvPr/>
          </p:nvSpPr>
          <p:spPr bwMode="auto">
            <a:xfrm>
              <a:off x="5104" y="520"/>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grpSp>
      <p:grpSp>
        <p:nvGrpSpPr>
          <p:cNvPr id="79" name="McKSticker" hidden="1"/>
          <p:cNvGrpSpPr/>
          <p:nvPr/>
        </p:nvGrpSpPr>
        <p:grpSpPr bwMode="auto">
          <a:xfrm>
            <a:off x="9519988" y="275438"/>
            <a:ext cx="1451507" cy="216680"/>
            <a:chOff x="7673880" y="285750"/>
            <a:chExt cx="1066895" cy="212366"/>
          </a:xfrm>
        </p:grpSpPr>
        <p:sp>
          <p:nvSpPr>
            <p:cNvPr id="80" name="StickerRectangle"/>
            <p:cNvSpPr>
              <a:spLocks noChangeArrowheads="1"/>
            </p:cNvSpPr>
            <p:nvPr/>
          </p:nvSpPr>
          <p:spPr bwMode="auto">
            <a:xfrm>
              <a:off x="7673880" y="285750"/>
              <a:ext cx="1066895" cy="212366"/>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913526" fontAlgn="base">
                <a:spcBef>
                  <a:spcPct val="0"/>
                </a:spcBef>
                <a:spcAft>
                  <a:spcPct val="0"/>
                </a:spcAft>
                <a:buClr>
                  <a:srgbClr val="000000"/>
                </a:buClr>
              </a:pPr>
              <a:r>
                <a:rPr lang="en-US" sz="1200">
                  <a:solidFill>
                    <a:srgbClr val="808080"/>
                  </a:solidFill>
                </a:rPr>
                <a:t>PRELIMINARY</a:t>
              </a:r>
            </a:p>
          </p:txBody>
        </p:sp>
        <p:cxnSp>
          <p:nvCxnSpPr>
            <p:cNvPr id="81" name="AutoShape 31"/>
            <p:cNvCxnSpPr>
              <a:cxnSpLocks noChangeShapeType="1"/>
              <a:stCxn id="80" idx="2"/>
              <a:endCxn id="80" idx="4"/>
            </p:cNvCxnSpPr>
            <p:nvPr/>
          </p:nvCxnSpPr>
          <p:spPr bwMode="auto">
            <a:xfrm>
              <a:off x="7673880" y="285750"/>
              <a:ext cx="0" cy="212366"/>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82" name="AutoShape 32"/>
            <p:cNvCxnSpPr>
              <a:cxnSpLocks noChangeShapeType="1"/>
              <a:stCxn id="80" idx="4"/>
              <a:endCxn id="80" idx="6"/>
            </p:cNvCxnSpPr>
            <p:nvPr/>
          </p:nvCxnSpPr>
          <p:spPr bwMode="auto">
            <a:xfrm>
              <a:off x="7673880" y="498116"/>
              <a:ext cx="1066895"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83" name="LegendMoons" hidden="1"/>
          <p:cNvGrpSpPr/>
          <p:nvPr/>
        </p:nvGrpSpPr>
        <p:grpSpPr bwMode="auto">
          <a:xfrm>
            <a:off x="9841698" y="275438"/>
            <a:ext cx="1129796" cy="1333054"/>
            <a:chOff x="6655594" y="273840"/>
            <a:chExt cx="830430" cy="1306516"/>
          </a:xfrm>
        </p:grpSpPr>
        <p:grpSp>
          <p:nvGrpSpPr>
            <p:cNvPr id="84" name="MoonLegend1"/>
            <p:cNvGrpSpPr>
              <a:grpSpLocks noChangeAspect="1"/>
            </p:cNvGrpSpPr>
            <p:nvPr>
              <p:custDataLst>
                <p:tags r:id="rId28"/>
              </p:custDataLst>
            </p:nvPr>
          </p:nvGrpSpPr>
          <p:grpSpPr bwMode="auto">
            <a:xfrm>
              <a:off x="6655594" y="273840"/>
              <a:ext cx="209550" cy="209551"/>
              <a:chOff x="4533" y="183"/>
              <a:chExt cx="144" cy="144"/>
            </a:xfrm>
          </p:grpSpPr>
          <p:sp>
            <p:nvSpPr>
              <p:cNvPr id="102" name="Oval 38"/>
              <p:cNvSpPr>
                <a:spLocks noChangeAspect="1" noChangeArrowheads="1"/>
              </p:cNvSpPr>
              <p:nvPr>
                <p:custDataLst>
                  <p:tags r:id="rId41"/>
                </p:custDataLst>
              </p:nvPr>
            </p:nvSpPr>
            <p:spPr bwMode="auto">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103" name="Arc 39"/>
              <p:cNvSpPr>
                <a:spLocks noChangeAspect="1"/>
              </p:cNvSpPr>
              <p:nvPr>
                <p:custDataLst>
                  <p:tags r:id="rId42"/>
                </p:custDataLst>
              </p:nvPr>
            </p:nvSpPr>
            <p:spPr bwMode="auto">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nvGrpSpPr>
            <p:cNvPr id="85" name="MoonLegend2"/>
            <p:cNvGrpSpPr>
              <a:grpSpLocks noChangeAspect="1"/>
            </p:cNvGrpSpPr>
            <p:nvPr>
              <p:custDataLst>
                <p:tags r:id="rId29"/>
              </p:custDataLst>
            </p:nvPr>
          </p:nvGrpSpPr>
          <p:grpSpPr bwMode="auto">
            <a:xfrm>
              <a:off x="6655594" y="548081"/>
              <a:ext cx="209550" cy="209551"/>
              <a:chOff x="1694" y="2044"/>
              <a:chExt cx="160" cy="160"/>
            </a:xfrm>
          </p:grpSpPr>
          <p:sp>
            <p:nvSpPr>
              <p:cNvPr id="100" name="Oval 41"/>
              <p:cNvSpPr>
                <a:spLocks noChangeAspect="1" noChangeArrowheads="1"/>
              </p:cNvSpPr>
              <p:nvPr>
                <p:custDataLst>
                  <p:tags r:id="rId39"/>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101" name="Arc 42"/>
              <p:cNvSpPr>
                <a:spLocks noChangeAspect="1"/>
              </p:cNvSpPr>
              <p:nvPr>
                <p:custDataLst>
                  <p:tags r:id="rId40"/>
                </p:custDataLst>
              </p:nvPr>
            </p:nvSpPr>
            <p:spPr bwMode="auto">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nvGrpSpPr>
            <p:cNvPr id="86" name="MoonLegend4"/>
            <p:cNvGrpSpPr>
              <a:grpSpLocks noChangeAspect="1"/>
            </p:cNvGrpSpPr>
            <p:nvPr>
              <p:custDataLst>
                <p:tags r:id="rId30"/>
              </p:custDataLst>
            </p:nvPr>
          </p:nvGrpSpPr>
          <p:grpSpPr bwMode="auto">
            <a:xfrm>
              <a:off x="6655594" y="1096563"/>
              <a:ext cx="209550" cy="209551"/>
              <a:chOff x="4495" y="1198"/>
              <a:chExt cx="160" cy="160"/>
            </a:xfrm>
          </p:grpSpPr>
          <p:sp>
            <p:nvSpPr>
              <p:cNvPr id="98" name="Oval 47"/>
              <p:cNvSpPr>
                <a:spLocks noChangeAspect="1" noChangeArrowheads="1"/>
              </p:cNvSpPr>
              <p:nvPr>
                <p:custDataLst>
                  <p:tags r:id="rId37"/>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99" name="Arc 48"/>
              <p:cNvSpPr>
                <a:spLocks noChangeAspect="1"/>
              </p:cNvSpPr>
              <p:nvPr>
                <p:custDataLst>
                  <p:tags r:id="rId38"/>
                </p:custDataLst>
              </p:nvPr>
            </p:nvSpPr>
            <p:spPr bwMode="auto">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nvGrpSpPr>
            <p:cNvPr id="87" name="MoonLegend5"/>
            <p:cNvGrpSpPr>
              <a:grpSpLocks noChangeAspect="1"/>
            </p:cNvGrpSpPr>
            <p:nvPr>
              <p:custDataLst>
                <p:tags r:id="rId31"/>
              </p:custDataLst>
            </p:nvPr>
          </p:nvGrpSpPr>
          <p:grpSpPr bwMode="auto">
            <a:xfrm>
              <a:off x="6655594" y="1370805"/>
              <a:ext cx="209550" cy="209551"/>
              <a:chOff x="4495" y="1440"/>
              <a:chExt cx="160" cy="160"/>
            </a:xfrm>
          </p:grpSpPr>
          <p:sp>
            <p:nvSpPr>
              <p:cNvPr id="96" name="Oval 50"/>
              <p:cNvSpPr>
                <a:spLocks noChangeAspect="1" noChangeArrowheads="1"/>
              </p:cNvSpPr>
              <p:nvPr>
                <p:custDataLst>
                  <p:tags r:id="rId35"/>
                </p:custDataLst>
              </p:nvPr>
            </p:nvSpPr>
            <p:spPr bwMode="auto">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97" name="Oval 51"/>
              <p:cNvSpPr>
                <a:spLocks noChangeAspect="1" noChangeArrowheads="1"/>
              </p:cNvSpPr>
              <p:nvPr>
                <p:custDataLst>
                  <p:tags r:id="rId36"/>
                </p:custDataLst>
              </p:nvPr>
            </p:nvSpPr>
            <p:spPr bwMode="auto">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sp>
          <p:nvSpPr>
            <p:cNvPr id="88" name="Legend1"/>
            <p:cNvSpPr>
              <a:spLocks noChangeArrowheads="1"/>
            </p:cNvSpPr>
            <p:nvPr/>
          </p:nvSpPr>
          <p:spPr bwMode="auto">
            <a:xfrm>
              <a:off x="6976269" y="286540"/>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89" name="Legend2"/>
            <p:cNvSpPr>
              <a:spLocks noChangeArrowheads="1"/>
            </p:cNvSpPr>
            <p:nvPr/>
          </p:nvSpPr>
          <p:spPr bwMode="auto">
            <a:xfrm>
              <a:off x="6976269" y="561178"/>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90" name="Legend3"/>
            <p:cNvSpPr>
              <a:spLocks noChangeArrowheads="1"/>
            </p:cNvSpPr>
            <p:nvPr/>
          </p:nvSpPr>
          <p:spPr bwMode="auto">
            <a:xfrm>
              <a:off x="6976269" y="835817"/>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91" name="Legend4"/>
            <p:cNvSpPr>
              <a:spLocks noChangeArrowheads="1"/>
            </p:cNvSpPr>
            <p:nvPr/>
          </p:nvSpPr>
          <p:spPr bwMode="auto">
            <a:xfrm>
              <a:off x="6976269" y="1107280"/>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92" name="Legend5"/>
            <p:cNvSpPr>
              <a:spLocks noChangeArrowheads="1"/>
            </p:cNvSpPr>
            <p:nvPr/>
          </p:nvSpPr>
          <p:spPr bwMode="auto">
            <a:xfrm>
              <a:off x="6976269" y="1383505"/>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grpSp>
          <p:nvGrpSpPr>
            <p:cNvPr id="93" name="MoonLegend3"/>
            <p:cNvGrpSpPr>
              <a:grpSpLocks noChangeAspect="1"/>
            </p:cNvGrpSpPr>
            <p:nvPr>
              <p:custDataLst>
                <p:tags r:id="rId32"/>
              </p:custDataLst>
            </p:nvPr>
          </p:nvGrpSpPr>
          <p:grpSpPr bwMode="auto">
            <a:xfrm>
              <a:off x="6655594" y="822322"/>
              <a:ext cx="209550" cy="209551"/>
              <a:chOff x="4495" y="1198"/>
              <a:chExt cx="160" cy="160"/>
            </a:xfrm>
          </p:grpSpPr>
          <p:sp>
            <p:nvSpPr>
              <p:cNvPr id="94" name="Oval 47"/>
              <p:cNvSpPr>
                <a:spLocks noChangeAspect="1" noChangeArrowheads="1"/>
              </p:cNvSpPr>
              <p:nvPr>
                <p:custDataLst>
                  <p:tags r:id="rId33"/>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95" name="Arc 48"/>
              <p:cNvSpPr>
                <a:spLocks noChangeAspect="1"/>
              </p:cNvSpPr>
              <p:nvPr>
                <p:custDataLst>
                  <p:tags r:id="rId34"/>
                </p:custDataLst>
              </p:nvPr>
            </p:nvSpPr>
            <p:spPr bwMode="auto">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sp>
        <p:nvSpPr>
          <p:cNvPr id="104" name="Slide Number"/>
          <p:cNvSpPr txBox="1">
            <a:spLocks/>
          </p:cNvSpPr>
          <p:nvPr/>
        </p:nvSpPr>
        <p:spPr bwMode="auto">
          <a:xfrm>
            <a:off x="11745018" y="6654135"/>
            <a:ext cx="213725" cy="115416"/>
          </a:xfrm>
          <a:prstGeom prst="rect">
            <a:avLst/>
          </a:prstGeom>
        </p:spPr>
        <p:txBody>
          <a:bodyPr vert="horz" wrap="squar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z="1000" smtClean="0">
                <a:solidFill>
                  <a:srgbClr val="FFFFFF"/>
                </a:solidFill>
              </a:rPr>
              <a:pPr algn="r" fontAlgn="base">
                <a:spcBef>
                  <a:spcPct val="0"/>
                </a:spcBef>
                <a:spcAft>
                  <a:spcPct val="0"/>
                </a:spcAft>
              </a:pPr>
              <a:t>‹#›</a:t>
            </a:fld>
            <a:endParaRPr lang="en-US" sz="1000">
              <a:solidFill>
                <a:srgbClr val="FFFFFF"/>
              </a:solidFill>
            </a:endParaRPr>
          </a:p>
        </p:txBody>
      </p:sp>
      <p:pic>
        <p:nvPicPr>
          <p:cNvPr id="62" name="Picture 4" descr="http://upload.wikimedia.org/wikipedia/commons/thumb/8/82/Seal_of_Massachusetts.svg/2000px-Seal_of_Massachusetts.svg.png"/>
          <p:cNvPicPr>
            <a:picLocks noChangeAspect="1" noChangeArrowheads="1"/>
          </p:cNvPicPr>
          <p:nvPr/>
        </p:nvPicPr>
        <p:blipFill>
          <a:blip r:embed="rId4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119954" y="135845"/>
            <a:ext cx="838789" cy="62905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05" name="TextBox 104"/>
          <p:cNvSpPr txBox="1"/>
          <p:nvPr/>
        </p:nvSpPr>
        <p:spPr>
          <a:xfrm>
            <a:off x="6923239" y="6619159"/>
            <a:ext cx="5736167" cy="12695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100">
                <a:solidFill>
                  <a:srgbClr val="FFFFFF"/>
                </a:solidFill>
              </a:rPr>
              <a:t>INTERNAL DRAFT – POLICY IN DEVELOPMENT</a:t>
            </a:r>
          </a:p>
        </p:txBody>
      </p:sp>
    </p:spTree>
    <p:extLst>
      <p:ext uri="{BB962C8B-B14F-4D97-AF65-F5344CB8AC3E}">
        <p14:creationId xmlns:p14="http://schemas.microsoft.com/office/powerpoint/2010/main" val="208472761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80" r:id="rId7"/>
    <p:sldLayoutId id="2147483681" r:id="rId8"/>
    <p:sldLayoutId id="2147484869" r:id="rId9"/>
    <p:sldLayoutId id="2147483684" r:id="rId10"/>
    <p:sldLayoutId id="2147483719" r:id="rId11"/>
    <p:sldLayoutId id="2147483720" r:id="rId12"/>
    <p:sldLayoutId id="2147483722" r:id="rId13"/>
    <p:sldLayoutId id="2147483652" r:id="rId14"/>
    <p:sldLayoutId id="2147483654" r:id="rId15"/>
    <p:sldLayoutId id="2147483658" r:id="rId16"/>
    <p:sldLayoutId id="2147483685" r:id="rId17"/>
    <p:sldLayoutId id="2147483695" r:id="rId18"/>
    <p:sldLayoutId id="2147483696" r:id="rId19"/>
    <p:sldLayoutId id="2147483697" r:id="rId20"/>
    <p:sldLayoutId id="2147483707" r:id="rId21"/>
    <p:sldLayoutId id="2147483708" r:id="rId22"/>
    <p:sldLayoutId id="2147483712" r:id="rId23"/>
    <p:sldLayoutId id="2147483714" r:id="rId24"/>
    <p:sldLayoutId id="2147483718" r:id="rId25"/>
  </p:sldLayoutIdLst>
  <p:txStyles>
    <p:titleStyle>
      <a:lvl1pPr algn="l" defTabSz="913429" rtl="0" eaLnBrk="1" fontAlgn="base" hangingPunct="1">
        <a:spcBef>
          <a:spcPct val="0"/>
        </a:spcBef>
        <a:spcAft>
          <a:spcPct val="0"/>
        </a:spcAft>
        <a:tabLst>
          <a:tab pos="275324" algn="l"/>
        </a:tabLst>
        <a:defRPr sz="1900" b="1" baseline="0">
          <a:solidFill>
            <a:schemeClr val="tx2"/>
          </a:solidFill>
          <a:latin typeface="+mj-lt"/>
          <a:ea typeface="+mj-ea"/>
          <a:cs typeface="+mj-cs"/>
        </a:defRPr>
      </a:lvl1pPr>
      <a:lvl2pPr algn="l" defTabSz="913429" rtl="0" eaLnBrk="1" fontAlgn="base" hangingPunct="1">
        <a:spcBef>
          <a:spcPct val="0"/>
        </a:spcBef>
        <a:spcAft>
          <a:spcPct val="0"/>
        </a:spcAft>
        <a:defRPr sz="1900" b="1">
          <a:solidFill>
            <a:schemeClr val="tx2"/>
          </a:solidFill>
          <a:latin typeface="Arial" charset="0"/>
        </a:defRPr>
      </a:lvl2pPr>
      <a:lvl3pPr algn="l" defTabSz="913429" rtl="0" eaLnBrk="1" fontAlgn="base" hangingPunct="1">
        <a:spcBef>
          <a:spcPct val="0"/>
        </a:spcBef>
        <a:spcAft>
          <a:spcPct val="0"/>
        </a:spcAft>
        <a:defRPr sz="1900" b="1">
          <a:solidFill>
            <a:schemeClr val="tx2"/>
          </a:solidFill>
          <a:latin typeface="Arial" charset="0"/>
        </a:defRPr>
      </a:lvl3pPr>
      <a:lvl4pPr algn="l" defTabSz="913429" rtl="0" eaLnBrk="1" fontAlgn="base" hangingPunct="1">
        <a:spcBef>
          <a:spcPct val="0"/>
        </a:spcBef>
        <a:spcAft>
          <a:spcPct val="0"/>
        </a:spcAft>
        <a:defRPr sz="1900" b="1">
          <a:solidFill>
            <a:schemeClr val="tx2"/>
          </a:solidFill>
          <a:latin typeface="Arial" charset="0"/>
        </a:defRPr>
      </a:lvl4pPr>
      <a:lvl5pPr algn="l" defTabSz="913429" rtl="0" eaLnBrk="1" fontAlgn="base" hangingPunct="1">
        <a:spcBef>
          <a:spcPct val="0"/>
        </a:spcBef>
        <a:spcAft>
          <a:spcPct val="0"/>
        </a:spcAft>
        <a:defRPr sz="1900" b="1">
          <a:solidFill>
            <a:schemeClr val="tx2"/>
          </a:solidFill>
          <a:latin typeface="Arial" charset="0"/>
        </a:defRPr>
      </a:lvl5pPr>
      <a:lvl6pPr marL="466431" algn="l" defTabSz="913429" rtl="0" eaLnBrk="1" fontAlgn="base" hangingPunct="1">
        <a:spcBef>
          <a:spcPct val="0"/>
        </a:spcBef>
        <a:spcAft>
          <a:spcPct val="0"/>
        </a:spcAft>
        <a:defRPr sz="1900" b="1">
          <a:solidFill>
            <a:schemeClr val="tx2"/>
          </a:solidFill>
          <a:latin typeface="Arial" charset="0"/>
        </a:defRPr>
      </a:lvl6pPr>
      <a:lvl7pPr marL="932863" algn="l" defTabSz="913429" rtl="0" eaLnBrk="1" fontAlgn="base" hangingPunct="1">
        <a:spcBef>
          <a:spcPct val="0"/>
        </a:spcBef>
        <a:spcAft>
          <a:spcPct val="0"/>
        </a:spcAft>
        <a:defRPr sz="1900" b="1">
          <a:solidFill>
            <a:schemeClr val="tx2"/>
          </a:solidFill>
          <a:latin typeface="Arial" charset="0"/>
        </a:defRPr>
      </a:lvl7pPr>
      <a:lvl8pPr marL="1399295" algn="l" defTabSz="913429" rtl="0" eaLnBrk="1" fontAlgn="base" hangingPunct="1">
        <a:spcBef>
          <a:spcPct val="0"/>
        </a:spcBef>
        <a:spcAft>
          <a:spcPct val="0"/>
        </a:spcAft>
        <a:defRPr sz="1900" b="1">
          <a:solidFill>
            <a:schemeClr val="tx2"/>
          </a:solidFill>
          <a:latin typeface="Arial" charset="0"/>
        </a:defRPr>
      </a:lvl8pPr>
      <a:lvl9pPr marL="1865728" algn="l" defTabSz="913429" rtl="0" eaLnBrk="1" fontAlgn="base" hangingPunct="1">
        <a:spcBef>
          <a:spcPct val="0"/>
        </a:spcBef>
        <a:spcAft>
          <a:spcPct val="0"/>
        </a:spcAft>
        <a:defRPr sz="1900" b="1">
          <a:solidFill>
            <a:schemeClr val="tx2"/>
          </a:solidFill>
          <a:latin typeface="Arial" charset="0"/>
        </a:defRPr>
      </a:lvl9pPr>
    </p:titleStyle>
    <p:body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32863" rtl="0" eaLnBrk="1" latinLnBrk="0" hangingPunct="1">
        <a:defRPr sz="1800" kern="1200">
          <a:solidFill>
            <a:schemeClr val="tx1"/>
          </a:solidFill>
          <a:latin typeface="+mn-lt"/>
          <a:ea typeface="+mn-ea"/>
          <a:cs typeface="+mn-cs"/>
        </a:defRPr>
      </a:lvl1pPr>
      <a:lvl2pPr marL="466431" algn="l" defTabSz="932863" rtl="0" eaLnBrk="1" latinLnBrk="0" hangingPunct="1">
        <a:defRPr sz="1800" kern="1200">
          <a:solidFill>
            <a:schemeClr val="tx1"/>
          </a:solidFill>
          <a:latin typeface="+mn-lt"/>
          <a:ea typeface="+mn-ea"/>
          <a:cs typeface="+mn-cs"/>
        </a:defRPr>
      </a:lvl2pPr>
      <a:lvl3pPr marL="932863" algn="l" defTabSz="932863" rtl="0" eaLnBrk="1" latinLnBrk="0" hangingPunct="1">
        <a:defRPr sz="1800" kern="1200">
          <a:solidFill>
            <a:schemeClr val="tx1"/>
          </a:solidFill>
          <a:latin typeface="+mn-lt"/>
          <a:ea typeface="+mn-ea"/>
          <a:cs typeface="+mn-cs"/>
        </a:defRPr>
      </a:lvl3pPr>
      <a:lvl4pPr marL="1399295" algn="l" defTabSz="932863" rtl="0" eaLnBrk="1" latinLnBrk="0" hangingPunct="1">
        <a:defRPr sz="1800" kern="1200">
          <a:solidFill>
            <a:schemeClr val="tx1"/>
          </a:solidFill>
          <a:latin typeface="+mn-lt"/>
          <a:ea typeface="+mn-ea"/>
          <a:cs typeface="+mn-cs"/>
        </a:defRPr>
      </a:lvl4pPr>
      <a:lvl5pPr marL="1865728" algn="l" defTabSz="932863" rtl="0" eaLnBrk="1" latinLnBrk="0" hangingPunct="1">
        <a:defRPr sz="1800" kern="1200">
          <a:solidFill>
            <a:schemeClr val="tx1"/>
          </a:solidFill>
          <a:latin typeface="+mn-lt"/>
          <a:ea typeface="+mn-ea"/>
          <a:cs typeface="+mn-cs"/>
        </a:defRPr>
      </a:lvl5pPr>
      <a:lvl6pPr marL="2332159" algn="l" defTabSz="932863" rtl="0" eaLnBrk="1" latinLnBrk="0" hangingPunct="1">
        <a:defRPr sz="1800" kern="1200">
          <a:solidFill>
            <a:schemeClr val="tx1"/>
          </a:solidFill>
          <a:latin typeface="+mn-lt"/>
          <a:ea typeface="+mn-ea"/>
          <a:cs typeface="+mn-cs"/>
        </a:defRPr>
      </a:lvl6pPr>
      <a:lvl7pPr marL="2798590" algn="l" defTabSz="932863" rtl="0" eaLnBrk="1" latinLnBrk="0" hangingPunct="1">
        <a:defRPr sz="1800" kern="1200">
          <a:solidFill>
            <a:schemeClr val="tx1"/>
          </a:solidFill>
          <a:latin typeface="+mn-lt"/>
          <a:ea typeface="+mn-ea"/>
          <a:cs typeface="+mn-cs"/>
        </a:defRPr>
      </a:lvl7pPr>
      <a:lvl8pPr marL="3265022" algn="l" defTabSz="932863" rtl="0" eaLnBrk="1" latinLnBrk="0" hangingPunct="1">
        <a:defRPr sz="1800" kern="1200">
          <a:solidFill>
            <a:schemeClr val="tx1"/>
          </a:solidFill>
          <a:latin typeface="+mn-lt"/>
          <a:ea typeface="+mn-ea"/>
          <a:cs typeface="+mn-cs"/>
        </a:defRPr>
      </a:lvl8pPr>
      <a:lvl9pPr marL="3731453" algn="l" defTabSz="9328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20"/>
            </p:custDataLst>
            <p:extLst>
              <p:ext uri="{D42A27DB-BD31-4B8C-83A1-F6EECF244321}">
                <p14:modId xmlns:p14="http://schemas.microsoft.com/office/powerpoint/2010/main" val="1038017568"/>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22" imgW="270" imgH="270" progId="TCLayout.ActiveDocument.1">
                  <p:embed/>
                </p:oleObj>
              </mc:Choice>
              <mc:Fallback>
                <p:oleObj name="think-cell Slide" r:id="rId22" imgW="270" imgH="270" progId="TCLayout.ActiveDocument.1">
                  <p:embed/>
                  <p:pic>
                    <p:nvPicPr>
                      <p:cNvPr id="8" name="Object 7" hidden="1"/>
                      <p:cNvPicPr/>
                      <p:nvPr/>
                    </p:nvPicPr>
                    <p:blipFill>
                      <a:blip r:embed="rId23"/>
                      <a:stretch>
                        <a:fillRect/>
                      </a:stretch>
                    </p:blipFill>
                    <p:spPr>
                      <a:xfrm>
                        <a:off x="2118" y="1588"/>
                        <a:ext cx="2117" cy="1588"/>
                      </a:xfrm>
                      <a:prstGeom prst="rect">
                        <a:avLst/>
                      </a:prstGeom>
                    </p:spPr>
                  </p:pic>
                </p:oleObj>
              </mc:Fallback>
            </mc:AlternateContent>
          </a:graphicData>
        </a:graphic>
      </p:graphicFrame>
      <p:grpSp>
        <p:nvGrpSpPr>
          <p:cNvPr id="4" name="Group 3">
            <a:extLst>
              <a:ext uri="{FF2B5EF4-FFF2-40B4-BE49-F238E27FC236}">
                <a16:creationId xmlns:a16="http://schemas.microsoft.com/office/drawing/2014/main" id="{C2E797EC-78C2-4CB0-8EBF-9B6930F958C7}"/>
              </a:ext>
            </a:extLst>
          </p:cNvPr>
          <p:cNvGrpSpPr/>
          <p:nvPr userDrawn="1"/>
        </p:nvGrpSpPr>
        <p:grpSpPr>
          <a:xfrm>
            <a:off x="1" y="6565612"/>
            <a:ext cx="12191999" cy="292388"/>
            <a:chOff x="1" y="3246406"/>
            <a:chExt cx="9143999" cy="436455"/>
          </a:xfrm>
        </p:grpSpPr>
        <p:sp>
          <p:nvSpPr>
            <p:cNvPr id="13" name="TitleTopPlaceholder">
              <a:extLst>
                <a:ext uri="{FF2B5EF4-FFF2-40B4-BE49-F238E27FC236}">
                  <a16:creationId xmlns:a16="http://schemas.microsoft.com/office/drawing/2014/main" id="{F0A848F1-DF84-42D1-8D59-2294D99D43D1}"/>
                </a:ext>
              </a:extLst>
            </p:cNvPr>
            <p:cNvSpPr>
              <a:spLocks noChangeArrowheads="1"/>
            </p:cNvSpPr>
            <p:nvPr userDrawn="1"/>
          </p:nvSpPr>
          <p:spPr bwMode="ltGray">
            <a:xfrm>
              <a:off x="2125654" y="3246406"/>
              <a:ext cx="2125653"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4" name="TitleTopPlaceholder">
              <a:extLst>
                <a:ext uri="{FF2B5EF4-FFF2-40B4-BE49-F238E27FC236}">
                  <a16:creationId xmlns:a16="http://schemas.microsoft.com/office/drawing/2014/main" id="{F110B6E9-4F9C-48BC-85E1-46543045340D}"/>
                </a:ext>
              </a:extLst>
            </p:cNvPr>
            <p:cNvSpPr>
              <a:spLocks noChangeArrowheads="1"/>
            </p:cNvSpPr>
            <p:nvPr userDrawn="1"/>
          </p:nvSpPr>
          <p:spPr bwMode="ltGray">
            <a:xfrm>
              <a:off x="1" y="3246406"/>
              <a:ext cx="2125653"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5" name="TitleTopPlaceholder">
              <a:extLst>
                <a:ext uri="{FF2B5EF4-FFF2-40B4-BE49-F238E27FC236}">
                  <a16:creationId xmlns:a16="http://schemas.microsoft.com/office/drawing/2014/main" id="{6F721DB0-1D80-41F3-97D9-FCA44AA8F960}"/>
                </a:ext>
              </a:extLst>
            </p:cNvPr>
            <p:cNvSpPr>
              <a:spLocks noChangeArrowheads="1"/>
            </p:cNvSpPr>
            <p:nvPr userDrawn="1"/>
          </p:nvSpPr>
          <p:spPr bwMode="ltGray">
            <a:xfrm>
              <a:off x="3886006" y="3246406"/>
              <a:ext cx="5257994"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grpSp>
      <p:sp>
        <p:nvSpPr>
          <p:cNvPr id="7" name="Rectangle 6" hidden="1"/>
          <p:cNvSpPr/>
          <p:nvPr userDrawn="1">
            <p:custDataLst>
              <p:tags r:id="rId21"/>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Placeholder 1"/>
          <p:cNvSpPr>
            <a:spLocks noGrp="1"/>
          </p:cNvSpPr>
          <p:nvPr>
            <p:ph type="title"/>
          </p:nvPr>
        </p:nvSpPr>
        <p:spPr>
          <a:xfrm>
            <a:off x="231648" y="237744"/>
            <a:ext cx="11684000" cy="292388"/>
          </a:xfrm>
          <a:prstGeom prst="rect">
            <a:avLst/>
          </a:prstGeom>
        </p:spPr>
        <p:txBody>
          <a:bodyPr vert="horz" wrap="square" lIns="0" tIns="0" rIns="0" bIns="0" rtlCol="0" anchor="ctr">
            <a:spAutoFit/>
          </a:bodyPr>
          <a:lstStyle/>
          <a:p>
            <a:r>
              <a:rPr lang="en-US"/>
              <a:t>Click to edit Master title style</a:t>
            </a:r>
          </a:p>
        </p:txBody>
      </p:sp>
      <p:sp>
        <p:nvSpPr>
          <p:cNvPr id="3" name="Text Placeholder 2"/>
          <p:cNvSpPr>
            <a:spLocks noGrp="1"/>
          </p:cNvSpPr>
          <p:nvPr>
            <p:ph type="body" idx="1"/>
          </p:nvPr>
        </p:nvSpPr>
        <p:spPr>
          <a:xfrm>
            <a:off x="711200" y="914401"/>
            <a:ext cx="3869008" cy="1200329"/>
          </a:xfrm>
          <a:prstGeom prst="rect">
            <a:avLst/>
          </a:prstGeom>
        </p:spPr>
        <p:txBody>
          <a:bodyPr vert="horz" wrap="square"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Slide Number"/>
          <p:cNvSpPr txBox="1">
            <a:spLocks/>
          </p:cNvSpPr>
          <p:nvPr userDrawn="1"/>
        </p:nvSpPr>
        <p:spPr bwMode="auto">
          <a:xfrm>
            <a:off x="11842231" y="6634862"/>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z="1000" smtClean="0">
                <a:solidFill>
                  <a:schemeClr val="bg2"/>
                </a:solidFill>
                <a:latin typeface="Arial"/>
              </a:rPr>
              <a:pPr algn="r" fontAlgn="base">
                <a:spcBef>
                  <a:spcPct val="0"/>
                </a:spcBef>
                <a:spcAft>
                  <a:spcPct val="0"/>
                </a:spcAft>
              </a:pPr>
              <a:t>‹#›</a:t>
            </a:fld>
            <a:endParaRPr lang="en-US" sz="1000">
              <a:solidFill>
                <a:schemeClr val="bg2"/>
              </a:solidFill>
              <a:latin typeface="Arial"/>
            </a:endParaRPr>
          </a:p>
        </p:txBody>
      </p:sp>
    </p:spTree>
    <p:extLst>
      <p:ext uri="{BB962C8B-B14F-4D97-AF65-F5344CB8AC3E}">
        <p14:creationId xmlns:p14="http://schemas.microsoft.com/office/powerpoint/2010/main" val="2979210164"/>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4871" r:id="rId12"/>
    <p:sldLayoutId id="2147484872" r:id="rId13"/>
    <p:sldLayoutId id="2147483737" r:id="rId14"/>
    <p:sldLayoutId id="2147483738" r:id="rId15"/>
    <p:sldLayoutId id="2147483739" r:id="rId16"/>
    <p:sldLayoutId id="2147484870" r:id="rId17"/>
    <p:sldLayoutId id="2147484875" r:id="rId18"/>
  </p:sldLayoutIdLst>
  <p:hf hdr="0" dt="0"/>
  <p:txStyles>
    <p:title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0"/>
            </p:custDataLst>
          </p:nvPr>
        </p:nvGraphicFramePr>
        <p:xfrm>
          <a:off x="0" y="0"/>
          <a:ext cx="215979" cy="161974"/>
        </p:xfrm>
        <a:graphic>
          <a:graphicData uri="http://schemas.openxmlformats.org/presentationml/2006/ole">
            <mc:AlternateContent xmlns:mc="http://schemas.openxmlformats.org/markup-compatibility/2006">
              <mc:Choice xmlns:v="urn:schemas-microsoft-com:vml" Requires="v">
                <p:oleObj name="think-cell Slide" r:id="rId36" imgW="270" imgH="270" progId="TCLayout.ActiveDocument.1">
                  <p:embed/>
                </p:oleObj>
              </mc:Choice>
              <mc:Fallback>
                <p:oleObj name="think-cell Slide" r:id="rId36" imgW="270" imgH="270" progId="TCLayout.ActiveDocument.1">
                  <p:embed/>
                  <p:pic>
                    <p:nvPicPr>
                      <p:cNvPr id="2" name="Object 1" hidden="1"/>
                      <p:cNvPicPr/>
                      <p:nvPr/>
                    </p:nvPicPr>
                    <p:blipFill>
                      <a:blip r:embed="rId37"/>
                      <a:stretch>
                        <a:fillRect/>
                      </a:stretch>
                    </p:blipFill>
                    <p:spPr>
                      <a:xfrm>
                        <a:off x="0" y="0"/>
                        <a:ext cx="215979" cy="161974"/>
                      </a:xfrm>
                      <a:prstGeom prst="rect">
                        <a:avLst/>
                      </a:prstGeom>
                    </p:spPr>
                  </p:pic>
                </p:oleObj>
              </mc:Fallback>
            </mc:AlternateContent>
          </a:graphicData>
        </a:graphic>
      </p:graphicFrame>
      <p:grpSp>
        <p:nvGrpSpPr>
          <p:cNvPr id="58" name="Group 57"/>
          <p:cNvGrpSpPr/>
          <p:nvPr/>
        </p:nvGrpSpPr>
        <p:grpSpPr bwMode="ltGray">
          <a:xfrm>
            <a:off x="3" y="6565688"/>
            <a:ext cx="12191999" cy="292313"/>
            <a:chOff x="-476250" y="1078229"/>
            <a:chExt cx="9437688" cy="475297"/>
          </a:xfrm>
        </p:grpSpPr>
        <p:sp>
          <p:nvSpPr>
            <p:cNvPr id="59" name="TitleTopPlaceholder"/>
            <p:cNvSpPr>
              <a:spLocks noChangeArrowheads="1"/>
            </p:cNvSpPr>
            <p:nvPr/>
          </p:nvSpPr>
          <p:spPr bwMode="ltGray">
            <a:xfrm>
              <a:off x="1717675" y="1078230"/>
              <a:ext cx="2193925" cy="474345"/>
            </a:xfrm>
            <a:prstGeom prst="rect">
              <a:avLst/>
            </a:prstGeom>
            <a:solidFill>
              <a:schemeClr val="accent4">
                <a:alpha val="77000"/>
              </a:schemeClr>
            </a:solidFill>
            <a:ln w="9525">
              <a:noFill/>
              <a:miter lim="800000"/>
              <a:headEnd/>
              <a:tailEnd/>
            </a:ln>
            <a:effectLst/>
          </p:spPr>
          <p:txBody>
            <a:bodyPr wrap="none" anchor="ctr"/>
            <a:lstStyle/>
            <a:p>
              <a:pPr fontAlgn="base">
                <a:spcBef>
                  <a:spcPct val="0"/>
                </a:spcBef>
                <a:spcAft>
                  <a:spcPct val="0"/>
                </a:spcAft>
              </a:pPr>
              <a:endParaRPr lang="en-US" sz="1600">
                <a:solidFill>
                  <a:srgbClr val="000000"/>
                </a:solidFill>
              </a:endParaRPr>
            </a:p>
          </p:txBody>
        </p:sp>
        <p:sp>
          <p:nvSpPr>
            <p:cNvPr id="60" name="TitleTopPlaceholder"/>
            <p:cNvSpPr>
              <a:spLocks noChangeArrowheads="1"/>
            </p:cNvSpPr>
            <p:nvPr/>
          </p:nvSpPr>
          <p:spPr bwMode="ltGray">
            <a:xfrm>
              <a:off x="-476250" y="1078229"/>
              <a:ext cx="2193925" cy="474345"/>
            </a:xfrm>
            <a:prstGeom prst="rect">
              <a:avLst/>
            </a:prstGeom>
            <a:solidFill>
              <a:srgbClr val="FFC000">
                <a:alpha val="80000"/>
              </a:srgbClr>
            </a:solidFill>
            <a:ln w="9525">
              <a:noFill/>
              <a:miter lim="800000"/>
              <a:headEnd/>
              <a:tailEnd/>
            </a:ln>
            <a:effectLst/>
          </p:spPr>
          <p:txBody>
            <a:bodyPr wrap="none" anchor="ctr"/>
            <a:lstStyle/>
            <a:p>
              <a:pPr fontAlgn="base">
                <a:spcBef>
                  <a:spcPct val="0"/>
                </a:spcBef>
                <a:spcAft>
                  <a:spcPct val="0"/>
                </a:spcAft>
              </a:pPr>
              <a:endParaRPr lang="en-US" sz="1600">
                <a:solidFill>
                  <a:srgbClr val="000000"/>
                </a:solidFill>
              </a:endParaRPr>
            </a:p>
          </p:txBody>
        </p:sp>
        <p:sp>
          <p:nvSpPr>
            <p:cNvPr id="61" name="TitleTopPlaceholder"/>
            <p:cNvSpPr>
              <a:spLocks noChangeArrowheads="1"/>
            </p:cNvSpPr>
            <p:nvPr/>
          </p:nvSpPr>
          <p:spPr bwMode="ltGray">
            <a:xfrm>
              <a:off x="3534567" y="1079181"/>
              <a:ext cx="5426871" cy="474345"/>
            </a:xfrm>
            <a:prstGeom prst="rect">
              <a:avLst/>
            </a:prstGeom>
            <a:solidFill>
              <a:srgbClr val="009900">
                <a:alpha val="69000"/>
              </a:srgbClr>
            </a:solidFill>
            <a:ln w="9525">
              <a:noFill/>
              <a:miter lim="800000"/>
              <a:headEnd/>
              <a:tailEnd/>
            </a:ln>
            <a:effectLst/>
          </p:spPr>
          <p:txBody>
            <a:bodyPr wrap="none" anchor="ctr"/>
            <a:lstStyle/>
            <a:p>
              <a:pPr fontAlgn="base">
                <a:spcBef>
                  <a:spcPct val="0"/>
                </a:spcBef>
                <a:spcAft>
                  <a:spcPct val="0"/>
                </a:spcAft>
              </a:pPr>
              <a:endParaRPr lang="en-US" sz="1600">
                <a:solidFill>
                  <a:srgbClr val="000000"/>
                </a:solidFill>
              </a:endParaRPr>
            </a:p>
          </p:txBody>
        </p:sp>
      </p:grpSp>
      <p:sp>
        <p:nvSpPr>
          <p:cNvPr id="1036" name="Rectangle 286"/>
          <p:cNvSpPr>
            <a:spLocks noGrp="1" noChangeArrowheads="1"/>
          </p:cNvSpPr>
          <p:nvPr>
            <p:ph type="body" idx="1"/>
          </p:nvPr>
        </p:nvSpPr>
        <p:spPr bwMode="auto">
          <a:xfrm>
            <a:off x="1976208" y="1990667"/>
            <a:ext cx="5853024" cy="125611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Title Placeholder 2"/>
          <p:cNvSpPr>
            <a:spLocks noGrp="1" noChangeArrowheads="1"/>
          </p:cNvSpPr>
          <p:nvPr>
            <p:ph type="title"/>
          </p:nvPr>
        </p:nvSpPr>
        <p:spPr bwMode="auto">
          <a:xfrm>
            <a:off x="233261" y="234864"/>
            <a:ext cx="10738233" cy="298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title style</a:t>
            </a:r>
          </a:p>
        </p:txBody>
      </p:sp>
      <p:sp>
        <p:nvSpPr>
          <p:cNvPr id="10" name="McK 1. On-page tracker" hidden="1"/>
          <p:cNvSpPr>
            <a:spLocks noChangeArrowheads="1"/>
          </p:cNvSpPr>
          <p:nvPr/>
        </p:nvSpPr>
        <p:spPr bwMode="auto">
          <a:xfrm>
            <a:off x="233259" y="27536"/>
            <a:ext cx="1168952" cy="219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fontAlgn="base">
              <a:spcBef>
                <a:spcPct val="0"/>
              </a:spcBef>
              <a:spcAft>
                <a:spcPct val="0"/>
              </a:spcAft>
            </a:pPr>
            <a:r>
              <a:rPr lang="en-US" sz="1400">
                <a:solidFill>
                  <a:srgbClr val="808080"/>
                </a:solidFill>
              </a:rPr>
              <a:t>TRACKER</a:t>
            </a:r>
          </a:p>
        </p:txBody>
      </p:sp>
      <p:sp>
        <p:nvSpPr>
          <p:cNvPr id="11" name="McK 3. Unit of measure" hidden="1"/>
          <p:cNvSpPr txBox="1">
            <a:spLocks noChangeArrowheads="1"/>
          </p:cNvSpPr>
          <p:nvPr/>
        </p:nvSpPr>
        <p:spPr bwMode="auto">
          <a:xfrm>
            <a:off x="233260" y="542617"/>
            <a:ext cx="10738233" cy="251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600">
                <a:solidFill>
                  <a:srgbClr val="808080"/>
                </a:solidFill>
                <a:latin typeface="Arial"/>
              </a:rPr>
              <a:t>Unit of measure</a:t>
            </a:r>
          </a:p>
        </p:txBody>
      </p:sp>
      <p:grpSp>
        <p:nvGrpSpPr>
          <p:cNvPr id="12" name="McK Slide Elements" hidden="1"/>
          <p:cNvGrpSpPr>
            <a:grpSpLocks/>
          </p:cNvGrpSpPr>
          <p:nvPr/>
        </p:nvGrpSpPr>
        <p:grpSpPr bwMode="auto">
          <a:xfrm>
            <a:off x="233259" y="6086392"/>
            <a:ext cx="11732172" cy="413035"/>
            <a:chOff x="75" y="3895"/>
            <a:chExt cx="689" cy="255"/>
          </a:xfrm>
        </p:grpSpPr>
        <p:sp>
          <p:nvSpPr>
            <p:cNvPr id="13" name="McK 4. Footnote"/>
            <p:cNvSpPr txBox="1">
              <a:spLocks noChangeArrowheads="1"/>
            </p:cNvSpPr>
            <p:nvPr/>
          </p:nvSpPr>
          <p:spPr bwMode="auto">
            <a:xfrm>
              <a:off x="75" y="3895"/>
              <a:ext cx="689" cy="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000">
                  <a:solidFill>
                    <a:srgbClr val="000000"/>
                  </a:solidFill>
                  <a:latin typeface="Arial"/>
                </a:rPr>
                <a:t>1 Footnote</a:t>
              </a:r>
            </a:p>
          </p:txBody>
        </p:sp>
        <p:sp>
          <p:nvSpPr>
            <p:cNvPr id="14" name="McK 5. Source"/>
            <p:cNvSpPr>
              <a:spLocks noChangeArrowheads="1"/>
            </p:cNvSpPr>
            <p:nvPr/>
          </p:nvSpPr>
          <p:spPr bwMode="auto">
            <a:xfrm>
              <a:off x="75" y="4053"/>
              <a:ext cx="689" cy="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marL="621910" indent="-621910" defTabSz="913429" fontAlgn="base">
                <a:spcBef>
                  <a:spcPct val="0"/>
                </a:spcBef>
                <a:spcAft>
                  <a:spcPct val="0"/>
                </a:spcAft>
                <a:tabLst>
                  <a:tab pos="625148" algn="l"/>
                </a:tabLst>
              </a:pPr>
              <a:r>
                <a:rPr lang="en-US" sz="1000">
                  <a:solidFill>
                    <a:srgbClr val="000000"/>
                  </a:solidFill>
                </a:rPr>
                <a:t>SOURCE: Source</a:t>
              </a:r>
            </a:p>
          </p:txBody>
        </p:sp>
      </p:grpSp>
      <p:grpSp>
        <p:nvGrpSpPr>
          <p:cNvPr id="15" name="ACET" hidden="1"/>
          <p:cNvGrpSpPr>
            <a:grpSpLocks/>
          </p:cNvGrpSpPr>
          <p:nvPr/>
        </p:nvGrpSpPr>
        <p:grpSpPr bwMode="auto">
          <a:xfrm>
            <a:off x="1976208" y="1150019"/>
            <a:ext cx="5801189" cy="518318"/>
            <a:chOff x="915" y="710"/>
            <a:chExt cx="2686" cy="320"/>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710"/>
              <a:ext cx="2686" cy="320"/>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1600" b="1">
                  <a:solidFill>
                    <a:srgbClr val="000000"/>
                  </a:solidFill>
                </a:rPr>
                <a:t>Title</a:t>
              </a:r>
            </a:p>
            <a:p>
              <a:pPr fontAlgn="base">
                <a:spcBef>
                  <a:spcPct val="0"/>
                </a:spcBef>
                <a:spcAft>
                  <a:spcPct val="0"/>
                </a:spcAft>
              </a:pPr>
              <a:r>
                <a:rPr lang="en-US" sz="1600">
                  <a:solidFill>
                    <a:srgbClr val="808080"/>
                  </a:solidFill>
                </a:rPr>
                <a:t>Unit of measure</a:t>
              </a:r>
            </a:p>
          </p:txBody>
        </p:sp>
      </p:grpSp>
      <p:grpSp>
        <p:nvGrpSpPr>
          <p:cNvPr id="63" name="LegendBoxes" hidden="1"/>
          <p:cNvGrpSpPr>
            <a:grpSpLocks/>
          </p:cNvGrpSpPr>
          <p:nvPr/>
        </p:nvGrpSpPr>
        <p:grpSpPr bwMode="auto">
          <a:xfrm>
            <a:off x="9932635" y="275440"/>
            <a:ext cx="1038859" cy="1017201"/>
            <a:chOff x="4936" y="176"/>
            <a:chExt cx="481" cy="628"/>
          </a:xfrm>
        </p:grpSpPr>
        <p:sp>
          <p:nvSpPr>
            <p:cNvPr id="64" name="Legend1"/>
            <p:cNvSpPr>
              <a:spLocks noChangeArrowheads="1"/>
            </p:cNvSpPr>
            <p:nvPr/>
          </p:nvSpPr>
          <p:spPr bwMode="auto">
            <a:xfrm>
              <a:off x="5096" y="17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65"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66" name="Legend2"/>
            <p:cNvSpPr>
              <a:spLocks noChangeArrowheads="1"/>
            </p:cNvSpPr>
            <p:nvPr/>
          </p:nvSpPr>
          <p:spPr bwMode="auto">
            <a:xfrm>
              <a:off x="5096" y="34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67"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68" name="Legend3"/>
            <p:cNvSpPr>
              <a:spLocks noChangeArrowheads="1"/>
            </p:cNvSpPr>
            <p:nvPr/>
          </p:nvSpPr>
          <p:spPr bwMode="auto">
            <a:xfrm>
              <a:off x="5096" y="517"/>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69"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70" name="Legend4"/>
            <p:cNvSpPr>
              <a:spLocks noChangeArrowheads="1"/>
            </p:cNvSpPr>
            <p:nvPr/>
          </p:nvSpPr>
          <p:spPr bwMode="auto">
            <a:xfrm>
              <a:off x="5096" y="688"/>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71"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nvGrpSpPr>
          <p:cNvPr id="72" name="LegendLines" hidden="1"/>
          <p:cNvGrpSpPr>
            <a:grpSpLocks/>
          </p:cNvGrpSpPr>
          <p:nvPr/>
        </p:nvGrpSpPr>
        <p:grpSpPr bwMode="auto">
          <a:xfrm>
            <a:off x="9513638" y="275439"/>
            <a:ext cx="1457857" cy="745084"/>
            <a:chOff x="4750" y="176"/>
            <a:chExt cx="675" cy="460"/>
          </a:xfrm>
        </p:grpSpPr>
        <p:sp>
          <p:nvSpPr>
            <p:cNvPr id="73" name="LineLegend1"/>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00">
                <a:solidFill>
                  <a:srgbClr val="000000"/>
                </a:solidFill>
              </a:endParaRPr>
            </a:p>
          </p:txBody>
        </p:sp>
        <p:sp>
          <p:nvSpPr>
            <p:cNvPr id="74" name="LineLegend2"/>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00">
                <a:solidFill>
                  <a:srgbClr val="000000"/>
                </a:solidFill>
              </a:endParaRPr>
            </a:p>
          </p:txBody>
        </p:sp>
        <p:sp>
          <p:nvSpPr>
            <p:cNvPr id="75" name="LineLegend3"/>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00">
                <a:solidFill>
                  <a:srgbClr val="000000"/>
                </a:solidFill>
              </a:endParaRPr>
            </a:p>
          </p:txBody>
        </p:sp>
        <p:sp>
          <p:nvSpPr>
            <p:cNvPr id="76" name="Legend1"/>
            <p:cNvSpPr>
              <a:spLocks noChangeArrowheads="1"/>
            </p:cNvSpPr>
            <p:nvPr/>
          </p:nvSpPr>
          <p:spPr bwMode="auto">
            <a:xfrm>
              <a:off x="5104" y="17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77" name="Legend2"/>
            <p:cNvSpPr>
              <a:spLocks noChangeArrowheads="1"/>
            </p:cNvSpPr>
            <p:nvPr/>
          </p:nvSpPr>
          <p:spPr bwMode="auto">
            <a:xfrm>
              <a:off x="5104" y="344"/>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78" name="Legend3"/>
            <p:cNvSpPr>
              <a:spLocks noChangeArrowheads="1"/>
            </p:cNvSpPr>
            <p:nvPr/>
          </p:nvSpPr>
          <p:spPr bwMode="auto">
            <a:xfrm>
              <a:off x="5104" y="520"/>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grpSp>
      <p:grpSp>
        <p:nvGrpSpPr>
          <p:cNvPr id="79" name="McKSticker" hidden="1"/>
          <p:cNvGrpSpPr/>
          <p:nvPr/>
        </p:nvGrpSpPr>
        <p:grpSpPr bwMode="auto">
          <a:xfrm>
            <a:off x="9519988" y="275438"/>
            <a:ext cx="1451507" cy="216680"/>
            <a:chOff x="7673880" y="285750"/>
            <a:chExt cx="1066895" cy="212366"/>
          </a:xfrm>
        </p:grpSpPr>
        <p:sp>
          <p:nvSpPr>
            <p:cNvPr id="80" name="StickerRectangle"/>
            <p:cNvSpPr>
              <a:spLocks noChangeArrowheads="1"/>
            </p:cNvSpPr>
            <p:nvPr/>
          </p:nvSpPr>
          <p:spPr bwMode="auto">
            <a:xfrm>
              <a:off x="7673880" y="285750"/>
              <a:ext cx="1066895" cy="212366"/>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913526" fontAlgn="base">
                <a:spcBef>
                  <a:spcPct val="0"/>
                </a:spcBef>
                <a:spcAft>
                  <a:spcPct val="0"/>
                </a:spcAft>
                <a:buClr>
                  <a:srgbClr val="000000"/>
                </a:buClr>
              </a:pPr>
              <a:r>
                <a:rPr lang="en-US" sz="1200">
                  <a:solidFill>
                    <a:srgbClr val="808080"/>
                  </a:solidFill>
                </a:rPr>
                <a:t>PRELIMINARY</a:t>
              </a:r>
            </a:p>
          </p:txBody>
        </p:sp>
        <p:cxnSp>
          <p:nvCxnSpPr>
            <p:cNvPr id="81" name="AutoShape 31"/>
            <p:cNvCxnSpPr>
              <a:cxnSpLocks noChangeShapeType="1"/>
              <a:stCxn id="80" idx="2"/>
              <a:endCxn id="80" idx="4"/>
            </p:cNvCxnSpPr>
            <p:nvPr/>
          </p:nvCxnSpPr>
          <p:spPr bwMode="auto">
            <a:xfrm>
              <a:off x="7673880" y="285750"/>
              <a:ext cx="0" cy="212366"/>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82" name="AutoShape 32"/>
            <p:cNvCxnSpPr>
              <a:cxnSpLocks noChangeShapeType="1"/>
              <a:stCxn id="80" idx="4"/>
              <a:endCxn id="80" idx="6"/>
            </p:cNvCxnSpPr>
            <p:nvPr/>
          </p:nvCxnSpPr>
          <p:spPr bwMode="auto">
            <a:xfrm>
              <a:off x="7673880" y="498116"/>
              <a:ext cx="1066895"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83" name="LegendMoons" hidden="1"/>
          <p:cNvGrpSpPr/>
          <p:nvPr/>
        </p:nvGrpSpPr>
        <p:grpSpPr bwMode="auto">
          <a:xfrm>
            <a:off x="9841698" y="275438"/>
            <a:ext cx="1129796" cy="1333054"/>
            <a:chOff x="6655594" y="273840"/>
            <a:chExt cx="830430" cy="1306516"/>
          </a:xfrm>
        </p:grpSpPr>
        <p:grpSp>
          <p:nvGrpSpPr>
            <p:cNvPr id="84" name="MoonLegend1"/>
            <p:cNvGrpSpPr>
              <a:grpSpLocks noChangeAspect="1"/>
            </p:cNvGrpSpPr>
            <p:nvPr>
              <p:custDataLst>
                <p:tags r:id="rId21"/>
              </p:custDataLst>
            </p:nvPr>
          </p:nvGrpSpPr>
          <p:grpSpPr bwMode="auto">
            <a:xfrm>
              <a:off x="6655594" y="273840"/>
              <a:ext cx="209550" cy="209551"/>
              <a:chOff x="4533" y="183"/>
              <a:chExt cx="144" cy="144"/>
            </a:xfrm>
          </p:grpSpPr>
          <p:sp>
            <p:nvSpPr>
              <p:cNvPr id="102" name="Oval 38"/>
              <p:cNvSpPr>
                <a:spLocks noChangeAspect="1" noChangeArrowheads="1"/>
              </p:cNvSpPr>
              <p:nvPr>
                <p:custDataLst>
                  <p:tags r:id="rId34"/>
                </p:custDataLst>
              </p:nvPr>
            </p:nvSpPr>
            <p:spPr bwMode="auto">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103" name="Arc 39"/>
              <p:cNvSpPr>
                <a:spLocks noChangeAspect="1"/>
              </p:cNvSpPr>
              <p:nvPr>
                <p:custDataLst>
                  <p:tags r:id="rId35"/>
                </p:custDataLst>
              </p:nvPr>
            </p:nvSpPr>
            <p:spPr bwMode="auto">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nvGrpSpPr>
            <p:cNvPr id="85" name="MoonLegend2"/>
            <p:cNvGrpSpPr>
              <a:grpSpLocks noChangeAspect="1"/>
            </p:cNvGrpSpPr>
            <p:nvPr>
              <p:custDataLst>
                <p:tags r:id="rId22"/>
              </p:custDataLst>
            </p:nvPr>
          </p:nvGrpSpPr>
          <p:grpSpPr bwMode="auto">
            <a:xfrm>
              <a:off x="6655594" y="548081"/>
              <a:ext cx="209550" cy="209551"/>
              <a:chOff x="1694" y="2044"/>
              <a:chExt cx="160" cy="160"/>
            </a:xfrm>
          </p:grpSpPr>
          <p:sp>
            <p:nvSpPr>
              <p:cNvPr id="100" name="Oval 41"/>
              <p:cNvSpPr>
                <a:spLocks noChangeAspect="1" noChangeArrowheads="1"/>
              </p:cNvSpPr>
              <p:nvPr>
                <p:custDataLst>
                  <p:tags r:id="rId32"/>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101" name="Arc 42"/>
              <p:cNvSpPr>
                <a:spLocks noChangeAspect="1"/>
              </p:cNvSpPr>
              <p:nvPr>
                <p:custDataLst>
                  <p:tags r:id="rId33"/>
                </p:custDataLst>
              </p:nvPr>
            </p:nvSpPr>
            <p:spPr bwMode="auto">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nvGrpSpPr>
            <p:cNvPr id="86" name="MoonLegend4"/>
            <p:cNvGrpSpPr>
              <a:grpSpLocks noChangeAspect="1"/>
            </p:cNvGrpSpPr>
            <p:nvPr>
              <p:custDataLst>
                <p:tags r:id="rId23"/>
              </p:custDataLst>
            </p:nvPr>
          </p:nvGrpSpPr>
          <p:grpSpPr bwMode="auto">
            <a:xfrm>
              <a:off x="6655594" y="1096563"/>
              <a:ext cx="209550" cy="209551"/>
              <a:chOff x="4495" y="1198"/>
              <a:chExt cx="160" cy="160"/>
            </a:xfrm>
          </p:grpSpPr>
          <p:sp>
            <p:nvSpPr>
              <p:cNvPr id="98" name="Oval 47"/>
              <p:cNvSpPr>
                <a:spLocks noChangeAspect="1" noChangeArrowheads="1"/>
              </p:cNvSpPr>
              <p:nvPr>
                <p:custDataLst>
                  <p:tags r:id="rId30"/>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99" name="Arc 48"/>
              <p:cNvSpPr>
                <a:spLocks noChangeAspect="1"/>
              </p:cNvSpPr>
              <p:nvPr>
                <p:custDataLst>
                  <p:tags r:id="rId31"/>
                </p:custDataLst>
              </p:nvPr>
            </p:nvSpPr>
            <p:spPr bwMode="auto">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nvGrpSpPr>
            <p:cNvPr id="87" name="MoonLegend5"/>
            <p:cNvGrpSpPr>
              <a:grpSpLocks noChangeAspect="1"/>
            </p:cNvGrpSpPr>
            <p:nvPr>
              <p:custDataLst>
                <p:tags r:id="rId24"/>
              </p:custDataLst>
            </p:nvPr>
          </p:nvGrpSpPr>
          <p:grpSpPr bwMode="auto">
            <a:xfrm>
              <a:off x="6655594" y="1370805"/>
              <a:ext cx="209550" cy="209551"/>
              <a:chOff x="4495" y="1440"/>
              <a:chExt cx="160" cy="160"/>
            </a:xfrm>
          </p:grpSpPr>
          <p:sp>
            <p:nvSpPr>
              <p:cNvPr id="96" name="Oval 50"/>
              <p:cNvSpPr>
                <a:spLocks noChangeAspect="1" noChangeArrowheads="1"/>
              </p:cNvSpPr>
              <p:nvPr>
                <p:custDataLst>
                  <p:tags r:id="rId28"/>
                </p:custDataLst>
              </p:nvPr>
            </p:nvSpPr>
            <p:spPr bwMode="auto">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97" name="Oval 51"/>
              <p:cNvSpPr>
                <a:spLocks noChangeAspect="1" noChangeArrowheads="1"/>
              </p:cNvSpPr>
              <p:nvPr>
                <p:custDataLst>
                  <p:tags r:id="rId29"/>
                </p:custDataLst>
              </p:nvPr>
            </p:nvSpPr>
            <p:spPr bwMode="auto">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sp>
          <p:nvSpPr>
            <p:cNvPr id="88" name="Legend1"/>
            <p:cNvSpPr>
              <a:spLocks noChangeArrowheads="1"/>
            </p:cNvSpPr>
            <p:nvPr/>
          </p:nvSpPr>
          <p:spPr bwMode="auto">
            <a:xfrm>
              <a:off x="6976269" y="286540"/>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89" name="Legend2"/>
            <p:cNvSpPr>
              <a:spLocks noChangeArrowheads="1"/>
            </p:cNvSpPr>
            <p:nvPr/>
          </p:nvSpPr>
          <p:spPr bwMode="auto">
            <a:xfrm>
              <a:off x="6976269" y="561178"/>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90" name="Legend3"/>
            <p:cNvSpPr>
              <a:spLocks noChangeArrowheads="1"/>
            </p:cNvSpPr>
            <p:nvPr/>
          </p:nvSpPr>
          <p:spPr bwMode="auto">
            <a:xfrm>
              <a:off x="6976269" y="835817"/>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91" name="Legend4"/>
            <p:cNvSpPr>
              <a:spLocks noChangeArrowheads="1"/>
            </p:cNvSpPr>
            <p:nvPr/>
          </p:nvSpPr>
          <p:spPr bwMode="auto">
            <a:xfrm>
              <a:off x="6976269" y="1107280"/>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92" name="Legend5"/>
            <p:cNvSpPr>
              <a:spLocks noChangeArrowheads="1"/>
            </p:cNvSpPr>
            <p:nvPr/>
          </p:nvSpPr>
          <p:spPr bwMode="auto">
            <a:xfrm>
              <a:off x="6976269" y="1383505"/>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grpSp>
          <p:nvGrpSpPr>
            <p:cNvPr id="93" name="MoonLegend3"/>
            <p:cNvGrpSpPr>
              <a:grpSpLocks noChangeAspect="1"/>
            </p:cNvGrpSpPr>
            <p:nvPr>
              <p:custDataLst>
                <p:tags r:id="rId25"/>
              </p:custDataLst>
            </p:nvPr>
          </p:nvGrpSpPr>
          <p:grpSpPr bwMode="auto">
            <a:xfrm>
              <a:off x="6655594" y="822322"/>
              <a:ext cx="209550" cy="209551"/>
              <a:chOff x="4495" y="1198"/>
              <a:chExt cx="160" cy="160"/>
            </a:xfrm>
          </p:grpSpPr>
          <p:sp>
            <p:nvSpPr>
              <p:cNvPr id="94" name="Oval 47"/>
              <p:cNvSpPr>
                <a:spLocks noChangeAspect="1" noChangeArrowheads="1"/>
              </p:cNvSpPr>
              <p:nvPr>
                <p:custDataLst>
                  <p:tags r:id="rId26"/>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95" name="Arc 48"/>
              <p:cNvSpPr>
                <a:spLocks noChangeAspect="1"/>
              </p:cNvSpPr>
              <p:nvPr>
                <p:custDataLst>
                  <p:tags r:id="rId27"/>
                </p:custDataLst>
              </p:nvPr>
            </p:nvSpPr>
            <p:spPr bwMode="auto">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sp>
        <p:nvSpPr>
          <p:cNvPr id="104" name="Slide Number"/>
          <p:cNvSpPr txBox="1">
            <a:spLocks/>
          </p:cNvSpPr>
          <p:nvPr/>
        </p:nvSpPr>
        <p:spPr bwMode="auto">
          <a:xfrm>
            <a:off x="11745018" y="6633336"/>
            <a:ext cx="213725" cy="157014"/>
          </a:xfrm>
          <a:prstGeom prst="rect">
            <a:avLst/>
          </a:prstGeom>
        </p:spPr>
        <p:txBody>
          <a:bodyPr vert="horz" wrap="squar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z="1000" smtClean="0">
                <a:solidFill>
                  <a:srgbClr val="FFFFFF"/>
                </a:solidFill>
              </a:rPr>
              <a:pPr algn="r" fontAlgn="base">
                <a:spcBef>
                  <a:spcPct val="0"/>
                </a:spcBef>
                <a:spcAft>
                  <a:spcPct val="0"/>
                </a:spcAft>
              </a:pPr>
              <a:t>‹#›</a:t>
            </a:fld>
            <a:endParaRPr lang="en-US" sz="1000">
              <a:solidFill>
                <a:srgbClr val="FFFFFF"/>
              </a:solidFill>
            </a:endParaRPr>
          </a:p>
        </p:txBody>
      </p:sp>
      <p:pic>
        <p:nvPicPr>
          <p:cNvPr id="62" name="Picture 4" descr="http://upload.wikimedia.org/wikipedia/commons/thumb/8/82/Seal_of_Massachusetts.svg/2000px-Seal_of_Massachusetts.svg.png"/>
          <p:cNvPicPr>
            <a:picLocks noChangeAspect="1" noChangeArrowheads="1"/>
          </p:cNvPicPr>
          <p:nvPr/>
        </p:nvPicPr>
        <p:blipFill>
          <a:blip r:embed="rId38"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119954" y="135845"/>
            <a:ext cx="838789" cy="62905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3873318"/>
      </p:ext>
    </p:extLst>
  </p:cSld>
  <p:clrMap bg1="lt1" tx1="dk1" bg2="lt2" tx2="dk2" accent1="accent1" accent2="accent2" accent3="accent3" accent4="accent4" accent5="accent5" accent6="accent6" hlink="hlink" folHlink="folHlink"/>
  <p:sldLayoutIdLst>
    <p:sldLayoutId id="2147483683" r:id="rId1"/>
    <p:sldLayoutId id="2147483740" r:id="rId2"/>
    <p:sldLayoutId id="2147483741" r:id="rId3"/>
    <p:sldLayoutId id="2147483743" r:id="rId4"/>
    <p:sldLayoutId id="2147483744" r:id="rId5"/>
    <p:sldLayoutId id="2147483745" r:id="rId6"/>
    <p:sldLayoutId id="2147483746" r:id="rId7"/>
    <p:sldLayoutId id="2147483692" r:id="rId8"/>
    <p:sldLayoutId id="2147483760" r:id="rId9"/>
    <p:sldLayoutId id="2147483735" r:id="rId10"/>
    <p:sldLayoutId id="2147483736" r:id="rId11"/>
    <p:sldLayoutId id="2147483709" r:id="rId12"/>
    <p:sldLayoutId id="2147483751" r:id="rId13"/>
    <p:sldLayoutId id="2147484734" r:id="rId14"/>
    <p:sldLayoutId id="2147484822" r:id="rId15"/>
    <p:sldLayoutId id="2147484867" r:id="rId16"/>
    <p:sldLayoutId id="2147484873" r:id="rId17"/>
    <p:sldLayoutId id="2147484874" r:id="rId18"/>
  </p:sldLayoutIdLst>
  <p:txStyles>
    <p:titleStyle>
      <a:lvl1pPr algn="l" defTabSz="913429" rtl="0" eaLnBrk="1" fontAlgn="base" hangingPunct="1">
        <a:spcBef>
          <a:spcPct val="0"/>
        </a:spcBef>
        <a:spcAft>
          <a:spcPct val="0"/>
        </a:spcAft>
        <a:tabLst>
          <a:tab pos="275324" algn="l"/>
        </a:tabLst>
        <a:defRPr sz="1900" b="1" baseline="0">
          <a:solidFill>
            <a:srgbClr val="002060"/>
          </a:solidFill>
          <a:latin typeface="+mj-lt"/>
          <a:ea typeface="+mj-ea"/>
          <a:cs typeface="+mj-cs"/>
        </a:defRPr>
      </a:lvl1pPr>
      <a:lvl2pPr algn="l" defTabSz="913429" rtl="0" eaLnBrk="1" fontAlgn="base" hangingPunct="1">
        <a:spcBef>
          <a:spcPct val="0"/>
        </a:spcBef>
        <a:spcAft>
          <a:spcPct val="0"/>
        </a:spcAft>
        <a:defRPr sz="1900" b="1">
          <a:solidFill>
            <a:schemeClr val="tx2"/>
          </a:solidFill>
          <a:latin typeface="Arial" charset="0"/>
        </a:defRPr>
      </a:lvl2pPr>
      <a:lvl3pPr algn="l" defTabSz="913429" rtl="0" eaLnBrk="1" fontAlgn="base" hangingPunct="1">
        <a:spcBef>
          <a:spcPct val="0"/>
        </a:spcBef>
        <a:spcAft>
          <a:spcPct val="0"/>
        </a:spcAft>
        <a:defRPr sz="1900" b="1">
          <a:solidFill>
            <a:schemeClr val="tx2"/>
          </a:solidFill>
          <a:latin typeface="Arial" charset="0"/>
        </a:defRPr>
      </a:lvl3pPr>
      <a:lvl4pPr algn="l" defTabSz="913429" rtl="0" eaLnBrk="1" fontAlgn="base" hangingPunct="1">
        <a:spcBef>
          <a:spcPct val="0"/>
        </a:spcBef>
        <a:spcAft>
          <a:spcPct val="0"/>
        </a:spcAft>
        <a:defRPr sz="1900" b="1">
          <a:solidFill>
            <a:schemeClr val="tx2"/>
          </a:solidFill>
          <a:latin typeface="Arial" charset="0"/>
        </a:defRPr>
      </a:lvl4pPr>
      <a:lvl5pPr algn="l" defTabSz="913429" rtl="0" eaLnBrk="1" fontAlgn="base" hangingPunct="1">
        <a:spcBef>
          <a:spcPct val="0"/>
        </a:spcBef>
        <a:spcAft>
          <a:spcPct val="0"/>
        </a:spcAft>
        <a:defRPr sz="1900" b="1">
          <a:solidFill>
            <a:schemeClr val="tx2"/>
          </a:solidFill>
          <a:latin typeface="Arial" charset="0"/>
        </a:defRPr>
      </a:lvl5pPr>
      <a:lvl6pPr marL="466431" algn="l" defTabSz="913429" rtl="0" eaLnBrk="1" fontAlgn="base" hangingPunct="1">
        <a:spcBef>
          <a:spcPct val="0"/>
        </a:spcBef>
        <a:spcAft>
          <a:spcPct val="0"/>
        </a:spcAft>
        <a:defRPr sz="1900" b="1">
          <a:solidFill>
            <a:schemeClr val="tx2"/>
          </a:solidFill>
          <a:latin typeface="Arial" charset="0"/>
        </a:defRPr>
      </a:lvl6pPr>
      <a:lvl7pPr marL="932863" algn="l" defTabSz="913429" rtl="0" eaLnBrk="1" fontAlgn="base" hangingPunct="1">
        <a:spcBef>
          <a:spcPct val="0"/>
        </a:spcBef>
        <a:spcAft>
          <a:spcPct val="0"/>
        </a:spcAft>
        <a:defRPr sz="1900" b="1">
          <a:solidFill>
            <a:schemeClr val="tx2"/>
          </a:solidFill>
          <a:latin typeface="Arial" charset="0"/>
        </a:defRPr>
      </a:lvl7pPr>
      <a:lvl8pPr marL="1399295" algn="l" defTabSz="913429" rtl="0" eaLnBrk="1" fontAlgn="base" hangingPunct="1">
        <a:spcBef>
          <a:spcPct val="0"/>
        </a:spcBef>
        <a:spcAft>
          <a:spcPct val="0"/>
        </a:spcAft>
        <a:defRPr sz="1900" b="1">
          <a:solidFill>
            <a:schemeClr val="tx2"/>
          </a:solidFill>
          <a:latin typeface="Arial" charset="0"/>
        </a:defRPr>
      </a:lvl8pPr>
      <a:lvl9pPr marL="1865728" algn="l" defTabSz="913429" rtl="0" eaLnBrk="1" fontAlgn="base" hangingPunct="1">
        <a:spcBef>
          <a:spcPct val="0"/>
        </a:spcBef>
        <a:spcAft>
          <a:spcPct val="0"/>
        </a:spcAft>
        <a:defRPr sz="1900" b="1">
          <a:solidFill>
            <a:schemeClr val="tx2"/>
          </a:solidFill>
          <a:latin typeface="Arial" charset="0"/>
        </a:defRPr>
      </a:lvl9pPr>
    </p:titleStyle>
    <p:body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32863" rtl="0" eaLnBrk="1" latinLnBrk="0" hangingPunct="1">
        <a:defRPr sz="1800" kern="1200">
          <a:solidFill>
            <a:schemeClr val="tx1"/>
          </a:solidFill>
          <a:latin typeface="+mn-lt"/>
          <a:ea typeface="+mn-ea"/>
          <a:cs typeface="+mn-cs"/>
        </a:defRPr>
      </a:lvl1pPr>
      <a:lvl2pPr marL="466431" algn="l" defTabSz="932863" rtl="0" eaLnBrk="1" latinLnBrk="0" hangingPunct="1">
        <a:defRPr sz="1800" kern="1200">
          <a:solidFill>
            <a:schemeClr val="tx1"/>
          </a:solidFill>
          <a:latin typeface="+mn-lt"/>
          <a:ea typeface="+mn-ea"/>
          <a:cs typeface="+mn-cs"/>
        </a:defRPr>
      </a:lvl2pPr>
      <a:lvl3pPr marL="932863" algn="l" defTabSz="932863" rtl="0" eaLnBrk="1" latinLnBrk="0" hangingPunct="1">
        <a:defRPr sz="1800" kern="1200">
          <a:solidFill>
            <a:schemeClr val="tx1"/>
          </a:solidFill>
          <a:latin typeface="+mn-lt"/>
          <a:ea typeface="+mn-ea"/>
          <a:cs typeface="+mn-cs"/>
        </a:defRPr>
      </a:lvl3pPr>
      <a:lvl4pPr marL="1399295" algn="l" defTabSz="932863" rtl="0" eaLnBrk="1" latinLnBrk="0" hangingPunct="1">
        <a:defRPr sz="1800" kern="1200">
          <a:solidFill>
            <a:schemeClr val="tx1"/>
          </a:solidFill>
          <a:latin typeface="+mn-lt"/>
          <a:ea typeface="+mn-ea"/>
          <a:cs typeface="+mn-cs"/>
        </a:defRPr>
      </a:lvl4pPr>
      <a:lvl5pPr marL="1865728" algn="l" defTabSz="932863" rtl="0" eaLnBrk="1" latinLnBrk="0" hangingPunct="1">
        <a:defRPr sz="1800" kern="1200">
          <a:solidFill>
            <a:schemeClr val="tx1"/>
          </a:solidFill>
          <a:latin typeface="+mn-lt"/>
          <a:ea typeface="+mn-ea"/>
          <a:cs typeface="+mn-cs"/>
        </a:defRPr>
      </a:lvl5pPr>
      <a:lvl6pPr marL="2332159" algn="l" defTabSz="932863" rtl="0" eaLnBrk="1" latinLnBrk="0" hangingPunct="1">
        <a:defRPr sz="1800" kern="1200">
          <a:solidFill>
            <a:schemeClr val="tx1"/>
          </a:solidFill>
          <a:latin typeface="+mn-lt"/>
          <a:ea typeface="+mn-ea"/>
          <a:cs typeface="+mn-cs"/>
        </a:defRPr>
      </a:lvl6pPr>
      <a:lvl7pPr marL="2798590" algn="l" defTabSz="932863" rtl="0" eaLnBrk="1" latinLnBrk="0" hangingPunct="1">
        <a:defRPr sz="1800" kern="1200">
          <a:solidFill>
            <a:schemeClr val="tx1"/>
          </a:solidFill>
          <a:latin typeface="+mn-lt"/>
          <a:ea typeface="+mn-ea"/>
          <a:cs typeface="+mn-cs"/>
        </a:defRPr>
      </a:lvl7pPr>
      <a:lvl8pPr marL="3265022" algn="l" defTabSz="932863" rtl="0" eaLnBrk="1" latinLnBrk="0" hangingPunct="1">
        <a:defRPr sz="1800" kern="1200">
          <a:solidFill>
            <a:schemeClr val="tx1"/>
          </a:solidFill>
          <a:latin typeface="+mn-lt"/>
          <a:ea typeface="+mn-ea"/>
          <a:cs typeface="+mn-cs"/>
        </a:defRPr>
      </a:lvl8pPr>
      <a:lvl9pPr marL="3731453" algn="l" defTabSz="9328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35.bin"/><Relationship Id="rId2" Type="http://schemas.openxmlformats.org/officeDocument/2006/relationships/slideLayout" Target="../slideLayouts/slideLayout1.xml"/><Relationship Id="rId1" Type="http://schemas.openxmlformats.org/officeDocument/2006/relationships/tags" Target="../tags/tag100.xml"/><Relationship Id="rId4" Type="http://schemas.openxmlformats.org/officeDocument/2006/relationships/image" Target="../media/image9.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Layout" Target="../slideLayouts/slideLayout30.xml"/><Relationship Id="rId1" Type="http://schemas.openxmlformats.org/officeDocument/2006/relationships/tags" Target="../tags/tag101.xml"/><Relationship Id="rId4" Type="http://schemas.openxmlformats.org/officeDocument/2006/relationships/image" Target="../media/image11.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3" Type="http://schemas.openxmlformats.org/officeDocument/2006/relationships/hyperlink" Target="https://www.cms.gov/priorities/innovation/innovation-models/ahead" TargetMode="External"/><Relationship Id="rId2" Type="http://schemas.openxmlformats.org/officeDocument/2006/relationships/notesSlide" Target="../notesSlides/notesSlide1.xml"/><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3" Type="http://schemas.openxmlformats.org/officeDocument/2006/relationships/hyperlink" Target="mailto:1115WaiverComments@mass.gov" TargetMode="External"/><Relationship Id="rId2" Type="http://schemas.openxmlformats.org/officeDocument/2006/relationships/image" Target="../media/image12.svg"/><Relationship Id="rId1" Type="http://schemas.openxmlformats.org/officeDocument/2006/relationships/slideLayout" Target="../slideLayouts/slideLayout4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descr="Cover slide with the seal of Massachusetts pictured">
            <a:extLst>
              <a:ext uri="{FF2B5EF4-FFF2-40B4-BE49-F238E27FC236}">
                <a16:creationId xmlns:a16="http://schemas.microsoft.com/office/drawing/2014/main" id="{208E1A0E-58FC-4C3A-BE87-CD4FC383EE3A}"/>
              </a:ext>
            </a:extLst>
          </p:cNvPr>
          <p:cNvGraphicFramePr>
            <a:graphicFrameLocks/>
          </p:cNvGraphicFramePr>
          <p:nvPr>
            <p:custDataLst>
              <p:tags r:id="rId1"/>
            </p:custDataLst>
            <p:extLst>
              <p:ext uri="{D42A27DB-BD31-4B8C-83A1-F6EECF244321}">
                <p14:modId xmlns:p14="http://schemas.microsoft.com/office/powerpoint/2010/main" val="302138564"/>
              </p:ext>
            </p:ext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5" name="Object 4" descr="Cover slide with the seal of Massachusetts pictured">
                        <a:extLst>
                          <a:ext uri="{FF2B5EF4-FFF2-40B4-BE49-F238E27FC236}">
                            <a16:creationId xmlns:a16="http://schemas.microsoft.com/office/drawing/2014/main" id="{208E1A0E-58FC-4C3A-BE87-CD4FC383EE3A}"/>
                          </a:ext>
                        </a:extLst>
                      </p:cNvPr>
                      <p:cNvPicPr/>
                      <p:nvPr/>
                    </p:nvPicPr>
                    <p:blipFill>
                      <a:blip r:embed="rId4"/>
                      <a:stretch>
                        <a:fillRect/>
                      </a:stretch>
                    </p:blipFill>
                    <p:spPr>
                      <a:xfrm>
                        <a:off x="1525588" y="1588"/>
                        <a:ext cx="1588" cy="1588"/>
                      </a:xfrm>
                      <a:prstGeom prst="rect">
                        <a:avLst/>
                      </a:prstGeom>
                    </p:spPr>
                  </p:pic>
                </p:oleObj>
              </mc:Fallback>
            </mc:AlternateContent>
          </a:graphicData>
        </a:graphic>
      </p:graphicFrame>
      <p:sp>
        <p:nvSpPr>
          <p:cNvPr id="2" name="Title 1"/>
          <p:cNvSpPr>
            <a:spLocks noGrp="1"/>
          </p:cNvSpPr>
          <p:nvPr>
            <p:ph type="ctrTitle"/>
          </p:nvPr>
        </p:nvSpPr>
        <p:spPr/>
        <p:txBody>
          <a:bodyPr vert="horz"/>
          <a:lstStyle/>
          <a:p>
            <a:r>
              <a:rPr lang="en-US" b="1" dirty="0">
                <a:latin typeface="Arial"/>
                <a:cs typeface="Arial"/>
              </a:rPr>
              <a:t>MassHealth 1115 Demonstration Progress and Updates</a:t>
            </a:r>
            <a:endParaRPr lang="en-US" b="1" dirty="0"/>
          </a:p>
        </p:txBody>
      </p:sp>
      <p:sp>
        <p:nvSpPr>
          <p:cNvPr id="3" name="Subtitle 2"/>
          <p:cNvSpPr>
            <a:spLocks noGrp="1"/>
          </p:cNvSpPr>
          <p:nvPr>
            <p:ph type="subTitle" idx="1"/>
          </p:nvPr>
        </p:nvSpPr>
        <p:spPr>
          <a:xfrm>
            <a:off x="3591729" y="3770660"/>
            <a:ext cx="7385660" cy="215444"/>
          </a:xfrm>
        </p:spPr>
        <p:txBody>
          <a:bodyPr vert="horz" wrap="square" lIns="0" tIns="0" rIns="0" bIns="0" rtlCol="0" anchor="t">
            <a:spAutoFit/>
          </a:bodyPr>
          <a:lstStyle/>
          <a:p>
            <a:r>
              <a:rPr lang="en-US">
                <a:latin typeface="Arial"/>
                <a:cs typeface="Arial"/>
              </a:rPr>
              <a:t>July 2026 </a:t>
            </a:r>
            <a:endParaRPr lang="en-US">
              <a:cs typeface="Arial"/>
            </a:endParaRPr>
          </a:p>
        </p:txBody>
      </p:sp>
    </p:spTree>
    <p:extLst>
      <p:ext uri="{BB962C8B-B14F-4D97-AF65-F5344CB8AC3E}">
        <p14:creationId xmlns:p14="http://schemas.microsoft.com/office/powerpoint/2010/main" val="25370785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descr="Welcome to this public meeting on MassHealth's 1115 Demonstration Extension &#10;">
            <a:extLst>
              <a:ext uri="{FF2B5EF4-FFF2-40B4-BE49-F238E27FC236}">
                <a16:creationId xmlns:a16="http://schemas.microsoft.com/office/drawing/2014/main" id="{2457FABD-C4D1-8598-8476-2C9B9D126D45}"/>
              </a:ext>
            </a:extLst>
          </p:cNvPr>
          <p:cNvSpPr txBox="1">
            <a:spLocks noGrp="1"/>
          </p:cNvSpPr>
          <p:nvPr>
            <p:ph type="title" idx="4294967295"/>
          </p:nvPr>
        </p:nvSpPr>
        <p:spPr bwMode="auto">
          <a:xfrm>
            <a:off x="1731509" y="766503"/>
            <a:ext cx="8728981" cy="830997"/>
          </a:xfrm>
          <a:prstGeom prst="rect">
            <a:avLst/>
          </a:prstGeom>
          <a:noFill/>
          <a:ln w="9525">
            <a:solidFill>
              <a:schemeClr val="accent4"/>
            </a:solidFill>
            <a:prst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76200" tIns="76200" rIns="76200" bIns="76200" numCol="1" spcCol="0" rtlCol="0" fromWordArt="0" anchor="ctr"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0" cap="none" spc="0" normalizeH="0" baseline="0" noProof="0" dirty="0">
                <a:ln>
                  <a:noFill/>
                </a:ln>
                <a:solidFill>
                  <a:schemeClr val="tx2"/>
                </a:solidFill>
                <a:effectLst/>
                <a:uLnTx/>
                <a:uFillTx/>
                <a:latin typeface="Arial"/>
                <a:ea typeface="+mn-ea"/>
                <a:cs typeface="Arial"/>
              </a:rPr>
              <a:t>Welcome to this public meeting on MassHealth's 1115 Demonstration Extension </a:t>
            </a:r>
          </a:p>
        </p:txBody>
      </p:sp>
      <p:sp>
        <p:nvSpPr>
          <p:cNvPr id="3" name="Title 1">
            <a:extLst>
              <a:ext uri="{FF2B5EF4-FFF2-40B4-BE49-F238E27FC236}">
                <a16:creationId xmlns:a16="http://schemas.microsoft.com/office/drawing/2014/main" id="{1B8350BD-A662-9C53-CEB2-5469F6B3D867}"/>
              </a:ext>
            </a:extLst>
          </p:cNvPr>
          <p:cNvSpPr txBox="1">
            <a:spLocks/>
          </p:cNvSpPr>
          <p:nvPr/>
        </p:nvSpPr>
        <p:spPr>
          <a:xfrm>
            <a:off x="1732432" y="1709393"/>
            <a:ext cx="8728058" cy="292388"/>
          </a:xfrm>
          <a:prstGeom prst="rect">
            <a:avLst/>
          </a:prstGeom>
          <a:solidFill>
            <a:schemeClr val="accent4">
              <a:lumMod val="20000"/>
              <a:lumOff val="80000"/>
            </a:schemeClr>
          </a:solidFill>
        </p:spPr>
        <p:txBody>
          <a:bodyPr vert="horz" wrap="square" lIns="0" tIns="0" rIns="0" bIns="0" rtlCol="0" anchor="ctr">
            <a:spAutoFit/>
          </a:bodyPr>
          <a:lstStyle>
            <a:lvl1pPr algn="l" defTabSz="914377"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lgn="ctr"/>
            <a:r>
              <a:rPr lang="en-US">
                <a:solidFill>
                  <a:schemeClr val="tx1"/>
                </a:solidFill>
                <a:latin typeface="Arial"/>
                <a:cs typeface="Arial"/>
              </a:rPr>
              <a:t>Guidance for Meeting Participants</a:t>
            </a:r>
          </a:p>
        </p:txBody>
      </p:sp>
      <p:sp>
        <p:nvSpPr>
          <p:cNvPr id="2" name="TextBox 1">
            <a:extLst>
              <a:ext uri="{FF2B5EF4-FFF2-40B4-BE49-F238E27FC236}">
                <a16:creationId xmlns:a16="http://schemas.microsoft.com/office/drawing/2014/main" id="{B817740D-05E0-217D-BBED-C5611696691F}"/>
              </a:ext>
            </a:extLst>
          </p:cNvPr>
          <p:cNvSpPr txBox="1"/>
          <p:nvPr/>
        </p:nvSpPr>
        <p:spPr>
          <a:xfrm>
            <a:off x="1731509" y="2158389"/>
            <a:ext cx="8734874" cy="4016478"/>
          </a:xfrm>
          <a:prstGeom prst="rect">
            <a:avLst/>
          </a:prstGeom>
          <a:noFill/>
        </p:spPr>
        <p:txBody>
          <a:bodyPr wrap="square" lIns="91434" tIns="45717" rIns="91434" bIns="45717" rtlCol="0" anchor="t">
            <a:spAutoFit/>
          </a:bodyPr>
          <a:lstStyle/>
          <a:p>
            <a:pPr marL="285115" indent="-285115">
              <a:spcAft>
                <a:spcPts val="600"/>
              </a:spcAft>
              <a:buFont typeface="Arial,Sans-Serif"/>
              <a:buChar char="•"/>
              <a:defRPr/>
            </a:pPr>
            <a:r>
              <a:rPr lang="en-US" sz="1750">
                <a:solidFill>
                  <a:srgbClr val="000000"/>
                </a:solidFill>
                <a:latin typeface="Arial"/>
                <a:ea typeface="+mn-lt"/>
                <a:cs typeface="Arial"/>
              </a:rPr>
              <a:t>This meeting is open to the public.</a:t>
            </a:r>
            <a:endParaRPr lang="en-US" sz="1750">
              <a:solidFill>
                <a:srgbClr val="000000"/>
              </a:solidFill>
              <a:latin typeface="Arial"/>
              <a:cs typeface="Arial"/>
            </a:endParaRPr>
          </a:p>
          <a:p>
            <a:pPr marL="285115" indent="-285115">
              <a:spcAft>
                <a:spcPts val="600"/>
              </a:spcAft>
              <a:buFont typeface="Arial" panose="020B0604020202020204" pitchFamily="34" charset="0"/>
              <a:buChar char="•"/>
              <a:defRPr/>
            </a:pPr>
            <a:r>
              <a:rPr lang="en-US" sz="1750">
                <a:solidFill>
                  <a:srgbClr val="000000"/>
                </a:solidFill>
                <a:latin typeface="Arial"/>
              </a:rPr>
              <a:t>All participants should remain on mute for the first part of the presentation.</a:t>
            </a:r>
            <a:endParaRPr lang="en-US" sz="1750">
              <a:solidFill>
                <a:srgbClr val="000000"/>
              </a:solidFill>
              <a:latin typeface="Arial"/>
              <a:cs typeface="Arial"/>
            </a:endParaRPr>
          </a:p>
          <a:p>
            <a:pPr marL="285115" indent="-285115">
              <a:spcAft>
                <a:spcPts val="600"/>
              </a:spcAft>
              <a:buFont typeface="Arial" panose="020B0604020202020204" pitchFamily="34" charset="0"/>
              <a:buChar char="•"/>
              <a:defRPr/>
            </a:pPr>
            <a:r>
              <a:rPr lang="en-US" sz="1750" dirty="0">
                <a:solidFill>
                  <a:srgbClr val="000000"/>
                </a:solidFill>
                <a:latin typeface="Arial"/>
              </a:rPr>
              <a:t>Once MassHealth has presented the material, we will open up the forum for questions and comments. To share, you may:</a:t>
            </a:r>
            <a:endParaRPr lang="en-US" sz="1750" dirty="0">
              <a:solidFill>
                <a:srgbClr val="000000"/>
              </a:solidFill>
              <a:latin typeface="Arial"/>
              <a:cs typeface="Arial"/>
            </a:endParaRPr>
          </a:p>
          <a:p>
            <a:pPr marL="751205" lvl="1" indent="-285115">
              <a:spcAft>
                <a:spcPts val="600"/>
              </a:spcAft>
              <a:buFont typeface="Arial" panose="020B0604020202020204" pitchFamily="34" charset="0"/>
              <a:buChar char="•"/>
              <a:defRPr/>
            </a:pPr>
            <a:r>
              <a:rPr lang="en-US" sz="1750">
                <a:solidFill>
                  <a:srgbClr val="000000"/>
                </a:solidFill>
                <a:latin typeface="Arial"/>
              </a:rPr>
              <a:t>Type your comment in the chat.</a:t>
            </a:r>
            <a:endParaRPr lang="en-US" sz="1750">
              <a:solidFill>
                <a:srgbClr val="000000"/>
              </a:solidFill>
              <a:latin typeface="Arial"/>
              <a:cs typeface="Arial"/>
            </a:endParaRPr>
          </a:p>
          <a:p>
            <a:pPr marL="751205" lvl="1" indent="-285115">
              <a:spcAft>
                <a:spcPts val="600"/>
              </a:spcAft>
              <a:buFont typeface="Arial" panose="020B0604020202020204" pitchFamily="34" charset="0"/>
              <a:buChar char="•"/>
              <a:defRPr/>
            </a:pPr>
            <a:r>
              <a:rPr lang="en-US" sz="1750">
                <a:solidFill>
                  <a:srgbClr val="000000"/>
                </a:solidFill>
                <a:latin typeface="Arial"/>
              </a:rPr>
              <a:t>Use the </a:t>
            </a:r>
            <a:r>
              <a:rPr lang="en-US" sz="1750">
                <a:solidFill>
                  <a:srgbClr val="000000"/>
                </a:solidFill>
                <a:latin typeface="Arial"/>
                <a:ea typeface="+mn-lt"/>
                <a:cs typeface="Arial"/>
              </a:rPr>
              <a:t>‘raise hand’ feature to indicate that you would like to be called on.</a:t>
            </a:r>
          </a:p>
          <a:p>
            <a:pPr marL="285115" indent="-285115">
              <a:spcAft>
                <a:spcPts val="600"/>
              </a:spcAft>
              <a:buFont typeface="Arial,Sans-Serif" panose="020B0604020202020204" pitchFamily="34" charset="0"/>
              <a:buChar char="•"/>
              <a:defRPr/>
            </a:pPr>
            <a:r>
              <a:rPr lang="en-US" sz="1750">
                <a:solidFill>
                  <a:srgbClr val="000000"/>
                </a:solidFill>
                <a:latin typeface="Arial"/>
                <a:cs typeface="Arial"/>
              </a:rPr>
              <a:t>Please remember to state your first and last name &amp; your organization name if you are sharing questions or comments.</a:t>
            </a:r>
          </a:p>
          <a:p>
            <a:pPr marL="285115" indent="-285115">
              <a:spcAft>
                <a:spcPts val="600"/>
              </a:spcAft>
              <a:buFont typeface="Arial,Sans-Serif" panose="020B0604020202020204" pitchFamily="34" charset="0"/>
              <a:buChar char="•"/>
              <a:defRPr/>
            </a:pPr>
            <a:r>
              <a:rPr lang="en-US" sz="1750">
                <a:solidFill>
                  <a:srgbClr val="000000"/>
                </a:solidFill>
                <a:latin typeface="Arial"/>
                <a:cs typeface="Arial"/>
              </a:rPr>
              <a:t>Please keep comments brief. </a:t>
            </a:r>
          </a:p>
          <a:p>
            <a:pPr marL="285115" indent="-285115">
              <a:spcAft>
                <a:spcPts val="600"/>
              </a:spcAft>
              <a:buFont typeface="Arial,Sans-Serif" panose="020B0604020202020204" pitchFamily="34" charset="0"/>
              <a:buChar char="•"/>
              <a:defRPr/>
            </a:pPr>
            <a:r>
              <a:rPr lang="en-US" sz="1750">
                <a:solidFill>
                  <a:srgbClr val="000000"/>
                </a:solidFill>
                <a:latin typeface="Arial"/>
                <a:cs typeface="Arial"/>
              </a:rPr>
              <a:t>This meeting will not be recorded. </a:t>
            </a:r>
          </a:p>
          <a:p>
            <a:pPr marL="285115" indent="-285115">
              <a:spcAft>
                <a:spcPts val="600"/>
              </a:spcAft>
              <a:buFont typeface="Arial,Sans-Serif" panose="020B0604020202020204" pitchFamily="34" charset="0"/>
              <a:buChar char="•"/>
              <a:defRPr/>
            </a:pPr>
            <a:r>
              <a:rPr lang="en-US" sz="1750">
                <a:solidFill>
                  <a:srgbClr val="000000"/>
                </a:solidFill>
                <a:latin typeface="Arial"/>
                <a:ea typeface="+mn-lt"/>
                <a:cs typeface="Arial"/>
              </a:rPr>
              <a:t>Live captions can be accessed via link provided in the meeting room chat.</a:t>
            </a:r>
          </a:p>
          <a:p>
            <a:pPr marL="285115" indent="-285115">
              <a:spcAft>
                <a:spcPts val="600"/>
              </a:spcAft>
              <a:buFont typeface="Arial,Sans-Serif" panose="020B0604020202020204" pitchFamily="34" charset="0"/>
              <a:buChar char="•"/>
              <a:defRPr/>
            </a:pPr>
            <a:r>
              <a:rPr lang="en-US" sz="1750">
                <a:solidFill>
                  <a:srgbClr val="000000"/>
                </a:solidFill>
                <a:latin typeface="Arial"/>
                <a:cs typeface="Arial"/>
              </a:rPr>
              <a:t>For IT issues or feedback please email </a:t>
            </a:r>
            <a:r>
              <a:rPr lang="en-US" sz="1750" b="1">
                <a:solidFill>
                  <a:srgbClr val="000000"/>
                </a:solidFill>
                <a:latin typeface="Arial"/>
                <a:cs typeface="Arial"/>
              </a:rPr>
              <a:t>1115WaiverComments@mass.gov</a:t>
            </a:r>
            <a:r>
              <a:rPr lang="en-US" sz="1750">
                <a:solidFill>
                  <a:srgbClr val="000000"/>
                </a:solidFill>
                <a:latin typeface="Arial"/>
                <a:cs typeface="Arial"/>
              </a:rPr>
              <a:t>.  </a:t>
            </a:r>
            <a:endParaRPr lang="en-US" sz="1750">
              <a:latin typeface="Arial"/>
              <a:cs typeface="Arial"/>
            </a:endParaRPr>
          </a:p>
        </p:txBody>
      </p:sp>
    </p:spTree>
    <p:extLst>
      <p:ext uri="{BB962C8B-B14F-4D97-AF65-F5344CB8AC3E}">
        <p14:creationId xmlns:p14="http://schemas.microsoft.com/office/powerpoint/2010/main" val="20735390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905339-072D-CBA7-5669-5E75F9D6AC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C7003F-F068-BB49-43E9-EA11C6DEBB95}"/>
              </a:ext>
            </a:extLst>
          </p:cNvPr>
          <p:cNvSpPr>
            <a:spLocks noGrp="1"/>
          </p:cNvSpPr>
          <p:nvPr>
            <p:ph type="title"/>
          </p:nvPr>
        </p:nvSpPr>
        <p:spPr/>
        <p:txBody>
          <a:bodyPr/>
          <a:lstStyle/>
          <a:p>
            <a:r>
              <a:rPr lang="en-US" dirty="0">
                <a:solidFill>
                  <a:srgbClr val="002060"/>
                </a:solidFill>
                <a:latin typeface="Arial"/>
                <a:cs typeface="Arial"/>
              </a:rPr>
              <a:t>Anticipated 2028-2032 1115 Demonstration Extension Development Timeline </a:t>
            </a:r>
            <a:endParaRPr lang="en-US" dirty="0">
              <a:solidFill>
                <a:srgbClr val="002060"/>
              </a:solidFill>
            </a:endParaRPr>
          </a:p>
        </p:txBody>
      </p:sp>
      <p:graphicFrame>
        <p:nvGraphicFramePr>
          <p:cNvPr id="32" name="Diagram 31" descr="An arrow pointing to right in the background with six small text boxes in the foreground representing the development timeline.">
            <a:extLst>
              <a:ext uri="{FF2B5EF4-FFF2-40B4-BE49-F238E27FC236}">
                <a16:creationId xmlns:a16="http://schemas.microsoft.com/office/drawing/2014/main" id="{3E41310D-3C4D-414F-BE7C-9B9212C7DC60}"/>
              </a:ext>
            </a:extLst>
          </p:cNvPr>
          <p:cNvGraphicFramePr/>
          <p:nvPr>
            <p:extLst>
              <p:ext uri="{D42A27DB-BD31-4B8C-83A1-F6EECF244321}">
                <p14:modId xmlns:p14="http://schemas.microsoft.com/office/powerpoint/2010/main" val="1747950631"/>
              </p:ext>
            </p:extLst>
          </p:nvPr>
        </p:nvGraphicFramePr>
        <p:xfrm>
          <a:off x="1579212" y="614347"/>
          <a:ext cx="9033576" cy="40250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tar: 5 Points 2" descr="Star above the second box in the timeline indicating the current stage of development">
            <a:extLst>
              <a:ext uri="{FF2B5EF4-FFF2-40B4-BE49-F238E27FC236}">
                <a16:creationId xmlns:a16="http://schemas.microsoft.com/office/drawing/2014/main" id="{71626194-9231-1104-CF4D-FB06E85993A3}"/>
              </a:ext>
            </a:extLst>
          </p:cNvPr>
          <p:cNvSpPr/>
          <p:nvPr/>
        </p:nvSpPr>
        <p:spPr>
          <a:xfrm>
            <a:off x="3460282" y="1223812"/>
            <a:ext cx="695326" cy="602707"/>
          </a:xfrm>
          <a:prstGeom prst="star5">
            <a:avLst/>
          </a:prstGeom>
          <a:solidFill>
            <a:srgbClr val="FFC000"/>
          </a:solidFill>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err="1">
              <a:solidFill>
                <a:schemeClr val="accent5"/>
              </a:solidFill>
            </a:endParaRPr>
          </a:p>
        </p:txBody>
      </p:sp>
      <p:sp>
        <p:nvSpPr>
          <p:cNvPr id="4" name="Text Placeholder 9">
            <a:extLst>
              <a:ext uri="{FF2B5EF4-FFF2-40B4-BE49-F238E27FC236}">
                <a16:creationId xmlns:a16="http://schemas.microsoft.com/office/drawing/2014/main" id="{1D76675D-E02C-BCA7-75CD-5D60450806F8}"/>
              </a:ext>
            </a:extLst>
          </p:cNvPr>
          <p:cNvSpPr txBox="1">
            <a:spLocks/>
          </p:cNvSpPr>
          <p:nvPr/>
        </p:nvSpPr>
        <p:spPr>
          <a:xfrm>
            <a:off x="362536" y="4639377"/>
            <a:ext cx="11466928" cy="1800493"/>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spcAft>
                <a:spcPts val="600"/>
              </a:spcAft>
              <a:buFont typeface="Arial" panose="020B0604020202020204" pitchFamily="34" charset="0"/>
              <a:buChar char="•"/>
            </a:pPr>
            <a:r>
              <a:rPr lang="en-US" sz="1600">
                <a:latin typeface="Arial"/>
                <a:cs typeface="Arial"/>
              </a:rPr>
              <a:t>MassHealth plans to submit a request to CMS to extend its 1115 Demonstration Waiver in late-2026. </a:t>
            </a:r>
          </a:p>
          <a:p>
            <a:pPr marL="285750" indent="-285750">
              <a:spcAft>
                <a:spcPts val="600"/>
              </a:spcAft>
              <a:buFont typeface="Arial" panose="020B0604020202020204" pitchFamily="34" charset="0"/>
              <a:buChar char="•"/>
            </a:pPr>
            <a:r>
              <a:rPr lang="en-US" sz="1600">
                <a:latin typeface="Arial"/>
                <a:cs typeface="Arial"/>
              </a:rPr>
              <a:t>MassHealth has been providing updates and opportunities for public feedback and input policy planning for 1115 initiatives continues. </a:t>
            </a:r>
          </a:p>
          <a:p>
            <a:pPr marL="285750" indent="-285750">
              <a:spcAft>
                <a:spcPts val="600"/>
              </a:spcAft>
              <a:buFont typeface="Arial" panose="020B0604020202020204" pitchFamily="34" charset="0"/>
              <a:buChar char="•"/>
            </a:pPr>
            <a:r>
              <a:rPr lang="en-US" sz="1600">
                <a:latin typeface="Arial"/>
                <a:cs typeface="Arial"/>
              </a:rPr>
              <a:t>This document includes an update on certain aspects of the anticipated 1115 Demonstration Extension Request – it is not comprehensive.</a:t>
            </a:r>
          </a:p>
          <a:p>
            <a:pPr marL="285750" indent="-285750">
              <a:spcAft>
                <a:spcPts val="600"/>
              </a:spcAft>
              <a:buFont typeface="Arial" panose="020B0604020202020204" pitchFamily="34" charset="0"/>
              <a:buChar char="•"/>
            </a:pPr>
            <a:r>
              <a:rPr lang="en-US" sz="1600">
                <a:latin typeface="Arial"/>
                <a:cs typeface="Arial"/>
              </a:rPr>
              <a:t>All policy proposals presented in this document are preliminary, pre-decisional, and subject to change. </a:t>
            </a:r>
            <a:endParaRPr lang="en-US" sz="1600"/>
          </a:p>
        </p:txBody>
      </p:sp>
    </p:spTree>
    <p:extLst>
      <p:ext uri="{BB962C8B-B14F-4D97-AF65-F5344CB8AC3E}">
        <p14:creationId xmlns:p14="http://schemas.microsoft.com/office/powerpoint/2010/main" val="42335568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4E546-7AC7-5626-C383-6C9C865ADB73}"/>
            </a:ext>
          </a:extLst>
        </p:cNvPr>
        <p:cNvGrpSpPr/>
        <p:nvPr/>
      </p:nvGrpSpPr>
      <p:grpSpPr>
        <a:xfrm>
          <a:off x="0" y="0"/>
          <a:ext cx="0" cy="0"/>
          <a:chOff x="0" y="0"/>
          <a:chExt cx="0" cy="0"/>
        </a:xfrm>
      </p:grpSpPr>
      <p:sp>
        <p:nvSpPr>
          <p:cNvPr id="16" name="Title 17">
            <a:extLst>
              <a:ext uri="{FF2B5EF4-FFF2-40B4-BE49-F238E27FC236}">
                <a16:creationId xmlns:a16="http://schemas.microsoft.com/office/drawing/2014/main" id="{603A2DBE-06CB-2ABE-7C17-AEAB2B71038E}"/>
              </a:ext>
            </a:extLst>
          </p:cNvPr>
          <p:cNvSpPr>
            <a:spLocks noGrp="1"/>
          </p:cNvSpPr>
          <p:nvPr>
            <p:ph type="title"/>
          </p:nvPr>
        </p:nvSpPr>
        <p:spPr>
          <a:xfrm>
            <a:off x="231648" y="156679"/>
            <a:ext cx="11684000" cy="584775"/>
          </a:xfrm>
        </p:spPr>
        <p:txBody>
          <a:bodyPr vert="horz"/>
          <a:lstStyle/>
          <a:p>
            <a:r>
              <a:rPr lang="en-US">
                <a:latin typeface="Arial"/>
                <a:cs typeface="Arial"/>
              </a:rPr>
              <a:t>MassHealth’s draft goals </a:t>
            </a:r>
            <a:r>
              <a:rPr lang="en-US">
                <a:solidFill>
                  <a:srgbClr val="002060"/>
                </a:solidFill>
                <a:latin typeface="Arial"/>
                <a:cs typeface="Arial"/>
              </a:rPr>
              <a:t>for the 2028-2032 1115 Demonstration build upon successes from its most recent Demonstration, while aligning with current priorities and acknowledging headwinds </a:t>
            </a:r>
            <a:endParaRPr lang="en-US" b="0">
              <a:solidFill>
                <a:srgbClr val="002060"/>
              </a:solidFill>
              <a:latin typeface="Arial"/>
              <a:cs typeface="Arial"/>
            </a:endParaRPr>
          </a:p>
        </p:txBody>
      </p:sp>
      <p:graphicFrame>
        <p:nvGraphicFramePr>
          <p:cNvPr id="22" name="Object 21" descr="Table listing Goals 1-4 in the left column and the description of each goal in the right column" hidden="1">
            <a:extLst>
              <a:ext uri="{FF2B5EF4-FFF2-40B4-BE49-F238E27FC236}">
                <a16:creationId xmlns:a16="http://schemas.microsoft.com/office/drawing/2014/main" id="{13232E06-B99D-1BC9-DC9C-4D95A2AD6C43}"/>
              </a:ext>
            </a:extLst>
          </p:cNvPr>
          <p:cNvGraphicFramePr>
            <a:graphicFrameLocks/>
          </p:cNvGraphicFramePr>
          <p:nvPr>
            <p:custDataLst>
              <p:tags r:id="rId1"/>
            </p:custDataLst>
            <p:extLst>
              <p:ext uri="{D42A27DB-BD31-4B8C-83A1-F6EECF244321}">
                <p14:modId xmlns:p14="http://schemas.microsoft.com/office/powerpoint/2010/main" val="217049757"/>
              </p:ext>
            </p:ext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47" imgH="346" progId="TCLayout.ActiveDocument.1">
                  <p:embed/>
                </p:oleObj>
              </mc:Choice>
              <mc:Fallback>
                <p:oleObj name="think-cell Slide" r:id="rId3" imgW="347" imgH="346" progId="TCLayout.ActiveDocument.1">
                  <p:embed/>
                  <p:pic>
                    <p:nvPicPr>
                      <p:cNvPr id="22" name="Object 21" descr="Table listing Goals 1-4 in the left column and the description of each goal in the right column" hidden="1">
                        <a:extLst>
                          <a:ext uri="{FF2B5EF4-FFF2-40B4-BE49-F238E27FC236}">
                            <a16:creationId xmlns:a16="http://schemas.microsoft.com/office/drawing/2014/main" id="{13232E06-B99D-1BC9-DC9C-4D95A2AD6C43}"/>
                          </a:ext>
                        </a:extLst>
                      </p:cNvPr>
                      <p:cNvPicPr/>
                      <p:nvPr/>
                    </p:nvPicPr>
                    <p:blipFill>
                      <a:blip r:embed="rId4"/>
                      <a:stretch>
                        <a:fillRect/>
                      </a:stretch>
                    </p:blipFill>
                    <p:spPr>
                      <a:xfrm>
                        <a:off x="1525588" y="1588"/>
                        <a:ext cx="1588" cy="1588"/>
                      </a:xfrm>
                      <a:prstGeom prst="rect">
                        <a:avLst/>
                      </a:prstGeom>
                    </p:spPr>
                  </p:pic>
                </p:oleObj>
              </mc:Fallback>
            </mc:AlternateContent>
          </a:graphicData>
        </a:graphic>
      </p:graphicFrame>
      <p:sp>
        <p:nvSpPr>
          <p:cNvPr id="2" name="Rectangle 1">
            <a:extLst>
              <a:ext uri="{FF2B5EF4-FFF2-40B4-BE49-F238E27FC236}">
                <a16:creationId xmlns:a16="http://schemas.microsoft.com/office/drawing/2014/main" id="{104D6A18-C9CB-A72C-323D-7EA72D55276B}"/>
              </a:ext>
            </a:extLst>
          </p:cNvPr>
          <p:cNvSpPr/>
          <p:nvPr/>
        </p:nvSpPr>
        <p:spPr>
          <a:xfrm>
            <a:off x="627069" y="1335011"/>
            <a:ext cx="1745429" cy="95689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panose="020B0604020202020204"/>
                <a:ea typeface="+mn-ea"/>
                <a:cs typeface="+mn-cs"/>
              </a:rPr>
              <a:t>Goal 1</a:t>
            </a:r>
          </a:p>
        </p:txBody>
      </p:sp>
      <p:sp>
        <p:nvSpPr>
          <p:cNvPr id="3" name="Text Placeholder 2">
            <a:extLst>
              <a:ext uri="{FF2B5EF4-FFF2-40B4-BE49-F238E27FC236}">
                <a16:creationId xmlns:a16="http://schemas.microsoft.com/office/drawing/2014/main" id="{6FC861AB-6DF4-D03B-A7AD-4BCFD47571FB}"/>
              </a:ext>
            </a:extLst>
          </p:cNvPr>
          <p:cNvSpPr>
            <a:spLocks noGrp="1"/>
          </p:cNvSpPr>
          <p:nvPr>
            <p:ph type="body" sz="quarter" idx="10"/>
          </p:nvPr>
        </p:nvSpPr>
        <p:spPr>
          <a:xfrm>
            <a:off x="2718997" y="1335011"/>
            <a:ext cx="8794847" cy="956895"/>
          </a:xfrm>
        </p:spPr>
        <p:txBody>
          <a:bodyPr>
            <a:noAutofit/>
          </a:bodyPr>
          <a:lstStyle/>
          <a:p>
            <a:r>
              <a:rPr lang="en-US" sz="1800">
                <a:latin typeface="Arial"/>
                <a:cs typeface="Arial"/>
              </a:rPr>
              <a:t>Continue to promote value</a:t>
            </a:r>
            <a:r>
              <a:rPr lang="en-US" sz="1800" b="1">
                <a:latin typeface="Arial"/>
                <a:cs typeface="Arial"/>
              </a:rPr>
              <a:t> </a:t>
            </a:r>
            <a:r>
              <a:rPr lang="en-US" sz="1800">
                <a:latin typeface="Arial"/>
                <a:cs typeface="Arial"/>
              </a:rPr>
              <a:t>by</a:t>
            </a:r>
            <a:r>
              <a:rPr lang="en-US" sz="1800" b="1">
                <a:latin typeface="Arial"/>
                <a:cs typeface="Arial"/>
              </a:rPr>
              <a:t> improving access, quality, and efficiency</a:t>
            </a:r>
            <a:endParaRPr lang="en-US" sz="1800"/>
          </a:p>
        </p:txBody>
      </p:sp>
      <p:sp>
        <p:nvSpPr>
          <p:cNvPr id="4" name="Rectangle 3">
            <a:extLst>
              <a:ext uri="{FF2B5EF4-FFF2-40B4-BE49-F238E27FC236}">
                <a16:creationId xmlns:a16="http://schemas.microsoft.com/office/drawing/2014/main" id="{284B83FD-ADF9-F065-91E5-136FB4E435E0}"/>
              </a:ext>
            </a:extLst>
          </p:cNvPr>
          <p:cNvSpPr/>
          <p:nvPr/>
        </p:nvSpPr>
        <p:spPr>
          <a:xfrm>
            <a:off x="635286" y="2561234"/>
            <a:ext cx="1745429" cy="95689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panose="020B0604020202020204"/>
                <a:ea typeface="+mn-ea"/>
                <a:cs typeface="+mn-cs"/>
              </a:rPr>
              <a:t>Goal 2</a:t>
            </a:r>
          </a:p>
        </p:txBody>
      </p:sp>
      <p:sp>
        <p:nvSpPr>
          <p:cNvPr id="13" name="Text Placeholder 2">
            <a:extLst>
              <a:ext uri="{FF2B5EF4-FFF2-40B4-BE49-F238E27FC236}">
                <a16:creationId xmlns:a16="http://schemas.microsoft.com/office/drawing/2014/main" id="{BEF6F478-CF66-70B3-DCD7-C5AFDE4FEF14}"/>
              </a:ext>
            </a:extLst>
          </p:cNvPr>
          <p:cNvSpPr>
            <a:spLocks noGrp="1"/>
          </p:cNvSpPr>
          <p:nvPr>
            <p:ph type="body" sz="quarter" idx="10"/>
          </p:nvPr>
        </p:nvSpPr>
        <p:spPr>
          <a:xfrm>
            <a:off x="2718488" y="2561234"/>
            <a:ext cx="8787140" cy="953706"/>
          </a:xfrm>
        </p:spPr>
        <p:txBody>
          <a:bodyPr>
            <a:noAutofit/>
          </a:bodyPr>
          <a:lstStyle/>
          <a:p>
            <a:r>
              <a:rPr lang="en-US" sz="1800" b="1">
                <a:cs typeface="Arial"/>
              </a:rPr>
              <a:t>Strengthen innovative care delivery </a:t>
            </a:r>
            <a:r>
              <a:rPr lang="en-US" sz="1800">
                <a:cs typeface="Arial"/>
              </a:rPr>
              <a:t>for primary care, behavioral health, and pediatric care, focusing on prevention, chronic disease management, and shifting the delivery system away from siloed, fee-for-service health care</a:t>
            </a:r>
            <a:endParaRPr lang="en-US" sz="1800"/>
          </a:p>
        </p:txBody>
      </p:sp>
      <p:sp>
        <p:nvSpPr>
          <p:cNvPr id="5" name="Rectangle 4">
            <a:extLst>
              <a:ext uri="{FF2B5EF4-FFF2-40B4-BE49-F238E27FC236}">
                <a16:creationId xmlns:a16="http://schemas.microsoft.com/office/drawing/2014/main" id="{A5091F51-02A0-A1AE-1DD8-13DE77B72CF6}"/>
              </a:ext>
            </a:extLst>
          </p:cNvPr>
          <p:cNvSpPr/>
          <p:nvPr/>
        </p:nvSpPr>
        <p:spPr>
          <a:xfrm>
            <a:off x="627069" y="3771682"/>
            <a:ext cx="1745429" cy="95689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panose="020B0604020202020204"/>
                <a:ea typeface="+mn-ea"/>
                <a:cs typeface="+mn-cs"/>
              </a:rPr>
              <a:t>Goal 3</a:t>
            </a:r>
          </a:p>
        </p:txBody>
      </p:sp>
      <p:sp>
        <p:nvSpPr>
          <p:cNvPr id="18" name="Text Placeholder 5">
            <a:extLst>
              <a:ext uri="{FF2B5EF4-FFF2-40B4-BE49-F238E27FC236}">
                <a16:creationId xmlns:a16="http://schemas.microsoft.com/office/drawing/2014/main" id="{0BAD4F71-1808-CDE6-9828-9E92C84F2E4F}"/>
              </a:ext>
            </a:extLst>
          </p:cNvPr>
          <p:cNvSpPr txBox="1">
            <a:spLocks/>
          </p:cNvSpPr>
          <p:nvPr/>
        </p:nvSpPr>
        <p:spPr>
          <a:xfrm>
            <a:off x="2713407" y="3749419"/>
            <a:ext cx="8787140" cy="968084"/>
          </a:xfrm>
          <a:prstGeom prst="rect">
            <a:avLst/>
          </a:prstGeom>
          <a:solidFill>
            <a:schemeClr val="accent1"/>
          </a:solidFill>
        </p:spPr>
        <p:txBody>
          <a:bodyPr vert="horz" wrap="square" lIns="91440" tIns="45720" rIns="91440" bIns="45720" rtlCol="0" anchor="ctr">
            <a:noAutofit/>
          </a:bodyPr>
          <a:lstStyle>
            <a:lvl1pPr marL="0" indent="0" algn="ctr" defTabSz="914400" rtl="0" eaLnBrk="1" latinLnBrk="0" hangingPunct="1">
              <a:spcBef>
                <a:spcPts val="0"/>
              </a:spcBef>
              <a:buFont typeface="Arial" panose="020B0604020202020204" pitchFamily="34" charset="0"/>
              <a:buNone/>
              <a:defRPr sz="1400" kern="1200" baseline="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000000"/>
                </a:solidFill>
                <a:effectLst/>
                <a:uLnTx/>
                <a:uFillTx/>
                <a:latin typeface="Arial"/>
                <a:ea typeface="+mn-ea"/>
                <a:cs typeface="Arial"/>
              </a:rPr>
              <a:t>Support the Commonwealth's safety net</a:t>
            </a:r>
            <a:r>
              <a:rPr kumimoji="0" lang="en-US" sz="1800" b="0" i="0" u="none" strike="noStrike" kern="1200" cap="none" spc="0" normalizeH="0" baseline="0" noProof="0">
                <a:ln>
                  <a:noFill/>
                </a:ln>
                <a:solidFill>
                  <a:srgbClr val="000000"/>
                </a:solidFill>
                <a:effectLst/>
                <a:uLnTx/>
                <a:uFillTx/>
                <a:latin typeface="Arial"/>
                <a:ea typeface="+mn-ea"/>
                <a:cs typeface="Arial"/>
              </a:rPr>
              <a:t>, including through ongoing, predictable funding for safety net providers with a continued linkage to accountable care</a:t>
            </a: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 name="Rectangle 5">
            <a:extLst>
              <a:ext uri="{FF2B5EF4-FFF2-40B4-BE49-F238E27FC236}">
                <a16:creationId xmlns:a16="http://schemas.microsoft.com/office/drawing/2014/main" id="{CCF9DFAA-920C-46E0-2814-2A10FA81488B}"/>
              </a:ext>
            </a:extLst>
          </p:cNvPr>
          <p:cNvSpPr/>
          <p:nvPr/>
        </p:nvSpPr>
        <p:spPr>
          <a:xfrm>
            <a:off x="635286" y="4975745"/>
            <a:ext cx="1745429" cy="96808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panose="020B0604020202020204"/>
                <a:ea typeface="+mn-ea"/>
                <a:cs typeface="+mn-cs"/>
              </a:rPr>
              <a:t>Goal 4</a:t>
            </a:r>
          </a:p>
        </p:txBody>
      </p:sp>
      <p:sp>
        <p:nvSpPr>
          <p:cNvPr id="21" name="Text Placeholder 5">
            <a:extLst>
              <a:ext uri="{FF2B5EF4-FFF2-40B4-BE49-F238E27FC236}">
                <a16:creationId xmlns:a16="http://schemas.microsoft.com/office/drawing/2014/main" id="{6682CAF6-C4A0-8005-D2CE-5BF92E59515C}"/>
              </a:ext>
            </a:extLst>
          </p:cNvPr>
          <p:cNvSpPr txBox="1">
            <a:spLocks/>
          </p:cNvSpPr>
          <p:nvPr/>
        </p:nvSpPr>
        <p:spPr>
          <a:xfrm>
            <a:off x="2713407" y="4986933"/>
            <a:ext cx="8787140" cy="968084"/>
          </a:xfrm>
          <a:prstGeom prst="rect">
            <a:avLst/>
          </a:prstGeom>
          <a:solidFill>
            <a:schemeClr val="accent1"/>
          </a:solidFill>
        </p:spPr>
        <p:txBody>
          <a:bodyPr vert="horz" wrap="square" lIns="91440" tIns="45720" rIns="91440" bIns="45720" rtlCol="0" anchor="ctr">
            <a:noAutofit/>
          </a:bodyPr>
          <a:lstStyle>
            <a:lvl1pPr marL="0" indent="0" algn="ctr" defTabSz="914400" rtl="0" eaLnBrk="1" latinLnBrk="0" hangingPunct="1">
              <a:spcBef>
                <a:spcPts val="0"/>
              </a:spcBef>
              <a:buFont typeface="Arial" panose="020B0604020202020204" pitchFamily="34" charset="0"/>
              <a:buNone/>
              <a:defRPr sz="1400" kern="1200" baseline="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000000"/>
                </a:solidFill>
                <a:effectLst/>
                <a:uLnTx/>
                <a:uFillTx/>
                <a:latin typeface="Arial"/>
                <a:ea typeface="+mn-ea"/>
                <a:cs typeface="Arial"/>
              </a:rPr>
              <a:t>Maintain near-universal coverage</a:t>
            </a:r>
            <a:r>
              <a:rPr kumimoji="0" lang="en-US" sz="1800" b="0" i="0" u="none" strike="noStrike" kern="1200" cap="none" spc="0" normalizeH="0" baseline="0" noProof="0">
                <a:ln>
                  <a:noFill/>
                </a:ln>
                <a:solidFill>
                  <a:srgbClr val="000000"/>
                </a:solidFill>
                <a:effectLst/>
                <a:uLnTx/>
                <a:uFillTx/>
                <a:latin typeface="Arial"/>
                <a:ea typeface="+mn-ea"/>
                <a:cs typeface="Arial"/>
              </a:rPr>
              <a:t> for all eligible Commonwealth residents</a:t>
            </a: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2542897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481B2E-68A4-D2CF-5FAD-9E5AB90C58B3}"/>
            </a:ext>
          </a:extLst>
        </p:cNvPr>
        <p:cNvGrpSpPr/>
        <p:nvPr/>
      </p:nvGrpSpPr>
      <p:grpSpPr>
        <a:xfrm>
          <a:off x="0" y="0"/>
          <a:ext cx="0" cy="0"/>
          <a:chOff x="0" y="0"/>
          <a:chExt cx="0" cy="0"/>
        </a:xfrm>
      </p:grpSpPr>
      <p:sp>
        <p:nvSpPr>
          <p:cNvPr id="3" name="Title 17">
            <a:extLst>
              <a:ext uri="{FF2B5EF4-FFF2-40B4-BE49-F238E27FC236}">
                <a16:creationId xmlns:a16="http://schemas.microsoft.com/office/drawing/2014/main" id="{92F32BDA-6DCB-8C24-1D8B-24F6FE757514}"/>
              </a:ext>
            </a:extLst>
          </p:cNvPr>
          <p:cNvSpPr txBox="1">
            <a:spLocks noGrp="1"/>
          </p:cNvSpPr>
          <p:nvPr>
            <p:ph type="title" idx="4294967295"/>
          </p:nvPr>
        </p:nvSpPr>
        <p:spPr>
          <a:xfrm>
            <a:off x="231648" y="156679"/>
            <a:ext cx="11684000" cy="584775"/>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defRPr/>
            </a:pPr>
            <a:r>
              <a:rPr kumimoji="0" lang="en-US" sz="1900" b="1" i="0" u="none" strike="noStrike" kern="1200" cap="none" spc="0" normalizeH="0" baseline="0" noProof="0" dirty="0">
                <a:ln>
                  <a:noFill/>
                </a:ln>
                <a:effectLst/>
                <a:uLnTx/>
                <a:uFillTx/>
                <a:latin typeface="Arial"/>
                <a:ea typeface="+mj-ea"/>
                <a:cs typeface="Arial"/>
              </a:rPr>
              <a:t>MassHealth is sharing additional details regarding a subset of initiatives we</a:t>
            </a:r>
            <a:r>
              <a:rPr lang="en-US" dirty="0">
                <a:latin typeface="Arial"/>
                <a:cs typeface="Arial"/>
              </a:rPr>
              <a:t> anticipate requesting</a:t>
            </a:r>
            <a:r>
              <a:rPr kumimoji="0" lang="en-US" sz="1900" b="1" i="0" u="none" strike="noStrike" kern="1200" cap="none" spc="0" normalizeH="0" baseline="0" noProof="0" dirty="0">
                <a:ln>
                  <a:noFill/>
                </a:ln>
                <a:effectLst/>
                <a:uLnTx/>
                <a:uFillTx/>
                <a:latin typeface="Arial"/>
                <a:ea typeface="+mj-ea"/>
                <a:cs typeface="Arial"/>
              </a:rPr>
              <a:t> authority for in our next 1115 Demonstration extension request</a:t>
            </a:r>
            <a:endParaRPr kumimoji="0" lang="en-US" sz="1900" b="0" i="0" u="none" strike="noStrike" kern="1200" cap="none" spc="0" normalizeH="0" baseline="0" noProof="0" dirty="0">
              <a:ln>
                <a:noFill/>
              </a:ln>
              <a:effectLst/>
              <a:uLnTx/>
              <a:uFillTx/>
              <a:latin typeface="Arial"/>
              <a:ea typeface="+mj-ea"/>
              <a:cs typeface="Arial"/>
            </a:endParaRPr>
          </a:p>
        </p:txBody>
      </p:sp>
      <p:sp>
        <p:nvSpPr>
          <p:cNvPr id="7" name="TextBox 8">
            <a:extLst>
              <a:ext uri="{FF2B5EF4-FFF2-40B4-BE49-F238E27FC236}">
                <a16:creationId xmlns:a16="http://schemas.microsoft.com/office/drawing/2014/main" id="{4F864D5D-D56E-EC36-FA9D-B16CADF27009}"/>
              </a:ext>
            </a:extLst>
          </p:cNvPr>
          <p:cNvSpPr txBox="1"/>
          <p:nvPr/>
        </p:nvSpPr>
        <p:spPr bwMode="auto">
          <a:xfrm>
            <a:off x="3076457" y="1910194"/>
            <a:ext cx="7230210" cy="2123658"/>
          </a:xfrm>
          <a:prstGeom prst="rect">
            <a:avLst/>
          </a:prstGeom>
          <a:no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horz" wrap="square" lIns="76200" tIns="76200" rIns="76200" bIns="76200" numCol="1" spcCol="0" rtlCol="0" fromWordArt="0" anchor="ctr"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spcAft>
                <a:spcPts val="600"/>
              </a:spcAft>
              <a:buFont typeface="Wingdings,Sans-Serif" panose="020B0604020202020204" pitchFamily="34" charset="0"/>
              <a:buChar char="§"/>
              <a:defRPr/>
            </a:pPr>
            <a:r>
              <a:rPr lang="en-US" b="1">
                <a:solidFill>
                  <a:srgbClr val="000000"/>
                </a:solidFill>
                <a:latin typeface="Arial" panose="020B0604020202020204"/>
                <a:ea typeface="+mn-lt"/>
                <a:cs typeface="Arial" panose="020B0604020202020204"/>
              </a:rPr>
              <a:t>Safety Net Care Pool</a:t>
            </a:r>
            <a:endParaRPr lang="en-US"/>
          </a:p>
          <a:p>
            <a:pPr marL="285750" marR="0" lvl="0" indent="-285750" algn="l" defTabSz="914400" rtl="0" eaLnBrk="1" fontAlgn="auto" latinLnBrk="0" hangingPunct="1">
              <a:lnSpc>
                <a:spcPct val="100000"/>
              </a:lnSpc>
              <a:spcBef>
                <a:spcPts val="0"/>
              </a:spcBef>
              <a:spcAft>
                <a:spcPts val="600"/>
              </a:spcAft>
              <a:buClrTx/>
              <a:buSzTx/>
              <a:buFont typeface="Wingdings,Sans-Serif" panose="020B0604020202020204" pitchFamily="34" charset="0"/>
              <a:buChar char="§"/>
              <a:tabLst/>
              <a:defRPr/>
            </a:pPr>
            <a:endParaRPr kumimoji="0" lang="en-US" sz="1800" b="1" i="0" u="none" strike="noStrike" kern="1200" cap="none" spc="0" normalizeH="0" baseline="0" noProof="0">
              <a:ln>
                <a:noFill/>
              </a:ln>
              <a:solidFill>
                <a:srgbClr val="000000"/>
              </a:solidFill>
              <a:effectLst/>
              <a:uLnTx/>
              <a:uFillTx/>
              <a:latin typeface="Arial" panose="020B0604020202020204"/>
              <a:ea typeface="+mn-ea"/>
              <a:cs typeface="Arial"/>
            </a:endParaRPr>
          </a:p>
          <a:p>
            <a:pPr marL="285750" indent="-285750">
              <a:spcAft>
                <a:spcPts val="600"/>
              </a:spcAft>
              <a:buFont typeface="Wingdings,Sans-Serif" panose="020B0604020202020204" pitchFamily="34" charset="0"/>
              <a:buChar char="§"/>
              <a:defRPr/>
            </a:pPr>
            <a:r>
              <a:rPr lang="en-US" b="1">
                <a:solidFill>
                  <a:srgbClr val="000000"/>
                </a:solidFill>
                <a:latin typeface="Arial" panose="020B0604020202020204"/>
                <a:ea typeface="+mn-lt"/>
                <a:cs typeface="Arial" panose="020B0604020202020204"/>
              </a:rPr>
              <a:t>Hospital Innovations</a:t>
            </a:r>
            <a:endParaRPr lang="en-US" b="1">
              <a:solidFill>
                <a:srgbClr val="000000"/>
              </a:solidFill>
              <a:highlight>
                <a:srgbClr val="FFFF00"/>
              </a:highlight>
              <a:latin typeface="Arial" panose="020B0604020202020204"/>
              <a:ea typeface="+mn-lt"/>
              <a:cs typeface="Arial" panose="020B0604020202020204"/>
            </a:endParaRPr>
          </a:p>
          <a:p>
            <a:pPr marL="285750" indent="-285750">
              <a:spcAft>
                <a:spcPts val="600"/>
              </a:spcAft>
              <a:buFont typeface="Wingdings,Sans-Serif" panose="020B0604020202020204" pitchFamily="34" charset="0"/>
              <a:buChar char="§"/>
              <a:defRPr/>
            </a:pPr>
            <a:endParaRPr lang="en-US" b="1">
              <a:highlight>
                <a:srgbClr val="FFFF00"/>
              </a:highlight>
              <a:latin typeface="Arial" panose="020B0604020202020204"/>
              <a:cs typeface="Arial"/>
            </a:endParaRPr>
          </a:p>
          <a:p>
            <a:pPr>
              <a:spcAft>
                <a:spcPts val="600"/>
              </a:spcAft>
              <a:buFont typeface="Wingdings,Sans-Serif" panose="020B0604020202020204" pitchFamily="34" charset="0"/>
              <a:defRPr/>
            </a:pPr>
            <a:br>
              <a:rPr lang="en-US" sz="1800" b="1" i="0" u="none" strike="noStrike" kern="1200" cap="none" spc="0" normalizeH="0" baseline="0" noProof="0">
                <a:ln>
                  <a:noFill/>
                </a:ln>
                <a:effectLst/>
                <a:highlight>
                  <a:srgbClr val="FFFF00"/>
                </a:highlight>
                <a:uLnTx/>
                <a:uFillTx/>
                <a:latin typeface="Arial" panose="020B0604020202020204"/>
                <a:cs typeface="Arial"/>
              </a:rPr>
            </a:br>
            <a:endParaRPr lang="en-US" sz="1800" b="1" i="0" u="none" strike="noStrike" kern="1200" cap="none" spc="0" normalizeH="0" baseline="0" noProof="0">
              <a:ln>
                <a:noFill/>
              </a:ln>
              <a:solidFill>
                <a:srgbClr val="000000"/>
              </a:solidFill>
              <a:effectLst/>
              <a:highlight>
                <a:srgbClr val="FFFF00"/>
              </a:highlight>
              <a:uLnTx/>
              <a:uFillTx/>
              <a:latin typeface="Arial" panose="020B0604020202020204"/>
              <a:cs typeface="Arial"/>
            </a:endParaRPr>
          </a:p>
        </p:txBody>
      </p:sp>
      <p:sp>
        <p:nvSpPr>
          <p:cNvPr id="4" name="Oval 3">
            <a:extLst>
              <a:ext uri="{FF2B5EF4-FFF2-40B4-BE49-F238E27FC236}">
                <a16:creationId xmlns:a16="http://schemas.microsoft.com/office/drawing/2014/main" id="{FCF6A927-B22F-284C-142A-28FB28B68CD9}"/>
              </a:ext>
            </a:extLst>
          </p:cNvPr>
          <p:cNvSpPr/>
          <p:nvPr/>
        </p:nvSpPr>
        <p:spPr>
          <a:xfrm>
            <a:off x="2855172" y="1911569"/>
            <a:ext cx="442570" cy="442570"/>
          </a:xfrm>
          <a:prstGeom prst="ellipse">
            <a:avLst/>
          </a:prstGeom>
          <a:solidFill>
            <a:schemeClr val="tx2">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lumMod val="65000"/>
                    <a:lumOff val="35000"/>
                  </a:srgbClr>
                </a:solidFill>
                <a:effectLst/>
                <a:uLnTx/>
                <a:uFillTx/>
                <a:latin typeface="Arial" panose="020B0604020202020204" pitchFamily="34" charset="0"/>
                <a:ea typeface="+mn-ea"/>
                <a:cs typeface="Arial" panose="020B0604020202020204" pitchFamily="34" charset="0"/>
              </a:rPr>
              <a:t>1</a:t>
            </a:r>
          </a:p>
        </p:txBody>
      </p:sp>
      <p:sp>
        <p:nvSpPr>
          <p:cNvPr id="5" name="Oval 4">
            <a:extLst>
              <a:ext uri="{FF2B5EF4-FFF2-40B4-BE49-F238E27FC236}">
                <a16:creationId xmlns:a16="http://schemas.microsoft.com/office/drawing/2014/main" id="{569BF49F-3BF4-7A58-F12B-3BEFFD5517CC}"/>
              </a:ext>
            </a:extLst>
          </p:cNvPr>
          <p:cNvSpPr/>
          <p:nvPr/>
        </p:nvSpPr>
        <p:spPr>
          <a:xfrm>
            <a:off x="2855172" y="2624664"/>
            <a:ext cx="442570" cy="442570"/>
          </a:xfrm>
          <a:prstGeom prst="ellipse">
            <a:avLst/>
          </a:prstGeom>
          <a:solidFill>
            <a:schemeClr val="tx2">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lumMod val="65000"/>
                    <a:lumOff val="35000"/>
                  </a:srgbClr>
                </a:solidFill>
                <a:effectLst/>
                <a:uLnTx/>
                <a:uFillTx/>
                <a:latin typeface="Arial" panose="020B0604020202020204" pitchFamily="34" charset="0"/>
                <a:ea typeface="+mn-ea"/>
                <a:cs typeface="Arial" panose="020B0604020202020204" pitchFamily="34" charset="0"/>
              </a:rPr>
              <a:t>2</a:t>
            </a:r>
          </a:p>
        </p:txBody>
      </p:sp>
    </p:spTree>
    <p:extLst>
      <p:ext uri="{BB962C8B-B14F-4D97-AF65-F5344CB8AC3E}">
        <p14:creationId xmlns:p14="http://schemas.microsoft.com/office/powerpoint/2010/main" val="7846801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4C958B-A6AD-A414-656F-CAC0C5757656}"/>
            </a:ext>
          </a:extLst>
        </p:cNvPr>
        <p:cNvGrpSpPr/>
        <p:nvPr/>
      </p:nvGrpSpPr>
      <p:grpSpPr>
        <a:xfrm>
          <a:off x="0" y="0"/>
          <a:ext cx="0" cy="0"/>
          <a:chOff x="0" y="0"/>
          <a:chExt cx="0" cy="0"/>
        </a:xfrm>
      </p:grpSpPr>
      <p:sp>
        <p:nvSpPr>
          <p:cNvPr id="6" name="Oval 5">
            <a:extLst>
              <a:ext uri="{FF2B5EF4-FFF2-40B4-BE49-F238E27FC236}">
                <a16:creationId xmlns:a16="http://schemas.microsoft.com/office/drawing/2014/main" id="{B3BD4F8F-6BB0-E7D7-E075-3785765D1C25}"/>
              </a:ext>
            </a:extLst>
          </p:cNvPr>
          <p:cNvSpPr/>
          <p:nvPr/>
        </p:nvSpPr>
        <p:spPr>
          <a:xfrm>
            <a:off x="180612" y="137939"/>
            <a:ext cx="442570" cy="442570"/>
          </a:xfrm>
          <a:prstGeom prst="ellipse">
            <a:avLst/>
          </a:prstGeom>
          <a:solidFill>
            <a:schemeClr val="tx2">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lumMod val="65000"/>
                    <a:lumOff val="35000"/>
                  </a:srgbClr>
                </a:solidFill>
                <a:effectLst/>
                <a:uLnTx/>
                <a:uFillTx/>
                <a:latin typeface="Arial" panose="020B0604020202020204" pitchFamily="34" charset="0"/>
                <a:ea typeface="+mn-ea"/>
                <a:cs typeface="Arial" panose="020B0604020202020204" pitchFamily="34" charset="0"/>
              </a:rPr>
              <a:t>1</a:t>
            </a:r>
          </a:p>
        </p:txBody>
      </p:sp>
      <p:sp>
        <p:nvSpPr>
          <p:cNvPr id="2" name="Title 1">
            <a:extLst>
              <a:ext uri="{FF2B5EF4-FFF2-40B4-BE49-F238E27FC236}">
                <a16:creationId xmlns:a16="http://schemas.microsoft.com/office/drawing/2014/main" id="{1685D4B0-E1BD-B767-C824-418DDF32C9FB}"/>
              </a:ext>
            </a:extLst>
          </p:cNvPr>
          <p:cNvSpPr>
            <a:spLocks noGrp="1"/>
          </p:cNvSpPr>
          <p:nvPr>
            <p:ph type="title"/>
          </p:nvPr>
        </p:nvSpPr>
        <p:spPr>
          <a:xfrm>
            <a:off x="727036" y="235237"/>
            <a:ext cx="11684000" cy="292388"/>
          </a:xfrm>
        </p:spPr>
        <p:txBody>
          <a:bodyPr/>
          <a:lstStyle/>
          <a:p>
            <a:r>
              <a:rPr lang="en-US" dirty="0">
                <a:latin typeface="Arial"/>
                <a:cs typeface="Arial"/>
              </a:rPr>
              <a:t>Safety Net Financing</a:t>
            </a:r>
            <a:endParaRPr lang="en-US" dirty="0"/>
          </a:p>
        </p:txBody>
      </p:sp>
      <p:sp>
        <p:nvSpPr>
          <p:cNvPr id="9" name="TextBox 8">
            <a:extLst>
              <a:ext uri="{FF2B5EF4-FFF2-40B4-BE49-F238E27FC236}">
                <a16:creationId xmlns:a16="http://schemas.microsoft.com/office/drawing/2014/main" id="{4CC66028-051F-B9CD-EF1E-9BAB6408417F}"/>
              </a:ext>
            </a:extLst>
          </p:cNvPr>
          <p:cNvSpPr txBox="1"/>
          <p:nvPr/>
        </p:nvSpPr>
        <p:spPr bwMode="auto">
          <a:xfrm>
            <a:off x="411458" y="533223"/>
            <a:ext cx="11368548" cy="769441"/>
          </a:xfrm>
          <a:prstGeom prst="rect">
            <a:avLst/>
          </a:prstGeom>
          <a:no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76200" tIns="76200" rIns="76200" bIns="76200" numCol="1" spcCol="0" rtlCol="0" fromWordArt="0" anchor="ctr" anchorCtr="0" forceAA="0" compatLnSpc="1">
            <a:prstTxWarp prst="textNoShape">
              <a:avLst/>
            </a:prstTxWarp>
            <a:spAutoFit/>
          </a:bodyPr>
          <a:lstStyle/>
          <a:p>
            <a:r>
              <a:rPr lang="en-US" sz="1400" b="1" kern="0">
                <a:solidFill>
                  <a:srgbClr val="000000"/>
                </a:solidFill>
                <a:cs typeface="Arial"/>
              </a:rPr>
              <a:t>MassHealt</a:t>
            </a:r>
            <a:r>
              <a:rPr lang="en-US" sz="1400" b="1" kern="0">
                <a:cs typeface="Arial"/>
              </a:rPr>
              <a:t>h anticipates requesting authority to maintain sustainable financing for the Commonwealth's health care providers through ongoing Safety Net Care Pool and Uncompensated Care Pool authorities.</a:t>
            </a:r>
            <a:endParaRPr lang="en-US" sz="1400" b="1" kern="0">
              <a:latin typeface="Arial" panose="020B0604020202020204" pitchFamily="34" charset="0"/>
              <a:cs typeface="Arial" panose="020B0604020202020204" pitchFamily="34" charset="0"/>
            </a:endParaRPr>
          </a:p>
          <a:p>
            <a:endParaRPr lang="en-US" sz="1200" kern="0">
              <a:highlight>
                <a:srgbClr val="FFFFFF"/>
              </a:highlight>
              <a:latin typeface="Times New Roman"/>
              <a:cs typeface="Times New Roman"/>
            </a:endParaRPr>
          </a:p>
        </p:txBody>
      </p:sp>
      <p:sp>
        <p:nvSpPr>
          <p:cNvPr id="4" name="Rectangle 3">
            <a:extLst>
              <a:ext uri="{FF2B5EF4-FFF2-40B4-BE49-F238E27FC236}">
                <a16:creationId xmlns:a16="http://schemas.microsoft.com/office/drawing/2014/main" id="{CEBF30C2-710C-448F-13FF-9B9BB32A6155}"/>
              </a:ext>
            </a:extLst>
          </p:cNvPr>
          <p:cNvSpPr/>
          <p:nvPr/>
        </p:nvSpPr>
        <p:spPr>
          <a:xfrm>
            <a:off x="231650" y="1116891"/>
            <a:ext cx="1678177" cy="254615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Arial" panose="020B0604020202020204"/>
                <a:ea typeface="+mn-ea"/>
                <a:cs typeface="+mn-cs"/>
              </a:rPr>
              <a:t>Background</a:t>
            </a:r>
          </a:p>
        </p:txBody>
      </p:sp>
      <p:sp>
        <p:nvSpPr>
          <p:cNvPr id="3" name="TextBox 2">
            <a:extLst>
              <a:ext uri="{FF2B5EF4-FFF2-40B4-BE49-F238E27FC236}">
                <a16:creationId xmlns:a16="http://schemas.microsoft.com/office/drawing/2014/main" id="{EBB4FFBF-62F3-473A-3215-E671D83A9F29}"/>
              </a:ext>
            </a:extLst>
          </p:cNvPr>
          <p:cNvSpPr txBox="1"/>
          <p:nvPr/>
        </p:nvSpPr>
        <p:spPr bwMode="auto">
          <a:xfrm>
            <a:off x="2026478" y="1116891"/>
            <a:ext cx="9475304" cy="2667397"/>
          </a:xfrm>
          <a:prstGeom prst="rect">
            <a:avLst/>
          </a:prstGeom>
          <a:no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76200" tIns="76200" rIns="76200" bIns="76200" numCol="1" spcCol="0" rtlCol="0" fromWordArt="0" anchor="ctr" anchorCtr="0" forceAA="0" compatLnSpc="1">
            <a:prstTxWarp prst="textNoShape">
              <a:avLst/>
            </a:prstTxWarp>
            <a:spAutoFit/>
          </a:bodyPr>
          <a:lstStyle/>
          <a:p>
            <a:pPr marL="171450" lvl="1" indent="-171450">
              <a:spcBef>
                <a:spcPts val="200"/>
              </a:spcBef>
              <a:spcAft>
                <a:spcPts val="200"/>
              </a:spcAft>
              <a:buFont typeface="Arial"/>
              <a:buChar char="•"/>
            </a:pPr>
            <a:r>
              <a:rPr lang="en-US" sz="1400" kern="0">
                <a:cs typeface="Arial"/>
              </a:rPr>
              <a:t>The Safety Net Care Pool (SNCP) and the Disproportionate Share Hospital (DSH) waiver have been longstanding components of Massachusetts’ 1115 waiver, enabling financial stability for safety net hospitals and CHCs,</a:t>
            </a:r>
            <a:r>
              <a:rPr lang="en-US" sz="1400" kern="0">
                <a:solidFill>
                  <a:srgbClr val="FF0000"/>
                </a:solidFill>
                <a:cs typeface="Arial"/>
              </a:rPr>
              <a:t> </a:t>
            </a:r>
            <a:r>
              <a:rPr lang="en-US" sz="1400" kern="0">
                <a:cs typeface="Arial"/>
              </a:rPr>
              <a:t>and continued services for MassHealth members</a:t>
            </a:r>
          </a:p>
          <a:p>
            <a:pPr marL="171450" lvl="1" indent="-171450">
              <a:spcBef>
                <a:spcPts val="200"/>
              </a:spcBef>
              <a:spcAft>
                <a:spcPts val="200"/>
              </a:spcAft>
              <a:buFont typeface="Arial"/>
              <a:buChar char="•"/>
            </a:pPr>
            <a:r>
              <a:rPr lang="en-US" sz="1400" kern="0">
                <a:cs typeface="Arial"/>
              </a:rPr>
              <a:t>MA’s SNCP and DSH allotment enables the Commonwealth to get federal matching funds for:</a:t>
            </a:r>
          </a:p>
          <a:p>
            <a:pPr marL="742950" lvl="2" indent="-285750">
              <a:spcBef>
                <a:spcPts val="200"/>
              </a:spcBef>
              <a:spcAft>
                <a:spcPts val="200"/>
              </a:spcAft>
              <a:buFont typeface="Arial"/>
              <a:buChar char="•"/>
            </a:pPr>
            <a:r>
              <a:rPr lang="en-US" sz="1400">
                <a:ea typeface="Arial"/>
                <a:cs typeface="Arial"/>
              </a:rPr>
              <a:t>Health Safety Net (HSN);​</a:t>
            </a:r>
          </a:p>
          <a:p>
            <a:pPr marL="742950" lvl="2" indent="-285750">
              <a:spcBef>
                <a:spcPts val="200"/>
              </a:spcBef>
              <a:spcAft>
                <a:spcPts val="200"/>
              </a:spcAft>
              <a:buFont typeface="Arial"/>
              <a:buChar char="•"/>
            </a:pPr>
            <a:r>
              <a:rPr lang="en-US" sz="1400">
                <a:ea typeface="Arial"/>
                <a:cs typeface="Arial"/>
              </a:rPr>
              <a:t>Uncompensated care costs for Department of Mental Health and Department for Public Health hospitals;​</a:t>
            </a:r>
          </a:p>
          <a:p>
            <a:pPr marL="742950" lvl="2" indent="-285750">
              <a:spcBef>
                <a:spcPts val="200"/>
              </a:spcBef>
              <a:spcAft>
                <a:spcPts val="200"/>
              </a:spcAft>
              <a:buFont typeface="Arial"/>
              <a:buChar char="•"/>
            </a:pPr>
            <a:r>
              <a:rPr lang="en-US" sz="1400">
                <a:ea typeface="Arial"/>
                <a:cs typeface="Arial"/>
              </a:rPr>
              <a:t>Institutions for Mental Diseases; ​</a:t>
            </a:r>
          </a:p>
          <a:p>
            <a:pPr marL="742950" lvl="2" indent="-285750">
              <a:spcBef>
                <a:spcPts val="200"/>
              </a:spcBef>
              <a:spcAft>
                <a:spcPts val="200"/>
              </a:spcAft>
              <a:buFont typeface="Arial"/>
              <a:buChar char="•"/>
            </a:pPr>
            <a:r>
              <a:rPr lang="en-US" sz="1400">
                <a:ea typeface="Arial"/>
                <a:cs typeface="Arial"/>
              </a:rPr>
              <a:t>Safety Net Provider Payments​; and</a:t>
            </a:r>
          </a:p>
          <a:p>
            <a:pPr marL="742950" lvl="2" indent="-285750">
              <a:spcBef>
                <a:spcPts val="200"/>
              </a:spcBef>
              <a:spcAft>
                <a:spcPts val="200"/>
              </a:spcAft>
              <a:buFont typeface="Arial"/>
              <a:buChar char="•"/>
            </a:pPr>
            <a:r>
              <a:rPr lang="en-US" sz="1400">
                <a:ea typeface="Arial"/>
                <a:cs typeface="Arial"/>
              </a:rPr>
              <a:t>MA’s Uncompensated Care Pool​ (which allows for HSN and DMH / DPH hospital claiming in the event of DSH cuts​)</a:t>
            </a:r>
          </a:p>
        </p:txBody>
      </p:sp>
      <p:sp>
        <p:nvSpPr>
          <p:cNvPr id="7" name="Rectangle 6">
            <a:extLst>
              <a:ext uri="{FF2B5EF4-FFF2-40B4-BE49-F238E27FC236}">
                <a16:creationId xmlns:a16="http://schemas.microsoft.com/office/drawing/2014/main" id="{0A3CD9FA-D433-6AB1-C844-9923D6861A43}"/>
              </a:ext>
            </a:extLst>
          </p:cNvPr>
          <p:cNvSpPr/>
          <p:nvPr/>
        </p:nvSpPr>
        <p:spPr>
          <a:xfrm>
            <a:off x="231648" y="3852390"/>
            <a:ext cx="1678177" cy="255028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Arial" panose="020B0604020202020204"/>
                <a:ea typeface="+mn-ea"/>
                <a:cs typeface="+mn-cs"/>
              </a:rPr>
              <a:t>Details</a:t>
            </a:r>
          </a:p>
        </p:txBody>
      </p:sp>
      <p:sp>
        <p:nvSpPr>
          <p:cNvPr id="5" name="TextBox 4">
            <a:extLst>
              <a:ext uri="{FF2B5EF4-FFF2-40B4-BE49-F238E27FC236}">
                <a16:creationId xmlns:a16="http://schemas.microsoft.com/office/drawing/2014/main" id="{C176000D-F0B4-6B14-BCB0-29AE54A1C4DE}"/>
              </a:ext>
            </a:extLst>
          </p:cNvPr>
          <p:cNvSpPr txBox="1"/>
          <p:nvPr/>
        </p:nvSpPr>
        <p:spPr bwMode="auto">
          <a:xfrm>
            <a:off x="2026478" y="3967846"/>
            <a:ext cx="9552608" cy="800219"/>
          </a:xfrm>
          <a:prstGeom prst="rect">
            <a:avLst/>
          </a:prstGeom>
          <a:no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76200" tIns="76200" rIns="76200" bIns="76200" numCol="1" spcCol="0" rtlCol="0" fromWordArt="0" anchor="ctr" anchorCtr="0" forceAA="0" compatLnSpc="1">
            <a:prstTxWarp prst="textNoShape">
              <a:avLst/>
            </a:prstTxWarp>
            <a:spAutoFit/>
          </a:bodyPr>
          <a:lstStyle/>
          <a:p>
            <a:pPr marL="285750" lvl="1" indent="-285750">
              <a:spcBef>
                <a:spcPts val="200"/>
              </a:spcBef>
              <a:spcAft>
                <a:spcPts val="200"/>
              </a:spcAft>
              <a:buFont typeface="Arial"/>
              <a:buChar char="•"/>
            </a:pPr>
            <a:r>
              <a:rPr lang="en-US" sz="1400">
                <a:latin typeface="Arial"/>
                <a:cs typeface="Arial"/>
              </a:rPr>
              <a:t>MassHealth anticipates requesting expenditure authority to utilize MA’s</a:t>
            </a:r>
            <a:r>
              <a:rPr lang="en-US" sz="1400" baseline="0">
                <a:latin typeface="Arial"/>
                <a:ea typeface="Arial"/>
                <a:cs typeface="Arial"/>
              </a:rPr>
              <a:t> DSH allotment </a:t>
            </a:r>
            <a:r>
              <a:rPr lang="en-US" sz="1400">
                <a:latin typeface="Arial"/>
                <a:ea typeface="Arial"/>
                <a:cs typeface="Arial"/>
              </a:rPr>
              <a:t>and the Uncompensated Care Pool, ensuring the Commonwealth can </a:t>
            </a:r>
            <a:r>
              <a:rPr lang="en-US" sz="1400" baseline="0">
                <a:latin typeface="Arial"/>
                <a:ea typeface="Arial"/>
                <a:cs typeface="Arial"/>
              </a:rPr>
              <a:t>continue claiming federal match for safety net financing as</a:t>
            </a:r>
            <a:r>
              <a:rPr lang="en-US" sz="1400">
                <a:latin typeface="Arial"/>
                <a:ea typeface="Arial"/>
                <a:cs typeface="Arial"/>
              </a:rPr>
              <a:t> it grows in importance</a:t>
            </a:r>
            <a:endParaRPr lang="en-US" sz="1400" b="1" ker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808271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CC424F-AE41-85BB-F317-502F03B9D6A9}"/>
            </a:ext>
          </a:extLst>
        </p:cNvPr>
        <p:cNvGrpSpPr/>
        <p:nvPr/>
      </p:nvGrpSpPr>
      <p:grpSpPr>
        <a:xfrm>
          <a:off x="0" y="0"/>
          <a:ext cx="0" cy="0"/>
          <a:chOff x="0" y="0"/>
          <a:chExt cx="0" cy="0"/>
        </a:xfrm>
      </p:grpSpPr>
      <p:sp>
        <p:nvSpPr>
          <p:cNvPr id="5" name="Oval 4">
            <a:extLst>
              <a:ext uri="{FF2B5EF4-FFF2-40B4-BE49-F238E27FC236}">
                <a16:creationId xmlns:a16="http://schemas.microsoft.com/office/drawing/2014/main" id="{9519CD57-7DC4-1A58-8107-C14DF748FC27}"/>
              </a:ext>
            </a:extLst>
          </p:cNvPr>
          <p:cNvSpPr/>
          <p:nvPr/>
        </p:nvSpPr>
        <p:spPr>
          <a:xfrm>
            <a:off x="188296" y="137939"/>
            <a:ext cx="442570" cy="442570"/>
          </a:xfrm>
          <a:prstGeom prst="ellipse">
            <a:avLst/>
          </a:prstGeom>
          <a:solidFill>
            <a:schemeClr val="tx2">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lumMod val="65000"/>
                    <a:lumOff val="35000"/>
                  </a:srgbClr>
                </a:solidFill>
                <a:effectLst/>
                <a:uLnTx/>
                <a:uFillTx/>
                <a:latin typeface="Arial" panose="020B0604020202020204" pitchFamily="34" charset="0"/>
                <a:ea typeface="+mn-ea"/>
                <a:cs typeface="Arial" panose="020B0604020202020204" pitchFamily="34" charset="0"/>
              </a:rPr>
              <a:t>2</a:t>
            </a:r>
          </a:p>
        </p:txBody>
      </p:sp>
      <p:sp>
        <p:nvSpPr>
          <p:cNvPr id="2" name="Title 1">
            <a:extLst>
              <a:ext uri="{FF2B5EF4-FFF2-40B4-BE49-F238E27FC236}">
                <a16:creationId xmlns:a16="http://schemas.microsoft.com/office/drawing/2014/main" id="{D2E82F1F-B700-EC07-5358-172D3D65352D}"/>
              </a:ext>
            </a:extLst>
          </p:cNvPr>
          <p:cNvSpPr>
            <a:spLocks noGrp="1"/>
          </p:cNvSpPr>
          <p:nvPr>
            <p:ph type="title"/>
          </p:nvPr>
        </p:nvSpPr>
        <p:spPr>
          <a:xfrm>
            <a:off x="707706" y="249649"/>
            <a:ext cx="11684000" cy="292388"/>
          </a:xfrm>
        </p:spPr>
        <p:txBody>
          <a:bodyPr/>
          <a:lstStyle/>
          <a:p>
            <a:r>
              <a:rPr lang="en-US" dirty="0">
                <a:latin typeface="Arial"/>
                <a:cs typeface="Arial"/>
              </a:rPr>
              <a:t>Hospital Innovation</a:t>
            </a:r>
            <a:endParaRPr lang="en-US" dirty="0"/>
          </a:p>
        </p:txBody>
      </p:sp>
      <p:sp>
        <p:nvSpPr>
          <p:cNvPr id="9" name="TextBox 8">
            <a:extLst>
              <a:ext uri="{FF2B5EF4-FFF2-40B4-BE49-F238E27FC236}">
                <a16:creationId xmlns:a16="http://schemas.microsoft.com/office/drawing/2014/main" id="{7F3B3AE8-25A3-C890-EAAB-5CF0D7B269A4}"/>
              </a:ext>
            </a:extLst>
          </p:cNvPr>
          <p:cNvSpPr txBox="1"/>
          <p:nvPr/>
        </p:nvSpPr>
        <p:spPr bwMode="auto">
          <a:xfrm>
            <a:off x="234600" y="537208"/>
            <a:ext cx="11368548" cy="584775"/>
          </a:xfrm>
          <a:prstGeom prst="rect">
            <a:avLst/>
          </a:prstGeom>
          <a:no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76200" tIns="76200" rIns="76200" bIns="76200" numCol="1" spcCol="0" rtlCol="0" fromWordArt="0" anchor="ctr" anchorCtr="0" forceAA="0" compatLnSpc="1">
            <a:prstTxWarp prst="textNoShape">
              <a:avLst/>
            </a:prstTxWarp>
            <a:spAutoFit/>
          </a:bodyPr>
          <a:lstStyle/>
          <a:p>
            <a:pPr>
              <a:defRPr/>
            </a:pPr>
            <a:r>
              <a:rPr kumimoji="0" lang="en-US" sz="1400" b="1" i="0" u="none" strike="noStrike" kern="0" cap="none" spc="0" normalizeH="0" baseline="0" noProof="0">
                <a:ln>
                  <a:noFill/>
                </a:ln>
                <a:effectLst/>
                <a:uLnTx/>
                <a:uFillTx/>
                <a:latin typeface="Arial" panose="020B0604020202020204"/>
                <a:ea typeface="+mn-lt"/>
                <a:cs typeface="Arial" panose="020B0604020202020204"/>
              </a:rPr>
              <a:t>MassHealth anticipates </a:t>
            </a:r>
            <a:r>
              <a:rPr lang="en-US" sz="1400" b="1" kern="0">
                <a:latin typeface="Arial" panose="020B0604020202020204"/>
                <a:ea typeface="+mn-lt"/>
                <a:cs typeface="Arial" panose="020B0604020202020204"/>
              </a:rPr>
              <a:t>requesting authority to establish the Hospital Innovation and Healthy Communities (HIH-C) Program and 340B Hospital Access Stabilization Payments.</a:t>
            </a:r>
            <a:endParaRPr lang="en-US" sz="1400" b="1" i="0" u="none" strike="noStrike" kern="0" cap="none" spc="0" normalizeH="0" baseline="0" noProof="0">
              <a:ln>
                <a:noFill/>
              </a:ln>
              <a:effectLst/>
              <a:uLnTx/>
              <a:uFillTx/>
              <a:latin typeface="Arial" panose="020B0604020202020204"/>
              <a:ea typeface="+mn-lt"/>
              <a:cs typeface="Arial" panose="020B0604020202020204"/>
            </a:endParaRPr>
          </a:p>
        </p:txBody>
      </p:sp>
      <p:sp>
        <p:nvSpPr>
          <p:cNvPr id="8" name="Rectangle 7">
            <a:extLst>
              <a:ext uri="{FF2B5EF4-FFF2-40B4-BE49-F238E27FC236}">
                <a16:creationId xmlns:a16="http://schemas.microsoft.com/office/drawing/2014/main" id="{AB1D2176-49DD-6706-D235-E1262F97B56F}"/>
              </a:ext>
            </a:extLst>
          </p:cNvPr>
          <p:cNvSpPr/>
          <p:nvPr/>
        </p:nvSpPr>
        <p:spPr>
          <a:xfrm>
            <a:off x="231650" y="1116891"/>
            <a:ext cx="1678177" cy="168068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Arial" panose="020B0604020202020204"/>
                <a:ea typeface="+mn-ea"/>
                <a:cs typeface="+mn-cs"/>
              </a:rPr>
              <a:t>Background</a:t>
            </a:r>
          </a:p>
        </p:txBody>
      </p:sp>
      <p:sp>
        <p:nvSpPr>
          <p:cNvPr id="6" name="TextBox 8">
            <a:extLst>
              <a:ext uri="{FF2B5EF4-FFF2-40B4-BE49-F238E27FC236}">
                <a16:creationId xmlns:a16="http://schemas.microsoft.com/office/drawing/2014/main" id="{8AAB52CA-8E82-55B8-30E1-93A868EC5023}"/>
              </a:ext>
            </a:extLst>
          </p:cNvPr>
          <p:cNvSpPr txBox="1"/>
          <p:nvPr/>
        </p:nvSpPr>
        <p:spPr bwMode="auto">
          <a:xfrm>
            <a:off x="2042559" y="1158700"/>
            <a:ext cx="9906242" cy="1585049"/>
          </a:xfrm>
          <a:prstGeom prst="rect">
            <a:avLst/>
          </a:prstGeom>
          <a:no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horz" wrap="square" lIns="76200" tIns="76200" rIns="76200" bIns="76200" numCol="1" spcCol="0" rtlCol="0" fromWordArt="0" anchor="ctr" anchorCtr="0" forceAA="0" compatLnSpc="1">
            <a:prstTxWarp prst="textNoShape">
              <a:avLst/>
            </a:prstTxWarp>
            <a:spAutoFit/>
          </a:bodyPr>
          <a:lstStyle>
            <a:defPPr>
              <a:defRPr lang="en-US"/>
            </a:defPPr>
            <a:lvl1pPr marL="0" algn="l" defTabSz="914400" rtl="0" eaLnBrk="1" latinLnBrk="0" hangingPunct="1">
              <a:defRPr sz="1800" kern="1200">
                <a:solidFill>
                  <a:srgbClr val="000000"/>
                </a:solidFill>
                <a:latin typeface="Arial" panose="020B0604020202020204"/>
              </a:defRPr>
            </a:lvl1pPr>
            <a:lvl2pPr marL="457200" algn="l" defTabSz="914400" rtl="0" eaLnBrk="1" latinLnBrk="0" hangingPunct="1">
              <a:defRPr sz="1800" kern="1200">
                <a:solidFill>
                  <a:srgbClr val="000000"/>
                </a:solidFill>
                <a:latin typeface="Arial" panose="020B0604020202020204"/>
              </a:defRPr>
            </a:lvl2pPr>
            <a:lvl3pPr marL="914400" algn="l" defTabSz="914400" rtl="0" eaLnBrk="1" latinLnBrk="0" hangingPunct="1">
              <a:defRPr sz="1800" kern="1200">
                <a:solidFill>
                  <a:srgbClr val="000000"/>
                </a:solidFill>
                <a:latin typeface="Arial" panose="020B0604020202020204"/>
              </a:defRPr>
            </a:lvl3pPr>
            <a:lvl4pPr marL="1371600" algn="l" defTabSz="914400" rtl="0" eaLnBrk="1" latinLnBrk="0" hangingPunct="1">
              <a:defRPr sz="1800" kern="1200">
                <a:solidFill>
                  <a:srgbClr val="000000"/>
                </a:solidFill>
                <a:latin typeface="Arial" panose="020B0604020202020204"/>
              </a:defRPr>
            </a:lvl4pPr>
            <a:lvl5pPr marL="1828800" algn="l" defTabSz="914400" rtl="0" eaLnBrk="1" latinLnBrk="0" hangingPunct="1">
              <a:defRPr sz="1800" kern="1200">
                <a:solidFill>
                  <a:srgbClr val="000000"/>
                </a:solidFill>
                <a:latin typeface="Arial" panose="020B0604020202020204"/>
              </a:defRPr>
            </a:lvl5pPr>
            <a:lvl6pPr marL="2286000" algn="l" defTabSz="914400" rtl="0" eaLnBrk="1" latinLnBrk="0" hangingPunct="1">
              <a:defRPr sz="1800" kern="1200">
                <a:solidFill>
                  <a:srgbClr val="000000"/>
                </a:solidFill>
                <a:latin typeface="Arial" panose="020B0604020202020204"/>
              </a:defRPr>
            </a:lvl6pPr>
            <a:lvl7pPr marL="2743200" algn="l" defTabSz="914400" rtl="0" eaLnBrk="1" latinLnBrk="0" hangingPunct="1">
              <a:defRPr sz="1800" kern="1200">
                <a:solidFill>
                  <a:srgbClr val="000000"/>
                </a:solidFill>
                <a:latin typeface="Arial" panose="020B0604020202020204"/>
              </a:defRPr>
            </a:lvl7pPr>
            <a:lvl8pPr marL="3200400" algn="l" defTabSz="914400" rtl="0" eaLnBrk="1" latinLnBrk="0" hangingPunct="1">
              <a:defRPr sz="1800" kern="1200">
                <a:solidFill>
                  <a:srgbClr val="000000"/>
                </a:solidFill>
                <a:latin typeface="Arial" panose="020B0604020202020204"/>
              </a:defRPr>
            </a:lvl8pPr>
            <a:lvl9pPr marL="3657600" algn="l" defTabSz="914400" rtl="0" eaLnBrk="1" latinLnBrk="0" hangingPunct="1">
              <a:defRPr sz="1800" kern="1200">
                <a:solidFill>
                  <a:srgbClr val="000000"/>
                </a:solidFill>
                <a:latin typeface="Arial" panose="020B0604020202020204"/>
              </a:defRPr>
            </a:lvl9pPr>
          </a:lstStyle>
          <a:p>
            <a:pPr marL="285750" indent="-285750">
              <a:spcAft>
                <a:spcPts val="600"/>
              </a:spcAft>
              <a:buFont typeface="Arial" panose="020B0604020202020204" pitchFamily="34" charset="0"/>
              <a:buChar char="•"/>
              <a:defRPr/>
            </a:pPr>
            <a:r>
              <a:rPr lang="en-US" sz="1300">
                <a:solidFill>
                  <a:srgbClr val="000000"/>
                </a:solidFill>
                <a:cs typeface="Arial"/>
              </a:rPr>
              <a:t>MassHealth ACOs have made progress on improving healthcare costs and quality, but statewide spending growth remains above sustainable levels</a:t>
            </a:r>
          </a:p>
          <a:p>
            <a:pPr marL="285750" indent="-285750">
              <a:spcAft>
                <a:spcPts val="600"/>
              </a:spcAft>
              <a:buFont typeface="Arial" panose="020B0604020202020204" pitchFamily="34" charset="0"/>
              <a:buChar char="•"/>
              <a:defRPr/>
            </a:pPr>
            <a:r>
              <a:rPr lang="en-US" sz="1300">
                <a:cs typeface="Arial"/>
              </a:rPr>
              <a:t>MA (and MassHealth) underperforms relative to peer states on measures of avoidable care</a:t>
            </a:r>
          </a:p>
          <a:p>
            <a:pPr marL="285750" indent="-285750">
              <a:spcAft>
                <a:spcPts val="600"/>
              </a:spcAft>
              <a:buFont typeface="Arial" panose="020B0604020202020204" pitchFamily="34" charset="0"/>
              <a:buChar char="•"/>
              <a:defRPr/>
            </a:pPr>
            <a:r>
              <a:rPr lang="en-US" sz="1300">
                <a:cs typeface="Arial"/>
              </a:rPr>
              <a:t>Hospital payment is largely driven by volume with incentives for high quality inpatient care</a:t>
            </a:r>
          </a:p>
          <a:p>
            <a:pPr marL="285750" indent="-285750">
              <a:spcAft>
                <a:spcPts val="600"/>
              </a:spcAft>
              <a:buFont typeface="Arial" panose="020B0604020202020204" pitchFamily="34" charset="0"/>
              <a:buChar char="•"/>
              <a:defRPr/>
            </a:pPr>
            <a:r>
              <a:rPr lang="en-US" sz="1300">
                <a:cs typeface="Arial"/>
              </a:rPr>
              <a:t>MassHealth aims to align hospital and ACO incentives around keeping people healthy and out of the hospital, drawing on lessons from global budget experiences in other states and emerging experience from CMMI’s AHEAD Model</a:t>
            </a:r>
          </a:p>
        </p:txBody>
      </p:sp>
      <p:sp>
        <p:nvSpPr>
          <p:cNvPr id="10" name="Rectangle 9">
            <a:extLst>
              <a:ext uri="{FF2B5EF4-FFF2-40B4-BE49-F238E27FC236}">
                <a16:creationId xmlns:a16="http://schemas.microsoft.com/office/drawing/2014/main" id="{B2E93B07-6408-8ACE-32B9-3E8B4DF00F6C}"/>
              </a:ext>
            </a:extLst>
          </p:cNvPr>
          <p:cNvSpPr/>
          <p:nvPr/>
        </p:nvSpPr>
        <p:spPr>
          <a:xfrm>
            <a:off x="231648" y="2963012"/>
            <a:ext cx="1678177" cy="316341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Arial" panose="020B0604020202020204"/>
                <a:ea typeface="+mn-ea"/>
                <a:cs typeface="+mn-cs"/>
              </a:rPr>
              <a:t>Details</a:t>
            </a:r>
          </a:p>
        </p:txBody>
      </p:sp>
      <p:sp>
        <p:nvSpPr>
          <p:cNvPr id="7" name="TextBox 8">
            <a:extLst>
              <a:ext uri="{FF2B5EF4-FFF2-40B4-BE49-F238E27FC236}">
                <a16:creationId xmlns:a16="http://schemas.microsoft.com/office/drawing/2014/main" id="{FDBCF130-436E-F3B4-77CA-598ADA74C02C}"/>
              </a:ext>
            </a:extLst>
          </p:cNvPr>
          <p:cNvSpPr txBox="1"/>
          <p:nvPr/>
        </p:nvSpPr>
        <p:spPr bwMode="auto">
          <a:xfrm>
            <a:off x="2045523" y="2966773"/>
            <a:ext cx="9906242" cy="3170099"/>
          </a:xfrm>
          <a:prstGeom prst="rect">
            <a:avLst/>
          </a:prstGeom>
          <a:no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horz" wrap="square" lIns="76200" tIns="76200" rIns="76200" bIns="76200" numCol="1" spcCol="0" rtlCol="0" fromWordArt="0" anchor="ctr"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lvl="0" indent="-285750">
              <a:spcAft>
                <a:spcPts val="600"/>
              </a:spcAft>
              <a:buFont typeface="Arial" panose="020B0604020202020204" pitchFamily="34" charset="0"/>
              <a:buChar char="•"/>
              <a:defRPr/>
            </a:pPr>
            <a:r>
              <a:rPr lang="en-US" sz="1300">
                <a:cs typeface="Arial"/>
              </a:rPr>
              <a:t>MassHealth anticipates requesting authority for a Hospital Innovation and Healthy Communities (HIH-C) Program, including:</a:t>
            </a:r>
          </a:p>
          <a:p>
            <a:pPr marL="800100" lvl="1" indent="-342900">
              <a:spcAft>
                <a:spcPts val="600"/>
              </a:spcAft>
              <a:buFont typeface="+mj-lt"/>
              <a:buAutoNum type="arabicPeriod"/>
              <a:defRPr/>
            </a:pPr>
            <a:r>
              <a:rPr lang="en-US" sz="1300">
                <a:cs typeface="Arial"/>
              </a:rPr>
              <a:t>A voluntary hospital global budget demonstration – global budgets would include inpatient and outpatient services at minimum, be set prospectively, and would not be reconciled to costs</a:t>
            </a:r>
          </a:p>
          <a:p>
            <a:pPr marL="1200150" lvl="2" indent="-285750">
              <a:spcAft>
                <a:spcPts val="600"/>
              </a:spcAft>
              <a:buFont typeface="Arial" panose="020B0604020202020204" pitchFamily="34" charset="0"/>
              <a:buChar char="•"/>
              <a:defRPr/>
            </a:pPr>
            <a:r>
              <a:rPr lang="en-US" sz="1300">
                <a:cs typeface="Arial"/>
              </a:rPr>
              <a:t>MassHealth intends to apply for CMMI’s AHEAD demonstration and </a:t>
            </a:r>
            <a:r>
              <a:rPr lang="en-US" sz="1300">
                <a:solidFill>
                  <a:srgbClr val="000000"/>
                </a:solidFill>
                <a:cs typeface="Arial"/>
              </a:rPr>
              <a:t>intends to </a:t>
            </a:r>
            <a:r>
              <a:rPr lang="en-US" sz="1300">
                <a:cs typeface="Arial"/>
              </a:rPr>
              <a:t>align with its methodology if selected</a:t>
            </a:r>
          </a:p>
          <a:p>
            <a:pPr marL="800100" lvl="1" indent="-342900">
              <a:spcAft>
                <a:spcPts val="600"/>
              </a:spcAft>
              <a:buFont typeface="+mj-lt"/>
              <a:buAutoNum type="arabicPeriod"/>
              <a:defRPr/>
            </a:pPr>
            <a:r>
              <a:rPr lang="en-US" sz="1300">
                <a:cs typeface="Arial"/>
              </a:rPr>
              <a:t>A Care Delivery Innovation (CDI) program – this program could incentivize all MA hospitals to:</a:t>
            </a:r>
          </a:p>
          <a:p>
            <a:pPr marL="1200150" lvl="2" indent="-285750">
              <a:spcAft>
                <a:spcPts val="600"/>
              </a:spcAft>
              <a:buFont typeface="Arial" panose="020B0604020202020204" pitchFamily="34" charset="0"/>
              <a:buChar char="•"/>
              <a:defRPr/>
            </a:pPr>
            <a:r>
              <a:rPr lang="en-US" sz="1300">
                <a:cs typeface="Arial"/>
              </a:rPr>
              <a:t>(1) Divert necessary acute care to appropriate, lower-cost, community-based settings</a:t>
            </a:r>
          </a:p>
          <a:p>
            <a:pPr marL="1200150" lvl="2" indent="-285750">
              <a:spcAft>
                <a:spcPts val="600"/>
              </a:spcAft>
              <a:buFont typeface="Arial" panose="020B0604020202020204" pitchFamily="34" charset="0"/>
              <a:buChar char="•"/>
              <a:defRPr/>
            </a:pPr>
            <a:r>
              <a:rPr lang="en-US" sz="1300">
                <a:cs typeface="Arial"/>
              </a:rPr>
              <a:t>(2) Reduce avoidable acute care utilization, including by addressing access barriers and upstream drivers of health</a:t>
            </a:r>
          </a:p>
          <a:p>
            <a:pPr marL="1200150" lvl="2" indent="-285750">
              <a:spcAft>
                <a:spcPts val="600"/>
              </a:spcAft>
              <a:buFont typeface="Arial" panose="020B0604020202020204" pitchFamily="34" charset="0"/>
              <a:buChar char="•"/>
              <a:defRPr/>
            </a:pPr>
            <a:r>
              <a:rPr lang="en-US" sz="1300">
                <a:cs typeface="Arial"/>
              </a:rPr>
              <a:t>(3) Strengthen health system coordination to streamline and improve transitions of care</a:t>
            </a:r>
            <a:endParaRPr lang="en-US" sz="1300" strike="sngStrike">
              <a:cs typeface="Arial"/>
            </a:endParaRPr>
          </a:p>
          <a:p>
            <a:pPr marL="285750" lvl="0" indent="-285750">
              <a:spcAft>
                <a:spcPts val="600"/>
              </a:spcAft>
              <a:buFont typeface="Arial" panose="020B0604020202020204" pitchFamily="34" charset="0"/>
              <a:buChar char="•"/>
              <a:defRPr/>
            </a:pPr>
            <a:r>
              <a:rPr lang="en-US" sz="1300">
                <a:ea typeface="Calibri"/>
                <a:cs typeface="Arial"/>
              </a:rPr>
              <a:t>MassHealth also anticipates requesting that CMS pair the HIH-C Program with a Medicare primary care capitation model, aligned with CMMI’s AHEAD Model, and expanding opportunity for primary care capitation in the Commonwealth</a:t>
            </a:r>
          </a:p>
          <a:p>
            <a:pPr marL="285750" indent="-285750">
              <a:spcAft>
                <a:spcPts val="600"/>
              </a:spcAft>
              <a:buFont typeface="Arial" panose="020B0604020202020204" pitchFamily="34" charset="0"/>
              <a:buChar char="•"/>
              <a:defRPr/>
            </a:pPr>
            <a:r>
              <a:rPr lang="en-US" sz="1300">
                <a:ea typeface="+mn-lt"/>
                <a:cs typeface="+mn-lt"/>
              </a:rPr>
              <a:t>To maximize rebates from drug manufacturers and support stability for safety net hospitals, MassHealth seeks to establish a funding program for hospitals that enables them to stop relying on 340B retail pharmacy. </a:t>
            </a:r>
            <a:endParaRPr lang="en-US" sz="1300">
              <a:ea typeface="Calibri"/>
              <a:cs typeface="Arial"/>
            </a:endParaRPr>
          </a:p>
        </p:txBody>
      </p:sp>
      <p:sp>
        <p:nvSpPr>
          <p:cNvPr id="4" name="TextBox 3">
            <a:extLst>
              <a:ext uri="{FF2B5EF4-FFF2-40B4-BE49-F238E27FC236}">
                <a16:creationId xmlns:a16="http://schemas.microsoft.com/office/drawing/2014/main" id="{F66597C8-7AC9-95F6-05A3-C0E6B4C19EBA}"/>
              </a:ext>
            </a:extLst>
          </p:cNvPr>
          <p:cNvSpPr txBox="1"/>
          <p:nvPr/>
        </p:nvSpPr>
        <p:spPr bwMode="auto">
          <a:xfrm>
            <a:off x="5546910" y="6345523"/>
            <a:ext cx="6757148" cy="307777"/>
          </a:xfrm>
          <a:prstGeom prst="rect">
            <a:avLst/>
          </a:prstGeom>
          <a:no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76200" tIns="76200" rIns="76200" bIns="76200" numCol="1" spcCol="0" rtlCol="0" fromWordArt="0" anchor="ctr" anchorCtr="0" forceAA="0" compatLnSpc="1">
            <a:prstTxWarp prst="textNoShape">
              <a:avLst/>
            </a:prstTxWarp>
            <a:spAutoFit/>
          </a:bodyPr>
          <a:lstStyle/>
          <a:p>
            <a:r>
              <a:rPr lang="en-US" sz="1000" kern="0">
                <a:cs typeface="Arial"/>
              </a:rPr>
              <a:t>For more information on the AHEAD Model, see: </a:t>
            </a:r>
            <a:r>
              <a:rPr lang="en-US" sz="1000" kern="0">
                <a:ea typeface="+mn-lt"/>
                <a:cs typeface="+mn-lt"/>
                <a:hlinkClick r:id="rId3"/>
              </a:rPr>
              <a:t>https://www.cms.gov/priorities/innovation/innovation-models/ahead</a:t>
            </a:r>
            <a:r>
              <a:rPr lang="en-US" sz="1000" kern="0">
                <a:ea typeface="+mn-lt"/>
                <a:cs typeface="+mn-lt"/>
              </a:rPr>
              <a:t> </a:t>
            </a:r>
            <a:endParaRPr lang="en-US" sz="1400" kern="0">
              <a:cs typeface="Arial"/>
            </a:endParaRPr>
          </a:p>
        </p:txBody>
      </p:sp>
    </p:spTree>
    <p:extLst>
      <p:ext uri="{BB962C8B-B14F-4D97-AF65-F5344CB8AC3E}">
        <p14:creationId xmlns:p14="http://schemas.microsoft.com/office/powerpoint/2010/main" val="26122973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2359E1-FF94-93E8-1C5D-C04F36BBF8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C7688D-C0CC-67F2-4776-921B369C4F69}"/>
              </a:ext>
            </a:extLst>
          </p:cNvPr>
          <p:cNvSpPr>
            <a:spLocks noGrp="1"/>
          </p:cNvSpPr>
          <p:nvPr>
            <p:ph type="title"/>
          </p:nvPr>
        </p:nvSpPr>
        <p:spPr>
          <a:xfrm>
            <a:off x="231648" y="221091"/>
            <a:ext cx="11155220" cy="584775"/>
          </a:xfrm>
        </p:spPr>
        <p:txBody>
          <a:bodyPr/>
          <a:lstStyle/>
          <a:p>
            <a:r>
              <a:rPr lang="en-US" dirty="0">
                <a:solidFill>
                  <a:srgbClr val="002060"/>
                </a:solidFill>
              </a:rPr>
              <a:t>Opportunities to engage – how you can participate and provide feedback on MassHealth’s next 1115 Demonstration </a:t>
            </a:r>
            <a:r>
              <a:rPr lang="en-US" dirty="0"/>
              <a:t>request</a:t>
            </a:r>
            <a:endParaRPr lang="en-US" dirty="0">
              <a:solidFill>
                <a:srgbClr val="002060"/>
              </a:solidFill>
              <a:cs typeface="Arial"/>
            </a:endParaRPr>
          </a:p>
        </p:txBody>
      </p:sp>
      <p:pic>
        <p:nvPicPr>
          <p:cNvPr id="4" name="Graphic 3" descr="Open envelope outline">
            <a:extLst>
              <a:ext uri="{FF2B5EF4-FFF2-40B4-BE49-F238E27FC236}">
                <a16:creationId xmlns:a16="http://schemas.microsoft.com/office/drawing/2014/main" id="{503CBB6E-FFE9-3D70-477D-1F88DF8749F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62819" y="1716410"/>
            <a:ext cx="816429" cy="740229"/>
          </a:xfrm>
          <a:prstGeom prst="rect">
            <a:avLst/>
          </a:prstGeom>
        </p:spPr>
      </p:pic>
      <p:sp>
        <p:nvSpPr>
          <p:cNvPr id="3" name="Text Placeholder 2">
            <a:extLst>
              <a:ext uri="{FF2B5EF4-FFF2-40B4-BE49-F238E27FC236}">
                <a16:creationId xmlns:a16="http://schemas.microsoft.com/office/drawing/2014/main" id="{20113D31-F882-822A-6782-93B864CB35A9}"/>
              </a:ext>
            </a:extLst>
          </p:cNvPr>
          <p:cNvSpPr>
            <a:spLocks noGrp="1"/>
          </p:cNvSpPr>
          <p:nvPr>
            <p:ph type="body" sz="quarter" idx="12"/>
          </p:nvPr>
        </p:nvSpPr>
        <p:spPr>
          <a:xfrm>
            <a:off x="1594997" y="1716238"/>
            <a:ext cx="9809983" cy="646331"/>
          </a:xfrm>
        </p:spPr>
        <p:txBody>
          <a:bodyPr vert="horz" wrap="square" lIns="91440" tIns="45720" rIns="91440" bIns="45720" rtlCol="0" anchor="t">
            <a:spAutoFit/>
          </a:bodyPr>
          <a:lstStyle/>
          <a:p>
            <a:pPr>
              <a:spcAft>
                <a:spcPts val="600"/>
              </a:spcAft>
            </a:pPr>
            <a:r>
              <a:rPr lang="en-US" sz="1800">
                <a:latin typeface="Arial"/>
                <a:cs typeface="Arial"/>
              </a:rPr>
              <a:t>For feedback, input, or questions regarding the 1115 Demonstration, and/or for technical assistance for public meetings, please reach out to: </a:t>
            </a:r>
            <a:r>
              <a:rPr lang="en-US" sz="1800">
                <a:latin typeface="Arial"/>
                <a:cs typeface="Arial"/>
                <a:hlinkClick r:id="rId3"/>
              </a:rPr>
              <a:t>1115WaiverComments@mass.gov</a:t>
            </a:r>
            <a:r>
              <a:rPr lang="en-US" sz="1800">
                <a:latin typeface="Arial"/>
                <a:cs typeface="Arial"/>
              </a:rPr>
              <a:t>   </a:t>
            </a:r>
            <a:endParaRPr lang="en-US">
              <a:cs typeface="Arial"/>
            </a:endParaRPr>
          </a:p>
        </p:txBody>
      </p:sp>
      <p:sp>
        <p:nvSpPr>
          <p:cNvPr id="7" name="TextBox 6">
            <a:extLst>
              <a:ext uri="{FF2B5EF4-FFF2-40B4-BE49-F238E27FC236}">
                <a16:creationId xmlns:a16="http://schemas.microsoft.com/office/drawing/2014/main" id="{72BB4941-154E-B180-8525-231F95D2EC1D}"/>
              </a:ext>
            </a:extLst>
          </p:cNvPr>
          <p:cNvSpPr txBox="1"/>
          <p:nvPr/>
        </p:nvSpPr>
        <p:spPr bwMode="auto">
          <a:xfrm>
            <a:off x="1599160" y="2951045"/>
            <a:ext cx="8948976" cy="646331"/>
          </a:xfrm>
          <a:prstGeom prst="rect">
            <a:avLst/>
          </a:prstGeom>
          <a:noFill/>
          <a:ln w="9525">
            <a:noFill/>
            <a:miter lim="800000"/>
            <a:headEnd/>
            <a:tailEnd/>
          </a:ln>
          <a:effectLst/>
        </p:spPr>
        <p:txBody>
          <a:bodyPr wrap="square" lIns="91440" tIns="45720" rIns="91440" bIns="45720" anchor="t">
            <a:spAutoFit/>
          </a:bodyPr>
          <a:lstStyle/>
          <a:p>
            <a:pPr algn="ctr">
              <a:spcAft>
                <a:spcPts val="600"/>
              </a:spcAft>
            </a:pPr>
            <a:r>
              <a:rPr lang="en-US" sz="1800" b="1">
                <a:solidFill>
                  <a:srgbClr val="002060"/>
                </a:solidFill>
                <a:latin typeface="Arial"/>
                <a:cs typeface="Arial"/>
              </a:rPr>
              <a:t>MassHealth </a:t>
            </a:r>
            <a:r>
              <a:rPr lang="en-US" b="1">
                <a:solidFill>
                  <a:srgbClr val="002060"/>
                </a:solidFill>
                <a:latin typeface="Arial"/>
                <a:cs typeface="Arial"/>
              </a:rPr>
              <a:t>anticipates posting a draft of the 1115 Demonstration for public comment in late summer / early fall</a:t>
            </a:r>
            <a:endParaRPr lang="en-US" sz="1800" b="1">
              <a:solidFill>
                <a:srgbClr val="002060"/>
              </a:solidFill>
            </a:endParaRPr>
          </a:p>
        </p:txBody>
      </p:sp>
    </p:spTree>
    <p:extLst>
      <p:ext uri="{BB962C8B-B14F-4D97-AF65-F5344CB8AC3E}">
        <p14:creationId xmlns:p14="http://schemas.microsoft.com/office/powerpoint/2010/main" val="257218408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25060&quot;&gt;&lt;version val=&quot;28234&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yearfmt&gt;&lt;begin val=&quot;0&quot;/&gt;&lt;end val=&quot;4&quot;/&gt;&lt;/m_yearfmt&gt;&lt;/m_precDefaultDate&gt;&lt;m_precDefaultYear&gt;&lt;m_yearfmt&gt;&lt;begin val=&quot;0&quot;/&gt;&lt;end val=&quot;4&quot;/&gt;&lt;/m_yearfmt&gt;&lt;/m_precDefaultYear&gt;&lt;m_precDefaultQuarter&gt;&lt;m_yearfmt&gt;&lt;begin val=&quot;0&quot;/&gt;&lt;end val=&quot;4&quot;/&gt;&lt;/m_yearfmt&gt;&lt;/m_precDefaultQuarter&gt;&lt;m_precDefaultMonth&gt;&lt;m_yearfmt&gt;&lt;begin val=&quot;0&quot;/&gt;&lt;end val=&quot;4&quot;/&gt;&lt;/m_yearfmt&gt;&lt;/m_precDefaultMonth&gt;&lt;m_precDefaultWeek&gt;&lt;m_yearfmt&gt;&lt;begin val=&quot;0&quot;/&gt;&lt;end val=&quot;4&quot;/&gt;&lt;/m_yearfmt&gt;&lt;/m_precDefaultWeek&gt;&lt;m_precDefaultDay&gt;&lt;m_yearfmt&gt;&lt;begin val=&quot;0&quot;/&gt;&lt;end val=&quot;4&quot;/&gt;&lt;/m_yearfmt&gt;&lt;/m_precDefaultDay&gt;&lt;m_mruColor&gt;&lt;m_vecMRU length=&quot;0&quot;/&gt;&lt;/m_mruColor&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2.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3.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4.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5.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6.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7.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waqM3SISEIKLw7bvuLj2dQ"/>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nAMZchispB7Fwns2QhDaMA"/>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waqM3SISEIKLw7bvuLj2dQ"/>
</p:tagLst>
</file>

<file path=ppt/tags/tag3.xml><?xml version="1.0" encoding="utf-8"?>
<p:tagLst xmlns:a="http://schemas.openxmlformats.org/drawingml/2006/main" xmlns:r="http://schemas.openxmlformats.org/officeDocument/2006/relationships" xmlns:p="http://schemas.openxmlformats.org/presentationml/2006/main">
  <p:tag name="NAME" val="Moon"/>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BZFqrXhPKHU8Yhhb3vx3Qw"/>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NAME" val="Moon"/>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l.TcTX_dx.tdoQ_GivVBiA"/>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Yrm8S55baQtz7LEf4MoC1Q"/>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nAMZchispB7Fwns2QhDaMA"/>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waqM3SISEIKLw7bvuLj2dQ"/>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RcblEEfJJRA3Z_qO1pXbyg"/>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BZFqrXhPKHU8Yhhb3vx3Qw"/>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70.xml><?xml version="1.0" encoding="utf-8"?>
<p:tagLst xmlns:a="http://schemas.openxmlformats.org/drawingml/2006/main" xmlns:r="http://schemas.openxmlformats.org/officeDocument/2006/relationships" xmlns:p="http://schemas.openxmlformats.org/presentationml/2006/main">
  <p:tag name="NAME" val="Moon"/>
</p:tagLst>
</file>

<file path=ppt/tags/tag71.xml><?xml version="1.0" encoding="utf-8"?>
<p:tagLst xmlns:a="http://schemas.openxmlformats.org/drawingml/2006/main" xmlns:r="http://schemas.openxmlformats.org/officeDocument/2006/relationships" xmlns:p="http://schemas.openxmlformats.org/presentationml/2006/main">
  <p:tag name="NAME" val="Moon"/>
</p:tagLst>
</file>

<file path=ppt/tags/tag72.xml><?xml version="1.0" encoding="utf-8"?>
<p:tagLst xmlns:a="http://schemas.openxmlformats.org/drawingml/2006/main" xmlns:r="http://schemas.openxmlformats.org/officeDocument/2006/relationships" xmlns:p="http://schemas.openxmlformats.org/presentationml/2006/main">
  <p:tag name="NAME" val="Moon"/>
</p:tagLst>
</file>

<file path=ppt/tags/tag73.xml><?xml version="1.0" encoding="utf-8"?>
<p:tagLst xmlns:a="http://schemas.openxmlformats.org/drawingml/2006/main" xmlns:r="http://schemas.openxmlformats.org/officeDocument/2006/relationships" xmlns:p="http://schemas.openxmlformats.org/presentationml/2006/main">
  <p:tag name="NAME" val="Moon"/>
</p:tagLst>
</file>

<file path=ppt/tags/tag74.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75.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76.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77.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78.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79.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8.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80.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81.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82.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83.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nAMZchispB7Fwns2QhDaMA"/>
</p:tagLst>
</file>

<file path=ppt/tags/tag9.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waqM3SISEIKLw7bvuLj2dQ"/>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RcblEEfJJRA3Z_qO1pXbyg"/>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MassHealth">
  <a:themeElements>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ACIP team retreat 2025" id="{BB734771-490E-7841-8506-BAEBD0E3A8A1}" vid="{5CF98F57-6628-D14D-A130-4C756DB7C8BB}"/>
    </a:ext>
  </a:extLst>
</a:theme>
</file>

<file path=ppt/theme/theme2.xml><?xml version="1.0" encoding="utf-8"?>
<a:theme xmlns:a="http://schemas.openxmlformats.org/drawingml/2006/main" name="Office Theme">
  <a:themeElements>
    <a:clrScheme name="Strategy Team">
      <a:dk1>
        <a:srgbClr val="000000"/>
      </a:dk1>
      <a:lt1>
        <a:srgbClr val="FFFFFF"/>
      </a:lt1>
      <a:dk2>
        <a:srgbClr val="002960"/>
      </a:dk2>
      <a:lt2>
        <a:srgbClr val="FFFFFF"/>
      </a:lt2>
      <a:accent1>
        <a:srgbClr val="C7E0FB"/>
      </a:accent1>
      <a:accent2>
        <a:srgbClr val="91B0FF"/>
      </a:accent2>
      <a:accent3>
        <a:srgbClr val="0066CC"/>
      </a:accent3>
      <a:accent4>
        <a:srgbClr val="002960"/>
      </a:accent4>
      <a:accent5>
        <a:srgbClr val="FF6600"/>
      </a:accent5>
      <a:accent6>
        <a:srgbClr val="808080"/>
      </a:accent6>
      <a:hlink>
        <a:srgbClr val="0066CC"/>
      </a:hlink>
      <a:folHlink>
        <a:srgbClr val="00296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solidFill>
          <a:schemeClr val="accent1"/>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76200" tIns="76200" rIns="76200" bIns="76200" numCol="1" anchor="ctr" anchorCtr="0" compatLnSpc="1">
        <a:prstTxWarp prst="textNoShape">
          <a:avLst/>
        </a:prstTxWarp>
        <a:noAutofit/>
      </a:bodyPr>
      <a:lstStyle>
        <a:defPPr algn="l">
          <a:defRPr sz="1400" b="1" kern="0" dirty="0">
            <a:solidFill>
              <a:srgbClr val="000000"/>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MassHealth PowerPoint Templates WIDE" id="{1414F148-32B1-4471-83ED-0682BDA0BCDB}" vid="{AF4BC646-B19C-4F96-8A93-ED9C85083C8F}"/>
    </a:ext>
  </a:extLst>
</a:theme>
</file>

<file path=ppt/theme/theme3.xml><?xml version="1.0" encoding="utf-8"?>
<a:theme xmlns:a="http://schemas.openxmlformats.org/drawingml/2006/main" name="MassHealth">
  <a:themeElements>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MassHealth" id="{6DADE704-9A30-014C-8EBD-FCF7BB975E20}" vid="{BB0CE2CE-8563-5D43-B318-6982FA97D6C2}"/>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trategy Team">
    <a:dk1>
      <a:srgbClr val="000000"/>
    </a:dk1>
    <a:lt1>
      <a:srgbClr val="FFFFFF"/>
    </a:lt1>
    <a:dk2>
      <a:srgbClr val="002960"/>
    </a:dk2>
    <a:lt2>
      <a:srgbClr val="FFFFFF"/>
    </a:lt2>
    <a:accent1>
      <a:srgbClr val="C7E0FB"/>
    </a:accent1>
    <a:accent2>
      <a:srgbClr val="91B0FF"/>
    </a:accent2>
    <a:accent3>
      <a:srgbClr val="0066CC"/>
    </a:accent3>
    <a:accent4>
      <a:srgbClr val="002960"/>
    </a:accent4>
    <a:accent5>
      <a:srgbClr val="FF6600"/>
    </a:accent5>
    <a:accent6>
      <a:srgbClr val="808080"/>
    </a:accent6>
    <a:hlink>
      <a:srgbClr val="0066CC"/>
    </a:hlink>
    <a:folHlink>
      <a:srgbClr val="00296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3681058a-78c6-45c7-bc37-ed8082d13ab2" xsi:nil="true"/>
    <lcf76f155ced4ddcb4097134ff3c332f xmlns="84e97cf7-d201-4266-b669-9750d8c82d63">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8D1198CE6780C4AB0DC98B27A0894E8" ma:contentTypeVersion="16" ma:contentTypeDescription="Create a new document." ma:contentTypeScope="" ma:versionID="eb646fc5f3f9af4ce901881b2716e8df">
  <xsd:schema xmlns:xsd="http://www.w3.org/2001/XMLSchema" xmlns:xs="http://www.w3.org/2001/XMLSchema" xmlns:p="http://schemas.microsoft.com/office/2006/metadata/properties" xmlns:ns2="84e97cf7-d201-4266-b669-9750d8c82d63" xmlns:ns3="3681058a-78c6-45c7-bc37-ed8082d13ab2" targetNamespace="http://schemas.microsoft.com/office/2006/metadata/properties" ma:root="true" ma:fieldsID="0dcd0b32d986993ae46c3a352fa8f8eb" ns2:_="" ns3:_="">
    <xsd:import namespace="84e97cf7-d201-4266-b669-9750d8c82d63"/>
    <xsd:import namespace="3681058a-78c6-45c7-bc37-ed8082d13ab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4e97cf7-d201-4266-b669-9750d8c82d6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681058a-78c6-45c7-bc37-ed8082d13ab2"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be82c3e2-da09-4a4f-9a9e-999d8e3d4030}" ma:internalName="TaxCatchAll" ma:showField="CatchAllData" ma:web="3681058a-78c6-45c7-bc37-ed8082d13ab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AF1C43B-F658-46CF-9FA1-11E9428FE2E7}">
  <ds:schemaRefs>
    <ds:schemaRef ds:uri="http://schemas.microsoft.com/sharepoint/v3/contenttype/forms"/>
  </ds:schemaRefs>
</ds:datastoreItem>
</file>

<file path=customXml/itemProps2.xml><?xml version="1.0" encoding="utf-8"?>
<ds:datastoreItem xmlns:ds="http://schemas.openxmlformats.org/officeDocument/2006/customXml" ds:itemID="{259F294A-B342-48AB-862E-64C1BD47EB09}">
  <ds:schemaRefs>
    <ds:schemaRef ds:uri="http://purl.org/dc/terms/"/>
    <ds:schemaRef ds:uri="84e97cf7-d201-4266-b669-9750d8c82d63"/>
    <ds:schemaRef ds:uri="3681058a-78c6-45c7-bc37-ed8082d13ab2"/>
    <ds:schemaRef ds:uri="http://purl.org/dc/elements/1.1/"/>
    <ds:schemaRef ds:uri="http://schemas.microsoft.com/office/2006/documentManagement/types"/>
    <ds:schemaRef ds:uri="http://www.w3.org/XML/1998/namespace"/>
    <ds:schemaRef ds:uri="http://schemas.microsoft.com/office/infopath/2007/PartnerControls"/>
    <ds:schemaRef ds:uri="http://schemas.openxmlformats.org/package/2006/metadata/core-properties"/>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12F6BB3B-A2AF-4B28-A75F-0F700EA932CB}">
  <ds:schemaRefs>
    <ds:schemaRef ds:uri="3681058a-78c6-45c7-bc37-ed8082d13ab2"/>
    <ds:schemaRef ds:uri="84e97cf7-d201-4266-b669-9750d8c82d6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
  <TotalTime>3</TotalTime>
  <Words>1014</Words>
  <Application>Microsoft Office PowerPoint</Application>
  <PresentationFormat>Widescreen</PresentationFormat>
  <Paragraphs>83</Paragraphs>
  <Slides>8</Slides>
  <Notes>1</Notes>
  <HiddenSlides>0</HiddenSlides>
  <MMClips>0</MMClips>
  <ScaleCrop>false</ScaleCrop>
  <HeadingPairs>
    <vt:vector size="8" baseType="variant">
      <vt:variant>
        <vt:lpstr>Fonts Used</vt:lpstr>
      </vt:variant>
      <vt:variant>
        <vt:i4>6</vt:i4>
      </vt:variant>
      <vt:variant>
        <vt:lpstr>Theme</vt:lpstr>
      </vt:variant>
      <vt:variant>
        <vt:i4>3</vt:i4>
      </vt:variant>
      <vt:variant>
        <vt:lpstr>Embedded OLE Servers</vt:lpstr>
      </vt:variant>
      <vt:variant>
        <vt:i4>1</vt:i4>
      </vt:variant>
      <vt:variant>
        <vt:lpstr>Slide Titles</vt:lpstr>
      </vt:variant>
      <vt:variant>
        <vt:i4>8</vt:i4>
      </vt:variant>
    </vt:vector>
  </HeadingPairs>
  <TitlesOfParts>
    <vt:vector size="18" baseType="lpstr">
      <vt:lpstr>Arial</vt:lpstr>
      <vt:lpstr>Arial,Sans-Serif</vt:lpstr>
      <vt:lpstr>Calibri</vt:lpstr>
      <vt:lpstr>Times New Roman</vt:lpstr>
      <vt:lpstr>Wingdings</vt:lpstr>
      <vt:lpstr>Wingdings,Sans-Serif</vt:lpstr>
      <vt:lpstr>MassHealth</vt:lpstr>
      <vt:lpstr>Office Theme</vt:lpstr>
      <vt:lpstr>MassHealth</vt:lpstr>
      <vt:lpstr>think-cell Slide</vt:lpstr>
      <vt:lpstr>MassHealth 1115 Demonstration Progress and Updates</vt:lpstr>
      <vt:lpstr>Welcome to this public meeting on MassHealth's 1115 Demonstration Extension </vt:lpstr>
      <vt:lpstr>Anticipated 2028-2032 1115 Demonstration Extension Development Timeline </vt:lpstr>
      <vt:lpstr>MassHealth’s draft goals for the 2028-2032 1115 Demonstration build upon successes from its most recent Demonstration, while aligning with current priorities and acknowledging headwinds </vt:lpstr>
      <vt:lpstr>MassHealth is sharing additional details regarding a subset of initiatives we anticipate requesting authority for in our next 1115 Demonstration extension request</vt:lpstr>
      <vt:lpstr>Safety Net Financing</vt:lpstr>
      <vt:lpstr>Hospital Innovation</vt:lpstr>
      <vt:lpstr>Opportunities to engage – how you can participate and provide feedback on MassHealth’s next 1115 Demonstration request</vt:lpstr>
    </vt:vector>
  </TitlesOfParts>
  <Company>EOHHS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MassHealth PowerPoint Templates</dc:title>
  <dc:creator>Zukus, Rachael (EHS)</dc:creator>
  <cp:lastModifiedBy>Leblanc, Donna M (EHS)</cp:lastModifiedBy>
  <cp:revision>7</cp:revision>
  <cp:lastPrinted>2025-09-24T16:33:45Z</cp:lastPrinted>
  <dcterms:created xsi:type="dcterms:W3CDTF">2022-03-11T01:59:48Z</dcterms:created>
  <dcterms:modified xsi:type="dcterms:W3CDTF">2026-07-10T15:15:26Z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0x01010098D1198CE6780C4AB0DC98B27A0894E8</vt:lpwstr>
  </property>
  <property fmtid="{D5CDD505-2E9C-101B-9397-08002B2CF9AE}" pid="3" name="MediaServiceImageTags">
    <vt:lpwstr/>
  </property>
</Properties>
</file>