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18288000" cy="10287000"/>
  <p:notesSz cx="6858000" cy="9144000"/>
  <p:embeddedFontLst>
    <p:embeddedFont>
      <p:font typeface="Fredoka" panose="020B0604020202020204" charset="0"/>
      <p:regular r:id="rId24"/>
    </p:embeddedFont>
    <p:embeddedFont>
      <p:font typeface="Poppins" panose="00000500000000000000" pitchFamily="2" charset="0"/>
      <p:regular r:id="rId25"/>
    </p:embeddedFont>
    <p:embeddedFont>
      <p:font typeface="Poppins Bold" panose="020B0604020202020204" charset="0"/>
      <p:regular r:id="rId26"/>
    </p:embeddedFont>
    <p:embeddedFont>
      <p:font typeface="Poppins Italics" panose="020B0604020202020204" charset="0"/>
      <p:regular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38" d="100"/>
          <a:sy n="38" d="100"/>
        </p:scale>
        <p:origin x="208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44.png"/><Relationship Id="rId18" Type="http://schemas.openxmlformats.org/officeDocument/2006/relationships/image" Target="../media/image66.svg"/><Relationship Id="rId3" Type="http://schemas.openxmlformats.org/officeDocument/2006/relationships/image" Target="../media/image18.svg"/><Relationship Id="rId7" Type="http://schemas.openxmlformats.org/officeDocument/2006/relationships/image" Target="../media/image26.png"/><Relationship Id="rId12" Type="http://schemas.openxmlformats.org/officeDocument/2006/relationships/image" Target="../media/image25.png"/><Relationship Id="rId17" Type="http://schemas.openxmlformats.org/officeDocument/2006/relationships/image" Target="../media/image65.png"/><Relationship Id="rId2" Type="http://schemas.openxmlformats.org/officeDocument/2006/relationships/image" Target="../media/image17.png"/><Relationship Id="rId16" Type="http://schemas.openxmlformats.org/officeDocument/2006/relationships/image" Target="../media/image46.png"/><Relationship Id="rId20" Type="http://schemas.openxmlformats.org/officeDocument/2006/relationships/image" Target="../media/image6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43.png"/><Relationship Id="rId5" Type="http://schemas.openxmlformats.org/officeDocument/2006/relationships/image" Target="../media/image41.svg"/><Relationship Id="rId15" Type="http://schemas.openxmlformats.org/officeDocument/2006/relationships/image" Target="../media/image45.png"/><Relationship Id="rId10" Type="http://schemas.openxmlformats.org/officeDocument/2006/relationships/image" Target="../media/image30.png"/><Relationship Id="rId19" Type="http://schemas.openxmlformats.org/officeDocument/2006/relationships/image" Target="../media/image67.png"/><Relationship Id="rId4" Type="http://schemas.openxmlformats.org/officeDocument/2006/relationships/image" Target="../media/image40.png"/><Relationship Id="rId9" Type="http://schemas.openxmlformats.org/officeDocument/2006/relationships/image" Target="../media/image42.png"/><Relationship Id="rId1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29.png"/><Relationship Id="rId18" Type="http://schemas.openxmlformats.org/officeDocument/2006/relationships/image" Target="../media/image58.png"/><Relationship Id="rId3" Type="http://schemas.openxmlformats.org/officeDocument/2006/relationships/image" Target="../media/image18.svg"/><Relationship Id="rId21" Type="http://schemas.openxmlformats.org/officeDocument/2006/relationships/image" Target="../media/image70.svg"/><Relationship Id="rId7" Type="http://schemas.openxmlformats.org/officeDocument/2006/relationships/image" Target="../media/image22.png"/><Relationship Id="rId12" Type="http://schemas.openxmlformats.org/officeDocument/2006/relationships/image" Target="../media/image57.png"/><Relationship Id="rId17" Type="http://schemas.openxmlformats.org/officeDocument/2006/relationships/image" Target="../media/image46.png"/><Relationship Id="rId2" Type="http://schemas.openxmlformats.org/officeDocument/2006/relationships/image" Target="../media/image17.png"/><Relationship Id="rId16" Type="http://schemas.openxmlformats.org/officeDocument/2006/relationships/image" Target="../media/image27.png"/><Relationship Id="rId20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11" Type="http://schemas.openxmlformats.org/officeDocument/2006/relationships/image" Target="../media/image32.png"/><Relationship Id="rId5" Type="http://schemas.openxmlformats.org/officeDocument/2006/relationships/image" Target="../media/image41.svg"/><Relationship Id="rId15" Type="http://schemas.openxmlformats.org/officeDocument/2006/relationships/image" Target="../media/image16.png"/><Relationship Id="rId10" Type="http://schemas.openxmlformats.org/officeDocument/2006/relationships/image" Target="../media/image26.png"/><Relationship Id="rId19" Type="http://schemas.openxmlformats.org/officeDocument/2006/relationships/image" Target="../media/image30.png"/><Relationship Id="rId4" Type="http://schemas.openxmlformats.org/officeDocument/2006/relationships/image" Target="../media/image40.png"/><Relationship Id="rId9" Type="http://schemas.openxmlformats.org/officeDocument/2006/relationships/image" Target="../media/image42.png"/><Relationship Id="rId1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71.png"/><Relationship Id="rId18" Type="http://schemas.openxmlformats.org/officeDocument/2006/relationships/image" Target="../media/image25.png"/><Relationship Id="rId3" Type="http://schemas.openxmlformats.org/officeDocument/2006/relationships/image" Target="../media/image18.svg"/><Relationship Id="rId21" Type="http://schemas.openxmlformats.org/officeDocument/2006/relationships/image" Target="../media/image73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17" Type="http://schemas.openxmlformats.org/officeDocument/2006/relationships/image" Target="../media/image24.png"/><Relationship Id="rId2" Type="http://schemas.openxmlformats.org/officeDocument/2006/relationships/image" Target="../media/image17.png"/><Relationship Id="rId16" Type="http://schemas.openxmlformats.org/officeDocument/2006/relationships/image" Target="../media/image23.png"/><Relationship Id="rId20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0.svg"/><Relationship Id="rId15" Type="http://schemas.openxmlformats.org/officeDocument/2006/relationships/image" Target="../media/image22.png"/><Relationship Id="rId10" Type="http://schemas.openxmlformats.org/officeDocument/2006/relationships/image" Target="../media/image31.png"/><Relationship Id="rId19" Type="http://schemas.openxmlformats.org/officeDocument/2006/relationships/image" Target="../media/image26.png"/><Relationship Id="rId4" Type="http://schemas.openxmlformats.org/officeDocument/2006/relationships/image" Target="../media/image19.png"/><Relationship Id="rId9" Type="http://schemas.openxmlformats.org/officeDocument/2006/relationships/image" Target="../media/image30.png"/><Relationship Id="rId1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74.png"/><Relationship Id="rId18" Type="http://schemas.openxmlformats.org/officeDocument/2006/relationships/image" Target="../media/image25.png"/><Relationship Id="rId3" Type="http://schemas.openxmlformats.org/officeDocument/2006/relationships/image" Target="../media/image18.sv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17" Type="http://schemas.openxmlformats.org/officeDocument/2006/relationships/image" Target="../media/image24.png"/><Relationship Id="rId2" Type="http://schemas.openxmlformats.org/officeDocument/2006/relationships/image" Target="../media/image17.png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0.svg"/><Relationship Id="rId15" Type="http://schemas.openxmlformats.org/officeDocument/2006/relationships/image" Target="../media/image22.png"/><Relationship Id="rId10" Type="http://schemas.openxmlformats.org/officeDocument/2006/relationships/image" Target="../media/image31.png"/><Relationship Id="rId19" Type="http://schemas.openxmlformats.org/officeDocument/2006/relationships/image" Target="../media/image26.png"/><Relationship Id="rId4" Type="http://schemas.openxmlformats.org/officeDocument/2006/relationships/image" Target="../media/image19.png"/><Relationship Id="rId9" Type="http://schemas.openxmlformats.org/officeDocument/2006/relationships/image" Target="../media/image30.png"/><Relationship Id="rId1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44.png"/><Relationship Id="rId18" Type="http://schemas.openxmlformats.org/officeDocument/2006/relationships/image" Target="../media/image76.png"/><Relationship Id="rId3" Type="http://schemas.openxmlformats.org/officeDocument/2006/relationships/image" Target="../media/image18.svg"/><Relationship Id="rId7" Type="http://schemas.openxmlformats.org/officeDocument/2006/relationships/image" Target="../media/image26.png"/><Relationship Id="rId12" Type="http://schemas.openxmlformats.org/officeDocument/2006/relationships/image" Target="../media/image25.png"/><Relationship Id="rId17" Type="http://schemas.openxmlformats.org/officeDocument/2006/relationships/image" Target="../media/image75.png"/><Relationship Id="rId2" Type="http://schemas.openxmlformats.org/officeDocument/2006/relationships/image" Target="../media/image17.png"/><Relationship Id="rId16" Type="http://schemas.openxmlformats.org/officeDocument/2006/relationships/image" Target="../media/image46.png"/><Relationship Id="rId20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43.png"/><Relationship Id="rId5" Type="http://schemas.openxmlformats.org/officeDocument/2006/relationships/image" Target="../media/image41.svg"/><Relationship Id="rId15" Type="http://schemas.openxmlformats.org/officeDocument/2006/relationships/image" Target="../media/image45.png"/><Relationship Id="rId10" Type="http://schemas.openxmlformats.org/officeDocument/2006/relationships/image" Target="../media/image30.png"/><Relationship Id="rId19" Type="http://schemas.openxmlformats.org/officeDocument/2006/relationships/image" Target="../media/image77.png"/><Relationship Id="rId4" Type="http://schemas.openxmlformats.org/officeDocument/2006/relationships/image" Target="../media/image40.png"/><Relationship Id="rId9" Type="http://schemas.openxmlformats.org/officeDocument/2006/relationships/image" Target="../media/image42.png"/><Relationship Id="rId1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44.png"/><Relationship Id="rId18" Type="http://schemas.openxmlformats.org/officeDocument/2006/relationships/image" Target="../media/image47.png"/><Relationship Id="rId3" Type="http://schemas.openxmlformats.org/officeDocument/2006/relationships/image" Target="../media/image18.svg"/><Relationship Id="rId7" Type="http://schemas.openxmlformats.org/officeDocument/2006/relationships/image" Target="../media/image26.png"/><Relationship Id="rId12" Type="http://schemas.openxmlformats.org/officeDocument/2006/relationships/image" Target="../media/image25.png"/><Relationship Id="rId17" Type="http://schemas.openxmlformats.org/officeDocument/2006/relationships/image" Target="../media/image79.png"/><Relationship Id="rId2" Type="http://schemas.openxmlformats.org/officeDocument/2006/relationships/image" Target="../media/image17.png"/><Relationship Id="rId16" Type="http://schemas.openxmlformats.org/officeDocument/2006/relationships/image" Target="../media/image46.png"/><Relationship Id="rId20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43.png"/><Relationship Id="rId5" Type="http://schemas.openxmlformats.org/officeDocument/2006/relationships/image" Target="../media/image41.svg"/><Relationship Id="rId15" Type="http://schemas.openxmlformats.org/officeDocument/2006/relationships/image" Target="../media/image45.png"/><Relationship Id="rId10" Type="http://schemas.openxmlformats.org/officeDocument/2006/relationships/image" Target="../media/image30.png"/><Relationship Id="rId19" Type="http://schemas.openxmlformats.org/officeDocument/2006/relationships/image" Target="../media/image48.svg"/><Relationship Id="rId4" Type="http://schemas.openxmlformats.org/officeDocument/2006/relationships/image" Target="../media/image40.png"/><Relationship Id="rId9" Type="http://schemas.openxmlformats.org/officeDocument/2006/relationships/image" Target="../media/image42.png"/><Relationship Id="rId1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20.svg"/><Relationship Id="rId18" Type="http://schemas.openxmlformats.org/officeDocument/2006/relationships/image" Target="../media/image33.png"/><Relationship Id="rId3" Type="http://schemas.openxmlformats.org/officeDocument/2006/relationships/image" Target="../media/image18.svg"/><Relationship Id="rId7" Type="http://schemas.openxmlformats.org/officeDocument/2006/relationships/image" Target="../media/image26.png"/><Relationship Id="rId12" Type="http://schemas.openxmlformats.org/officeDocument/2006/relationships/image" Target="../media/image19.png"/><Relationship Id="rId17" Type="http://schemas.openxmlformats.org/officeDocument/2006/relationships/image" Target="../media/image52.png"/><Relationship Id="rId2" Type="http://schemas.openxmlformats.org/officeDocument/2006/relationships/image" Target="../media/image17.png"/><Relationship Id="rId16" Type="http://schemas.openxmlformats.org/officeDocument/2006/relationships/image" Target="../media/image24.png"/><Relationship Id="rId20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30.png"/><Relationship Id="rId5" Type="http://schemas.openxmlformats.org/officeDocument/2006/relationships/image" Target="../media/image41.svg"/><Relationship Id="rId15" Type="http://schemas.openxmlformats.org/officeDocument/2006/relationships/image" Target="../media/image21.png"/><Relationship Id="rId10" Type="http://schemas.openxmlformats.org/officeDocument/2006/relationships/image" Target="../media/image42.png"/><Relationship Id="rId19" Type="http://schemas.openxmlformats.org/officeDocument/2006/relationships/image" Target="../media/image81.png"/><Relationship Id="rId4" Type="http://schemas.openxmlformats.org/officeDocument/2006/relationships/image" Target="../media/image40.png"/><Relationship Id="rId9" Type="http://schemas.openxmlformats.org/officeDocument/2006/relationships/image" Target="../media/image64.png"/><Relationship Id="rId14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51.png"/><Relationship Id="rId18" Type="http://schemas.openxmlformats.org/officeDocument/2006/relationships/image" Target="../media/image52.png"/><Relationship Id="rId3" Type="http://schemas.openxmlformats.org/officeDocument/2006/relationships/image" Target="../media/image18.svg"/><Relationship Id="rId21" Type="http://schemas.openxmlformats.org/officeDocument/2006/relationships/image" Target="../media/image36.png"/><Relationship Id="rId7" Type="http://schemas.openxmlformats.org/officeDocument/2006/relationships/image" Target="../media/image26.png"/><Relationship Id="rId12" Type="http://schemas.openxmlformats.org/officeDocument/2006/relationships/image" Target="../media/image32.png"/><Relationship Id="rId17" Type="http://schemas.openxmlformats.org/officeDocument/2006/relationships/image" Target="../media/image42.png"/><Relationship Id="rId2" Type="http://schemas.openxmlformats.org/officeDocument/2006/relationships/image" Target="../media/image17.png"/><Relationship Id="rId16" Type="http://schemas.openxmlformats.org/officeDocument/2006/relationships/image" Target="../media/image27.png"/><Relationship Id="rId20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50.png"/><Relationship Id="rId5" Type="http://schemas.openxmlformats.org/officeDocument/2006/relationships/image" Target="../media/image20.svg"/><Relationship Id="rId15" Type="http://schemas.openxmlformats.org/officeDocument/2006/relationships/image" Target="../media/image24.png"/><Relationship Id="rId23" Type="http://schemas.openxmlformats.org/officeDocument/2006/relationships/image" Target="../media/image83.png"/><Relationship Id="rId10" Type="http://schemas.openxmlformats.org/officeDocument/2006/relationships/image" Target="../media/image49.png"/><Relationship Id="rId19" Type="http://schemas.openxmlformats.org/officeDocument/2006/relationships/image" Target="../media/image33.png"/><Relationship Id="rId4" Type="http://schemas.openxmlformats.org/officeDocument/2006/relationships/image" Target="../media/image19.png"/><Relationship Id="rId9" Type="http://schemas.openxmlformats.org/officeDocument/2006/relationships/image" Target="../media/image29.png"/><Relationship Id="rId14" Type="http://schemas.openxmlformats.org/officeDocument/2006/relationships/image" Target="../media/image21.png"/><Relationship Id="rId22" Type="http://schemas.openxmlformats.org/officeDocument/2006/relationships/image" Target="../media/image37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29.png"/><Relationship Id="rId18" Type="http://schemas.openxmlformats.org/officeDocument/2006/relationships/image" Target="../media/image58.png"/><Relationship Id="rId3" Type="http://schemas.openxmlformats.org/officeDocument/2006/relationships/image" Target="../media/image18.svg"/><Relationship Id="rId7" Type="http://schemas.openxmlformats.org/officeDocument/2006/relationships/image" Target="../media/image22.png"/><Relationship Id="rId12" Type="http://schemas.openxmlformats.org/officeDocument/2006/relationships/image" Target="../media/image57.png"/><Relationship Id="rId17" Type="http://schemas.openxmlformats.org/officeDocument/2006/relationships/image" Target="../media/image46.png"/><Relationship Id="rId2" Type="http://schemas.openxmlformats.org/officeDocument/2006/relationships/image" Target="../media/image17.png"/><Relationship Id="rId16" Type="http://schemas.openxmlformats.org/officeDocument/2006/relationships/image" Target="../media/image27.png"/><Relationship Id="rId20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11" Type="http://schemas.openxmlformats.org/officeDocument/2006/relationships/image" Target="../media/image32.png"/><Relationship Id="rId5" Type="http://schemas.openxmlformats.org/officeDocument/2006/relationships/image" Target="../media/image41.svg"/><Relationship Id="rId15" Type="http://schemas.openxmlformats.org/officeDocument/2006/relationships/image" Target="../media/image16.png"/><Relationship Id="rId10" Type="http://schemas.openxmlformats.org/officeDocument/2006/relationships/image" Target="../media/image26.png"/><Relationship Id="rId19" Type="http://schemas.openxmlformats.org/officeDocument/2006/relationships/image" Target="../media/image30.png"/><Relationship Id="rId4" Type="http://schemas.openxmlformats.org/officeDocument/2006/relationships/image" Target="../media/image40.png"/><Relationship Id="rId9" Type="http://schemas.openxmlformats.org/officeDocument/2006/relationships/image" Target="../media/image42.png"/><Relationship Id="rId1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20.svg"/><Relationship Id="rId18" Type="http://schemas.openxmlformats.org/officeDocument/2006/relationships/image" Target="../media/image33.png"/><Relationship Id="rId3" Type="http://schemas.openxmlformats.org/officeDocument/2006/relationships/image" Target="../media/image18.svg"/><Relationship Id="rId7" Type="http://schemas.openxmlformats.org/officeDocument/2006/relationships/image" Target="../media/image26.png"/><Relationship Id="rId12" Type="http://schemas.openxmlformats.org/officeDocument/2006/relationships/image" Target="../media/image19.png"/><Relationship Id="rId17" Type="http://schemas.openxmlformats.org/officeDocument/2006/relationships/image" Target="../media/image52.png"/><Relationship Id="rId2" Type="http://schemas.openxmlformats.org/officeDocument/2006/relationships/image" Target="../media/image17.png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30.png"/><Relationship Id="rId5" Type="http://schemas.openxmlformats.org/officeDocument/2006/relationships/image" Target="../media/image41.svg"/><Relationship Id="rId15" Type="http://schemas.openxmlformats.org/officeDocument/2006/relationships/image" Target="../media/image21.png"/><Relationship Id="rId10" Type="http://schemas.openxmlformats.org/officeDocument/2006/relationships/image" Target="../media/image42.png"/><Relationship Id="rId4" Type="http://schemas.openxmlformats.org/officeDocument/2006/relationships/image" Target="../media/image40.png"/><Relationship Id="rId9" Type="http://schemas.openxmlformats.org/officeDocument/2006/relationships/image" Target="../media/image64.png"/><Relationship Id="rId1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18" Type="http://schemas.openxmlformats.org/officeDocument/2006/relationships/image" Target="../media/image33.png"/><Relationship Id="rId3" Type="http://schemas.openxmlformats.org/officeDocument/2006/relationships/image" Target="../media/image18.svg"/><Relationship Id="rId21" Type="http://schemas.openxmlformats.org/officeDocument/2006/relationships/image" Target="../media/image36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17" Type="http://schemas.openxmlformats.org/officeDocument/2006/relationships/image" Target="../media/image32.png"/><Relationship Id="rId2" Type="http://schemas.openxmlformats.org/officeDocument/2006/relationships/image" Target="../media/image17.png"/><Relationship Id="rId16" Type="http://schemas.openxmlformats.org/officeDocument/2006/relationships/image" Target="../media/image31.png"/><Relationship Id="rId20" Type="http://schemas.openxmlformats.org/officeDocument/2006/relationships/image" Target="../media/image3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svg"/><Relationship Id="rId15" Type="http://schemas.openxmlformats.org/officeDocument/2006/relationships/image" Target="../media/image30.png"/><Relationship Id="rId10" Type="http://schemas.openxmlformats.org/officeDocument/2006/relationships/image" Target="../media/image25.png"/><Relationship Id="rId19" Type="http://schemas.openxmlformats.org/officeDocument/2006/relationships/image" Target="../media/image34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Relationship Id="rId22" Type="http://schemas.openxmlformats.org/officeDocument/2006/relationships/image" Target="../media/image37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18" Type="http://schemas.openxmlformats.org/officeDocument/2006/relationships/image" Target="../media/image33.png"/><Relationship Id="rId3" Type="http://schemas.openxmlformats.org/officeDocument/2006/relationships/image" Target="../media/image18.svg"/><Relationship Id="rId21" Type="http://schemas.openxmlformats.org/officeDocument/2006/relationships/image" Target="../media/image84.jpe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17" Type="http://schemas.openxmlformats.org/officeDocument/2006/relationships/image" Target="../media/image32.png"/><Relationship Id="rId2" Type="http://schemas.openxmlformats.org/officeDocument/2006/relationships/image" Target="../media/image17.png"/><Relationship Id="rId16" Type="http://schemas.openxmlformats.org/officeDocument/2006/relationships/image" Target="../media/image31.png"/><Relationship Id="rId20" Type="http://schemas.openxmlformats.org/officeDocument/2006/relationships/image" Target="../media/image3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svg"/><Relationship Id="rId15" Type="http://schemas.openxmlformats.org/officeDocument/2006/relationships/image" Target="../media/image30.png"/><Relationship Id="rId10" Type="http://schemas.openxmlformats.org/officeDocument/2006/relationships/image" Target="../media/image25.png"/><Relationship Id="rId19" Type="http://schemas.openxmlformats.org/officeDocument/2006/relationships/image" Target="../media/image38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20.svg"/><Relationship Id="rId18" Type="http://schemas.openxmlformats.org/officeDocument/2006/relationships/image" Target="../media/image33.png"/><Relationship Id="rId3" Type="http://schemas.openxmlformats.org/officeDocument/2006/relationships/image" Target="../media/image18.svg"/><Relationship Id="rId7" Type="http://schemas.openxmlformats.org/officeDocument/2006/relationships/image" Target="../media/image26.png"/><Relationship Id="rId12" Type="http://schemas.openxmlformats.org/officeDocument/2006/relationships/image" Target="../media/image19.png"/><Relationship Id="rId17" Type="http://schemas.openxmlformats.org/officeDocument/2006/relationships/image" Target="../media/image52.png"/><Relationship Id="rId2" Type="http://schemas.openxmlformats.org/officeDocument/2006/relationships/image" Target="../media/image17.png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30.png"/><Relationship Id="rId5" Type="http://schemas.openxmlformats.org/officeDocument/2006/relationships/image" Target="../media/image41.svg"/><Relationship Id="rId15" Type="http://schemas.openxmlformats.org/officeDocument/2006/relationships/image" Target="../media/image21.png"/><Relationship Id="rId10" Type="http://schemas.openxmlformats.org/officeDocument/2006/relationships/image" Target="../media/image42.png"/><Relationship Id="rId4" Type="http://schemas.openxmlformats.org/officeDocument/2006/relationships/image" Target="../media/image40.png"/><Relationship Id="rId9" Type="http://schemas.openxmlformats.org/officeDocument/2006/relationships/image" Target="../media/image64.png"/><Relationship Id="rId14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.svg"/><Relationship Id="rId18" Type="http://schemas.openxmlformats.org/officeDocument/2006/relationships/image" Target="../media/image16.png"/><Relationship Id="rId26" Type="http://schemas.openxmlformats.org/officeDocument/2006/relationships/image" Target="../media/image45.png"/><Relationship Id="rId39" Type="http://schemas.openxmlformats.org/officeDocument/2006/relationships/image" Target="../media/image49.png"/><Relationship Id="rId21" Type="http://schemas.openxmlformats.org/officeDocument/2006/relationships/image" Target="../media/image24.png"/><Relationship Id="rId34" Type="http://schemas.openxmlformats.org/officeDocument/2006/relationships/image" Target="../media/image7.png"/><Relationship Id="rId42" Type="http://schemas.openxmlformats.org/officeDocument/2006/relationships/image" Target="../media/image22.png"/><Relationship Id="rId7" Type="http://schemas.openxmlformats.org/officeDocument/2006/relationships/image" Target="../media/image90.svg"/><Relationship Id="rId2" Type="http://schemas.openxmlformats.org/officeDocument/2006/relationships/image" Target="../media/image85.png"/><Relationship Id="rId16" Type="http://schemas.openxmlformats.org/officeDocument/2006/relationships/image" Target="../media/image31.png"/><Relationship Id="rId20" Type="http://schemas.openxmlformats.org/officeDocument/2006/relationships/image" Target="../media/image27.png"/><Relationship Id="rId29" Type="http://schemas.openxmlformats.org/officeDocument/2006/relationships/image" Target="../media/image52.png"/><Relationship Id="rId41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png"/><Relationship Id="rId11" Type="http://schemas.openxmlformats.org/officeDocument/2006/relationships/image" Target="../media/image94.svg"/><Relationship Id="rId24" Type="http://schemas.openxmlformats.org/officeDocument/2006/relationships/image" Target="../media/image29.png"/><Relationship Id="rId32" Type="http://schemas.openxmlformats.org/officeDocument/2006/relationships/image" Target="../media/image23.png"/><Relationship Id="rId37" Type="http://schemas.openxmlformats.org/officeDocument/2006/relationships/image" Target="../media/image98.png"/><Relationship Id="rId40" Type="http://schemas.openxmlformats.org/officeDocument/2006/relationships/image" Target="../media/image33.png"/><Relationship Id="rId5" Type="http://schemas.openxmlformats.org/officeDocument/2006/relationships/image" Target="../media/image88.svg"/><Relationship Id="rId15" Type="http://schemas.openxmlformats.org/officeDocument/2006/relationships/image" Target="../media/image30.png"/><Relationship Id="rId23" Type="http://schemas.openxmlformats.org/officeDocument/2006/relationships/image" Target="../media/image44.png"/><Relationship Id="rId28" Type="http://schemas.openxmlformats.org/officeDocument/2006/relationships/image" Target="../media/image57.png"/><Relationship Id="rId36" Type="http://schemas.openxmlformats.org/officeDocument/2006/relationships/image" Target="../media/image32.png"/><Relationship Id="rId10" Type="http://schemas.openxmlformats.org/officeDocument/2006/relationships/image" Target="../media/image93.png"/><Relationship Id="rId19" Type="http://schemas.openxmlformats.org/officeDocument/2006/relationships/image" Target="../media/image25.png"/><Relationship Id="rId31" Type="http://schemas.openxmlformats.org/officeDocument/2006/relationships/image" Target="../media/image28.png"/><Relationship Id="rId44" Type="http://schemas.openxmlformats.org/officeDocument/2006/relationships/image" Target="../media/image101.svg"/><Relationship Id="rId4" Type="http://schemas.openxmlformats.org/officeDocument/2006/relationships/image" Target="../media/image87.png"/><Relationship Id="rId9" Type="http://schemas.openxmlformats.org/officeDocument/2006/relationships/image" Target="../media/image92.svg"/><Relationship Id="rId14" Type="http://schemas.openxmlformats.org/officeDocument/2006/relationships/image" Target="../media/image26.png"/><Relationship Id="rId22" Type="http://schemas.openxmlformats.org/officeDocument/2006/relationships/image" Target="../media/image95.png"/><Relationship Id="rId27" Type="http://schemas.openxmlformats.org/officeDocument/2006/relationships/image" Target="../media/image96.png"/><Relationship Id="rId30" Type="http://schemas.openxmlformats.org/officeDocument/2006/relationships/image" Target="../media/image97.png"/><Relationship Id="rId35" Type="http://schemas.openxmlformats.org/officeDocument/2006/relationships/image" Target="../media/image8.svg"/><Relationship Id="rId43" Type="http://schemas.openxmlformats.org/officeDocument/2006/relationships/image" Target="../media/image100.png"/><Relationship Id="rId8" Type="http://schemas.openxmlformats.org/officeDocument/2006/relationships/image" Target="../media/image91.png"/><Relationship Id="rId3" Type="http://schemas.openxmlformats.org/officeDocument/2006/relationships/image" Target="../media/image86.svg"/><Relationship Id="rId12" Type="http://schemas.openxmlformats.org/officeDocument/2006/relationships/image" Target="../media/image9.png"/><Relationship Id="rId17" Type="http://schemas.openxmlformats.org/officeDocument/2006/relationships/image" Target="../media/image56.png"/><Relationship Id="rId25" Type="http://schemas.openxmlformats.org/officeDocument/2006/relationships/image" Target="../media/image42.png"/><Relationship Id="rId33" Type="http://schemas.openxmlformats.org/officeDocument/2006/relationships/image" Target="../media/image58.png"/><Relationship Id="rId38" Type="http://schemas.openxmlformats.org/officeDocument/2006/relationships/image" Target="../media/image99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18" Type="http://schemas.openxmlformats.org/officeDocument/2006/relationships/image" Target="../media/image33.png"/><Relationship Id="rId3" Type="http://schemas.openxmlformats.org/officeDocument/2006/relationships/image" Target="../media/image18.sv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17" Type="http://schemas.openxmlformats.org/officeDocument/2006/relationships/image" Target="../media/image32.png"/><Relationship Id="rId2" Type="http://schemas.openxmlformats.org/officeDocument/2006/relationships/image" Target="../media/image17.png"/><Relationship Id="rId16" Type="http://schemas.openxmlformats.org/officeDocument/2006/relationships/image" Target="../media/image31.png"/><Relationship Id="rId20" Type="http://schemas.openxmlformats.org/officeDocument/2006/relationships/image" Target="../media/image3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svg"/><Relationship Id="rId15" Type="http://schemas.openxmlformats.org/officeDocument/2006/relationships/image" Target="../media/image30.png"/><Relationship Id="rId10" Type="http://schemas.openxmlformats.org/officeDocument/2006/relationships/image" Target="../media/image25.png"/><Relationship Id="rId19" Type="http://schemas.openxmlformats.org/officeDocument/2006/relationships/image" Target="../media/image38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44.png"/><Relationship Id="rId18" Type="http://schemas.openxmlformats.org/officeDocument/2006/relationships/image" Target="../media/image48.svg"/><Relationship Id="rId3" Type="http://schemas.openxmlformats.org/officeDocument/2006/relationships/image" Target="../media/image18.svg"/><Relationship Id="rId7" Type="http://schemas.openxmlformats.org/officeDocument/2006/relationships/image" Target="../media/image26.png"/><Relationship Id="rId12" Type="http://schemas.openxmlformats.org/officeDocument/2006/relationships/image" Target="../media/image25.png"/><Relationship Id="rId17" Type="http://schemas.openxmlformats.org/officeDocument/2006/relationships/image" Target="../media/image47.png"/><Relationship Id="rId2" Type="http://schemas.openxmlformats.org/officeDocument/2006/relationships/image" Target="../media/image17.png"/><Relationship Id="rId16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43.png"/><Relationship Id="rId5" Type="http://schemas.openxmlformats.org/officeDocument/2006/relationships/image" Target="../media/image41.svg"/><Relationship Id="rId15" Type="http://schemas.openxmlformats.org/officeDocument/2006/relationships/image" Target="../media/image45.png"/><Relationship Id="rId10" Type="http://schemas.openxmlformats.org/officeDocument/2006/relationships/image" Target="../media/image30.png"/><Relationship Id="rId4" Type="http://schemas.openxmlformats.org/officeDocument/2006/relationships/image" Target="../media/image40.png"/><Relationship Id="rId9" Type="http://schemas.openxmlformats.org/officeDocument/2006/relationships/image" Target="../media/image42.png"/><Relationship Id="rId14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51.png"/><Relationship Id="rId18" Type="http://schemas.openxmlformats.org/officeDocument/2006/relationships/image" Target="../media/image52.png"/><Relationship Id="rId3" Type="http://schemas.openxmlformats.org/officeDocument/2006/relationships/image" Target="../media/image18.svg"/><Relationship Id="rId21" Type="http://schemas.openxmlformats.org/officeDocument/2006/relationships/image" Target="../media/image54.png"/><Relationship Id="rId7" Type="http://schemas.openxmlformats.org/officeDocument/2006/relationships/image" Target="../media/image26.png"/><Relationship Id="rId12" Type="http://schemas.openxmlformats.org/officeDocument/2006/relationships/image" Target="../media/image32.png"/><Relationship Id="rId17" Type="http://schemas.openxmlformats.org/officeDocument/2006/relationships/image" Target="../media/image42.png"/><Relationship Id="rId2" Type="http://schemas.openxmlformats.org/officeDocument/2006/relationships/image" Target="../media/image17.png"/><Relationship Id="rId16" Type="http://schemas.openxmlformats.org/officeDocument/2006/relationships/image" Target="../media/image27.png"/><Relationship Id="rId20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50.png"/><Relationship Id="rId5" Type="http://schemas.openxmlformats.org/officeDocument/2006/relationships/image" Target="../media/image20.svg"/><Relationship Id="rId15" Type="http://schemas.openxmlformats.org/officeDocument/2006/relationships/image" Target="../media/image24.png"/><Relationship Id="rId10" Type="http://schemas.openxmlformats.org/officeDocument/2006/relationships/image" Target="../media/image49.png"/><Relationship Id="rId19" Type="http://schemas.openxmlformats.org/officeDocument/2006/relationships/image" Target="../media/image33.png"/><Relationship Id="rId4" Type="http://schemas.openxmlformats.org/officeDocument/2006/relationships/image" Target="../media/image19.png"/><Relationship Id="rId9" Type="http://schemas.openxmlformats.org/officeDocument/2006/relationships/image" Target="../media/image29.png"/><Relationship Id="rId14" Type="http://schemas.openxmlformats.org/officeDocument/2006/relationships/image" Target="../media/image21.png"/><Relationship Id="rId22" Type="http://schemas.openxmlformats.org/officeDocument/2006/relationships/image" Target="../media/image5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29.png"/><Relationship Id="rId18" Type="http://schemas.openxmlformats.org/officeDocument/2006/relationships/image" Target="../media/image58.png"/><Relationship Id="rId3" Type="http://schemas.openxmlformats.org/officeDocument/2006/relationships/image" Target="../media/image18.svg"/><Relationship Id="rId7" Type="http://schemas.openxmlformats.org/officeDocument/2006/relationships/image" Target="../media/image22.png"/><Relationship Id="rId12" Type="http://schemas.openxmlformats.org/officeDocument/2006/relationships/image" Target="../media/image57.png"/><Relationship Id="rId17" Type="http://schemas.openxmlformats.org/officeDocument/2006/relationships/image" Target="../media/image46.png"/><Relationship Id="rId2" Type="http://schemas.openxmlformats.org/officeDocument/2006/relationships/image" Target="../media/image17.png"/><Relationship Id="rId16" Type="http://schemas.openxmlformats.org/officeDocument/2006/relationships/image" Target="../media/image27.png"/><Relationship Id="rId20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11" Type="http://schemas.openxmlformats.org/officeDocument/2006/relationships/image" Target="../media/image32.png"/><Relationship Id="rId5" Type="http://schemas.openxmlformats.org/officeDocument/2006/relationships/image" Target="../media/image41.svg"/><Relationship Id="rId15" Type="http://schemas.openxmlformats.org/officeDocument/2006/relationships/image" Target="../media/image16.png"/><Relationship Id="rId10" Type="http://schemas.openxmlformats.org/officeDocument/2006/relationships/image" Target="../media/image26.png"/><Relationship Id="rId19" Type="http://schemas.openxmlformats.org/officeDocument/2006/relationships/image" Target="../media/image30.png"/><Relationship Id="rId4" Type="http://schemas.openxmlformats.org/officeDocument/2006/relationships/image" Target="../media/image40.png"/><Relationship Id="rId9" Type="http://schemas.openxmlformats.org/officeDocument/2006/relationships/image" Target="../media/image42.png"/><Relationship Id="rId1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60.png"/><Relationship Id="rId3" Type="http://schemas.openxmlformats.org/officeDocument/2006/relationships/image" Target="../media/image18.svg"/><Relationship Id="rId7" Type="http://schemas.openxmlformats.org/officeDocument/2006/relationships/image" Target="../media/image27.png"/><Relationship Id="rId12" Type="http://schemas.openxmlformats.org/officeDocument/2006/relationships/image" Target="../media/image33.png"/><Relationship Id="rId17" Type="http://schemas.openxmlformats.org/officeDocument/2006/relationships/image" Target="../media/image62.png"/><Relationship Id="rId2" Type="http://schemas.openxmlformats.org/officeDocument/2006/relationships/image" Target="../media/image17.png"/><Relationship Id="rId16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52.png"/><Relationship Id="rId5" Type="http://schemas.openxmlformats.org/officeDocument/2006/relationships/image" Target="../media/image41.svg"/><Relationship Id="rId15" Type="http://schemas.openxmlformats.org/officeDocument/2006/relationships/image" Target="../media/image51.png"/><Relationship Id="rId10" Type="http://schemas.openxmlformats.org/officeDocument/2006/relationships/image" Target="../media/image29.png"/><Relationship Id="rId4" Type="http://schemas.openxmlformats.org/officeDocument/2006/relationships/image" Target="../media/image40.png"/><Relationship Id="rId9" Type="http://schemas.openxmlformats.org/officeDocument/2006/relationships/image" Target="../media/image30.png"/><Relationship Id="rId14" Type="http://schemas.openxmlformats.org/officeDocument/2006/relationships/image" Target="../media/image6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29.png"/><Relationship Id="rId18" Type="http://schemas.openxmlformats.org/officeDocument/2006/relationships/image" Target="../media/image46.png"/><Relationship Id="rId3" Type="http://schemas.openxmlformats.org/officeDocument/2006/relationships/image" Target="../media/image18.svg"/><Relationship Id="rId7" Type="http://schemas.openxmlformats.org/officeDocument/2006/relationships/image" Target="../media/image22.png"/><Relationship Id="rId12" Type="http://schemas.openxmlformats.org/officeDocument/2006/relationships/image" Target="../media/image57.png"/><Relationship Id="rId17" Type="http://schemas.openxmlformats.org/officeDocument/2006/relationships/image" Target="../media/image27.png"/><Relationship Id="rId2" Type="http://schemas.openxmlformats.org/officeDocument/2006/relationships/image" Target="../media/image17.png"/><Relationship Id="rId16" Type="http://schemas.openxmlformats.org/officeDocument/2006/relationships/image" Target="../media/image16.png"/><Relationship Id="rId20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11" Type="http://schemas.openxmlformats.org/officeDocument/2006/relationships/image" Target="../media/image32.png"/><Relationship Id="rId5" Type="http://schemas.openxmlformats.org/officeDocument/2006/relationships/image" Target="../media/image41.svg"/><Relationship Id="rId15" Type="http://schemas.openxmlformats.org/officeDocument/2006/relationships/image" Target="../media/image63.png"/><Relationship Id="rId10" Type="http://schemas.openxmlformats.org/officeDocument/2006/relationships/image" Target="../media/image26.png"/><Relationship Id="rId19" Type="http://schemas.openxmlformats.org/officeDocument/2006/relationships/image" Target="../media/image58.png"/><Relationship Id="rId4" Type="http://schemas.openxmlformats.org/officeDocument/2006/relationships/image" Target="../media/image40.png"/><Relationship Id="rId9" Type="http://schemas.openxmlformats.org/officeDocument/2006/relationships/image" Target="../media/image42.png"/><Relationship Id="rId1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20.svg"/><Relationship Id="rId18" Type="http://schemas.openxmlformats.org/officeDocument/2006/relationships/image" Target="../media/image33.png"/><Relationship Id="rId3" Type="http://schemas.openxmlformats.org/officeDocument/2006/relationships/image" Target="../media/image18.svg"/><Relationship Id="rId7" Type="http://schemas.openxmlformats.org/officeDocument/2006/relationships/image" Target="../media/image26.png"/><Relationship Id="rId12" Type="http://schemas.openxmlformats.org/officeDocument/2006/relationships/image" Target="../media/image19.png"/><Relationship Id="rId17" Type="http://schemas.openxmlformats.org/officeDocument/2006/relationships/image" Target="../media/image52.png"/><Relationship Id="rId2" Type="http://schemas.openxmlformats.org/officeDocument/2006/relationships/image" Target="../media/image17.png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30.png"/><Relationship Id="rId5" Type="http://schemas.openxmlformats.org/officeDocument/2006/relationships/image" Target="../media/image41.svg"/><Relationship Id="rId15" Type="http://schemas.openxmlformats.org/officeDocument/2006/relationships/image" Target="../media/image21.png"/><Relationship Id="rId10" Type="http://schemas.openxmlformats.org/officeDocument/2006/relationships/image" Target="../media/image42.png"/><Relationship Id="rId4" Type="http://schemas.openxmlformats.org/officeDocument/2006/relationships/image" Target="../media/image40.png"/><Relationship Id="rId9" Type="http://schemas.openxmlformats.org/officeDocument/2006/relationships/image" Target="../media/image64.png"/><Relationship Id="rId14" Type="http://schemas.openxmlformats.org/officeDocument/2006/relationships/image" Target="../media/image5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3757460" y="-2749670"/>
            <a:ext cx="7514921" cy="6897999"/>
          </a:xfrm>
          <a:custGeom>
            <a:avLst/>
            <a:gdLst/>
            <a:ahLst/>
            <a:cxnLst/>
            <a:rect l="l" t="t" r="r" b="b"/>
            <a:pathLst>
              <a:path w="7514921" h="6897999">
                <a:moveTo>
                  <a:pt x="0" y="0"/>
                </a:moveTo>
                <a:lnTo>
                  <a:pt x="7514920" y="0"/>
                </a:lnTo>
                <a:lnTo>
                  <a:pt x="7514920" y="6897999"/>
                </a:lnTo>
                <a:lnTo>
                  <a:pt x="0" y="689799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>
            <a:spLocks noGrp="1"/>
          </p:cNvSpPr>
          <p:nvPr>
            <p:ph type="title" idx="4294967295"/>
          </p:nvPr>
        </p:nvSpPr>
        <p:spPr>
          <a:xfrm>
            <a:off x="394799" y="4005752"/>
            <a:ext cx="17498402" cy="142764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012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sz="12059" b="0" i="0" u="none" strike="noStrike" kern="1200" cap="none" spc="506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  <a:rtl/>
              </a:rPr>
              <a:t>الوصول إلى اللغة</a:t>
            </a:r>
          </a:p>
        </p:txBody>
      </p:sp>
      <p:grpSp>
        <p:nvGrpSpPr>
          <p:cNvPr id="4" name="Group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2006136" y="-1614397"/>
            <a:ext cx="7677177" cy="4889777"/>
            <a:chOff x="0" y="0"/>
            <a:chExt cx="10236235" cy="6519703"/>
          </a:xfrm>
        </p:grpSpPr>
        <p:sp>
          <p:nvSpPr>
            <p:cNvPr id="5" name="Freeform 5"/>
            <p:cNvSpPr/>
            <p:nvPr/>
          </p:nvSpPr>
          <p:spPr>
            <a:xfrm rot="-8416868">
              <a:off x="622937" y="2027806"/>
              <a:ext cx="3496800" cy="3212685"/>
            </a:xfrm>
            <a:custGeom>
              <a:avLst/>
              <a:gdLst/>
              <a:ahLst/>
              <a:cxnLst/>
              <a:rect l="l" t="t" r="r" b="b"/>
              <a:pathLst>
                <a:path w="3496800" h="3212685">
                  <a:moveTo>
                    <a:pt x="0" y="0"/>
                  </a:moveTo>
                  <a:lnTo>
                    <a:pt x="3496800" y="0"/>
                  </a:lnTo>
                  <a:lnTo>
                    <a:pt x="3496800" y="3212685"/>
                  </a:lnTo>
                  <a:lnTo>
                    <a:pt x="0" y="3212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 rot="678404">
              <a:off x="3941410" y="516651"/>
              <a:ext cx="5813404" cy="5486400"/>
            </a:xfrm>
            <a:custGeom>
              <a:avLst/>
              <a:gdLst/>
              <a:ahLst/>
              <a:cxnLst/>
              <a:rect l="l" t="t" r="r" b="b"/>
              <a:pathLst>
                <a:path w="5813404" h="5486400">
                  <a:moveTo>
                    <a:pt x="0" y="0"/>
                  </a:moveTo>
                  <a:lnTo>
                    <a:pt x="5813404" y="0"/>
                  </a:lnTo>
                  <a:lnTo>
                    <a:pt x="5813404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 rot="3673476">
              <a:off x="2160200" y="3447000"/>
              <a:ext cx="2599577" cy="1056372"/>
            </a:xfrm>
            <a:custGeom>
              <a:avLst/>
              <a:gdLst/>
              <a:ahLst/>
              <a:cxnLst/>
              <a:rect l="l" t="t" r="r" b="b"/>
              <a:pathLst>
                <a:path w="2599577" h="1056372">
                  <a:moveTo>
                    <a:pt x="0" y="0"/>
                  </a:moveTo>
                  <a:lnTo>
                    <a:pt x="2599576" y="0"/>
                  </a:lnTo>
                  <a:lnTo>
                    <a:pt x="2599576" y="1056372"/>
                  </a:lnTo>
                  <a:lnTo>
                    <a:pt x="0" y="10563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Freeform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-815782">
            <a:off x="818744" y="455711"/>
            <a:ext cx="1735497" cy="1777349"/>
          </a:xfrm>
          <a:custGeom>
            <a:avLst/>
            <a:gdLst/>
            <a:ahLst/>
            <a:cxnLst/>
            <a:rect l="l" t="t" r="r" b="b"/>
            <a:pathLst>
              <a:path w="1735497" h="1777349">
                <a:moveTo>
                  <a:pt x="0" y="0"/>
                </a:moveTo>
                <a:lnTo>
                  <a:pt x="1735496" y="0"/>
                </a:lnTo>
                <a:lnTo>
                  <a:pt x="1735496" y="1777350"/>
                </a:lnTo>
                <a:lnTo>
                  <a:pt x="0" y="177735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239623">
            <a:off x="-1833783" y="6120817"/>
            <a:ext cx="7802290" cy="4496070"/>
          </a:xfrm>
          <a:custGeom>
            <a:avLst/>
            <a:gdLst/>
            <a:ahLst/>
            <a:cxnLst/>
            <a:rect l="l" t="t" r="r" b="b"/>
            <a:pathLst>
              <a:path w="7802290" h="4496070">
                <a:moveTo>
                  <a:pt x="0" y="0"/>
                </a:moveTo>
                <a:lnTo>
                  <a:pt x="7802290" y="0"/>
                </a:lnTo>
                <a:lnTo>
                  <a:pt x="7802290" y="4496069"/>
                </a:lnTo>
                <a:lnTo>
                  <a:pt x="0" y="449606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4183077" y="6958409"/>
            <a:ext cx="5422407" cy="4673656"/>
            <a:chOff x="0" y="0"/>
            <a:chExt cx="7229876" cy="6231542"/>
          </a:xfrm>
        </p:grpSpPr>
        <p:sp>
          <p:nvSpPr>
            <p:cNvPr id="11" name="Freeform 11"/>
            <p:cNvSpPr/>
            <p:nvPr/>
          </p:nvSpPr>
          <p:spPr>
            <a:xfrm rot="532178" flipH="1">
              <a:off x="1375300" y="727740"/>
              <a:ext cx="5493409" cy="5110854"/>
            </a:xfrm>
            <a:custGeom>
              <a:avLst/>
              <a:gdLst/>
              <a:ahLst/>
              <a:cxnLst/>
              <a:rect l="l" t="t" r="r" b="b"/>
              <a:pathLst>
                <a:path w="5493409" h="5110854">
                  <a:moveTo>
                    <a:pt x="5493408" y="0"/>
                  </a:moveTo>
                  <a:lnTo>
                    <a:pt x="0" y="0"/>
                  </a:lnTo>
                  <a:lnTo>
                    <a:pt x="0" y="5110854"/>
                  </a:lnTo>
                  <a:lnTo>
                    <a:pt x="5493408" y="5110854"/>
                  </a:lnTo>
                  <a:lnTo>
                    <a:pt x="5493408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220874" y="3576818"/>
              <a:ext cx="2421635" cy="984063"/>
            </a:xfrm>
            <a:custGeom>
              <a:avLst/>
              <a:gdLst/>
              <a:ahLst/>
              <a:cxnLst/>
              <a:rect l="l" t="t" r="r" b="b"/>
              <a:pathLst>
                <a:path w="2421635" h="984063">
                  <a:moveTo>
                    <a:pt x="0" y="0"/>
                  </a:moveTo>
                  <a:lnTo>
                    <a:pt x="2421634" y="0"/>
                  </a:lnTo>
                  <a:lnTo>
                    <a:pt x="2421634" y="984063"/>
                  </a:lnTo>
                  <a:lnTo>
                    <a:pt x="0" y="9840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 rot="-691101">
              <a:off x="450862" y="537595"/>
              <a:ext cx="5899976" cy="5110854"/>
            </a:xfrm>
            <a:custGeom>
              <a:avLst/>
              <a:gdLst/>
              <a:ahLst/>
              <a:cxnLst/>
              <a:rect l="l" t="t" r="r" b="b"/>
              <a:pathLst>
                <a:path w="5899976" h="5110854">
                  <a:moveTo>
                    <a:pt x="0" y="0"/>
                  </a:moveTo>
                  <a:lnTo>
                    <a:pt x="5899976" y="0"/>
                  </a:lnTo>
                  <a:lnTo>
                    <a:pt x="5899976" y="5110854"/>
                  </a:lnTo>
                  <a:lnTo>
                    <a:pt x="0" y="51108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" name="Freeform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36399">
            <a:off x="-497540" y="175225"/>
            <a:ext cx="1707331" cy="3470186"/>
          </a:xfrm>
          <a:custGeom>
            <a:avLst/>
            <a:gdLst/>
            <a:ahLst/>
            <a:cxnLst/>
            <a:rect l="l" t="t" r="r" b="b"/>
            <a:pathLst>
              <a:path w="1707331" h="3470186">
                <a:moveTo>
                  <a:pt x="0" y="0"/>
                </a:moveTo>
                <a:lnTo>
                  <a:pt x="1707332" y="0"/>
                </a:lnTo>
                <a:lnTo>
                  <a:pt x="1707332" y="3470186"/>
                </a:lnTo>
                <a:lnTo>
                  <a:pt x="0" y="3470186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5"/>
          <p:cNvSpPr txBox="1"/>
          <p:nvPr/>
        </p:nvSpPr>
        <p:spPr>
          <a:xfrm>
            <a:off x="6144173" y="5940297"/>
            <a:ext cx="10750107" cy="7145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5458"/>
              </a:lnSpc>
            </a:pPr>
            <a:r>
              <a:rPr lang="ar-EG" sz="5299">
                <a:solidFill>
                  <a:srgbClr val="712917"/>
                </a:solidFill>
                <a:latin typeface="Fredoka"/>
                <a:ea typeface="Fredoka"/>
                <a:cs typeface="Fredoka"/>
                <a:sym typeface="Fredoka"/>
                <a:rtl/>
              </a:rPr>
              <a:t>وزارة الموارد الزراعية في ماساتشوستس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2129630" y="-1882410"/>
            <a:ext cx="6893866" cy="8854551"/>
            <a:chOff x="0" y="0"/>
            <a:chExt cx="9191822" cy="11806067"/>
          </a:xfrm>
        </p:grpSpPr>
        <p:sp>
          <p:nvSpPr>
            <p:cNvPr id="3" name="Freeform 3"/>
            <p:cNvSpPr/>
            <p:nvPr/>
          </p:nvSpPr>
          <p:spPr>
            <a:xfrm rot="6454898">
              <a:off x="1677008" y="1152554"/>
              <a:ext cx="6980491" cy="6231675"/>
            </a:xfrm>
            <a:custGeom>
              <a:avLst/>
              <a:gdLst/>
              <a:ahLst/>
              <a:cxnLst/>
              <a:rect l="l" t="t" r="r" b="b"/>
              <a:pathLst>
                <a:path w="6980491" h="6231675">
                  <a:moveTo>
                    <a:pt x="0" y="0"/>
                  </a:moveTo>
                  <a:lnTo>
                    <a:pt x="6980491" y="0"/>
                  </a:lnTo>
                  <a:lnTo>
                    <a:pt x="6980491" y="6231675"/>
                  </a:lnTo>
                  <a:lnTo>
                    <a:pt x="0" y="6231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 rot="4314611" flipH="1">
              <a:off x="-191818" y="6030821"/>
              <a:ext cx="5840955" cy="3833127"/>
            </a:xfrm>
            <a:custGeom>
              <a:avLst/>
              <a:gdLst/>
              <a:ahLst/>
              <a:cxnLst/>
              <a:rect l="l" t="t" r="r" b="b"/>
              <a:pathLst>
                <a:path w="5840955" h="3833127">
                  <a:moveTo>
                    <a:pt x="5840955" y="0"/>
                  </a:moveTo>
                  <a:lnTo>
                    <a:pt x="0" y="0"/>
                  </a:lnTo>
                  <a:lnTo>
                    <a:pt x="0" y="3833127"/>
                  </a:lnTo>
                  <a:lnTo>
                    <a:pt x="5840955" y="3833127"/>
                  </a:lnTo>
                  <a:lnTo>
                    <a:pt x="5840955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 rot="2120880">
              <a:off x="3211258" y="2941616"/>
              <a:ext cx="2278261" cy="4077424"/>
            </a:xfrm>
            <a:custGeom>
              <a:avLst/>
              <a:gdLst/>
              <a:ahLst/>
              <a:cxnLst/>
              <a:rect l="l" t="t" r="r" b="b"/>
              <a:pathLst>
                <a:path w="2278261" h="4077424">
                  <a:moveTo>
                    <a:pt x="0" y="0"/>
                  </a:moveTo>
                  <a:lnTo>
                    <a:pt x="2278260" y="0"/>
                  </a:lnTo>
                  <a:lnTo>
                    <a:pt x="2278260" y="4077424"/>
                  </a:lnTo>
                  <a:lnTo>
                    <a:pt x="0" y="40774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 rot="-1198042">
              <a:off x="2218563" y="9864053"/>
              <a:ext cx="1756258" cy="1693033"/>
            </a:xfrm>
            <a:custGeom>
              <a:avLst/>
              <a:gdLst/>
              <a:ahLst/>
              <a:cxnLst/>
              <a:rect l="l" t="t" r="r" b="b"/>
              <a:pathLst>
                <a:path w="1756258" h="1693033">
                  <a:moveTo>
                    <a:pt x="0" y="0"/>
                  </a:moveTo>
                  <a:lnTo>
                    <a:pt x="1756258" y="0"/>
                  </a:lnTo>
                  <a:lnTo>
                    <a:pt x="1756258" y="1693033"/>
                  </a:lnTo>
                  <a:lnTo>
                    <a:pt x="0" y="1693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 rot="776734">
              <a:off x="3433397" y="6143142"/>
              <a:ext cx="916711" cy="1652724"/>
            </a:xfrm>
            <a:custGeom>
              <a:avLst/>
              <a:gdLst/>
              <a:ahLst/>
              <a:cxnLst/>
              <a:rect l="l" t="t" r="r" b="b"/>
              <a:pathLst>
                <a:path w="916711" h="1652724">
                  <a:moveTo>
                    <a:pt x="0" y="0"/>
                  </a:moveTo>
                  <a:lnTo>
                    <a:pt x="916711" y="0"/>
                  </a:lnTo>
                  <a:lnTo>
                    <a:pt x="916711" y="1652724"/>
                  </a:lnTo>
                  <a:lnTo>
                    <a:pt x="0" y="16527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 rot="1829684">
              <a:off x="4168611" y="7643407"/>
              <a:ext cx="925818" cy="607954"/>
            </a:xfrm>
            <a:custGeom>
              <a:avLst/>
              <a:gdLst/>
              <a:ahLst/>
              <a:cxnLst/>
              <a:rect l="l" t="t" r="r" b="b"/>
              <a:pathLst>
                <a:path w="925818" h="607954">
                  <a:moveTo>
                    <a:pt x="0" y="0"/>
                  </a:moveTo>
                  <a:lnTo>
                    <a:pt x="925818" y="0"/>
                  </a:lnTo>
                  <a:lnTo>
                    <a:pt x="925818" y="607954"/>
                  </a:lnTo>
                  <a:lnTo>
                    <a:pt x="0" y="6079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 rot="-631234" flipH="1">
              <a:off x="6000647" y="2740092"/>
              <a:ext cx="916711" cy="1652724"/>
            </a:xfrm>
            <a:custGeom>
              <a:avLst/>
              <a:gdLst/>
              <a:ahLst/>
              <a:cxnLst/>
              <a:rect l="l" t="t" r="r" b="b"/>
              <a:pathLst>
                <a:path w="916711" h="1652724">
                  <a:moveTo>
                    <a:pt x="916711" y="0"/>
                  </a:moveTo>
                  <a:lnTo>
                    <a:pt x="0" y="0"/>
                  </a:lnTo>
                  <a:lnTo>
                    <a:pt x="0" y="1652725"/>
                  </a:lnTo>
                  <a:lnTo>
                    <a:pt x="916711" y="1652725"/>
                  </a:lnTo>
                  <a:lnTo>
                    <a:pt x="916711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 rot="1206164">
              <a:off x="7190739" y="2600330"/>
              <a:ext cx="825799" cy="904013"/>
            </a:xfrm>
            <a:custGeom>
              <a:avLst/>
              <a:gdLst/>
              <a:ahLst/>
              <a:cxnLst/>
              <a:rect l="l" t="t" r="r" b="b"/>
              <a:pathLst>
                <a:path w="825799" h="904013">
                  <a:moveTo>
                    <a:pt x="0" y="0"/>
                  </a:moveTo>
                  <a:lnTo>
                    <a:pt x="825798" y="0"/>
                  </a:lnTo>
                  <a:lnTo>
                    <a:pt x="825798" y="904013"/>
                  </a:lnTo>
                  <a:lnTo>
                    <a:pt x="0" y="9040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 rot="-1202195">
              <a:off x="3567583" y="8292150"/>
              <a:ext cx="825799" cy="904013"/>
            </a:xfrm>
            <a:custGeom>
              <a:avLst/>
              <a:gdLst/>
              <a:ahLst/>
              <a:cxnLst/>
              <a:rect l="l" t="t" r="r" b="b"/>
              <a:pathLst>
                <a:path w="825799" h="904013">
                  <a:moveTo>
                    <a:pt x="0" y="0"/>
                  </a:moveTo>
                  <a:lnTo>
                    <a:pt x="825799" y="0"/>
                  </a:lnTo>
                  <a:lnTo>
                    <a:pt x="825799" y="904012"/>
                  </a:lnTo>
                  <a:lnTo>
                    <a:pt x="0" y="9040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465936" y="9483009"/>
            <a:ext cx="18753936" cy="2151983"/>
            <a:chOff x="0" y="0"/>
            <a:chExt cx="4939308" cy="566777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4939308" cy="566777"/>
            </a:xfrm>
            <a:custGeom>
              <a:avLst/>
              <a:gdLst/>
              <a:ahLst/>
              <a:cxnLst/>
              <a:rect l="l" t="t" r="r" b="b"/>
              <a:pathLst>
                <a:path w="4939308" h="566777">
                  <a:moveTo>
                    <a:pt x="0" y="0"/>
                  </a:moveTo>
                  <a:lnTo>
                    <a:pt x="4939308" y="0"/>
                  </a:lnTo>
                  <a:lnTo>
                    <a:pt x="4939308" y="566777"/>
                  </a:lnTo>
                  <a:lnTo>
                    <a:pt x="0" y="566777"/>
                  </a:lnTo>
                  <a:close/>
                </a:path>
              </a:pathLst>
            </a:custGeom>
            <a:solidFill>
              <a:srgbClr val="EC945A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4939308" cy="6048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5" name="Group 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4143010" y="4116664"/>
            <a:ext cx="7020857" cy="8374499"/>
            <a:chOff x="0" y="0"/>
            <a:chExt cx="9361142" cy="11165999"/>
          </a:xfrm>
        </p:grpSpPr>
        <p:sp>
          <p:nvSpPr>
            <p:cNvPr id="16" name="Freeform 16"/>
            <p:cNvSpPr/>
            <p:nvPr/>
          </p:nvSpPr>
          <p:spPr>
            <a:xfrm rot="-4223576">
              <a:off x="616137" y="3716719"/>
              <a:ext cx="6980491" cy="6231675"/>
            </a:xfrm>
            <a:custGeom>
              <a:avLst/>
              <a:gdLst/>
              <a:ahLst/>
              <a:cxnLst/>
              <a:rect l="l" t="t" r="r" b="b"/>
              <a:pathLst>
                <a:path w="6980491" h="6231675">
                  <a:moveTo>
                    <a:pt x="0" y="0"/>
                  </a:moveTo>
                  <a:lnTo>
                    <a:pt x="6980491" y="0"/>
                  </a:lnTo>
                  <a:lnTo>
                    <a:pt x="6980491" y="6231675"/>
                  </a:lnTo>
                  <a:lnTo>
                    <a:pt x="0" y="6231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 rot="4126251" flipV="1">
              <a:off x="3596658" y="1499715"/>
              <a:ext cx="5840955" cy="3833127"/>
            </a:xfrm>
            <a:custGeom>
              <a:avLst/>
              <a:gdLst/>
              <a:ahLst/>
              <a:cxnLst/>
              <a:rect l="l" t="t" r="r" b="b"/>
              <a:pathLst>
                <a:path w="5840955" h="3833127">
                  <a:moveTo>
                    <a:pt x="0" y="3833127"/>
                  </a:moveTo>
                  <a:lnTo>
                    <a:pt x="5840955" y="3833127"/>
                  </a:lnTo>
                  <a:lnTo>
                    <a:pt x="5840955" y="0"/>
                  </a:lnTo>
                  <a:lnTo>
                    <a:pt x="0" y="0"/>
                  </a:lnTo>
                  <a:lnTo>
                    <a:pt x="0" y="3833127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>
            <a:xfrm rot="-714332">
              <a:off x="3434706" y="3015474"/>
              <a:ext cx="2532080" cy="2538426"/>
            </a:xfrm>
            <a:custGeom>
              <a:avLst/>
              <a:gdLst/>
              <a:ahLst/>
              <a:cxnLst/>
              <a:rect l="l" t="t" r="r" b="b"/>
              <a:pathLst>
                <a:path w="2532080" h="2538426">
                  <a:moveTo>
                    <a:pt x="0" y="0"/>
                  </a:moveTo>
                  <a:lnTo>
                    <a:pt x="2532080" y="0"/>
                  </a:lnTo>
                  <a:lnTo>
                    <a:pt x="2532080" y="2538426"/>
                  </a:lnTo>
                  <a:lnTo>
                    <a:pt x="0" y="25384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9"/>
            <p:cNvSpPr/>
            <p:nvPr/>
          </p:nvSpPr>
          <p:spPr>
            <a:xfrm rot="-632392">
              <a:off x="3300979" y="5701099"/>
              <a:ext cx="1738846" cy="1454110"/>
            </a:xfrm>
            <a:custGeom>
              <a:avLst/>
              <a:gdLst/>
              <a:ahLst/>
              <a:cxnLst/>
              <a:rect l="l" t="t" r="r" b="b"/>
              <a:pathLst>
                <a:path w="1738846" h="1454110">
                  <a:moveTo>
                    <a:pt x="0" y="0"/>
                  </a:moveTo>
                  <a:lnTo>
                    <a:pt x="1738847" y="0"/>
                  </a:lnTo>
                  <a:lnTo>
                    <a:pt x="1738847" y="1454110"/>
                  </a:lnTo>
                  <a:lnTo>
                    <a:pt x="0" y="14541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20"/>
            <p:cNvSpPr/>
            <p:nvPr/>
          </p:nvSpPr>
          <p:spPr>
            <a:xfrm rot="-992200">
              <a:off x="1555969" y="6793994"/>
              <a:ext cx="1829917" cy="1633201"/>
            </a:xfrm>
            <a:custGeom>
              <a:avLst/>
              <a:gdLst/>
              <a:ahLst/>
              <a:cxnLst/>
              <a:rect l="l" t="t" r="r" b="b"/>
              <a:pathLst>
                <a:path w="1829917" h="1633201">
                  <a:moveTo>
                    <a:pt x="0" y="0"/>
                  </a:moveTo>
                  <a:lnTo>
                    <a:pt x="1829917" y="0"/>
                  </a:lnTo>
                  <a:lnTo>
                    <a:pt x="1829917" y="1633201"/>
                  </a:lnTo>
                  <a:lnTo>
                    <a:pt x="0" y="16332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1"/>
            <p:cNvSpPr/>
            <p:nvPr/>
          </p:nvSpPr>
          <p:spPr>
            <a:xfrm rot="598445">
              <a:off x="3880323" y="1371314"/>
              <a:ext cx="1151537" cy="1558765"/>
            </a:xfrm>
            <a:custGeom>
              <a:avLst/>
              <a:gdLst/>
              <a:ahLst/>
              <a:cxnLst/>
              <a:rect l="l" t="t" r="r" b="b"/>
              <a:pathLst>
                <a:path w="1151537" h="1558765">
                  <a:moveTo>
                    <a:pt x="0" y="0"/>
                  </a:moveTo>
                  <a:lnTo>
                    <a:pt x="1151537" y="0"/>
                  </a:lnTo>
                  <a:lnTo>
                    <a:pt x="1151537" y="1558765"/>
                  </a:lnTo>
                  <a:lnTo>
                    <a:pt x="0" y="15587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2"/>
            <p:cNvSpPr/>
            <p:nvPr/>
          </p:nvSpPr>
          <p:spPr>
            <a:xfrm flipH="1">
              <a:off x="4700746" y="77012"/>
              <a:ext cx="1274258" cy="1388164"/>
            </a:xfrm>
            <a:custGeom>
              <a:avLst/>
              <a:gdLst/>
              <a:ahLst/>
              <a:cxnLst/>
              <a:rect l="l" t="t" r="r" b="b"/>
              <a:pathLst>
                <a:path w="1274258" h="1388164">
                  <a:moveTo>
                    <a:pt x="1274259" y="0"/>
                  </a:moveTo>
                  <a:lnTo>
                    <a:pt x="0" y="0"/>
                  </a:lnTo>
                  <a:lnTo>
                    <a:pt x="0" y="1388164"/>
                  </a:lnTo>
                  <a:lnTo>
                    <a:pt x="1274259" y="1388164"/>
                  </a:lnTo>
                  <a:lnTo>
                    <a:pt x="1274259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3"/>
            <p:cNvSpPr/>
            <p:nvPr/>
          </p:nvSpPr>
          <p:spPr>
            <a:xfrm rot="1206164">
              <a:off x="5149206" y="1802877"/>
              <a:ext cx="825799" cy="904013"/>
            </a:xfrm>
            <a:custGeom>
              <a:avLst/>
              <a:gdLst/>
              <a:ahLst/>
              <a:cxnLst/>
              <a:rect l="l" t="t" r="r" b="b"/>
              <a:pathLst>
                <a:path w="825799" h="904013">
                  <a:moveTo>
                    <a:pt x="0" y="0"/>
                  </a:moveTo>
                  <a:lnTo>
                    <a:pt x="825799" y="0"/>
                  </a:lnTo>
                  <a:lnTo>
                    <a:pt x="825799" y="904013"/>
                  </a:lnTo>
                  <a:lnTo>
                    <a:pt x="0" y="9040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4"/>
            <p:cNvSpPr/>
            <p:nvPr/>
          </p:nvSpPr>
          <p:spPr>
            <a:xfrm rot="-1322258">
              <a:off x="5051032" y="6837270"/>
              <a:ext cx="825799" cy="904013"/>
            </a:xfrm>
            <a:custGeom>
              <a:avLst/>
              <a:gdLst/>
              <a:ahLst/>
              <a:cxnLst/>
              <a:rect l="l" t="t" r="r" b="b"/>
              <a:pathLst>
                <a:path w="825799" h="904013">
                  <a:moveTo>
                    <a:pt x="0" y="0"/>
                  </a:moveTo>
                  <a:lnTo>
                    <a:pt x="825798" y="0"/>
                  </a:lnTo>
                  <a:lnTo>
                    <a:pt x="825798" y="904013"/>
                  </a:lnTo>
                  <a:lnTo>
                    <a:pt x="0" y="9040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5"/>
            <p:cNvSpPr/>
            <p:nvPr/>
          </p:nvSpPr>
          <p:spPr>
            <a:xfrm rot="-6823385">
              <a:off x="3694484" y="7270297"/>
              <a:ext cx="1359980" cy="1339127"/>
            </a:xfrm>
            <a:custGeom>
              <a:avLst/>
              <a:gdLst/>
              <a:ahLst/>
              <a:cxnLst/>
              <a:rect l="l" t="t" r="r" b="b"/>
              <a:pathLst>
                <a:path w="1359980" h="1339127">
                  <a:moveTo>
                    <a:pt x="0" y="0"/>
                  </a:moveTo>
                  <a:lnTo>
                    <a:pt x="1359980" y="0"/>
                  </a:lnTo>
                  <a:lnTo>
                    <a:pt x="1359980" y="1339127"/>
                  </a:lnTo>
                  <a:lnTo>
                    <a:pt x="0" y="13391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6"/>
            <p:cNvSpPr/>
            <p:nvPr/>
          </p:nvSpPr>
          <p:spPr>
            <a:xfrm rot="-198241">
              <a:off x="5129457" y="5319105"/>
              <a:ext cx="963101" cy="1303691"/>
            </a:xfrm>
            <a:custGeom>
              <a:avLst/>
              <a:gdLst/>
              <a:ahLst/>
              <a:cxnLst/>
              <a:rect l="l" t="t" r="r" b="b"/>
              <a:pathLst>
                <a:path w="963101" h="1303691">
                  <a:moveTo>
                    <a:pt x="0" y="0"/>
                  </a:moveTo>
                  <a:lnTo>
                    <a:pt x="963102" y="0"/>
                  </a:lnTo>
                  <a:lnTo>
                    <a:pt x="963102" y="1303691"/>
                  </a:lnTo>
                  <a:lnTo>
                    <a:pt x="0" y="13036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7" name="Freeform 2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>
            <a:off x="13748872" y="6589737"/>
            <a:ext cx="3031589" cy="3314859"/>
          </a:xfrm>
          <a:custGeom>
            <a:avLst/>
            <a:gdLst/>
            <a:ahLst/>
            <a:cxnLst/>
            <a:rect l="l" t="t" r="r" b="b"/>
            <a:pathLst>
              <a:path w="3031589" h="3314859">
                <a:moveTo>
                  <a:pt x="3031589" y="0"/>
                </a:moveTo>
                <a:lnTo>
                  <a:pt x="0" y="0"/>
                </a:lnTo>
                <a:lnTo>
                  <a:pt x="0" y="3314859"/>
                </a:lnTo>
                <a:lnTo>
                  <a:pt x="3031589" y="3314859"/>
                </a:lnTo>
                <a:lnTo>
                  <a:pt x="3031589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1193673" y="4116664"/>
            <a:ext cx="4028818" cy="5710953"/>
          </a:xfrm>
          <a:custGeom>
            <a:avLst/>
            <a:gdLst/>
            <a:ahLst/>
            <a:cxnLst/>
            <a:rect l="l" t="t" r="r" b="b"/>
            <a:pathLst>
              <a:path w="4028818" h="5710953">
                <a:moveTo>
                  <a:pt x="0" y="0"/>
                </a:moveTo>
                <a:lnTo>
                  <a:pt x="4028818" y="0"/>
                </a:lnTo>
                <a:lnTo>
                  <a:pt x="4028818" y="5710954"/>
                </a:lnTo>
                <a:lnTo>
                  <a:pt x="0" y="5710954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TextBox 29"/>
          <p:cNvSpPr txBox="1">
            <a:spLocks noGrp="1"/>
          </p:cNvSpPr>
          <p:nvPr>
            <p:ph type="title" idx="4294967295"/>
          </p:nvPr>
        </p:nvSpPr>
        <p:spPr>
          <a:xfrm>
            <a:off x="3596884" y="619453"/>
            <a:ext cx="13662416" cy="2314576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ts val="608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199" b="1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2</a:t>
            </a:r>
            <a:r>
              <a:rPr kumimoji="0" lang="ar-EG" sz="4199" b="1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  <a:rtl/>
              </a:rPr>
              <a:t>. سيعمل منسق الوصول اللغوي التابع لوزارة الموارد الزراعية في ماساتشوستس على تأمين خدمة اللغات في الوقت المناسب.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885806" y="2996583"/>
            <a:ext cx="13537331" cy="3397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1">
              <a:lnSpc>
                <a:spcPts val="5364"/>
              </a:lnSpc>
            </a:pPr>
            <a:r>
              <a:rPr lang="ar-EG" sz="3699" i="1">
                <a:solidFill>
                  <a:srgbClr val="712917"/>
                </a:solidFill>
                <a:latin typeface="Poppins Italics"/>
                <a:ea typeface="Poppins Italics"/>
                <a:cs typeface="Poppins Italics"/>
                <a:sym typeface="Poppins Italics"/>
                <a:rtl/>
              </a:rPr>
              <a:t>يرجى ملاحظة...</a:t>
            </a:r>
          </a:p>
          <a:p>
            <a:pPr algn="r" rtl="1">
              <a:lnSpc>
                <a:spcPts val="5364"/>
              </a:lnSpc>
            </a:pPr>
            <a:r>
              <a:rPr lang="ar-EG" sz="3699" i="1">
                <a:solidFill>
                  <a:srgbClr val="712917"/>
                </a:solidFill>
                <a:latin typeface="Poppins Italics"/>
                <a:ea typeface="Poppins Italics"/>
                <a:cs typeface="Poppins Italics"/>
                <a:sym typeface="Poppins Italics"/>
                <a:rtl/>
              </a:rPr>
              <a:t>·قد تستغرق خدمات الترجمة من </a:t>
            </a:r>
            <a:r>
              <a:rPr lang="en-US" sz="3699" i="1">
                <a:solidFill>
                  <a:srgbClr val="712917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5</a:t>
            </a:r>
            <a:r>
              <a:rPr lang="ar-EG" sz="3699" i="1">
                <a:solidFill>
                  <a:srgbClr val="712917"/>
                </a:solidFill>
                <a:latin typeface="Poppins Italics"/>
                <a:ea typeface="Poppins Italics"/>
                <a:cs typeface="Poppins Italics"/>
                <a:sym typeface="Poppins Italics"/>
                <a:rtl/>
              </a:rPr>
              <a:t> إلى </a:t>
            </a:r>
            <a:r>
              <a:rPr lang="en-US" sz="3699" i="1">
                <a:solidFill>
                  <a:srgbClr val="712917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7</a:t>
            </a:r>
            <a:r>
              <a:rPr lang="ar-EG" sz="3699" i="1">
                <a:solidFill>
                  <a:srgbClr val="712917"/>
                </a:solidFill>
                <a:latin typeface="Poppins Italics"/>
                <a:ea typeface="Poppins Italics"/>
                <a:cs typeface="Poppins Italics"/>
                <a:sym typeface="Poppins Italics"/>
                <a:rtl/>
              </a:rPr>
              <a:t> أيام عمل لإعادتها إلى الموكل.</a:t>
            </a:r>
          </a:p>
          <a:p>
            <a:pPr algn="r">
              <a:lnSpc>
                <a:spcPts val="5364"/>
              </a:lnSpc>
            </a:pPr>
            <a:r>
              <a:rPr lang="ar-EG" sz="3699" i="1">
                <a:solidFill>
                  <a:srgbClr val="712917"/>
                </a:solidFill>
                <a:latin typeface="Poppins Italics"/>
                <a:ea typeface="Poppins Italics"/>
                <a:cs typeface="Poppins Italics"/>
                <a:sym typeface="Poppins Italics"/>
                <a:rtl/>
              </a:rPr>
              <a:t>يمكن ترتيب مترجم عبر الهاتف خلال </a:t>
            </a:r>
            <a:r>
              <a:rPr lang="en-US" sz="3699" i="1">
                <a:solidFill>
                  <a:srgbClr val="712917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1</a:t>
            </a:r>
            <a:r>
              <a:rPr lang="ar-EG" sz="3699" i="1">
                <a:solidFill>
                  <a:srgbClr val="712917"/>
                </a:solidFill>
                <a:latin typeface="Poppins Italics"/>
                <a:ea typeface="Poppins Italics"/>
                <a:cs typeface="Poppins Italics"/>
                <a:sym typeface="Poppins Italics"/>
                <a:rtl/>
              </a:rPr>
              <a:t> الى </a:t>
            </a:r>
            <a:r>
              <a:rPr lang="en-US" sz="3699" i="1">
                <a:solidFill>
                  <a:srgbClr val="712917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2</a:t>
            </a:r>
            <a:r>
              <a:rPr lang="ar-EG" sz="3699" i="1">
                <a:solidFill>
                  <a:srgbClr val="712917"/>
                </a:solidFill>
                <a:latin typeface="Poppins Italics"/>
                <a:ea typeface="Poppins Italics"/>
                <a:cs typeface="Poppins Italics"/>
                <a:sym typeface="Poppins Italics"/>
                <a:rtl/>
              </a:rPr>
              <a:t> يوم عمل</a:t>
            </a:r>
            <a:r>
              <a:rPr lang="en-US" sz="3699" i="1">
                <a:solidFill>
                  <a:srgbClr val="712917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.</a:t>
            </a:r>
          </a:p>
          <a:p>
            <a:pPr algn="r">
              <a:lnSpc>
                <a:spcPts val="5364"/>
              </a:lnSpc>
            </a:pPr>
            <a:r>
              <a:rPr lang="ar-EG" sz="3699" i="1">
                <a:solidFill>
                  <a:srgbClr val="712917"/>
                </a:solidFill>
                <a:latin typeface="Poppins Italics"/>
                <a:ea typeface="Poppins Italics"/>
                <a:cs typeface="Poppins Italics"/>
                <a:sym typeface="Poppins Italics"/>
                <a:rtl/>
              </a:rPr>
              <a:t>قد يستغرق تأمين المترجمين الشخصيين ما يصل إلى </a:t>
            </a:r>
            <a:r>
              <a:rPr lang="en-US" sz="3699" i="1">
                <a:solidFill>
                  <a:srgbClr val="712917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14</a:t>
            </a:r>
            <a:r>
              <a:rPr lang="ar-EG" sz="3699" i="1">
                <a:solidFill>
                  <a:srgbClr val="712917"/>
                </a:solidFill>
                <a:latin typeface="Poppins Italics"/>
                <a:ea typeface="Poppins Italics"/>
                <a:cs typeface="Poppins Italics"/>
                <a:sym typeface="Poppins Italics"/>
                <a:rtl/>
              </a:rPr>
              <a:t> يومً</a:t>
            </a:r>
          </a:p>
          <a:p>
            <a:pPr algn="r">
              <a:lnSpc>
                <a:spcPts val="5364"/>
              </a:lnSpc>
            </a:pPr>
            <a:endParaRPr lang="ar-EG" sz="3699" i="1">
              <a:solidFill>
                <a:srgbClr val="712917"/>
              </a:solidFill>
              <a:latin typeface="Poppins Italics"/>
              <a:ea typeface="Poppins Italics"/>
              <a:cs typeface="Poppins Italics"/>
              <a:sym typeface="Poppins Italics"/>
              <a:rtl/>
            </a:endParaRPr>
          </a:p>
        </p:txBody>
      </p:sp>
      <p:sp>
        <p:nvSpPr>
          <p:cNvPr id="31" name="TextBox 31"/>
          <p:cNvSpPr txBox="1"/>
          <p:nvPr/>
        </p:nvSpPr>
        <p:spPr>
          <a:xfrm>
            <a:off x="3825628" y="7038816"/>
            <a:ext cx="9326899" cy="15430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1">
              <a:lnSpc>
                <a:spcPts val="6089"/>
              </a:lnSpc>
            </a:pPr>
            <a:r>
              <a:rPr lang="ar-EG" sz="4199" b="1">
                <a:solidFill>
                  <a:srgbClr val="712917"/>
                </a:solidFill>
                <a:latin typeface="Poppins Bold"/>
                <a:ea typeface="Poppins Bold"/>
                <a:cs typeface="Poppins Bold"/>
                <a:sym typeface="Poppins Bold"/>
                <a:rtl/>
              </a:rPr>
              <a:t>...يرجى تقديم طلبات خدمة اللغة بمجرد أن تتمكن من ذلك!</a:t>
            </a:r>
          </a:p>
        </p:txBody>
      </p:sp>
      <p:sp>
        <p:nvSpPr>
          <p:cNvPr id="32" name="TextBox 3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5264666" y="3537920"/>
            <a:ext cx="1286779" cy="23145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06775" lvl="1" indent="-453388" algn="l">
              <a:lnSpc>
                <a:spcPts val="6089"/>
              </a:lnSpc>
              <a:buFont typeface="Arial"/>
              <a:buChar char="•"/>
            </a:pPr>
            <a:r>
              <a:rPr lang="en-US" sz="41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      </a:t>
            </a:r>
          </a:p>
          <a:p>
            <a:pPr marL="906775" lvl="1" indent="-453388" algn="l">
              <a:lnSpc>
                <a:spcPts val="6089"/>
              </a:lnSpc>
              <a:buFont typeface="Arial"/>
              <a:buChar char="•"/>
            </a:pPr>
            <a:r>
              <a:rPr lang="en-US" sz="41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     </a:t>
            </a:r>
          </a:p>
          <a:p>
            <a:pPr marL="906775" lvl="1" indent="-453388" algn="l">
              <a:lnSpc>
                <a:spcPts val="6089"/>
              </a:lnSpc>
              <a:buFont typeface="Arial"/>
              <a:buChar char="•"/>
            </a:pPr>
            <a:r>
              <a:rPr lang="en-US" sz="41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        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465936" y="8856284"/>
            <a:ext cx="18753936" cy="2151983"/>
            <a:chOff x="0" y="0"/>
            <a:chExt cx="4939308" cy="56677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39308" cy="566777"/>
            </a:xfrm>
            <a:custGeom>
              <a:avLst/>
              <a:gdLst/>
              <a:ahLst/>
              <a:cxnLst/>
              <a:rect l="l" t="t" r="r" b="b"/>
              <a:pathLst>
                <a:path w="4939308" h="566777">
                  <a:moveTo>
                    <a:pt x="0" y="0"/>
                  </a:moveTo>
                  <a:lnTo>
                    <a:pt x="4939308" y="0"/>
                  </a:lnTo>
                  <a:lnTo>
                    <a:pt x="4939308" y="566777"/>
                  </a:lnTo>
                  <a:lnTo>
                    <a:pt x="0" y="566777"/>
                  </a:lnTo>
                  <a:close/>
                </a:path>
              </a:pathLst>
            </a:custGeom>
            <a:solidFill>
              <a:srgbClr val="EC945A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939308" cy="6048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3636958" y="2322961"/>
            <a:ext cx="7020857" cy="9842880"/>
            <a:chOff x="0" y="0"/>
            <a:chExt cx="9361142" cy="13123840"/>
          </a:xfrm>
        </p:grpSpPr>
        <p:sp>
          <p:nvSpPr>
            <p:cNvPr id="6" name="Freeform 6"/>
            <p:cNvSpPr/>
            <p:nvPr/>
          </p:nvSpPr>
          <p:spPr>
            <a:xfrm rot="-4223576">
              <a:off x="616137" y="5674561"/>
              <a:ext cx="6980491" cy="6231675"/>
            </a:xfrm>
            <a:custGeom>
              <a:avLst/>
              <a:gdLst/>
              <a:ahLst/>
              <a:cxnLst/>
              <a:rect l="l" t="t" r="r" b="b"/>
              <a:pathLst>
                <a:path w="6980491" h="6231675">
                  <a:moveTo>
                    <a:pt x="0" y="0"/>
                  </a:moveTo>
                  <a:lnTo>
                    <a:pt x="6980491" y="0"/>
                  </a:lnTo>
                  <a:lnTo>
                    <a:pt x="6980491" y="6231674"/>
                  </a:lnTo>
                  <a:lnTo>
                    <a:pt x="0" y="62316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 rot="4126251" flipV="1">
              <a:off x="3596658" y="3457556"/>
              <a:ext cx="5840955" cy="3833127"/>
            </a:xfrm>
            <a:custGeom>
              <a:avLst/>
              <a:gdLst/>
              <a:ahLst/>
              <a:cxnLst/>
              <a:rect l="l" t="t" r="r" b="b"/>
              <a:pathLst>
                <a:path w="5840955" h="3833127">
                  <a:moveTo>
                    <a:pt x="0" y="3833127"/>
                  </a:moveTo>
                  <a:lnTo>
                    <a:pt x="5840955" y="3833127"/>
                  </a:lnTo>
                  <a:lnTo>
                    <a:pt x="5840955" y="0"/>
                  </a:lnTo>
                  <a:lnTo>
                    <a:pt x="0" y="0"/>
                  </a:lnTo>
                  <a:lnTo>
                    <a:pt x="0" y="3833127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 rot="330495">
              <a:off x="2893288" y="7616611"/>
              <a:ext cx="2708816" cy="3261015"/>
            </a:xfrm>
            <a:custGeom>
              <a:avLst/>
              <a:gdLst/>
              <a:ahLst/>
              <a:cxnLst/>
              <a:rect l="l" t="t" r="r" b="b"/>
              <a:pathLst>
                <a:path w="2708816" h="3261015">
                  <a:moveTo>
                    <a:pt x="0" y="0"/>
                  </a:moveTo>
                  <a:lnTo>
                    <a:pt x="2708816" y="0"/>
                  </a:lnTo>
                  <a:lnTo>
                    <a:pt x="2708816" y="3261014"/>
                  </a:lnTo>
                  <a:lnTo>
                    <a:pt x="0" y="32610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 rot="-1289243" flipH="1">
              <a:off x="4456961" y="233285"/>
              <a:ext cx="1928190" cy="3449113"/>
            </a:xfrm>
            <a:custGeom>
              <a:avLst/>
              <a:gdLst/>
              <a:ahLst/>
              <a:cxnLst/>
              <a:rect l="l" t="t" r="r" b="b"/>
              <a:pathLst>
                <a:path w="1928190" h="3449113">
                  <a:moveTo>
                    <a:pt x="1928190" y="0"/>
                  </a:moveTo>
                  <a:lnTo>
                    <a:pt x="0" y="0"/>
                  </a:lnTo>
                  <a:lnTo>
                    <a:pt x="0" y="3449112"/>
                  </a:lnTo>
                  <a:lnTo>
                    <a:pt x="1928190" y="3449112"/>
                  </a:lnTo>
                  <a:lnTo>
                    <a:pt x="192819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 rot="904354">
              <a:off x="3946998" y="2866511"/>
              <a:ext cx="1439884" cy="1568595"/>
            </a:xfrm>
            <a:custGeom>
              <a:avLst/>
              <a:gdLst/>
              <a:ahLst/>
              <a:cxnLst/>
              <a:rect l="l" t="t" r="r" b="b"/>
              <a:pathLst>
                <a:path w="1439884" h="1568595">
                  <a:moveTo>
                    <a:pt x="0" y="0"/>
                  </a:moveTo>
                  <a:lnTo>
                    <a:pt x="1439885" y="0"/>
                  </a:lnTo>
                  <a:lnTo>
                    <a:pt x="1439885" y="1568595"/>
                  </a:lnTo>
                  <a:lnTo>
                    <a:pt x="0" y="15685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 rot="7376262">
              <a:off x="5276524" y="3705573"/>
              <a:ext cx="925818" cy="607954"/>
            </a:xfrm>
            <a:custGeom>
              <a:avLst/>
              <a:gdLst/>
              <a:ahLst/>
              <a:cxnLst/>
              <a:rect l="l" t="t" r="r" b="b"/>
              <a:pathLst>
                <a:path w="925818" h="607954">
                  <a:moveTo>
                    <a:pt x="0" y="0"/>
                  </a:moveTo>
                  <a:lnTo>
                    <a:pt x="925818" y="0"/>
                  </a:lnTo>
                  <a:lnTo>
                    <a:pt x="925818" y="607954"/>
                  </a:lnTo>
                  <a:lnTo>
                    <a:pt x="0" y="6079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 rot="1990099">
              <a:off x="3942753" y="4907855"/>
              <a:ext cx="1479529" cy="1426266"/>
            </a:xfrm>
            <a:custGeom>
              <a:avLst/>
              <a:gdLst/>
              <a:ahLst/>
              <a:cxnLst/>
              <a:rect l="l" t="t" r="r" b="b"/>
              <a:pathLst>
                <a:path w="1479529" h="1426266">
                  <a:moveTo>
                    <a:pt x="0" y="0"/>
                  </a:moveTo>
                  <a:lnTo>
                    <a:pt x="1479529" y="0"/>
                  </a:lnTo>
                  <a:lnTo>
                    <a:pt x="1479529" y="1426267"/>
                  </a:lnTo>
                  <a:lnTo>
                    <a:pt x="0" y="14262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 rot="-1696908">
              <a:off x="5353287" y="6191078"/>
              <a:ext cx="677238" cy="1215140"/>
            </a:xfrm>
            <a:custGeom>
              <a:avLst/>
              <a:gdLst/>
              <a:ahLst/>
              <a:cxnLst/>
              <a:rect l="l" t="t" r="r" b="b"/>
              <a:pathLst>
                <a:path w="677238" h="1215140">
                  <a:moveTo>
                    <a:pt x="0" y="0"/>
                  </a:moveTo>
                  <a:lnTo>
                    <a:pt x="677238" y="0"/>
                  </a:lnTo>
                  <a:lnTo>
                    <a:pt x="677238" y="1215139"/>
                  </a:lnTo>
                  <a:lnTo>
                    <a:pt x="0" y="12151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 rot="-1142799">
              <a:off x="5492352" y="4814736"/>
              <a:ext cx="411849" cy="506034"/>
            </a:xfrm>
            <a:custGeom>
              <a:avLst/>
              <a:gdLst/>
              <a:ahLst/>
              <a:cxnLst/>
              <a:rect l="l" t="t" r="r" b="b"/>
              <a:pathLst>
                <a:path w="411849" h="506034">
                  <a:moveTo>
                    <a:pt x="0" y="0"/>
                  </a:moveTo>
                  <a:lnTo>
                    <a:pt x="411849" y="0"/>
                  </a:lnTo>
                  <a:lnTo>
                    <a:pt x="411849" y="506034"/>
                  </a:lnTo>
                  <a:lnTo>
                    <a:pt x="0" y="5060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 rot="2700000">
              <a:off x="5546437" y="5485625"/>
              <a:ext cx="411849" cy="506034"/>
            </a:xfrm>
            <a:custGeom>
              <a:avLst/>
              <a:gdLst/>
              <a:ahLst/>
              <a:cxnLst/>
              <a:rect l="l" t="t" r="r" b="b"/>
              <a:pathLst>
                <a:path w="411849" h="506034">
                  <a:moveTo>
                    <a:pt x="0" y="0"/>
                  </a:moveTo>
                  <a:lnTo>
                    <a:pt x="411849" y="0"/>
                  </a:lnTo>
                  <a:lnTo>
                    <a:pt x="411849" y="506034"/>
                  </a:lnTo>
                  <a:lnTo>
                    <a:pt x="0" y="5060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 rot="-1915417">
              <a:off x="4796341" y="4322992"/>
              <a:ext cx="507079" cy="493895"/>
            </a:xfrm>
            <a:custGeom>
              <a:avLst/>
              <a:gdLst/>
              <a:ahLst/>
              <a:cxnLst/>
              <a:rect l="l" t="t" r="r" b="b"/>
              <a:pathLst>
                <a:path w="507079" h="493895">
                  <a:moveTo>
                    <a:pt x="0" y="0"/>
                  </a:moveTo>
                  <a:lnTo>
                    <a:pt x="507079" y="0"/>
                  </a:lnTo>
                  <a:lnTo>
                    <a:pt x="507079" y="493895"/>
                  </a:lnTo>
                  <a:lnTo>
                    <a:pt x="0" y="4938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 rot="3481083">
              <a:off x="4852297" y="6960673"/>
              <a:ext cx="507079" cy="493895"/>
            </a:xfrm>
            <a:custGeom>
              <a:avLst/>
              <a:gdLst/>
              <a:ahLst/>
              <a:cxnLst/>
              <a:rect l="l" t="t" r="r" b="b"/>
              <a:pathLst>
                <a:path w="507079" h="493895">
                  <a:moveTo>
                    <a:pt x="0" y="0"/>
                  </a:moveTo>
                  <a:lnTo>
                    <a:pt x="507079" y="0"/>
                  </a:lnTo>
                  <a:lnTo>
                    <a:pt x="507079" y="493895"/>
                  </a:lnTo>
                  <a:lnTo>
                    <a:pt x="0" y="4938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>
            <a:xfrm rot="683805">
              <a:off x="1123578" y="9247118"/>
              <a:ext cx="1721053" cy="1439196"/>
            </a:xfrm>
            <a:custGeom>
              <a:avLst/>
              <a:gdLst/>
              <a:ahLst/>
              <a:cxnLst/>
              <a:rect l="l" t="t" r="r" b="b"/>
              <a:pathLst>
                <a:path w="1721053" h="1439196">
                  <a:moveTo>
                    <a:pt x="0" y="0"/>
                  </a:moveTo>
                  <a:lnTo>
                    <a:pt x="1721053" y="0"/>
                  </a:lnTo>
                  <a:lnTo>
                    <a:pt x="1721053" y="1439196"/>
                  </a:lnTo>
                  <a:lnTo>
                    <a:pt x="0" y="14391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9" name="Group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2444940" y="-1685341"/>
            <a:ext cx="6893866" cy="8508010"/>
            <a:chOff x="0" y="0"/>
            <a:chExt cx="9191822" cy="11344013"/>
          </a:xfrm>
        </p:grpSpPr>
        <p:sp>
          <p:nvSpPr>
            <p:cNvPr id="20" name="Freeform 20"/>
            <p:cNvSpPr/>
            <p:nvPr/>
          </p:nvSpPr>
          <p:spPr>
            <a:xfrm rot="6454898">
              <a:off x="1677008" y="1152554"/>
              <a:ext cx="6980491" cy="6231675"/>
            </a:xfrm>
            <a:custGeom>
              <a:avLst/>
              <a:gdLst/>
              <a:ahLst/>
              <a:cxnLst/>
              <a:rect l="l" t="t" r="r" b="b"/>
              <a:pathLst>
                <a:path w="6980491" h="6231675">
                  <a:moveTo>
                    <a:pt x="0" y="0"/>
                  </a:moveTo>
                  <a:lnTo>
                    <a:pt x="6980491" y="0"/>
                  </a:lnTo>
                  <a:lnTo>
                    <a:pt x="6980491" y="6231675"/>
                  </a:lnTo>
                  <a:lnTo>
                    <a:pt x="0" y="6231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1"/>
            <p:cNvSpPr/>
            <p:nvPr/>
          </p:nvSpPr>
          <p:spPr>
            <a:xfrm rot="4314611" flipH="1">
              <a:off x="-191818" y="6030821"/>
              <a:ext cx="5840955" cy="3833127"/>
            </a:xfrm>
            <a:custGeom>
              <a:avLst/>
              <a:gdLst/>
              <a:ahLst/>
              <a:cxnLst/>
              <a:rect l="l" t="t" r="r" b="b"/>
              <a:pathLst>
                <a:path w="5840955" h="3833127">
                  <a:moveTo>
                    <a:pt x="5840955" y="0"/>
                  </a:moveTo>
                  <a:lnTo>
                    <a:pt x="0" y="0"/>
                  </a:lnTo>
                  <a:lnTo>
                    <a:pt x="0" y="3833127"/>
                  </a:lnTo>
                  <a:lnTo>
                    <a:pt x="5840955" y="3833127"/>
                  </a:lnTo>
                  <a:lnTo>
                    <a:pt x="5840955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2"/>
            <p:cNvSpPr/>
            <p:nvPr/>
          </p:nvSpPr>
          <p:spPr>
            <a:xfrm rot="-2428912">
              <a:off x="3871677" y="9209756"/>
              <a:ext cx="1009657" cy="2052148"/>
            </a:xfrm>
            <a:custGeom>
              <a:avLst/>
              <a:gdLst/>
              <a:ahLst/>
              <a:cxnLst/>
              <a:rect l="l" t="t" r="r" b="b"/>
              <a:pathLst>
                <a:path w="1009657" h="2052148">
                  <a:moveTo>
                    <a:pt x="0" y="0"/>
                  </a:moveTo>
                  <a:lnTo>
                    <a:pt x="1009657" y="0"/>
                  </a:lnTo>
                  <a:lnTo>
                    <a:pt x="1009657" y="2052149"/>
                  </a:lnTo>
                  <a:lnTo>
                    <a:pt x="0" y="20521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3"/>
            <p:cNvSpPr/>
            <p:nvPr/>
          </p:nvSpPr>
          <p:spPr>
            <a:xfrm rot="-689160">
              <a:off x="3489893" y="5910309"/>
              <a:ext cx="916711" cy="1652724"/>
            </a:xfrm>
            <a:custGeom>
              <a:avLst/>
              <a:gdLst/>
              <a:ahLst/>
              <a:cxnLst/>
              <a:rect l="l" t="t" r="r" b="b"/>
              <a:pathLst>
                <a:path w="916711" h="1652724">
                  <a:moveTo>
                    <a:pt x="0" y="0"/>
                  </a:moveTo>
                  <a:lnTo>
                    <a:pt x="916711" y="0"/>
                  </a:lnTo>
                  <a:lnTo>
                    <a:pt x="916711" y="1652724"/>
                  </a:lnTo>
                  <a:lnTo>
                    <a:pt x="0" y="16527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4"/>
            <p:cNvSpPr/>
            <p:nvPr/>
          </p:nvSpPr>
          <p:spPr>
            <a:xfrm rot="1866795">
              <a:off x="3053697" y="3351103"/>
              <a:ext cx="1928190" cy="3449113"/>
            </a:xfrm>
            <a:custGeom>
              <a:avLst/>
              <a:gdLst/>
              <a:ahLst/>
              <a:cxnLst/>
              <a:rect l="l" t="t" r="r" b="b"/>
              <a:pathLst>
                <a:path w="1928190" h="3449113">
                  <a:moveTo>
                    <a:pt x="0" y="0"/>
                  </a:moveTo>
                  <a:lnTo>
                    <a:pt x="1928190" y="0"/>
                  </a:lnTo>
                  <a:lnTo>
                    <a:pt x="1928190" y="3449113"/>
                  </a:lnTo>
                  <a:lnTo>
                    <a:pt x="0" y="34491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5"/>
            <p:cNvSpPr/>
            <p:nvPr/>
          </p:nvSpPr>
          <p:spPr>
            <a:xfrm rot="-632550">
              <a:off x="3638036" y="7310834"/>
              <a:ext cx="1476940" cy="1454294"/>
            </a:xfrm>
            <a:custGeom>
              <a:avLst/>
              <a:gdLst/>
              <a:ahLst/>
              <a:cxnLst/>
              <a:rect l="l" t="t" r="r" b="b"/>
              <a:pathLst>
                <a:path w="1476940" h="1454294">
                  <a:moveTo>
                    <a:pt x="0" y="0"/>
                  </a:moveTo>
                  <a:lnTo>
                    <a:pt x="1476940" y="0"/>
                  </a:lnTo>
                  <a:lnTo>
                    <a:pt x="1476940" y="1454293"/>
                  </a:lnTo>
                  <a:lnTo>
                    <a:pt x="0" y="14542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6"/>
            <p:cNvSpPr/>
            <p:nvPr/>
          </p:nvSpPr>
          <p:spPr>
            <a:xfrm rot="1444445">
              <a:off x="5234955" y="2590964"/>
              <a:ext cx="507079" cy="493895"/>
            </a:xfrm>
            <a:custGeom>
              <a:avLst/>
              <a:gdLst/>
              <a:ahLst/>
              <a:cxnLst/>
              <a:rect l="l" t="t" r="r" b="b"/>
              <a:pathLst>
                <a:path w="507079" h="493895">
                  <a:moveTo>
                    <a:pt x="0" y="0"/>
                  </a:moveTo>
                  <a:lnTo>
                    <a:pt x="507079" y="0"/>
                  </a:lnTo>
                  <a:lnTo>
                    <a:pt x="507079" y="493895"/>
                  </a:lnTo>
                  <a:lnTo>
                    <a:pt x="0" y="4938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27"/>
            <p:cNvSpPr/>
            <p:nvPr/>
          </p:nvSpPr>
          <p:spPr>
            <a:xfrm rot="8583982">
              <a:off x="3432031" y="7757176"/>
              <a:ext cx="507079" cy="493895"/>
            </a:xfrm>
            <a:custGeom>
              <a:avLst/>
              <a:gdLst/>
              <a:ahLst/>
              <a:cxnLst/>
              <a:rect l="l" t="t" r="r" b="b"/>
              <a:pathLst>
                <a:path w="507079" h="493895">
                  <a:moveTo>
                    <a:pt x="0" y="0"/>
                  </a:moveTo>
                  <a:lnTo>
                    <a:pt x="507080" y="0"/>
                  </a:lnTo>
                  <a:lnTo>
                    <a:pt x="507080" y="493895"/>
                  </a:lnTo>
                  <a:lnTo>
                    <a:pt x="0" y="4938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28"/>
            <p:cNvSpPr/>
            <p:nvPr/>
          </p:nvSpPr>
          <p:spPr>
            <a:xfrm rot="-5496185">
              <a:off x="3894471" y="2494092"/>
              <a:ext cx="507079" cy="493895"/>
            </a:xfrm>
            <a:custGeom>
              <a:avLst/>
              <a:gdLst/>
              <a:ahLst/>
              <a:cxnLst/>
              <a:rect l="l" t="t" r="r" b="b"/>
              <a:pathLst>
                <a:path w="507079" h="493895">
                  <a:moveTo>
                    <a:pt x="0" y="0"/>
                  </a:moveTo>
                  <a:lnTo>
                    <a:pt x="507079" y="0"/>
                  </a:lnTo>
                  <a:lnTo>
                    <a:pt x="507079" y="493895"/>
                  </a:lnTo>
                  <a:lnTo>
                    <a:pt x="0" y="4938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29"/>
            <p:cNvSpPr/>
            <p:nvPr/>
          </p:nvSpPr>
          <p:spPr>
            <a:xfrm rot="815615">
              <a:off x="6924356" y="2655228"/>
              <a:ext cx="1350407" cy="891557"/>
            </a:xfrm>
            <a:custGeom>
              <a:avLst/>
              <a:gdLst/>
              <a:ahLst/>
              <a:cxnLst/>
              <a:rect l="l" t="t" r="r" b="b"/>
              <a:pathLst>
                <a:path w="1350407" h="891557">
                  <a:moveTo>
                    <a:pt x="0" y="0"/>
                  </a:moveTo>
                  <a:lnTo>
                    <a:pt x="1350407" y="0"/>
                  </a:lnTo>
                  <a:lnTo>
                    <a:pt x="1350407" y="891557"/>
                  </a:lnTo>
                  <a:lnTo>
                    <a:pt x="0" y="8915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30"/>
            <p:cNvSpPr/>
            <p:nvPr/>
          </p:nvSpPr>
          <p:spPr>
            <a:xfrm rot="-1142799">
              <a:off x="4587550" y="2860689"/>
              <a:ext cx="411849" cy="506034"/>
            </a:xfrm>
            <a:custGeom>
              <a:avLst/>
              <a:gdLst/>
              <a:ahLst/>
              <a:cxnLst/>
              <a:rect l="l" t="t" r="r" b="b"/>
              <a:pathLst>
                <a:path w="411849" h="506034">
                  <a:moveTo>
                    <a:pt x="0" y="0"/>
                  </a:moveTo>
                  <a:lnTo>
                    <a:pt x="411849" y="0"/>
                  </a:lnTo>
                  <a:lnTo>
                    <a:pt x="411849" y="506035"/>
                  </a:lnTo>
                  <a:lnTo>
                    <a:pt x="0" y="5060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31"/>
            <p:cNvSpPr/>
            <p:nvPr/>
          </p:nvSpPr>
          <p:spPr>
            <a:xfrm rot="7376262">
              <a:off x="5975094" y="2645835"/>
              <a:ext cx="925818" cy="607954"/>
            </a:xfrm>
            <a:custGeom>
              <a:avLst/>
              <a:gdLst/>
              <a:ahLst/>
              <a:cxnLst/>
              <a:rect l="l" t="t" r="r" b="b"/>
              <a:pathLst>
                <a:path w="925818" h="607954">
                  <a:moveTo>
                    <a:pt x="0" y="0"/>
                  </a:moveTo>
                  <a:lnTo>
                    <a:pt x="925819" y="0"/>
                  </a:lnTo>
                  <a:lnTo>
                    <a:pt x="925819" y="607954"/>
                  </a:lnTo>
                  <a:lnTo>
                    <a:pt x="0" y="6079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Freeform 32"/>
            <p:cNvSpPr/>
            <p:nvPr/>
          </p:nvSpPr>
          <p:spPr>
            <a:xfrm rot="3091028">
              <a:off x="5355831" y="3312809"/>
              <a:ext cx="411849" cy="506034"/>
            </a:xfrm>
            <a:custGeom>
              <a:avLst/>
              <a:gdLst/>
              <a:ahLst/>
              <a:cxnLst/>
              <a:rect l="l" t="t" r="r" b="b"/>
              <a:pathLst>
                <a:path w="411849" h="506034">
                  <a:moveTo>
                    <a:pt x="0" y="0"/>
                  </a:moveTo>
                  <a:lnTo>
                    <a:pt x="411849" y="0"/>
                  </a:lnTo>
                  <a:lnTo>
                    <a:pt x="411849" y="506034"/>
                  </a:lnTo>
                  <a:lnTo>
                    <a:pt x="0" y="5060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33"/>
            <p:cNvSpPr/>
            <p:nvPr/>
          </p:nvSpPr>
          <p:spPr>
            <a:xfrm rot="-1538165">
              <a:off x="6012109" y="3432141"/>
              <a:ext cx="826388" cy="904659"/>
            </a:xfrm>
            <a:custGeom>
              <a:avLst/>
              <a:gdLst/>
              <a:ahLst/>
              <a:cxnLst/>
              <a:rect l="l" t="t" r="r" b="b"/>
              <a:pathLst>
                <a:path w="826388" h="904659">
                  <a:moveTo>
                    <a:pt x="0" y="0"/>
                  </a:moveTo>
                  <a:lnTo>
                    <a:pt x="826389" y="0"/>
                  </a:lnTo>
                  <a:lnTo>
                    <a:pt x="826389" y="904659"/>
                  </a:lnTo>
                  <a:lnTo>
                    <a:pt x="0" y="9046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Freeform 34"/>
            <p:cNvSpPr/>
            <p:nvPr/>
          </p:nvSpPr>
          <p:spPr>
            <a:xfrm rot="-2407817">
              <a:off x="4461967" y="8623084"/>
              <a:ext cx="637614" cy="1144044"/>
            </a:xfrm>
            <a:custGeom>
              <a:avLst/>
              <a:gdLst/>
              <a:ahLst/>
              <a:cxnLst/>
              <a:rect l="l" t="t" r="r" b="b"/>
              <a:pathLst>
                <a:path w="637614" h="1144044">
                  <a:moveTo>
                    <a:pt x="0" y="0"/>
                  </a:moveTo>
                  <a:lnTo>
                    <a:pt x="637614" y="0"/>
                  </a:lnTo>
                  <a:lnTo>
                    <a:pt x="637614" y="1144043"/>
                  </a:lnTo>
                  <a:lnTo>
                    <a:pt x="0" y="11440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Freeform 35"/>
            <p:cNvSpPr/>
            <p:nvPr/>
          </p:nvSpPr>
          <p:spPr>
            <a:xfrm rot="9011276">
              <a:off x="3707688" y="3044881"/>
              <a:ext cx="411849" cy="506034"/>
            </a:xfrm>
            <a:custGeom>
              <a:avLst/>
              <a:gdLst/>
              <a:ahLst/>
              <a:cxnLst/>
              <a:rect l="l" t="t" r="r" b="b"/>
              <a:pathLst>
                <a:path w="411849" h="506034">
                  <a:moveTo>
                    <a:pt x="0" y="0"/>
                  </a:moveTo>
                  <a:lnTo>
                    <a:pt x="411849" y="0"/>
                  </a:lnTo>
                  <a:lnTo>
                    <a:pt x="411849" y="506034"/>
                  </a:lnTo>
                  <a:lnTo>
                    <a:pt x="0" y="5060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6" name="Freeform 3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16321" y="2568664"/>
            <a:ext cx="2704454" cy="7363612"/>
          </a:xfrm>
          <a:custGeom>
            <a:avLst/>
            <a:gdLst/>
            <a:ahLst/>
            <a:cxnLst/>
            <a:rect l="l" t="t" r="r" b="b"/>
            <a:pathLst>
              <a:path w="2704454" h="7363612">
                <a:moveTo>
                  <a:pt x="0" y="0"/>
                </a:moveTo>
                <a:lnTo>
                  <a:pt x="2704453" y="0"/>
                </a:lnTo>
                <a:lnTo>
                  <a:pt x="2704453" y="7363612"/>
                </a:lnTo>
                <a:lnTo>
                  <a:pt x="0" y="7363612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7" name="TextBox 37"/>
          <p:cNvSpPr txBox="1">
            <a:spLocks noGrp="1"/>
          </p:cNvSpPr>
          <p:nvPr>
            <p:ph type="title" idx="4294967295"/>
          </p:nvPr>
        </p:nvSpPr>
        <p:spPr>
          <a:xfrm>
            <a:off x="4145472" y="847181"/>
            <a:ext cx="13514294" cy="87375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ts val="669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  <a:rtl/>
              </a:rPr>
              <a:t>هل جميع الخدمات اللغوية حسب الطلب؟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4145472" y="1873339"/>
            <a:ext cx="2226985" cy="1213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1">
              <a:lnSpc>
                <a:spcPts val="9269"/>
              </a:lnSpc>
            </a:pPr>
            <a:r>
              <a:rPr lang="ar-EG" sz="8999">
                <a:solidFill>
                  <a:srgbClr val="712917"/>
                </a:solidFill>
                <a:latin typeface="Fredoka"/>
                <a:ea typeface="Fredoka"/>
                <a:cs typeface="Fredoka"/>
                <a:sym typeface="Fredoka"/>
                <a:rtl/>
              </a:rPr>
              <a:t>لا!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3220774" y="2953464"/>
            <a:ext cx="12795313" cy="3397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1">
              <a:lnSpc>
                <a:spcPts val="5364"/>
              </a:lnSpc>
            </a:pPr>
            <a:r>
              <a:rPr lang="ar-EG" sz="36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  <a:rtl/>
              </a:rPr>
              <a:t>نحن ملتزمون بتزويد الموكلين غير الناطقين باللغة الإنجليزية بإمكانية الوصول إلى الوثائق الحيوية لفهم برامج وخدمات وزارة الموارد الزراعية في ماساتشوستس جنبًا إلى جنب مع الموكلين الناطقين باللغة الإنجليزية.</a:t>
            </a:r>
          </a:p>
          <a:p>
            <a:pPr algn="l">
              <a:lnSpc>
                <a:spcPts val="5364"/>
              </a:lnSpc>
            </a:pPr>
            <a:endParaRPr lang="ar-EG" sz="3699">
              <a:solidFill>
                <a:srgbClr val="712917"/>
              </a:solidFill>
              <a:latin typeface="Poppins"/>
              <a:ea typeface="Poppins"/>
              <a:cs typeface="Poppins"/>
              <a:sym typeface="Poppins"/>
              <a:rtl/>
            </a:endParaRPr>
          </a:p>
        </p:txBody>
      </p:sp>
      <p:grpSp>
        <p:nvGrpSpPr>
          <p:cNvPr id="40" name="Group 4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448926" y="6003568"/>
            <a:ext cx="10041597" cy="2528956"/>
            <a:chOff x="0" y="0"/>
            <a:chExt cx="2644700" cy="666062"/>
          </a:xfrm>
        </p:grpSpPr>
        <p:sp>
          <p:nvSpPr>
            <p:cNvPr id="41" name="Freeform 41"/>
            <p:cNvSpPr/>
            <p:nvPr/>
          </p:nvSpPr>
          <p:spPr>
            <a:xfrm>
              <a:off x="0" y="0"/>
              <a:ext cx="2644700" cy="666062"/>
            </a:xfrm>
            <a:custGeom>
              <a:avLst/>
              <a:gdLst/>
              <a:ahLst/>
              <a:cxnLst/>
              <a:rect l="l" t="t" r="r" b="b"/>
              <a:pathLst>
                <a:path w="2644700" h="666062">
                  <a:moveTo>
                    <a:pt x="43946" y="0"/>
                  </a:moveTo>
                  <a:lnTo>
                    <a:pt x="2600754" y="0"/>
                  </a:lnTo>
                  <a:cubicBezTo>
                    <a:pt x="2612410" y="0"/>
                    <a:pt x="2623587" y="4630"/>
                    <a:pt x="2631829" y="12872"/>
                  </a:cubicBezTo>
                  <a:cubicBezTo>
                    <a:pt x="2640070" y="21113"/>
                    <a:pt x="2644700" y="32291"/>
                    <a:pt x="2644700" y="43946"/>
                  </a:cubicBezTo>
                  <a:lnTo>
                    <a:pt x="2644700" y="622116"/>
                  </a:lnTo>
                  <a:cubicBezTo>
                    <a:pt x="2644700" y="633772"/>
                    <a:pt x="2640070" y="644949"/>
                    <a:pt x="2631829" y="653191"/>
                  </a:cubicBezTo>
                  <a:cubicBezTo>
                    <a:pt x="2623587" y="661432"/>
                    <a:pt x="2612410" y="666062"/>
                    <a:pt x="2600754" y="666062"/>
                  </a:cubicBezTo>
                  <a:lnTo>
                    <a:pt x="43946" y="666062"/>
                  </a:lnTo>
                  <a:cubicBezTo>
                    <a:pt x="32291" y="666062"/>
                    <a:pt x="21113" y="661432"/>
                    <a:pt x="12872" y="653191"/>
                  </a:cubicBezTo>
                  <a:cubicBezTo>
                    <a:pt x="4630" y="644949"/>
                    <a:pt x="0" y="633772"/>
                    <a:pt x="0" y="622116"/>
                  </a:cubicBezTo>
                  <a:lnTo>
                    <a:pt x="0" y="43946"/>
                  </a:lnTo>
                  <a:cubicBezTo>
                    <a:pt x="0" y="32291"/>
                    <a:pt x="4630" y="21113"/>
                    <a:pt x="12872" y="12872"/>
                  </a:cubicBezTo>
                  <a:cubicBezTo>
                    <a:pt x="21113" y="4630"/>
                    <a:pt x="32291" y="0"/>
                    <a:pt x="43946" y="0"/>
                  </a:cubicBezTo>
                  <a:close/>
                </a:path>
              </a:pathLst>
            </a:custGeom>
            <a:solidFill>
              <a:srgbClr val="00806C"/>
            </a:solidFill>
            <a:ln w="1905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TextBox 42"/>
            <p:cNvSpPr txBox="1"/>
            <p:nvPr/>
          </p:nvSpPr>
          <p:spPr>
            <a:xfrm>
              <a:off x="0" y="-57150"/>
              <a:ext cx="2644700" cy="723212"/>
            </a:xfrm>
            <a:prstGeom prst="rect">
              <a:avLst/>
            </a:prstGeom>
          </p:spPr>
          <p:txBody>
            <a:bodyPr lIns="127000" tIns="127000" rIns="127000" bIns="127000" rtlCol="0" anchor="ctr"/>
            <a:lstStyle/>
            <a:p>
              <a:pPr algn="ctr" rtl="1">
                <a:lnSpc>
                  <a:spcPts val="4289"/>
                </a:lnSpc>
              </a:pPr>
              <a:r>
                <a:rPr lang="ar-EG" sz="3299" spc="32">
                  <a:solidFill>
                    <a:srgbClr val="D2E3C3"/>
                  </a:solidFill>
                  <a:latin typeface="Poppins"/>
                  <a:ea typeface="Poppins"/>
                  <a:cs typeface="Poppins"/>
                  <a:sym typeface="Poppins"/>
                  <a:rtl/>
                </a:rPr>
                <a:t>تتوفر هذه الوثائق الحيوية على الموقع الإلكتروني لوزارة الموارد الزراعية في ماساتشوستس ومطبوعة بأكثر </a:t>
              </a:r>
              <a:r>
                <a:rPr lang="en-US" sz="3299" spc="32">
                  <a:solidFill>
                    <a:srgbClr val="D2E3C3"/>
                  </a:solidFill>
                  <a:latin typeface="Poppins"/>
                  <a:ea typeface="Poppins"/>
                  <a:cs typeface="Poppins"/>
                  <a:sym typeface="Poppins"/>
                </a:rPr>
                <a:t>10</a:t>
              </a:r>
              <a:r>
                <a:rPr lang="ar-EG" sz="3299" spc="32">
                  <a:solidFill>
                    <a:srgbClr val="D2E3C3"/>
                  </a:solidFill>
                  <a:latin typeface="Poppins"/>
                  <a:ea typeface="Poppins"/>
                  <a:cs typeface="Poppins"/>
                  <a:sym typeface="Poppins"/>
                  <a:rtl/>
                </a:rPr>
                <a:t> لغات يتم التحدث بها في ماساتشوستس. </a:t>
              </a:r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465936" y="9211008"/>
            <a:ext cx="18753936" cy="2151983"/>
            <a:chOff x="0" y="0"/>
            <a:chExt cx="4939308" cy="56677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39308" cy="566777"/>
            </a:xfrm>
            <a:custGeom>
              <a:avLst/>
              <a:gdLst/>
              <a:ahLst/>
              <a:cxnLst/>
              <a:rect l="l" t="t" r="r" b="b"/>
              <a:pathLst>
                <a:path w="4939308" h="566777">
                  <a:moveTo>
                    <a:pt x="0" y="0"/>
                  </a:moveTo>
                  <a:lnTo>
                    <a:pt x="4939308" y="0"/>
                  </a:lnTo>
                  <a:lnTo>
                    <a:pt x="4939308" y="566777"/>
                  </a:lnTo>
                  <a:lnTo>
                    <a:pt x="0" y="566777"/>
                  </a:lnTo>
                  <a:close/>
                </a:path>
              </a:pathLst>
            </a:custGeom>
            <a:solidFill>
              <a:srgbClr val="EC945A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939308" cy="6048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3801709" y="-561505"/>
            <a:ext cx="7630664" cy="6339697"/>
            <a:chOff x="0" y="0"/>
            <a:chExt cx="10174218" cy="8452929"/>
          </a:xfrm>
        </p:grpSpPr>
        <p:sp>
          <p:nvSpPr>
            <p:cNvPr id="6" name="Freeform 6"/>
            <p:cNvSpPr/>
            <p:nvPr/>
          </p:nvSpPr>
          <p:spPr>
            <a:xfrm rot="-10800000">
              <a:off x="0" y="0"/>
              <a:ext cx="6980491" cy="6231675"/>
            </a:xfrm>
            <a:custGeom>
              <a:avLst/>
              <a:gdLst/>
              <a:ahLst/>
              <a:cxnLst/>
              <a:rect l="l" t="t" r="r" b="b"/>
              <a:pathLst>
                <a:path w="6980491" h="6231675">
                  <a:moveTo>
                    <a:pt x="0" y="0"/>
                  </a:moveTo>
                  <a:lnTo>
                    <a:pt x="6980491" y="0"/>
                  </a:lnTo>
                  <a:lnTo>
                    <a:pt x="6980491" y="6231675"/>
                  </a:lnTo>
                  <a:lnTo>
                    <a:pt x="0" y="6231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 rot="1814194">
              <a:off x="2834943" y="1520550"/>
              <a:ext cx="6327193" cy="5728986"/>
            </a:xfrm>
            <a:custGeom>
              <a:avLst/>
              <a:gdLst/>
              <a:ahLst/>
              <a:cxnLst/>
              <a:rect l="l" t="t" r="r" b="b"/>
              <a:pathLst>
                <a:path w="6327193" h="5728986">
                  <a:moveTo>
                    <a:pt x="0" y="0"/>
                  </a:moveTo>
                  <a:lnTo>
                    <a:pt x="6327194" y="0"/>
                  </a:lnTo>
                  <a:lnTo>
                    <a:pt x="6327194" y="5728986"/>
                  </a:lnTo>
                  <a:lnTo>
                    <a:pt x="0" y="57289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 rot="1395598">
              <a:off x="3380528" y="3250598"/>
              <a:ext cx="997313" cy="1798040"/>
            </a:xfrm>
            <a:custGeom>
              <a:avLst/>
              <a:gdLst/>
              <a:ahLst/>
              <a:cxnLst/>
              <a:rect l="l" t="t" r="r" b="b"/>
              <a:pathLst>
                <a:path w="997313" h="1798040">
                  <a:moveTo>
                    <a:pt x="0" y="0"/>
                  </a:moveTo>
                  <a:lnTo>
                    <a:pt x="997313" y="0"/>
                  </a:lnTo>
                  <a:lnTo>
                    <a:pt x="997313" y="1798040"/>
                  </a:lnTo>
                  <a:lnTo>
                    <a:pt x="0" y="17980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 rot="-546956">
              <a:off x="846112" y="2069281"/>
              <a:ext cx="890915" cy="1111050"/>
            </a:xfrm>
            <a:custGeom>
              <a:avLst/>
              <a:gdLst/>
              <a:ahLst/>
              <a:cxnLst/>
              <a:rect l="l" t="t" r="r" b="b"/>
              <a:pathLst>
                <a:path w="890915" h="1111050">
                  <a:moveTo>
                    <a:pt x="0" y="0"/>
                  </a:moveTo>
                  <a:lnTo>
                    <a:pt x="890916" y="0"/>
                  </a:lnTo>
                  <a:lnTo>
                    <a:pt x="890916" y="1111050"/>
                  </a:lnTo>
                  <a:lnTo>
                    <a:pt x="0" y="11110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 rot="1008181">
              <a:off x="4328317" y="4791478"/>
              <a:ext cx="622425" cy="606242"/>
            </a:xfrm>
            <a:custGeom>
              <a:avLst/>
              <a:gdLst/>
              <a:ahLst/>
              <a:cxnLst/>
              <a:rect l="l" t="t" r="r" b="b"/>
              <a:pathLst>
                <a:path w="622425" h="606242">
                  <a:moveTo>
                    <a:pt x="0" y="0"/>
                  </a:moveTo>
                  <a:lnTo>
                    <a:pt x="622425" y="0"/>
                  </a:lnTo>
                  <a:lnTo>
                    <a:pt x="622425" y="606243"/>
                  </a:lnTo>
                  <a:lnTo>
                    <a:pt x="0" y="6062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 rot="9329421">
              <a:off x="1846402" y="1865879"/>
              <a:ext cx="622425" cy="606242"/>
            </a:xfrm>
            <a:custGeom>
              <a:avLst/>
              <a:gdLst/>
              <a:ahLst/>
              <a:cxnLst/>
              <a:rect l="l" t="t" r="r" b="b"/>
              <a:pathLst>
                <a:path w="622425" h="606242">
                  <a:moveTo>
                    <a:pt x="0" y="0"/>
                  </a:moveTo>
                  <a:lnTo>
                    <a:pt x="622425" y="0"/>
                  </a:lnTo>
                  <a:lnTo>
                    <a:pt x="622425" y="606242"/>
                  </a:lnTo>
                  <a:lnTo>
                    <a:pt x="0" y="6062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 rot="723730">
              <a:off x="2817378" y="2277112"/>
              <a:ext cx="923439" cy="1010901"/>
            </a:xfrm>
            <a:custGeom>
              <a:avLst/>
              <a:gdLst/>
              <a:ahLst/>
              <a:cxnLst/>
              <a:rect l="l" t="t" r="r" b="b"/>
              <a:pathLst>
                <a:path w="923439" h="1010901">
                  <a:moveTo>
                    <a:pt x="0" y="0"/>
                  </a:moveTo>
                  <a:lnTo>
                    <a:pt x="923439" y="0"/>
                  </a:lnTo>
                  <a:lnTo>
                    <a:pt x="923439" y="1010901"/>
                  </a:lnTo>
                  <a:lnTo>
                    <a:pt x="0" y="10109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 rot="600265">
              <a:off x="3957141" y="5558924"/>
              <a:ext cx="1099355" cy="1488005"/>
            </a:xfrm>
            <a:custGeom>
              <a:avLst/>
              <a:gdLst/>
              <a:ahLst/>
              <a:cxnLst/>
              <a:rect l="l" t="t" r="r" b="b"/>
              <a:pathLst>
                <a:path w="1099355" h="1488005">
                  <a:moveTo>
                    <a:pt x="0" y="0"/>
                  </a:moveTo>
                  <a:lnTo>
                    <a:pt x="1099355" y="0"/>
                  </a:lnTo>
                  <a:lnTo>
                    <a:pt x="1099355" y="1488005"/>
                  </a:lnTo>
                  <a:lnTo>
                    <a:pt x="0" y="14880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 rot="-2946178">
              <a:off x="4358822" y="2229296"/>
              <a:ext cx="637614" cy="1144044"/>
            </a:xfrm>
            <a:custGeom>
              <a:avLst/>
              <a:gdLst/>
              <a:ahLst/>
              <a:cxnLst/>
              <a:rect l="l" t="t" r="r" b="b"/>
              <a:pathLst>
                <a:path w="637614" h="1144044">
                  <a:moveTo>
                    <a:pt x="0" y="0"/>
                  </a:moveTo>
                  <a:lnTo>
                    <a:pt x="637614" y="0"/>
                  </a:lnTo>
                  <a:lnTo>
                    <a:pt x="637614" y="1144044"/>
                  </a:lnTo>
                  <a:lnTo>
                    <a:pt x="0" y="11440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 rot="1227500">
              <a:off x="4614992" y="3901493"/>
              <a:ext cx="511597" cy="496249"/>
            </a:xfrm>
            <a:custGeom>
              <a:avLst/>
              <a:gdLst/>
              <a:ahLst/>
              <a:cxnLst/>
              <a:rect l="l" t="t" r="r" b="b"/>
              <a:pathLst>
                <a:path w="511597" h="496249">
                  <a:moveTo>
                    <a:pt x="0" y="0"/>
                  </a:moveTo>
                  <a:lnTo>
                    <a:pt x="511597" y="0"/>
                  </a:lnTo>
                  <a:lnTo>
                    <a:pt x="511597" y="496250"/>
                  </a:lnTo>
                  <a:lnTo>
                    <a:pt x="0" y="4962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 rot="3447144">
              <a:off x="3638769" y="5361375"/>
              <a:ext cx="511597" cy="496249"/>
            </a:xfrm>
            <a:custGeom>
              <a:avLst/>
              <a:gdLst/>
              <a:ahLst/>
              <a:cxnLst/>
              <a:rect l="l" t="t" r="r" b="b"/>
              <a:pathLst>
                <a:path w="511597" h="496249">
                  <a:moveTo>
                    <a:pt x="0" y="0"/>
                  </a:moveTo>
                  <a:lnTo>
                    <a:pt x="511597" y="0"/>
                  </a:lnTo>
                  <a:lnTo>
                    <a:pt x="511597" y="496249"/>
                  </a:lnTo>
                  <a:lnTo>
                    <a:pt x="0" y="4962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 rot="6421330">
              <a:off x="431460" y="1626431"/>
              <a:ext cx="511597" cy="496249"/>
            </a:xfrm>
            <a:custGeom>
              <a:avLst/>
              <a:gdLst/>
              <a:ahLst/>
              <a:cxnLst/>
              <a:rect l="l" t="t" r="r" b="b"/>
              <a:pathLst>
                <a:path w="511597" h="496249">
                  <a:moveTo>
                    <a:pt x="0" y="0"/>
                  </a:moveTo>
                  <a:lnTo>
                    <a:pt x="511597" y="0"/>
                  </a:lnTo>
                  <a:lnTo>
                    <a:pt x="511597" y="496249"/>
                  </a:lnTo>
                  <a:lnTo>
                    <a:pt x="0" y="4962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>
            <a:xfrm rot="4125597">
              <a:off x="2711161" y="1757598"/>
              <a:ext cx="511597" cy="496249"/>
            </a:xfrm>
            <a:custGeom>
              <a:avLst/>
              <a:gdLst/>
              <a:ahLst/>
              <a:cxnLst/>
              <a:rect l="l" t="t" r="r" b="b"/>
              <a:pathLst>
                <a:path w="511597" h="496249">
                  <a:moveTo>
                    <a:pt x="0" y="0"/>
                  </a:moveTo>
                  <a:lnTo>
                    <a:pt x="511597" y="0"/>
                  </a:lnTo>
                  <a:lnTo>
                    <a:pt x="511597" y="496249"/>
                  </a:lnTo>
                  <a:lnTo>
                    <a:pt x="0" y="4962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9" name="Freeform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159650" y="2408004"/>
            <a:ext cx="11642059" cy="7240639"/>
          </a:xfrm>
          <a:custGeom>
            <a:avLst/>
            <a:gdLst/>
            <a:ahLst/>
            <a:cxnLst/>
            <a:rect l="l" t="t" r="r" b="b"/>
            <a:pathLst>
              <a:path w="11642059" h="7240639">
                <a:moveTo>
                  <a:pt x="0" y="0"/>
                </a:moveTo>
                <a:lnTo>
                  <a:pt x="11642059" y="0"/>
                </a:lnTo>
                <a:lnTo>
                  <a:pt x="11642059" y="7240639"/>
                </a:lnTo>
                <a:lnTo>
                  <a:pt x="0" y="7240639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-1606" t="-4358" r="-26764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0" name="Group 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3421973" y="2408004"/>
            <a:ext cx="8067579" cy="8582494"/>
            <a:chOff x="0" y="0"/>
            <a:chExt cx="10756771" cy="11443325"/>
          </a:xfrm>
        </p:grpSpPr>
        <p:sp>
          <p:nvSpPr>
            <p:cNvPr id="21" name="Freeform 21"/>
            <p:cNvSpPr/>
            <p:nvPr/>
          </p:nvSpPr>
          <p:spPr>
            <a:xfrm>
              <a:off x="2704122" y="5211650"/>
              <a:ext cx="6980491" cy="6231675"/>
            </a:xfrm>
            <a:custGeom>
              <a:avLst/>
              <a:gdLst/>
              <a:ahLst/>
              <a:cxnLst/>
              <a:rect l="l" t="t" r="r" b="b"/>
              <a:pathLst>
                <a:path w="6980491" h="6231675">
                  <a:moveTo>
                    <a:pt x="0" y="0"/>
                  </a:moveTo>
                  <a:lnTo>
                    <a:pt x="6980491" y="0"/>
                  </a:lnTo>
                  <a:lnTo>
                    <a:pt x="6980491" y="6231675"/>
                  </a:lnTo>
                  <a:lnTo>
                    <a:pt x="0" y="6231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2"/>
            <p:cNvSpPr/>
            <p:nvPr/>
          </p:nvSpPr>
          <p:spPr>
            <a:xfrm rot="-7251473">
              <a:off x="918047" y="1320500"/>
              <a:ext cx="6327193" cy="5728986"/>
            </a:xfrm>
            <a:custGeom>
              <a:avLst/>
              <a:gdLst/>
              <a:ahLst/>
              <a:cxnLst/>
              <a:rect l="l" t="t" r="r" b="b"/>
              <a:pathLst>
                <a:path w="6327193" h="5728986">
                  <a:moveTo>
                    <a:pt x="0" y="0"/>
                  </a:moveTo>
                  <a:lnTo>
                    <a:pt x="6327193" y="0"/>
                  </a:lnTo>
                  <a:lnTo>
                    <a:pt x="6327193" y="5728986"/>
                  </a:lnTo>
                  <a:lnTo>
                    <a:pt x="0" y="57289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3"/>
            <p:cNvSpPr/>
            <p:nvPr/>
          </p:nvSpPr>
          <p:spPr>
            <a:xfrm rot="-735150">
              <a:off x="4984851" y="7184488"/>
              <a:ext cx="2419034" cy="3306308"/>
            </a:xfrm>
            <a:custGeom>
              <a:avLst/>
              <a:gdLst/>
              <a:ahLst/>
              <a:cxnLst/>
              <a:rect l="l" t="t" r="r" b="b"/>
              <a:pathLst>
                <a:path w="2419034" h="3306308">
                  <a:moveTo>
                    <a:pt x="0" y="0"/>
                  </a:moveTo>
                  <a:lnTo>
                    <a:pt x="2419034" y="0"/>
                  </a:lnTo>
                  <a:lnTo>
                    <a:pt x="2419034" y="3306308"/>
                  </a:lnTo>
                  <a:lnTo>
                    <a:pt x="0" y="33063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4"/>
            <p:cNvSpPr/>
            <p:nvPr/>
          </p:nvSpPr>
          <p:spPr>
            <a:xfrm rot="2139004">
              <a:off x="6868662" y="8169191"/>
              <a:ext cx="1622494" cy="2903793"/>
            </a:xfrm>
            <a:custGeom>
              <a:avLst/>
              <a:gdLst/>
              <a:ahLst/>
              <a:cxnLst/>
              <a:rect l="l" t="t" r="r" b="b"/>
              <a:pathLst>
                <a:path w="1622494" h="2903793">
                  <a:moveTo>
                    <a:pt x="0" y="0"/>
                  </a:moveTo>
                  <a:lnTo>
                    <a:pt x="1622494" y="0"/>
                  </a:lnTo>
                  <a:lnTo>
                    <a:pt x="1622494" y="2903793"/>
                  </a:lnTo>
                  <a:lnTo>
                    <a:pt x="0" y="29037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5"/>
            <p:cNvSpPr/>
            <p:nvPr/>
          </p:nvSpPr>
          <p:spPr>
            <a:xfrm rot="-435559">
              <a:off x="4222738" y="4606575"/>
              <a:ext cx="1901635" cy="1785160"/>
            </a:xfrm>
            <a:custGeom>
              <a:avLst/>
              <a:gdLst/>
              <a:ahLst/>
              <a:cxnLst/>
              <a:rect l="l" t="t" r="r" b="b"/>
              <a:pathLst>
                <a:path w="1901635" h="1785160">
                  <a:moveTo>
                    <a:pt x="0" y="0"/>
                  </a:moveTo>
                  <a:lnTo>
                    <a:pt x="1901635" y="0"/>
                  </a:lnTo>
                  <a:lnTo>
                    <a:pt x="1901635" y="1785160"/>
                  </a:lnTo>
                  <a:lnTo>
                    <a:pt x="0" y="17851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6"/>
            <p:cNvSpPr/>
            <p:nvPr/>
          </p:nvSpPr>
          <p:spPr>
            <a:xfrm rot="895364">
              <a:off x="3498723" y="2263976"/>
              <a:ext cx="2560890" cy="2188707"/>
            </a:xfrm>
            <a:custGeom>
              <a:avLst/>
              <a:gdLst/>
              <a:ahLst/>
              <a:cxnLst/>
              <a:rect l="l" t="t" r="r" b="b"/>
              <a:pathLst>
                <a:path w="2560890" h="2188707">
                  <a:moveTo>
                    <a:pt x="0" y="0"/>
                  </a:moveTo>
                  <a:lnTo>
                    <a:pt x="2560889" y="0"/>
                  </a:lnTo>
                  <a:lnTo>
                    <a:pt x="2560889" y="2188707"/>
                  </a:lnTo>
                  <a:lnTo>
                    <a:pt x="0" y="21887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27"/>
            <p:cNvSpPr/>
            <p:nvPr/>
          </p:nvSpPr>
          <p:spPr>
            <a:xfrm rot="-858500">
              <a:off x="8884611" y="8660763"/>
              <a:ext cx="1721012" cy="1439196"/>
            </a:xfrm>
            <a:custGeom>
              <a:avLst/>
              <a:gdLst/>
              <a:ahLst/>
              <a:cxnLst/>
              <a:rect l="l" t="t" r="r" b="b"/>
              <a:pathLst>
                <a:path w="1721012" h="1439196">
                  <a:moveTo>
                    <a:pt x="0" y="0"/>
                  </a:moveTo>
                  <a:lnTo>
                    <a:pt x="1721012" y="0"/>
                  </a:lnTo>
                  <a:lnTo>
                    <a:pt x="1721012" y="1439196"/>
                  </a:lnTo>
                  <a:lnTo>
                    <a:pt x="0" y="14391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28"/>
            <p:cNvSpPr/>
            <p:nvPr/>
          </p:nvSpPr>
          <p:spPr>
            <a:xfrm rot="1670711">
              <a:off x="4875921" y="755969"/>
              <a:ext cx="1356249" cy="1307085"/>
            </a:xfrm>
            <a:custGeom>
              <a:avLst/>
              <a:gdLst/>
              <a:ahLst/>
              <a:cxnLst/>
              <a:rect l="l" t="t" r="r" b="b"/>
              <a:pathLst>
                <a:path w="1356249" h="1307085">
                  <a:moveTo>
                    <a:pt x="0" y="0"/>
                  </a:moveTo>
                  <a:lnTo>
                    <a:pt x="1356249" y="0"/>
                  </a:lnTo>
                  <a:lnTo>
                    <a:pt x="1356249" y="1307085"/>
                  </a:lnTo>
                  <a:lnTo>
                    <a:pt x="0" y="13070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9" name="Freeform 2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621835" y="7547774"/>
            <a:ext cx="8359749" cy="2455592"/>
          </a:xfrm>
          <a:custGeom>
            <a:avLst/>
            <a:gdLst/>
            <a:ahLst/>
            <a:cxnLst/>
            <a:rect l="l" t="t" r="r" b="b"/>
            <a:pathLst>
              <a:path w="8359749" h="2455592">
                <a:moveTo>
                  <a:pt x="0" y="0"/>
                </a:moveTo>
                <a:lnTo>
                  <a:pt x="8359748" y="0"/>
                </a:lnTo>
                <a:lnTo>
                  <a:pt x="8359748" y="2455593"/>
                </a:lnTo>
                <a:lnTo>
                  <a:pt x="0" y="2455593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TextBox 30"/>
          <p:cNvSpPr txBox="1">
            <a:spLocks noGrp="1"/>
          </p:cNvSpPr>
          <p:nvPr>
            <p:ph type="title" idx="4294967295"/>
          </p:nvPr>
        </p:nvSpPr>
        <p:spPr>
          <a:xfrm>
            <a:off x="139293" y="527062"/>
            <a:ext cx="13662416" cy="194627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ts val="768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sz="5299" b="1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  <a:rtl/>
              </a:rPr>
              <a:t>وتشمل هذه الوثائق الحيوية ما يلي....</a:t>
            </a:r>
          </a:p>
          <a:p>
            <a:pPr marL="0" marR="0" lvl="0" indent="0" algn="l" defTabSz="914400" rtl="0" eaLnBrk="1" fontAlgn="auto" latinLnBrk="0" hangingPunct="1">
              <a:lnSpc>
                <a:spcPts val="768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EG" sz="5299" b="1" i="0" u="none" strike="noStrike" kern="1200" cap="none" spc="0" normalizeH="0" baseline="0" noProof="0" dirty="0">
              <a:ln>
                <a:noFill/>
              </a:ln>
              <a:solidFill>
                <a:srgbClr val="712917"/>
              </a:solidFill>
              <a:effectLst/>
              <a:uLnTx/>
              <a:uFillTx/>
              <a:latin typeface="Poppins Bold"/>
              <a:ea typeface="Poppins Bold"/>
              <a:cs typeface="Poppins Bold"/>
              <a:sym typeface="Poppins Bold"/>
              <a:rtl/>
            </a:endParaRPr>
          </a:p>
        </p:txBody>
      </p:sp>
      <p:sp>
        <p:nvSpPr>
          <p:cNvPr id="31" name="TextBox 31"/>
          <p:cNvSpPr txBox="1"/>
          <p:nvPr/>
        </p:nvSpPr>
        <p:spPr>
          <a:xfrm>
            <a:off x="-465936" y="1452576"/>
            <a:ext cx="13662416" cy="7715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1">
              <a:lnSpc>
                <a:spcPts val="6089"/>
              </a:lnSpc>
            </a:pPr>
            <a:r>
              <a:rPr lang="ar-EG" sz="4199" b="1">
                <a:solidFill>
                  <a:srgbClr val="712917"/>
                </a:solidFill>
                <a:latin typeface="Poppins Bold"/>
                <a:ea typeface="Poppins Bold"/>
                <a:cs typeface="Poppins Bold"/>
                <a:sym typeface="Poppins Bold"/>
                <a:rtl/>
              </a:rPr>
              <a:t>كتيب برامجنا وخدماتنا + نشرة إعلانية </a:t>
            </a:r>
          </a:p>
        </p:txBody>
      </p:sp>
      <p:pic>
        <p:nvPicPr>
          <p:cNvPr id="32" name="Picture 3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3028726" y="3925226"/>
            <a:ext cx="3837160" cy="383716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465936" y="9211008"/>
            <a:ext cx="18753936" cy="2151983"/>
            <a:chOff x="0" y="0"/>
            <a:chExt cx="4939308" cy="56677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39308" cy="566777"/>
            </a:xfrm>
            <a:custGeom>
              <a:avLst/>
              <a:gdLst/>
              <a:ahLst/>
              <a:cxnLst/>
              <a:rect l="l" t="t" r="r" b="b"/>
              <a:pathLst>
                <a:path w="4939308" h="566777">
                  <a:moveTo>
                    <a:pt x="0" y="0"/>
                  </a:moveTo>
                  <a:lnTo>
                    <a:pt x="4939308" y="0"/>
                  </a:lnTo>
                  <a:lnTo>
                    <a:pt x="4939308" y="566777"/>
                  </a:lnTo>
                  <a:lnTo>
                    <a:pt x="0" y="566777"/>
                  </a:lnTo>
                  <a:close/>
                </a:path>
              </a:pathLst>
            </a:custGeom>
            <a:solidFill>
              <a:srgbClr val="EC945A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939308" cy="6048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3801709" y="-561505"/>
            <a:ext cx="7630664" cy="6339697"/>
            <a:chOff x="0" y="0"/>
            <a:chExt cx="10174218" cy="8452929"/>
          </a:xfrm>
        </p:grpSpPr>
        <p:sp>
          <p:nvSpPr>
            <p:cNvPr id="6" name="Freeform 6"/>
            <p:cNvSpPr/>
            <p:nvPr/>
          </p:nvSpPr>
          <p:spPr>
            <a:xfrm rot="-10800000">
              <a:off x="0" y="0"/>
              <a:ext cx="6980491" cy="6231675"/>
            </a:xfrm>
            <a:custGeom>
              <a:avLst/>
              <a:gdLst/>
              <a:ahLst/>
              <a:cxnLst/>
              <a:rect l="l" t="t" r="r" b="b"/>
              <a:pathLst>
                <a:path w="6980491" h="6231675">
                  <a:moveTo>
                    <a:pt x="0" y="0"/>
                  </a:moveTo>
                  <a:lnTo>
                    <a:pt x="6980491" y="0"/>
                  </a:lnTo>
                  <a:lnTo>
                    <a:pt x="6980491" y="6231675"/>
                  </a:lnTo>
                  <a:lnTo>
                    <a:pt x="0" y="6231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 rot="1814194">
              <a:off x="2834943" y="1520550"/>
              <a:ext cx="6327193" cy="5728986"/>
            </a:xfrm>
            <a:custGeom>
              <a:avLst/>
              <a:gdLst/>
              <a:ahLst/>
              <a:cxnLst/>
              <a:rect l="l" t="t" r="r" b="b"/>
              <a:pathLst>
                <a:path w="6327193" h="5728986">
                  <a:moveTo>
                    <a:pt x="0" y="0"/>
                  </a:moveTo>
                  <a:lnTo>
                    <a:pt x="6327194" y="0"/>
                  </a:lnTo>
                  <a:lnTo>
                    <a:pt x="6327194" y="5728986"/>
                  </a:lnTo>
                  <a:lnTo>
                    <a:pt x="0" y="57289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 rot="1395598">
              <a:off x="3380528" y="3250598"/>
              <a:ext cx="997313" cy="1798040"/>
            </a:xfrm>
            <a:custGeom>
              <a:avLst/>
              <a:gdLst/>
              <a:ahLst/>
              <a:cxnLst/>
              <a:rect l="l" t="t" r="r" b="b"/>
              <a:pathLst>
                <a:path w="997313" h="1798040">
                  <a:moveTo>
                    <a:pt x="0" y="0"/>
                  </a:moveTo>
                  <a:lnTo>
                    <a:pt x="997313" y="0"/>
                  </a:lnTo>
                  <a:lnTo>
                    <a:pt x="997313" y="1798040"/>
                  </a:lnTo>
                  <a:lnTo>
                    <a:pt x="0" y="17980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 rot="-546956">
              <a:off x="846112" y="2069281"/>
              <a:ext cx="890915" cy="1111050"/>
            </a:xfrm>
            <a:custGeom>
              <a:avLst/>
              <a:gdLst/>
              <a:ahLst/>
              <a:cxnLst/>
              <a:rect l="l" t="t" r="r" b="b"/>
              <a:pathLst>
                <a:path w="890915" h="1111050">
                  <a:moveTo>
                    <a:pt x="0" y="0"/>
                  </a:moveTo>
                  <a:lnTo>
                    <a:pt x="890916" y="0"/>
                  </a:lnTo>
                  <a:lnTo>
                    <a:pt x="890916" y="1111050"/>
                  </a:lnTo>
                  <a:lnTo>
                    <a:pt x="0" y="11110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 rot="1008181">
              <a:off x="4328317" y="4791478"/>
              <a:ext cx="622425" cy="606242"/>
            </a:xfrm>
            <a:custGeom>
              <a:avLst/>
              <a:gdLst/>
              <a:ahLst/>
              <a:cxnLst/>
              <a:rect l="l" t="t" r="r" b="b"/>
              <a:pathLst>
                <a:path w="622425" h="606242">
                  <a:moveTo>
                    <a:pt x="0" y="0"/>
                  </a:moveTo>
                  <a:lnTo>
                    <a:pt x="622425" y="0"/>
                  </a:lnTo>
                  <a:lnTo>
                    <a:pt x="622425" y="606243"/>
                  </a:lnTo>
                  <a:lnTo>
                    <a:pt x="0" y="6062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 rot="9329421">
              <a:off x="1846402" y="1865879"/>
              <a:ext cx="622425" cy="606242"/>
            </a:xfrm>
            <a:custGeom>
              <a:avLst/>
              <a:gdLst/>
              <a:ahLst/>
              <a:cxnLst/>
              <a:rect l="l" t="t" r="r" b="b"/>
              <a:pathLst>
                <a:path w="622425" h="606242">
                  <a:moveTo>
                    <a:pt x="0" y="0"/>
                  </a:moveTo>
                  <a:lnTo>
                    <a:pt x="622425" y="0"/>
                  </a:lnTo>
                  <a:lnTo>
                    <a:pt x="622425" y="606242"/>
                  </a:lnTo>
                  <a:lnTo>
                    <a:pt x="0" y="6062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 rot="723730">
              <a:off x="2817378" y="2277112"/>
              <a:ext cx="923439" cy="1010901"/>
            </a:xfrm>
            <a:custGeom>
              <a:avLst/>
              <a:gdLst/>
              <a:ahLst/>
              <a:cxnLst/>
              <a:rect l="l" t="t" r="r" b="b"/>
              <a:pathLst>
                <a:path w="923439" h="1010901">
                  <a:moveTo>
                    <a:pt x="0" y="0"/>
                  </a:moveTo>
                  <a:lnTo>
                    <a:pt x="923439" y="0"/>
                  </a:lnTo>
                  <a:lnTo>
                    <a:pt x="923439" y="1010901"/>
                  </a:lnTo>
                  <a:lnTo>
                    <a:pt x="0" y="10109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 rot="600265">
              <a:off x="3957141" y="5558924"/>
              <a:ext cx="1099355" cy="1488005"/>
            </a:xfrm>
            <a:custGeom>
              <a:avLst/>
              <a:gdLst/>
              <a:ahLst/>
              <a:cxnLst/>
              <a:rect l="l" t="t" r="r" b="b"/>
              <a:pathLst>
                <a:path w="1099355" h="1488005">
                  <a:moveTo>
                    <a:pt x="0" y="0"/>
                  </a:moveTo>
                  <a:lnTo>
                    <a:pt x="1099355" y="0"/>
                  </a:lnTo>
                  <a:lnTo>
                    <a:pt x="1099355" y="1488005"/>
                  </a:lnTo>
                  <a:lnTo>
                    <a:pt x="0" y="14880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 rot="-2946178">
              <a:off x="4358822" y="2229296"/>
              <a:ext cx="637614" cy="1144044"/>
            </a:xfrm>
            <a:custGeom>
              <a:avLst/>
              <a:gdLst/>
              <a:ahLst/>
              <a:cxnLst/>
              <a:rect l="l" t="t" r="r" b="b"/>
              <a:pathLst>
                <a:path w="637614" h="1144044">
                  <a:moveTo>
                    <a:pt x="0" y="0"/>
                  </a:moveTo>
                  <a:lnTo>
                    <a:pt x="637614" y="0"/>
                  </a:lnTo>
                  <a:lnTo>
                    <a:pt x="637614" y="1144044"/>
                  </a:lnTo>
                  <a:lnTo>
                    <a:pt x="0" y="11440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 rot="1227500">
              <a:off x="4614992" y="3901493"/>
              <a:ext cx="511597" cy="496249"/>
            </a:xfrm>
            <a:custGeom>
              <a:avLst/>
              <a:gdLst/>
              <a:ahLst/>
              <a:cxnLst/>
              <a:rect l="l" t="t" r="r" b="b"/>
              <a:pathLst>
                <a:path w="511597" h="496249">
                  <a:moveTo>
                    <a:pt x="0" y="0"/>
                  </a:moveTo>
                  <a:lnTo>
                    <a:pt x="511597" y="0"/>
                  </a:lnTo>
                  <a:lnTo>
                    <a:pt x="511597" y="496250"/>
                  </a:lnTo>
                  <a:lnTo>
                    <a:pt x="0" y="4962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 rot="3447144">
              <a:off x="3638769" y="5361375"/>
              <a:ext cx="511597" cy="496249"/>
            </a:xfrm>
            <a:custGeom>
              <a:avLst/>
              <a:gdLst/>
              <a:ahLst/>
              <a:cxnLst/>
              <a:rect l="l" t="t" r="r" b="b"/>
              <a:pathLst>
                <a:path w="511597" h="496249">
                  <a:moveTo>
                    <a:pt x="0" y="0"/>
                  </a:moveTo>
                  <a:lnTo>
                    <a:pt x="511597" y="0"/>
                  </a:lnTo>
                  <a:lnTo>
                    <a:pt x="511597" y="496249"/>
                  </a:lnTo>
                  <a:lnTo>
                    <a:pt x="0" y="4962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 rot="6421330">
              <a:off x="431460" y="1626431"/>
              <a:ext cx="511597" cy="496249"/>
            </a:xfrm>
            <a:custGeom>
              <a:avLst/>
              <a:gdLst/>
              <a:ahLst/>
              <a:cxnLst/>
              <a:rect l="l" t="t" r="r" b="b"/>
              <a:pathLst>
                <a:path w="511597" h="496249">
                  <a:moveTo>
                    <a:pt x="0" y="0"/>
                  </a:moveTo>
                  <a:lnTo>
                    <a:pt x="511597" y="0"/>
                  </a:lnTo>
                  <a:lnTo>
                    <a:pt x="511597" y="496249"/>
                  </a:lnTo>
                  <a:lnTo>
                    <a:pt x="0" y="4962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>
            <a:xfrm rot="4125597">
              <a:off x="2711161" y="1757598"/>
              <a:ext cx="511597" cy="496249"/>
            </a:xfrm>
            <a:custGeom>
              <a:avLst/>
              <a:gdLst/>
              <a:ahLst/>
              <a:cxnLst/>
              <a:rect l="l" t="t" r="r" b="b"/>
              <a:pathLst>
                <a:path w="511597" h="496249">
                  <a:moveTo>
                    <a:pt x="0" y="0"/>
                  </a:moveTo>
                  <a:lnTo>
                    <a:pt x="511597" y="0"/>
                  </a:lnTo>
                  <a:lnTo>
                    <a:pt x="511597" y="496249"/>
                  </a:lnTo>
                  <a:lnTo>
                    <a:pt x="0" y="4962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9" name="Freeform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041577" y="1783441"/>
            <a:ext cx="12204845" cy="7818050"/>
          </a:xfrm>
          <a:custGeom>
            <a:avLst/>
            <a:gdLst/>
            <a:ahLst/>
            <a:cxnLst/>
            <a:rect l="l" t="t" r="r" b="b"/>
            <a:pathLst>
              <a:path w="12204845" h="7818050">
                <a:moveTo>
                  <a:pt x="0" y="0"/>
                </a:moveTo>
                <a:lnTo>
                  <a:pt x="12204846" y="0"/>
                </a:lnTo>
                <a:lnTo>
                  <a:pt x="12204846" y="7818051"/>
                </a:lnTo>
                <a:lnTo>
                  <a:pt x="0" y="7818051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0" name="Group 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3421973" y="2408004"/>
            <a:ext cx="8067579" cy="8582494"/>
            <a:chOff x="0" y="0"/>
            <a:chExt cx="10756771" cy="11443325"/>
          </a:xfrm>
        </p:grpSpPr>
        <p:sp>
          <p:nvSpPr>
            <p:cNvPr id="21" name="Freeform 21"/>
            <p:cNvSpPr/>
            <p:nvPr/>
          </p:nvSpPr>
          <p:spPr>
            <a:xfrm>
              <a:off x="2704122" y="5211650"/>
              <a:ext cx="6980491" cy="6231675"/>
            </a:xfrm>
            <a:custGeom>
              <a:avLst/>
              <a:gdLst/>
              <a:ahLst/>
              <a:cxnLst/>
              <a:rect l="l" t="t" r="r" b="b"/>
              <a:pathLst>
                <a:path w="6980491" h="6231675">
                  <a:moveTo>
                    <a:pt x="0" y="0"/>
                  </a:moveTo>
                  <a:lnTo>
                    <a:pt x="6980491" y="0"/>
                  </a:lnTo>
                  <a:lnTo>
                    <a:pt x="6980491" y="6231675"/>
                  </a:lnTo>
                  <a:lnTo>
                    <a:pt x="0" y="6231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2"/>
            <p:cNvSpPr/>
            <p:nvPr/>
          </p:nvSpPr>
          <p:spPr>
            <a:xfrm rot="-7251473">
              <a:off x="918047" y="1320500"/>
              <a:ext cx="6327193" cy="5728986"/>
            </a:xfrm>
            <a:custGeom>
              <a:avLst/>
              <a:gdLst/>
              <a:ahLst/>
              <a:cxnLst/>
              <a:rect l="l" t="t" r="r" b="b"/>
              <a:pathLst>
                <a:path w="6327193" h="5728986">
                  <a:moveTo>
                    <a:pt x="0" y="0"/>
                  </a:moveTo>
                  <a:lnTo>
                    <a:pt x="6327193" y="0"/>
                  </a:lnTo>
                  <a:lnTo>
                    <a:pt x="6327193" y="5728986"/>
                  </a:lnTo>
                  <a:lnTo>
                    <a:pt x="0" y="57289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3"/>
            <p:cNvSpPr/>
            <p:nvPr/>
          </p:nvSpPr>
          <p:spPr>
            <a:xfrm rot="-735150">
              <a:off x="4984851" y="7184488"/>
              <a:ext cx="2419034" cy="3306308"/>
            </a:xfrm>
            <a:custGeom>
              <a:avLst/>
              <a:gdLst/>
              <a:ahLst/>
              <a:cxnLst/>
              <a:rect l="l" t="t" r="r" b="b"/>
              <a:pathLst>
                <a:path w="2419034" h="3306308">
                  <a:moveTo>
                    <a:pt x="0" y="0"/>
                  </a:moveTo>
                  <a:lnTo>
                    <a:pt x="2419034" y="0"/>
                  </a:lnTo>
                  <a:lnTo>
                    <a:pt x="2419034" y="3306308"/>
                  </a:lnTo>
                  <a:lnTo>
                    <a:pt x="0" y="33063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4"/>
            <p:cNvSpPr/>
            <p:nvPr/>
          </p:nvSpPr>
          <p:spPr>
            <a:xfrm rot="2139004">
              <a:off x="6868662" y="8169191"/>
              <a:ext cx="1622494" cy="2903793"/>
            </a:xfrm>
            <a:custGeom>
              <a:avLst/>
              <a:gdLst/>
              <a:ahLst/>
              <a:cxnLst/>
              <a:rect l="l" t="t" r="r" b="b"/>
              <a:pathLst>
                <a:path w="1622494" h="2903793">
                  <a:moveTo>
                    <a:pt x="0" y="0"/>
                  </a:moveTo>
                  <a:lnTo>
                    <a:pt x="1622494" y="0"/>
                  </a:lnTo>
                  <a:lnTo>
                    <a:pt x="1622494" y="2903793"/>
                  </a:lnTo>
                  <a:lnTo>
                    <a:pt x="0" y="29037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5"/>
            <p:cNvSpPr/>
            <p:nvPr/>
          </p:nvSpPr>
          <p:spPr>
            <a:xfrm rot="-435559">
              <a:off x="4222738" y="4606575"/>
              <a:ext cx="1901635" cy="1785160"/>
            </a:xfrm>
            <a:custGeom>
              <a:avLst/>
              <a:gdLst/>
              <a:ahLst/>
              <a:cxnLst/>
              <a:rect l="l" t="t" r="r" b="b"/>
              <a:pathLst>
                <a:path w="1901635" h="1785160">
                  <a:moveTo>
                    <a:pt x="0" y="0"/>
                  </a:moveTo>
                  <a:lnTo>
                    <a:pt x="1901635" y="0"/>
                  </a:lnTo>
                  <a:lnTo>
                    <a:pt x="1901635" y="1785160"/>
                  </a:lnTo>
                  <a:lnTo>
                    <a:pt x="0" y="17851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6"/>
            <p:cNvSpPr/>
            <p:nvPr/>
          </p:nvSpPr>
          <p:spPr>
            <a:xfrm rot="895364">
              <a:off x="3498723" y="2263976"/>
              <a:ext cx="2560890" cy="2188707"/>
            </a:xfrm>
            <a:custGeom>
              <a:avLst/>
              <a:gdLst/>
              <a:ahLst/>
              <a:cxnLst/>
              <a:rect l="l" t="t" r="r" b="b"/>
              <a:pathLst>
                <a:path w="2560890" h="2188707">
                  <a:moveTo>
                    <a:pt x="0" y="0"/>
                  </a:moveTo>
                  <a:lnTo>
                    <a:pt x="2560889" y="0"/>
                  </a:lnTo>
                  <a:lnTo>
                    <a:pt x="2560889" y="2188707"/>
                  </a:lnTo>
                  <a:lnTo>
                    <a:pt x="0" y="21887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27"/>
            <p:cNvSpPr/>
            <p:nvPr/>
          </p:nvSpPr>
          <p:spPr>
            <a:xfrm rot="-858500">
              <a:off x="8884611" y="8660763"/>
              <a:ext cx="1721012" cy="1439196"/>
            </a:xfrm>
            <a:custGeom>
              <a:avLst/>
              <a:gdLst/>
              <a:ahLst/>
              <a:cxnLst/>
              <a:rect l="l" t="t" r="r" b="b"/>
              <a:pathLst>
                <a:path w="1721012" h="1439196">
                  <a:moveTo>
                    <a:pt x="0" y="0"/>
                  </a:moveTo>
                  <a:lnTo>
                    <a:pt x="1721012" y="0"/>
                  </a:lnTo>
                  <a:lnTo>
                    <a:pt x="1721012" y="1439196"/>
                  </a:lnTo>
                  <a:lnTo>
                    <a:pt x="0" y="14391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28"/>
            <p:cNvSpPr/>
            <p:nvPr/>
          </p:nvSpPr>
          <p:spPr>
            <a:xfrm rot="1670711">
              <a:off x="4875921" y="755969"/>
              <a:ext cx="1356249" cy="1307085"/>
            </a:xfrm>
            <a:custGeom>
              <a:avLst/>
              <a:gdLst/>
              <a:ahLst/>
              <a:cxnLst/>
              <a:rect l="l" t="t" r="r" b="b"/>
              <a:pathLst>
                <a:path w="1356249" h="1307085">
                  <a:moveTo>
                    <a:pt x="0" y="0"/>
                  </a:moveTo>
                  <a:lnTo>
                    <a:pt x="1356249" y="0"/>
                  </a:lnTo>
                  <a:lnTo>
                    <a:pt x="1356249" y="1307085"/>
                  </a:lnTo>
                  <a:lnTo>
                    <a:pt x="0" y="13070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9" name="TextBox 29"/>
          <p:cNvSpPr txBox="1">
            <a:spLocks noGrp="1"/>
          </p:cNvSpPr>
          <p:nvPr>
            <p:ph type="title" idx="4294967295"/>
          </p:nvPr>
        </p:nvSpPr>
        <p:spPr>
          <a:xfrm>
            <a:off x="139293" y="576262"/>
            <a:ext cx="13662416" cy="771526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ts val="608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sz="4199" b="1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  <a:rtl/>
              </a:rPr>
              <a:t>“</a:t>
            </a:r>
            <a:r>
              <a:rPr kumimoji="0" lang="en-US" sz="4199" b="1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I Speak</a:t>
            </a:r>
            <a:r>
              <a:rPr kumimoji="0" lang="ar-EG" sz="4199" b="1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  <a:rtl/>
              </a:rPr>
              <a:t>” "أنا أتحدث"</a:t>
            </a:r>
            <a:r>
              <a:rPr kumimoji="0" lang="ar-EG" sz="4199" b="0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  <a:rtl/>
              </a:rPr>
              <a:t> - معلومات عن الخدمات اللغوية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2129630" y="-1882410"/>
            <a:ext cx="6893866" cy="8529630"/>
            <a:chOff x="0" y="0"/>
            <a:chExt cx="9191822" cy="11372839"/>
          </a:xfrm>
        </p:grpSpPr>
        <p:sp>
          <p:nvSpPr>
            <p:cNvPr id="3" name="Freeform 3"/>
            <p:cNvSpPr/>
            <p:nvPr/>
          </p:nvSpPr>
          <p:spPr>
            <a:xfrm rot="6454898">
              <a:off x="1677008" y="1152554"/>
              <a:ext cx="6980491" cy="6231675"/>
            </a:xfrm>
            <a:custGeom>
              <a:avLst/>
              <a:gdLst/>
              <a:ahLst/>
              <a:cxnLst/>
              <a:rect l="l" t="t" r="r" b="b"/>
              <a:pathLst>
                <a:path w="6980491" h="6231675">
                  <a:moveTo>
                    <a:pt x="0" y="0"/>
                  </a:moveTo>
                  <a:lnTo>
                    <a:pt x="6980491" y="0"/>
                  </a:lnTo>
                  <a:lnTo>
                    <a:pt x="6980491" y="6231675"/>
                  </a:lnTo>
                  <a:lnTo>
                    <a:pt x="0" y="6231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 rot="4314611" flipH="1">
              <a:off x="-191818" y="6030821"/>
              <a:ext cx="5840955" cy="3833127"/>
            </a:xfrm>
            <a:custGeom>
              <a:avLst/>
              <a:gdLst/>
              <a:ahLst/>
              <a:cxnLst/>
              <a:rect l="l" t="t" r="r" b="b"/>
              <a:pathLst>
                <a:path w="5840955" h="3833127">
                  <a:moveTo>
                    <a:pt x="5840955" y="0"/>
                  </a:moveTo>
                  <a:lnTo>
                    <a:pt x="0" y="0"/>
                  </a:lnTo>
                  <a:lnTo>
                    <a:pt x="0" y="3833127"/>
                  </a:lnTo>
                  <a:lnTo>
                    <a:pt x="5840955" y="3833127"/>
                  </a:lnTo>
                  <a:lnTo>
                    <a:pt x="5840955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 rot="2120880">
              <a:off x="3211258" y="2941616"/>
              <a:ext cx="2278261" cy="4077424"/>
            </a:xfrm>
            <a:custGeom>
              <a:avLst/>
              <a:gdLst/>
              <a:ahLst/>
              <a:cxnLst/>
              <a:rect l="l" t="t" r="r" b="b"/>
              <a:pathLst>
                <a:path w="2278261" h="4077424">
                  <a:moveTo>
                    <a:pt x="0" y="0"/>
                  </a:moveTo>
                  <a:lnTo>
                    <a:pt x="2278260" y="0"/>
                  </a:lnTo>
                  <a:lnTo>
                    <a:pt x="2278260" y="4077424"/>
                  </a:lnTo>
                  <a:lnTo>
                    <a:pt x="0" y="40774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 rot="-1198042">
              <a:off x="3496206" y="9430825"/>
              <a:ext cx="1756258" cy="1693033"/>
            </a:xfrm>
            <a:custGeom>
              <a:avLst/>
              <a:gdLst/>
              <a:ahLst/>
              <a:cxnLst/>
              <a:rect l="l" t="t" r="r" b="b"/>
              <a:pathLst>
                <a:path w="1756258" h="1693033">
                  <a:moveTo>
                    <a:pt x="0" y="0"/>
                  </a:moveTo>
                  <a:lnTo>
                    <a:pt x="1756258" y="0"/>
                  </a:lnTo>
                  <a:lnTo>
                    <a:pt x="1756258" y="1693033"/>
                  </a:lnTo>
                  <a:lnTo>
                    <a:pt x="0" y="1693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 rot="776734">
              <a:off x="3433397" y="6143142"/>
              <a:ext cx="916711" cy="1652724"/>
            </a:xfrm>
            <a:custGeom>
              <a:avLst/>
              <a:gdLst/>
              <a:ahLst/>
              <a:cxnLst/>
              <a:rect l="l" t="t" r="r" b="b"/>
              <a:pathLst>
                <a:path w="916711" h="1652724">
                  <a:moveTo>
                    <a:pt x="0" y="0"/>
                  </a:moveTo>
                  <a:lnTo>
                    <a:pt x="916711" y="0"/>
                  </a:lnTo>
                  <a:lnTo>
                    <a:pt x="916711" y="1652724"/>
                  </a:lnTo>
                  <a:lnTo>
                    <a:pt x="0" y="16527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 rot="1829684">
              <a:off x="4168611" y="7643407"/>
              <a:ext cx="925818" cy="607954"/>
            </a:xfrm>
            <a:custGeom>
              <a:avLst/>
              <a:gdLst/>
              <a:ahLst/>
              <a:cxnLst/>
              <a:rect l="l" t="t" r="r" b="b"/>
              <a:pathLst>
                <a:path w="925818" h="607954">
                  <a:moveTo>
                    <a:pt x="0" y="0"/>
                  </a:moveTo>
                  <a:lnTo>
                    <a:pt x="925818" y="0"/>
                  </a:lnTo>
                  <a:lnTo>
                    <a:pt x="925818" y="607954"/>
                  </a:lnTo>
                  <a:lnTo>
                    <a:pt x="0" y="6079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 rot="-631234" flipH="1">
              <a:off x="6000647" y="2740092"/>
              <a:ext cx="916711" cy="1652724"/>
            </a:xfrm>
            <a:custGeom>
              <a:avLst/>
              <a:gdLst/>
              <a:ahLst/>
              <a:cxnLst/>
              <a:rect l="l" t="t" r="r" b="b"/>
              <a:pathLst>
                <a:path w="916711" h="1652724">
                  <a:moveTo>
                    <a:pt x="916711" y="0"/>
                  </a:moveTo>
                  <a:lnTo>
                    <a:pt x="0" y="0"/>
                  </a:lnTo>
                  <a:lnTo>
                    <a:pt x="0" y="1652725"/>
                  </a:lnTo>
                  <a:lnTo>
                    <a:pt x="916711" y="1652725"/>
                  </a:lnTo>
                  <a:lnTo>
                    <a:pt x="916711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 rot="1206164">
              <a:off x="7190739" y="2600330"/>
              <a:ext cx="825799" cy="904013"/>
            </a:xfrm>
            <a:custGeom>
              <a:avLst/>
              <a:gdLst/>
              <a:ahLst/>
              <a:cxnLst/>
              <a:rect l="l" t="t" r="r" b="b"/>
              <a:pathLst>
                <a:path w="825799" h="904013">
                  <a:moveTo>
                    <a:pt x="0" y="0"/>
                  </a:moveTo>
                  <a:lnTo>
                    <a:pt x="825798" y="0"/>
                  </a:lnTo>
                  <a:lnTo>
                    <a:pt x="825798" y="904013"/>
                  </a:lnTo>
                  <a:lnTo>
                    <a:pt x="0" y="9040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 rot="-1202195">
              <a:off x="3567583" y="8292150"/>
              <a:ext cx="825799" cy="904013"/>
            </a:xfrm>
            <a:custGeom>
              <a:avLst/>
              <a:gdLst/>
              <a:ahLst/>
              <a:cxnLst/>
              <a:rect l="l" t="t" r="r" b="b"/>
              <a:pathLst>
                <a:path w="825799" h="904013">
                  <a:moveTo>
                    <a:pt x="0" y="0"/>
                  </a:moveTo>
                  <a:lnTo>
                    <a:pt x="825799" y="0"/>
                  </a:lnTo>
                  <a:lnTo>
                    <a:pt x="825799" y="904012"/>
                  </a:lnTo>
                  <a:lnTo>
                    <a:pt x="0" y="9040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465936" y="8982589"/>
            <a:ext cx="18753936" cy="2151983"/>
            <a:chOff x="0" y="0"/>
            <a:chExt cx="4939308" cy="566777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4939308" cy="566777"/>
            </a:xfrm>
            <a:custGeom>
              <a:avLst/>
              <a:gdLst/>
              <a:ahLst/>
              <a:cxnLst/>
              <a:rect l="l" t="t" r="r" b="b"/>
              <a:pathLst>
                <a:path w="4939308" h="566777">
                  <a:moveTo>
                    <a:pt x="0" y="0"/>
                  </a:moveTo>
                  <a:lnTo>
                    <a:pt x="4939308" y="0"/>
                  </a:lnTo>
                  <a:lnTo>
                    <a:pt x="4939308" y="566777"/>
                  </a:lnTo>
                  <a:lnTo>
                    <a:pt x="0" y="566777"/>
                  </a:lnTo>
                  <a:close/>
                </a:path>
              </a:pathLst>
            </a:custGeom>
            <a:solidFill>
              <a:srgbClr val="EC945A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4939308" cy="6048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5" name="Group 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3748872" y="3495951"/>
            <a:ext cx="7020857" cy="8374499"/>
            <a:chOff x="0" y="0"/>
            <a:chExt cx="9361142" cy="11165999"/>
          </a:xfrm>
        </p:grpSpPr>
        <p:sp>
          <p:nvSpPr>
            <p:cNvPr id="16" name="Freeform 16"/>
            <p:cNvSpPr/>
            <p:nvPr/>
          </p:nvSpPr>
          <p:spPr>
            <a:xfrm rot="-4223576">
              <a:off x="616137" y="3716719"/>
              <a:ext cx="6980491" cy="6231675"/>
            </a:xfrm>
            <a:custGeom>
              <a:avLst/>
              <a:gdLst/>
              <a:ahLst/>
              <a:cxnLst/>
              <a:rect l="l" t="t" r="r" b="b"/>
              <a:pathLst>
                <a:path w="6980491" h="6231675">
                  <a:moveTo>
                    <a:pt x="0" y="0"/>
                  </a:moveTo>
                  <a:lnTo>
                    <a:pt x="6980491" y="0"/>
                  </a:lnTo>
                  <a:lnTo>
                    <a:pt x="6980491" y="6231675"/>
                  </a:lnTo>
                  <a:lnTo>
                    <a:pt x="0" y="6231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 rot="4126251" flipV="1">
              <a:off x="3596658" y="1499715"/>
              <a:ext cx="5840955" cy="3833127"/>
            </a:xfrm>
            <a:custGeom>
              <a:avLst/>
              <a:gdLst/>
              <a:ahLst/>
              <a:cxnLst/>
              <a:rect l="l" t="t" r="r" b="b"/>
              <a:pathLst>
                <a:path w="5840955" h="3833127">
                  <a:moveTo>
                    <a:pt x="0" y="3833127"/>
                  </a:moveTo>
                  <a:lnTo>
                    <a:pt x="5840955" y="3833127"/>
                  </a:lnTo>
                  <a:lnTo>
                    <a:pt x="5840955" y="0"/>
                  </a:lnTo>
                  <a:lnTo>
                    <a:pt x="0" y="0"/>
                  </a:lnTo>
                  <a:lnTo>
                    <a:pt x="0" y="3833127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>
            <a:xfrm rot="-714332">
              <a:off x="3434706" y="3015474"/>
              <a:ext cx="2532080" cy="2538426"/>
            </a:xfrm>
            <a:custGeom>
              <a:avLst/>
              <a:gdLst/>
              <a:ahLst/>
              <a:cxnLst/>
              <a:rect l="l" t="t" r="r" b="b"/>
              <a:pathLst>
                <a:path w="2532080" h="2538426">
                  <a:moveTo>
                    <a:pt x="0" y="0"/>
                  </a:moveTo>
                  <a:lnTo>
                    <a:pt x="2532080" y="0"/>
                  </a:lnTo>
                  <a:lnTo>
                    <a:pt x="2532080" y="2538426"/>
                  </a:lnTo>
                  <a:lnTo>
                    <a:pt x="0" y="25384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9"/>
            <p:cNvSpPr/>
            <p:nvPr/>
          </p:nvSpPr>
          <p:spPr>
            <a:xfrm rot="-632392">
              <a:off x="3300979" y="5701099"/>
              <a:ext cx="1738846" cy="1454110"/>
            </a:xfrm>
            <a:custGeom>
              <a:avLst/>
              <a:gdLst/>
              <a:ahLst/>
              <a:cxnLst/>
              <a:rect l="l" t="t" r="r" b="b"/>
              <a:pathLst>
                <a:path w="1738846" h="1454110">
                  <a:moveTo>
                    <a:pt x="0" y="0"/>
                  </a:moveTo>
                  <a:lnTo>
                    <a:pt x="1738847" y="0"/>
                  </a:lnTo>
                  <a:lnTo>
                    <a:pt x="1738847" y="1454110"/>
                  </a:lnTo>
                  <a:lnTo>
                    <a:pt x="0" y="14541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20"/>
            <p:cNvSpPr/>
            <p:nvPr/>
          </p:nvSpPr>
          <p:spPr>
            <a:xfrm rot="-992200">
              <a:off x="1555969" y="6793994"/>
              <a:ext cx="1829917" cy="1633201"/>
            </a:xfrm>
            <a:custGeom>
              <a:avLst/>
              <a:gdLst/>
              <a:ahLst/>
              <a:cxnLst/>
              <a:rect l="l" t="t" r="r" b="b"/>
              <a:pathLst>
                <a:path w="1829917" h="1633201">
                  <a:moveTo>
                    <a:pt x="0" y="0"/>
                  </a:moveTo>
                  <a:lnTo>
                    <a:pt x="1829917" y="0"/>
                  </a:lnTo>
                  <a:lnTo>
                    <a:pt x="1829917" y="1633201"/>
                  </a:lnTo>
                  <a:lnTo>
                    <a:pt x="0" y="16332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1"/>
            <p:cNvSpPr/>
            <p:nvPr/>
          </p:nvSpPr>
          <p:spPr>
            <a:xfrm rot="598445">
              <a:off x="3880323" y="1371314"/>
              <a:ext cx="1151537" cy="1558765"/>
            </a:xfrm>
            <a:custGeom>
              <a:avLst/>
              <a:gdLst/>
              <a:ahLst/>
              <a:cxnLst/>
              <a:rect l="l" t="t" r="r" b="b"/>
              <a:pathLst>
                <a:path w="1151537" h="1558765">
                  <a:moveTo>
                    <a:pt x="0" y="0"/>
                  </a:moveTo>
                  <a:lnTo>
                    <a:pt x="1151537" y="0"/>
                  </a:lnTo>
                  <a:lnTo>
                    <a:pt x="1151537" y="1558765"/>
                  </a:lnTo>
                  <a:lnTo>
                    <a:pt x="0" y="15587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2"/>
            <p:cNvSpPr/>
            <p:nvPr/>
          </p:nvSpPr>
          <p:spPr>
            <a:xfrm flipH="1">
              <a:off x="4700746" y="77012"/>
              <a:ext cx="1274258" cy="1388164"/>
            </a:xfrm>
            <a:custGeom>
              <a:avLst/>
              <a:gdLst/>
              <a:ahLst/>
              <a:cxnLst/>
              <a:rect l="l" t="t" r="r" b="b"/>
              <a:pathLst>
                <a:path w="1274258" h="1388164">
                  <a:moveTo>
                    <a:pt x="1274259" y="0"/>
                  </a:moveTo>
                  <a:lnTo>
                    <a:pt x="0" y="0"/>
                  </a:lnTo>
                  <a:lnTo>
                    <a:pt x="0" y="1388164"/>
                  </a:lnTo>
                  <a:lnTo>
                    <a:pt x="1274259" y="1388164"/>
                  </a:lnTo>
                  <a:lnTo>
                    <a:pt x="1274259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3"/>
            <p:cNvSpPr/>
            <p:nvPr/>
          </p:nvSpPr>
          <p:spPr>
            <a:xfrm rot="1206164">
              <a:off x="5149206" y="1802877"/>
              <a:ext cx="825799" cy="904013"/>
            </a:xfrm>
            <a:custGeom>
              <a:avLst/>
              <a:gdLst/>
              <a:ahLst/>
              <a:cxnLst/>
              <a:rect l="l" t="t" r="r" b="b"/>
              <a:pathLst>
                <a:path w="825799" h="904013">
                  <a:moveTo>
                    <a:pt x="0" y="0"/>
                  </a:moveTo>
                  <a:lnTo>
                    <a:pt x="825799" y="0"/>
                  </a:lnTo>
                  <a:lnTo>
                    <a:pt x="825799" y="904013"/>
                  </a:lnTo>
                  <a:lnTo>
                    <a:pt x="0" y="9040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4"/>
            <p:cNvSpPr/>
            <p:nvPr/>
          </p:nvSpPr>
          <p:spPr>
            <a:xfrm rot="-1322258">
              <a:off x="5051032" y="6837270"/>
              <a:ext cx="825799" cy="904013"/>
            </a:xfrm>
            <a:custGeom>
              <a:avLst/>
              <a:gdLst/>
              <a:ahLst/>
              <a:cxnLst/>
              <a:rect l="l" t="t" r="r" b="b"/>
              <a:pathLst>
                <a:path w="825799" h="904013">
                  <a:moveTo>
                    <a:pt x="0" y="0"/>
                  </a:moveTo>
                  <a:lnTo>
                    <a:pt x="825798" y="0"/>
                  </a:lnTo>
                  <a:lnTo>
                    <a:pt x="825798" y="904013"/>
                  </a:lnTo>
                  <a:lnTo>
                    <a:pt x="0" y="9040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5"/>
            <p:cNvSpPr/>
            <p:nvPr/>
          </p:nvSpPr>
          <p:spPr>
            <a:xfrm rot="-6823385">
              <a:off x="3694484" y="7270297"/>
              <a:ext cx="1359980" cy="1339127"/>
            </a:xfrm>
            <a:custGeom>
              <a:avLst/>
              <a:gdLst/>
              <a:ahLst/>
              <a:cxnLst/>
              <a:rect l="l" t="t" r="r" b="b"/>
              <a:pathLst>
                <a:path w="1359980" h="1339127">
                  <a:moveTo>
                    <a:pt x="0" y="0"/>
                  </a:moveTo>
                  <a:lnTo>
                    <a:pt x="1359980" y="0"/>
                  </a:lnTo>
                  <a:lnTo>
                    <a:pt x="1359980" y="1339127"/>
                  </a:lnTo>
                  <a:lnTo>
                    <a:pt x="0" y="13391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6"/>
            <p:cNvSpPr/>
            <p:nvPr/>
          </p:nvSpPr>
          <p:spPr>
            <a:xfrm rot="-198241">
              <a:off x="5129457" y="5319105"/>
              <a:ext cx="963101" cy="1303691"/>
            </a:xfrm>
            <a:custGeom>
              <a:avLst/>
              <a:gdLst/>
              <a:ahLst/>
              <a:cxnLst/>
              <a:rect l="l" t="t" r="r" b="b"/>
              <a:pathLst>
                <a:path w="963101" h="1303691">
                  <a:moveTo>
                    <a:pt x="0" y="0"/>
                  </a:moveTo>
                  <a:lnTo>
                    <a:pt x="963102" y="0"/>
                  </a:lnTo>
                  <a:lnTo>
                    <a:pt x="963102" y="1303691"/>
                  </a:lnTo>
                  <a:lnTo>
                    <a:pt x="0" y="13036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7" name="Freeform 2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394989" y="2385861"/>
            <a:ext cx="5483784" cy="7134044"/>
          </a:xfrm>
          <a:custGeom>
            <a:avLst/>
            <a:gdLst/>
            <a:ahLst/>
            <a:cxnLst/>
            <a:rect l="l" t="t" r="r" b="b"/>
            <a:pathLst>
              <a:path w="5483784" h="7134044">
                <a:moveTo>
                  <a:pt x="0" y="0"/>
                </a:moveTo>
                <a:lnTo>
                  <a:pt x="5483784" y="0"/>
                </a:lnTo>
                <a:lnTo>
                  <a:pt x="5483784" y="7134045"/>
                </a:lnTo>
                <a:lnTo>
                  <a:pt x="0" y="7134045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8" name="Picture 2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3498" y="6316927"/>
            <a:ext cx="3963516" cy="3963516"/>
          </a:xfrm>
          <a:prstGeom prst="rect">
            <a:avLst/>
          </a:prstGeom>
        </p:spPr>
      </p:pic>
      <p:sp>
        <p:nvSpPr>
          <p:cNvPr id="29" name="Freeform 2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132379" y="2385861"/>
            <a:ext cx="7336043" cy="5683020"/>
          </a:xfrm>
          <a:custGeom>
            <a:avLst/>
            <a:gdLst/>
            <a:ahLst/>
            <a:cxnLst/>
            <a:rect l="l" t="t" r="r" b="b"/>
            <a:pathLst>
              <a:path w="7336043" h="5683020">
                <a:moveTo>
                  <a:pt x="0" y="0"/>
                </a:moveTo>
                <a:lnTo>
                  <a:pt x="7336043" y="0"/>
                </a:lnTo>
                <a:lnTo>
                  <a:pt x="7336043" y="5683020"/>
                </a:lnTo>
                <a:lnTo>
                  <a:pt x="0" y="5683020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136881" y="8174507"/>
            <a:ext cx="11511856" cy="1616164"/>
          </a:xfrm>
          <a:custGeom>
            <a:avLst/>
            <a:gdLst/>
            <a:ahLst/>
            <a:cxnLst/>
            <a:rect l="l" t="t" r="r" b="b"/>
            <a:pathLst>
              <a:path w="11511856" h="1616164">
                <a:moveTo>
                  <a:pt x="0" y="0"/>
                </a:moveTo>
                <a:lnTo>
                  <a:pt x="11511856" y="0"/>
                </a:lnTo>
                <a:lnTo>
                  <a:pt x="11511856" y="1616164"/>
                </a:lnTo>
                <a:lnTo>
                  <a:pt x="0" y="1616164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TextBox 31"/>
          <p:cNvSpPr txBox="1">
            <a:spLocks noGrp="1"/>
          </p:cNvSpPr>
          <p:nvPr>
            <p:ph type="title" idx="4294967295"/>
          </p:nvPr>
        </p:nvSpPr>
        <p:spPr>
          <a:xfrm>
            <a:off x="3596884" y="494892"/>
            <a:ext cx="13662416" cy="2314576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ts val="608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sz="4199" b="1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  <a:rtl/>
              </a:rPr>
              <a:t>موارد صندوق ماساتشوستس للحيوانات</a:t>
            </a:r>
            <a:r>
              <a:rPr kumimoji="0" lang="ar-EG" sz="4199" b="0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  <a:rtl/>
              </a:rPr>
              <a:t> - يدعم الحيوانات في ولاية ماساتشوستس بما في ذلك ايصالات التعقيم/ الخصى.</a:t>
            </a:r>
          </a:p>
          <a:p>
            <a:pPr marL="0" marR="0" lvl="0" indent="0" algn="l" defTabSz="914400" rtl="0" eaLnBrk="1" fontAlgn="auto" latinLnBrk="0" hangingPunct="1">
              <a:lnSpc>
                <a:spcPts val="608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EG" sz="4199" b="0" i="0" u="none" strike="noStrike" kern="1200" cap="none" spc="0" normalizeH="0" baseline="0" noProof="0" dirty="0">
              <a:ln>
                <a:noFill/>
              </a:ln>
              <a:solidFill>
                <a:srgbClr val="712917"/>
              </a:solidFill>
              <a:effectLst/>
              <a:uLnTx/>
              <a:uFillTx/>
              <a:latin typeface="Poppins"/>
              <a:ea typeface="Poppins"/>
              <a:cs typeface="Poppins"/>
              <a:sym typeface="Poppins"/>
              <a:rtl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2129630" y="-1882410"/>
            <a:ext cx="6893866" cy="8529630"/>
            <a:chOff x="0" y="0"/>
            <a:chExt cx="9191822" cy="11372839"/>
          </a:xfrm>
        </p:grpSpPr>
        <p:sp>
          <p:nvSpPr>
            <p:cNvPr id="3" name="Freeform 3"/>
            <p:cNvSpPr/>
            <p:nvPr/>
          </p:nvSpPr>
          <p:spPr>
            <a:xfrm rot="6454898">
              <a:off x="1677008" y="1152554"/>
              <a:ext cx="6980491" cy="6231675"/>
            </a:xfrm>
            <a:custGeom>
              <a:avLst/>
              <a:gdLst/>
              <a:ahLst/>
              <a:cxnLst/>
              <a:rect l="l" t="t" r="r" b="b"/>
              <a:pathLst>
                <a:path w="6980491" h="6231675">
                  <a:moveTo>
                    <a:pt x="0" y="0"/>
                  </a:moveTo>
                  <a:lnTo>
                    <a:pt x="6980491" y="0"/>
                  </a:lnTo>
                  <a:lnTo>
                    <a:pt x="6980491" y="6231675"/>
                  </a:lnTo>
                  <a:lnTo>
                    <a:pt x="0" y="6231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 rot="4314611" flipH="1">
              <a:off x="-191818" y="6030821"/>
              <a:ext cx="5840955" cy="3833127"/>
            </a:xfrm>
            <a:custGeom>
              <a:avLst/>
              <a:gdLst/>
              <a:ahLst/>
              <a:cxnLst/>
              <a:rect l="l" t="t" r="r" b="b"/>
              <a:pathLst>
                <a:path w="5840955" h="3833127">
                  <a:moveTo>
                    <a:pt x="5840955" y="0"/>
                  </a:moveTo>
                  <a:lnTo>
                    <a:pt x="0" y="0"/>
                  </a:lnTo>
                  <a:lnTo>
                    <a:pt x="0" y="3833127"/>
                  </a:lnTo>
                  <a:lnTo>
                    <a:pt x="5840955" y="3833127"/>
                  </a:lnTo>
                  <a:lnTo>
                    <a:pt x="5840955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 rot="2120880">
              <a:off x="3211258" y="2941616"/>
              <a:ext cx="2278261" cy="4077424"/>
            </a:xfrm>
            <a:custGeom>
              <a:avLst/>
              <a:gdLst/>
              <a:ahLst/>
              <a:cxnLst/>
              <a:rect l="l" t="t" r="r" b="b"/>
              <a:pathLst>
                <a:path w="2278261" h="4077424">
                  <a:moveTo>
                    <a:pt x="0" y="0"/>
                  </a:moveTo>
                  <a:lnTo>
                    <a:pt x="2278260" y="0"/>
                  </a:lnTo>
                  <a:lnTo>
                    <a:pt x="2278260" y="4077424"/>
                  </a:lnTo>
                  <a:lnTo>
                    <a:pt x="0" y="40774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 rot="-1198042">
              <a:off x="3496206" y="9430825"/>
              <a:ext cx="1756258" cy="1693033"/>
            </a:xfrm>
            <a:custGeom>
              <a:avLst/>
              <a:gdLst/>
              <a:ahLst/>
              <a:cxnLst/>
              <a:rect l="l" t="t" r="r" b="b"/>
              <a:pathLst>
                <a:path w="1756258" h="1693033">
                  <a:moveTo>
                    <a:pt x="0" y="0"/>
                  </a:moveTo>
                  <a:lnTo>
                    <a:pt x="1756258" y="0"/>
                  </a:lnTo>
                  <a:lnTo>
                    <a:pt x="1756258" y="1693033"/>
                  </a:lnTo>
                  <a:lnTo>
                    <a:pt x="0" y="1693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 rot="776734">
              <a:off x="3433397" y="6143142"/>
              <a:ext cx="916711" cy="1652724"/>
            </a:xfrm>
            <a:custGeom>
              <a:avLst/>
              <a:gdLst/>
              <a:ahLst/>
              <a:cxnLst/>
              <a:rect l="l" t="t" r="r" b="b"/>
              <a:pathLst>
                <a:path w="916711" h="1652724">
                  <a:moveTo>
                    <a:pt x="0" y="0"/>
                  </a:moveTo>
                  <a:lnTo>
                    <a:pt x="916711" y="0"/>
                  </a:lnTo>
                  <a:lnTo>
                    <a:pt x="916711" y="1652724"/>
                  </a:lnTo>
                  <a:lnTo>
                    <a:pt x="0" y="16527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 rot="1829684">
              <a:off x="4168611" y="7643407"/>
              <a:ext cx="925818" cy="607954"/>
            </a:xfrm>
            <a:custGeom>
              <a:avLst/>
              <a:gdLst/>
              <a:ahLst/>
              <a:cxnLst/>
              <a:rect l="l" t="t" r="r" b="b"/>
              <a:pathLst>
                <a:path w="925818" h="607954">
                  <a:moveTo>
                    <a:pt x="0" y="0"/>
                  </a:moveTo>
                  <a:lnTo>
                    <a:pt x="925818" y="0"/>
                  </a:lnTo>
                  <a:lnTo>
                    <a:pt x="925818" y="607954"/>
                  </a:lnTo>
                  <a:lnTo>
                    <a:pt x="0" y="6079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 rot="-631234" flipH="1">
              <a:off x="6000647" y="2740092"/>
              <a:ext cx="916711" cy="1652724"/>
            </a:xfrm>
            <a:custGeom>
              <a:avLst/>
              <a:gdLst/>
              <a:ahLst/>
              <a:cxnLst/>
              <a:rect l="l" t="t" r="r" b="b"/>
              <a:pathLst>
                <a:path w="916711" h="1652724">
                  <a:moveTo>
                    <a:pt x="916711" y="0"/>
                  </a:moveTo>
                  <a:lnTo>
                    <a:pt x="0" y="0"/>
                  </a:lnTo>
                  <a:lnTo>
                    <a:pt x="0" y="1652725"/>
                  </a:lnTo>
                  <a:lnTo>
                    <a:pt x="916711" y="1652725"/>
                  </a:lnTo>
                  <a:lnTo>
                    <a:pt x="916711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 rot="1206164">
              <a:off x="7190739" y="2600330"/>
              <a:ext cx="825799" cy="904013"/>
            </a:xfrm>
            <a:custGeom>
              <a:avLst/>
              <a:gdLst/>
              <a:ahLst/>
              <a:cxnLst/>
              <a:rect l="l" t="t" r="r" b="b"/>
              <a:pathLst>
                <a:path w="825799" h="904013">
                  <a:moveTo>
                    <a:pt x="0" y="0"/>
                  </a:moveTo>
                  <a:lnTo>
                    <a:pt x="825798" y="0"/>
                  </a:lnTo>
                  <a:lnTo>
                    <a:pt x="825798" y="904013"/>
                  </a:lnTo>
                  <a:lnTo>
                    <a:pt x="0" y="9040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 rot="-1202195">
              <a:off x="3567583" y="8292150"/>
              <a:ext cx="825799" cy="904013"/>
            </a:xfrm>
            <a:custGeom>
              <a:avLst/>
              <a:gdLst/>
              <a:ahLst/>
              <a:cxnLst/>
              <a:rect l="l" t="t" r="r" b="b"/>
              <a:pathLst>
                <a:path w="825799" h="904013">
                  <a:moveTo>
                    <a:pt x="0" y="0"/>
                  </a:moveTo>
                  <a:lnTo>
                    <a:pt x="825799" y="0"/>
                  </a:lnTo>
                  <a:lnTo>
                    <a:pt x="825799" y="904012"/>
                  </a:lnTo>
                  <a:lnTo>
                    <a:pt x="0" y="9040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465936" y="8982589"/>
            <a:ext cx="18753936" cy="2151983"/>
            <a:chOff x="0" y="0"/>
            <a:chExt cx="4939308" cy="566777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4939308" cy="566777"/>
            </a:xfrm>
            <a:custGeom>
              <a:avLst/>
              <a:gdLst/>
              <a:ahLst/>
              <a:cxnLst/>
              <a:rect l="l" t="t" r="r" b="b"/>
              <a:pathLst>
                <a:path w="4939308" h="566777">
                  <a:moveTo>
                    <a:pt x="0" y="0"/>
                  </a:moveTo>
                  <a:lnTo>
                    <a:pt x="4939308" y="0"/>
                  </a:lnTo>
                  <a:lnTo>
                    <a:pt x="4939308" y="566777"/>
                  </a:lnTo>
                  <a:lnTo>
                    <a:pt x="0" y="566777"/>
                  </a:lnTo>
                  <a:close/>
                </a:path>
              </a:pathLst>
            </a:custGeom>
            <a:solidFill>
              <a:srgbClr val="EC945A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4939308" cy="6048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5" name="Group 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3748872" y="3705501"/>
            <a:ext cx="7020857" cy="8374499"/>
            <a:chOff x="0" y="0"/>
            <a:chExt cx="9361142" cy="11165999"/>
          </a:xfrm>
        </p:grpSpPr>
        <p:sp>
          <p:nvSpPr>
            <p:cNvPr id="16" name="Freeform 16"/>
            <p:cNvSpPr/>
            <p:nvPr/>
          </p:nvSpPr>
          <p:spPr>
            <a:xfrm rot="-4223576">
              <a:off x="616137" y="3716719"/>
              <a:ext cx="6980491" cy="6231675"/>
            </a:xfrm>
            <a:custGeom>
              <a:avLst/>
              <a:gdLst/>
              <a:ahLst/>
              <a:cxnLst/>
              <a:rect l="l" t="t" r="r" b="b"/>
              <a:pathLst>
                <a:path w="6980491" h="6231675">
                  <a:moveTo>
                    <a:pt x="0" y="0"/>
                  </a:moveTo>
                  <a:lnTo>
                    <a:pt x="6980491" y="0"/>
                  </a:lnTo>
                  <a:lnTo>
                    <a:pt x="6980491" y="6231675"/>
                  </a:lnTo>
                  <a:lnTo>
                    <a:pt x="0" y="6231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 rot="4126251" flipV="1">
              <a:off x="3596658" y="1499715"/>
              <a:ext cx="5840955" cy="3833127"/>
            </a:xfrm>
            <a:custGeom>
              <a:avLst/>
              <a:gdLst/>
              <a:ahLst/>
              <a:cxnLst/>
              <a:rect l="l" t="t" r="r" b="b"/>
              <a:pathLst>
                <a:path w="5840955" h="3833127">
                  <a:moveTo>
                    <a:pt x="0" y="3833127"/>
                  </a:moveTo>
                  <a:lnTo>
                    <a:pt x="5840955" y="3833127"/>
                  </a:lnTo>
                  <a:lnTo>
                    <a:pt x="5840955" y="0"/>
                  </a:lnTo>
                  <a:lnTo>
                    <a:pt x="0" y="0"/>
                  </a:lnTo>
                  <a:lnTo>
                    <a:pt x="0" y="3833127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>
            <a:xfrm rot="-714332">
              <a:off x="3434706" y="3015474"/>
              <a:ext cx="2532080" cy="2538426"/>
            </a:xfrm>
            <a:custGeom>
              <a:avLst/>
              <a:gdLst/>
              <a:ahLst/>
              <a:cxnLst/>
              <a:rect l="l" t="t" r="r" b="b"/>
              <a:pathLst>
                <a:path w="2532080" h="2538426">
                  <a:moveTo>
                    <a:pt x="0" y="0"/>
                  </a:moveTo>
                  <a:lnTo>
                    <a:pt x="2532080" y="0"/>
                  </a:lnTo>
                  <a:lnTo>
                    <a:pt x="2532080" y="2538426"/>
                  </a:lnTo>
                  <a:lnTo>
                    <a:pt x="0" y="25384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9"/>
            <p:cNvSpPr/>
            <p:nvPr/>
          </p:nvSpPr>
          <p:spPr>
            <a:xfrm rot="-632392">
              <a:off x="3300979" y="5701099"/>
              <a:ext cx="1738846" cy="1454110"/>
            </a:xfrm>
            <a:custGeom>
              <a:avLst/>
              <a:gdLst/>
              <a:ahLst/>
              <a:cxnLst/>
              <a:rect l="l" t="t" r="r" b="b"/>
              <a:pathLst>
                <a:path w="1738846" h="1454110">
                  <a:moveTo>
                    <a:pt x="0" y="0"/>
                  </a:moveTo>
                  <a:lnTo>
                    <a:pt x="1738847" y="0"/>
                  </a:lnTo>
                  <a:lnTo>
                    <a:pt x="1738847" y="1454110"/>
                  </a:lnTo>
                  <a:lnTo>
                    <a:pt x="0" y="14541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20"/>
            <p:cNvSpPr/>
            <p:nvPr/>
          </p:nvSpPr>
          <p:spPr>
            <a:xfrm rot="-992200">
              <a:off x="1555969" y="6793994"/>
              <a:ext cx="1829917" cy="1633201"/>
            </a:xfrm>
            <a:custGeom>
              <a:avLst/>
              <a:gdLst/>
              <a:ahLst/>
              <a:cxnLst/>
              <a:rect l="l" t="t" r="r" b="b"/>
              <a:pathLst>
                <a:path w="1829917" h="1633201">
                  <a:moveTo>
                    <a:pt x="0" y="0"/>
                  </a:moveTo>
                  <a:lnTo>
                    <a:pt x="1829917" y="0"/>
                  </a:lnTo>
                  <a:lnTo>
                    <a:pt x="1829917" y="1633201"/>
                  </a:lnTo>
                  <a:lnTo>
                    <a:pt x="0" y="16332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1"/>
            <p:cNvSpPr/>
            <p:nvPr/>
          </p:nvSpPr>
          <p:spPr>
            <a:xfrm rot="598445">
              <a:off x="3880323" y="1371314"/>
              <a:ext cx="1151537" cy="1558765"/>
            </a:xfrm>
            <a:custGeom>
              <a:avLst/>
              <a:gdLst/>
              <a:ahLst/>
              <a:cxnLst/>
              <a:rect l="l" t="t" r="r" b="b"/>
              <a:pathLst>
                <a:path w="1151537" h="1558765">
                  <a:moveTo>
                    <a:pt x="0" y="0"/>
                  </a:moveTo>
                  <a:lnTo>
                    <a:pt x="1151537" y="0"/>
                  </a:lnTo>
                  <a:lnTo>
                    <a:pt x="1151537" y="1558765"/>
                  </a:lnTo>
                  <a:lnTo>
                    <a:pt x="0" y="15587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2"/>
            <p:cNvSpPr/>
            <p:nvPr/>
          </p:nvSpPr>
          <p:spPr>
            <a:xfrm flipH="1">
              <a:off x="4700746" y="77012"/>
              <a:ext cx="1274258" cy="1388164"/>
            </a:xfrm>
            <a:custGeom>
              <a:avLst/>
              <a:gdLst/>
              <a:ahLst/>
              <a:cxnLst/>
              <a:rect l="l" t="t" r="r" b="b"/>
              <a:pathLst>
                <a:path w="1274258" h="1388164">
                  <a:moveTo>
                    <a:pt x="1274259" y="0"/>
                  </a:moveTo>
                  <a:lnTo>
                    <a:pt x="0" y="0"/>
                  </a:lnTo>
                  <a:lnTo>
                    <a:pt x="0" y="1388164"/>
                  </a:lnTo>
                  <a:lnTo>
                    <a:pt x="1274259" y="1388164"/>
                  </a:lnTo>
                  <a:lnTo>
                    <a:pt x="1274259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3"/>
            <p:cNvSpPr/>
            <p:nvPr/>
          </p:nvSpPr>
          <p:spPr>
            <a:xfrm rot="1206164">
              <a:off x="5149206" y="1802877"/>
              <a:ext cx="825799" cy="904013"/>
            </a:xfrm>
            <a:custGeom>
              <a:avLst/>
              <a:gdLst/>
              <a:ahLst/>
              <a:cxnLst/>
              <a:rect l="l" t="t" r="r" b="b"/>
              <a:pathLst>
                <a:path w="825799" h="904013">
                  <a:moveTo>
                    <a:pt x="0" y="0"/>
                  </a:moveTo>
                  <a:lnTo>
                    <a:pt x="825799" y="0"/>
                  </a:lnTo>
                  <a:lnTo>
                    <a:pt x="825799" y="904013"/>
                  </a:lnTo>
                  <a:lnTo>
                    <a:pt x="0" y="9040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4"/>
            <p:cNvSpPr/>
            <p:nvPr/>
          </p:nvSpPr>
          <p:spPr>
            <a:xfrm rot="-1322258">
              <a:off x="5051032" y="6837270"/>
              <a:ext cx="825799" cy="904013"/>
            </a:xfrm>
            <a:custGeom>
              <a:avLst/>
              <a:gdLst/>
              <a:ahLst/>
              <a:cxnLst/>
              <a:rect l="l" t="t" r="r" b="b"/>
              <a:pathLst>
                <a:path w="825799" h="904013">
                  <a:moveTo>
                    <a:pt x="0" y="0"/>
                  </a:moveTo>
                  <a:lnTo>
                    <a:pt x="825798" y="0"/>
                  </a:lnTo>
                  <a:lnTo>
                    <a:pt x="825798" y="904013"/>
                  </a:lnTo>
                  <a:lnTo>
                    <a:pt x="0" y="9040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5"/>
            <p:cNvSpPr/>
            <p:nvPr/>
          </p:nvSpPr>
          <p:spPr>
            <a:xfrm rot="-6823385">
              <a:off x="3694484" y="7270297"/>
              <a:ext cx="1359980" cy="1339127"/>
            </a:xfrm>
            <a:custGeom>
              <a:avLst/>
              <a:gdLst/>
              <a:ahLst/>
              <a:cxnLst/>
              <a:rect l="l" t="t" r="r" b="b"/>
              <a:pathLst>
                <a:path w="1359980" h="1339127">
                  <a:moveTo>
                    <a:pt x="0" y="0"/>
                  </a:moveTo>
                  <a:lnTo>
                    <a:pt x="1359980" y="0"/>
                  </a:lnTo>
                  <a:lnTo>
                    <a:pt x="1359980" y="1339127"/>
                  </a:lnTo>
                  <a:lnTo>
                    <a:pt x="0" y="13391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6"/>
            <p:cNvSpPr/>
            <p:nvPr/>
          </p:nvSpPr>
          <p:spPr>
            <a:xfrm rot="-198241">
              <a:off x="5129457" y="5319105"/>
              <a:ext cx="963101" cy="1303691"/>
            </a:xfrm>
            <a:custGeom>
              <a:avLst/>
              <a:gdLst/>
              <a:ahLst/>
              <a:cxnLst/>
              <a:rect l="l" t="t" r="r" b="b"/>
              <a:pathLst>
                <a:path w="963101" h="1303691">
                  <a:moveTo>
                    <a:pt x="0" y="0"/>
                  </a:moveTo>
                  <a:lnTo>
                    <a:pt x="963102" y="0"/>
                  </a:lnTo>
                  <a:lnTo>
                    <a:pt x="963102" y="1303691"/>
                  </a:lnTo>
                  <a:lnTo>
                    <a:pt x="0" y="13036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7" name="Freeform 2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936987" y="2962477"/>
            <a:ext cx="10459901" cy="3397932"/>
          </a:xfrm>
          <a:custGeom>
            <a:avLst/>
            <a:gdLst/>
            <a:ahLst/>
            <a:cxnLst/>
            <a:rect l="l" t="t" r="r" b="b"/>
            <a:pathLst>
              <a:path w="10459901" h="3397932">
                <a:moveTo>
                  <a:pt x="0" y="0"/>
                </a:moveTo>
                <a:lnTo>
                  <a:pt x="10459901" y="0"/>
                </a:lnTo>
                <a:lnTo>
                  <a:pt x="10459901" y="3397933"/>
                </a:lnTo>
                <a:lnTo>
                  <a:pt x="0" y="3397933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991537" y="3506138"/>
            <a:ext cx="4813067" cy="6552442"/>
          </a:xfrm>
          <a:custGeom>
            <a:avLst/>
            <a:gdLst/>
            <a:ahLst/>
            <a:cxnLst/>
            <a:rect l="l" t="t" r="r" b="b"/>
            <a:pathLst>
              <a:path w="4813067" h="6552442">
                <a:moveTo>
                  <a:pt x="0" y="0"/>
                </a:moveTo>
                <a:lnTo>
                  <a:pt x="4813067" y="0"/>
                </a:lnTo>
                <a:lnTo>
                  <a:pt x="4813067" y="6552442"/>
                </a:lnTo>
                <a:lnTo>
                  <a:pt x="0" y="6552442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TextBox 29"/>
          <p:cNvSpPr txBox="1">
            <a:spLocks noGrp="1"/>
          </p:cNvSpPr>
          <p:nvPr>
            <p:ph type="title" idx="4294967295"/>
          </p:nvPr>
        </p:nvSpPr>
        <p:spPr>
          <a:xfrm>
            <a:off x="2079824" y="1158442"/>
            <a:ext cx="13662416" cy="2314576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ts val="608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sz="4199" b="1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  <a:rtl/>
              </a:rPr>
              <a:t>موارد البعوض</a:t>
            </a:r>
            <a:r>
              <a:rPr kumimoji="0" lang="ar-EG" sz="4199" b="0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  <a:rtl/>
              </a:rPr>
              <a:t> - كن على اطلاع بالتدابير التي يجب اتخاذها لحماية نفسك من البعوض</a:t>
            </a:r>
          </a:p>
          <a:p>
            <a:pPr marL="0" marR="0" lvl="0" indent="0" algn="l" defTabSz="914400" rtl="0" eaLnBrk="1" fontAlgn="auto" latinLnBrk="0" hangingPunct="1">
              <a:lnSpc>
                <a:spcPts val="608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EG" sz="4199" b="0" i="0" u="none" strike="noStrike" kern="1200" cap="none" spc="0" normalizeH="0" baseline="0" noProof="0" dirty="0">
              <a:ln>
                <a:noFill/>
              </a:ln>
              <a:solidFill>
                <a:srgbClr val="712917"/>
              </a:solidFill>
              <a:effectLst/>
              <a:uLnTx/>
              <a:uFillTx/>
              <a:latin typeface="Poppins"/>
              <a:ea typeface="Poppins"/>
              <a:cs typeface="Poppins"/>
              <a:sym typeface="Poppins"/>
              <a:rtl/>
            </a:endParaRPr>
          </a:p>
        </p:txBody>
      </p:sp>
      <p:pic>
        <p:nvPicPr>
          <p:cNvPr id="30" name="Picture 3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043559" y="4783804"/>
            <a:ext cx="4316353" cy="4316353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6454898">
            <a:off x="-1160477" y="-1628646"/>
            <a:ext cx="5235368" cy="4673756"/>
          </a:xfrm>
          <a:custGeom>
            <a:avLst/>
            <a:gdLst/>
            <a:ahLst/>
            <a:cxnLst/>
            <a:rect l="l" t="t" r="r" b="b"/>
            <a:pathLst>
              <a:path w="5235368" h="4673756">
                <a:moveTo>
                  <a:pt x="0" y="0"/>
                </a:moveTo>
                <a:lnTo>
                  <a:pt x="5235368" y="0"/>
                </a:lnTo>
                <a:lnTo>
                  <a:pt x="5235368" y="4673756"/>
                </a:lnTo>
                <a:lnTo>
                  <a:pt x="0" y="46737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4314611" flipH="1">
            <a:off x="-2779645" y="887190"/>
            <a:ext cx="4380716" cy="2874845"/>
          </a:xfrm>
          <a:custGeom>
            <a:avLst/>
            <a:gdLst/>
            <a:ahLst/>
            <a:cxnLst/>
            <a:rect l="l" t="t" r="r" b="b"/>
            <a:pathLst>
              <a:path w="4380716" h="2874845">
                <a:moveTo>
                  <a:pt x="4380716" y="0"/>
                </a:moveTo>
                <a:lnTo>
                  <a:pt x="0" y="0"/>
                </a:lnTo>
                <a:lnTo>
                  <a:pt x="0" y="2874845"/>
                </a:lnTo>
                <a:lnTo>
                  <a:pt x="4380716" y="2874845"/>
                </a:lnTo>
                <a:lnTo>
                  <a:pt x="4380716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2120880">
            <a:off x="-9790" y="-286849"/>
            <a:ext cx="1708695" cy="3058068"/>
          </a:xfrm>
          <a:custGeom>
            <a:avLst/>
            <a:gdLst/>
            <a:ahLst/>
            <a:cxnLst/>
            <a:rect l="l" t="t" r="r" b="b"/>
            <a:pathLst>
              <a:path w="1708695" h="3058068">
                <a:moveTo>
                  <a:pt x="0" y="0"/>
                </a:moveTo>
                <a:lnTo>
                  <a:pt x="1708696" y="0"/>
                </a:lnTo>
                <a:lnTo>
                  <a:pt x="1708696" y="3058068"/>
                </a:lnTo>
                <a:lnTo>
                  <a:pt x="0" y="305806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-1198042">
            <a:off x="2197413" y="73345"/>
            <a:ext cx="1317193" cy="1269774"/>
          </a:xfrm>
          <a:custGeom>
            <a:avLst/>
            <a:gdLst/>
            <a:ahLst/>
            <a:cxnLst/>
            <a:rect l="l" t="t" r="r" b="b"/>
            <a:pathLst>
              <a:path w="1317193" h="1269774">
                <a:moveTo>
                  <a:pt x="0" y="0"/>
                </a:moveTo>
                <a:lnTo>
                  <a:pt x="1317194" y="0"/>
                </a:lnTo>
                <a:lnTo>
                  <a:pt x="1317194" y="1269774"/>
                </a:lnTo>
                <a:lnTo>
                  <a:pt x="0" y="126977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776734">
            <a:off x="105557" y="2309189"/>
            <a:ext cx="687533" cy="1239543"/>
          </a:xfrm>
          <a:custGeom>
            <a:avLst/>
            <a:gdLst/>
            <a:ahLst/>
            <a:cxnLst/>
            <a:rect l="l" t="t" r="r" b="b"/>
            <a:pathLst>
              <a:path w="687533" h="1239543">
                <a:moveTo>
                  <a:pt x="0" y="0"/>
                </a:moveTo>
                <a:lnTo>
                  <a:pt x="687534" y="0"/>
                </a:lnTo>
                <a:lnTo>
                  <a:pt x="687534" y="1239544"/>
                </a:lnTo>
                <a:lnTo>
                  <a:pt x="0" y="123954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465936" y="9211008"/>
            <a:ext cx="18753936" cy="2151983"/>
            <a:chOff x="0" y="0"/>
            <a:chExt cx="4939308" cy="566777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939308" cy="566777"/>
            </a:xfrm>
            <a:custGeom>
              <a:avLst/>
              <a:gdLst/>
              <a:ahLst/>
              <a:cxnLst/>
              <a:rect l="l" t="t" r="r" b="b"/>
              <a:pathLst>
                <a:path w="4939308" h="566777">
                  <a:moveTo>
                    <a:pt x="0" y="0"/>
                  </a:moveTo>
                  <a:lnTo>
                    <a:pt x="4939308" y="0"/>
                  </a:lnTo>
                  <a:lnTo>
                    <a:pt x="4939308" y="566777"/>
                  </a:lnTo>
                  <a:lnTo>
                    <a:pt x="0" y="566777"/>
                  </a:lnTo>
                  <a:close/>
                </a:path>
              </a:pathLst>
            </a:custGeom>
            <a:solidFill>
              <a:srgbClr val="EC945A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4939308" cy="6048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Freeform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942760" y="3609992"/>
            <a:ext cx="5119731" cy="6584862"/>
          </a:xfrm>
          <a:custGeom>
            <a:avLst/>
            <a:gdLst/>
            <a:ahLst/>
            <a:cxnLst/>
            <a:rect l="l" t="t" r="r" b="b"/>
            <a:pathLst>
              <a:path w="5119731" h="6584862">
                <a:moveTo>
                  <a:pt x="0" y="0"/>
                </a:moveTo>
                <a:lnTo>
                  <a:pt x="5119731" y="0"/>
                </a:lnTo>
                <a:lnTo>
                  <a:pt x="5119731" y="6584863"/>
                </a:lnTo>
                <a:lnTo>
                  <a:pt x="0" y="658486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829684">
            <a:off x="673012" y="1784642"/>
            <a:ext cx="500372" cy="328578"/>
          </a:xfrm>
          <a:custGeom>
            <a:avLst/>
            <a:gdLst/>
            <a:ahLst/>
            <a:cxnLst/>
            <a:rect l="l" t="t" r="r" b="b"/>
            <a:pathLst>
              <a:path w="500372" h="328578">
                <a:moveTo>
                  <a:pt x="0" y="0"/>
                </a:moveTo>
                <a:lnTo>
                  <a:pt x="500372" y="0"/>
                </a:lnTo>
                <a:lnTo>
                  <a:pt x="500372" y="328577"/>
                </a:lnTo>
                <a:lnTo>
                  <a:pt x="0" y="32857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206164">
            <a:off x="2974821" y="-542814"/>
            <a:ext cx="619349" cy="678010"/>
          </a:xfrm>
          <a:custGeom>
            <a:avLst/>
            <a:gdLst/>
            <a:ahLst/>
            <a:cxnLst/>
            <a:rect l="l" t="t" r="r" b="b"/>
            <a:pathLst>
              <a:path w="619349" h="678010">
                <a:moveTo>
                  <a:pt x="0" y="0"/>
                </a:moveTo>
                <a:lnTo>
                  <a:pt x="619349" y="0"/>
                </a:lnTo>
                <a:lnTo>
                  <a:pt x="619349" y="678010"/>
                </a:lnTo>
                <a:lnTo>
                  <a:pt x="0" y="67801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3" name="Group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3088337" y="1028700"/>
            <a:ext cx="9138085" cy="12908433"/>
            <a:chOff x="0" y="0"/>
            <a:chExt cx="12184114" cy="17211244"/>
          </a:xfrm>
        </p:grpSpPr>
        <p:sp>
          <p:nvSpPr>
            <p:cNvPr id="14" name="Freeform 14"/>
            <p:cNvSpPr/>
            <p:nvPr/>
          </p:nvSpPr>
          <p:spPr>
            <a:xfrm rot="8542992">
              <a:off x="2721459" y="1703612"/>
              <a:ext cx="8071253" cy="7308152"/>
            </a:xfrm>
            <a:custGeom>
              <a:avLst/>
              <a:gdLst/>
              <a:ahLst/>
              <a:cxnLst/>
              <a:rect l="l" t="t" r="r" b="b"/>
              <a:pathLst>
                <a:path w="8071253" h="7308152">
                  <a:moveTo>
                    <a:pt x="0" y="0"/>
                  </a:moveTo>
                  <a:lnTo>
                    <a:pt x="8071253" y="0"/>
                  </a:lnTo>
                  <a:lnTo>
                    <a:pt x="8071253" y="7308152"/>
                  </a:lnTo>
                  <a:lnTo>
                    <a:pt x="0" y="73081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 rot="-6250016">
              <a:off x="489244" y="7983728"/>
              <a:ext cx="8869170" cy="7917750"/>
            </a:xfrm>
            <a:custGeom>
              <a:avLst/>
              <a:gdLst/>
              <a:ahLst/>
              <a:cxnLst/>
              <a:rect l="l" t="t" r="r" b="b"/>
              <a:pathLst>
                <a:path w="8869170" h="7917750">
                  <a:moveTo>
                    <a:pt x="0" y="0"/>
                  </a:moveTo>
                  <a:lnTo>
                    <a:pt x="8869170" y="0"/>
                  </a:lnTo>
                  <a:lnTo>
                    <a:pt x="8869170" y="7917750"/>
                  </a:lnTo>
                  <a:lnTo>
                    <a:pt x="0" y="79177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 rot="573187">
              <a:off x="5607391" y="4108076"/>
              <a:ext cx="1258393" cy="3195919"/>
            </a:xfrm>
            <a:custGeom>
              <a:avLst/>
              <a:gdLst/>
              <a:ahLst/>
              <a:cxnLst/>
              <a:rect l="l" t="t" r="r" b="b"/>
              <a:pathLst>
                <a:path w="1258393" h="3195919">
                  <a:moveTo>
                    <a:pt x="0" y="0"/>
                  </a:moveTo>
                  <a:lnTo>
                    <a:pt x="1258394" y="0"/>
                  </a:lnTo>
                  <a:lnTo>
                    <a:pt x="1258394" y="3195919"/>
                  </a:lnTo>
                  <a:lnTo>
                    <a:pt x="0" y="31959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 rot="-1059463">
              <a:off x="3887363" y="6485890"/>
              <a:ext cx="3222033" cy="4406199"/>
            </a:xfrm>
            <a:custGeom>
              <a:avLst/>
              <a:gdLst/>
              <a:ahLst/>
              <a:cxnLst/>
              <a:rect l="l" t="t" r="r" b="b"/>
              <a:pathLst>
                <a:path w="3222033" h="4406199">
                  <a:moveTo>
                    <a:pt x="0" y="0"/>
                  </a:moveTo>
                  <a:lnTo>
                    <a:pt x="3222033" y="0"/>
                  </a:lnTo>
                  <a:lnTo>
                    <a:pt x="3222033" y="4406198"/>
                  </a:lnTo>
                  <a:lnTo>
                    <a:pt x="0" y="44061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>
            <a:xfrm rot="-912841">
              <a:off x="3867986" y="9447471"/>
              <a:ext cx="2965860" cy="2535811"/>
            </a:xfrm>
            <a:custGeom>
              <a:avLst/>
              <a:gdLst/>
              <a:ahLst/>
              <a:cxnLst/>
              <a:rect l="l" t="t" r="r" b="b"/>
              <a:pathLst>
                <a:path w="2965860" h="2535811">
                  <a:moveTo>
                    <a:pt x="0" y="0"/>
                  </a:moveTo>
                  <a:lnTo>
                    <a:pt x="2965861" y="0"/>
                  </a:lnTo>
                  <a:lnTo>
                    <a:pt x="2965861" y="2535810"/>
                  </a:lnTo>
                  <a:lnTo>
                    <a:pt x="0" y="25358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9"/>
            <p:cNvSpPr/>
            <p:nvPr/>
          </p:nvSpPr>
          <p:spPr>
            <a:xfrm rot="1024981">
              <a:off x="4594783" y="2092670"/>
              <a:ext cx="1092819" cy="1969044"/>
            </a:xfrm>
            <a:custGeom>
              <a:avLst/>
              <a:gdLst/>
              <a:ahLst/>
              <a:cxnLst/>
              <a:rect l="l" t="t" r="r" b="b"/>
              <a:pathLst>
                <a:path w="1092819" h="1969044">
                  <a:moveTo>
                    <a:pt x="0" y="0"/>
                  </a:moveTo>
                  <a:lnTo>
                    <a:pt x="1092819" y="0"/>
                  </a:lnTo>
                  <a:lnTo>
                    <a:pt x="1092819" y="1969043"/>
                  </a:lnTo>
                  <a:lnTo>
                    <a:pt x="0" y="19690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20"/>
            <p:cNvSpPr/>
            <p:nvPr/>
          </p:nvSpPr>
          <p:spPr>
            <a:xfrm rot="2437137">
              <a:off x="3229241" y="2608474"/>
              <a:ext cx="1227480" cy="805533"/>
            </a:xfrm>
            <a:custGeom>
              <a:avLst/>
              <a:gdLst/>
              <a:ahLst/>
              <a:cxnLst/>
              <a:rect l="l" t="t" r="r" b="b"/>
              <a:pathLst>
                <a:path w="1227480" h="805533">
                  <a:moveTo>
                    <a:pt x="0" y="0"/>
                  </a:moveTo>
                  <a:lnTo>
                    <a:pt x="1227480" y="0"/>
                  </a:lnTo>
                  <a:lnTo>
                    <a:pt x="1227480" y="805534"/>
                  </a:lnTo>
                  <a:lnTo>
                    <a:pt x="0" y="8055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1"/>
            <p:cNvSpPr/>
            <p:nvPr/>
          </p:nvSpPr>
          <p:spPr>
            <a:xfrm rot="7376406">
              <a:off x="6084870" y="2080208"/>
              <a:ext cx="1227480" cy="805533"/>
            </a:xfrm>
            <a:custGeom>
              <a:avLst/>
              <a:gdLst/>
              <a:ahLst/>
              <a:cxnLst/>
              <a:rect l="l" t="t" r="r" b="b"/>
              <a:pathLst>
                <a:path w="1227480" h="805533">
                  <a:moveTo>
                    <a:pt x="0" y="0"/>
                  </a:moveTo>
                  <a:lnTo>
                    <a:pt x="1227480" y="0"/>
                  </a:lnTo>
                  <a:lnTo>
                    <a:pt x="1227480" y="805533"/>
                  </a:lnTo>
                  <a:lnTo>
                    <a:pt x="0" y="8055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2"/>
            <p:cNvSpPr/>
            <p:nvPr/>
          </p:nvSpPr>
          <p:spPr>
            <a:xfrm rot="2257638">
              <a:off x="4584861" y="4147823"/>
              <a:ext cx="615308" cy="652847"/>
            </a:xfrm>
            <a:custGeom>
              <a:avLst/>
              <a:gdLst/>
              <a:ahLst/>
              <a:cxnLst/>
              <a:rect l="l" t="t" r="r" b="b"/>
              <a:pathLst>
                <a:path w="615308" h="652847">
                  <a:moveTo>
                    <a:pt x="0" y="0"/>
                  </a:moveTo>
                  <a:lnTo>
                    <a:pt x="615308" y="0"/>
                  </a:lnTo>
                  <a:lnTo>
                    <a:pt x="615308" y="652847"/>
                  </a:lnTo>
                  <a:lnTo>
                    <a:pt x="0" y="6528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3"/>
            <p:cNvSpPr/>
            <p:nvPr/>
          </p:nvSpPr>
          <p:spPr>
            <a:xfrm rot="1137560">
              <a:off x="5776400" y="3217058"/>
              <a:ext cx="583496" cy="565991"/>
            </a:xfrm>
            <a:custGeom>
              <a:avLst/>
              <a:gdLst/>
              <a:ahLst/>
              <a:cxnLst/>
              <a:rect l="l" t="t" r="r" b="b"/>
              <a:pathLst>
                <a:path w="583496" h="565991">
                  <a:moveTo>
                    <a:pt x="0" y="0"/>
                  </a:moveTo>
                  <a:lnTo>
                    <a:pt x="583496" y="0"/>
                  </a:lnTo>
                  <a:lnTo>
                    <a:pt x="583496" y="565991"/>
                  </a:lnTo>
                  <a:lnTo>
                    <a:pt x="0" y="5659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4"/>
            <p:cNvSpPr/>
            <p:nvPr/>
          </p:nvSpPr>
          <p:spPr>
            <a:xfrm rot="5102942">
              <a:off x="4939199" y="5141992"/>
              <a:ext cx="583496" cy="565991"/>
            </a:xfrm>
            <a:custGeom>
              <a:avLst/>
              <a:gdLst/>
              <a:ahLst/>
              <a:cxnLst/>
              <a:rect l="l" t="t" r="r" b="b"/>
              <a:pathLst>
                <a:path w="583496" h="565991">
                  <a:moveTo>
                    <a:pt x="0" y="0"/>
                  </a:moveTo>
                  <a:lnTo>
                    <a:pt x="583496" y="0"/>
                  </a:lnTo>
                  <a:lnTo>
                    <a:pt x="583496" y="565991"/>
                  </a:lnTo>
                  <a:lnTo>
                    <a:pt x="0" y="5659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5"/>
            <p:cNvSpPr/>
            <p:nvPr/>
          </p:nvSpPr>
          <p:spPr>
            <a:xfrm rot="-10187954">
              <a:off x="5377190" y="4023308"/>
              <a:ext cx="583496" cy="565991"/>
            </a:xfrm>
            <a:custGeom>
              <a:avLst/>
              <a:gdLst/>
              <a:ahLst/>
              <a:cxnLst/>
              <a:rect l="l" t="t" r="r" b="b"/>
              <a:pathLst>
                <a:path w="583496" h="565991">
                  <a:moveTo>
                    <a:pt x="0" y="0"/>
                  </a:moveTo>
                  <a:lnTo>
                    <a:pt x="583496" y="0"/>
                  </a:lnTo>
                  <a:lnTo>
                    <a:pt x="583496" y="565991"/>
                  </a:lnTo>
                  <a:lnTo>
                    <a:pt x="0" y="5659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6" name="Freeform 2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411884" y="4733233"/>
            <a:ext cx="8676453" cy="4358917"/>
          </a:xfrm>
          <a:custGeom>
            <a:avLst/>
            <a:gdLst/>
            <a:ahLst/>
            <a:cxnLst/>
            <a:rect l="l" t="t" r="r" b="b"/>
            <a:pathLst>
              <a:path w="8676453" h="4358917">
                <a:moveTo>
                  <a:pt x="0" y="0"/>
                </a:moveTo>
                <a:lnTo>
                  <a:pt x="8676453" y="0"/>
                </a:lnTo>
                <a:lnTo>
                  <a:pt x="8676453" y="4358918"/>
                </a:lnTo>
                <a:lnTo>
                  <a:pt x="0" y="4358918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7" name="Picture 2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877235" y="4079660"/>
            <a:ext cx="4422204" cy="4422204"/>
          </a:xfrm>
          <a:prstGeom prst="rect">
            <a:avLst/>
          </a:prstGeom>
        </p:spPr>
      </p:pic>
      <p:sp>
        <p:nvSpPr>
          <p:cNvPr id="28" name="TextBox 28"/>
          <p:cNvSpPr txBox="1"/>
          <p:nvPr/>
        </p:nvSpPr>
        <p:spPr>
          <a:xfrm>
            <a:off x="-589287" y="1111894"/>
            <a:ext cx="13480408" cy="17214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1">
              <a:lnSpc>
                <a:spcPts val="6694"/>
              </a:lnSpc>
            </a:pPr>
            <a:r>
              <a:rPr lang="ar-EG" sz="6499" dirty="0">
                <a:solidFill>
                  <a:srgbClr val="68902B"/>
                </a:solidFill>
                <a:latin typeface="Fredoka"/>
                <a:ea typeface="Fredoka"/>
                <a:cs typeface="Fredoka"/>
                <a:sym typeface="Fredoka"/>
                <a:rtl/>
              </a:rPr>
              <a:t>... وغيرها الكثير!</a:t>
            </a:r>
          </a:p>
          <a:p>
            <a:pPr algn="l">
              <a:lnSpc>
                <a:spcPts val="6694"/>
              </a:lnSpc>
            </a:pPr>
            <a:endParaRPr lang="ar-EG" sz="6499" dirty="0">
              <a:solidFill>
                <a:srgbClr val="68902B"/>
              </a:solidFill>
              <a:latin typeface="Fredoka"/>
              <a:ea typeface="Fredoka"/>
              <a:cs typeface="Fredoka"/>
              <a:sym typeface="Fredoka"/>
              <a:rtl/>
            </a:endParaRPr>
          </a:p>
        </p:txBody>
      </p:sp>
      <p:sp>
        <p:nvSpPr>
          <p:cNvPr id="29" name="TextBox 29"/>
          <p:cNvSpPr txBox="1">
            <a:spLocks noGrp="1"/>
          </p:cNvSpPr>
          <p:nvPr>
            <p:ph type="title" idx="4294967295"/>
          </p:nvPr>
        </p:nvSpPr>
        <p:spPr>
          <a:xfrm>
            <a:off x="4176971" y="2114579"/>
            <a:ext cx="10758707" cy="2314576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ts val="608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sz="4199" b="1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  <a:rtl/>
              </a:rPr>
              <a:t>يمكنك الاطلاع على القائمة الكاملة للمواد المترجمة من وزارة الموارد الزراعية في ولاية ماساتشوستس على صفحة الويب هذه: 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4634840" y="-1936823"/>
            <a:ext cx="8337808" cy="10459726"/>
            <a:chOff x="0" y="0"/>
            <a:chExt cx="11117077" cy="13946302"/>
          </a:xfrm>
        </p:grpSpPr>
        <p:sp>
          <p:nvSpPr>
            <p:cNvPr id="3" name="Freeform 3"/>
            <p:cNvSpPr/>
            <p:nvPr/>
          </p:nvSpPr>
          <p:spPr>
            <a:xfrm rot="6322007">
              <a:off x="2233314" y="1287518"/>
              <a:ext cx="8358007" cy="7461421"/>
            </a:xfrm>
            <a:custGeom>
              <a:avLst/>
              <a:gdLst/>
              <a:ahLst/>
              <a:cxnLst/>
              <a:rect l="l" t="t" r="r" b="b"/>
              <a:pathLst>
                <a:path w="8358007" h="7461421">
                  <a:moveTo>
                    <a:pt x="0" y="0"/>
                  </a:moveTo>
                  <a:lnTo>
                    <a:pt x="8358008" y="0"/>
                  </a:lnTo>
                  <a:lnTo>
                    <a:pt x="8358008" y="7461421"/>
                  </a:lnTo>
                  <a:lnTo>
                    <a:pt x="0" y="74614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 rot="8542992">
              <a:off x="1311211" y="5453919"/>
              <a:ext cx="7606077" cy="6886957"/>
            </a:xfrm>
            <a:custGeom>
              <a:avLst/>
              <a:gdLst/>
              <a:ahLst/>
              <a:cxnLst/>
              <a:rect l="l" t="t" r="r" b="b"/>
              <a:pathLst>
                <a:path w="7606077" h="6886957">
                  <a:moveTo>
                    <a:pt x="0" y="0"/>
                  </a:moveTo>
                  <a:lnTo>
                    <a:pt x="7606076" y="0"/>
                  </a:lnTo>
                  <a:lnTo>
                    <a:pt x="7606076" y="6886956"/>
                  </a:lnTo>
                  <a:lnTo>
                    <a:pt x="0" y="68869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 rot="737532">
              <a:off x="5377128" y="5276016"/>
              <a:ext cx="1628274" cy="2203911"/>
            </a:xfrm>
            <a:custGeom>
              <a:avLst/>
              <a:gdLst/>
              <a:ahLst/>
              <a:cxnLst/>
              <a:rect l="l" t="t" r="r" b="b"/>
              <a:pathLst>
                <a:path w="1628274" h="2203911">
                  <a:moveTo>
                    <a:pt x="0" y="0"/>
                  </a:moveTo>
                  <a:lnTo>
                    <a:pt x="1628274" y="0"/>
                  </a:lnTo>
                  <a:lnTo>
                    <a:pt x="1628274" y="2203911"/>
                  </a:lnTo>
                  <a:lnTo>
                    <a:pt x="0" y="22039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 rot="-1233557">
              <a:off x="7743262" y="6968001"/>
              <a:ext cx="1673858" cy="1613599"/>
            </a:xfrm>
            <a:custGeom>
              <a:avLst/>
              <a:gdLst/>
              <a:ahLst/>
              <a:cxnLst/>
              <a:rect l="l" t="t" r="r" b="b"/>
              <a:pathLst>
                <a:path w="1673858" h="1613599">
                  <a:moveTo>
                    <a:pt x="0" y="0"/>
                  </a:moveTo>
                  <a:lnTo>
                    <a:pt x="1673858" y="0"/>
                  </a:lnTo>
                  <a:lnTo>
                    <a:pt x="1673858" y="1613599"/>
                  </a:lnTo>
                  <a:lnTo>
                    <a:pt x="0" y="16135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 rot="-1760898">
              <a:off x="5823472" y="3801816"/>
              <a:ext cx="1177692" cy="1468685"/>
            </a:xfrm>
            <a:custGeom>
              <a:avLst/>
              <a:gdLst/>
              <a:ahLst/>
              <a:cxnLst/>
              <a:rect l="l" t="t" r="r" b="b"/>
              <a:pathLst>
                <a:path w="1177692" h="1468685">
                  <a:moveTo>
                    <a:pt x="0" y="0"/>
                  </a:moveTo>
                  <a:lnTo>
                    <a:pt x="1177692" y="0"/>
                  </a:lnTo>
                  <a:lnTo>
                    <a:pt x="1177692" y="1468685"/>
                  </a:lnTo>
                  <a:lnTo>
                    <a:pt x="0" y="1468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 rot="-1023716">
              <a:off x="8042658" y="2881691"/>
              <a:ext cx="715687" cy="696900"/>
            </a:xfrm>
            <a:custGeom>
              <a:avLst/>
              <a:gdLst/>
              <a:ahLst/>
              <a:cxnLst/>
              <a:rect l="l" t="t" r="r" b="b"/>
              <a:pathLst>
                <a:path w="715687" h="696900">
                  <a:moveTo>
                    <a:pt x="0" y="0"/>
                  </a:moveTo>
                  <a:lnTo>
                    <a:pt x="715687" y="0"/>
                  </a:lnTo>
                  <a:lnTo>
                    <a:pt x="715687" y="696900"/>
                  </a:lnTo>
                  <a:lnTo>
                    <a:pt x="0" y="6969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 rot="-3655776">
              <a:off x="8083591" y="4187708"/>
              <a:ext cx="715687" cy="696900"/>
            </a:xfrm>
            <a:custGeom>
              <a:avLst/>
              <a:gdLst/>
              <a:ahLst/>
              <a:cxnLst/>
              <a:rect l="l" t="t" r="r" b="b"/>
              <a:pathLst>
                <a:path w="715687" h="696900">
                  <a:moveTo>
                    <a:pt x="0" y="0"/>
                  </a:moveTo>
                  <a:lnTo>
                    <a:pt x="715687" y="0"/>
                  </a:lnTo>
                  <a:lnTo>
                    <a:pt x="715687" y="696901"/>
                  </a:lnTo>
                  <a:lnTo>
                    <a:pt x="0" y="6969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 rot="6064190">
              <a:off x="4921264" y="3043798"/>
              <a:ext cx="715687" cy="696900"/>
            </a:xfrm>
            <a:custGeom>
              <a:avLst/>
              <a:gdLst/>
              <a:ahLst/>
              <a:cxnLst/>
              <a:rect l="l" t="t" r="r" b="b"/>
              <a:pathLst>
                <a:path w="715687" h="696900">
                  <a:moveTo>
                    <a:pt x="0" y="0"/>
                  </a:moveTo>
                  <a:lnTo>
                    <a:pt x="715688" y="0"/>
                  </a:lnTo>
                  <a:lnTo>
                    <a:pt x="715688" y="696901"/>
                  </a:lnTo>
                  <a:lnTo>
                    <a:pt x="0" y="6969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 rot="-6653761">
              <a:off x="7155394" y="3618521"/>
              <a:ext cx="715687" cy="696900"/>
            </a:xfrm>
            <a:custGeom>
              <a:avLst/>
              <a:gdLst/>
              <a:ahLst/>
              <a:cxnLst/>
              <a:rect l="l" t="t" r="r" b="b"/>
              <a:pathLst>
                <a:path w="715687" h="696900">
                  <a:moveTo>
                    <a:pt x="0" y="0"/>
                  </a:moveTo>
                  <a:lnTo>
                    <a:pt x="715687" y="0"/>
                  </a:lnTo>
                  <a:lnTo>
                    <a:pt x="715687" y="696900"/>
                  </a:lnTo>
                  <a:lnTo>
                    <a:pt x="0" y="6969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 rot="-2790955">
              <a:off x="9150794" y="2824830"/>
              <a:ext cx="755962" cy="961478"/>
            </a:xfrm>
            <a:custGeom>
              <a:avLst/>
              <a:gdLst/>
              <a:ahLst/>
              <a:cxnLst/>
              <a:rect l="l" t="t" r="r" b="b"/>
              <a:pathLst>
                <a:path w="755962" h="961478">
                  <a:moveTo>
                    <a:pt x="0" y="0"/>
                  </a:moveTo>
                  <a:lnTo>
                    <a:pt x="755963" y="0"/>
                  </a:lnTo>
                  <a:lnTo>
                    <a:pt x="755963" y="961479"/>
                  </a:lnTo>
                  <a:lnTo>
                    <a:pt x="0" y="9614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 rot="742188">
              <a:off x="2585500" y="7871815"/>
              <a:ext cx="6208566" cy="5473013"/>
            </a:xfrm>
            <a:custGeom>
              <a:avLst/>
              <a:gdLst/>
              <a:ahLst/>
              <a:cxnLst/>
              <a:rect l="l" t="t" r="r" b="b"/>
              <a:pathLst>
                <a:path w="6208566" h="5473013">
                  <a:moveTo>
                    <a:pt x="0" y="0"/>
                  </a:moveTo>
                  <a:lnTo>
                    <a:pt x="6208566" y="0"/>
                  </a:lnTo>
                  <a:lnTo>
                    <a:pt x="6208566" y="5473013"/>
                  </a:lnTo>
                  <a:lnTo>
                    <a:pt x="0" y="54730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 rot="2023592">
              <a:off x="6246876" y="8152334"/>
              <a:ext cx="715687" cy="696900"/>
            </a:xfrm>
            <a:custGeom>
              <a:avLst/>
              <a:gdLst/>
              <a:ahLst/>
              <a:cxnLst/>
              <a:rect l="l" t="t" r="r" b="b"/>
              <a:pathLst>
                <a:path w="715687" h="696900">
                  <a:moveTo>
                    <a:pt x="0" y="0"/>
                  </a:moveTo>
                  <a:lnTo>
                    <a:pt x="715687" y="0"/>
                  </a:lnTo>
                  <a:lnTo>
                    <a:pt x="715687" y="696900"/>
                  </a:lnTo>
                  <a:lnTo>
                    <a:pt x="0" y="6969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 rot="1753312">
              <a:off x="6704618" y="6485710"/>
              <a:ext cx="908072" cy="1628829"/>
            </a:xfrm>
            <a:custGeom>
              <a:avLst/>
              <a:gdLst/>
              <a:ahLst/>
              <a:cxnLst/>
              <a:rect l="l" t="t" r="r" b="b"/>
              <a:pathLst>
                <a:path w="908072" h="1628829">
                  <a:moveTo>
                    <a:pt x="0" y="0"/>
                  </a:moveTo>
                  <a:lnTo>
                    <a:pt x="908073" y="0"/>
                  </a:lnTo>
                  <a:lnTo>
                    <a:pt x="908073" y="1628830"/>
                  </a:lnTo>
                  <a:lnTo>
                    <a:pt x="0" y="16288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 rot="-7727320">
              <a:off x="6265220" y="2703118"/>
              <a:ext cx="755962" cy="961478"/>
            </a:xfrm>
            <a:custGeom>
              <a:avLst/>
              <a:gdLst/>
              <a:ahLst/>
              <a:cxnLst/>
              <a:rect l="l" t="t" r="r" b="b"/>
              <a:pathLst>
                <a:path w="755962" h="961478">
                  <a:moveTo>
                    <a:pt x="0" y="0"/>
                  </a:moveTo>
                  <a:lnTo>
                    <a:pt x="755962" y="0"/>
                  </a:lnTo>
                  <a:lnTo>
                    <a:pt x="755962" y="961479"/>
                  </a:lnTo>
                  <a:lnTo>
                    <a:pt x="0" y="9614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 rot="944995">
              <a:off x="4860193" y="4169936"/>
              <a:ext cx="755962" cy="961478"/>
            </a:xfrm>
            <a:custGeom>
              <a:avLst/>
              <a:gdLst/>
              <a:ahLst/>
              <a:cxnLst/>
              <a:rect l="l" t="t" r="r" b="b"/>
              <a:pathLst>
                <a:path w="755962" h="961478">
                  <a:moveTo>
                    <a:pt x="0" y="0"/>
                  </a:moveTo>
                  <a:lnTo>
                    <a:pt x="755963" y="0"/>
                  </a:lnTo>
                  <a:lnTo>
                    <a:pt x="755963" y="961478"/>
                  </a:lnTo>
                  <a:lnTo>
                    <a:pt x="0" y="9614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>
            <a:xfrm rot="8100000">
              <a:off x="4702865" y="5519863"/>
              <a:ext cx="715687" cy="696900"/>
            </a:xfrm>
            <a:custGeom>
              <a:avLst/>
              <a:gdLst/>
              <a:ahLst/>
              <a:cxnLst/>
              <a:rect l="l" t="t" r="r" b="b"/>
              <a:pathLst>
                <a:path w="715687" h="696900">
                  <a:moveTo>
                    <a:pt x="0" y="0"/>
                  </a:moveTo>
                  <a:lnTo>
                    <a:pt x="715687" y="0"/>
                  </a:lnTo>
                  <a:lnTo>
                    <a:pt x="715687" y="696900"/>
                  </a:lnTo>
                  <a:lnTo>
                    <a:pt x="0" y="6969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9" name="Group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465936" y="9211008"/>
            <a:ext cx="18753936" cy="2151983"/>
            <a:chOff x="0" y="0"/>
            <a:chExt cx="4939308" cy="566777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4939308" cy="566777"/>
            </a:xfrm>
            <a:custGeom>
              <a:avLst/>
              <a:gdLst/>
              <a:ahLst/>
              <a:cxnLst/>
              <a:rect l="l" t="t" r="r" b="b"/>
              <a:pathLst>
                <a:path w="4939308" h="566777">
                  <a:moveTo>
                    <a:pt x="0" y="0"/>
                  </a:moveTo>
                  <a:lnTo>
                    <a:pt x="4939308" y="0"/>
                  </a:lnTo>
                  <a:lnTo>
                    <a:pt x="4939308" y="566777"/>
                  </a:lnTo>
                  <a:lnTo>
                    <a:pt x="0" y="566777"/>
                  </a:lnTo>
                  <a:close/>
                </a:path>
              </a:pathLst>
            </a:custGeom>
            <a:solidFill>
              <a:srgbClr val="EC945A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4939308" cy="6048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2" name="Group 2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3718957" y="-105145"/>
            <a:ext cx="9138085" cy="12908433"/>
            <a:chOff x="0" y="0"/>
            <a:chExt cx="12184114" cy="17211244"/>
          </a:xfrm>
        </p:grpSpPr>
        <p:sp>
          <p:nvSpPr>
            <p:cNvPr id="23" name="Freeform 23"/>
            <p:cNvSpPr/>
            <p:nvPr/>
          </p:nvSpPr>
          <p:spPr>
            <a:xfrm rot="8542992">
              <a:off x="2721459" y="1703612"/>
              <a:ext cx="8071253" cy="7308152"/>
            </a:xfrm>
            <a:custGeom>
              <a:avLst/>
              <a:gdLst/>
              <a:ahLst/>
              <a:cxnLst/>
              <a:rect l="l" t="t" r="r" b="b"/>
              <a:pathLst>
                <a:path w="8071253" h="7308152">
                  <a:moveTo>
                    <a:pt x="0" y="0"/>
                  </a:moveTo>
                  <a:lnTo>
                    <a:pt x="8071253" y="0"/>
                  </a:lnTo>
                  <a:lnTo>
                    <a:pt x="8071253" y="7308152"/>
                  </a:lnTo>
                  <a:lnTo>
                    <a:pt x="0" y="73081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4"/>
            <p:cNvSpPr/>
            <p:nvPr/>
          </p:nvSpPr>
          <p:spPr>
            <a:xfrm rot="-6250016">
              <a:off x="489244" y="7983728"/>
              <a:ext cx="8869170" cy="7917750"/>
            </a:xfrm>
            <a:custGeom>
              <a:avLst/>
              <a:gdLst/>
              <a:ahLst/>
              <a:cxnLst/>
              <a:rect l="l" t="t" r="r" b="b"/>
              <a:pathLst>
                <a:path w="8869170" h="7917750">
                  <a:moveTo>
                    <a:pt x="0" y="0"/>
                  </a:moveTo>
                  <a:lnTo>
                    <a:pt x="8869170" y="0"/>
                  </a:lnTo>
                  <a:lnTo>
                    <a:pt x="8869170" y="7917750"/>
                  </a:lnTo>
                  <a:lnTo>
                    <a:pt x="0" y="79177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5"/>
            <p:cNvSpPr/>
            <p:nvPr/>
          </p:nvSpPr>
          <p:spPr>
            <a:xfrm rot="573187">
              <a:off x="5607391" y="4108076"/>
              <a:ext cx="1258393" cy="3195919"/>
            </a:xfrm>
            <a:custGeom>
              <a:avLst/>
              <a:gdLst/>
              <a:ahLst/>
              <a:cxnLst/>
              <a:rect l="l" t="t" r="r" b="b"/>
              <a:pathLst>
                <a:path w="1258393" h="3195919">
                  <a:moveTo>
                    <a:pt x="0" y="0"/>
                  </a:moveTo>
                  <a:lnTo>
                    <a:pt x="1258394" y="0"/>
                  </a:lnTo>
                  <a:lnTo>
                    <a:pt x="1258394" y="3195919"/>
                  </a:lnTo>
                  <a:lnTo>
                    <a:pt x="0" y="31959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6"/>
            <p:cNvSpPr/>
            <p:nvPr/>
          </p:nvSpPr>
          <p:spPr>
            <a:xfrm rot="-1059463">
              <a:off x="3887363" y="6485890"/>
              <a:ext cx="3222033" cy="4406199"/>
            </a:xfrm>
            <a:custGeom>
              <a:avLst/>
              <a:gdLst/>
              <a:ahLst/>
              <a:cxnLst/>
              <a:rect l="l" t="t" r="r" b="b"/>
              <a:pathLst>
                <a:path w="3222033" h="4406199">
                  <a:moveTo>
                    <a:pt x="0" y="0"/>
                  </a:moveTo>
                  <a:lnTo>
                    <a:pt x="3222033" y="0"/>
                  </a:lnTo>
                  <a:lnTo>
                    <a:pt x="3222033" y="4406198"/>
                  </a:lnTo>
                  <a:lnTo>
                    <a:pt x="0" y="44061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27"/>
            <p:cNvSpPr/>
            <p:nvPr/>
          </p:nvSpPr>
          <p:spPr>
            <a:xfrm rot="-912841">
              <a:off x="3064082" y="9088092"/>
              <a:ext cx="3933881" cy="3363468"/>
            </a:xfrm>
            <a:custGeom>
              <a:avLst/>
              <a:gdLst/>
              <a:ahLst/>
              <a:cxnLst/>
              <a:rect l="l" t="t" r="r" b="b"/>
              <a:pathLst>
                <a:path w="3933881" h="3363468">
                  <a:moveTo>
                    <a:pt x="0" y="0"/>
                  </a:moveTo>
                  <a:lnTo>
                    <a:pt x="3933881" y="0"/>
                  </a:lnTo>
                  <a:lnTo>
                    <a:pt x="3933881" y="3363468"/>
                  </a:lnTo>
                  <a:lnTo>
                    <a:pt x="0" y="33634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28"/>
            <p:cNvSpPr/>
            <p:nvPr/>
          </p:nvSpPr>
          <p:spPr>
            <a:xfrm rot="1024981">
              <a:off x="4594783" y="2092670"/>
              <a:ext cx="1092819" cy="1969044"/>
            </a:xfrm>
            <a:custGeom>
              <a:avLst/>
              <a:gdLst/>
              <a:ahLst/>
              <a:cxnLst/>
              <a:rect l="l" t="t" r="r" b="b"/>
              <a:pathLst>
                <a:path w="1092819" h="1969044">
                  <a:moveTo>
                    <a:pt x="0" y="0"/>
                  </a:moveTo>
                  <a:lnTo>
                    <a:pt x="1092819" y="0"/>
                  </a:lnTo>
                  <a:lnTo>
                    <a:pt x="1092819" y="1969043"/>
                  </a:lnTo>
                  <a:lnTo>
                    <a:pt x="0" y="19690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29"/>
            <p:cNvSpPr/>
            <p:nvPr/>
          </p:nvSpPr>
          <p:spPr>
            <a:xfrm rot="2437137">
              <a:off x="3229241" y="2608474"/>
              <a:ext cx="1227480" cy="805533"/>
            </a:xfrm>
            <a:custGeom>
              <a:avLst/>
              <a:gdLst/>
              <a:ahLst/>
              <a:cxnLst/>
              <a:rect l="l" t="t" r="r" b="b"/>
              <a:pathLst>
                <a:path w="1227480" h="805533">
                  <a:moveTo>
                    <a:pt x="0" y="0"/>
                  </a:moveTo>
                  <a:lnTo>
                    <a:pt x="1227480" y="0"/>
                  </a:lnTo>
                  <a:lnTo>
                    <a:pt x="1227480" y="805534"/>
                  </a:lnTo>
                  <a:lnTo>
                    <a:pt x="0" y="8055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30"/>
            <p:cNvSpPr/>
            <p:nvPr/>
          </p:nvSpPr>
          <p:spPr>
            <a:xfrm rot="7376406">
              <a:off x="6084870" y="2080208"/>
              <a:ext cx="1227480" cy="805533"/>
            </a:xfrm>
            <a:custGeom>
              <a:avLst/>
              <a:gdLst/>
              <a:ahLst/>
              <a:cxnLst/>
              <a:rect l="l" t="t" r="r" b="b"/>
              <a:pathLst>
                <a:path w="1227480" h="805533">
                  <a:moveTo>
                    <a:pt x="0" y="0"/>
                  </a:moveTo>
                  <a:lnTo>
                    <a:pt x="1227480" y="0"/>
                  </a:lnTo>
                  <a:lnTo>
                    <a:pt x="1227480" y="805533"/>
                  </a:lnTo>
                  <a:lnTo>
                    <a:pt x="0" y="8055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31"/>
            <p:cNvSpPr/>
            <p:nvPr/>
          </p:nvSpPr>
          <p:spPr>
            <a:xfrm rot="2257638">
              <a:off x="4584861" y="4147823"/>
              <a:ext cx="615308" cy="652847"/>
            </a:xfrm>
            <a:custGeom>
              <a:avLst/>
              <a:gdLst/>
              <a:ahLst/>
              <a:cxnLst/>
              <a:rect l="l" t="t" r="r" b="b"/>
              <a:pathLst>
                <a:path w="615308" h="652847">
                  <a:moveTo>
                    <a:pt x="0" y="0"/>
                  </a:moveTo>
                  <a:lnTo>
                    <a:pt x="615308" y="0"/>
                  </a:lnTo>
                  <a:lnTo>
                    <a:pt x="615308" y="652847"/>
                  </a:lnTo>
                  <a:lnTo>
                    <a:pt x="0" y="6528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Freeform 32"/>
            <p:cNvSpPr/>
            <p:nvPr/>
          </p:nvSpPr>
          <p:spPr>
            <a:xfrm rot="1137560">
              <a:off x="5776400" y="3217058"/>
              <a:ext cx="583496" cy="565991"/>
            </a:xfrm>
            <a:custGeom>
              <a:avLst/>
              <a:gdLst/>
              <a:ahLst/>
              <a:cxnLst/>
              <a:rect l="l" t="t" r="r" b="b"/>
              <a:pathLst>
                <a:path w="583496" h="565991">
                  <a:moveTo>
                    <a:pt x="0" y="0"/>
                  </a:moveTo>
                  <a:lnTo>
                    <a:pt x="583496" y="0"/>
                  </a:lnTo>
                  <a:lnTo>
                    <a:pt x="583496" y="565991"/>
                  </a:lnTo>
                  <a:lnTo>
                    <a:pt x="0" y="5659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33"/>
            <p:cNvSpPr/>
            <p:nvPr/>
          </p:nvSpPr>
          <p:spPr>
            <a:xfrm rot="5102942">
              <a:off x="4939199" y="5141992"/>
              <a:ext cx="583496" cy="565991"/>
            </a:xfrm>
            <a:custGeom>
              <a:avLst/>
              <a:gdLst/>
              <a:ahLst/>
              <a:cxnLst/>
              <a:rect l="l" t="t" r="r" b="b"/>
              <a:pathLst>
                <a:path w="583496" h="565991">
                  <a:moveTo>
                    <a:pt x="0" y="0"/>
                  </a:moveTo>
                  <a:lnTo>
                    <a:pt x="583496" y="0"/>
                  </a:lnTo>
                  <a:lnTo>
                    <a:pt x="583496" y="565991"/>
                  </a:lnTo>
                  <a:lnTo>
                    <a:pt x="0" y="5659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Freeform 34"/>
            <p:cNvSpPr/>
            <p:nvPr/>
          </p:nvSpPr>
          <p:spPr>
            <a:xfrm rot="-10187954">
              <a:off x="5377190" y="4023308"/>
              <a:ext cx="583496" cy="565991"/>
            </a:xfrm>
            <a:custGeom>
              <a:avLst/>
              <a:gdLst/>
              <a:ahLst/>
              <a:cxnLst/>
              <a:rect l="l" t="t" r="r" b="b"/>
              <a:pathLst>
                <a:path w="583496" h="565991">
                  <a:moveTo>
                    <a:pt x="0" y="0"/>
                  </a:moveTo>
                  <a:lnTo>
                    <a:pt x="583496" y="0"/>
                  </a:lnTo>
                  <a:lnTo>
                    <a:pt x="583496" y="565991"/>
                  </a:lnTo>
                  <a:lnTo>
                    <a:pt x="0" y="5659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5" name="Freeform 3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>
            <a:off x="13718957" y="3525379"/>
            <a:ext cx="3034277" cy="6761621"/>
          </a:xfrm>
          <a:custGeom>
            <a:avLst/>
            <a:gdLst/>
            <a:ahLst/>
            <a:cxnLst/>
            <a:rect l="l" t="t" r="r" b="b"/>
            <a:pathLst>
              <a:path w="3034277" h="6761621">
                <a:moveTo>
                  <a:pt x="3034278" y="0"/>
                </a:moveTo>
                <a:lnTo>
                  <a:pt x="0" y="0"/>
                </a:lnTo>
                <a:lnTo>
                  <a:pt x="0" y="6761621"/>
                </a:lnTo>
                <a:lnTo>
                  <a:pt x="3034278" y="6761621"/>
                </a:lnTo>
                <a:lnTo>
                  <a:pt x="3034278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6" name="Group 3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676859" y="2334643"/>
            <a:ext cx="10468347" cy="2528956"/>
            <a:chOff x="0" y="0"/>
            <a:chExt cx="2757095" cy="666062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2757095" cy="666062"/>
            </a:xfrm>
            <a:custGeom>
              <a:avLst/>
              <a:gdLst/>
              <a:ahLst/>
              <a:cxnLst/>
              <a:rect l="l" t="t" r="r" b="b"/>
              <a:pathLst>
                <a:path w="2757095" h="666062">
                  <a:moveTo>
                    <a:pt x="42155" y="0"/>
                  </a:moveTo>
                  <a:lnTo>
                    <a:pt x="2714941" y="0"/>
                  </a:lnTo>
                  <a:cubicBezTo>
                    <a:pt x="2726121" y="0"/>
                    <a:pt x="2736843" y="4441"/>
                    <a:pt x="2744749" y="12347"/>
                  </a:cubicBezTo>
                  <a:cubicBezTo>
                    <a:pt x="2752654" y="20252"/>
                    <a:pt x="2757095" y="30975"/>
                    <a:pt x="2757095" y="42155"/>
                  </a:cubicBezTo>
                  <a:lnTo>
                    <a:pt x="2757095" y="623908"/>
                  </a:lnTo>
                  <a:cubicBezTo>
                    <a:pt x="2757095" y="635088"/>
                    <a:pt x="2752654" y="645810"/>
                    <a:pt x="2744749" y="653716"/>
                  </a:cubicBezTo>
                  <a:cubicBezTo>
                    <a:pt x="2736843" y="661621"/>
                    <a:pt x="2726121" y="666062"/>
                    <a:pt x="2714941" y="666062"/>
                  </a:cubicBezTo>
                  <a:lnTo>
                    <a:pt x="42155" y="666062"/>
                  </a:lnTo>
                  <a:cubicBezTo>
                    <a:pt x="30975" y="666062"/>
                    <a:pt x="20252" y="661621"/>
                    <a:pt x="12347" y="653716"/>
                  </a:cubicBezTo>
                  <a:cubicBezTo>
                    <a:pt x="4441" y="645810"/>
                    <a:pt x="0" y="635088"/>
                    <a:pt x="0" y="623908"/>
                  </a:cubicBezTo>
                  <a:lnTo>
                    <a:pt x="0" y="42155"/>
                  </a:lnTo>
                  <a:cubicBezTo>
                    <a:pt x="0" y="30975"/>
                    <a:pt x="4441" y="20252"/>
                    <a:pt x="12347" y="12347"/>
                  </a:cubicBezTo>
                  <a:cubicBezTo>
                    <a:pt x="20252" y="4441"/>
                    <a:pt x="30975" y="0"/>
                    <a:pt x="42155" y="0"/>
                  </a:cubicBezTo>
                  <a:close/>
                </a:path>
              </a:pathLst>
            </a:custGeom>
            <a:solidFill>
              <a:srgbClr val="00806C"/>
            </a:solidFill>
            <a:ln w="1905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TextBox 38"/>
            <p:cNvSpPr txBox="1"/>
            <p:nvPr/>
          </p:nvSpPr>
          <p:spPr>
            <a:xfrm>
              <a:off x="0" y="-66675"/>
              <a:ext cx="2757095" cy="732737"/>
            </a:xfrm>
            <a:prstGeom prst="rect">
              <a:avLst/>
            </a:prstGeom>
          </p:spPr>
          <p:txBody>
            <a:bodyPr lIns="127000" tIns="127000" rIns="127000" bIns="127000" rtlCol="0" anchor="ctr"/>
            <a:lstStyle/>
            <a:p>
              <a:pPr algn="ctr" rtl="1">
                <a:lnSpc>
                  <a:spcPts val="4549"/>
                </a:lnSpc>
              </a:pPr>
              <a:r>
                <a:rPr lang="ar-EG" sz="3499" spc="34">
                  <a:solidFill>
                    <a:srgbClr val="D2E3C3"/>
                  </a:solidFill>
                  <a:latin typeface="Poppins"/>
                  <a:ea typeface="Poppins"/>
                  <a:cs typeface="Poppins"/>
                  <a:sym typeface="Poppins"/>
                  <a:rtl/>
                </a:rPr>
                <a:t>الأمر التنفيذي رقم </a:t>
              </a:r>
              <a:r>
                <a:rPr lang="en-US" sz="3499" spc="34">
                  <a:solidFill>
                    <a:srgbClr val="D2E3C3"/>
                  </a:solidFill>
                  <a:latin typeface="Poppins"/>
                  <a:ea typeface="Poppins"/>
                  <a:cs typeface="Poppins"/>
                  <a:sym typeface="Poppins"/>
                </a:rPr>
                <a:t>615</a:t>
              </a:r>
              <a:r>
                <a:rPr lang="ar-EG" sz="3499" spc="34">
                  <a:solidFill>
                    <a:srgbClr val="D2E3C3"/>
                  </a:solidFill>
                  <a:latin typeface="Poppins"/>
                  <a:ea typeface="Poppins"/>
                  <a:cs typeface="Poppins"/>
                  <a:sym typeface="Poppins"/>
                  <a:rtl/>
                </a:rPr>
                <a:t> لزيادة الوصول إلى اللغة عبر وكالات الدولة يتطلب منا تقديم خطة الوصول إلى اللغة إلى مكتب الوصول والفرصة</a:t>
              </a:r>
            </a:p>
          </p:txBody>
        </p:sp>
      </p:grpSp>
      <p:sp>
        <p:nvSpPr>
          <p:cNvPr id="39" name="Freeform 3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-4474578">
            <a:off x="2173597" y="4672457"/>
            <a:ext cx="1273089" cy="942086"/>
          </a:xfrm>
          <a:custGeom>
            <a:avLst/>
            <a:gdLst/>
            <a:ahLst/>
            <a:cxnLst/>
            <a:rect l="l" t="t" r="r" b="b"/>
            <a:pathLst>
              <a:path w="1273089" h="942086">
                <a:moveTo>
                  <a:pt x="0" y="0"/>
                </a:moveTo>
                <a:lnTo>
                  <a:pt x="1273088" y="0"/>
                </a:lnTo>
                <a:lnTo>
                  <a:pt x="1273088" y="942086"/>
                </a:lnTo>
                <a:lnTo>
                  <a:pt x="0" y="942086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0" name="TextBox 40"/>
          <p:cNvSpPr txBox="1">
            <a:spLocks noGrp="1"/>
          </p:cNvSpPr>
          <p:nvPr>
            <p:ph type="title" idx="4294967295"/>
          </p:nvPr>
        </p:nvSpPr>
        <p:spPr>
          <a:xfrm>
            <a:off x="2833566" y="350397"/>
            <a:ext cx="12154932" cy="172148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ts val="669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  <a:rtl/>
              </a:rPr>
              <a:t>كيف تتم محاسبة وزارة الموارد الزراعية في ولاية ماساتشوستس؟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2186771" y="5290033"/>
            <a:ext cx="7669755" cy="3581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1">
              <a:lnSpc>
                <a:spcPts val="5654"/>
              </a:lnSpc>
            </a:pPr>
            <a:r>
              <a:rPr lang="ar-EG" sz="3899" i="1">
                <a:solidFill>
                  <a:srgbClr val="712917"/>
                </a:solidFill>
                <a:latin typeface="Poppins Italics"/>
                <a:ea typeface="Poppins Italics"/>
                <a:cs typeface="Poppins Italics"/>
                <a:sym typeface="Poppins Italics"/>
                <a:rtl/>
              </a:rPr>
              <a:t>ردًا على ذلك، أنشأت وزارة الموارد الزراعية في ماساتشوستس خطة الوصول إلى اللغة التالية: </a:t>
            </a:r>
          </a:p>
          <a:p>
            <a:pPr algn="l">
              <a:lnSpc>
                <a:spcPts val="5654"/>
              </a:lnSpc>
            </a:pPr>
            <a:r>
              <a:rPr lang="en-US" sz="3899" i="1" u="sng">
                <a:solidFill>
                  <a:srgbClr val="000000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mass.gov/doc/mdar-language-access-plan</a:t>
            </a:r>
          </a:p>
        </p:txBody>
      </p:sp>
      <p:pic>
        <p:nvPicPr>
          <p:cNvPr id="42" name="Picture 4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917130" y="6229272"/>
            <a:ext cx="4010933" cy="4010933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465936" y="8856284"/>
            <a:ext cx="18753936" cy="2151983"/>
            <a:chOff x="0" y="0"/>
            <a:chExt cx="4939308" cy="56677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39308" cy="566777"/>
            </a:xfrm>
            <a:custGeom>
              <a:avLst/>
              <a:gdLst/>
              <a:ahLst/>
              <a:cxnLst/>
              <a:rect l="l" t="t" r="r" b="b"/>
              <a:pathLst>
                <a:path w="4939308" h="566777">
                  <a:moveTo>
                    <a:pt x="0" y="0"/>
                  </a:moveTo>
                  <a:lnTo>
                    <a:pt x="4939308" y="0"/>
                  </a:lnTo>
                  <a:lnTo>
                    <a:pt x="4939308" y="566777"/>
                  </a:lnTo>
                  <a:lnTo>
                    <a:pt x="0" y="566777"/>
                  </a:lnTo>
                  <a:close/>
                </a:path>
              </a:pathLst>
            </a:custGeom>
            <a:solidFill>
              <a:srgbClr val="EC945A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939308" cy="6048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3636958" y="2322961"/>
            <a:ext cx="7020857" cy="9842880"/>
            <a:chOff x="0" y="0"/>
            <a:chExt cx="9361142" cy="13123840"/>
          </a:xfrm>
        </p:grpSpPr>
        <p:sp>
          <p:nvSpPr>
            <p:cNvPr id="6" name="Freeform 6"/>
            <p:cNvSpPr/>
            <p:nvPr/>
          </p:nvSpPr>
          <p:spPr>
            <a:xfrm rot="-4223576">
              <a:off x="616137" y="5674561"/>
              <a:ext cx="6980491" cy="6231675"/>
            </a:xfrm>
            <a:custGeom>
              <a:avLst/>
              <a:gdLst/>
              <a:ahLst/>
              <a:cxnLst/>
              <a:rect l="l" t="t" r="r" b="b"/>
              <a:pathLst>
                <a:path w="6980491" h="6231675">
                  <a:moveTo>
                    <a:pt x="0" y="0"/>
                  </a:moveTo>
                  <a:lnTo>
                    <a:pt x="6980491" y="0"/>
                  </a:lnTo>
                  <a:lnTo>
                    <a:pt x="6980491" y="6231674"/>
                  </a:lnTo>
                  <a:lnTo>
                    <a:pt x="0" y="62316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 rot="4126251" flipV="1">
              <a:off x="3596658" y="3457556"/>
              <a:ext cx="5840955" cy="3833127"/>
            </a:xfrm>
            <a:custGeom>
              <a:avLst/>
              <a:gdLst/>
              <a:ahLst/>
              <a:cxnLst/>
              <a:rect l="l" t="t" r="r" b="b"/>
              <a:pathLst>
                <a:path w="5840955" h="3833127">
                  <a:moveTo>
                    <a:pt x="0" y="3833127"/>
                  </a:moveTo>
                  <a:lnTo>
                    <a:pt x="5840955" y="3833127"/>
                  </a:lnTo>
                  <a:lnTo>
                    <a:pt x="5840955" y="0"/>
                  </a:lnTo>
                  <a:lnTo>
                    <a:pt x="0" y="0"/>
                  </a:lnTo>
                  <a:lnTo>
                    <a:pt x="0" y="3833127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 rot="330495">
              <a:off x="2893288" y="7616611"/>
              <a:ext cx="2708816" cy="3261015"/>
            </a:xfrm>
            <a:custGeom>
              <a:avLst/>
              <a:gdLst/>
              <a:ahLst/>
              <a:cxnLst/>
              <a:rect l="l" t="t" r="r" b="b"/>
              <a:pathLst>
                <a:path w="2708816" h="3261015">
                  <a:moveTo>
                    <a:pt x="0" y="0"/>
                  </a:moveTo>
                  <a:lnTo>
                    <a:pt x="2708816" y="0"/>
                  </a:lnTo>
                  <a:lnTo>
                    <a:pt x="2708816" y="3261014"/>
                  </a:lnTo>
                  <a:lnTo>
                    <a:pt x="0" y="32610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 rot="-1289243" flipH="1">
              <a:off x="4456961" y="233285"/>
              <a:ext cx="1928190" cy="3449113"/>
            </a:xfrm>
            <a:custGeom>
              <a:avLst/>
              <a:gdLst/>
              <a:ahLst/>
              <a:cxnLst/>
              <a:rect l="l" t="t" r="r" b="b"/>
              <a:pathLst>
                <a:path w="1928190" h="3449113">
                  <a:moveTo>
                    <a:pt x="1928190" y="0"/>
                  </a:moveTo>
                  <a:lnTo>
                    <a:pt x="0" y="0"/>
                  </a:lnTo>
                  <a:lnTo>
                    <a:pt x="0" y="3449112"/>
                  </a:lnTo>
                  <a:lnTo>
                    <a:pt x="1928190" y="3449112"/>
                  </a:lnTo>
                  <a:lnTo>
                    <a:pt x="192819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 rot="904354">
              <a:off x="3946998" y="2866511"/>
              <a:ext cx="1439884" cy="1568595"/>
            </a:xfrm>
            <a:custGeom>
              <a:avLst/>
              <a:gdLst/>
              <a:ahLst/>
              <a:cxnLst/>
              <a:rect l="l" t="t" r="r" b="b"/>
              <a:pathLst>
                <a:path w="1439884" h="1568595">
                  <a:moveTo>
                    <a:pt x="0" y="0"/>
                  </a:moveTo>
                  <a:lnTo>
                    <a:pt x="1439885" y="0"/>
                  </a:lnTo>
                  <a:lnTo>
                    <a:pt x="1439885" y="1568595"/>
                  </a:lnTo>
                  <a:lnTo>
                    <a:pt x="0" y="15685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 rot="7376262">
              <a:off x="5276524" y="3705573"/>
              <a:ext cx="925818" cy="607954"/>
            </a:xfrm>
            <a:custGeom>
              <a:avLst/>
              <a:gdLst/>
              <a:ahLst/>
              <a:cxnLst/>
              <a:rect l="l" t="t" r="r" b="b"/>
              <a:pathLst>
                <a:path w="925818" h="607954">
                  <a:moveTo>
                    <a:pt x="0" y="0"/>
                  </a:moveTo>
                  <a:lnTo>
                    <a:pt x="925818" y="0"/>
                  </a:lnTo>
                  <a:lnTo>
                    <a:pt x="925818" y="607954"/>
                  </a:lnTo>
                  <a:lnTo>
                    <a:pt x="0" y="6079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 rot="1990099">
              <a:off x="3942753" y="4907855"/>
              <a:ext cx="1479529" cy="1426266"/>
            </a:xfrm>
            <a:custGeom>
              <a:avLst/>
              <a:gdLst/>
              <a:ahLst/>
              <a:cxnLst/>
              <a:rect l="l" t="t" r="r" b="b"/>
              <a:pathLst>
                <a:path w="1479529" h="1426266">
                  <a:moveTo>
                    <a:pt x="0" y="0"/>
                  </a:moveTo>
                  <a:lnTo>
                    <a:pt x="1479529" y="0"/>
                  </a:lnTo>
                  <a:lnTo>
                    <a:pt x="1479529" y="1426267"/>
                  </a:lnTo>
                  <a:lnTo>
                    <a:pt x="0" y="14262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 rot="-1696908">
              <a:off x="5353287" y="6191078"/>
              <a:ext cx="677238" cy="1215140"/>
            </a:xfrm>
            <a:custGeom>
              <a:avLst/>
              <a:gdLst/>
              <a:ahLst/>
              <a:cxnLst/>
              <a:rect l="l" t="t" r="r" b="b"/>
              <a:pathLst>
                <a:path w="677238" h="1215140">
                  <a:moveTo>
                    <a:pt x="0" y="0"/>
                  </a:moveTo>
                  <a:lnTo>
                    <a:pt x="677238" y="0"/>
                  </a:lnTo>
                  <a:lnTo>
                    <a:pt x="677238" y="1215139"/>
                  </a:lnTo>
                  <a:lnTo>
                    <a:pt x="0" y="12151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 rot="-1142799">
              <a:off x="5492352" y="4814736"/>
              <a:ext cx="411849" cy="506034"/>
            </a:xfrm>
            <a:custGeom>
              <a:avLst/>
              <a:gdLst/>
              <a:ahLst/>
              <a:cxnLst/>
              <a:rect l="l" t="t" r="r" b="b"/>
              <a:pathLst>
                <a:path w="411849" h="506034">
                  <a:moveTo>
                    <a:pt x="0" y="0"/>
                  </a:moveTo>
                  <a:lnTo>
                    <a:pt x="411849" y="0"/>
                  </a:lnTo>
                  <a:lnTo>
                    <a:pt x="411849" y="506034"/>
                  </a:lnTo>
                  <a:lnTo>
                    <a:pt x="0" y="5060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 rot="2700000">
              <a:off x="5546437" y="5485625"/>
              <a:ext cx="411849" cy="506034"/>
            </a:xfrm>
            <a:custGeom>
              <a:avLst/>
              <a:gdLst/>
              <a:ahLst/>
              <a:cxnLst/>
              <a:rect l="l" t="t" r="r" b="b"/>
              <a:pathLst>
                <a:path w="411849" h="506034">
                  <a:moveTo>
                    <a:pt x="0" y="0"/>
                  </a:moveTo>
                  <a:lnTo>
                    <a:pt x="411849" y="0"/>
                  </a:lnTo>
                  <a:lnTo>
                    <a:pt x="411849" y="506034"/>
                  </a:lnTo>
                  <a:lnTo>
                    <a:pt x="0" y="5060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 rot="-1915417">
              <a:off x="4796341" y="4322992"/>
              <a:ext cx="507079" cy="493895"/>
            </a:xfrm>
            <a:custGeom>
              <a:avLst/>
              <a:gdLst/>
              <a:ahLst/>
              <a:cxnLst/>
              <a:rect l="l" t="t" r="r" b="b"/>
              <a:pathLst>
                <a:path w="507079" h="493895">
                  <a:moveTo>
                    <a:pt x="0" y="0"/>
                  </a:moveTo>
                  <a:lnTo>
                    <a:pt x="507079" y="0"/>
                  </a:lnTo>
                  <a:lnTo>
                    <a:pt x="507079" y="493895"/>
                  </a:lnTo>
                  <a:lnTo>
                    <a:pt x="0" y="4938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 rot="3481083">
              <a:off x="4852297" y="6960673"/>
              <a:ext cx="507079" cy="493895"/>
            </a:xfrm>
            <a:custGeom>
              <a:avLst/>
              <a:gdLst/>
              <a:ahLst/>
              <a:cxnLst/>
              <a:rect l="l" t="t" r="r" b="b"/>
              <a:pathLst>
                <a:path w="507079" h="493895">
                  <a:moveTo>
                    <a:pt x="0" y="0"/>
                  </a:moveTo>
                  <a:lnTo>
                    <a:pt x="507079" y="0"/>
                  </a:lnTo>
                  <a:lnTo>
                    <a:pt x="507079" y="493895"/>
                  </a:lnTo>
                  <a:lnTo>
                    <a:pt x="0" y="4938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>
            <a:xfrm rot="683805">
              <a:off x="1123578" y="9247118"/>
              <a:ext cx="1721053" cy="1439196"/>
            </a:xfrm>
            <a:custGeom>
              <a:avLst/>
              <a:gdLst/>
              <a:ahLst/>
              <a:cxnLst/>
              <a:rect l="l" t="t" r="r" b="b"/>
              <a:pathLst>
                <a:path w="1721053" h="1439196">
                  <a:moveTo>
                    <a:pt x="0" y="0"/>
                  </a:moveTo>
                  <a:lnTo>
                    <a:pt x="1721053" y="0"/>
                  </a:lnTo>
                  <a:lnTo>
                    <a:pt x="1721053" y="1439196"/>
                  </a:lnTo>
                  <a:lnTo>
                    <a:pt x="0" y="14391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9" name="Group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2444940" y="-1685341"/>
            <a:ext cx="6893866" cy="8508010"/>
            <a:chOff x="0" y="0"/>
            <a:chExt cx="9191822" cy="11344013"/>
          </a:xfrm>
        </p:grpSpPr>
        <p:sp>
          <p:nvSpPr>
            <p:cNvPr id="20" name="Freeform 20"/>
            <p:cNvSpPr/>
            <p:nvPr/>
          </p:nvSpPr>
          <p:spPr>
            <a:xfrm rot="6454898">
              <a:off x="1677008" y="1152554"/>
              <a:ext cx="6980491" cy="6231675"/>
            </a:xfrm>
            <a:custGeom>
              <a:avLst/>
              <a:gdLst/>
              <a:ahLst/>
              <a:cxnLst/>
              <a:rect l="l" t="t" r="r" b="b"/>
              <a:pathLst>
                <a:path w="6980491" h="6231675">
                  <a:moveTo>
                    <a:pt x="0" y="0"/>
                  </a:moveTo>
                  <a:lnTo>
                    <a:pt x="6980491" y="0"/>
                  </a:lnTo>
                  <a:lnTo>
                    <a:pt x="6980491" y="6231675"/>
                  </a:lnTo>
                  <a:lnTo>
                    <a:pt x="0" y="6231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1"/>
            <p:cNvSpPr/>
            <p:nvPr/>
          </p:nvSpPr>
          <p:spPr>
            <a:xfrm rot="4314611" flipH="1">
              <a:off x="-191818" y="6030821"/>
              <a:ext cx="5840955" cy="3833127"/>
            </a:xfrm>
            <a:custGeom>
              <a:avLst/>
              <a:gdLst/>
              <a:ahLst/>
              <a:cxnLst/>
              <a:rect l="l" t="t" r="r" b="b"/>
              <a:pathLst>
                <a:path w="5840955" h="3833127">
                  <a:moveTo>
                    <a:pt x="5840955" y="0"/>
                  </a:moveTo>
                  <a:lnTo>
                    <a:pt x="0" y="0"/>
                  </a:lnTo>
                  <a:lnTo>
                    <a:pt x="0" y="3833127"/>
                  </a:lnTo>
                  <a:lnTo>
                    <a:pt x="5840955" y="3833127"/>
                  </a:lnTo>
                  <a:lnTo>
                    <a:pt x="5840955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2"/>
            <p:cNvSpPr/>
            <p:nvPr/>
          </p:nvSpPr>
          <p:spPr>
            <a:xfrm rot="-2428912">
              <a:off x="3871677" y="9209756"/>
              <a:ext cx="1009657" cy="2052148"/>
            </a:xfrm>
            <a:custGeom>
              <a:avLst/>
              <a:gdLst/>
              <a:ahLst/>
              <a:cxnLst/>
              <a:rect l="l" t="t" r="r" b="b"/>
              <a:pathLst>
                <a:path w="1009657" h="2052148">
                  <a:moveTo>
                    <a:pt x="0" y="0"/>
                  </a:moveTo>
                  <a:lnTo>
                    <a:pt x="1009657" y="0"/>
                  </a:lnTo>
                  <a:lnTo>
                    <a:pt x="1009657" y="2052149"/>
                  </a:lnTo>
                  <a:lnTo>
                    <a:pt x="0" y="20521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3"/>
            <p:cNvSpPr/>
            <p:nvPr/>
          </p:nvSpPr>
          <p:spPr>
            <a:xfrm rot="-689160">
              <a:off x="3489893" y="5910309"/>
              <a:ext cx="916711" cy="1652724"/>
            </a:xfrm>
            <a:custGeom>
              <a:avLst/>
              <a:gdLst/>
              <a:ahLst/>
              <a:cxnLst/>
              <a:rect l="l" t="t" r="r" b="b"/>
              <a:pathLst>
                <a:path w="916711" h="1652724">
                  <a:moveTo>
                    <a:pt x="0" y="0"/>
                  </a:moveTo>
                  <a:lnTo>
                    <a:pt x="916711" y="0"/>
                  </a:lnTo>
                  <a:lnTo>
                    <a:pt x="916711" y="1652724"/>
                  </a:lnTo>
                  <a:lnTo>
                    <a:pt x="0" y="16527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4"/>
            <p:cNvSpPr/>
            <p:nvPr/>
          </p:nvSpPr>
          <p:spPr>
            <a:xfrm rot="1866795">
              <a:off x="3053697" y="3351103"/>
              <a:ext cx="1928190" cy="3449113"/>
            </a:xfrm>
            <a:custGeom>
              <a:avLst/>
              <a:gdLst/>
              <a:ahLst/>
              <a:cxnLst/>
              <a:rect l="l" t="t" r="r" b="b"/>
              <a:pathLst>
                <a:path w="1928190" h="3449113">
                  <a:moveTo>
                    <a:pt x="0" y="0"/>
                  </a:moveTo>
                  <a:lnTo>
                    <a:pt x="1928190" y="0"/>
                  </a:lnTo>
                  <a:lnTo>
                    <a:pt x="1928190" y="3449113"/>
                  </a:lnTo>
                  <a:lnTo>
                    <a:pt x="0" y="34491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5"/>
            <p:cNvSpPr/>
            <p:nvPr/>
          </p:nvSpPr>
          <p:spPr>
            <a:xfrm rot="-632550">
              <a:off x="3638036" y="7310834"/>
              <a:ext cx="1476940" cy="1454294"/>
            </a:xfrm>
            <a:custGeom>
              <a:avLst/>
              <a:gdLst/>
              <a:ahLst/>
              <a:cxnLst/>
              <a:rect l="l" t="t" r="r" b="b"/>
              <a:pathLst>
                <a:path w="1476940" h="1454294">
                  <a:moveTo>
                    <a:pt x="0" y="0"/>
                  </a:moveTo>
                  <a:lnTo>
                    <a:pt x="1476940" y="0"/>
                  </a:lnTo>
                  <a:lnTo>
                    <a:pt x="1476940" y="1454293"/>
                  </a:lnTo>
                  <a:lnTo>
                    <a:pt x="0" y="14542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6"/>
            <p:cNvSpPr/>
            <p:nvPr/>
          </p:nvSpPr>
          <p:spPr>
            <a:xfrm rot="1444445">
              <a:off x="5234955" y="2590964"/>
              <a:ext cx="507079" cy="493895"/>
            </a:xfrm>
            <a:custGeom>
              <a:avLst/>
              <a:gdLst/>
              <a:ahLst/>
              <a:cxnLst/>
              <a:rect l="l" t="t" r="r" b="b"/>
              <a:pathLst>
                <a:path w="507079" h="493895">
                  <a:moveTo>
                    <a:pt x="0" y="0"/>
                  </a:moveTo>
                  <a:lnTo>
                    <a:pt x="507079" y="0"/>
                  </a:lnTo>
                  <a:lnTo>
                    <a:pt x="507079" y="493895"/>
                  </a:lnTo>
                  <a:lnTo>
                    <a:pt x="0" y="4938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27"/>
            <p:cNvSpPr/>
            <p:nvPr/>
          </p:nvSpPr>
          <p:spPr>
            <a:xfrm rot="8583982">
              <a:off x="3432031" y="7757176"/>
              <a:ext cx="507079" cy="493895"/>
            </a:xfrm>
            <a:custGeom>
              <a:avLst/>
              <a:gdLst/>
              <a:ahLst/>
              <a:cxnLst/>
              <a:rect l="l" t="t" r="r" b="b"/>
              <a:pathLst>
                <a:path w="507079" h="493895">
                  <a:moveTo>
                    <a:pt x="0" y="0"/>
                  </a:moveTo>
                  <a:lnTo>
                    <a:pt x="507080" y="0"/>
                  </a:lnTo>
                  <a:lnTo>
                    <a:pt x="507080" y="493895"/>
                  </a:lnTo>
                  <a:lnTo>
                    <a:pt x="0" y="4938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28"/>
            <p:cNvSpPr/>
            <p:nvPr/>
          </p:nvSpPr>
          <p:spPr>
            <a:xfrm rot="-5496185">
              <a:off x="3894471" y="2494092"/>
              <a:ext cx="507079" cy="493895"/>
            </a:xfrm>
            <a:custGeom>
              <a:avLst/>
              <a:gdLst/>
              <a:ahLst/>
              <a:cxnLst/>
              <a:rect l="l" t="t" r="r" b="b"/>
              <a:pathLst>
                <a:path w="507079" h="493895">
                  <a:moveTo>
                    <a:pt x="0" y="0"/>
                  </a:moveTo>
                  <a:lnTo>
                    <a:pt x="507079" y="0"/>
                  </a:lnTo>
                  <a:lnTo>
                    <a:pt x="507079" y="493895"/>
                  </a:lnTo>
                  <a:lnTo>
                    <a:pt x="0" y="4938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29"/>
            <p:cNvSpPr/>
            <p:nvPr/>
          </p:nvSpPr>
          <p:spPr>
            <a:xfrm rot="815615">
              <a:off x="6924356" y="2655228"/>
              <a:ext cx="1350407" cy="891557"/>
            </a:xfrm>
            <a:custGeom>
              <a:avLst/>
              <a:gdLst/>
              <a:ahLst/>
              <a:cxnLst/>
              <a:rect l="l" t="t" r="r" b="b"/>
              <a:pathLst>
                <a:path w="1350407" h="891557">
                  <a:moveTo>
                    <a:pt x="0" y="0"/>
                  </a:moveTo>
                  <a:lnTo>
                    <a:pt x="1350407" y="0"/>
                  </a:lnTo>
                  <a:lnTo>
                    <a:pt x="1350407" y="891557"/>
                  </a:lnTo>
                  <a:lnTo>
                    <a:pt x="0" y="8915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30"/>
            <p:cNvSpPr/>
            <p:nvPr/>
          </p:nvSpPr>
          <p:spPr>
            <a:xfrm rot="-1142799">
              <a:off x="4587550" y="2860689"/>
              <a:ext cx="411849" cy="506034"/>
            </a:xfrm>
            <a:custGeom>
              <a:avLst/>
              <a:gdLst/>
              <a:ahLst/>
              <a:cxnLst/>
              <a:rect l="l" t="t" r="r" b="b"/>
              <a:pathLst>
                <a:path w="411849" h="506034">
                  <a:moveTo>
                    <a:pt x="0" y="0"/>
                  </a:moveTo>
                  <a:lnTo>
                    <a:pt x="411849" y="0"/>
                  </a:lnTo>
                  <a:lnTo>
                    <a:pt x="411849" y="506035"/>
                  </a:lnTo>
                  <a:lnTo>
                    <a:pt x="0" y="5060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31"/>
            <p:cNvSpPr/>
            <p:nvPr/>
          </p:nvSpPr>
          <p:spPr>
            <a:xfrm rot="7376262">
              <a:off x="5975094" y="2645835"/>
              <a:ext cx="925818" cy="607954"/>
            </a:xfrm>
            <a:custGeom>
              <a:avLst/>
              <a:gdLst/>
              <a:ahLst/>
              <a:cxnLst/>
              <a:rect l="l" t="t" r="r" b="b"/>
              <a:pathLst>
                <a:path w="925818" h="607954">
                  <a:moveTo>
                    <a:pt x="0" y="0"/>
                  </a:moveTo>
                  <a:lnTo>
                    <a:pt x="925819" y="0"/>
                  </a:lnTo>
                  <a:lnTo>
                    <a:pt x="925819" y="607954"/>
                  </a:lnTo>
                  <a:lnTo>
                    <a:pt x="0" y="6079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Freeform 32"/>
            <p:cNvSpPr/>
            <p:nvPr/>
          </p:nvSpPr>
          <p:spPr>
            <a:xfrm rot="3091028">
              <a:off x="5355831" y="3312809"/>
              <a:ext cx="411849" cy="506034"/>
            </a:xfrm>
            <a:custGeom>
              <a:avLst/>
              <a:gdLst/>
              <a:ahLst/>
              <a:cxnLst/>
              <a:rect l="l" t="t" r="r" b="b"/>
              <a:pathLst>
                <a:path w="411849" h="506034">
                  <a:moveTo>
                    <a:pt x="0" y="0"/>
                  </a:moveTo>
                  <a:lnTo>
                    <a:pt x="411849" y="0"/>
                  </a:lnTo>
                  <a:lnTo>
                    <a:pt x="411849" y="506034"/>
                  </a:lnTo>
                  <a:lnTo>
                    <a:pt x="0" y="5060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33"/>
            <p:cNvSpPr/>
            <p:nvPr/>
          </p:nvSpPr>
          <p:spPr>
            <a:xfrm rot="-1538165">
              <a:off x="6012109" y="3432141"/>
              <a:ext cx="826388" cy="904659"/>
            </a:xfrm>
            <a:custGeom>
              <a:avLst/>
              <a:gdLst/>
              <a:ahLst/>
              <a:cxnLst/>
              <a:rect l="l" t="t" r="r" b="b"/>
              <a:pathLst>
                <a:path w="826388" h="904659">
                  <a:moveTo>
                    <a:pt x="0" y="0"/>
                  </a:moveTo>
                  <a:lnTo>
                    <a:pt x="826389" y="0"/>
                  </a:lnTo>
                  <a:lnTo>
                    <a:pt x="826389" y="904659"/>
                  </a:lnTo>
                  <a:lnTo>
                    <a:pt x="0" y="9046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Freeform 34"/>
            <p:cNvSpPr/>
            <p:nvPr/>
          </p:nvSpPr>
          <p:spPr>
            <a:xfrm rot="-2407817">
              <a:off x="4461967" y="8623084"/>
              <a:ext cx="637614" cy="1144044"/>
            </a:xfrm>
            <a:custGeom>
              <a:avLst/>
              <a:gdLst/>
              <a:ahLst/>
              <a:cxnLst/>
              <a:rect l="l" t="t" r="r" b="b"/>
              <a:pathLst>
                <a:path w="637614" h="1144044">
                  <a:moveTo>
                    <a:pt x="0" y="0"/>
                  </a:moveTo>
                  <a:lnTo>
                    <a:pt x="637614" y="0"/>
                  </a:lnTo>
                  <a:lnTo>
                    <a:pt x="637614" y="1144043"/>
                  </a:lnTo>
                  <a:lnTo>
                    <a:pt x="0" y="11440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Freeform 35"/>
            <p:cNvSpPr/>
            <p:nvPr/>
          </p:nvSpPr>
          <p:spPr>
            <a:xfrm rot="9011276">
              <a:off x="3707688" y="3044881"/>
              <a:ext cx="411849" cy="506034"/>
            </a:xfrm>
            <a:custGeom>
              <a:avLst/>
              <a:gdLst/>
              <a:ahLst/>
              <a:cxnLst/>
              <a:rect l="l" t="t" r="r" b="b"/>
              <a:pathLst>
                <a:path w="411849" h="506034">
                  <a:moveTo>
                    <a:pt x="0" y="0"/>
                  </a:moveTo>
                  <a:lnTo>
                    <a:pt x="411849" y="0"/>
                  </a:lnTo>
                  <a:lnTo>
                    <a:pt x="411849" y="506034"/>
                  </a:lnTo>
                  <a:lnTo>
                    <a:pt x="0" y="5060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6" name="Freeform 3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465936" y="4537132"/>
            <a:ext cx="6174355" cy="5749868"/>
          </a:xfrm>
          <a:custGeom>
            <a:avLst/>
            <a:gdLst/>
            <a:ahLst/>
            <a:cxnLst/>
            <a:rect l="l" t="t" r="r" b="b"/>
            <a:pathLst>
              <a:path w="6174355" h="5749868">
                <a:moveTo>
                  <a:pt x="0" y="0"/>
                </a:moveTo>
                <a:lnTo>
                  <a:pt x="6174355" y="0"/>
                </a:lnTo>
                <a:lnTo>
                  <a:pt x="6174355" y="5749868"/>
                </a:lnTo>
                <a:lnTo>
                  <a:pt x="0" y="5749868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7" name="TextBox 37"/>
          <p:cNvSpPr txBox="1">
            <a:spLocks noGrp="1"/>
          </p:cNvSpPr>
          <p:nvPr>
            <p:ph type="title" idx="4294967295"/>
          </p:nvPr>
        </p:nvSpPr>
        <p:spPr>
          <a:xfrm>
            <a:off x="2187020" y="857250"/>
            <a:ext cx="14178136" cy="97472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ts val="768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sz="5300" b="1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  <a:rtl/>
              </a:rPr>
              <a:t>تتضمن خطة الوصول إلى اللغة هذه ما يلي: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2187020" y="2189611"/>
            <a:ext cx="12641286" cy="2152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1">
              <a:lnSpc>
                <a:spcPts val="5654"/>
              </a:lnSpc>
            </a:pPr>
            <a:r>
              <a:rPr lang="ar-EG" sz="38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  <a:rtl/>
              </a:rPr>
              <a:t>إلى جانب المعلومات المشتركة حول عملية الترجمة للوثائق/الترجمة الفورية....</a:t>
            </a:r>
          </a:p>
          <a:p>
            <a:pPr algn="l">
              <a:lnSpc>
                <a:spcPts val="5654"/>
              </a:lnSpc>
            </a:pPr>
            <a:endParaRPr lang="ar-EG" sz="3899">
              <a:solidFill>
                <a:srgbClr val="712917"/>
              </a:solidFill>
              <a:latin typeface="Poppins"/>
              <a:ea typeface="Poppins"/>
              <a:cs typeface="Poppins"/>
              <a:sym typeface="Poppins"/>
              <a:rtl/>
            </a:endParaRPr>
          </a:p>
        </p:txBody>
      </p:sp>
      <p:sp>
        <p:nvSpPr>
          <p:cNvPr id="39" name="TextBox 39"/>
          <p:cNvSpPr txBox="1"/>
          <p:nvPr/>
        </p:nvSpPr>
        <p:spPr>
          <a:xfrm>
            <a:off x="204338" y="4000500"/>
            <a:ext cx="13788041" cy="2152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1">
              <a:lnSpc>
                <a:spcPts val="5654"/>
              </a:lnSpc>
            </a:pPr>
            <a:r>
              <a:rPr lang="ar-EG" sz="38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  <a:rtl/>
              </a:rPr>
              <a:t>بروتوكول تدريب الموظفين</a:t>
            </a:r>
          </a:p>
          <a:p>
            <a:pPr algn="r">
              <a:lnSpc>
                <a:spcPts val="5654"/>
              </a:lnSpc>
            </a:pPr>
            <a:r>
              <a:rPr lang="ar-EG" sz="38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  <a:rtl/>
              </a:rPr>
              <a:t>المراقبة والتحديثات المتكررة كل عامين</a:t>
            </a:r>
          </a:p>
          <a:p>
            <a:pPr algn="r">
              <a:lnSpc>
                <a:spcPts val="5654"/>
              </a:lnSpc>
            </a:pPr>
            <a:r>
              <a:rPr lang="ar-EG" sz="38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  <a:rtl/>
              </a:rPr>
              <a:t>التزامنا بتوظيف موظفين متعددي اللغات</a:t>
            </a:r>
          </a:p>
        </p:txBody>
      </p:sp>
      <p:sp>
        <p:nvSpPr>
          <p:cNvPr id="40" name="TextBox 4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3992378" y="4000500"/>
            <a:ext cx="1286779" cy="23145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06775" lvl="1" indent="-453388" algn="l">
              <a:lnSpc>
                <a:spcPts val="6089"/>
              </a:lnSpc>
              <a:buFont typeface="Arial"/>
              <a:buChar char="•"/>
            </a:pPr>
            <a:r>
              <a:rPr lang="en-US" sz="41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      </a:t>
            </a:r>
          </a:p>
          <a:p>
            <a:pPr marL="906775" lvl="1" indent="-453388" algn="l">
              <a:lnSpc>
                <a:spcPts val="6089"/>
              </a:lnSpc>
              <a:buFont typeface="Arial"/>
              <a:buChar char="•"/>
            </a:pPr>
            <a:r>
              <a:rPr lang="en-US" sz="41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     </a:t>
            </a:r>
          </a:p>
          <a:p>
            <a:pPr marL="906775" lvl="1" indent="-453388" algn="l">
              <a:lnSpc>
                <a:spcPts val="6089"/>
              </a:lnSpc>
              <a:buFont typeface="Arial"/>
              <a:buChar char="•"/>
            </a:pPr>
            <a:r>
              <a:rPr lang="en-US" sz="41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        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6454898">
            <a:off x="-1160477" y="-1628646"/>
            <a:ext cx="5235368" cy="4673756"/>
          </a:xfrm>
          <a:custGeom>
            <a:avLst/>
            <a:gdLst/>
            <a:ahLst/>
            <a:cxnLst/>
            <a:rect l="l" t="t" r="r" b="b"/>
            <a:pathLst>
              <a:path w="5235368" h="4673756">
                <a:moveTo>
                  <a:pt x="0" y="0"/>
                </a:moveTo>
                <a:lnTo>
                  <a:pt x="5235368" y="0"/>
                </a:lnTo>
                <a:lnTo>
                  <a:pt x="5235368" y="4673756"/>
                </a:lnTo>
                <a:lnTo>
                  <a:pt x="0" y="46737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4314611" flipH="1">
            <a:off x="-2779645" y="887190"/>
            <a:ext cx="4380716" cy="2874845"/>
          </a:xfrm>
          <a:custGeom>
            <a:avLst/>
            <a:gdLst/>
            <a:ahLst/>
            <a:cxnLst/>
            <a:rect l="l" t="t" r="r" b="b"/>
            <a:pathLst>
              <a:path w="4380716" h="2874845">
                <a:moveTo>
                  <a:pt x="4380716" y="0"/>
                </a:moveTo>
                <a:lnTo>
                  <a:pt x="0" y="0"/>
                </a:lnTo>
                <a:lnTo>
                  <a:pt x="0" y="2874845"/>
                </a:lnTo>
                <a:lnTo>
                  <a:pt x="4380716" y="2874845"/>
                </a:lnTo>
                <a:lnTo>
                  <a:pt x="4380716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2120880">
            <a:off x="-9790" y="-286849"/>
            <a:ext cx="1708695" cy="3058068"/>
          </a:xfrm>
          <a:custGeom>
            <a:avLst/>
            <a:gdLst/>
            <a:ahLst/>
            <a:cxnLst/>
            <a:rect l="l" t="t" r="r" b="b"/>
            <a:pathLst>
              <a:path w="1708695" h="3058068">
                <a:moveTo>
                  <a:pt x="0" y="0"/>
                </a:moveTo>
                <a:lnTo>
                  <a:pt x="1708696" y="0"/>
                </a:lnTo>
                <a:lnTo>
                  <a:pt x="1708696" y="3058068"/>
                </a:lnTo>
                <a:lnTo>
                  <a:pt x="0" y="305806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-1198042">
            <a:off x="2197413" y="73345"/>
            <a:ext cx="1317193" cy="1269774"/>
          </a:xfrm>
          <a:custGeom>
            <a:avLst/>
            <a:gdLst/>
            <a:ahLst/>
            <a:cxnLst/>
            <a:rect l="l" t="t" r="r" b="b"/>
            <a:pathLst>
              <a:path w="1317193" h="1269774">
                <a:moveTo>
                  <a:pt x="0" y="0"/>
                </a:moveTo>
                <a:lnTo>
                  <a:pt x="1317194" y="0"/>
                </a:lnTo>
                <a:lnTo>
                  <a:pt x="1317194" y="1269774"/>
                </a:lnTo>
                <a:lnTo>
                  <a:pt x="0" y="126977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776734">
            <a:off x="105557" y="2309189"/>
            <a:ext cx="687533" cy="1239543"/>
          </a:xfrm>
          <a:custGeom>
            <a:avLst/>
            <a:gdLst/>
            <a:ahLst/>
            <a:cxnLst/>
            <a:rect l="l" t="t" r="r" b="b"/>
            <a:pathLst>
              <a:path w="687533" h="1239543">
                <a:moveTo>
                  <a:pt x="0" y="0"/>
                </a:moveTo>
                <a:lnTo>
                  <a:pt x="687534" y="0"/>
                </a:lnTo>
                <a:lnTo>
                  <a:pt x="687534" y="1239544"/>
                </a:lnTo>
                <a:lnTo>
                  <a:pt x="0" y="123954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465936" y="9211008"/>
            <a:ext cx="18753936" cy="2151983"/>
            <a:chOff x="0" y="0"/>
            <a:chExt cx="4939308" cy="566777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939308" cy="566777"/>
            </a:xfrm>
            <a:custGeom>
              <a:avLst/>
              <a:gdLst/>
              <a:ahLst/>
              <a:cxnLst/>
              <a:rect l="l" t="t" r="r" b="b"/>
              <a:pathLst>
                <a:path w="4939308" h="566777">
                  <a:moveTo>
                    <a:pt x="0" y="0"/>
                  </a:moveTo>
                  <a:lnTo>
                    <a:pt x="4939308" y="0"/>
                  </a:lnTo>
                  <a:lnTo>
                    <a:pt x="4939308" y="566777"/>
                  </a:lnTo>
                  <a:lnTo>
                    <a:pt x="0" y="566777"/>
                  </a:lnTo>
                  <a:close/>
                </a:path>
              </a:pathLst>
            </a:custGeom>
            <a:solidFill>
              <a:srgbClr val="EC945A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4939308" cy="6048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Freeform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1715307" y="3762392"/>
            <a:ext cx="5119731" cy="6584862"/>
          </a:xfrm>
          <a:custGeom>
            <a:avLst/>
            <a:gdLst/>
            <a:ahLst/>
            <a:cxnLst/>
            <a:rect l="l" t="t" r="r" b="b"/>
            <a:pathLst>
              <a:path w="5119731" h="6584862">
                <a:moveTo>
                  <a:pt x="0" y="0"/>
                </a:moveTo>
                <a:lnTo>
                  <a:pt x="5119730" y="0"/>
                </a:lnTo>
                <a:lnTo>
                  <a:pt x="5119730" y="6584863"/>
                </a:lnTo>
                <a:lnTo>
                  <a:pt x="0" y="658486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829684">
            <a:off x="673012" y="1784642"/>
            <a:ext cx="500372" cy="328578"/>
          </a:xfrm>
          <a:custGeom>
            <a:avLst/>
            <a:gdLst/>
            <a:ahLst/>
            <a:cxnLst/>
            <a:rect l="l" t="t" r="r" b="b"/>
            <a:pathLst>
              <a:path w="500372" h="328578">
                <a:moveTo>
                  <a:pt x="0" y="0"/>
                </a:moveTo>
                <a:lnTo>
                  <a:pt x="500372" y="0"/>
                </a:lnTo>
                <a:lnTo>
                  <a:pt x="500372" y="328577"/>
                </a:lnTo>
                <a:lnTo>
                  <a:pt x="0" y="32857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206164">
            <a:off x="2974821" y="-542814"/>
            <a:ext cx="619349" cy="678010"/>
          </a:xfrm>
          <a:custGeom>
            <a:avLst/>
            <a:gdLst/>
            <a:ahLst/>
            <a:cxnLst/>
            <a:rect l="l" t="t" r="r" b="b"/>
            <a:pathLst>
              <a:path w="619349" h="678010">
                <a:moveTo>
                  <a:pt x="0" y="0"/>
                </a:moveTo>
                <a:lnTo>
                  <a:pt x="619349" y="0"/>
                </a:lnTo>
                <a:lnTo>
                  <a:pt x="619349" y="678010"/>
                </a:lnTo>
                <a:lnTo>
                  <a:pt x="0" y="67801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3" name="Group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3088337" y="1028700"/>
            <a:ext cx="9138085" cy="12908433"/>
            <a:chOff x="0" y="0"/>
            <a:chExt cx="12184114" cy="17211244"/>
          </a:xfrm>
        </p:grpSpPr>
        <p:sp>
          <p:nvSpPr>
            <p:cNvPr id="14" name="Freeform 14"/>
            <p:cNvSpPr/>
            <p:nvPr/>
          </p:nvSpPr>
          <p:spPr>
            <a:xfrm rot="8542992">
              <a:off x="2721459" y="1703612"/>
              <a:ext cx="8071253" cy="7308152"/>
            </a:xfrm>
            <a:custGeom>
              <a:avLst/>
              <a:gdLst/>
              <a:ahLst/>
              <a:cxnLst/>
              <a:rect l="l" t="t" r="r" b="b"/>
              <a:pathLst>
                <a:path w="8071253" h="7308152">
                  <a:moveTo>
                    <a:pt x="0" y="0"/>
                  </a:moveTo>
                  <a:lnTo>
                    <a:pt x="8071253" y="0"/>
                  </a:lnTo>
                  <a:lnTo>
                    <a:pt x="8071253" y="7308152"/>
                  </a:lnTo>
                  <a:lnTo>
                    <a:pt x="0" y="73081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 rot="-6250016">
              <a:off x="489244" y="7983728"/>
              <a:ext cx="8869170" cy="7917750"/>
            </a:xfrm>
            <a:custGeom>
              <a:avLst/>
              <a:gdLst/>
              <a:ahLst/>
              <a:cxnLst/>
              <a:rect l="l" t="t" r="r" b="b"/>
              <a:pathLst>
                <a:path w="8869170" h="7917750">
                  <a:moveTo>
                    <a:pt x="0" y="0"/>
                  </a:moveTo>
                  <a:lnTo>
                    <a:pt x="8869170" y="0"/>
                  </a:lnTo>
                  <a:lnTo>
                    <a:pt x="8869170" y="7917750"/>
                  </a:lnTo>
                  <a:lnTo>
                    <a:pt x="0" y="79177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 rot="573187">
              <a:off x="5607391" y="4108076"/>
              <a:ext cx="1258393" cy="3195919"/>
            </a:xfrm>
            <a:custGeom>
              <a:avLst/>
              <a:gdLst/>
              <a:ahLst/>
              <a:cxnLst/>
              <a:rect l="l" t="t" r="r" b="b"/>
              <a:pathLst>
                <a:path w="1258393" h="3195919">
                  <a:moveTo>
                    <a:pt x="0" y="0"/>
                  </a:moveTo>
                  <a:lnTo>
                    <a:pt x="1258394" y="0"/>
                  </a:lnTo>
                  <a:lnTo>
                    <a:pt x="1258394" y="3195919"/>
                  </a:lnTo>
                  <a:lnTo>
                    <a:pt x="0" y="31959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 rot="-1059463">
              <a:off x="3887363" y="6485890"/>
              <a:ext cx="3222033" cy="4406199"/>
            </a:xfrm>
            <a:custGeom>
              <a:avLst/>
              <a:gdLst/>
              <a:ahLst/>
              <a:cxnLst/>
              <a:rect l="l" t="t" r="r" b="b"/>
              <a:pathLst>
                <a:path w="3222033" h="4406199">
                  <a:moveTo>
                    <a:pt x="0" y="0"/>
                  </a:moveTo>
                  <a:lnTo>
                    <a:pt x="3222033" y="0"/>
                  </a:lnTo>
                  <a:lnTo>
                    <a:pt x="3222033" y="4406198"/>
                  </a:lnTo>
                  <a:lnTo>
                    <a:pt x="0" y="44061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>
            <a:xfrm rot="-912841">
              <a:off x="3867986" y="9447471"/>
              <a:ext cx="2965860" cy="2535811"/>
            </a:xfrm>
            <a:custGeom>
              <a:avLst/>
              <a:gdLst/>
              <a:ahLst/>
              <a:cxnLst/>
              <a:rect l="l" t="t" r="r" b="b"/>
              <a:pathLst>
                <a:path w="2965860" h="2535811">
                  <a:moveTo>
                    <a:pt x="0" y="0"/>
                  </a:moveTo>
                  <a:lnTo>
                    <a:pt x="2965861" y="0"/>
                  </a:lnTo>
                  <a:lnTo>
                    <a:pt x="2965861" y="2535810"/>
                  </a:lnTo>
                  <a:lnTo>
                    <a:pt x="0" y="25358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9"/>
            <p:cNvSpPr/>
            <p:nvPr/>
          </p:nvSpPr>
          <p:spPr>
            <a:xfrm rot="1024981">
              <a:off x="4594783" y="2092670"/>
              <a:ext cx="1092819" cy="1969044"/>
            </a:xfrm>
            <a:custGeom>
              <a:avLst/>
              <a:gdLst/>
              <a:ahLst/>
              <a:cxnLst/>
              <a:rect l="l" t="t" r="r" b="b"/>
              <a:pathLst>
                <a:path w="1092819" h="1969044">
                  <a:moveTo>
                    <a:pt x="0" y="0"/>
                  </a:moveTo>
                  <a:lnTo>
                    <a:pt x="1092819" y="0"/>
                  </a:lnTo>
                  <a:lnTo>
                    <a:pt x="1092819" y="1969043"/>
                  </a:lnTo>
                  <a:lnTo>
                    <a:pt x="0" y="19690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20"/>
            <p:cNvSpPr/>
            <p:nvPr/>
          </p:nvSpPr>
          <p:spPr>
            <a:xfrm rot="2437137">
              <a:off x="3229241" y="2608474"/>
              <a:ext cx="1227480" cy="805533"/>
            </a:xfrm>
            <a:custGeom>
              <a:avLst/>
              <a:gdLst/>
              <a:ahLst/>
              <a:cxnLst/>
              <a:rect l="l" t="t" r="r" b="b"/>
              <a:pathLst>
                <a:path w="1227480" h="805533">
                  <a:moveTo>
                    <a:pt x="0" y="0"/>
                  </a:moveTo>
                  <a:lnTo>
                    <a:pt x="1227480" y="0"/>
                  </a:lnTo>
                  <a:lnTo>
                    <a:pt x="1227480" y="805534"/>
                  </a:lnTo>
                  <a:lnTo>
                    <a:pt x="0" y="8055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1"/>
            <p:cNvSpPr/>
            <p:nvPr/>
          </p:nvSpPr>
          <p:spPr>
            <a:xfrm rot="7376406">
              <a:off x="6084870" y="2080208"/>
              <a:ext cx="1227480" cy="805533"/>
            </a:xfrm>
            <a:custGeom>
              <a:avLst/>
              <a:gdLst/>
              <a:ahLst/>
              <a:cxnLst/>
              <a:rect l="l" t="t" r="r" b="b"/>
              <a:pathLst>
                <a:path w="1227480" h="805533">
                  <a:moveTo>
                    <a:pt x="0" y="0"/>
                  </a:moveTo>
                  <a:lnTo>
                    <a:pt x="1227480" y="0"/>
                  </a:lnTo>
                  <a:lnTo>
                    <a:pt x="1227480" y="805533"/>
                  </a:lnTo>
                  <a:lnTo>
                    <a:pt x="0" y="8055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2"/>
            <p:cNvSpPr/>
            <p:nvPr/>
          </p:nvSpPr>
          <p:spPr>
            <a:xfrm rot="2257638">
              <a:off x="4584861" y="4147823"/>
              <a:ext cx="615308" cy="652847"/>
            </a:xfrm>
            <a:custGeom>
              <a:avLst/>
              <a:gdLst/>
              <a:ahLst/>
              <a:cxnLst/>
              <a:rect l="l" t="t" r="r" b="b"/>
              <a:pathLst>
                <a:path w="615308" h="652847">
                  <a:moveTo>
                    <a:pt x="0" y="0"/>
                  </a:moveTo>
                  <a:lnTo>
                    <a:pt x="615308" y="0"/>
                  </a:lnTo>
                  <a:lnTo>
                    <a:pt x="615308" y="652847"/>
                  </a:lnTo>
                  <a:lnTo>
                    <a:pt x="0" y="6528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3"/>
            <p:cNvSpPr/>
            <p:nvPr/>
          </p:nvSpPr>
          <p:spPr>
            <a:xfrm rot="1137560">
              <a:off x="5776400" y="3217058"/>
              <a:ext cx="583496" cy="565991"/>
            </a:xfrm>
            <a:custGeom>
              <a:avLst/>
              <a:gdLst/>
              <a:ahLst/>
              <a:cxnLst/>
              <a:rect l="l" t="t" r="r" b="b"/>
              <a:pathLst>
                <a:path w="583496" h="565991">
                  <a:moveTo>
                    <a:pt x="0" y="0"/>
                  </a:moveTo>
                  <a:lnTo>
                    <a:pt x="583496" y="0"/>
                  </a:lnTo>
                  <a:lnTo>
                    <a:pt x="583496" y="565991"/>
                  </a:lnTo>
                  <a:lnTo>
                    <a:pt x="0" y="5659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4"/>
            <p:cNvSpPr/>
            <p:nvPr/>
          </p:nvSpPr>
          <p:spPr>
            <a:xfrm rot="5102942">
              <a:off x="4939199" y="5141992"/>
              <a:ext cx="583496" cy="565991"/>
            </a:xfrm>
            <a:custGeom>
              <a:avLst/>
              <a:gdLst/>
              <a:ahLst/>
              <a:cxnLst/>
              <a:rect l="l" t="t" r="r" b="b"/>
              <a:pathLst>
                <a:path w="583496" h="565991">
                  <a:moveTo>
                    <a:pt x="0" y="0"/>
                  </a:moveTo>
                  <a:lnTo>
                    <a:pt x="583496" y="0"/>
                  </a:lnTo>
                  <a:lnTo>
                    <a:pt x="583496" y="565991"/>
                  </a:lnTo>
                  <a:lnTo>
                    <a:pt x="0" y="5659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5"/>
            <p:cNvSpPr/>
            <p:nvPr/>
          </p:nvSpPr>
          <p:spPr>
            <a:xfrm rot="-10187954">
              <a:off x="5377190" y="4023308"/>
              <a:ext cx="583496" cy="565991"/>
            </a:xfrm>
            <a:custGeom>
              <a:avLst/>
              <a:gdLst/>
              <a:ahLst/>
              <a:cxnLst/>
              <a:rect l="l" t="t" r="r" b="b"/>
              <a:pathLst>
                <a:path w="583496" h="565991">
                  <a:moveTo>
                    <a:pt x="0" y="0"/>
                  </a:moveTo>
                  <a:lnTo>
                    <a:pt x="583496" y="0"/>
                  </a:lnTo>
                  <a:lnTo>
                    <a:pt x="583496" y="565991"/>
                  </a:lnTo>
                  <a:lnTo>
                    <a:pt x="0" y="5659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6" name="TextBox 26"/>
          <p:cNvSpPr txBox="1">
            <a:spLocks noGrp="1"/>
          </p:cNvSpPr>
          <p:nvPr>
            <p:ph type="title" idx="4294967295"/>
          </p:nvPr>
        </p:nvSpPr>
        <p:spPr>
          <a:xfrm>
            <a:off x="1617106" y="1075172"/>
            <a:ext cx="13480408" cy="87375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ts val="669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  <a:rtl/>
              </a:rPr>
              <a:t>كيف يتم تدريب الموظفين؟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3014518" y="2427036"/>
            <a:ext cx="12371461" cy="723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1">
              <a:lnSpc>
                <a:spcPts val="5654"/>
              </a:lnSpc>
            </a:pPr>
            <a:r>
              <a:rPr lang="ar-EG" sz="3899" b="1">
                <a:solidFill>
                  <a:srgbClr val="712917"/>
                </a:solidFill>
                <a:latin typeface="Poppins Bold"/>
                <a:ea typeface="Poppins Bold"/>
                <a:cs typeface="Poppins Bold"/>
                <a:sym typeface="Poppins Bold"/>
                <a:rtl/>
              </a:rPr>
              <a:t>لقد أجرينا حتى الآن....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3603017" y="3134148"/>
            <a:ext cx="11194462" cy="5724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1">
              <a:lnSpc>
                <a:spcPts val="5654"/>
              </a:lnSpc>
            </a:pPr>
            <a:r>
              <a:rPr lang="ar-EG" sz="38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  <a:rtl/>
              </a:rPr>
              <a:t>دورات تدريبية فردية للوصول إلى اللغة لأقسام محددة بوزارة الموارد الزراعية في ولاية ماساتشوستس </a:t>
            </a:r>
          </a:p>
          <a:p>
            <a:pPr algn="r">
              <a:lnSpc>
                <a:spcPts val="5654"/>
              </a:lnSpc>
            </a:pPr>
            <a:r>
              <a:rPr lang="en-US" sz="38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(</a:t>
            </a:r>
            <a:r>
              <a:rPr lang="ar-EG" sz="38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  <a:rtl/>
              </a:rPr>
              <a:t>على سبيل المثال: قسم صحة الحيوان التابع لإدارة الموارد الزراعية في ماساتشوستس</a:t>
            </a:r>
            <a:r>
              <a:rPr lang="en-US" sz="38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)</a:t>
            </a:r>
          </a:p>
          <a:p>
            <a:pPr algn="r">
              <a:lnSpc>
                <a:spcPts val="5654"/>
              </a:lnSpc>
            </a:pPr>
            <a:r>
              <a:rPr lang="en-US" sz="38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·</a:t>
            </a:r>
            <a:r>
              <a:rPr lang="ar-EG" sz="38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  <a:rtl/>
              </a:rPr>
              <a:t>عقد دورتين تدريبيتين على مستوى الإدارة حول العدالة البيئية وبروتوكول الوصول إلى اللغة</a:t>
            </a:r>
          </a:p>
          <a:p>
            <a:pPr algn="r">
              <a:lnSpc>
                <a:spcPts val="5654"/>
              </a:lnSpc>
            </a:pPr>
            <a:r>
              <a:rPr lang="ar-EG" sz="38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  <a:rtl/>
              </a:rPr>
              <a:t>دورات تدريبية مسجلة متفرقة للموظفين غير القادرين على الحضور وجهاً لوجه</a:t>
            </a:r>
            <a:r>
              <a:rPr lang="en-US" sz="38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</a:p>
        </p:txBody>
      </p:sp>
      <p:sp>
        <p:nvSpPr>
          <p:cNvPr id="29" name="TextBox 2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4454124" y="3046319"/>
            <a:ext cx="1286779" cy="52284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06775" lvl="1" indent="-453388" algn="l">
              <a:lnSpc>
                <a:spcPts val="7643"/>
              </a:lnSpc>
              <a:buFont typeface="Arial"/>
              <a:buChar char="•"/>
            </a:pPr>
            <a:endParaRPr/>
          </a:p>
          <a:p>
            <a:pPr algn="l">
              <a:lnSpc>
                <a:spcPts val="7643"/>
              </a:lnSpc>
            </a:pPr>
            <a:endParaRPr/>
          </a:p>
          <a:p>
            <a:pPr algn="l">
              <a:lnSpc>
                <a:spcPts val="7643"/>
              </a:lnSpc>
            </a:pPr>
            <a:r>
              <a:rPr lang="en-US" sz="41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</a:p>
          <a:p>
            <a:pPr marL="906775" lvl="1" indent="-453388" algn="l">
              <a:lnSpc>
                <a:spcPts val="6047"/>
              </a:lnSpc>
              <a:buFont typeface="Arial"/>
              <a:buChar char="•"/>
            </a:pPr>
            <a:endParaRPr lang="en-US" sz="4199">
              <a:solidFill>
                <a:srgbClr val="712917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l">
              <a:lnSpc>
                <a:spcPts val="6047"/>
              </a:lnSpc>
            </a:pPr>
            <a:r>
              <a:rPr lang="en-US" sz="41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</a:p>
          <a:p>
            <a:pPr marL="906775" lvl="1" indent="-453388" algn="l">
              <a:lnSpc>
                <a:spcPts val="6047"/>
              </a:lnSpc>
              <a:buFont typeface="Arial"/>
              <a:buChar char="•"/>
            </a:pPr>
            <a:r>
              <a:rPr lang="en-US" sz="41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        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465936" y="9211008"/>
            <a:ext cx="18753936" cy="2151983"/>
            <a:chOff x="0" y="0"/>
            <a:chExt cx="4939308" cy="56677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39308" cy="566777"/>
            </a:xfrm>
            <a:custGeom>
              <a:avLst/>
              <a:gdLst/>
              <a:ahLst/>
              <a:cxnLst/>
              <a:rect l="l" t="t" r="r" b="b"/>
              <a:pathLst>
                <a:path w="4939308" h="566777">
                  <a:moveTo>
                    <a:pt x="0" y="0"/>
                  </a:moveTo>
                  <a:lnTo>
                    <a:pt x="4939308" y="0"/>
                  </a:lnTo>
                  <a:lnTo>
                    <a:pt x="4939308" y="566777"/>
                  </a:lnTo>
                  <a:lnTo>
                    <a:pt x="0" y="566777"/>
                  </a:lnTo>
                  <a:close/>
                </a:path>
              </a:pathLst>
            </a:custGeom>
            <a:solidFill>
              <a:srgbClr val="EC945A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939308" cy="6048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3421973" y="2408004"/>
            <a:ext cx="8067579" cy="8582494"/>
            <a:chOff x="0" y="0"/>
            <a:chExt cx="10756771" cy="11443325"/>
          </a:xfrm>
        </p:grpSpPr>
        <p:sp>
          <p:nvSpPr>
            <p:cNvPr id="6" name="Freeform 6"/>
            <p:cNvSpPr/>
            <p:nvPr/>
          </p:nvSpPr>
          <p:spPr>
            <a:xfrm>
              <a:off x="2704122" y="5211650"/>
              <a:ext cx="6980491" cy="6231675"/>
            </a:xfrm>
            <a:custGeom>
              <a:avLst/>
              <a:gdLst/>
              <a:ahLst/>
              <a:cxnLst/>
              <a:rect l="l" t="t" r="r" b="b"/>
              <a:pathLst>
                <a:path w="6980491" h="6231675">
                  <a:moveTo>
                    <a:pt x="0" y="0"/>
                  </a:moveTo>
                  <a:lnTo>
                    <a:pt x="6980491" y="0"/>
                  </a:lnTo>
                  <a:lnTo>
                    <a:pt x="6980491" y="6231675"/>
                  </a:lnTo>
                  <a:lnTo>
                    <a:pt x="0" y="6231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 rot="-7251473">
              <a:off x="918047" y="1320500"/>
              <a:ext cx="6327193" cy="5728986"/>
            </a:xfrm>
            <a:custGeom>
              <a:avLst/>
              <a:gdLst/>
              <a:ahLst/>
              <a:cxnLst/>
              <a:rect l="l" t="t" r="r" b="b"/>
              <a:pathLst>
                <a:path w="6327193" h="5728986">
                  <a:moveTo>
                    <a:pt x="0" y="0"/>
                  </a:moveTo>
                  <a:lnTo>
                    <a:pt x="6327193" y="0"/>
                  </a:lnTo>
                  <a:lnTo>
                    <a:pt x="6327193" y="5728986"/>
                  </a:lnTo>
                  <a:lnTo>
                    <a:pt x="0" y="57289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 rot="-735150">
              <a:off x="4984851" y="7184488"/>
              <a:ext cx="2419034" cy="3306308"/>
            </a:xfrm>
            <a:custGeom>
              <a:avLst/>
              <a:gdLst/>
              <a:ahLst/>
              <a:cxnLst/>
              <a:rect l="l" t="t" r="r" b="b"/>
              <a:pathLst>
                <a:path w="2419034" h="3306308">
                  <a:moveTo>
                    <a:pt x="0" y="0"/>
                  </a:moveTo>
                  <a:lnTo>
                    <a:pt x="2419034" y="0"/>
                  </a:lnTo>
                  <a:lnTo>
                    <a:pt x="2419034" y="3306308"/>
                  </a:lnTo>
                  <a:lnTo>
                    <a:pt x="0" y="33063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 rot="2139004">
              <a:off x="6868662" y="8169191"/>
              <a:ext cx="1622494" cy="2903793"/>
            </a:xfrm>
            <a:custGeom>
              <a:avLst/>
              <a:gdLst/>
              <a:ahLst/>
              <a:cxnLst/>
              <a:rect l="l" t="t" r="r" b="b"/>
              <a:pathLst>
                <a:path w="1622494" h="2903793">
                  <a:moveTo>
                    <a:pt x="0" y="0"/>
                  </a:moveTo>
                  <a:lnTo>
                    <a:pt x="1622494" y="0"/>
                  </a:lnTo>
                  <a:lnTo>
                    <a:pt x="1622494" y="2903793"/>
                  </a:lnTo>
                  <a:lnTo>
                    <a:pt x="0" y="29037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 rot="-435559">
              <a:off x="4222738" y="4606575"/>
              <a:ext cx="1901635" cy="1785160"/>
            </a:xfrm>
            <a:custGeom>
              <a:avLst/>
              <a:gdLst/>
              <a:ahLst/>
              <a:cxnLst/>
              <a:rect l="l" t="t" r="r" b="b"/>
              <a:pathLst>
                <a:path w="1901635" h="1785160">
                  <a:moveTo>
                    <a:pt x="0" y="0"/>
                  </a:moveTo>
                  <a:lnTo>
                    <a:pt x="1901635" y="0"/>
                  </a:lnTo>
                  <a:lnTo>
                    <a:pt x="1901635" y="1785160"/>
                  </a:lnTo>
                  <a:lnTo>
                    <a:pt x="0" y="17851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 rot="895364">
              <a:off x="3498723" y="2263976"/>
              <a:ext cx="2560890" cy="2188707"/>
            </a:xfrm>
            <a:custGeom>
              <a:avLst/>
              <a:gdLst/>
              <a:ahLst/>
              <a:cxnLst/>
              <a:rect l="l" t="t" r="r" b="b"/>
              <a:pathLst>
                <a:path w="2560890" h="2188707">
                  <a:moveTo>
                    <a:pt x="0" y="0"/>
                  </a:moveTo>
                  <a:lnTo>
                    <a:pt x="2560889" y="0"/>
                  </a:lnTo>
                  <a:lnTo>
                    <a:pt x="2560889" y="2188707"/>
                  </a:lnTo>
                  <a:lnTo>
                    <a:pt x="0" y="21887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 rot="-858500">
              <a:off x="8884611" y="8660763"/>
              <a:ext cx="1721012" cy="1439196"/>
            </a:xfrm>
            <a:custGeom>
              <a:avLst/>
              <a:gdLst/>
              <a:ahLst/>
              <a:cxnLst/>
              <a:rect l="l" t="t" r="r" b="b"/>
              <a:pathLst>
                <a:path w="1721012" h="1439196">
                  <a:moveTo>
                    <a:pt x="0" y="0"/>
                  </a:moveTo>
                  <a:lnTo>
                    <a:pt x="1721012" y="0"/>
                  </a:lnTo>
                  <a:lnTo>
                    <a:pt x="1721012" y="1439196"/>
                  </a:lnTo>
                  <a:lnTo>
                    <a:pt x="0" y="14391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 rot="1670711">
              <a:off x="4875921" y="755969"/>
              <a:ext cx="1356249" cy="1307085"/>
            </a:xfrm>
            <a:custGeom>
              <a:avLst/>
              <a:gdLst/>
              <a:ahLst/>
              <a:cxnLst/>
              <a:rect l="l" t="t" r="r" b="b"/>
              <a:pathLst>
                <a:path w="1356249" h="1307085">
                  <a:moveTo>
                    <a:pt x="0" y="0"/>
                  </a:moveTo>
                  <a:lnTo>
                    <a:pt x="1356249" y="0"/>
                  </a:lnTo>
                  <a:lnTo>
                    <a:pt x="1356249" y="1307085"/>
                  </a:lnTo>
                  <a:lnTo>
                    <a:pt x="0" y="13070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" name="Group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3801709" y="-561505"/>
            <a:ext cx="7630664" cy="6339697"/>
            <a:chOff x="0" y="0"/>
            <a:chExt cx="10174218" cy="8452929"/>
          </a:xfrm>
        </p:grpSpPr>
        <p:sp>
          <p:nvSpPr>
            <p:cNvPr id="15" name="Freeform 15"/>
            <p:cNvSpPr/>
            <p:nvPr/>
          </p:nvSpPr>
          <p:spPr>
            <a:xfrm rot="-10800000">
              <a:off x="0" y="0"/>
              <a:ext cx="6980491" cy="6231675"/>
            </a:xfrm>
            <a:custGeom>
              <a:avLst/>
              <a:gdLst/>
              <a:ahLst/>
              <a:cxnLst/>
              <a:rect l="l" t="t" r="r" b="b"/>
              <a:pathLst>
                <a:path w="6980491" h="6231675">
                  <a:moveTo>
                    <a:pt x="0" y="0"/>
                  </a:moveTo>
                  <a:lnTo>
                    <a:pt x="6980491" y="0"/>
                  </a:lnTo>
                  <a:lnTo>
                    <a:pt x="6980491" y="6231675"/>
                  </a:lnTo>
                  <a:lnTo>
                    <a:pt x="0" y="6231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 rot="1814194">
              <a:off x="2834943" y="1520550"/>
              <a:ext cx="6327193" cy="5728986"/>
            </a:xfrm>
            <a:custGeom>
              <a:avLst/>
              <a:gdLst/>
              <a:ahLst/>
              <a:cxnLst/>
              <a:rect l="l" t="t" r="r" b="b"/>
              <a:pathLst>
                <a:path w="6327193" h="5728986">
                  <a:moveTo>
                    <a:pt x="0" y="0"/>
                  </a:moveTo>
                  <a:lnTo>
                    <a:pt x="6327194" y="0"/>
                  </a:lnTo>
                  <a:lnTo>
                    <a:pt x="6327194" y="5728986"/>
                  </a:lnTo>
                  <a:lnTo>
                    <a:pt x="0" y="57289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 rot="1395598">
              <a:off x="3380528" y="3250598"/>
              <a:ext cx="997313" cy="1798040"/>
            </a:xfrm>
            <a:custGeom>
              <a:avLst/>
              <a:gdLst/>
              <a:ahLst/>
              <a:cxnLst/>
              <a:rect l="l" t="t" r="r" b="b"/>
              <a:pathLst>
                <a:path w="997313" h="1798040">
                  <a:moveTo>
                    <a:pt x="0" y="0"/>
                  </a:moveTo>
                  <a:lnTo>
                    <a:pt x="997313" y="0"/>
                  </a:lnTo>
                  <a:lnTo>
                    <a:pt x="997313" y="1798040"/>
                  </a:lnTo>
                  <a:lnTo>
                    <a:pt x="0" y="17980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>
            <a:xfrm rot="-546956">
              <a:off x="846112" y="2069281"/>
              <a:ext cx="890915" cy="1111050"/>
            </a:xfrm>
            <a:custGeom>
              <a:avLst/>
              <a:gdLst/>
              <a:ahLst/>
              <a:cxnLst/>
              <a:rect l="l" t="t" r="r" b="b"/>
              <a:pathLst>
                <a:path w="890915" h="1111050">
                  <a:moveTo>
                    <a:pt x="0" y="0"/>
                  </a:moveTo>
                  <a:lnTo>
                    <a:pt x="890916" y="0"/>
                  </a:lnTo>
                  <a:lnTo>
                    <a:pt x="890916" y="1111050"/>
                  </a:lnTo>
                  <a:lnTo>
                    <a:pt x="0" y="11110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9"/>
            <p:cNvSpPr/>
            <p:nvPr/>
          </p:nvSpPr>
          <p:spPr>
            <a:xfrm rot="1008181">
              <a:off x="4328317" y="4791478"/>
              <a:ext cx="622425" cy="606242"/>
            </a:xfrm>
            <a:custGeom>
              <a:avLst/>
              <a:gdLst/>
              <a:ahLst/>
              <a:cxnLst/>
              <a:rect l="l" t="t" r="r" b="b"/>
              <a:pathLst>
                <a:path w="622425" h="606242">
                  <a:moveTo>
                    <a:pt x="0" y="0"/>
                  </a:moveTo>
                  <a:lnTo>
                    <a:pt x="622425" y="0"/>
                  </a:lnTo>
                  <a:lnTo>
                    <a:pt x="622425" y="606243"/>
                  </a:lnTo>
                  <a:lnTo>
                    <a:pt x="0" y="6062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20"/>
            <p:cNvSpPr/>
            <p:nvPr/>
          </p:nvSpPr>
          <p:spPr>
            <a:xfrm rot="9329421">
              <a:off x="1846402" y="1865879"/>
              <a:ext cx="622425" cy="606242"/>
            </a:xfrm>
            <a:custGeom>
              <a:avLst/>
              <a:gdLst/>
              <a:ahLst/>
              <a:cxnLst/>
              <a:rect l="l" t="t" r="r" b="b"/>
              <a:pathLst>
                <a:path w="622425" h="606242">
                  <a:moveTo>
                    <a:pt x="0" y="0"/>
                  </a:moveTo>
                  <a:lnTo>
                    <a:pt x="622425" y="0"/>
                  </a:lnTo>
                  <a:lnTo>
                    <a:pt x="622425" y="606242"/>
                  </a:lnTo>
                  <a:lnTo>
                    <a:pt x="0" y="6062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1"/>
            <p:cNvSpPr/>
            <p:nvPr/>
          </p:nvSpPr>
          <p:spPr>
            <a:xfrm rot="723730">
              <a:off x="2817378" y="2277112"/>
              <a:ext cx="923439" cy="1010901"/>
            </a:xfrm>
            <a:custGeom>
              <a:avLst/>
              <a:gdLst/>
              <a:ahLst/>
              <a:cxnLst/>
              <a:rect l="l" t="t" r="r" b="b"/>
              <a:pathLst>
                <a:path w="923439" h="1010901">
                  <a:moveTo>
                    <a:pt x="0" y="0"/>
                  </a:moveTo>
                  <a:lnTo>
                    <a:pt x="923439" y="0"/>
                  </a:lnTo>
                  <a:lnTo>
                    <a:pt x="923439" y="1010901"/>
                  </a:lnTo>
                  <a:lnTo>
                    <a:pt x="0" y="10109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2"/>
            <p:cNvSpPr/>
            <p:nvPr/>
          </p:nvSpPr>
          <p:spPr>
            <a:xfrm rot="600265">
              <a:off x="3957141" y="5558924"/>
              <a:ext cx="1099355" cy="1488005"/>
            </a:xfrm>
            <a:custGeom>
              <a:avLst/>
              <a:gdLst/>
              <a:ahLst/>
              <a:cxnLst/>
              <a:rect l="l" t="t" r="r" b="b"/>
              <a:pathLst>
                <a:path w="1099355" h="1488005">
                  <a:moveTo>
                    <a:pt x="0" y="0"/>
                  </a:moveTo>
                  <a:lnTo>
                    <a:pt x="1099355" y="0"/>
                  </a:lnTo>
                  <a:lnTo>
                    <a:pt x="1099355" y="1488005"/>
                  </a:lnTo>
                  <a:lnTo>
                    <a:pt x="0" y="14880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3"/>
            <p:cNvSpPr/>
            <p:nvPr/>
          </p:nvSpPr>
          <p:spPr>
            <a:xfrm rot="-2946178">
              <a:off x="4358822" y="2229296"/>
              <a:ext cx="637614" cy="1144044"/>
            </a:xfrm>
            <a:custGeom>
              <a:avLst/>
              <a:gdLst/>
              <a:ahLst/>
              <a:cxnLst/>
              <a:rect l="l" t="t" r="r" b="b"/>
              <a:pathLst>
                <a:path w="637614" h="1144044">
                  <a:moveTo>
                    <a:pt x="0" y="0"/>
                  </a:moveTo>
                  <a:lnTo>
                    <a:pt x="637614" y="0"/>
                  </a:lnTo>
                  <a:lnTo>
                    <a:pt x="637614" y="1144044"/>
                  </a:lnTo>
                  <a:lnTo>
                    <a:pt x="0" y="11440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4"/>
            <p:cNvSpPr/>
            <p:nvPr/>
          </p:nvSpPr>
          <p:spPr>
            <a:xfrm rot="1227500">
              <a:off x="4614992" y="3901493"/>
              <a:ext cx="511597" cy="496249"/>
            </a:xfrm>
            <a:custGeom>
              <a:avLst/>
              <a:gdLst/>
              <a:ahLst/>
              <a:cxnLst/>
              <a:rect l="l" t="t" r="r" b="b"/>
              <a:pathLst>
                <a:path w="511597" h="496249">
                  <a:moveTo>
                    <a:pt x="0" y="0"/>
                  </a:moveTo>
                  <a:lnTo>
                    <a:pt x="511597" y="0"/>
                  </a:lnTo>
                  <a:lnTo>
                    <a:pt x="511597" y="496250"/>
                  </a:lnTo>
                  <a:lnTo>
                    <a:pt x="0" y="4962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5"/>
            <p:cNvSpPr/>
            <p:nvPr/>
          </p:nvSpPr>
          <p:spPr>
            <a:xfrm rot="3447144">
              <a:off x="3638769" y="5361375"/>
              <a:ext cx="511597" cy="496249"/>
            </a:xfrm>
            <a:custGeom>
              <a:avLst/>
              <a:gdLst/>
              <a:ahLst/>
              <a:cxnLst/>
              <a:rect l="l" t="t" r="r" b="b"/>
              <a:pathLst>
                <a:path w="511597" h="496249">
                  <a:moveTo>
                    <a:pt x="0" y="0"/>
                  </a:moveTo>
                  <a:lnTo>
                    <a:pt x="511597" y="0"/>
                  </a:lnTo>
                  <a:lnTo>
                    <a:pt x="511597" y="496249"/>
                  </a:lnTo>
                  <a:lnTo>
                    <a:pt x="0" y="4962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6"/>
            <p:cNvSpPr/>
            <p:nvPr/>
          </p:nvSpPr>
          <p:spPr>
            <a:xfrm rot="6421330">
              <a:off x="431460" y="1626431"/>
              <a:ext cx="511597" cy="496249"/>
            </a:xfrm>
            <a:custGeom>
              <a:avLst/>
              <a:gdLst/>
              <a:ahLst/>
              <a:cxnLst/>
              <a:rect l="l" t="t" r="r" b="b"/>
              <a:pathLst>
                <a:path w="511597" h="496249">
                  <a:moveTo>
                    <a:pt x="0" y="0"/>
                  </a:moveTo>
                  <a:lnTo>
                    <a:pt x="511597" y="0"/>
                  </a:lnTo>
                  <a:lnTo>
                    <a:pt x="511597" y="496249"/>
                  </a:lnTo>
                  <a:lnTo>
                    <a:pt x="0" y="4962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27"/>
            <p:cNvSpPr/>
            <p:nvPr/>
          </p:nvSpPr>
          <p:spPr>
            <a:xfrm rot="4125597">
              <a:off x="2711161" y="1757598"/>
              <a:ext cx="511597" cy="496249"/>
            </a:xfrm>
            <a:custGeom>
              <a:avLst/>
              <a:gdLst/>
              <a:ahLst/>
              <a:cxnLst/>
              <a:rect l="l" t="t" r="r" b="b"/>
              <a:pathLst>
                <a:path w="511597" h="496249">
                  <a:moveTo>
                    <a:pt x="0" y="0"/>
                  </a:moveTo>
                  <a:lnTo>
                    <a:pt x="511597" y="0"/>
                  </a:lnTo>
                  <a:lnTo>
                    <a:pt x="511597" y="496249"/>
                  </a:lnTo>
                  <a:lnTo>
                    <a:pt x="0" y="4962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8" name="Freeform 2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>
            <a:off x="1028700" y="3854505"/>
            <a:ext cx="3014475" cy="6209592"/>
          </a:xfrm>
          <a:custGeom>
            <a:avLst/>
            <a:gdLst/>
            <a:ahLst/>
            <a:cxnLst/>
            <a:rect l="l" t="t" r="r" b="b"/>
            <a:pathLst>
              <a:path w="3014475" h="6209592">
                <a:moveTo>
                  <a:pt x="3014475" y="0"/>
                </a:moveTo>
                <a:lnTo>
                  <a:pt x="0" y="0"/>
                </a:lnTo>
                <a:lnTo>
                  <a:pt x="0" y="6209592"/>
                </a:lnTo>
                <a:lnTo>
                  <a:pt x="3014475" y="6209592"/>
                </a:lnTo>
                <a:lnTo>
                  <a:pt x="3014475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-5803350">
            <a:off x="5601287" y="6228208"/>
            <a:ext cx="1273089" cy="942086"/>
          </a:xfrm>
          <a:custGeom>
            <a:avLst/>
            <a:gdLst/>
            <a:ahLst/>
            <a:cxnLst/>
            <a:rect l="l" t="t" r="r" b="b"/>
            <a:pathLst>
              <a:path w="1273089" h="942086">
                <a:moveTo>
                  <a:pt x="0" y="0"/>
                </a:moveTo>
                <a:lnTo>
                  <a:pt x="1273088" y="0"/>
                </a:lnTo>
                <a:lnTo>
                  <a:pt x="1273088" y="942086"/>
                </a:lnTo>
                <a:lnTo>
                  <a:pt x="0" y="942086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TextBox 30"/>
          <p:cNvSpPr txBox="1">
            <a:spLocks noGrp="1"/>
          </p:cNvSpPr>
          <p:nvPr>
            <p:ph type="title" idx="4294967295"/>
          </p:nvPr>
        </p:nvSpPr>
        <p:spPr>
          <a:xfrm>
            <a:off x="0" y="1143000"/>
            <a:ext cx="14034032" cy="172148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ts val="669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  <a:rtl/>
              </a:rPr>
              <a:t>ما هي العدالة البيئية بالنسبة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 MDAR "</a:t>
            </a:r>
            <a:r>
              <a:rPr kumimoji="0" lang="ar-EG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  <a:rtl/>
              </a:rPr>
              <a:t>لوزارة الموارد الزراعية في ماساتشوستس" ؟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 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4043175" y="3389123"/>
            <a:ext cx="11612899" cy="29150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5711"/>
              </a:lnSpc>
            </a:pPr>
            <a:r>
              <a:rPr lang="ar-EG" sz="41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  <a:rtl/>
              </a:rPr>
              <a:t>العدالة البيئية هي الحماية المتساوية والمشاركة الفعالة لكل الناس فيما يتعلق بتطوير، تنفيذ وإنفاذ القوانين، اللوائح والسياسات البيئية والتوزيع العادل للفوائد البيئية</a:t>
            </a:r>
            <a:r>
              <a:rPr lang="en-US" sz="41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. </a:t>
            </a:r>
          </a:p>
          <a:p>
            <a:pPr algn="r">
              <a:lnSpc>
                <a:spcPts val="5711"/>
              </a:lnSpc>
            </a:pPr>
            <a:endParaRPr lang="en-US" sz="4199">
              <a:solidFill>
                <a:srgbClr val="712917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2" name="TextBox 32"/>
          <p:cNvSpPr txBox="1"/>
          <p:nvPr/>
        </p:nvSpPr>
        <p:spPr>
          <a:xfrm>
            <a:off x="7298053" y="6727826"/>
            <a:ext cx="11612899" cy="6050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5"/>
              </a:lnSpc>
            </a:pPr>
            <a:r>
              <a:rPr lang="ar-EG" sz="41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  <a:rtl/>
              </a:rPr>
              <a:t>تتضمن المشاركة الهادفة الوصول إلى اللغة</a:t>
            </a:r>
            <a:r>
              <a:rPr lang="en-US" sz="4199" u="none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232968" y="9258300"/>
            <a:ext cx="18753936" cy="2151983"/>
            <a:chOff x="0" y="0"/>
            <a:chExt cx="4939308" cy="56677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39308" cy="566777"/>
            </a:xfrm>
            <a:custGeom>
              <a:avLst/>
              <a:gdLst/>
              <a:ahLst/>
              <a:cxnLst/>
              <a:rect l="l" t="t" r="r" b="b"/>
              <a:pathLst>
                <a:path w="4939308" h="566777">
                  <a:moveTo>
                    <a:pt x="0" y="0"/>
                  </a:moveTo>
                  <a:lnTo>
                    <a:pt x="4939308" y="0"/>
                  </a:lnTo>
                  <a:lnTo>
                    <a:pt x="4939308" y="566777"/>
                  </a:lnTo>
                  <a:lnTo>
                    <a:pt x="0" y="566777"/>
                  </a:lnTo>
                  <a:close/>
                </a:path>
              </a:pathLst>
            </a:custGeom>
            <a:solidFill>
              <a:srgbClr val="EC945A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939308" cy="6048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3421973" y="2408004"/>
            <a:ext cx="8067579" cy="8582494"/>
            <a:chOff x="0" y="0"/>
            <a:chExt cx="10756771" cy="11443325"/>
          </a:xfrm>
        </p:grpSpPr>
        <p:sp>
          <p:nvSpPr>
            <p:cNvPr id="6" name="Freeform 6"/>
            <p:cNvSpPr/>
            <p:nvPr/>
          </p:nvSpPr>
          <p:spPr>
            <a:xfrm>
              <a:off x="2704122" y="5211650"/>
              <a:ext cx="6980491" cy="6231675"/>
            </a:xfrm>
            <a:custGeom>
              <a:avLst/>
              <a:gdLst/>
              <a:ahLst/>
              <a:cxnLst/>
              <a:rect l="l" t="t" r="r" b="b"/>
              <a:pathLst>
                <a:path w="6980491" h="6231675">
                  <a:moveTo>
                    <a:pt x="0" y="0"/>
                  </a:moveTo>
                  <a:lnTo>
                    <a:pt x="6980491" y="0"/>
                  </a:lnTo>
                  <a:lnTo>
                    <a:pt x="6980491" y="6231675"/>
                  </a:lnTo>
                  <a:lnTo>
                    <a:pt x="0" y="6231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 rot="-7251473">
              <a:off x="918047" y="1320500"/>
              <a:ext cx="6327193" cy="5728986"/>
            </a:xfrm>
            <a:custGeom>
              <a:avLst/>
              <a:gdLst/>
              <a:ahLst/>
              <a:cxnLst/>
              <a:rect l="l" t="t" r="r" b="b"/>
              <a:pathLst>
                <a:path w="6327193" h="5728986">
                  <a:moveTo>
                    <a:pt x="0" y="0"/>
                  </a:moveTo>
                  <a:lnTo>
                    <a:pt x="6327193" y="0"/>
                  </a:lnTo>
                  <a:lnTo>
                    <a:pt x="6327193" y="5728986"/>
                  </a:lnTo>
                  <a:lnTo>
                    <a:pt x="0" y="57289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 rot="-735150">
              <a:off x="4984851" y="7184488"/>
              <a:ext cx="2419034" cy="3306308"/>
            </a:xfrm>
            <a:custGeom>
              <a:avLst/>
              <a:gdLst/>
              <a:ahLst/>
              <a:cxnLst/>
              <a:rect l="l" t="t" r="r" b="b"/>
              <a:pathLst>
                <a:path w="2419034" h="3306308">
                  <a:moveTo>
                    <a:pt x="0" y="0"/>
                  </a:moveTo>
                  <a:lnTo>
                    <a:pt x="2419034" y="0"/>
                  </a:lnTo>
                  <a:lnTo>
                    <a:pt x="2419034" y="3306308"/>
                  </a:lnTo>
                  <a:lnTo>
                    <a:pt x="0" y="33063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 rot="2139004">
              <a:off x="6868662" y="8169191"/>
              <a:ext cx="1622494" cy="2903793"/>
            </a:xfrm>
            <a:custGeom>
              <a:avLst/>
              <a:gdLst/>
              <a:ahLst/>
              <a:cxnLst/>
              <a:rect l="l" t="t" r="r" b="b"/>
              <a:pathLst>
                <a:path w="1622494" h="2903793">
                  <a:moveTo>
                    <a:pt x="0" y="0"/>
                  </a:moveTo>
                  <a:lnTo>
                    <a:pt x="1622494" y="0"/>
                  </a:lnTo>
                  <a:lnTo>
                    <a:pt x="1622494" y="2903793"/>
                  </a:lnTo>
                  <a:lnTo>
                    <a:pt x="0" y="29037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 rot="-435559">
              <a:off x="4222738" y="4606575"/>
              <a:ext cx="1901635" cy="1785160"/>
            </a:xfrm>
            <a:custGeom>
              <a:avLst/>
              <a:gdLst/>
              <a:ahLst/>
              <a:cxnLst/>
              <a:rect l="l" t="t" r="r" b="b"/>
              <a:pathLst>
                <a:path w="1901635" h="1785160">
                  <a:moveTo>
                    <a:pt x="0" y="0"/>
                  </a:moveTo>
                  <a:lnTo>
                    <a:pt x="1901635" y="0"/>
                  </a:lnTo>
                  <a:lnTo>
                    <a:pt x="1901635" y="1785160"/>
                  </a:lnTo>
                  <a:lnTo>
                    <a:pt x="0" y="17851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 rot="895364">
              <a:off x="3498723" y="2263976"/>
              <a:ext cx="2560890" cy="2188707"/>
            </a:xfrm>
            <a:custGeom>
              <a:avLst/>
              <a:gdLst/>
              <a:ahLst/>
              <a:cxnLst/>
              <a:rect l="l" t="t" r="r" b="b"/>
              <a:pathLst>
                <a:path w="2560890" h="2188707">
                  <a:moveTo>
                    <a:pt x="0" y="0"/>
                  </a:moveTo>
                  <a:lnTo>
                    <a:pt x="2560889" y="0"/>
                  </a:lnTo>
                  <a:lnTo>
                    <a:pt x="2560889" y="2188707"/>
                  </a:lnTo>
                  <a:lnTo>
                    <a:pt x="0" y="21887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 rot="-858500">
              <a:off x="8884611" y="8660763"/>
              <a:ext cx="1721012" cy="1439196"/>
            </a:xfrm>
            <a:custGeom>
              <a:avLst/>
              <a:gdLst/>
              <a:ahLst/>
              <a:cxnLst/>
              <a:rect l="l" t="t" r="r" b="b"/>
              <a:pathLst>
                <a:path w="1721012" h="1439196">
                  <a:moveTo>
                    <a:pt x="0" y="0"/>
                  </a:moveTo>
                  <a:lnTo>
                    <a:pt x="1721012" y="0"/>
                  </a:lnTo>
                  <a:lnTo>
                    <a:pt x="1721012" y="1439196"/>
                  </a:lnTo>
                  <a:lnTo>
                    <a:pt x="0" y="14391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 rot="1670711">
              <a:off x="4875921" y="755969"/>
              <a:ext cx="1356249" cy="1307085"/>
            </a:xfrm>
            <a:custGeom>
              <a:avLst/>
              <a:gdLst/>
              <a:ahLst/>
              <a:cxnLst/>
              <a:rect l="l" t="t" r="r" b="b"/>
              <a:pathLst>
                <a:path w="1356249" h="1307085">
                  <a:moveTo>
                    <a:pt x="0" y="0"/>
                  </a:moveTo>
                  <a:lnTo>
                    <a:pt x="1356249" y="0"/>
                  </a:lnTo>
                  <a:lnTo>
                    <a:pt x="1356249" y="1307085"/>
                  </a:lnTo>
                  <a:lnTo>
                    <a:pt x="0" y="13070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" name="Group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4006465" y="-707869"/>
            <a:ext cx="7630664" cy="6339697"/>
            <a:chOff x="0" y="0"/>
            <a:chExt cx="10174218" cy="8452929"/>
          </a:xfrm>
        </p:grpSpPr>
        <p:sp>
          <p:nvSpPr>
            <p:cNvPr id="15" name="Freeform 15"/>
            <p:cNvSpPr/>
            <p:nvPr/>
          </p:nvSpPr>
          <p:spPr>
            <a:xfrm rot="-10800000">
              <a:off x="0" y="0"/>
              <a:ext cx="6980491" cy="6231675"/>
            </a:xfrm>
            <a:custGeom>
              <a:avLst/>
              <a:gdLst/>
              <a:ahLst/>
              <a:cxnLst/>
              <a:rect l="l" t="t" r="r" b="b"/>
              <a:pathLst>
                <a:path w="6980491" h="6231675">
                  <a:moveTo>
                    <a:pt x="0" y="0"/>
                  </a:moveTo>
                  <a:lnTo>
                    <a:pt x="6980491" y="0"/>
                  </a:lnTo>
                  <a:lnTo>
                    <a:pt x="6980491" y="6231675"/>
                  </a:lnTo>
                  <a:lnTo>
                    <a:pt x="0" y="6231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 rot="1814194">
              <a:off x="2834943" y="1520550"/>
              <a:ext cx="6327193" cy="5728986"/>
            </a:xfrm>
            <a:custGeom>
              <a:avLst/>
              <a:gdLst/>
              <a:ahLst/>
              <a:cxnLst/>
              <a:rect l="l" t="t" r="r" b="b"/>
              <a:pathLst>
                <a:path w="6327193" h="5728986">
                  <a:moveTo>
                    <a:pt x="0" y="0"/>
                  </a:moveTo>
                  <a:lnTo>
                    <a:pt x="6327194" y="0"/>
                  </a:lnTo>
                  <a:lnTo>
                    <a:pt x="6327194" y="5728986"/>
                  </a:lnTo>
                  <a:lnTo>
                    <a:pt x="0" y="57289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 rot="1395598">
              <a:off x="3380528" y="3250598"/>
              <a:ext cx="997313" cy="1798040"/>
            </a:xfrm>
            <a:custGeom>
              <a:avLst/>
              <a:gdLst/>
              <a:ahLst/>
              <a:cxnLst/>
              <a:rect l="l" t="t" r="r" b="b"/>
              <a:pathLst>
                <a:path w="997313" h="1798040">
                  <a:moveTo>
                    <a:pt x="0" y="0"/>
                  </a:moveTo>
                  <a:lnTo>
                    <a:pt x="997313" y="0"/>
                  </a:lnTo>
                  <a:lnTo>
                    <a:pt x="997313" y="1798040"/>
                  </a:lnTo>
                  <a:lnTo>
                    <a:pt x="0" y="17980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>
            <a:xfrm rot="-546956">
              <a:off x="846112" y="2069281"/>
              <a:ext cx="890915" cy="1111050"/>
            </a:xfrm>
            <a:custGeom>
              <a:avLst/>
              <a:gdLst/>
              <a:ahLst/>
              <a:cxnLst/>
              <a:rect l="l" t="t" r="r" b="b"/>
              <a:pathLst>
                <a:path w="890915" h="1111050">
                  <a:moveTo>
                    <a:pt x="0" y="0"/>
                  </a:moveTo>
                  <a:lnTo>
                    <a:pt x="890916" y="0"/>
                  </a:lnTo>
                  <a:lnTo>
                    <a:pt x="890916" y="1111050"/>
                  </a:lnTo>
                  <a:lnTo>
                    <a:pt x="0" y="11110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9"/>
            <p:cNvSpPr/>
            <p:nvPr/>
          </p:nvSpPr>
          <p:spPr>
            <a:xfrm rot="1008181">
              <a:off x="4328317" y="4791478"/>
              <a:ext cx="622425" cy="606242"/>
            </a:xfrm>
            <a:custGeom>
              <a:avLst/>
              <a:gdLst/>
              <a:ahLst/>
              <a:cxnLst/>
              <a:rect l="l" t="t" r="r" b="b"/>
              <a:pathLst>
                <a:path w="622425" h="606242">
                  <a:moveTo>
                    <a:pt x="0" y="0"/>
                  </a:moveTo>
                  <a:lnTo>
                    <a:pt x="622425" y="0"/>
                  </a:lnTo>
                  <a:lnTo>
                    <a:pt x="622425" y="606243"/>
                  </a:lnTo>
                  <a:lnTo>
                    <a:pt x="0" y="6062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20"/>
            <p:cNvSpPr/>
            <p:nvPr/>
          </p:nvSpPr>
          <p:spPr>
            <a:xfrm rot="9329421">
              <a:off x="1846402" y="1865879"/>
              <a:ext cx="622425" cy="606242"/>
            </a:xfrm>
            <a:custGeom>
              <a:avLst/>
              <a:gdLst/>
              <a:ahLst/>
              <a:cxnLst/>
              <a:rect l="l" t="t" r="r" b="b"/>
              <a:pathLst>
                <a:path w="622425" h="606242">
                  <a:moveTo>
                    <a:pt x="0" y="0"/>
                  </a:moveTo>
                  <a:lnTo>
                    <a:pt x="622425" y="0"/>
                  </a:lnTo>
                  <a:lnTo>
                    <a:pt x="622425" y="606242"/>
                  </a:lnTo>
                  <a:lnTo>
                    <a:pt x="0" y="6062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1"/>
            <p:cNvSpPr/>
            <p:nvPr/>
          </p:nvSpPr>
          <p:spPr>
            <a:xfrm rot="723730">
              <a:off x="2817378" y="2277112"/>
              <a:ext cx="923439" cy="1010901"/>
            </a:xfrm>
            <a:custGeom>
              <a:avLst/>
              <a:gdLst/>
              <a:ahLst/>
              <a:cxnLst/>
              <a:rect l="l" t="t" r="r" b="b"/>
              <a:pathLst>
                <a:path w="923439" h="1010901">
                  <a:moveTo>
                    <a:pt x="0" y="0"/>
                  </a:moveTo>
                  <a:lnTo>
                    <a:pt x="923439" y="0"/>
                  </a:lnTo>
                  <a:lnTo>
                    <a:pt x="923439" y="1010901"/>
                  </a:lnTo>
                  <a:lnTo>
                    <a:pt x="0" y="10109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2"/>
            <p:cNvSpPr/>
            <p:nvPr/>
          </p:nvSpPr>
          <p:spPr>
            <a:xfrm rot="600265">
              <a:off x="3957141" y="5558924"/>
              <a:ext cx="1099355" cy="1488005"/>
            </a:xfrm>
            <a:custGeom>
              <a:avLst/>
              <a:gdLst/>
              <a:ahLst/>
              <a:cxnLst/>
              <a:rect l="l" t="t" r="r" b="b"/>
              <a:pathLst>
                <a:path w="1099355" h="1488005">
                  <a:moveTo>
                    <a:pt x="0" y="0"/>
                  </a:moveTo>
                  <a:lnTo>
                    <a:pt x="1099355" y="0"/>
                  </a:lnTo>
                  <a:lnTo>
                    <a:pt x="1099355" y="1488005"/>
                  </a:lnTo>
                  <a:lnTo>
                    <a:pt x="0" y="14880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3"/>
            <p:cNvSpPr/>
            <p:nvPr/>
          </p:nvSpPr>
          <p:spPr>
            <a:xfrm rot="-2946178">
              <a:off x="4358822" y="2229296"/>
              <a:ext cx="637614" cy="1144044"/>
            </a:xfrm>
            <a:custGeom>
              <a:avLst/>
              <a:gdLst/>
              <a:ahLst/>
              <a:cxnLst/>
              <a:rect l="l" t="t" r="r" b="b"/>
              <a:pathLst>
                <a:path w="637614" h="1144044">
                  <a:moveTo>
                    <a:pt x="0" y="0"/>
                  </a:moveTo>
                  <a:lnTo>
                    <a:pt x="637614" y="0"/>
                  </a:lnTo>
                  <a:lnTo>
                    <a:pt x="637614" y="1144044"/>
                  </a:lnTo>
                  <a:lnTo>
                    <a:pt x="0" y="11440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4"/>
            <p:cNvSpPr/>
            <p:nvPr/>
          </p:nvSpPr>
          <p:spPr>
            <a:xfrm rot="1227500">
              <a:off x="4614992" y="3901493"/>
              <a:ext cx="511597" cy="496249"/>
            </a:xfrm>
            <a:custGeom>
              <a:avLst/>
              <a:gdLst/>
              <a:ahLst/>
              <a:cxnLst/>
              <a:rect l="l" t="t" r="r" b="b"/>
              <a:pathLst>
                <a:path w="511597" h="496249">
                  <a:moveTo>
                    <a:pt x="0" y="0"/>
                  </a:moveTo>
                  <a:lnTo>
                    <a:pt x="511597" y="0"/>
                  </a:lnTo>
                  <a:lnTo>
                    <a:pt x="511597" y="496250"/>
                  </a:lnTo>
                  <a:lnTo>
                    <a:pt x="0" y="4962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5"/>
            <p:cNvSpPr/>
            <p:nvPr/>
          </p:nvSpPr>
          <p:spPr>
            <a:xfrm rot="3447144">
              <a:off x="3638769" y="5361375"/>
              <a:ext cx="511597" cy="496249"/>
            </a:xfrm>
            <a:custGeom>
              <a:avLst/>
              <a:gdLst/>
              <a:ahLst/>
              <a:cxnLst/>
              <a:rect l="l" t="t" r="r" b="b"/>
              <a:pathLst>
                <a:path w="511597" h="496249">
                  <a:moveTo>
                    <a:pt x="0" y="0"/>
                  </a:moveTo>
                  <a:lnTo>
                    <a:pt x="511597" y="0"/>
                  </a:lnTo>
                  <a:lnTo>
                    <a:pt x="511597" y="496249"/>
                  </a:lnTo>
                  <a:lnTo>
                    <a:pt x="0" y="4962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6"/>
            <p:cNvSpPr/>
            <p:nvPr/>
          </p:nvSpPr>
          <p:spPr>
            <a:xfrm rot="6421330">
              <a:off x="431460" y="1626431"/>
              <a:ext cx="511597" cy="496249"/>
            </a:xfrm>
            <a:custGeom>
              <a:avLst/>
              <a:gdLst/>
              <a:ahLst/>
              <a:cxnLst/>
              <a:rect l="l" t="t" r="r" b="b"/>
              <a:pathLst>
                <a:path w="511597" h="496249">
                  <a:moveTo>
                    <a:pt x="0" y="0"/>
                  </a:moveTo>
                  <a:lnTo>
                    <a:pt x="511597" y="0"/>
                  </a:lnTo>
                  <a:lnTo>
                    <a:pt x="511597" y="496249"/>
                  </a:lnTo>
                  <a:lnTo>
                    <a:pt x="0" y="4962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27"/>
            <p:cNvSpPr/>
            <p:nvPr/>
          </p:nvSpPr>
          <p:spPr>
            <a:xfrm rot="4125597">
              <a:off x="2711161" y="1757598"/>
              <a:ext cx="511597" cy="496249"/>
            </a:xfrm>
            <a:custGeom>
              <a:avLst/>
              <a:gdLst/>
              <a:ahLst/>
              <a:cxnLst/>
              <a:rect l="l" t="t" r="r" b="b"/>
              <a:pathLst>
                <a:path w="511597" h="496249">
                  <a:moveTo>
                    <a:pt x="0" y="0"/>
                  </a:moveTo>
                  <a:lnTo>
                    <a:pt x="511597" y="0"/>
                  </a:lnTo>
                  <a:lnTo>
                    <a:pt x="511597" y="496249"/>
                  </a:lnTo>
                  <a:lnTo>
                    <a:pt x="0" y="4962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8" name="Freeform 2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3592782" y="4458316"/>
            <a:ext cx="5812409" cy="5590481"/>
          </a:xfrm>
          <a:custGeom>
            <a:avLst/>
            <a:gdLst/>
            <a:ahLst/>
            <a:cxnLst/>
            <a:rect l="l" t="t" r="r" b="b"/>
            <a:pathLst>
              <a:path w="5812409" h="5590481">
                <a:moveTo>
                  <a:pt x="0" y="0"/>
                </a:moveTo>
                <a:lnTo>
                  <a:pt x="5812409" y="0"/>
                </a:lnTo>
                <a:lnTo>
                  <a:pt x="5812409" y="5590481"/>
                </a:lnTo>
                <a:lnTo>
                  <a:pt x="0" y="5590481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9" name="Group 2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869652" y="3769502"/>
            <a:ext cx="4416316" cy="4416316"/>
            <a:chOff x="0" y="0"/>
            <a:chExt cx="5888422" cy="5888422"/>
          </a:xfrm>
        </p:grpSpPr>
        <p:grpSp>
          <p:nvGrpSpPr>
            <p:cNvPr id="30" name="Group 30"/>
            <p:cNvGrpSpPr/>
            <p:nvPr/>
          </p:nvGrpSpPr>
          <p:grpSpPr>
            <a:xfrm>
              <a:off x="0" y="0"/>
              <a:ext cx="5888422" cy="5888422"/>
              <a:chOff x="0" y="0"/>
              <a:chExt cx="812800" cy="812800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" name="TextBox 32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33" name="Freeform 33"/>
            <p:cNvSpPr/>
            <p:nvPr/>
          </p:nvSpPr>
          <p:spPr>
            <a:xfrm>
              <a:off x="565831" y="1199747"/>
              <a:ext cx="4756759" cy="3761723"/>
            </a:xfrm>
            <a:custGeom>
              <a:avLst/>
              <a:gdLst/>
              <a:ahLst/>
              <a:cxnLst/>
              <a:rect l="l" t="t" r="r" b="b"/>
              <a:pathLst>
                <a:path w="4756759" h="3761723">
                  <a:moveTo>
                    <a:pt x="0" y="0"/>
                  </a:moveTo>
                  <a:lnTo>
                    <a:pt x="4756760" y="0"/>
                  </a:lnTo>
                  <a:lnTo>
                    <a:pt x="4756760" y="3761723"/>
                  </a:lnTo>
                  <a:lnTo>
                    <a:pt x="0" y="37617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1"/>
              <a:stretch>
                <a:fillRect l="-6543" t="-7781" r="-4877" b="-162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4" name="Group 3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 rot="-10800000">
            <a:off x="6557381" y="5520654"/>
            <a:ext cx="1178597" cy="1178597"/>
            <a:chOff x="0" y="0"/>
            <a:chExt cx="812800" cy="812800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812800" y="406400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406400" y="609600"/>
                  </a:lnTo>
                  <a:lnTo>
                    <a:pt x="406400" y="812800"/>
                  </a:lnTo>
                  <a:lnTo>
                    <a:pt x="812800" y="406400"/>
                  </a:lnTo>
                  <a:close/>
                </a:path>
              </a:pathLst>
            </a:custGeom>
            <a:solidFill>
              <a:srgbClr val="2B675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0" y="165100"/>
              <a:ext cx="711200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7" name="TextBox 37"/>
          <p:cNvSpPr txBox="1">
            <a:spLocks noGrp="1"/>
          </p:cNvSpPr>
          <p:nvPr>
            <p:ph type="title" idx="4294967295"/>
          </p:nvPr>
        </p:nvSpPr>
        <p:spPr>
          <a:xfrm>
            <a:off x="1869652" y="1265004"/>
            <a:ext cx="12684454" cy="376555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ts val="594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sz="4099" b="1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  <a:rtl/>
              </a:rPr>
              <a:t>أكمل موظفو وزارة الموارد الزراعية في ماساتشوستس أيضًا دورة اللغة الإسبانية الممولة من وزارة الموارد الزراعية في ماساتشوستس جنبًا إلى جنب مع مديري سوق المزارعين!</a:t>
            </a:r>
          </a:p>
          <a:p>
            <a:pPr marL="0" marR="0" lvl="0" indent="0" algn="l" defTabSz="914400" rtl="0" eaLnBrk="1" fontAlgn="auto" latinLnBrk="0" hangingPunct="1">
              <a:lnSpc>
                <a:spcPts val="594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EG" sz="4099" b="1" i="0" u="none" strike="noStrike" kern="1200" cap="none" spc="0" normalizeH="0" baseline="0" noProof="0" dirty="0">
              <a:ln>
                <a:noFill/>
              </a:ln>
              <a:solidFill>
                <a:srgbClr val="712917"/>
              </a:solidFill>
              <a:effectLst/>
              <a:uLnTx/>
              <a:uFillTx/>
              <a:latin typeface="Poppins Bold"/>
              <a:ea typeface="Poppins Bold"/>
              <a:cs typeface="Poppins Bold"/>
              <a:sym typeface="Poppins Bold"/>
              <a:rtl/>
            </a:endParaRPr>
          </a:p>
        </p:txBody>
      </p:sp>
      <p:sp>
        <p:nvSpPr>
          <p:cNvPr id="38" name="TextBox 38"/>
          <p:cNvSpPr txBox="1"/>
          <p:nvPr/>
        </p:nvSpPr>
        <p:spPr>
          <a:xfrm>
            <a:off x="7735978" y="4906729"/>
            <a:ext cx="7101159" cy="3111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1">
              <a:lnSpc>
                <a:spcPts val="4929"/>
              </a:lnSpc>
            </a:pPr>
            <a:r>
              <a:rPr lang="ar-EG" sz="33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  <a:rtl/>
              </a:rPr>
              <a:t>ابحث عن النشرات المعلقة بالدبابيس في المرة القادمة التي تحضر فيها أسواق المزارعين المختارة للعثور على أحد موظفي السوق الذي أكمل هذه الدورة التدريبية للمبتدئين. 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6454898">
            <a:off x="-1160477" y="-1628646"/>
            <a:ext cx="5235368" cy="4673756"/>
          </a:xfrm>
          <a:custGeom>
            <a:avLst/>
            <a:gdLst/>
            <a:ahLst/>
            <a:cxnLst/>
            <a:rect l="l" t="t" r="r" b="b"/>
            <a:pathLst>
              <a:path w="5235368" h="4673756">
                <a:moveTo>
                  <a:pt x="0" y="0"/>
                </a:moveTo>
                <a:lnTo>
                  <a:pt x="5235368" y="0"/>
                </a:lnTo>
                <a:lnTo>
                  <a:pt x="5235368" y="4673756"/>
                </a:lnTo>
                <a:lnTo>
                  <a:pt x="0" y="46737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4314611" flipH="1">
            <a:off x="-2779645" y="887190"/>
            <a:ext cx="4380716" cy="2874845"/>
          </a:xfrm>
          <a:custGeom>
            <a:avLst/>
            <a:gdLst/>
            <a:ahLst/>
            <a:cxnLst/>
            <a:rect l="l" t="t" r="r" b="b"/>
            <a:pathLst>
              <a:path w="4380716" h="2874845">
                <a:moveTo>
                  <a:pt x="4380716" y="0"/>
                </a:moveTo>
                <a:lnTo>
                  <a:pt x="0" y="0"/>
                </a:lnTo>
                <a:lnTo>
                  <a:pt x="0" y="2874845"/>
                </a:lnTo>
                <a:lnTo>
                  <a:pt x="4380716" y="2874845"/>
                </a:lnTo>
                <a:lnTo>
                  <a:pt x="4380716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2120880">
            <a:off x="-9790" y="-286849"/>
            <a:ext cx="1708695" cy="3058068"/>
          </a:xfrm>
          <a:custGeom>
            <a:avLst/>
            <a:gdLst/>
            <a:ahLst/>
            <a:cxnLst/>
            <a:rect l="l" t="t" r="r" b="b"/>
            <a:pathLst>
              <a:path w="1708695" h="3058068">
                <a:moveTo>
                  <a:pt x="0" y="0"/>
                </a:moveTo>
                <a:lnTo>
                  <a:pt x="1708696" y="0"/>
                </a:lnTo>
                <a:lnTo>
                  <a:pt x="1708696" y="3058068"/>
                </a:lnTo>
                <a:lnTo>
                  <a:pt x="0" y="305806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-1198042">
            <a:off x="2197413" y="73345"/>
            <a:ext cx="1317193" cy="1269774"/>
          </a:xfrm>
          <a:custGeom>
            <a:avLst/>
            <a:gdLst/>
            <a:ahLst/>
            <a:cxnLst/>
            <a:rect l="l" t="t" r="r" b="b"/>
            <a:pathLst>
              <a:path w="1317193" h="1269774">
                <a:moveTo>
                  <a:pt x="0" y="0"/>
                </a:moveTo>
                <a:lnTo>
                  <a:pt x="1317194" y="0"/>
                </a:lnTo>
                <a:lnTo>
                  <a:pt x="1317194" y="1269774"/>
                </a:lnTo>
                <a:lnTo>
                  <a:pt x="0" y="126977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776734">
            <a:off x="105557" y="2309189"/>
            <a:ext cx="687533" cy="1239543"/>
          </a:xfrm>
          <a:custGeom>
            <a:avLst/>
            <a:gdLst/>
            <a:ahLst/>
            <a:cxnLst/>
            <a:rect l="l" t="t" r="r" b="b"/>
            <a:pathLst>
              <a:path w="687533" h="1239543">
                <a:moveTo>
                  <a:pt x="0" y="0"/>
                </a:moveTo>
                <a:lnTo>
                  <a:pt x="687534" y="0"/>
                </a:lnTo>
                <a:lnTo>
                  <a:pt x="687534" y="1239544"/>
                </a:lnTo>
                <a:lnTo>
                  <a:pt x="0" y="123954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465936" y="9211008"/>
            <a:ext cx="18753936" cy="2151983"/>
            <a:chOff x="0" y="0"/>
            <a:chExt cx="4939308" cy="566777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939308" cy="566777"/>
            </a:xfrm>
            <a:custGeom>
              <a:avLst/>
              <a:gdLst/>
              <a:ahLst/>
              <a:cxnLst/>
              <a:rect l="l" t="t" r="r" b="b"/>
              <a:pathLst>
                <a:path w="4939308" h="566777">
                  <a:moveTo>
                    <a:pt x="0" y="0"/>
                  </a:moveTo>
                  <a:lnTo>
                    <a:pt x="4939308" y="0"/>
                  </a:lnTo>
                  <a:lnTo>
                    <a:pt x="4939308" y="566777"/>
                  </a:lnTo>
                  <a:lnTo>
                    <a:pt x="0" y="566777"/>
                  </a:lnTo>
                  <a:close/>
                </a:path>
              </a:pathLst>
            </a:custGeom>
            <a:solidFill>
              <a:srgbClr val="EC945A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4939308" cy="6048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Freeform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942760" y="3609992"/>
            <a:ext cx="5119731" cy="6584862"/>
          </a:xfrm>
          <a:custGeom>
            <a:avLst/>
            <a:gdLst/>
            <a:ahLst/>
            <a:cxnLst/>
            <a:rect l="l" t="t" r="r" b="b"/>
            <a:pathLst>
              <a:path w="5119731" h="6584862">
                <a:moveTo>
                  <a:pt x="0" y="0"/>
                </a:moveTo>
                <a:lnTo>
                  <a:pt x="5119731" y="0"/>
                </a:lnTo>
                <a:lnTo>
                  <a:pt x="5119731" y="6584863"/>
                </a:lnTo>
                <a:lnTo>
                  <a:pt x="0" y="658486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829684">
            <a:off x="673012" y="1784642"/>
            <a:ext cx="500372" cy="328578"/>
          </a:xfrm>
          <a:custGeom>
            <a:avLst/>
            <a:gdLst/>
            <a:ahLst/>
            <a:cxnLst/>
            <a:rect l="l" t="t" r="r" b="b"/>
            <a:pathLst>
              <a:path w="500372" h="328578">
                <a:moveTo>
                  <a:pt x="0" y="0"/>
                </a:moveTo>
                <a:lnTo>
                  <a:pt x="500372" y="0"/>
                </a:lnTo>
                <a:lnTo>
                  <a:pt x="500372" y="328577"/>
                </a:lnTo>
                <a:lnTo>
                  <a:pt x="0" y="32857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206164">
            <a:off x="2974821" y="-542814"/>
            <a:ext cx="619349" cy="678010"/>
          </a:xfrm>
          <a:custGeom>
            <a:avLst/>
            <a:gdLst/>
            <a:ahLst/>
            <a:cxnLst/>
            <a:rect l="l" t="t" r="r" b="b"/>
            <a:pathLst>
              <a:path w="619349" h="678010">
                <a:moveTo>
                  <a:pt x="0" y="0"/>
                </a:moveTo>
                <a:lnTo>
                  <a:pt x="619349" y="0"/>
                </a:lnTo>
                <a:lnTo>
                  <a:pt x="619349" y="678010"/>
                </a:lnTo>
                <a:lnTo>
                  <a:pt x="0" y="67801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3" name="Group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3088337" y="1028700"/>
            <a:ext cx="9138085" cy="12908433"/>
            <a:chOff x="0" y="0"/>
            <a:chExt cx="12184114" cy="17211244"/>
          </a:xfrm>
        </p:grpSpPr>
        <p:sp>
          <p:nvSpPr>
            <p:cNvPr id="14" name="Freeform 14"/>
            <p:cNvSpPr/>
            <p:nvPr/>
          </p:nvSpPr>
          <p:spPr>
            <a:xfrm rot="8542992">
              <a:off x="2721459" y="1703612"/>
              <a:ext cx="8071253" cy="7308152"/>
            </a:xfrm>
            <a:custGeom>
              <a:avLst/>
              <a:gdLst/>
              <a:ahLst/>
              <a:cxnLst/>
              <a:rect l="l" t="t" r="r" b="b"/>
              <a:pathLst>
                <a:path w="8071253" h="7308152">
                  <a:moveTo>
                    <a:pt x="0" y="0"/>
                  </a:moveTo>
                  <a:lnTo>
                    <a:pt x="8071253" y="0"/>
                  </a:lnTo>
                  <a:lnTo>
                    <a:pt x="8071253" y="7308152"/>
                  </a:lnTo>
                  <a:lnTo>
                    <a:pt x="0" y="73081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 rot="-6250016">
              <a:off x="489244" y="7983728"/>
              <a:ext cx="8869170" cy="7917750"/>
            </a:xfrm>
            <a:custGeom>
              <a:avLst/>
              <a:gdLst/>
              <a:ahLst/>
              <a:cxnLst/>
              <a:rect l="l" t="t" r="r" b="b"/>
              <a:pathLst>
                <a:path w="8869170" h="7917750">
                  <a:moveTo>
                    <a:pt x="0" y="0"/>
                  </a:moveTo>
                  <a:lnTo>
                    <a:pt x="8869170" y="0"/>
                  </a:lnTo>
                  <a:lnTo>
                    <a:pt x="8869170" y="7917750"/>
                  </a:lnTo>
                  <a:lnTo>
                    <a:pt x="0" y="79177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 rot="573187">
              <a:off x="5607391" y="4108076"/>
              <a:ext cx="1258393" cy="3195919"/>
            </a:xfrm>
            <a:custGeom>
              <a:avLst/>
              <a:gdLst/>
              <a:ahLst/>
              <a:cxnLst/>
              <a:rect l="l" t="t" r="r" b="b"/>
              <a:pathLst>
                <a:path w="1258393" h="3195919">
                  <a:moveTo>
                    <a:pt x="0" y="0"/>
                  </a:moveTo>
                  <a:lnTo>
                    <a:pt x="1258394" y="0"/>
                  </a:lnTo>
                  <a:lnTo>
                    <a:pt x="1258394" y="3195919"/>
                  </a:lnTo>
                  <a:lnTo>
                    <a:pt x="0" y="31959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 rot="-1059463">
              <a:off x="3887363" y="6485890"/>
              <a:ext cx="3222033" cy="4406199"/>
            </a:xfrm>
            <a:custGeom>
              <a:avLst/>
              <a:gdLst/>
              <a:ahLst/>
              <a:cxnLst/>
              <a:rect l="l" t="t" r="r" b="b"/>
              <a:pathLst>
                <a:path w="3222033" h="4406199">
                  <a:moveTo>
                    <a:pt x="0" y="0"/>
                  </a:moveTo>
                  <a:lnTo>
                    <a:pt x="3222033" y="0"/>
                  </a:lnTo>
                  <a:lnTo>
                    <a:pt x="3222033" y="4406198"/>
                  </a:lnTo>
                  <a:lnTo>
                    <a:pt x="0" y="44061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>
            <a:xfrm rot="-912841">
              <a:off x="3867986" y="9447471"/>
              <a:ext cx="2965860" cy="2535811"/>
            </a:xfrm>
            <a:custGeom>
              <a:avLst/>
              <a:gdLst/>
              <a:ahLst/>
              <a:cxnLst/>
              <a:rect l="l" t="t" r="r" b="b"/>
              <a:pathLst>
                <a:path w="2965860" h="2535811">
                  <a:moveTo>
                    <a:pt x="0" y="0"/>
                  </a:moveTo>
                  <a:lnTo>
                    <a:pt x="2965861" y="0"/>
                  </a:lnTo>
                  <a:lnTo>
                    <a:pt x="2965861" y="2535810"/>
                  </a:lnTo>
                  <a:lnTo>
                    <a:pt x="0" y="25358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9"/>
            <p:cNvSpPr/>
            <p:nvPr/>
          </p:nvSpPr>
          <p:spPr>
            <a:xfrm rot="1024981">
              <a:off x="4594783" y="2092670"/>
              <a:ext cx="1092819" cy="1969044"/>
            </a:xfrm>
            <a:custGeom>
              <a:avLst/>
              <a:gdLst/>
              <a:ahLst/>
              <a:cxnLst/>
              <a:rect l="l" t="t" r="r" b="b"/>
              <a:pathLst>
                <a:path w="1092819" h="1969044">
                  <a:moveTo>
                    <a:pt x="0" y="0"/>
                  </a:moveTo>
                  <a:lnTo>
                    <a:pt x="1092819" y="0"/>
                  </a:lnTo>
                  <a:lnTo>
                    <a:pt x="1092819" y="1969043"/>
                  </a:lnTo>
                  <a:lnTo>
                    <a:pt x="0" y="19690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20"/>
            <p:cNvSpPr/>
            <p:nvPr/>
          </p:nvSpPr>
          <p:spPr>
            <a:xfrm rot="2437137">
              <a:off x="3229241" y="2608474"/>
              <a:ext cx="1227480" cy="805533"/>
            </a:xfrm>
            <a:custGeom>
              <a:avLst/>
              <a:gdLst/>
              <a:ahLst/>
              <a:cxnLst/>
              <a:rect l="l" t="t" r="r" b="b"/>
              <a:pathLst>
                <a:path w="1227480" h="805533">
                  <a:moveTo>
                    <a:pt x="0" y="0"/>
                  </a:moveTo>
                  <a:lnTo>
                    <a:pt x="1227480" y="0"/>
                  </a:lnTo>
                  <a:lnTo>
                    <a:pt x="1227480" y="805534"/>
                  </a:lnTo>
                  <a:lnTo>
                    <a:pt x="0" y="8055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1"/>
            <p:cNvSpPr/>
            <p:nvPr/>
          </p:nvSpPr>
          <p:spPr>
            <a:xfrm rot="7376406">
              <a:off x="6084870" y="2080208"/>
              <a:ext cx="1227480" cy="805533"/>
            </a:xfrm>
            <a:custGeom>
              <a:avLst/>
              <a:gdLst/>
              <a:ahLst/>
              <a:cxnLst/>
              <a:rect l="l" t="t" r="r" b="b"/>
              <a:pathLst>
                <a:path w="1227480" h="805533">
                  <a:moveTo>
                    <a:pt x="0" y="0"/>
                  </a:moveTo>
                  <a:lnTo>
                    <a:pt x="1227480" y="0"/>
                  </a:lnTo>
                  <a:lnTo>
                    <a:pt x="1227480" y="805533"/>
                  </a:lnTo>
                  <a:lnTo>
                    <a:pt x="0" y="8055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2"/>
            <p:cNvSpPr/>
            <p:nvPr/>
          </p:nvSpPr>
          <p:spPr>
            <a:xfrm rot="2257638">
              <a:off x="4584861" y="4147823"/>
              <a:ext cx="615308" cy="652847"/>
            </a:xfrm>
            <a:custGeom>
              <a:avLst/>
              <a:gdLst/>
              <a:ahLst/>
              <a:cxnLst/>
              <a:rect l="l" t="t" r="r" b="b"/>
              <a:pathLst>
                <a:path w="615308" h="652847">
                  <a:moveTo>
                    <a:pt x="0" y="0"/>
                  </a:moveTo>
                  <a:lnTo>
                    <a:pt x="615308" y="0"/>
                  </a:lnTo>
                  <a:lnTo>
                    <a:pt x="615308" y="652847"/>
                  </a:lnTo>
                  <a:lnTo>
                    <a:pt x="0" y="6528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3"/>
            <p:cNvSpPr/>
            <p:nvPr/>
          </p:nvSpPr>
          <p:spPr>
            <a:xfrm rot="1137560">
              <a:off x="5776400" y="3217058"/>
              <a:ext cx="583496" cy="565991"/>
            </a:xfrm>
            <a:custGeom>
              <a:avLst/>
              <a:gdLst/>
              <a:ahLst/>
              <a:cxnLst/>
              <a:rect l="l" t="t" r="r" b="b"/>
              <a:pathLst>
                <a:path w="583496" h="565991">
                  <a:moveTo>
                    <a:pt x="0" y="0"/>
                  </a:moveTo>
                  <a:lnTo>
                    <a:pt x="583496" y="0"/>
                  </a:lnTo>
                  <a:lnTo>
                    <a:pt x="583496" y="565991"/>
                  </a:lnTo>
                  <a:lnTo>
                    <a:pt x="0" y="5659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4"/>
            <p:cNvSpPr/>
            <p:nvPr/>
          </p:nvSpPr>
          <p:spPr>
            <a:xfrm rot="5102942">
              <a:off x="4939199" y="5141992"/>
              <a:ext cx="583496" cy="565991"/>
            </a:xfrm>
            <a:custGeom>
              <a:avLst/>
              <a:gdLst/>
              <a:ahLst/>
              <a:cxnLst/>
              <a:rect l="l" t="t" r="r" b="b"/>
              <a:pathLst>
                <a:path w="583496" h="565991">
                  <a:moveTo>
                    <a:pt x="0" y="0"/>
                  </a:moveTo>
                  <a:lnTo>
                    <a:pt x="583496" y="0"/>
                  </a:lnTo>
                  <a:lnTo>
                    <a:pt x="583496" y="565991"/>
                  </a:lnTo>
                  <a:lnTo>
                    <a:pt x="0" y="5659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5"/>
            <p:cNvSpPr/>
            <p:nvPr/>
          </p:nvSpPr>
          <p:spPr>
            <a:xfrm rot="-10187954">
              <a:off x="5377190" y="4023308"/>
              <a:ext cx="583496" cy="565991"/>
            </a:xfrm>
            <a:custGeom>
              <a:avLst/>
              <a:gdLst/>
              <a:ahLst/>
              <a:cxnLst/>
              <a:rect l="l" t="t" r="r" b="b"/>
              <a:pathLst>
                <a:path w="583496" h="565991">
                  <a:moveTo>
                    <a:pt x="0" y="0"/>
                  </a:moveTo>
                  <a:lnTo>
                    <a:pt x="583496" y="0"/>
                  </a:lnTo>
                  <a:lnTo>
                    <a:pt x="583496" y="565991"/>
                  </a:lnTo>
                  <a:lnTo>
                    <a:pt x="0" y="5659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6" name="TextBox 26"/>
          <p:cNvSpPr txBox="1">
            <a:spLocks noGrp="1"/>
          </p:cNvSpPr>
          <p:nvPr>
            <p:ph type="title" idx="4294967295"/>
          </p:nvPr>
        </p:nvSpPr>
        <p:spPr>
          <a:xfrm>
            <a:off x="3691821" y="359753"/>
            <a:ext cx="10056235" cy="256920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ts val="669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  <a:rtl/>
              </a:rPr>
              <a:t>كيف يمكنني طلب خدمات إمكانية الوصول؟</a:t>
            </a:r>
          </a:p>
          <a:p>
            <a:pPr marL="0" marR="0" lvl="0" indent="0" algn="l" defTabSz="914400" rtl="0" eaLnBrk="1" fontAlgn="auto" latinLnBrk="0" hangingPunct="1">
              <a:lnSpc>
                <a:spcPts val="669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EG" sz="6499" b="0" i="0" u="none" strike="noStrike" kern="1200" cap="none" spc="0" normalizeH="0" baseline="0" noProof="0" dirty="0">
              <a:ln>
                <a:noFill/>
              </a:ln>
              <a:solidFill>
                <a:srgbClr val="68902B"/>
              </a:solidFill>
              <a:effectLst/>
              <a:uLnTx/>
              <a:uFillTx/>
              <a:latin typeface="Fredoka"/>
              <a:ea typeface="Fredoka"/>
              <a:cs typeface="Fredoka"/>
              <a:sym typeface="Fredoka"/>
              <a:rtl/>
            </a:endParaRPr>
          </a:p>
        </p:txBody>
      </p:sp>
      <p:sp>
        <p:nvSpPr>
          <p:cNvPr id="27" name="TextBox 27"/>
          <p:cNvSpPr txBox="1"/>
          <p:nvPr/>
        </p:nvSpPr>
        <p:spPr>
          <a:xfrm>
            <a:off x="4475633" y="1916636"/>
            <a:ext cx="8875097" cy="7153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1">
              <a:lnSpc>
                <a:spcPts val="5654"/>
              </a:lnSpc>
            </a:pPr>
            <a:r>
              <a:rPr lang="ar-EG" sz="38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  <a:rtl/>
              </a:rPr>
              <a:t>منسق الوصول اللغوي بوزارة الموارد الزراعية بولاية ماساتشوستس:</a:t>
            </a:r>
          </a:p>
          <a:p>
            <a:pPr algn="l">
              <a:lnSpc>
                <a:spcPts val="5654"/>
              </a:lnSpc>
            </a:pPr>
            <a:r>
              <a:rPr lang="en-US" sz="38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Olivia Palmer</a:t>
            </a:r>
          </a:p>
          <a:p>
            <a:pPr algn="l">
              <a:lnSpc>
                <a:spcPts val="5654"/>
              </a:lnSpc>
            </a:pPr>
            <a:r>
              <a:rPr lang="en-US" sz="3899" u="sng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Olivia.Palmer@Mass.gov</a:t>
            </a:r>
          </a:p>
          <a:p>
            <a:pPr algn="l">
              <a:lnSpc>
                <a:spcPts val="5654"/>
              </a:lnSpc>
            </a:pPr>
            <a:r>
              <a:rPr lang="en-US" sz="38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857-278-4908</a:t>
            </a:r>
          </a:p>
          <a:p>
            <a:pPr algn="l">
              <a:lnSpc>
                <a:spcPts val="5654"/>
              </a:lnSpc>
            </a:pPr>
            <a:endParaRPr lang="en-US" sz="3899">
              <a:solidFill>
                <a:srgbClr val="712917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r" rtl="1">
              <a:lnSpc>
                <a:spcPts val="5654"/>
              </a:lnSpc>
            </a:pPr>
            <a:r>
              <a:rPr lang="ar-EG" sz="38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  <a:rtl/>
              </a:rPr>
              <a:t>منسق إمكانية الوصول لشؤون الطاقة والبيئة:</a:t>
            </a:r>
          </a:p>
          <a:p>
            <a:pPr algn="l">
              <a:lnSpc>
                <a:spcPts val="5654"/>
              </a:lnSpc>
            </a:pPr>
            <a:r>
              <a:rPr lang="en-US" sz="38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Gabriella Knight</a:t>
            </a:r>
          </a:p>
          <a:p>
            <a:pPr algn="l">
              <a:lnSpc>
                <a:spcPts val="5654"/>
              </a:lnSpc>
            </a:pPr>
            <a:r>
              <a:rPr lang="en-US" sz="3899" u="sng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Gabriella.Knight@Mass.gov </a:t>
            </a:r>
          </a:p>
          <a:p>
            <a:pPr algn="l">
              <a:lnSpc>
                <a:spcPts val="5654"/>
              </a:lnSpc>
            </a:pPr>
            <a:r>
              <a:rPr lang="en-US" sz="38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(857)-268-0629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1416524" y="-1936204"/>
            <a:ext cx="20603390" cy="13505529"/>
            <a:chOff x="0" y="0"/>
            <a:chExt cx="27471186" cy="18007372"/>
          </a:xfrm>
        </p:grpSpPr>
        <p:sp>
          <p:nvSpPr>
            <p:cNvPr id="3" name="Freeform 3"/>
            <p:cNvSpPr/>
            <p:nvPr/>
          </p:nvSpPr>
          <p:spPr>
            <a:xfrm>
              <a:off x="22264517" y="4784107"/>
              <a:ext cx="2148130" cy="2403502"/>
            </a:xfrm>
            <a:custGeom>
              <a:avLst/>
              <a:gdLst/>
              <a:ahLst/>
              <a:cxnLst/>
              <a:rect l="l" t="t" r="r" b="b"/>
              <a:pathLst>
                <a:path w="2148130" h="2403502">
                  <a:moveTo>
                    <a:pt x="0" y="0"/>
                  </a:moveTo>
                  <a:lnTo>
                    <a:pt x="2148131" y="0"/>
                  </a:lnTo>
                  <a:lnTo>
                    <a:pt x="2148131" y="2403503"/>
                  </a:lnTo>
                  <a:lnTo>
                    <a:pt x="0" y="24035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19080723" y="5320332"/>
              <a:ext cx="2585667" cy="2104087"/>
            </a:xfrm>
            <a:custGeom>
              <a:avLst/>
              <a:gdLst/>
              <a:ahLst/>
              <a:cxnLst/>
              <a:rect l="l" t="t" r="r" b="b"/>
              <a:pathLst>
                <a:path w="2585667" h="2104087">
                  <a:moveTo>
                    <a:pt x="0" y="0"/>
                  </a:moveTo>
                  <a:lnTo>
                    <a:pt x="2585668" y="0"/>
                  </a:lnTo>
                  <a:lnTo>
                    <a:pt x="2585668" y="2104087"/>
                  </a:lnTo>
                  <a:lnTo>
                    <a:pt x="0" y="21040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20373557" y="2341726"/>
              <a:ext cx="2635970" cy="2082373"/>
            </a:xfrm>
            <a:custGeom>
              <a:avLst/>
              <a:gdLst/>
              <a:ahLst/>
              <a:cxnLst/>
              <a:rect l="l" t="t" r="r" b="b"/>
              <a:pathLst>
                <a:path w="2635970" h="2082373">
                  <a:moveTo>
                    <a:pt x="0" y="0"/>
                  </a:moveTo>
                  <a:lnTo>
                    <a:pt x="2635970" y="0"/>
                  </a:lnTo>
                  <a:lnTo>
                    <a:pt x="2635970" y="2082374"/>
                  </a:lnTo>
                  <a:lnTo>
                    <a:pt x="0" y="20823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15428697" y="0"/>
              <a:ext cx="4354830" cy="5486400"/>
            </a:xfrm>
            <a:custGeom>
              <a:avLst/>
              <a:gdLst/>
              <a:ahLst/>
              <a:cxnLst/>
              <a:rect l="l" t="t" r="r" b="b"/>
              <a:pathLst>
                <a:path w="4354830" h="5486400">
                  <a:moveTo>
                    <a:pt x="0" y="0"/>
                  </a:moveTo>
                  <a:lnTo>
                    <a:pt x="4354830" y="0"/>
                  </a:lnTo>
                  <a:lnTo>
                    <a:pt x="435483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 rot="625327">
              <a:off x="14687949" y="3654300"/>
              <a:ext cx="2035743" cy="1661675"/>
            </a:xfrm>
            <a:custGeom>
              <a:avLst/>
              <a:gdLst/>
              <a:ahLst/>
              <a:cxnLst/>
              <a:rect l="l" t="t" r="r" b="b"/>
              <a:pathLst>
                <a:path w="2035743" h="1661675">
                  <a:moveTo>
                    <a:pt x="0" y="0"/>
                  </a:moveTo>
                  <a:lnTo>
                    <a:pt x="2035743" y="0"/>
                  </a:lnTo>
                  <a:lnTo>
                    <a:pt x="2035743" y="1661676"/>
                  </a:lnTo>
                  <a:lnTo>
                    <a:pt x="0" y="16616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 rot="-815782">
              <a:off x="12548905" y="1156827"/>
              <a:ext cx="2313995" cy="2369799"/>
            </a:xfrm>
            <a:custGeom>
              <a:avLst/>
              <a:gdLst/>
              <a:ahLst/>
              <a:cxnLst/>
              <a:rect l="l" t="t" r="r" b="b"/>
              <a:pathLst>
                <a:path w="2313995" h="2369799">
                  <a:moveTo>
                    <a:pt x="0" y="0"/>
                  </a:moveTo>
                  <a:lnTo>
                    <a:pt x="2313996" y="0"/>
                  </a:lnTo>
                  <a:lnTo>
                    <a:pt x="2313996" y="2369799"/>
                  </a:lnTo>
                  <a:lnTo>
                    <a:pt x="0" y="23697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 rot="1468366">
              <a:off x="11404520" y="3746916"/>
              <a:ext cx="2221882" cy="2141895"/>
            </a:xfrm>
            <a:custGeom>
              <a:avLst/>
              <a:gdLst/>
              <a:ahLst/>
              <a:cxnLst/>
              <a:rect l="l" t="t" r="r" b="b"/>
              <a:pathLst>
                <a:path w="2221882" h="2141895">
                  <a:moveTo>
                    <a:pt x="0" y="0"/>
                  </a:moveTo>
                  <a:lnTo>
                    <a:pt x="2221882" y="0"/>
                  </a:lnTo>
                  <a:lnTo>
                    <a:pt x="2221882" y="2141895"/>
                  </a:lnTo>
                  <a:lnTo>
                    <a:pt x="0" y="21418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 rot="-1180993">
              <a:off x="9921669" y="2531459"/>
              <a:ext cx="1555574" cy="1702908"/>
            </a:xfrm>
            <a:custGeom>
              <a:avLst/>
              <a:gdLst/>
              <a:ahLst/>
              <a:cxnLst/>
              <a:rect l="l" t="t" r="r" b="b"/>
              <a:pathLst>
                <a:path w="1555574" h="1702908">
                  <a:moveTo>
                    <a:pt x="0" y="0"/>
                  </a:moveTo>
                  <a:lnTo>
                    <a:pt x="1555573" y="0"/>
                  </a:lnTo>
                  <a:lnTo>
                    <a:pt x="1555573" y="1702908"/>
                  </a:lnTo>
                  <a:lnTo>
                    <a:pt x="0" y="17029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 rot="-815782">
              <a:off x="22101779" y="7447820"/>
              <a:ext cx="2313995" cy="2369799"/>
            </a:xfrm>
            <a:custGeom>
              <a:avLst/>
              <a:gdLst/>
              <a:ahLst/>
              <a:cxnLst/>
              <a:rect l="l" t="t" r="r" b="b"/>
              <a:pathLst>
                <a:path w="2313995" h="2369799">
                  <a:moveTo>
                    <a:pt x="0" y="0"/>
                  </a:moveTo>
                  <a:lnTo>
                    <a:pt x="2313995" y="0"/>
                  </a:lnTo>
                  <a:lnTo>
                    <a:pt x="2313995" y="2369799"/>
                  </a:lnTo>
                  <a:lnTo>
                    <a:pt x="0" y="23697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 rot="362908">
              <a:off x="24099935" y="9267214"/>
              <a:ext cx="1324696" cy="1996146"/>
            </a:xfrm>
            <a:custGeom>
              <a:avLst/>
              <a:gdLst/>
              <a:ahLst/>
              <a:cxnLst/>
              <a:rect l="l" t="t" r="r" b="b"/>
              <a:pathLst>
                <a:path w="1324696" h="1996146">
                  <a:moveTo>
                    <a:pt x="0" y="0"/>
                  </a:moveTo>
                  <a:lnTo>
                    <a:pt x="1324697" y="0"/>
                  </a:lnTo>
                  <a:lnTo>
                    <a:pt x="1324697" y="1996146"/>
                  </a:lnTo>
                  <a:lnTo>
                    <a:pt x="0" y="19961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 l="-5664" r="-5664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 rot="-543107">
              <a:off x="23251309" y="12938967"/>
              <a:ext cx="2442789" cy="2940758"/>
            </a:xfrm>
            <a:custGeom>
              <a:avLst/>
              <a:gdLst/>
              <a:ahLst/>
              <a:cxnLst/>
              <a:rect l="l" t="t" r="r" b="b"/>
              <a:pathLst>
                <a:path w="2442789" h="2940758">
                  <a:moveTo>
                    <a:pt x="0" y="0"/>
                  </a:moveTo>
                  <a:lnTo>
                    <a:pt x="2442790" y="0"/>
                  </a:lnTo>
                  <a:lnTo>
                    <a:pt x="2442790" y="2940758"/>
                  </a:lnTo>
                  <a:lnTo>
                    <a:pt x="0" y="29407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 rot="-1526629">
              <a:off x="5531454" y="11985827"/>
              <a:ext cx="920815" cy="1869674"/>
            </a:xfrm>
            <a:custGeom>
              <a:avLst/>
              <a:gdLst/>
              <a:ahLst/>
              <a:cxnLst/>
              <a:rect l="l" t="t" r="r" b="b"/>
              <a:pathLst>
                <a:path w="920815" h="1869674">
                  <a:moveTo>
                    <a:pt x="0" y="0"/>
                  </a:moveTo>
                  <a:lnTo>
                    <a:pt x="920814" y="0"/>
                  </a:lnTo>
                  <a:lnTo>
                    <a:pt x="920814" y="1869674"/>
                  </a:lnTo>
                  <a:lnTo>
                    <a:pt x="0" y="18696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 rot="1131958">
              <a:off x="20503053" y="12261131"/>
              <a:ext cx="1748971" cy="1462542"/>
            </a:xfrm>
            <a:custGeom>
              <a:avLst/>
              <a:gdLst/>
              <a:ahLst/>
              <a:cxnLst/>
              <a:rect l="l" t="t" r="r" b="b"/>
              <a:pathLst>
                <a:path w="1748971" h="1462542">
                  <a:moveTo>
                    <a:pt x="0" y="0"/>
                  </a:moveTo>
                  <a:lnTo>
                    <a:pt x="1748971" y="0"/>
                  </a:lnTo>
                  <a:lnTo>
                    <a:pt x="1748971" y="1462542"/>
                  </a:lnTo>
                  <a:lnTo>
                    <a:pt x="0" y="14625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 rot="503137">
              <a:off x="24877895" y="6737757"/>
              <a:ext cx="916711" cy="1652724"/>
            </a:xfrm>
            <a:custGeom>
              <a:avLst/>
              <a:gdLst/>
              <a:ahLst/>
              <a:cxnLst/>
              <a:rect l="l" t="t" r="r" b="b"/>
              <a:pathLst>
                <a:path w="916711" h="1652724">
                  <a:moveTo>
                    <a:pt x="0" y="0"/>
                  </a:moveTo>
                  <a:lnTo>
                    <a:pt x="916712" y="0"/>
                  </a:lnTo>
                  <a:lnTo>
                    <a:pt x="916712" y="1652724"/>
                  </a:lnTo>
                  <a:lnTo>
                    <a:pt x="0" y="16527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 rot="543542">
              <a:off x="23334662" y="3423489"/>
              <a:ext cx="2938036" cy="2511041"/>
            </a:xfrm>
            <a:custGeom>
              <a:avLst/>
              <a:gdLst/>
              <a:ahLst/>
              <a:cxnLst/>
              <a:rect l="l" t="t" r="r" b="b"/>
              <a:pathLst>
                <a:path w="2938036" h="2511041">
                  <a:moveTo>
                    <a:pt x="0" y="0"/>
                  </a:moveTo>
                  <a:lnTo>
                    <a:pt x="2938036" y="0"/>
                  </a:lnTo>
                  <a:lnTo>
                    <a:pt x="2938036" y="2511042"/>
                  </a:lnTo>
                  <a:lnTo>
                    <a:pt x="0" y="25110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1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>
            <a:xfrm rot="-815782">
              <a:off x="16418052" y="14433019"/>
              <a:ext cx="2313995" cy="2369799"/>
            </a:xfrm>
            <a:custGeom>
              <a:avLst/>
              <a:gdLst/>
              <a:ahLst/>
              <a:cxnLst/>
              <a:rect l="l" t="t" r="r" b="b"/>
              <a:pathLst>
                <a:path w="2313995" h="2369799">
                  <a:moveTo>
                    <a:pt x="0" y="0"/>
                  </a:moveTo>
                  <a:lnTo>
                    <a:pt x="2313996" y="0"/>
                  </a:lnTo>
                  <a:lnTo>
                    <a:pt x="2313996" y="2369799"/>
                  </a:lnTo>
                  <a:lnTo>
                    <a:pt x="0" y="23697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9"/>
            <p:cNvSpPr/>
            <p:nvPr/>
          </p:nvSpPr>
          <p:spPr>
            <a:xfrm rot="252596">
              <a:off x="13419768" y="14489256"/>
              <a:ext cx="2269354" cy="2511041"/>
            </a:xfrm>
            <a:custGeom>
              <a:avLst/>
              <a:gdLst/>
              <a:ahLst/>
              <a:cxnLst/>
              <a:rect l="l" t="t" r="r" b="b"/>
              <a:pathLst>
                <a:path w="2269354" h="2511041">
                  <a:moveTo>
                    <a:pt x="0" y="0"/>
                  </a:moveTo>
                  <a:lnTo>
                    <a:pt x="2269353" y="0"/>
                  </a:lnTo>
                  <a:lnTo>
                    <a:pt x="2269353" y="2511041"/>
                  </a:lnTo>
                  <a:lnTo>
                    <a:pt x="0" y="25110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20"/>
            <p:cNvSpPr/>
            <p:nvPr/>
          </p:nvSpPr>
          <p:spPr>
            <a:xfrm rot="669423">
              <a:off x="2177749" y="2828663"/>
              <a:ext cx="2165098" cy="1932711"/>
            </a:xfrm>
            <a:custGeom>
              <a:avLst/>
              <a:gdLst/>
              <a:ahLst/>
              <a:cxnLst/>
              <a:rect l="l" t="t" r="r" b="b"/>
              <a:pathLst>
                <a:path w="2165098" h="1932711">
                  <a:moveTo>
                    <a:pt x="0" y="0"/>
                  </a:moveTo>
                  <a:lnTo>
                    <a:pt x="2165099" y="0"/>
                  </a:lnTo>
                  <a:lnTo>
                    <a:pt x="2165099" y="1932711"/>
                  </a:lnTo>
                  <a:lnTo>
                    <a:pt x="0" y="19327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1"/>
            <p:cNvSpPr/>
            <p:nvPr/>
          </p:nvSpPr>
          <p:spPr>
            <a:xfrm rot="-1852674">
              <a:off x="21556256" y="14287851"/>
              <a:ext cx="998417" cy="972209"/>
            </a:xfrm>
            <a:custGeom>
              <a:avLst/>
              <a:gdLst/>
              <a:ahLst/>
              <a:cxnLst/>
              <a:rect l="l" t="t" r="r" b="b"/>
              <a:pathLst>
                <a:path w="998417" h="972209">
                  <a:moveTo>
                    <a:pt x="0" y="0"/>
                  </a:moveTo>
                  <a:lnTo>
                    <a:pt x="998417" y="0"/>
                  </a:lnTo>
                  <a:lnTo>
                    <a:pt x="998417" y="972208"/>
                  </a:lnTo>
                  <a:lnTo>
                    <a:pt x="0" y="9722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2"/>
            <p:cNvSpPr/>
            <p:nvPr/>
          </p:nvSpPr>
          <p:spPr>
            <a:xfrm rot="1140714">
              <a:off x="19543889" y="14548318"/>
              <a:ext cx="1334268" cy="876169"/>
            </a:xfrm>
            <a:custGeom>
              <a:avLst/>
              <a:gdLst/>
              <a:ahLst/>
              <a:cxnLst/>
              <a:rect l="l" t="t" r="r" b="b"/>
              <a:pathLst>
                <a:path w="1334268" h="876169">
                  <a:moveTo>
                    <a:pt x="0" y="0"/>
                  </a:moveTo>
                  <a:lnTo>
                    <a:pt x="1334268" y="0"/>
                  </a:lnTo>
                  <a:lnTo>
                    <a:pt x="1334268" y="876169"/>
                  </a:lnTo>
                  <a:lnTo>
                    <a:pt x="0" y="8761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3"/>
            <p:cNvSpPr/>
            <p:nvPr/>
          </p:nvSpPr>
          <p:spPr>
            <a:xfrm rot="-3156817">
              <a:off x="22226057" y="11402513"/>
              <a:ext cx="1566938" cy="1707006"/>
            </a:xfrm>
            <a:custGeom>
              <a:avLst/>
              <a:gdLst/>
              <a:ahLst/>
              <a:cxnLst/>
              <a:rect l="l" t="t" r="r" b="b"/>
              <a:pathLst>
                <a:path w="1566938" h="1707006">
                  <a:moveTo>
                    <a:pt x="0" y="0"/>
                  </a:moveTo>
                  <a:lnTo>
                    <a:pt x="1566939" y="0"/>
                  </a:lnTo>
                  <a:lnTo>
                    <a:pt x="1566939" y="1707007"/>
                  </a:lnTo>
                  <a:lnTo>
                    <a:pt x="0" y="17070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4"/>
            <p:cNvSpPr/>
            <p:nvPr/>
          </p:nvSpPr>
          <p:spPr>
            <a:xfrm rot="-1249884">
              <a:off x="25309445" y="11175302"/>
              <a:ext cx="871546" cy="1684690"/>
            </a:xfrm>
            <a:custGeom>
              <a:avLst/>
              <a:gdLst/>
              <a:ahLst/>
              <a:cxnLst/>
              <a:rect l="l" t="t" r="r" b="b"/>
              <a:pathLst>
                <a:path w="871546" h="1684690">
                  <a:moveTo>
                    <a:pt x="0" y="0"/>
                  </a:moveTo>
                  <a:lnTo>
                    <a:pt x="871546" y="0"/>
                  </a:lnTo>
                  <a:lnTo>
                    <a:pt x="871546" y="1684690"/>
                  </a:lnTo>
                  <a:lnTo>
                    <a:pt x="0" y="16846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5"/>
            <p:cNvSpPr/>
            <p:nvPr/>
          </p:nvSpPr>
          <p:spPr>
            <a:xfrm>
              <a:off x="25700555" y="9183674"/>
              <a:ext cx="572144" cy="702987"/>
            </a:xfrm>
            <a:custGeom>
              <a:avLst/>
              <a:gdLst/>
              <a:ahLst/>
              <a:cxnLst/>
              <a:rect l="l" t="t" r="r" b="b"/>
              <a:pathLst>
                <a:path w="572144" h="702987">
                  <a:moveTo>
                    <a:pt x="0" y="0"/>
                  </a:moveTo>
                  <a:lnTo>
                    <a:pt x="572143" y="0"/>
                  </a:lnTo>
                  <a:lnTo>
                    <a:pt x="572143" y="702987"/>
                  </a:lnTo>
                  <a:lnTo>
                    <a:pt x="0" y="7029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6"/>
            <p:cNvSpPr/>
            <p:nvPr/>
          </p:nvSpPr>
          <p:spPr>
            <a:xfrm>
              <a:off x="23634426" y="2637455"/>
              <a:ext cx="588823" cy="625103"/>
            </a:xfrm>
            <a:custGeom>
              <a:avLst/>
              <a:gdLst/>
              <a:ahLst/>
              <a:cxnLst/>
              <a:rect l="l" t="t" r="r" b="b"/>
              <a:pathLst>
                <a:path w="588823" h="625103">
                  <a:moveTo>
                    <a:pt x="0" y="0"/>
                  </a:moveTo>
                  <a:lnTo>
                    <a:pt x="588822" y="0"/>
                  </a:lnTo>
                  <a:lnTo>
                    <a:pt x="588822" y="625102"/>
                  </a:lnTo>
                  <a:lnTo>
                    <a:pt x="0" y="6251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27"/>
            <p:cNvSpPr/>
            <p:nvPr/>
          </p:nvSpPr>
          <p:spPr>
            <a:xfrm rot="-836326">
              <a:off x="2476867" y="14509338"/>
              <a:ext cx="1566862" cy="1537484"/>
            </a:xfrm>
            <a:custGeom>
              <a:avLst/>
              <a:gdLst/>
              <a:ahLst/>
              <a:cxnLst/>
              <a:rect l="l" t="t" r="r" b="b"/>
              <a:pathLst>
                <a:path w="1566862" h="1537484">
                  <a:moveTo>
                    <a:pt x="0" y="0"/>
                  </a:moveTo>
                  <a:lnTo>
                    <a:pt x="1566862" y="0"/>
                  </a:lnTo>
                  <a:lnTo>
                    <a:pt x="1566862" y="1537484"/>
                  </a:lnTo>
                  <a:lnTo>
                    <a:pt x="0" y="15374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28"/>
            <p:cNvSpPr/>
            <p:nvPr/>
          </p:nvSpPr>
          <p:spPr>
            <a:xfrm rot="568642">
              <a:off x="10483670" y="4514747"/>
              <a:ext cx="701632" cy="875672"/>
            </a:xfrm>
            <a:custGeom>
              <a:avLst/>
              <a:gdLst/>
              <a:ahLst/>
              <a:cxnLst/>
              <a:rect l="l" t="t" r="r" b="b"/>
              <a:pathLst>
                <a:path w="701632" h="875672">
                  <a:moveTo>
                    <a:pt x="0" y="0"/>
                  </a:moveTo>
                  <a:lnTo>
                    <a:pt x="701632" y="0"/>
                  </a:lnTo>
                  <a:lnTo>
                    <a:pt x="701632" y="875672"/>
                  </a:lnTo>
                  <a:lnTo>
                    <a:pt x="0" y="8756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1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29"/>
            <p:cNvSpPr/>
            <p:nvPr/>
          </p:nvSpPr>
          <p:spPr>
            <a:xfrm>
              <a:off x="4812915" y="14100551"/>
              <a:ext cx="3043133" cy="2858517"/>
            </a:xfrm>
            <a:custGeom>
              <a:avLst/>
              <a:gdLst/>
              <a:ahLst/>
              <a:cxnLst/>
              <a:rect l="l" t="t" r="r" b="b"/>
              <a:pathLst>
                <a:path w="3043133" h="2858517">
                  <a:moveTo>
                    <a:pt x="0" y="0"/>
                  </a:moveTo>
                  <a:lnTo>
                    <a:pt x="3043133" y="0"/>
                  </a:lnTo>
                  <a:lnTo>
                    <a:pt x="3043133" y="2858516"/>
                  </a:lnTo>
                  <a:lnTo>
                    <a:pt x="0" y="28585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30"/>
            <p:cNvSpPr/>
            <p:nvPr/>
          </p:nvSpPr>
          <p:spPr>
            <a:xfrm rot="478014">
              <a:off x="3630295" y="13229928"/>
              <a:ext cx="1623809" cy="1072061"/>
            </a:xfrm>
            <a:custGeom>
              <a:avLst/>
              <a:gdLst/>
              <a:ahLst/>
              <a:cxnLst/>
              <a:rect l="l" t="t" r="r" b="b"/>
              <a:pathLst>
                <a:path w="1623809" h="1072061">
                  <a:moveTo>
                    <a:pt x="0" y="0"/>
                  </a:moveTo>
                  <a:lnTo>
                    <a:pt x="1623809" y="0"/>
                  </a:lnTo>
                  <a:lnTo>
                    <a:pt x="1623809" y="1072060"/>
                  </a:lnTo>
                  <a:lnTo>
                    <a:pt x="0" y="10720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31"/>
            <p:cNvSpPr/>
            <p:nvPr/>
          </p:nvSpPr>
          <p:spPr>
            <a:xfrm>
              <a:off x="7816788" y="15516049"/>
              <a:ext cx="2599577" cy="1056372"/>
            </a:xfrm>
            <a:custGeom>
              <a:avLst/>
              <a:gdLst/>
              <a:ahLst/>
              <a:cxnLst/>
              <a:rect l="l" t="t" r="r" b="b"/>
              <a:pathLst>
                <a:path w="2599577" h="1056372">
                  <a:moveTo>
                    <a:pt x="0" y="0"/>
                  </a:moveTo>
                  <a:lnTo>
                    <a:pt x="2599577" y="0"/>
                  </a:lnTo>
                  <a:lnTo>
                    <a:pt x="2599577" y="1056372"/>
                  </a:lnTo>
                  <a:lnTo>
                    <a:pt x="0" y="10563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4">
                <a:extLst>
                  <a:ext uri="{96DAC541-7B7A-43D3-8B79-37D633B846F1}">
                    <asvg:svgBlip xmlns:asvg="http://schemas.microsoft.com/office/drawing/2016/SVG/main" r:embed="rId3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Freeform 32"/>
            <p:cNvSpPr/>
            <p:nvPr/>
          </p:nvSpPr>
          <p:spPr>
            <a:xfrm rot="-815782">
              <a:off x="1157760" y="11354050"/>
              <a:ext cx="2313995" cy="2369799"/>
            </a:xfrm>
            <a:custGeom>
              <a:avLst/>
              <a:gdLst/>
              <a:ahLst/>
              <a:cxnLst/>
              <a:rect l="l" t="t" r="r" b="b"/>
              <a:pathLst>
                <a:path w="2313995" h="2369799">
                  <a:moveTo>
                    <a:pt x="0" y="0"/>
                  </a:moveTo>
                  <a:lnTo>
                    <a:pt x="2313996" y="0"/>
                  </a:lnTo>
                  <a:lnTo>
                    <a:pt x="2313996" y="2369799"/>
                  </a:lnTo>
                  <a:lnTo>
                    <a:pt x="0" y="23697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33"/>
            <p:cNvSpPr/>
            <p:nvPr/>
          </p:nvSpPr>
          <p:spPr>
            <a:xfrm rot="1468366">
              <a:off x="20554866" y="15501474"/>
              <a:ext cx="2221882" cy="2141895"/>
            </a:xfrm>
            <a:custGeom>
              <a:avLst/>
              <a:gdLst/>
              <a:ahLst/>
              <a:cxnLst/>
              <a:rect l="l" t="t" r="r" b="b"/>
              <a:pathLst>
                <a:path w="2221882" h="2141895">
                  <a:moveTo>
                    <a:pt x="0" y="0"/>
                  </a:moveTo>
                  <a:lnTo>
                    <a:pt x="2221882" y="0"/>
                  </a:lnTo>
                  <a:lnTo>
                    <a:pt x="2221882" y="2141894"/>
                  </a:lnTo>
                  <a:lnTo>
                    <a:pt x="0" y="21418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Freeform 34"/>
            <p:cNvSpPr/>
            <p:nvPr/>
          </p:nvSpPr>
          <p:spPr>
            <a:xfrm rot="-1180993">
              <a:off x="25674272" y="15138228"/>
              <a:ext cx="1555574" cy="1702908"/>
            </a:xfrm>
            <a:custGeom>
              <a:avLst/>
              <a:gdLst/>
              <a:ahLst/>
              <a:cxnLst/>
              <a:rect l="l" t="t" r="r" b="b"/>
              <a:pathLst>
                <a:path w="1555574" h="1702908">
                  <a:moveTo>
                    <a:pt x="0" y="0"/>
                  </a:moveTo>
                  <a:lnTo>
                    <a:pt x="1555574" y="0"/>
                  </a:lnTo>
                  <a:lnTo>
                    <a:pt x="1555574" y="1702908"/>
                  </a:lnTo>
                  <a:lnTo>
                    <a:pt x="0" y="17029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Freeform 35"/>
            <p:cNvSpPr/>
            <p:nvPr/>
          </p:nvSpPr>
          <p:spPr>
            <a:xfrm rot="1250234">
              <a:off x="8449442" y="14201933"/>
              <a:ext cx="637614" cy="1144044"/>
            </a:xfrm>
            <a:custGeom>
              <a:avLst/>
              <a:gdLst/>
              <a:ahLst/>
              <a:cxnLst/>
              <a:rect l="l" t="t" r="r" b="b"/>
              <a:pathLst>
                <a:path w="637614" h="1144044">
                  <a:moveTo>
                    <a:pt x="0" y="0"/>
                  </a:moveTo>
                  <a:lnTo>
                    <a:pt x="637614" y="0"/>
                  </a:lnTo>
                  <a:lnTo>
                    <a:pt x="637614" y="1144044"/>
                  </a:lnTo>
                  <a:lnTo>
                    <a:pt x="0" y="11440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Freeform 36"/>
            <p:cNvSpPr/>
            <p:nvPr/>
          </p:nvSpPr>
          <p:spPr>
            <a:xfrm>
              <a:off x="10687970" y="14838214"/>
              <a:ext cx="2292654" cy="1292484"/>
            </a:xfrm>
            <a:custGeom>
              <a:avLst/>
              <a:gdLst/>
              <a:ahLst/>
              <a:cxnLst/>
              <a:rect l="l" t="t" r="r" b="b"/>
              <a:pathLst>
                <a:path w="2292654" h="1292484">
                  <a:moveTo>
                    <a:pt x="0" y="0"/>
                  </a:moveTo>
                  <a:lnTo>
                    <a:pt x="2292654" y="0"/>
                  </a:lnTo>
                  <a:lnTo>
                    <a:pt x="2292654" y="1292484"/>
                  </a:lnTo>
                  <a:lnTo>
                    <a:pt x="0" y="12924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7">
                <a:extLst>
                  <a:ext uri="{96DAC541-7B7A-43D3-8B79-37D633B846F1}">
                    <asvg:svgBlip xmlns:asvg="http://schemas.microsoft.com/office/drawing/2016/SVG/main" r:embed="rId3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Freeform 37"/>
            <p:cNvSpPr/>
            <p:nvPr/>
          </p:nvSpPr>
          <p:spPr>
            <a:xfrm>
              <a:off x="9672387" y="14581638"/>
              <a:ext cx="493212" cy="627610"/>
            </a:xfrm>
            <a:custGeom>
              <a:avLst/>
              <a:gdLst/>
              <a:ahLst/>
              <a:cxnLst/>
              <a:rect l="l" t="t" r="r" b="b"/>
              <a:pathLst>
                <a:path w="493212" h="627610">
                  <a:moveTo>
                    <a:pt x="0" y="0"/>
                  </a:moveTo>
                  <a:lnTo>
                    <a:pt x="493212" y="0"/>
                  </a:lnTo>
                  <a:lnTo>
                    <a:pt x="493212" y="627611"/>
                  </a:lnTo>
                  <a:lnTo>
                    <a:pt x="0" y="6276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Freeform 38"/>
            <p:cNvSpPr/>
            <p:nvPr/>
          </p:nvSpPr>
          <p:spPr>
            <a:xfrm>
              <a:off x="3285963" y="9156739"/>
              <a:ext cx="555747" cy="539075"/>
            </a:xfrm>
            <a:custGeom>
              <a:avLst/>
              <a:gdLst/>
              <a:ahLst/>
              <a:cxnLst/>
              <a:rect l="l" t="t" r="r" b="b"/>
              <a:pathLst>
                <a:path w="555747" h="539075">
                  <a:moveTo>
                    <a:pt x="0" y="0"/>
                  </a:moveTo>
                  <a:lnTo>
                    <a:pt x="555747" y="0"/>
                  </a:lnTo>
                  <a:lnTo>
                    <a:pt x="555747" y="539075"/>
                  </a:lnTo>
                  <a:lnTo>
                    <a:pt x="0" y="5390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Freeform 39"/>
            <p:cNvSpPr/>
            <p:nvPr/>
          </p:nvSpPr>
          <p:spPr>
            <a:xfrm>
              <a:off x="12097464" y="14170569"/>
              <a:ext cx="1359980" cy="1339127"/>
            </a:xfrm>
            <a:custGeom>
              <a:avLst/>
              <a:gdLst/>
              <a:ahLst/>
              <a:cxnLst/>
              <a:rect l="l" t="t" r="r" b="b"/>
              <a:pathLst>
                <a:path w="1359980" h="1339127">
                  <a:moveTo>
                    <a:pt x="0" y="0"/>
                  </a:moveTo>
                  <a:lnTo>
                    <a:pt x="1359980" y="0"/>
                  </a:lnTo>
                  <a:lnTo>
                    <a:pt x="1359980" y="1339126"/>
                  </a:lnTo>
                  <a:lnTo>
                    <a:pt x="0" y="13391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1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Freeform 40"/>
            <p:cNvSpPr/>
            <p:nvPr/>
          </p:nvSpPr>
          <p:spPr>
            <a:xfrm rot="760792">
              <a:off x="1499946" y="9009767"/>
              <a:ext cx="1503090" cy="2511041"/>
            </a:xfrm>
            <a:custGeom>
              <a:avLst/>
              <a:gdLst/>
              <a:ahLst/>
              <a:cxnLst/>
              <a:rect l="l" t="t" r="r" b="b"/>
              <a:pathLst>
                <a:path w="1503090" h="2511041">
                  <a:moveTo>
                    <a:pt x="0" y="0"/>
                  </a:moveTo>
                  <a:lnTo>
                    <a:pt x="1503090" y="0"/>
                  </a:lnTo>
                  <a:lnTo>
                    <a:pt x="1503090" y="2511041"/>
                  </a:lnTo>
                  <a:lnTo>
                    <a:pt x="0" y="25110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2"/>
              <a:stretch>
                <a:fillRect t="-3565" b="-3565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1" name="Freeform 41"/>
            <p:cNvSpPr/>
            <p:nvPr/>
          </p:nvSpPr>
          <p:spPr>
            <a:xfrm rot="993026">
              <a:off x="2179420" y="6828925"/>
              <a:ext cx="2161756" cy="1772640"/>
            </a:xfrm>
            <a:custGeom>
              <a:avLst/>
              <a:gdLst/>
              <a:ahLst/>
              <a:cxnLst/>
              <a:rect l="l" t="t" r="r" b="b"/>
              <a:pathLst>
                <a:path w="2161756" h="1772640">
                  <a:moveTo>
                    <a:pt x="0" y="0"/>
                  </a:moveTo>
                  <a:lnTo>
                    <a:pt x="2161756" y="0"/>
                  </a:lnTo>
                  <a:lnTo>
                    <a:pt x="2161756" y="1772640"/>
                  </a:lnTo>
                  <a:lnTo>
                    <a:pt x="0" y="17726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3">
                <a:extLst>
                  <a:ext uri="{96DAC541-7B7A-43D3-8B79-37D633B846F1}">
                    <asvg:svgBlip xmlns:asvg="http://schemas.microsoft.com/office/drawing/2016/SVG/main" r:embed="rId4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Freeform 42"/>
            <p:cNvSpPr/>
            <p:nvPr/>
          </p:nvSpPr>
          <p:spPr>
            <a:xfrm rot="2403428">
              <a:off x="3833491" y="9264834"/>
              <a:ext cx="916711" cy="1652724"/>
            </a:xfrm>
            <a:custGeom>
              <a:avLst/>
              <a:gdLst/>
              <a:ahLst/>
              <a:cxnLst/>
              <a:rect l="l" t="t" r="r" b="b"/>
              <a:pathLst>
                <a:path w="916711" h="1652724">
                  <a:moveTo>
                    <a:pt x="0" y="0"/>
                  </a:moveTo>
                  <a:lnTo>
                    <a:pt x="916711" y="0"/>
                  </a:lnTo>
                  <a:lnTo>
                    <a:pt x="916711" y="1652724"/>
                  </a:lnTo>
                  <a:lnTo>
                    <a:pt x="0" y="16527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3" name="Freeform 43"/>
            <p:cNvSpPr/>
            <p:nvPr/>
          </p:nvSpPr>
          <p:spPr>
            <a:xfrm rot="-1625990">
              <a:off x="337315" y="4846891"/>
              <a:ext cx="2585667" cy="2104087"/>
            </a:xfrm>
            <a:custGeom>
              <a:avLst/>
              <a:gdLst/>
              <a:ahLst/>
              <a:cxnLst/>
              <a:rect l="l" t="t" r="r" b="b"/>
              <a:pathLst>
                <a:path w="2585667" h="2104087">
                  <a:moveTo>
                    <a:pt x="0" y="0"/>
                  </a:moveTo>
                  <a:lnTo>
                    <a:pt x="2585668" y="0"/>
                  </a:lnTo>
                  <a:lnTo>
                    <a:pt x="2585668" y="2104087"/>
                  </a:lnTo>
                  <a:lnTo>
                    <a:pt x="0" y="21040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4" name="Freeform 44"/>
            <p:cNvSpPr/>
            <p:nvPr/>
          </p:nvSpPr>
          <p:spPr>
            <a:xfrm rot="-1180993">
              <a:off x="3527303" y="11044767"/>
              <a:ext cx="1555574" cy="1702908"/>
            </a:xfrm>
            <a:custGeom>
              <a:avLst/>
              <a:gdLst/>
              <a:ahLst/>
              <a:cxnLst/>
              <a:rect l="l" t="t" r="r" b="b"/>
              <a:pathLst>
                <a:path w="1555574" h="1702908">
                  <a:moveTo>
                    <a:pt x="0" y="0"/>
                  </a:moveTo>
                  <a:lnTo>
                    <a:pt x="1555574" y="0"/>
                  </a:lnTo>
                  <a:lnTo>
                    <a:pt x="1555574" y="1702908"/>
                  </a:lnTo>
                  <a:lnTo>
                    <a:pt x="0" y="17029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5" name="Freeform 45"/>
            <p:cNvSpPr/>
            <p:nvPr/>
          </p:nvSpPr>
          <p:spPr>
            <a:xfrm>
              <a:off x="3423468" y="5486400"/>
              <a:ext cx="588823" cy="625103"/>
            </a:xfrm>
            <a:custGeom>
              <a:avLst/>
              <a:gdLst/>
              <a:ahLst/>
              <a:cxnLst/>
              <a:rect l="l" t="t" r="r" b="b"/>
              <a:pathLst>
                <a:path w="588823" h="625103">
                  <a:moveTo>
                    <a:pt x="0" y="0"/>
                  </a:moveTo>
                  <a:lnTo>
                    <a:pt x="588822" y="0"/>
                  </a:lnTo>
                  <a:lnTo>
                    <a:pt x="588822" y="625103"/>
                  </a:lnTo>
                  <a:lnTo>
                    <a:pt x="0" y="6251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Freeform 46"/>
            <p:cNvSpPr/>
            <p:nvPr/>
          </p:nvSpPr>
          <p:spPr>
            <a:xfrm rot="1267015">
              <a:off x="4957093" y="2324640"/>
              <a:ext cx="2442789" cy="2940758"/>
            </a:xfrm>
            <a:custGeom>
              <a:avLst/>
              <a:gdLst/>
              <a:ahLst/>
              <a:cxnLst/>
              <a:rect l="l" t="t" r="r" b="b"/>
              <a:pathLst>
                <a:path w="2442789" h="2940758">
                  <a:moveTo>
                    <a:pt x="0" y="0"/>
                  </a:moveTo>
                  <a:lnTo>
                    <a:pt x="2442790" y="0"/>
                  </a:lnTo>
                  <a:lnTo>
                    <a:pt x="2442790" y="2940758"/>
                  </a:lnTo>
                  <a:lnTo>
                    <a:pt x="0" y="29407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7" name="Freeform 47"/>
            <p:cNvSpPr/>
            <p:nvPr/>
          </p:nvSpPr>
          <p:spPr>
            <a:xfrm rot="-1225671">
              <a:off x="7723176" y="3467082"/>
              <a:ext cx="1748971" cy="1462542"/>
            </a:xfrm>
            <a:custGeom>
              <a:avLst/>
              <a:gdLst/>
              <a:ahLst/>
              <a:cxnLst/>
              <a:rect l="l" t="t" r="r" b="b"/>
              <a:pathLst>
                <a:path w="1748971" h="1462542">
                  <a:moveTo>
                    <a:pt x="0" y="0"/>
                  </a:moveTo>
                  <a:lnTo>
                    <a:pt x="1748972" y="0"/>
                  </a:lnTo>
                  <a:lnTo>
                    <a:pt x="1748972" y="1462542"/>
                  </a:lnTo>
                  <a:lnTo>
                    <a:pt x="0" y="14625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8" name="Freeform 48"/>
            <p:cNvSpPr/>
            <p:nvPr/>
          </p:nvSpPr>
          <p:spPr>
            <a:xfrm rot="-1852674">
              <a:off x="4483807" y="5312847"/>
              <a:ext cx="998417" cy="972209"/>
            </a:xfrm>
            <a:custGeom>
              <a:avLst/>
              <a:gdLst/>
              <a:ahLst/>
              <a:cxnLst/>
              <a:rect l="l" t="t" r="r" b="b"/>
              <a:pathLst>
                <a:path w="998417" h="972209">
                  <a:moveTo>
                    <a:pt x="0" y="0"/>
                  </a:moveTo>
                  <a:lnTo>
                    <a:pt x="998417" y="0"/>
                  </a:lnTo>
                  <a:lnTo>
                    <a:pt x="998417" y="972209"/>
                  </a:lnTo>
                  <a:lnTo>
                    <a:pt x="0" y="9722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9" name="TextBox 49"/>
          <p:cNvSpPr txBox="1">
            <a:spLocks noGrp="1"/>
          </p:cNvSpPr>
          <p:nvPr>
            <p:ph type="title" idx="4294967295"/>
          </p:nvPr>
        </p:nvSpPr>
        <p:spPr>
          <a:xfrm>
            <a:off x="3510117" y="3781387"/>
            <a:ext cx="10750107" cy="122515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ts val="937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sz="9099" b="0" i="0" u="none" strike="noStrike" kern="1200" cap="none" spc="0" normalizeH="0" baseline="0" noProof="0" dirty="0">
                <a:ln>
                  <a:noFill/>
                </a:ln>
                <a:solidFill>
                  <a:srgbClr val="AD795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  <a:rtl/>
              </a:rPr>
              <a:t>هل توجد أسئلة؟ 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3768946" y="5583949"/>
            <a:ext cx="10750107" cy="14003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58"/>
              </a:lnSpc>
            </a:pPr>
            <a:r>
              <a:rPr lang="en-US" sz="5299" u="sng">
                <a:solidFill>
                  <a:srgbClr val="0097B2"/>
                </a:solidFill>
                <a:latin typeface="Fredoka"/>
                <a:ea typeface="Fredoka"/>
                <a:cs typeface="Fredoka"/>
                <a:sym typeface="Fredoka"/>
              </a:rPr>
              <a:t>Olivia.Palmer@Mass.gov </a:t>
            </a:r>
          </a:p>
          <a:p>
            <a:pPr algn="ctr">
              <a:lnSpc>
                <a:spcPts val="5458"/>
              </a:lnSpc>
            </a:pPr>
            <a:r>
              <a:rPr lang="en-US" sz="5299" u="sng">
                <a:solidFill>
                  <a:srgbClr val="0097B2"/>
                </a:solidFill>
                <a:latin typeface="Fredoka"/>
                <a:ea typeface="Fredoka"/>
                <a:cs typeface="Fredoka"/>
                <a:sym typeface="Fredoka"/>
              </a:rPr>
              <a:t>857-278-4908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232968" y="9258300"/>
            <a:ext cx="18753936" cy="2151983"/>
            <a:chOff x="0" y="0"/>
            <a:chExt cx="4939308" cy="56677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39308" cy="566777"/>
            </a:xfrm>
            <a:custGeom>
              <a:avLst/>
              <a:gdLst/>
              <a:ahLst/>
              <a:cxnLst/>
              <a:rect l="l" t="t" r="r" b="b"/>
              <a:pathLst>
                <a:path w="4939308" h="566777">
                  <a:moveTo>
                    <a:pt x="0" y="0"/>
                  </a:moveTo>
                  <a:lnTo>
                    <a:pt x="4939308" y="0"/>
                  </a:lnTo>
                  <a:lnTo>
                    <a:pt x="4939308" y="566777"/>
                  </a:lnTo>
                  <a:lnTo>
                    <a:pt x="0" y="566777"/>
                  </a:lnTo>
                  <a:close/>
                </a:path>
              </a:pathLst>
            </a:custGeom>
            <a:solidFill>
              <a:srgbClr val="EC945A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939308" cy="6048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3421973" y="2408004"/>
            <a:ext cx="8067579" cy="8582494"/>
            <a:chOff x="0" y="0"/>
            <a:chExt cx="10756771" cy="11443325"/>
          </a:xfrm>
        </p:grpSpPr>
        <p:sp>
          <p:nvSpPr>
            <p:cNvPr id="6" name="Freeform 6"/>
            <p:cNvSpPr/>
            <p:nvPr/>
          </p:nvSpPr>
          <p:spPr>
            <a:xfrm>
              <a:off x="2704122" y="5211650"/>
              <a:ext cx="6980491" cy="6231675"/>
            </a:xfrm>
            <a:custGeom>
              <a:avLst/>
              <a:gdLst/>
              <a:ahLst/>
              <a:cxnLst/>
              <a:rect l="l" t="t" r="r" b="b"/>
              <a:pathLst>
                <a:path w="6980491" h="6231675">
                  <a:moveTo>
                    <a:pt x="0" y="0"/>
                  </a:moveTo>
                  <a:lnTo>
                    <a:pt x="6980491" y="0"/>
                  </a:lnTo>
                  <a:lnTo>
                    <a:pt x="6980491" y="6231675"/>
                  </a:lnTo>
                  <a:lnTo>
                    <a:pt x="0" y="6231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 rot="-7251473">
              <a:off x="918047" y="1320500"/>
              <a:ext cx="6327193" cy="5728986"/>
            </a:xfrm>
            <a:custGeom>
              <a:avLst/>
              <a:gdLst/>
              <a:ahLst/>
              <a:cxnLst/>
              <a:rect l="l" t="t" r="r" b="b"/>
              <a:pathLst>
                <a:path w="6327193" h="5728986">
                  <a:moveTo>
                    <a:pt x="0" y="0"/>
                  </a:moveTo>
                  <a:lnTo>
                    <a:pt x="6327193" y="0"/>
                  </a:lnTo>
                  <a:lnTo>
                    <a:pt x="6327193" y="5728986"/>
                  </a:lnTo>
                  <a:lnTo>
                    <a:pt x="0" y="57289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 rot="-735150">
              <a:off x="4984851" y="7184488"/>
              <a:ext cx="2419034" cy="3306308"/>
            </a:xfrm>
            <a:custGeom>
              <a:avLst/>
              <a:gdLst/>
              <a:ahLst/>
              <a:cxnLst/>
              <a:rect l="l" t="t" r="r" b="b"/>
              <a:pathLst>
                <a:path w="2419034" h="3306308">
                  <a:moveTo>
                    <a:pt x="0" y="0"/>
                  </a:moveTo>
                  <a:lnTo>
                    <a:pt x="2419034" y="0"/>
                  </a:lnTo>
                  <a:lnTo>
                    <a:pt x="2419034" y="3306308"/>
                  </a:lnTo>
                  <a:lnTo>
                    <a:pt x="0" y="33063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 rot="2139004">
              <a:off x="6868662" y="8169191"/>
              <a:ext cx="1622494" cy="2903793"/>
            </a:xfrm>
            <a:custGeom>
              <a:avLst/>
              <a:gdLst/>
              <a:ahLst/>
              <a:cxnLst/>
              <a:rect l="l" t="t" r="r" b="b"/>
              <a:pathLst>
                <a:path w="1622494" h="2903793">
                  <a:moveTo>
                    <a:pt x="0" y="0"/>
                  </a:moveTo>
                  <a:lnTo>
                    <a:pt x="1622494" y="0"/>
                  </a:lnTo>
                  <a:lnTo>
                    <a:pt x="1622494" y="2903793"/>
                  </a:lnTo>
                  <a:lnTo>
                    <a:pt x="0" y="29037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 rot="-435559">
              <a:off x="4222738" y="4606575"/>
              <a:ext cx="1901635" cy="1785160"/>
            </a:xfrm>
            <a:custGeom>
              <a:avLst/>
              <a:gdLst/>
              <a:ahLst/>
              <a:cxnLst/>
              <a:rect l="l" t="t" r="r" b="b"/>
              <a:pathLst>
                <a:path w="1901635" h="1785160">
                  <a:moveTo>
                    <a:pt x="0" y="0"/>
                  </a:moveTo>
                  <a:lnTo>
                    <a:pt x="1901635" y="0"/>
                  </a:lnTo>
                  <a:lnTo>
                    <a:pt x="1901635" y="1785160"/>
                  </a:lnTo>
                  <a:lnTo>
                    <a:pt x="0" y="17851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 rot="895364">
              <a:off x="3498723" y="2263976"/>
              <a:ext cx="2560890" cy="2188707"/>
            </a:xfrm>
            <a:custGeom>
              <a:avLst/>
              <a:gdLst/>
              <a:ahLst/>
              <a:cxnLst/>
              <a:rect l="l" t="t" r="r" b="b"/>
              <a:pathLst>
                <a:path w="2560890" h="2188707">
                  <a:moveTo>
                    <a:pt x="0" y="0"/>
                  </a:moveTo>
                  <a:lnTo>
                    <a:pt x="2560889" y="0"/>
                  </a:lnTo>
                  <a:lnTo>
                    <a:pt x="2560889" y="2188707"/>
                  </a:lnTo>
                  <a:lnTo>
                    <a:pt x="0" y="21887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 rot="-858500">
              <a:off x="8884611" y="8660763"/>
              <a:ext cx="1721012" cy="1439196"/>
            </a:xfrm>
            <a:custGeom>
              <a:avLst/>
              <a:gdLst/>
              <a:ahLst/>
              <a:cxnLst/>
              <a:rect l="l" t="t" r="r" b="b"/>
              <a:pathLst>
                <a:path w="1721012" h="1439196">
                  <a:moveTo>
                    <a:pt x="0" y="0"/>
                  </a:moveTo>
                  <a:lnTo>
                    <a:pt x="1721012" y="0"/>
                  </a:lnTo>
                  <a:lnTo>
                    <a:pt x="1721012" y="1439196"/>
                  </a:lnTo>
                  <a:lnTo>
                    <a:pt x="0" y="14391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 rot="1670711">
              <a:off x="4875921" y="755969"/>
              <a:ext cx="1356249" cy="1307085"/>
            </a:xfrm>
            <a:custGeom>
              <a:avLst/>
              <a:gdLst/>
              <a:ahLst/>
              <a:cxnLst/>
              <a:rect l="l" t="t" r="r" b="b"/>
              <a:pathLst>
                <a:path w="1356249" h="1307085">
                  <a:moveTo>
                    <a:pt x="0" y="0"/>
                  </a:moveTo>
                  <a:lnTo>
                    <a:pt x="1356249" y="0"/>
                  </a:lnTo>
                  <a:lnTo>
                    <a:pt x="1356249" y="1307085"/>
                  </a:lnTo>
                  <a:lnTo>
                    <a:pt x="0" y="13070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" name="Group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3801709" y="-561505"/>
            <a:ext cx="7630664" cy="6339697"/>
            <a:chOff x="0" y="0"/>
            <a:chExt cx="10174218" cy="8452929"/>
          </a:xfrm>
        </p:grpSpPr>
        <p:sp>
          <p:nvSpPr>
            <p:cNvPr id="15" name="Freeform 15"/>
            <p:cNvSpPr/>
            <p:nvPr/>
          </p:nvSpPr>
          <p:spPr>
            <a:xfrm rot="-10800000">
              <a:off x="0" y="0"/>
              <a:ext cx="6980491" cy="6231675"/>
            </a:xfrm>
            <a:custGeom>
              <a:avLst/>
              <a:gdLst/>
              <a:ahLst/>
              <a:cxnLst/>
              <a:rect l="l" t="t" r="r" b="b"/>
              <a:pathLst>
                <a:path w="6980491" h="6231675">
                  <a:moveTo>
                    <a:pt x="0" y="0"/>
                  </a:moveTo>
                  <a:lnTo>
                    <a:pt x="6980491" y="0"/>
                  </a:lnTo>
                  <a:lnTo>
                    <a:pt x="6980491" y="6231675"/>
                  </a:lnTo>
                  <a:lnTo>
                    <a:pt x="0" y="6231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 rot="1814194">
              <a:off x="2834943" y="1520550"/>
              <a:ext cx="6327193" cy="5728986"/>
            </a:xfrm>
            <a:custGeom>
              <a:avLst/>
              <a:gdLst/>
              <a:ahLst/>
              <a:cxnLst/>
              <a:rect l="l" t="t" r="r" b="b"/>
              <a:pathLst>
                <a:path w="6327193" h="5728986">
                  <a:moveTo>
                    <a:pt x="0" y="0"/>
                  </a:moveTo>
                  <a:lnTo>
                    <a:pt x="6327194" y="0"/>
                  </a:lnTo>
                  <a:lnTo>
                    <a:pt x="6327194" y="5728986"/>
                  </a:lnTo>
                  <a:lnTo>
                    <a:pt x="0" y="57289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 rot="1395598">
              <a:off x="3380528" y="3250598"/>
              <a:ext cx="997313" cy="1798040"/>
            </a:xfrm>
            <a:custGeom>
              <a:avLst/>
              <a:gdLst/>
              <a:ahLst/>
              <a:cxnLst/>
              <a:rect l="l" t="t" r="r" b="b"/>
              <a:pathLst>
                <a:path w="997313" h="1798040">
                  <a:moveTo>
                    <a:pt x="0" y="0"/>
                  </a:moveTo>
                  <a:lnTo>
                    <a:pt x="997313" y="0"/>
                  </a:lnTo>
                  <a:lnTo>
                    <a:pt x="997313" y="1798040"/>
                  </a:lnTo>
                  <a:lnTo>
                    <a:pt x="0" y="17980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>
            <a:xfrm rot="-546956">
              <a:off x="846112" y="2069281"/>
              <a:ext cx="890915" cy="1111050"/>
            </a:xfrm>
            <a:custGeom>
              <a:avLst/>
              <a:gdLst/>
              <a:ahLst/>
              <a:cxnLst/>
              <a:rect l="l" t="t" r="r" b="b"/>
              <a:pathLst>
                <a:path w="890915" h="1111050">
                  <a:moveTo>
                    <a:pt x="0" y="0"/>
                  </a:moveTo>
                  <a:lnTo>
                    <a:pt x="890916" y="0"/>
                  </a:lnTo>
                  <a:lnTo>
                    <a:pt x="890916" y="1111050"/>
                  </a:lnTo>
                  <a:lnTo>
                    <a:pt x="0" y="11110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9"/>
            <p:cNvSpPr/>
            <p:nvPr/>
          </p:nvSpPr>
          <p:spPr>
            <a:xfrm rot="1008181">
              <a:off x="4328317" y="4791478"/>
              <a:ext cx="622425" cy="606242"/>
            </a:xfrm>
            <a:custGeom>
              <a:avLst/>
              <a:gdLst/>
              <a:ahLst/>
              <a:cxnLst/>
              <a:rect l="l" t="t" r="r" b="b"/>
              <a:pathLst>
                <a:path w="622425" h="606242">
                  <a:moveTo>
                    <a:pt x="0" y="0"/>
                  </a:moveTo>
                  <a:lnTo>
                    <a:pt x="622425" y="0"/>
                  </a:lnTo>
                  <a:lnTo>
                    <a:pt x="622425" y="606243"/>
                  </a:lnTo>
                  <a:lnTo>
                    <a:pt x="0" y="6062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20"/>
            <p:cNvSpPr/>
            <p:nvPr/>
          </p:nvSpPr>
          <p:spPr>
            <a:xfrm rot="9329421">
              <a:off x="1846402" y="1865879"/>
              <a:ext cx="622425" cy="606242"/>
            </a:xfrm>
            <a:custGeom>
              <a:avLst/>
              <a:gdLst/>
              <a:ahLst/>
              <a:cxnLst/>
              <a:rect l="l" t="t" r="r" b="b"/>
              <a:pathLst>
                <a:path w="622425" h="606242">
                  <a:moveTo>
                    <a:pt x="0" y="0"/>
                  </a:moveTo>
                  <a:lnTo>
                    <a:pt x="622425" y="0"/>
                  </a:lnTo>
                  <a:lnTo>
                    <a:pt x="622425" y="606242"/>
                  </a:lnTo>
                  <a:lnTo>
                    <a:pt x="0" y="6062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1"/>
            <p:cNvSpPr/>
            <p:nvPr/>
          </p:nvSpPr>
          <p:spPr>
            <a:xfrm rot="723730">
              <a:off x="2817378" y="2277112"/>
              <a:ext cx="923439" cy="1010901"/>
            </a:xfrm>
            <a:custGeom>
              <a:avLst/>
              <a:gdLst/>
              <a:ahLst/>
              <a:cxnLst/>
              <a:rect l="l" t="t" r="r" b="b"/>
              <a:pathLst>
                <a:path w="923439" h="1010901">
                  <a:moveTo>
                    <a:pt x="0" y="0"/>
                  </a:moveTo>
                  <a:lnTo>
                    <a:pt x="923439" y="0"/>
                  </a:lnTo>
                  <a:lnTo>
                    <a:pt x="923439" y="1010901"/>
                  </a:lnTo>
                  <a:lnTo>
                    <a:pt x="0" y="10109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2"/>
            <p:cNvSpPr/>
            <p:nvPr/>
          </p:nvSpPr>
          <p:spPr>
            <a:xfrm rot="600265">
              <a:off x="3957141" y="5558924"/>
              <a:ext cx="1099355" cy="1488005"/>
            </a:xfrm>
            <a:custGeom>
              <a:avLst/>
              <a:gdLst/>
              <a:ahLst/>
              <a:cxnLst/>
              <a:rect l="l" t="t" r="r" b="b"/>
              <a:pathLst>
                <a:path w="1099355" h="1488005">
                  <a:moveTo>
                    <a:pt x="0" y="0"/>
                  </a:moveTo>
                  <a:lnTo>
                    <a:pt x="1099355" y="0"/>
                  </a:lnTo>
                  <a:lnTo>
                    <a:pt x="1099355" y="1488005"/>
                  </a:lnTo>
                  <a:lnTo>
                    <a:pt x="0" y="14880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3"/>
            <p:cNvSpPr/>
            <p:nvPr/>
          </p:nvSpPr>
          <p:spPr>
            <a:xfrm rot="-2946178">
              <a:off x="4358822" y="2229296"/>
              <a:ext cx="637614" cy="1144044"/>
            </a:xfrm>
            <a:custGeom>
              <a:avLst/>
              <a:gdLst/>
              <a:ahLst/>
              <a:cxnLst/>
              <a:rect l="l" t="t" r="r" b="b"/>
              <a:pathLst>
                <a:path w="637614" h="1144044">
                  <a:moveTo>
                    <a:pt x="0" y="0"/>
                  </a:moveTo>
                  <a:lnTo>
                    <a:pt x="637614" y="0"/>
                  </a:lnTo>
                  <a:lnTo>
                    <a:pt x="637614" y="1144044"/>
                  </a:lnTo>
                  <a:lnTo>
                    <a:pt x="0" y="11440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4"/>
            <p:cNvSpPr/>
            <p:nvPr/>
          </p:nvSpPr>
          <p:spPr>
            <a:xfrm rot="1227500">
              <a:off x="4614992" y="3901493"/>
              <a:ext cx="511597" cy="496249"/>
            </a:xfrm>
            <a:custGeom>
              <a:avLst/>
              <a:gdLst/>
              <a:ahLst/>
              <a:cxnLst/>
              <a:rect l="l" t="t" r="r" b="b"/>
              <a:pathLst>
                <a:path w="511597" h="496249">
                  <a:moveTo>
                    <a:pt x="0" y="0"/>
                  </a:moveTo>
                  <a:lnTo>
                    <a:pt x="511597" y="0"/>
                  </a:lnTo>
                  <a:lnTo>
                    <a:pt x="511597" y="496250"/>
                  </a:lnTo>
                  <a:lnTo>
                    <a:pt x="0" y="4962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5"/>
            <p:cNvSpPr/>
            <p:nvPr/>
          </p:nvSpPr>
          <p:spPr>
            <a:xfrm rot="3447144">
              <a:off x="3638769" y="5361375"/>
              <a:ext cx="511597" cy="496249"/>
            </a:xfrm>
            <a:custGeom>
              <a:avLst/>
              <a:gdLst/>
              <a:ahLst/>
              <a:cxnLst/>
              <a:rect l="l" t="t" r="r" b="b"/>
              <a:pathLst>
                <a:path w="511597" h="496249">
                  <a:moveTo>
                    <a:pt x="0" y="0"/>
                  </a:moveTo>
                  <a:lnTo>
                    <a:pt x="511597" y="0"/>
                  </a:lnTo>
                  <a:lnTo>
                    <a:pt x="511597" y="496249"/>
                  </a:lnTo>
                  <a:lnTo>
                    <a:pt x="0" y="4962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6"/>
            <p:cNvSpPr/>
            <p:nvPr/>
          </p:nvSpPr>
          <p:spPr>
            <a:xfrm rot="6421330">
              <a:off x="431460" y="1626431"/>
              <a:ext cx="511597" cy="496249"/>
            </a:xfrm>
            <a:custGeom>
              <a:avLst/>
              <a:gdLst/>
              <a:ahLst/>
              <a:cxnLst/>
              <a:rect l="l" t="t" r="r" b="b"/>
              <a:pathLst>
                <a:path w="511597" h="496249">
                  <a:moveTo>
                    <a:pt x="0" y="0"/>
                  </a:moveTo>
                  <a:lnTo>
                    <a:pt x="511597" y="0"/>
                  </a:lnTo>
                  <a:lnTo>
                    <a:pt x="511597" y="496249"/>
                  </a:lnTo>
                  <a:lnTo>
                    <a:pt x="0" y="4962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27"/>
            <p:cNvSpPr/>
            <p:nvPr/>
          </p:nvSpPr>
          <p:spPr>
            <a:xfrm rot="4125597">
              <a:off x="2711161" y="1757598"/>
              <a:ext cx="511597" cy="496249"/>
            </a:xfrm>
            <a:custGeom>
              <a:avLst/>
              <a:gdLst/>
              <a:ahLst/>
              <a:cxnLst/>
              <a:rect l="l" t="t" r="r" b="b"/>
              <a:pathLst>
                <a:path w="511597" h="496249">
                  <a:moveTo>
                    <a:pt x="0" y="0"/>
                  </a:moveTo>
                  <a:lnTo>
                    <a:pt x="511597" y="0"/>
                  </a:lnTo>
                  <a:lnTo>
                    <a:pt x="511597" y="496249"/>
                  </a:lnTo>
                  <a:lnTo>
                    <a:pt x="0" y="4962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9" name="TextBox 29"/>
          <p:cNvSpPr txBox="1">
            <a:spLocks noGrp="1"/>
          </p:cNvSpPr>
          <p:nvPr>
            <p:ph type="title" idx="4294967295"/>
          </p:nvPr>
        </p:nvSpPr>
        <p:spPr>
          <a:xfrm>
            <a:off x="336362" y="907417"/>
            <a:ext cx="13465347" cy="172148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ts val="669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  <a:rtl/>
              </a:rPr>
              <a:t>من يمكنني الاتصال به للحصول على الخدمات اللغوية؟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3337551" y="2851690"/>
            <a:ext cx="11612899" cy="16908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325"/>
              </a:lnSpc>
            </a:pPr>
            <a:r>
              <a:rPr lang="ar-EG" sz="4199" b="1">
                <a:solidFill>
                  <a:srgbClr val="712917"/>
                </a:solidFill>
                <a:latin typeface="Poppins Bold"/>
                <a:ea typeface="Poppins Bold"/>
                <a:cs typeface="Poppins Bold"/>
                <a:sym typeface="Poppins Bold"/>
                <a:rtl/>
              </a:rPr>
              <a:t>لدى إدارة الموارد الزراعية في ماساتشوستس منسق معين للوصول إلى اللغة</a:t>
            </a:r>
            <a:r>
              <a:rPr lang="en-US" sz="4199" b="1">
                <a:solidFill>
                  <a:srgbClr val="712917"/>
                </a:solidFill>
                <a:latin typeface="Poppins Bold"/>
                <a:ea typeface="Poppins Bold"/>
                <a:cs typeface="Poppins Bold"/>
                <a:sym typeface="Poppins Bold"/>
              </a:rPr>
              <a:t>  (LAC)</a:t>
            </a:r>
          </a:p>
          <a:p>
            <a:pPr algn="r">
              <a:lnSpc>
                <a:spcPts val="4325"/>
              </a:lnSpc>
            </a:pPr>
            <a:endParaRPr lang="en-US" sz="4199" b="1">
              <a:solidFill>
                <a:srgbClr val="712917"/>
              </a:solidFill>
              <a:latin typeface="Poppins Bold"/>
              <a:ea typeface="Poppins Bold"/>
              <a:cs typeface="Poppins Bold"/>
              <a:sym typeface="Poppins Bold"/>
            </a:endParaRPr>
          </a:p>
        </p:txBody>
      </p:sp>
      <p:sp>
        <p:nvSpPr>
          <p:cNvPr id="31" name="TextBox 31"/>
          <p:cNvSpPr txBox="1"/>
          <p:nvPr/>
        </p:nvSpPr>
        <p:spPr>
          <a:xfrm>
            <a:off x="1955912" y="4254341"/>
            <a:ext cx="6988089" cy="6050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6"/>
              </a:lnSpc>
            </a:pPr>
            <a:r>
              <a:rPr lang="en-US" sz="4200" u="sng">
                <a:solidFill>
                  <a:srgbClr val="0097B2"/>
                </a:solidFill>
                <a:latin typeface="Poppins"/>
                <a:ea typeface="Poppins"/>
                <a:cs typeface="Poppins"/>
                <a:sym typeface="Poppins"/>
              </a:rPr>
              <a:t>Olivia.Palmer@Mass.gov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8903156" y="4254341"/>
            <a:ext cx="6833364" cy="6050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6"/>
              </a:lnSpc>
            </a:pPr>
            <a:r>
              <a:rPr lang="ar-EG" sz="4200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  <a:rtl/>
              </a:rPr>
              <a:t>منسق العدالة البيئية الداخلية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3337551" y="4996562"/>
            <a:ext cx="11612899" cy="11479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1">
              <a:lnSpc>
                <a:spcPts val="4325"/>
              </a:lnSpc>
            </a:pPr>
            <a:r>
              <a:rPr lang="ar-EG" sz="4199" b="1">
                <a:solidFill>
                  <a:srgbClr val="712917"/>
                </a:solidFill>
                <a:latin typeface="Poppins Bold"/>
                <a:ea typeface="Poppins Bold"/>
                <a:cs typeface="Poppins Bold"/>
                <a:sym typeface="Poppins Bold"/>
                <a:rtl/>
              </a:rPr>
              <a:t>...يمكنك أيضًا الاتصال بفريق العدالة البيئية التابع لوزارة الموارد الزراعية في ماساتشوستس: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8903156" y="6401690"/>
            <a:ext cx="6833364" cy="6050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6"/>
              </a:lnSpc>
            </a:pPr>
            <a:r>
              <a:rPr lang="ar-EG" sz="4200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  <a:rtl/>
              </a:rPr>
              <a:t>مدير الغذاء والعدل المناخي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4645606" y="7049581"/>
            <a:ext cx="9156103" cy="6050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6"/>
              </a:lnSpc>
            </a:pPr>
            <a:r>
              <a:rPr lang="en-US" sz="4200" u="sng">
                <a:solidFill>
                  <a:srgbClr val="0097B2"/>
                </a:solidFill>
                <a:latin typeface="Poppins"/>
                <a:ea typeface="Poppins"/>
                <a:cs typeface="Poppins"/>
                <a:sym typeface="Poppins"/>
              </a:rPr>
              <a:t>Rebecca.Davidson@Mass.gov 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8944001" y="7754240"/>
            <a:ext cx="6833364" cy="6050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6"/>
              </a:lnSpc>
            </a:pPr>
            <a:r>
              <a:rPr lang="ar-EG" sz="4200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  <a:rtl/>
              </a:rPr>
              <a:t>منسق التوعية بالعدالة البيئية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5172595" y="8368793"/>
            <a:ext cx="7188088" cy="6050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6"/>
              </a:lnSpc>
            </a:pPr>
            <a:r>
              <a:rPr lang="en-US" sz="4200" u="sng">
                <a:solidFill>
                  <a:srgbClr val="0097B2"/>
                </a:solidFill>
                <a:latin typeface="Poppins"/>
                <a:ea typeface="Poppins"/>
                <a:cs typeface="Poppins"/>
                <a:sym typeface="Poppins"/>
              </a:rPr>
              <a:t>Dimple.J.Rana@Mass.gov </a:t>
            </a:r>
          </a:p>
        </p:txBody>
      </p:sp>
      <p:sp>
        <p:nvSpPr>
          <p:cNvPr id="28" name="Freeform 2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2830315" y="4542568"/>
            <a:ext cx="5812409" cy="5590481"/>
          </a:xfrm>
          <a:custGeom>
            <a:avLst/>
            <a:gdLst/>
            <a:ahLst/>
            <a:cxnLst/>
            <a:rect l="l" t="t" r="r" b="b"/>
            <a:pathLst>
              <a:path w="5812409" h="5590481">
                <a:moveTo>
                  <a:pt x="0" y="0"/>
                </a:moveTo>
                <a:lnTo>
                  <a:pt x="5812409" y="0"/>
                </a:lnTo>
                <a:lnTo>
                  <a:pt x="5812409" y="5590480"/>
                </a:lnTo>
                <a:lnTo>
                  <a:pt x="0" y="559048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2129630" y="-1882410"/>
            <a:ext cx="6893866" cy="8529630"/>
            <a:chOff x="0" y="0"/>
            <a:chExt cx="9191822" cy="11372839"/>
          </a:xfrm>
        </p:grpSpPr>
        <p:sp>
          <p:nvSpPr>
            <p:cNvPr id="3" name="Freeform 3"/>
            <p:cNvSpPr/>
            <p:nvPr/>
          </p:nvSpPr>
          <p:spPr>
            <a:xfrm rot="6454898">
              <a:off x="1677008" y="1152554"/>
              <a:ext cx="6980491" cy="6231675"/>
            </a:xfrm>
            <a:custGeom>
              <a:avLst/>
              <a:gdLst/>
              <a:ahLst/>
              <a:cxnLst/>
              <a:rect l="l" t="t" r="r" b="b"/>
              <a:pathLst>
                <a:path w="6980491" h="6231675">
                  <a:moveTo>
                    <a:pt x="0" y="0"/>
                  </a:moveTo>
                  <a:lnTo>
                    <a:pt x="6980491" y="0"/>
                  </a:lnTo>
                  <a:lnTo>
                    <a:pt x="6980491" y="6231675"/>
                  </a:lnTo>
                  <a:lnTo>
                    <a:pt x="0" y="6231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 rot="4314611" flipH="1">
              <a:off x="-191818" y="6030821"/>
              <a:ext cx="5840955" cy="3833127"/>
            </a:xfrm>
            <a:custGeom>
              <a:avLst/>
              <a:gdLst/>
              <a:ahLst/>
              <a:cxnLst/>
              <a:rect l="l" t="t" r="r" b="b"/>
              <a:pathLst>
                <a:path w="5840955" h="3833127">
                  <a:moveTo>
                    <a:pt x="5840955" y="0"/>
                  </a:moveTo>
                  <a:lnTo>
                    <a:pt x="0" y="0"/>
                  </a:lnTo>
                  <a:lnTo>
                    <a:pt x="0" y="3833127"/>
                  </a:lnTo>
                  <a:lnTo>
                    <a:pt x="5840955" y="3833127"/>
                  </a:lnTo>
                  <a:lnTo>
                    <a:pt x="5840955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 rot="2120880">
              <a:off x="3211258" y="2941616"/>
              <a:ext cx="2278261" cy="4077424"/>
            </a:xfrm>
            <a:custGeom>
              <a:avLst/>
              <a:gdLst/>
              <a:ahLst/>
              <a:cxnLst/>
              <a:rect l="l" t="t" r="r" b="b"/>
              <a:pathLst>
                <a:path w="2278261" h="4077424">
                  <a:moveTo>
                    <a:pt x="0" y="0"/>
                  </a:moveTo>
                  <a:lnTo>
                    <a:pt x="2278260" y="0"/>
                  </a:lnTo>
                  <a:lnTo>
                    <a:pt x="2278260" y="4077424"/>
                  </a:lnTo>
                  <a:lnTo>
                    <a:pt x="0" y="40774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 rot="-1198042">
              <a:off x="3496206" y="9430825"/>
              <a:ext cx="1756258" cy="1693033"/>
            </a:xfrm>
            <a:custGeom>
              <a:avLst/>
              <a:gdLst/>
              <a:ahLst/>
              <a:cxnLst/>
              <a:rect l="l" t="t" r="r" b="b"/>
              <a:pathLst>
                <a:path w="1756258" h="1693033">
                  <a:moveTo>
                    <a:pt x="0" y="0"/>
                  </a:moveTo>
                  <a:lnTo>
                    <a:pt x="1756258" y="0"/>
                  </a:lnTo>
                  <a:lnTo>
                    <a:pt x="1756258" y="1693033"/>
                  </a:lnTo>
                  <a:lnTo>
                    <a:pt x="0" y="1693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 rot="776734">
              <a:off x="3433397" y="6143142"/>
              <a:ext cx="916711" cy="1652724"/>
            </a:xfrm>
            <a:custGeom>
              <a:avLst/>
              <a:gdLst/>
              <a:ahLst/>
              <a:cxnLst/>
              <a:rect l="l" t="t" r="r" b="b"/>
              <a:pathLst>
                <a:path w="916711" h="1652724">
                  <a:moveTo>
                    <a:pt x="0" y="0"/>
                  </a:moveTo>
                  <a:lnTo>
                    <a:pt x="916711" y="0"/>
                  </a:lnTo>
                  <a:lnTo>
                    <a:pt x="916711" y="1652724"/>
                  </a:lnTo>
                  <a:lnTo>
                    <a:pt x="0" y="16527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 rot="1829684">
              <a:off x="4168611" y="7643407"/>
              <a:ext cx="925818" cy="607954"/>
            </a:xfrm>
            <a:custGeom>
              <a:avLst/>
              <a:gdLst/>
              <a:ahLst/>
              <a:cxnLst/>
              <a:rect l="l" t="t" r="r" b="b"/>
              <a:pathLst>
                <a:path w="925818" h="607954">
                  <a:moveTo>
                    <a:pt x="0" y="0"/>
                  </a:moveTo>
                  <a:lnTo>
                    <a:pt x="925818" y="0"/>
                  </a:lnTo>
                  <a:lnTo>
                    <a:pt x="925818" y="607954"/>
                  </a:lnTo>
                  <a:lnTo>
                    <a:pt x="0" y="6079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 rot="-631234" flipH="1">
              <a:off x="6000647" y="2740092"/>
              <a:ext cx="916711" cy="1652724"/>
            </a:xfrm>
            <a:custGeom>
              <a:avLst/>
              <a:gdLst/>
              <a:ahLst/>
              <a:cxnLst/>
              <a:rect l="l" t="t" r="r" b="b"/>
              <a:pathLst>
                <a:path w="916711" h="1652724">
                  <a:moveTo>
                    <a:pt x="916711" y="0"/>
                  </a:moveTo>
                  <a:lnTo>
                    <a:pt x="0" y="0"/>
                  </a:lnTo>
                  <a:lnTo>
                    <a:pt x="0" y="1652725"/>
                  </a:lnTo>
                  <a:lnTo>
                    <a:pt x="916711" y="1652725"/>
                  </a:lnTo>
                  <a:lnTo>
                    <a:pt x="916711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 rot="1206164">
              <a:off x="7190739" y="2600330"/>
              <a:ext cx="825799" cy="904013"/>
            </a:xfrm>
            <a:custGeom>
              <a:avLst/>
              <a:gdLst/>
              <a:ahLst/>
              <a:cxnLst/>
              <a:rect l="l" t="t" r="r" b="b"/>
              <a:pathLst>
                <a:path w="825799" h="904013">
                  <a:moveTo>
                    <a:pt x="0" y="0"/>
                  </a:moveTo>
                  <a:lnTo>
                    <a:pt x="825798" y="0"/>
                  </a:lnTo>
                  <a:lnTo>
                    <a:pt x="825798" y="904013"/>
                  </a:lnTo>
                  <a:lnTo>
                    <a:pt x="0" y="9040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 rot="-1202195">
              <a:off x="3567583" y="8292150"/>
              <a:ext cx="825799" cy="904013"/>
            </a:xfrm>
            <a:custGeom>
              <a:avLst/>
              <a:gdLst/>
              <a:ahLst/>
              <a:cxnLst/>
              <a:rect l="l" t="t" r="r" b="b"/>
              <a:pathLst>
                <a:path w="825799" h="904013">
                  <a:moveTo>
                    <a:pt x="0" y="0"/>
                  </a:moveTo>
                  <a:lnTo>
                    <a:pt x="825799" y="0"/>
                  </a:lnTo>
                  <a:lnTo>
                    <a:pt x="825799" y="904012"/>
                  </a:lnTo>
                  <a:lnTo>
                    <a:pt x="0" y="9040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465936" y="8982589"/>
            <a:ext cx="18753936" cy="2151983"/>
            <a:chOff x="0" y="0"/>
            <a:chExt cx="4939308" cy="566777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4939308" cy="566777"/>
            </a:xfrm>
            <a:custGeom>
              <a:avLst/>
              <a:gdLst/>
              <a:ahLst/>
              <a:cxnLst/>
              <a:rect l="l" t="t" r="r" b="b"/>
              <a:pathLst>
                <a:path w="4939308" h="566777">
                  <a:moveTo>
                    <a:pt x="0" y="0"/>
                  </a:moveTo>
                  <a:lnTo>
                    <a:pt x="4939308" y="0"/>
                  </a:lnTo>
                  <a:lnTo>
                    <a:pt x="4939308" y="566777"/>
                  </a:lnTo>
                  <a:lnTo>
                    <a:pt x="0" y="566777"/>
                  </a:lnTo>
                  <a:close/>
                </a:path>
              </a:pathLst>
            </a:custGeom>
            <a:solidFill>
              <a:srgbClr val="EC945A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4939308" cy="6048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5" name="Group 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3748872" y="3705501"/>
            <a:ext cx="7020857" cy="8374499"/>
            <a:chOff x="0" y="0"/>
            <a:chExt cx="9361142" cy="11165999"/>
          </a:xfrm>
        </p:grpSpPr>
        <p:sp>
          <p:nvSpPr>
            <p:cNvPr id="16" name="Freeform 16"/>
            <p:cNvSpPr/>
            <p:nvPr/>
          </p:nvSpPr>
          <p:spPr>
            <a:xfrm rot="-4223576">
              <a:off x="616137" y="3716719"/>
              <a:ext cx="6980491" cy="6231675"/>
            </a:xfrm>
            <a:custGeom>
              <a:avLst/>
              <a:gdLst/>
              <a:ahLst/>
              <a:cxnLst/>
              <a:rect l="l" t="t" r="r" b="b"/>
              <a:pathLst>
                <a:path w="6980491" h="6231675">
                  <a:moveTo>
                    <a:pt x="0" y="0"/>
                  </a:moveTo>
                  <a:lnTo>
                    <a:pt x="6980491" y="0"/>
                  </a:lnTo>
                  <a:lnTo>
                    <a:pt x="6980491" y="6231675"/>
                  </a:lnTo>
                  <a:lnTo>
                    <a:pt x="0" y="6231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 rot="4126251" flipV="1">
              <a:off x="3596658" y="1499715"/>
              <a:ext cx="5840955" cy="3833127"/>
            </a:xfrm>
            <a:custGeom>
              <a:avLst/>
              <a:gdLst/>
              <a:ahLst/>
              <a:cxnLst/>
              <a:rect l="l" t="t" r="r" b="b"/>
              <a:pathLst>
                <a:path w="5840955" h="3833127">
                  <a:moveTo>
                    <a:pt x="0" y="3833127"/>
                  </a:moveTo>
                  <a:lnTo>
                    <a:pt x="5840955" y="3833127"/>
                  </a:lnTo>
                  <a:lnTo>
                    <a:pt x="5840955" y="0"/>
                  </a:lnTo>
                  <a:lnTo>
                    <a:pt x="0" y="0"/>
                  </a:lnTo>
                  <a:lnTo>
                    <a:pt x="0" y="3833127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>
            <a:xfrm rot="-714332">
              <a:off x="3434706" y="3015474"/>
              <a:ext cx="2532080" cy="2538426"/>
            </a:xfrm>
            <a:custGeom>
              <a:avLst/>
              <a:gdLst/>
              <a:ahLst/>
              <a:cxnLst/>
              <a:rect l="l" t="t" r="r" b="b"/>
              <a:pathLst>
                <a:path w="2532080" h="2538426">
                  <a:moveTo>
                    <a:pt x="0" y="0"/>
                  </a:moveTo>
                  <a:lnTo>
                    <a:pt x="2532080" y="0"/>
                  </a:lnTo>
                  <a:lnTo>
                    <a:pt x="2532080" y="2538426"/>
                  </a:lnTo>
                  <a:lnTo>
                    <a:pt x="0" y="25384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9"/>
            <p:cNvSpPr/>
            <p:nvPr/>
          </p:nvSpPr>
          <p:spPr>
            <a:xfrm rot="-632392">
              <a:off x="3300979" y="5701099"/>
              <a:ext cx="1738846" cy="1454110"/>
            </a:xfrm>
            <a:custGeom>
              <a:avLst/>
              <a:gdLst/>
              <a:ahLst/>
              <a:cxnLst/>
              <a:rect l="l" t="t" r="r" b="b"/>
              <a:pathLst>
                <a:path w="1738846" h="1454110">
                  <a:moveTo>
                    <a:pt x="0" y="0"/>
                  </a:moveTo>
                  <a:lnTo>
                    <a:pt x="1738847" y="0"/>
                  </a:lnTo>
                  <a:lnTo>
                    <a:pt x="1738847" y="1454110"/>
                  </a:lnTo>
                  <a:lnTo>
                    <a:pt x="0" y="14541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20"/>
            <p:cNvSpPr/>
            <p:nvPr/>
          </p:nvSpPr>
          <p:spPr>
            <a:xfrm rot="-992200">
              <a:off x="1555969" y="6793994"/>
              <a:ext cx="1829917" cy="1633201"/>
            </a:xfrm>
            <a:custGeom>
              <a:avLst/>
              <a:gdLst/>
              <a:ahLst/>
              <a:cxnLst/>
              <a:rect l="l" t="t" r="r" b="b"/>
              <a:pathLst>
                <a:path w="1829917" h="1633201">
                  <a:moveTo>
                    <a:pt x="0" y="0"/>
                  </a:moveTo>
                  <a:lnTo>
                    <a:pt x="1829917" y="0"/>
                  </a:lnTo>
                  <a:lnTo>
                    <a:pt x="1829917" y="1633201"/>
                  </a:lnTo>
                  <a:lnTo>
                    <a:pt x="0" y="16332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1"/>
            <p:cNvSpPr/>
            <p:nvPr/>
          </p:nvSpPr>
          <p:spPr>
            <a:xfrm rot="598445">
              <a:off x="3880323" y="1371314"/>
              <a:ext cx="1151537" cy="1558765"/>
            </a:xfrm>
            <a:custGeom>
              <a:avLst/>
              <a:gdLst/>
              <a:ahLst/>
              <a:cxnLst/>
              <a:rect l="l" t="t" r="r" b="b"/>
              <a:pathLst>
                <a:path w="1151537" h="1558765">
                  <a:moveTo>
                    <a:pt x="0" y="0"/>
                  </a:moveTo>
                  <a:lnTo>
                    <a:pt x="1151537" y="0"/>
                  </a:lnTo>
                  <a:lnTo>
                    <a:pt x="1151537" y="1558765"/>
                  </a:lnTo>
                  <a:lnTo>
                    <a:pt x="0" y="15587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2"/>
            <p:cNvSpPr/>
            <p:nvPr/>
          </p:nvSpPr>
          <p:spPr>
            <a:xfrm flipH="1">
              <a:off x="4700746" y="77012"/>
              <a:ext cx="1274258" cy="1388164"/>
            </a:xfrm>
            <a:custGeom>
              <a:avLst/>
              <a:gdLst/>
              <a:ahLst/>
              <a:cxnLst/>
              <a:rect l="l" t="t" r="r" b="b"/>
              <a:pathLst>
                <a:path w="1274258" h="1388164">
                  <a:moveTo>
                    <a:pt x="1274259" y="0"/>
                  </a:moveTo>
                  <a:lnTo>
                    <a:pt x="0" y="0"/>
                  </a:lnTo>
                  <a:lnTo>
                    <a:pt x="0" y="1388164"/>
                  </a:lnTo>
                  <a:lnTo>
                    <a:pt x="1274259" y="1388164"/>
                  </a:lnTo>
                  <a:lnTo>
                    <a:pt x="1274259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3"/>
            <p:cNvSpPr/>
            <p:nvPr/>
          </p:nvSpPr>
          <p:spPr>
            <a:xfrm rot="1206164">
              <a:off x="5149206" y="1802877"/>
              <a:ext cx="825799" cy="904013"/>
            </a:xfrm>
            <a:custGeom>
              <a:avLst/>
              <a:gdLst/>
              <a:ahLst/>
              <a:cxnLst/>
              <a:rect l="l" t="t" r="r" b="b"/>
              <a:pathLst>
                <a:path w="825799" h="904013">
                  <a:moveTo>
                    <a:pt x="0" y="0"/>
                  </a:moveTo>
                  <a:lnTo>
                    <a:pt x="825799" y="0"/>
                  </a:lnTo>
                  <a:lnTo>
                    <a:pt x="825799" y="904013"/>
                  </a:lnTo>
                  <a:lnTo>
                    <a:pt x="0" y="9040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4"/>
            <p:cNvSpPr/>
            <p:nvPr/>
          </p:nvSpPr>
          <p:spPr>
            <a:xfrm rot="-1322258">
              <a:off x="5051032" y="6837270"/>
              <a:ext cx="825799" cy="904013"/>
            </a:xfrm>
            <a:custGeom>
              <a:avLst/>
              <a:gdLst/>
              <a:ahLst/>
              <a:cxnLst/>
              <a:rect l="l" t="t" r="r" b="b"/>
              <a:pathLst>
                <a:path w="825799" h="904013">
                  <a:moveTo>
                    <a:pt x="0" y="0"/>
                  </a:moveTo>
                  <a:lnTo>
                    <a:pt x="825798" y="0"/>
                  </a:lnTo>
                  <a:lnTo>
                    <a:pt x="825798" y="904013"/>
                  </a:lnTo>
                  <a:lnTo>
                    <a:pt x="0" y="9040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5"/>
            <p:cNvSpPr/>
            <p:nvPr/>
          </p:nvSpPr>
          <p:spPr>
            <a:xfrm rot="-6823385">
              <a:off x="3694484" y="7270297"/>
              <a:ext cx="1359980" cy="1339127"/>
            </a:xfrm>
            <a:custGeom>
              <a:avLst/>
              <a:gdLst/>
              <a:ahLst/>
              <a:cxnLst/>
              <a:rect l="l" t="t" r="r" b="b"/>
              <a:pathLst>
                <a:path w="1359980" h="1339127">
                  <a:moveTo>
                    <a:pt x="0" y="0"/>
                  </a:moveTo>
                  <a:lnTo>
                    <a:pt x="1359980" y="0"/>
                  </a:lnTo>
                  <a:lnTo>
                    <a:pt x="1359980" y="1339127"/>
                  </a:lnTo>
                  <a:lnTo>
                    <a:pt x="0" y="13391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6"/>
            <p:cNvSpPr/>
            <p:nvPr/>
          </p:nvSpPr>
          <p:spPr>
            <a:xfrm rot="-198241">
              <a:off x="5129457" y="5319105"/>
              <a:ext cx="963101" cy="1303691"/>
            </a:xfrm>
            <a:custGeom>
              <a:avLst/>
              <a:gdLst/>
              <a:ahLst/>
              <a:cxnLst/>
              <a:rect l="l" t="t" r="r" b="b"/>
              <a:pathLst>
                <a:path w="963101" h="1303691">
                  <a:moveTo>
                    <a:pt x="0" y="0"/>
                  </a:moveTo>
                  <a:lnTo>
                    <a:pt x="963102" y="0"/>
                  </a:lnTo>
                  <a:lnTo>
                    <a:pt x="963102" y="1303691"/>
                  </a:lnTo>
                  <a:lnTo>
                    <a:pt x="0" y="13036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7" name="Freeform 2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991537" y="3370999"/>
            <a:ext cx="4813067" cy="6552442"/>
          </a:xfrm>
          <a:custGeom>
            <a:avLst/>
            <a:gdLst/>
            <a:ahLst/>
            <a:cxnLst/>
            <a:rect l="l" t="t" r="r" b="b"/>
            <a:pathLst>
              <a:path w="4813067" h="6552442">
                <a:moveTo>
                  <a:pt x="0" y="0"/>
                </a:moveTo>
                <a:lnTo>
                  <a:pt x="4813067" y="0"/>
                </a:lnTo>
                <a:lnTo>
                  <a:pt x="4813067" y="6552442"/>
                </a:lnTo>
                <a:lnTo>
                  <a:pt x="0" y="6552442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TextBox 28"/>
          <p:cNvSpPr txBox="1">
            <a:spLocks noGrp="1"/>
          </p:cNvSpPr>
          <p:nvPr>
            <p:ph type="title" idx="4294967295"/>
          </p:nvPr>
        </p:nvSpPr>
        <p:spPr>
          <a:xfrm>
            <a:off x="5176942" y="648971"/>
            <a:ext cx="10035843" cy="87375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69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  <a:rtl/>
              </a:rPr>
              <a:t>أين نحن الآن من الخدمات؟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378639" y="1753809"/>
            <a:ext cx="11612899" cy="46291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1">
              <a:lnSpc>
                <a:spcPts val="6089"/>
              </a:lnSpc>
            </a:pPr>
            <a:r>
              <a:rPr lang="ar-EG" sz="41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  <a:rtl/>
              </a:rPr>
              <a:t>·بروتوكول الترجمة/الترجمة الفورية</a:t>
            </a:r>
          </a:p>
          <a:p>
            <a:pPr algn="r">
              <a:lnSpc>
                <a:spcPts val="6089"/>
              </a:lnSpc>
            </a:pPr>
            <a:r>
              <a:rPr lang="en-US" sz="41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·</a:t>
            </a:r>
            <a:r>
              <a:rPr lang="ar-EG" sz="41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  <a:rtl/>
              </a:rPr>
              <a:t>تدريب الموظفين</a:t>
            </a:r>
          </a:p>
          <a:p>
            <a:pPr algn="r">
              <a:lnSpc>
                <a:spcPts val="6089"/>
              </a:lnSpc>
            </a:pPr>
            <a:r>
              <a:rPr lang="en-US" sz="41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·</a:t>
            </a:r>
            <a:r>
              <a:rPr lang="ar-EG" sz="41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  <a:rtl/>
              </a:rPr>
              <a:t>المواد المترجمة مسبقًا</a:t>
            </a:r>
          </a:p>
          <a:p>
            <a:pPr algn="r">
              <a:lnSpc>
                <a:spcPts val="6089"/>
              </a:lnSpc>
            </a:pPr>
            <a:r>
              <a:rPr lang="en-US" sz="41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·</a:t>
            </a:r>
            <a:r>
              <a:rPr lang="ar-EG" sz="41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  <a:rtl/>
              </a:rPr>
              <a:t>دورة اللغة الإسبانية لسوق المزارعين ’ التابع لوزارة الموارد الزراعية في ماساتشوستس</a:t>
            </a:r>
          </a:p>
          <a:p>
            <a:pPr algn="r">
              <a:lnSpc>
                <a:spcPts val="6089"/>
              </a:lnSpc>
            </a:pPr>
            <a:r>
              <a:rPr lang="ar-EG" sz="41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  <a:rtl/>
              </a:rPr>
              <a:t>خدمات الوصول</a:t>
            </a:r>
            <a:r>
              <a:rPr lang="en-US" sz="41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</a:p>
        </p:txBody>
      </p:sp>
      <p:sp>
        <p:nvSpPr>
          <p:cNvPr id="30" name="TextBox 3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1743914" y="1753809"/>
            <a:ext cx="1419080" cy="46291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06775" lvl="1" indent="-453388" algn="r">
              <a:lnSpc>
                <a:spcPts val="6089"/>
              </a:lnSpc>
              <a:buFont typeface="Arial"/>
              <a:buChar char="•"/>
            </a:pPr>
            <a:r>
              <a:rPr lang="en-US" sz="41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    </a:t>
            </a:r>
          </a:p>
          <a:p>
            <a:pPr marL="906775" lvl="1" indent="-453388" algn="r">
              <a:lnSpc>
                <a:spcPts val="6089"/>
              </a:lnSpc>
              <a:buFont typeface="Arial"/>
              <a:buChar char="•"/>
            </a:pPr>
            <a:r>
              <a:rPr lang="en-US" sz="41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    </a:t>
            </a:r>
          </a:p>
          <a:p>
            <a:pPr marL="906775" lvl="1" indent="-453388" algn="r">
              <a:lnSpc>
                <a:spcPts val="6089"/>
              </a:lnSpc>
              <a:buFont typeface="Arial"/>
              <a:buChar char="•"/>
            </a:pPr>
            <a:r>
              <a:rPr lang="en-US" sz="41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    </a:t>
            </a:r>
          </a:p>
          <a:p>
            <a:pPr marL="906775" lvl="1" indent="-453388" algn="r">
              <a:lnSpc>
                <a:spcPts val="6089"/>
              </a:lnSpc>
              <a:buFont typeface="Arial"/>
              <a:buChar char="•"/>
            </a:pPr>
            <a:endParaRPr lang="en-US" sz="4199">
              <a:solidFill>
                <a:srgbClr val="712917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r">
              <a:lnSpc>
                <a:spcPts val="6089"/>
              </a:lnSpc>
            </a:pPr>
            <a:r>
              <a:rPr lang="en-US" sz="41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   </a:t>
            </a:r>
          </a:p>
          <a:p>
            <a:pPr marL="906775" lvl="1" indent="-453388" algn="r">
              <a:lnSpc>
                <a:spcPts val="6089"/>
              </a:lnSpc>
              <a:buFont typeface="Arial"/>
              <a:buChar char="•"/>
            </a:pPr>
            <a:r>
              <a:rPr lang="en-US" sz="41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   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4634840" y="-2327676"/>
            <a:ext cx="8337808" cy="10459726"/>
            <a:chOff x="0" y="0"/>
            <a:chExt cx="11117077" cy="13946302"/>
          </a:xfrm>
        </p:grpSpPr>
        <p:sp>
          <p:nvSpPr>
            <p:cNvPr id="3" name="Freeform 3"/>
            <p:cNvSpPr/>
            <p:nvPr/>
          </p:nvSpPr>
          <p:spPr>
            <a:xfrm rot="6322007">
              <a:off x="2233314" y="1287518"/>
              <a:ext cx="8358007" cy="7461421"/>
            </a:xfrm>
            <a:custGeom>
              <a:avLst/>
              <a:gdLst/>
              <a:ahLst/>
              <a:cxnLst/>
              <a:rect l="l" t="t" r="r" b="b"/>
              <a:pathLst>
                <a:path w="8358007" h="7461421">
                  <a:moveTo>
                    <a:pt x="0" y="0"/>
                  </a:moveTo>
                  <a:lnTo>
                    <a:pt x="8358008" y="0"/>
                  </a:lnTo>
                  <a:lnTo>
                    <a:pt x="8358008" y="7461421"/>
                  </a:lnTo>
                  <a:lnTo>
                    <a:pt x="0" y="74614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 rot="8542992">
              <a:off x="1311211" y="5453919"/>
              <a:ext cx="7606077" cy="6886957"/>
            </a:xfrm>
            <a:custGeom>
              <a:avLst/>
              <a:gdLst/>
              <a:ahLst/>
              <a:cxnLst/>
              <a:rect l="l" t="t" r="r" b="b"/>
              <a:pathLst>
                <a:path w="7606077" h="6886957">
                  <a:moveTo>
                    <a:pt x="0" y="0"/>
                  </a:moveTo>
                  <a:lnTo>
                    <a:pt x="7606076" y="0"/>
                  </a:lnTo>
                  <a:lnTo>
                    <a:pt x="7606076" y="6886956"/>
                  </a:lnTo>
                  <a:lnTo>
                    <a:pt x="0" y="68869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 rot="737532">
              <a:off x="5377128" y="5276016"/>
              <a:ext cx="1628274" cy="2203911"/>
            </a:xfrm>
            <a:custGeom>
              <a:avLst/>
              <a:gdLst/>
              <a:ahLst/>
              <a:cxnLst/>
              <a:rect l="l" t="t" r="r" b="b"/>
              <a:pathLst>
                <a:path w="1628274" h="2203911">
                  <a:moveTo>
                    <a:pt x="0" y="0"/>
                  </a:moveTo>
                  <a:lnTo>
                    <a:pt x="1628274" y="0"/>
                  </a:lnTo>
                  <a:lnTo>
                    <a:pt x="1628274" y="2203911"/>
                  </a:lnTo>
                  <a:lnTo>
                    <a:pt x="0" y="22039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 rot="-1233557">
              <a:off x="7743262" y="6968001"/>
              <a:ext cx="1673858" cy="1613599"/>
            </a:xfrm>
            <a:custGeom>
              <a:avLst/>
              <a:gdLst/>
              <a:ahLst/>
              <a:cxnLst/>
              <a:rect l="l" t="t" r="r" b="b"/>
              <a:pathLst>
                <a:path w="1673858" h="1613599">
                  <a:moveTo>
                    <a:pt x="0" y="0"/>
                  </a:moveTo>
                  <a:lnTo>
                    <a:pt x="1673858" y="0"/>
                  </a:lnTo>
                  <a:lnTo>
                    <a:pt x="1673858" y="1613599"/>
                  </a:lnTo>
                  <a:lnTo>
                    <a:pt x="0" y="16135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 rot="-1760898">
              <a:off x="5823472" y="3801816"/>
              <a:ext cx="1177692" cy="1468685"/>
            </a:xfrm>
            <a:custGeom>
              <a:avLst/>
              <a:gdLst/>
              <a:ahLst/>
              <a:cxnLst/>
              <a:rect l="l" t="t" r="r" b="b"/>
              <a:pathLst>
                <a:path w="1177692" h="1468685">
                  <a:moveTo>
                    <a:pt x="0" y="0"/>
                  </a:moveTo>
                  <a:lnTo>
                    <a:pt x="1177692" y="0"/>
                  </a:lnTo>
                  <a:lnTo>
                    <a:pt x="1177692" y="1468685"/>
                  </a:lnTo>
                  <a:lnTo>
                    <a:pt x="0" y="1468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 rot="-1023716">
              <a:off x="8042658" y="2881691"/>
              <a:ext cx="715687" cy="696900"/>
            </a:xfrm>
            <a:custGeom>
              <a:avLst/>
              <a:gdLst/>
              <a:ahLst/>
              <a:cxnLst/>
              <a:rect l="l" t="t" r="r" b="b"/>
              <a:pathLst>
                <a:path w="715687" h="696900">
                  <a:moveTo>
                    <a:pt x="0" y="0"/>
                  </a:moveTo>
                  <a:lnTo>
                    <a:pt x="715687" y="0"/>
                  </a:lnTo>
                  <a:lnTo>
                    <a:pt x="715687" y="696900"/>
                  </a:lnTo>
                  <a:lnTo>
                    <a:pt x="0" y="6969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 rot="-3655776">
              <a:off x="8083591" y="4187708"/>
              <a:ext cx="715687" cy="696900"/>
            </a:xfrm>
            <a:custGeom>
              <a:avLst/>
              <a:gdLst/>
              <a:ahLst/>
              <a:cxnLst/>
              <a:rect l="l" t="t" r="r" b="b"/>
              <a:pathLst>
                <a:path w="715687" h="696900">
                  <a:moveTo>
                    <a:pt x="0" y="0"/>
                  </a:moveTo>
                  <a:lnTo>
                    <a:pt x="715687" y="0"/>
                  </a:lnTo>
                  <a:lnTo>
                    <a:pt x="715687" y="696901"/>
                  </a:lnTo>
                  <a:lnTo>
                    <a:pt x="0" y="6969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 rot="6064190">
              <a:off x="4921264" y="3043798"/>
              <a:ext cx="715687" cy="696900"/>
            </a:xfrm>
            <a:custGeom>
              <a:avLst/>
              <a:gdLst/>
              <a:ahLst/>
              <a:cxnLst/>
              <a:rect l="l" t="t" r="r" b="b"/>
              <a:pathLst>
                <a:path w="715687" h="696900">
                  <a:moveTo>
                    <a:pt x="0" y="0"/>
                  </a:moveTo>
                  <a:lnTo>
                    <a:pt x="715688" y="0"/>
                  </a:lnTo>
                  <a:lnTo>
                    <a:pt x="715688" y="696901"/>
                  </a:lnTo>
                  <a:lnTo>
                    <a:pt x="0" y="6969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 rot="-6653761">
              <a:off x="7155394" y="3618521"/>
              <a:ext cx="715687" cy="696900"/>
            </a:xfrm>
            <a:custGeom>
              <a:avLst/>
              <a:gdLst/>
              <a:ahLst/>
              <a:cxnLst/>
              <a:rect l="l" t="t" r="r" b="b"/>
              <a:pathLst>
                <a:path w="715687" h="696900">
                  <a:moveTo>
                    <a:pt x="0" y="0"/>
                  </a:moveTo>
                  <a:lnTo>
                    <a:pt x="715687" y="0"/>
                  </a:lnTo>
                  <a:lnTo>
                    <a:pt x="715687" y="696900"/>
                  </a:lnTo>
                  <a:lnTo>
                    <a:pt x="0" y="6969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 rot="-2790955">
              <a:off x="9150794" y="2824830"/>
              <a:ext cx="755962" cy="961478"/>
            </a:xfrm>
            <a:custGeom>
              <a:avLst/>
              <a:gdLst/>
              <a:ahLst/>
              <a:cxnLst/>
              <a:rect l="l" t="t" r="r" b="b"/>
              <a:pathLst>
                <a:path w="755962" h="961478">
                  <a:moveTo>
                    <a:pt x="0" y="0"/>
                  </a:moveTo>
                  <a:lnTo>
                    <a:pt x="755963" y="0"/>
                  </a:lnTo>
                  <a:lnTo>
                    <a:pt x="755963" y="961479"/>
                  </a:lnTo>
                  <a:lnTo>
                    <a:pt x="0" y="9614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 rot="742188">
              <a:off x="2585500" y="7871815"/>
              <a:ext cx="6208566" cy="5473013"/>
            </a:xfrm>
            <a:custGeom>
              <a:avLst/>
              <a:gdLst/>
              <a:ahLst/>
              <a:cxnLst/>
              <a:rect l="l" t="t" r="r" b="b"/>
              <a:pathLst>
                <a:path w="6208566" h="5473013">
                  <a:moveTo>
                    <a:pt x="0" y="0"/>
                  </a:moveTo>
                  <a:lnTo>
                    <a:pt x="6208566" y="0"/>
                  </a:lnTo>
                  <a:lnTo>
                    <a:pt x="6208566" y="5473013"/>
                  </a:lnTo>
                  <a:lnTo>
                    <a:pt x="0" y="54730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 rot="2023592">
              <a:off x="6246876" y="8152334"/>
              <a:ext cx="715687" cy="696900"/>
            </a:xfrm>
            <a:custGeom>
              <a:avLst/>
              <a:gdLst/>
              <a:ahLst/>
              <a:cxnLst/>
              <a:rect l="l" t="t" r="r" b="b"/>
              <a:pathLst>
                <a:path w="715687" h="696900">
                  <a:moveTo>
                    <a:pt x="0" y="0"/>
                  </a:moveTo>
                  <a:lnTo>
                    <a:pt x="715687" y="0"/>
                  </a:lnTo>
                  <a:lnTo>
                    <a:pt x="715687" y="696900"/>
                  </a:lnTo>
                  <a:lnTo>
                    <a:pt x="0" y="6969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 rot="1753312">
              <a:off x="6704618" y="6485710"/>
              <a:ext cx="908072" cy="1628829"/>
            </a:xfrm>
            <a:custGeom>
              <a:avLst/>
              <a:gdLst/>
              <a:ahLst/>
              <a:cxnLst/>
              <a:rect l="l" t="t" r="r" b="b"/>
              <a:pathLst>
                <a:path w="908072" h="1628829">
                  <a:moveTo>
                    <a:pt x="0" y="0"/>
                  </a:moveTo>
                  <a:lnTo>
                    <a:pt x="908073" y="0"/>
                  </a:lnTo>
                  <a:lnTo>
                    <a:pt x="908073" y="1628830"/>
                  </a:lnTo>
                  <a:lnTo>
                    <a:pt x="0" y="16288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 rot="-7727320">
              <a:off x="6265220" y="2703118"/>
              <a:ext cx="755962" cy="961478"/>
            </a:xfrm>
            <a:custGeom>
              <a:avLst/>
              <a:gdLst/>
              <a:ahLst/>
              <a:cxnLst/>
              <a:rect l="l" t="t" r="r" b="b"/>
              <a:pathLst>
                <a:path w="755962" h="961478">
                  <a:moveTo>
                    <a:pt x="0" y="0"/>
                  </a:moveTo>
                  <a:lnTo>
                    <a:pt x="755962" y="0"/>
                  </a:lnTo>
                  <a:lnTo>
                    <a:pt x="755962" y="961479"/>
                  </a:lnTo>
                  <a:lnTo>
                    <a:pt x="0" y="9614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 rot="944995">
              <a:off x="4860193" y="4169936"/>
              <a:ext cx="755962" cy="961478"/>
            </a:xfrm>
            <a:custGeom>
              <a:avLst/>
              <a:gdLst/>
              <a:ahLst/>
              <a:cxnLst/>
              <a:rect l="l" t="t" r="r" b="b"/>
              <a:pathLst>
                <a:path w="755962" h="961478">
                  <a:moveTo>
                    <a:pt x="0" y="0"/>
                  </a:moveTo>
                  <a:lnTo>
                    <a:pt x="755963" y="0"/>
                  </a:lnTo>
                  <a:lnTo>
                    <a:pt x="755963" y="961478"/>
                  </a:lnTo>
                  <a:lnTo>
                    <a:pt x="0" y="9614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>
            <a:xfrm rot="8100000">
              <a:off x="4702865" y="5519863"/>
              <a:ext cx="715687" cy="696900"/>
            </a:xfrm>
            <a:custGeom>
              <a:avLst/>
              <a:gdLst/>
              <a:ahLst/>
              <a:cxnLst/>
              <a:rect l="l" t="t" r="r" b="b"/>
              <a:pathLst>
                <a:path w="715687" h="696900">
                  <a:moveTo>
                    <a:pt x="0" y="0"/>
                  </a:moveTo>
                  <a:lnTo>
                    <a:pt x="715687" y="0"/>
                  </a:lnTo>
                  <a:lnTo>
                    <a:pt x="715687" y="696900"/>
                  </a:lnTo>
                  <a:lnTo>
                    <a:pt x="0" y="6969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9" name="Group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465936" y="9211008"/>
            <a:ext cx="18753936" cy="2151983"/>
            <a:chOff x="0" y="0"/>
            <a:chExt cx="4939308" cy="566777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4939308" cy="566777"/>
            </a:xfrm>
            <a:custGeom>
              <a:avLst/>
              <a:gdLst/>
              <a:ahLst/>
              <a:cxnLst/>
              <a:rect l="l" t="t" r="r" b="b"/>
              <a:pathLst>
                <a:path w="4939308" h="566777">
                  <a:moveTo>
                    <a:pt x="0" y="0"/>
                  </a:moveTo>
                  <a:lnTo>
                    <a:pt x="4939308" y="0"/>
                  </a:lnTo>
                  <a:lnTo>
                    <a:pt x="4939308" y="566777"/>
                  </a:lnTo>
                  <a:lnTo>
                    <a:pt x="0" y="566777"/>
                  </a:lnTo>
                  <a:close/>
                </a:path>
              </a:pathLst>
            </a:custGeom>
            <a:solidFill>
              <a:srgbClr val="EC945A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4939308" cy="6048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2" name="Group 2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3718957" y="-105145"/>
            <a:ext cx="9138085" cy="12908433"/>
            <a:chOff x="0" y="0"/>
            <a:chExt cx="12184114" cy="17211244"/>
          </a:xfrm>
        </p:grpSpPr>
        <p:sp>
          <p:nvSpPr>
            <p:cNvPr id="23" name="Freeform 23"/>
            <p:cNvSpPr/>
            <p:nvPr/>
          </p:nvSpPr>
          <p:spPr>
            <a:xfrm rot="8542992">
              <a:off x="2721459" y="1703612"/>
              <a:ext cx="8071253" cy="7308152"/>
            </a:xfrm>
            <a:custGeom>
              <a:avLst/>
              <a:gdLst/>
              <a:ahLst/>
              <a:cxnLst/>
              <a:rect l="l" t="t" r="r" b="b"/>
              <a:pathLst>
                <a:path w="8071253" h="7308152">
                  <a:moveTo>
                    <a:pt x="0" y="0"/>
                  </a:moveTo>
                  <a:lnTo>
                    <a:pt x="8071253" y="0"/>
                  </a:lnTo>
                  <a:lnTo>
                    <a:pt x="8071253" y="7308152"/>
                  </a:lnTo>
                  <a:lnTo>
                    <a:pt x="0" y="73081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4"/>
            <p:cNvSpPr/>
            <p:nvPr/>
          </p:nvSpPr>
          <p:spPr>
            <a:xfrm rot="-6250016">
              <a:off x="489244" y="7983728"/>
              <a:ext cx="8869170" cy="7917750"/>
            </a:xfrm>
            <a:custGeom>
              <a:avLst/>
              <a:gdLst/>
              <a:ahLst/>
              <a:cxnLst/>
              <a:rect l="l" t="t" r="r" b="b"/>
              <a:pathLst>
                <a:path w="8869170" h="7917750">
                  <a:moveTo>
                    <a:pt x="0" y="0"/>
                  </a:moveTo>
                  <a:lnTo>
                    <a:pt x="8869170" y="0"/>
                  </a:lnTo>
                  <a:lnTo>
                    <a:pt x="8869170" y="7917750"/>
                  </a:lnTo>
                  <a:lnTo>
                    <a:pt x="0" y="79177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5"/>
            <p:cNvSpPr/>
            <p:nvPr/>
          </p:nvSpPr>
          <p:spPr>
            <a:xfrm rot="573187">
              <a:off x="5607391" y="4108076"/>
              <a:ext cx="1258393" cy="3195919"/>
            </a:xfrm>
            <a:custGeom>
              <a:avLst/>
              <a:gdLst/>
              <a:ahLst/>
              <a:cxnLst/>
              <a:rect l="l" t="t" r="r" b="b"/>
              <a:pathLst>
                <a:path w="1258393" h="3195919">
                  <a:moveTo>
                    <a:pt x="0" y="0"/>
                  </a:moveTo>
                  <a:lnTo>
                    <a:pt x="1258394" y="0"/>
                  </a:lnTo>
                  <a:lnTo>
                    <a:pt x="1258394" y="3195919"/>
                  </a:lnTo>
                  <a:lnTo>
                    <a:pt x="0" y="31959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6"/>
            <p:cNvSpPr/>
            <p:nvPr/>
          </p:nvSpPr>
          <p:spPr>
            <a:xfrm rot="-1059463">
              <a:off x="3887363" y="6485890"/>
              <a:ext cx="3222033" cy="4406199"/>
            </a:xfrm>
            <a:custGeom>
              <a:avLst/>
              <a:gdLst/>
              <a:ahLst/>
              <a:cxnLst/>
              <a:rect l="l" t="t" r="r" b="b"/>
              <a:pathLst>
                <a:path w="3222033" h="4406199">
                  <a:moveTo>
                    <a:pt x="0" y="0"/>
                  </a:moveTo>
                  <a:lnTo>
                    <a:pt x="3222033" y="0"/>
                  </a:lnTo>
                  <a:lnTo>
                    <a:pt x="3222033" y="4406198"/>
                  </a:lnTo>
                  <a:lnTo>
                    <a:pt x="0" y="44061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27"/>
            <p:cNvSpPr/>
            <p:nvPr/>
          </p:nvSpPr>
          <p:spPr>
            <a:xfrm rot="-912841">
              <a:off x="3064082" y="9088092"/>
              <a:ext cx="3933881" cy="3363468"/>
            </a:xfrm>
            <a:custGeom>
              <a:avLst/>
              <a:gdLst/>
              <a:ahLst/>
              <a:cxnLst/>
              <a:rect l="l" t="t" r="r" b="b"/>
              <a:pathLst>
                <a:path w="3933881" h="3363468">
                  <a:moveTo>
                    <a:pt x="0" y="0"/>
                  </a:moveTo>
                  <a:lnTo>
                    <a:pt x="3933881" y="0"/>
                  </a:lnTo>
                  <a:lnTo>
                    <a:pt x="3933881" y="3363468"/>
                  </a:lnTo>
                  <a:lnTo>
                    <a:pt x="0" y="33634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28"/>
            <p:cNvSpPr/>
            <p:nvPr/>
          </p:nvSpPr>
          <p:spPr>
            <a:xfrm rot="1024981">
              <a:off x="4594783" y="2092670"/>
              <a:ext cx="1092819" cy="1969044"/>
            </a:xfrm>
            <a:custGeom>
              <a:avLst/>
              <a:gdLst/>
              <a:ahLst/>
              <a:cxnLst/>
              <a:rect l="l" t="t" r="r" b="b"/>
              <a:pathLst>
                <a:path w="1092819" h="1969044">
                  <a:moveTo>
                    <a:pt x="0" y="0"/>
                  </a:moveTo>
                  <a:lnTo>
                    <a:pt x="1092819" y="0"/>
                  </a:lnTo>
                  <a:lnTo>
                    <a:pt x="1092819" y="1969043"/>
                  </a:lnTo>
                  <a:lnTo>
                    <a:pt x="0" y="19690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29"/>
            <p:cNvSpPr/>
            <p:nvPr/>
          </p:nvSpPr>
          <p:spPr>
            <a:xfrm rot="2437137">
              <a:off x="3229241" y="2608474"/>
              <a:ext cx="1227480" cy="805533"/>
            </a:xfrm>
            <a:custGeom>
              <a:avLst/>
              <a:gdLst/>
              <a:ahLst/>
              <a:cxnLst/>
              <a:rect l="l" t="t" r="r" b="b"/>
              <a:pathLst>
                <a:path w="1227480" h="805533">
                  <a:moveTo>
                    <a:pt x="0" y="0"/>
                  </a:moveTo>
                  <a:lnTo>
                    <a:pt x="1227480" y="0"/>
                  </a:lnTo>
                  <a:lnTo>
                    <a:pt x="1227480" y="805534"/>
                  </a:lnTo>
                  <a:lnTo>
                    <a:pt x="0" y="8055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30"/>
            <p:cNvSpPr/>
            <p:nvPr/>
          </p:nvSpPr>
          <p:spPr>
            <a:xfrm rot="7376406">
              <a:off x="6084870" y="2080208"/>
              <a:ext cx="1227480" cy="805533"/>
            </a:xfrm>
            <a:custGeom>
              <a:avLst/>
              <a:gdLst/>
              <a:ahLst/>
              <a:cxnLst/>
              <a:rect l="l" t="t" r="r" b="b"/>
              <a:pathLst>
                <a:path w="1227480" h="805533">
                  <a:moveTo>
                    <a:pt x="0" y="0"/>
                  </a:moveTo>
                  <a:lnTo>
                    <a:pt x="1227480" y="0"/>
                  </a:lnTo>
                  <a:lnTo>
                    <a:pt x="1227480" y="805533"/>
                  </a:lnTo>
                  <a:lnTo>
                    <a:pt x="0" y="8055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31"/>
            <p:cNvSpPr/>
            <p:nvPr/>
          </p:nvSpPr>
          <p:spPr>
            <a:xfrm rot="2257638">
              <a:off x="4584861" y="4147823"/>
              <a:ext cx="615308" cy="652847"/>
            </a:xfrm>
            <a:custGeom>
              <a:avLst/>
              <a:gdLst/>
              <a:ahLst/>
              <a:cxnLst/>
              <a:rect l="l" t="t" r="r" b="b"/>
              <a:pathLst>
                <a:path w="615308" h="652847">
                  <a:moveTo>
                    <a:pt x="0" y="0"/>
                  </a:moveTo>
                  <a:lnTo>
                    <a:pt x="615308" y="0"/>
                  </a:lnTo>
                  <a:lnTo>
                    <a:pt x="615308" y="652847"/>
                  </a:lnTo>
                  <a:lnTo>
                    <a:pt x="0" y="6528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Freeform 32"/>
            <p:cNvSpPr/>
            <p:nvPr/>
          </p:nvSpPr>
          <p:spPr>
            <a:xfrm rot="1137560">
              <a:off x="5776400" y="3217058"/>
              <a:ext cx="583496" cy="565991"/>
            </a:xfrm>
            <a:custGeom>
              <a:avLst/>
              <a:gdLst/>
              <a:ahLst/>
              <a:cxnLst/>
              <a:rect l="l" t="t" r="r" b="b"/>
              <a:pathLst>
                <a:path w="583496" h="565991">
                  <a:moveTo>
                    <a:pt x="0" y="0"/>
                  </a:moveTo>
                  <a:lnTo>
                    <a:pt x="583496" y="0"/>
                  </a:lnTo>
                  <a:lnTo>
                    <a:pt x="583496" y="565991"/>
                  </a:lnTo>
                  <a:lnTo>
                    <a:pt x="0" y="5659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33"/>
            <p:cNvSpPr/>
            <p:nvPr/>
          </p:nvSpPr>
          <p:spPr>
            <a:xfrm rot="5102942">
              <a:off x="4939199" y="5141992"/>
              <a:ext cx="583496" cy="565991"/>
            </a:xfrm>
            <a:custGeom>
              <a:avLst/>
              <a:gdLst/>
              <a:ahLst/>
              <a:cxnLst/>
              <a:rect l="l" t="t" r="r" b="b"/>
              <a:pathLst>
                <a:path w="583496" h="565991">
                  <a:moveTo>
                    <a:pt x="0" y="0"/>
                  </a:moveTo>
                  <a:lnTo>
                    <a:pt x="583496" y="0"/>
                  </a:lnTo>
                  <a:lnTo>
                    <a:pt x="583496" y="565991"/>
                  </a:lnTo>
                  <a:lnTo>
                    <a:pt x="0" y="5659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Freeform 34"/>
            <p:cNvSpPr/>
            <p:nvPr/>
          </p:nvSpPr>
          <p:spPr>
            <a:xfrm rot="-10187954">
              <a:off x="5377190" y="4023308"/>
              <a:ext cx="583496" cy="565991"/>
            </a:xfrm>
            <a:custGeom>
              <a:avLst/>
              <a:gdLst/>
              <a:ahLst/>
              <a:cxnLst/>
              <a:rect l="l" t="t" r="r" b="b"/>
              <a:pathLst>
                <a:path w="583496" h="565991">
                  <a:moveTo>
                    <a:pt x="0" y="0"/>
                  </a:moveTo>
                  <a:lnTo>
                    <a:pt x="583496" y="0"/>
                  </a:lnTo>
                  <a:lnTo>
                    <a:pt x="583496" y="565991"/>
                  </a:lnTo>
                  <a:lnTo>
                    <a:pt x="0" y="5659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5" name="Freeform 3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>
            <a:off x="13718957" y="3525379"/>
            <a:ext cx="3034277" cy="6761621"/>
          </a:xfrm>
          <a:custGeom>
            <a:avLst/>
            <a:gdLst/>
            <a:ahLst/>
            <a:cxnLst/>
            <a:rect l="l" t="t" r="r" b="b"/>
            <a:pathLst>
              <a:path w="3034277" h="6761621">
                <a:moveTo>
                  <a:pt x="3034278" y="0"/>
                </a:moveTo>
                <a:lnTo>
                  <a:pt x="0" y="0"/>
                </a:lnTo>
                <a:lnTo>
                  <a:pt x="0" y="6761621"/>
                </a:lnTo>
                <a:lnTo>
                  <a:pt x="3034278" y="6761621"/>
                </a:lnTo>
                <a:lnTo>
                  <a:pt x="3034278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6" name="TextBox 36"/>
          <p:cNvSpPr txBox="1">
            <a:spLocks noGrp="1"/>
          </p:cNvSpPr>
          <p:nvPr>
            <p:ph type="title" idx="4294967295"/>
          </p:nvPr>
        </p:nvSpPr>
        <p:spPr>
          <a:xfrm>
            <a:off x="4365973" y="1143000"/>
            <a:ext cx="12810374" cy="87375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69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  <a:rtl/>
              </a:rPr>
              <a:t>كيف أطلب خدمة لغوية؟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2048340" y="2721787"/>
            <a:ext cx="7659845" cy="17214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6694"/>
              </a:lnSpc>
            </a:pPr>
            <a:r>
              <a:rPr lang="ar-EG" sz="6499">
                <a:solidFill>
                  <a:srgbClr val="712917"/>
                </a:solidFill>
                <a:latin typeface="Fredoka"/>
                <a:ea typeface="Fredoka"/>
                <a:cs typeface="Fredoka"/>
                <a:sym typeface="Fredoka"/>
                <a:rtl/>
              </a:rPr>
              <a:t>الخيار الأول: املأ النموذج عبر الإنترنت</a:t>
            </a:r>
            <a:r>
              <a:rPr lang="en-US" sz="6499">
                <a:solidFill>
                  <a:srgbClr val="712917"/>
                </a:solidFill>
                <a:latin typeface="Fredoka"/>
                <a:ea typeface="Fredoka"/>
                <a:cs typeface="Fredoka"/>
                <a:sym typeface="Fredoka"/>
              </a:rPr>
              <a:t> </a:t>
            </a:r>
          </a:p>
        </p:txBody>
      </p:sp>
      <p:sp>
        <p:nvSpPr>
          <p:cNvPr id="38" name="Freeform 3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365973" y="5143500"/>
            <a:ext cx="8058324" cy="4755594"/>
          </a:xfrm>
          <a:custGeom>
            <a:avLst/>
            <a:gdLst/>
            <a:ahLst/>
            <a:cxnLst/>
            <a:rect l="l" t="t" r="r" b="b"/>
            <a:pathLst>
              <a:path w="8058324" h="4755594">
                <a:moveTo>
                  <a:pt x="0" y="0"/>
                </a:moveTo>
                <a:lnTo>
                  <a:pt x="8058324" y="0"/>
                </a:lnTo>
                <a:lnTo>
                  <a:pt x="8058324" y="4755594"/>
                </a:lnTo>
                <a:lnTo>
                  <a:pt x="0" y="4755594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9" name="Picture 3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811375" y="2194527"/>
            <a:ext cx="4262816" cy="4262816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465936" y="8856284"/>
            <a:ext cx="18753936" cy="2151983"/>
            <a:chOff x="0" y="0"/>
            <a:chExt cx="4939308" cy="56677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39308" cy="566777"/>
            </a:xfrm>
            <a:custGeom>
              <a:avLst/>
              <a:gdLst/>
              <a:ahLst/>
              <a:cxnLst/>
              <a:rect l="l" t="t" r="r" b="b"/>
              <a:pathLst>
                <a:path w="4939308" h="566777">
                  <a:moveTo>
                    <a:pt x="0" y="0"/>
                  </a:moveTo>
                  <a:lnTo>
                    <a:pt x="4939308" y="0"/>
                  </a:lnTo>
                  <a:lnTo>
                    <a:pt x="4939308" y="566777"/>
                  </a:lnTo>
                  <a:lnTo>
                    <a:pt x="0" y="566777"/>
                  </a:lnTo>
                  <a:close/>
                </a:path>
              </a:pathLst>
            </a:custGeom>
            <a:solidFill>
              <a:srgbClr val="EC945A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939308" cy="6048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3636958" y="2322961"/>
            <a:ext cx="7020857" cy="9842880"/>
            <a:chOff x="0" y="0"/>
            <a:chExt cx="9361142" cy="13123840"/>
          </a:xfrm>
        </p:grpSpPr>
        <p:sp>
          <p:nvSpPr>
            <p:cNvPr id="6" name="Freeform 6"/>
            <p:cNvSpPr/>
            <p:nvPr/>
          </p:nvSpPr>
          <p:spPr>
            <a:xfrm rot="-4223576">
              <a:off x="616137" y="5674561"/>
              <a:ext cx="6980491" cy="6231675"/>
            </a:xfrm>
            <a:custGeom>
              <a:avLst/>
              <a:gdLst/>
              <a:ahLst/>
              <a:cxnLst/>
              <a:rect l="l" t="t" r="r" b="b"/>
              <a:pathLst>
                <a:path w="6980491" h="6231675">
                  <a:moveTo>
                    <a:pt x="0" y="0"/>
                  </a:moveTo>
                  <a:lnTo>
                    <a:pt x="6980491" y="0"/>
                  </a:lnTo>
                  <a:lnTo>
                    <a:pt x="6980491" y="6231674"/>
                  </a:lnTo>
                  <a:lnTo>
                    <a:pt x="0" y="62316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 rot="4126251" flipV="1">
              <a:off x="3596658" y="3457556"/>
              <a:ext cx="5840955" cy="3833127"/>
            </a:xfrm>
            <a:custGeom>
              <a:avLst/>
              <a:gdLst/>
              <a:ahLst/>
              <a:cxnLst/>
              <a:rect l="l" t="t" r="r" b="b"/>
              <a:pathLst>
                <a:path w="5840955" h="3833127">
                  <a:moveTo>
                    <a:pt x="0" y="3833127"/>
                  </a:moveTo>
                  <a:lnTo>
                    <a:pt x="5840955" y="3833127"/>
                  </a:lnTo>
                  <a:lnTo>
                    <a:pt x="5840955" y="0"/>
                  </a:lnTo>
                  <a:lnTo>
                    <a:pt x="0" y="0"/>
                  </a:lnTo>
                  <a:lnTo>
                    <a:pt x="0" y="3833127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 rot="330495">
              <a:off x="2893288" y="7616611"/>
              <a:ext cx="2708816" cy="3261015"/>
            </a:xfrm>
            <a:custGeom>
              <a:avLst/>
              <a:gdLst/>
              <a:ahLst/>
              <a:cxnLst/>
              <a:rect l="l" t="t" r="r" b="b"/>
              <a:pathLst>
                <a:path w="2708816" h="3261015">
                  <a:moveTo>
                    <a:pt x="0" y="0"/>
                  </a:moveTo>
                  <a:lnTo>
                    <a:pt x="2708816" y="0"/>
                  </a:lnTo>
                  <a:lnTo>
                    <a:pt x="2708816" y="3261014"/>
                  </a:lnTo>
                  <a:lnTo>
                    <a:pt x="0" y="32610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 rot="-1289243" flipH="1">
              <a:off x="4456961" y="233285"/>
              <a:ext cx="1928190" cy="3449113"/>
            </a:xfrm>
            <a:custGeom>
              <a:avLst/>
              <a:gdLst/>
              <a:ahLst/>
              <a:cxnLst/>
              <a:rect l="l" t="t" r="r" b="b"/>
              <a:pathLst>
                <a:path w="1928190" h="3449113">
                  <a:moveTo>
                    <a:pt x="1928190" y="0"/>
                  </a:moveTo>
                  <a:lnTo>
                    <a:pt x="0" y="0"/>
                  </a:lnTo>
                  <a:lnTo>
                    <a:pt x="0" y="3449112"/>
                  </a:lnTo>
                  <a:lnTo>
                    <a:pt x="1928190" y="3449112"/>
                  </a:lnTo>
                  <a:lnTo>
                    <a:pt x="192819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 rot="904354">
              <a:off x="3946998" y="2866511"/>
              <a:ext cx="1439884" cy="1568595"/>
            </a:xfrm>
            <a:custGeom>
              <a:avLst/>
              <a:gdLst/>
              <a:ahLst/>
              <a:cxnLst/>
              <a:rect l="l" t="t" r="r" b="b"/>
              <a:pathLst>
                <a:path w="1439884" h="1568595">
                  <a:moveTo>
                    <a:pt x="0" y="0"/>
                  </a:moveTo>
                  <a:lnTo>
                    <a:pt x="1439885" y="0"/>
                  </a:lnTo>
                  <a:lnTo>
                    <a:pt x="1439885" y="1568595"/>
                  </a:lnTo>
                  <a:lnTo>
                    <a:pt x="0" y="15685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 rot="7376262">
              <a:off x="5276524" y="3705573"/>
              <a:ext cx="925818" cy="607954"/>
            </a:xfrm>
            <a:custGeom>
              <a:avLst/>
              <a:gdLst/>
              <a:ahLst/>
              <a:cxnLst/>
              <a:rect l="l" t="t" r="r" b="b"/>
              <a:pathLst>
                <a:path w="925818" h="607954">
                  <a:moveTo>
                    <a:pt x="0" y="0"/>
                  </a:moveTo>
                  <a:lnTo>
                    <a:pt x="925818" y="0"/>
                  </a:lnTo>
                  <a:lnTo>
                    <a:pt x="925818" y="607954"/>
                  </a:lnTo>
                  <a:lnTo>
                    <a:pt x="0" y="6079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 rot="1990099">
              <a:off x="3942753" y="4907855"/>
              <a:ext cx="1479529" cy="1426266"/>
            </a:xfrm>
            <a:custGeom>
              <a:avLst/>
              <a:gdLst/>
              <a:ahLst/>
              <a:cxnLst/>
              <a:rect l="l" t="t" r="r" b="b"/>
              <a:pathLst>
                <a:path w="1479529" h="1426266">
                  <a:moveTo>
                    <a:pt x="0" y="0"/>
                  </a:moveTo>
                  <a:lnTo>
                    <a:pt x="1479529" y="0"/>
                  </a:lnTo>
                  <a:lnTo>
                    <a:pt x="1479529" y="1426267"/>
                  </a:lnTo>
                  <a:lnTo>
                    <a:pt x="0" y="14262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 rot="-1696908">
              <a:off x="5353287" y="6191078"/>
              <a:ext cx="677238" cy="1215140"/>
            </a:xfrm>
            <a:custGeom>
              <a:avLst/>
              <a:gdLst/>
              <a:ahLst/>
              <a:cxnLst/>
              <a:rect l="l" t="t" r="r" b="b"/>
              <a:pathLst>
                <a:path w="677238" h="1215140">
                  <a:moveTo>
                    <a:pt x="0" y="0"/>
                  </a:moveTo>
                  <a:lnTo>
                    <a:pt x="677238" y="0"/>
                  </a:lnTo>
                  <a:lnTo>
                    <a:pt x="677238" y="1215139"/>
                  </a:lnTo>
                  <a:lnTo>
                    <a:pt x="0" y="12151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 rot="-1142799">
              <a:off x="5492352" y="4814736"/>
              <a:ext cx="411849" cy="506034"/>
            </a:xfrm>
            <a:custGeom>
              <a:avLst/>
              <a:gdLst/>
              <a:ahLst/>
              <a:cxnLst/>
              <a:rect l="l" t="t" r="r" b="b"/>
              <a:pathLst>
                <a:path w="411849" h="506034">
                  <a:moveTo>
                    <a:pt x="0" y="0"/>
                  </a:moveTo>
                  <a:lnTo>
                    <a:pt x="411849" y="0"/>
                  </a:lnTo>
                  <a:lnTo>
                    <a:pt x="411849" y="506034"/>
                  </a:lnTo>
                  <a:lnTo>
                    <a:pt x="0" y="5060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 rot="2700000">
              <a:off x="5546437" y="5485625"/>
              <a:ext cx="411849" cy="506034"/>
            </a:xfrm>
            <a:custGeom>
              <a:avLst/>
              <a:gdLst/>
              <a:ahLst/>
              <a:cxnLst/>
              <a:rect l="l" t="t" r="r" b="b"/>
              <a:pathLst>
                <a:path w="411849" h="506034">
                  <a:moveTo>
                    <a:pt x="0" y="0"/>
                  </a:moveTo>
                  <a:lnTo>
                    <a:pt x="411849" y="0"/>
                  </a:lnTo>
                  <a:lnTo>
                    <a:pt x="411849" y="506034"/>
                  </a:lnTo>
                  <a:lnTo>
                    <a:pt x="0" y="5060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 rot="-1915417">
              <a:off x="4796341" y="4322992"/>
              <a:ext cx="507079" cy="493895"/>
            </a:xfrm>
            <a:custGeom>
              <a:avLst/>
              <a:gdLst/>
              <a:ahLst/>
              <a:cxnLst/>
              <a:rect l="l" t="t" r="r" b="b"/>
              <a:pathLst>
                <a:path w="507079" h="493895">
                  <a:moveTo>
                    <a:pt x="0" y="0"/>
                  </a:moveTo>
                  <a:lnTo>
                    <a:pt x="507079" y="0"/>
                  </a:lnTo>
                  <a:lnTo>
                    <a:pt x="507079" y="493895"/>
                  </a:lnTo>
                  <a:lnTo>
                    <a:pt x="0" y="4938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 rot="3481083">
              <a:off x="4852297" y="6960673"/>
              <a:ext cx="507079" cy="493895"/>
            </a:xfrm>
            <a:custGeom>
              <a:avLst/>
              <a:gdLst/>
              <a:ahLst/>
              <a:cxnLst/>
              <a:rect l="l" t="t" r="r" b="b"/>
              <a:pathLst>
                <a:path w="507079" h="493895">
                  <a:moveTo>
                    <a:pt x="0" y="0"/>
                  </a:moveTo>
                  <a:lnTo>
                    <a:pt x="507079" y="0"/>
                  </a:lnTo>
                  <a:lnTo>
                    <a:pt x="507079" y="493895"/>
                  </a:lnTo>
                  <a:lnTo>
                    <a:pt x="0" y="4938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>
            <a:xfrm rot="683805">
              <a:off x="1123578" y="9247118"/>
              <a:ext cx="1721053" cy="1439196"/>
            </a:xfrm>
            <a:custGeom>
              <a:avLst/>
              <a:gdLst/>
              <a:ahLst/>
              <a:cxnLst/>
              <a:rect l="l" t="t" r="r" b="b"/>
              <a:pathLst>
                <a:path w="1721053" h="1439196">
                  <a:moveTo>
                    <a:pt x="0" y="0"/>
                  </a:moveTo>
                  <a:lnTo>
                    <a:pt x="1721053" y="0"/>
                  </a:lnTo>
                  <a:lnTo>
                    <a:pt x="1721053" y="1439196"/>
                  </a:lnTo>
                  <a:lnTo>
                    <a:pt x="0" y="14391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9" name="Group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2444940" y="-1685341"/>
            <a:ext cx="6893866" cy="8508010"/>
            <a:chOff x="0" y="0"/>
            <a:chExt cx="9191822" cy="11344013"/>
          </a:xfrm>
        </p:grpSpPr>
        <p:sp>
          <p:nvSpPr>
            <p:cNvPr id="20" name="Freeform 20"/>
            <p:cNvSpPr/>
            <p:nvPr/>
          </p:nvSpPr>
          <p:spPr>
            <a:xfrm rot="6454898">
              <a:off x="1677008" y="1152554"/>
              <a:ext cx="6980491" cy="6231675"/>
            </a:xfrm>
            <a:custGeom>
              <a:avLst/>
              <a:gdLst/>
              <a:ahLst/>
              <a:cxnLst/>
              <a:rect l="l" t="t" r="r" b="b"/>
              <a:pathLst>
                <a:path w="6980491" h="6231675">
                  <a:moveTo>
                    <a:pt x="0" y="0"/>
                  </a:moveTo>
                  <a:lnTo>
                    <a:pt x="6980491" y="0"/>
                  </a:lnTo>
                  <a:lnTo>
                    <a:pt x="6980491" y="6231675"/>
                  </a:lnTo>
                  <a:lnTo>
                    <a:pt x="0" y="6231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1"/>
            <p:cNvSpPr/>
            <p:nvPr/>
          </p:nvSpPr>
          <p:spPr>
            <a:xfrm rot="4314611" flipH="1">
              <a:off x="-191818" y="6030821"/>
              <a:ext cx="5840955" cy="3833127"/>
            </a:xfrm>
            <a:custGeom>
              <a:avLst/>
              <a:gdLst/>
              <a:ahLst/>
              <a:cxnLst/>
              <a:rect l="l" t="t" r="r" b="b"/>
              <a:pathLst>
                <a:path w="5840955" h="3833127">
                  <a:moveTo>
                    <a:pt x="5840955" y="0"/>
                  </a:moveTo>
                  <a:lnTo>
                    <a:pt x="0" y="0"/>
                  </a:lnTo>
                  <a:lnTo>
                    <a:pt x="0" y="3833127"/>
                  </a:lnTo>
                  <a:lnTo>
                    <a:pt x="5840955" y="3833127"/>
                  </a:lnTo>
                  <a:lnTo>
                    <a:pt x="5840955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2"/>
            <p:cNvSpPr/>
            <p:nvPr/>
          </p:nvSpPr>
          <p:spPr>
            <a:xfrm rot="-2428912">
              <a:off x="3871677" y="9209756"/>
              <a:ext cx="1009657" cy="2052148"/>
            </a:xfrm>
            <a:custGeom>
              <a:avLst/>
              <a:gdLst/>
              <a:ahLst/>
              <a:cxnLst/>
              <a:rect l="l" t="t" r="r" b="b"/>
              <a:pathLst>
                <a:path w="1009657" h="2052148">
                  <a:moveTo>
                    <a:pt x="0" y="0"/>
                  </a:moveTo>
                  <a:lnTo>
                    <a:pt x="1009657" y="0"/>
                  </a:lnTo>
                  <a:lnTo>
                    <a:pt x="1009657" y="2052149"/>
                  </a:lnTo>
                  <a:lnTo>
                    <a:pt x="0" y="20521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3"/>
            <p:cNvSpPr/>
            <p:nvPr/>
          </p:nvSpPr>
          <p:spPr>
            <a:xfrm rot="-689160">
              <a:off x="3489893" y="5910309"/>
              <a:ext cx="916711" cy="1652724"/>
            </a:xfrm>
            <a:custGeom>
              <a:avLst/>
              <a:gdLst/>
              <a:ahLst/>
              <a:cxnLst/>
              <a:rect l="l" t="t" r="r" b="b"/>
              <a:pathLst>
                <a:path w="916711" h="1652724">
                  <a:moveTo>
                    <a:pt x="0" y="0"/>
                  </a:moveTo>
                  <a:lnTo>
                    <a:pt x="916711" y="0"/>
                  </a:lnTo>
                  <a:lnTo>
                    <a:pt x="916711" y="1652724"/>
                  </a:lnTo>
                  <a:lnTo>
                    <a:pt x="0" y="16527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4"/>
            <p:cNvSpPr/>
            <p:nvPr/>
          </p:nvSpPr>
          <p:spPr>
            <a:xfrm rot="1866795">
              <a:off x="3053697" y="3351103"/>
              <a:ext cx="1928190" cy="3449113"/>
            </a:xfrm>
            <a:custGeom>
              <a:avLst/>
              <a:gdLst/>
              <a:ahLst/>
              <a:cxnLst/>
              <a:rect l="l" t="t" r="r" b="b"/>
              <a:pathLst>
                <a:path w="1928190" h="3449113">
                  <a:moveTo>
                    <a:pt x="0" y="0"/>
                  </a:moveTo>
                  <a:lnTo>
                    <a:pt x="1928190" y="0"/>
                  </a:lnTo>
                  <a:lnTo>
                    <a:pt x="1928190" y="3449113"/>
                  </a:lnTo>
                  <a:lnTo>
                    <a:pt x="0" y="34491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5"/>
            <p:cNvSpPr/>
            <p:nvPr/>
          </p:nvSpPr>
          <p:spPr>
            <a:xfrm rot="-632550">
              <a:off x="3638036" y="7310834"/>
              <a:ext cx="1476940" cy="1454294"/>
            </a:xfrm>
            <a:custGeom>
              <a:avLst/>
              <a:gdLst/>
              <a:ahLst/>
              <a:cxnLst/>
              <a:rect l="l" t="t" r="r" b="b"/>
              <a:pathLst>
                <a:path w="1476940" h="1454294">
                  <a:moveTo>
                    <a:pt x="0" y="0"/>
                  </a:moveTo>
                  <a:lnTo>
                    <a:pt x="1476940" y="0"/>
                  </a:lnTo>
                  <a:lnTo>
                    <a:pt x="1476940" y="1454293"/>
                  </a:lnTo>
                  <a:lnTo>
                    <a:pt x="0" y="14542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6"/>
            <p:cNvSpPr/>
            <p:nvPr/>
          </p:nvSpPr>
          <p:spPr>
            <a:xfrm rot="1444445">
              <a:off x="5234955" y="2590964"/>
              <a:ext cx="507079" cy="493895"/>
            </a:xfrm>
            <a:custGeom>
              <a:avLst/>
              <a:gdLst/>
              <a:ahLst/>
              <a:cxnLst/>
              <a:rect l="l" t="t" r="r" b="b"/>
              <a:pathLst>
                <a:path w="507079" h="493895">
                  <a:moveTo>
                    <a:pt x="0" y="0"/>
                  </a:moveTo>
                  <a:lnTo>
                    <a:pt x="507079" y="0"/>
                  </a:lnTo>
                  <a:lnTo>
                    <a:pt x="507079" y="493895"/>
                  </a:lnTo>
                  <a:lnTo>
                    <a:pt x="0" y="4938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27"/>
            <p:cNvSpPr/>
            <p:nvPr/>
          </p:nvSpPr>
          <p:spPr>
            <a:xfrm rot="8583982">
              <a:off x="3432031" y="7757176"/>
              <a:ext cx="507079" cy="493895"/>
            </a:xfrm>
            <a:custGeom>
              <a:avLst/>
              <a:gdLst/>
              <a:ahLst/>
              <a:cxnLst/>
              <a:rect l="l" t="t" r="r" b="b"/>
              <a:pathLst>
                <a:path w="507079" h="493895">
                  <a:moveTo>
                    <a:pt x="0" y="0"/>
                  </a:moveTo>
                  <a:lnTo>
                    <a:pt x="507080" y="0"/>
                  </a:lnTo>
                  <a:lnTo>
                    <a:pt x="507080" y="493895"/>
                  </a:lnTo>
                  <a:lnTo>
                    <a:pt x="0" y="4938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28"/>
            <p:cNvSpPr/>
            <p:nvPr/>
          </p:nvSpPr>
          <p:spPr>
            <a:xfrm rot="-5496185">
              <a:off x="3894471" y="2494092"/>
              <a:ext cx="507079" cy="493895"/>
            </a:xfrm>
            <a:custGeom>
              <a:avLst/>
              <a:gdLst/>
              <a:ahLst/>
              <a:cxnLst/>
              <a:rect l="l" t="t" r="r" b="b"/>
              <a:pathLst>
                <a:path w="507079" h="493895">
                  <a:moveTo>
                    <a:pt x="0" y="0"/>
                  </a:moveTo>
                  <a:lnTo>
                    <a:pt x="507079" y="0"/>
                  </a:lnTo>
                  <a:lnTo>
                    <a:pt x="507079" y="493895"/>
                  </a:lnTo>
                  <a:lnTo>
                    <a:pt x="0" y="4938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29"/>
            <p:cNvSpPr/>
            <p:nvPr/>
          </p:nvSpPr>
          <p:spPr>
            <a:xfrm rot="815615">
              <a:off x="6924356" y="2655228"/>
              <a:ext cx="1350407" cy="891557"/>
            </a:xfrm>
            <a:custGeom>
              <a:avLst/>
              <a:gdLst/>
              <a:ahLst/>
              <a:cxnLst/>
              <a:rect l="l" t="t" r="r" b="b"/>
              <a:pathLst>
                <a:path w="1350407" h="891557">
                  <a:moveTo>
                    <a:pt x="0" y="0"/>
                  </a:moveTo>
                  <a:lnTo>
                    <a:pt x="1350407" y="0"/>
                  </a:lnTo>
                  <a:lnTo>
                    <a:pt x="1350407" y="891557"/>
                  </a:lnTo>
                  <a:lnTo>
                    <a:pt x="0" y="8915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30"/>
            <p:cNvSpPr/>
            <p:nvPr/>
          </p:nvSpPr>
          <p:spPr>
            <a:xfrm rot="-1142799">
              <a:off x="4587550" y="2860689"/>
              <a:ext cx="411849" cy="506034"/>
            </a:xfrm>
            <a:custGeom>
              <a:avLst/>
              <a:gdLst/>
              <a:ahLst/>
              <a:cxnLst/>
              <a:rect l="l" t="t" r="r" b="b"/>
              <a:pathLst>
                <a:path w="411849" h="506034">
                  <a:moveTo>
                    <a:pt x="0" y="0"/>
                  </a:moveTo>
                  <a:lnTo>
                    <a:pt x="411849" y="0"/>
                  </a:lnTo>
                  <a:lnTo>
                    <a:pt x="411849" y="506035"/>
                  </a:lnTo>
                  <a:lnTo>
                    <a:pt x="0" y="5060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31"/>
            <p:cNvSpPr/>
            <p:nvPr/>
          </p:nvSpPr>
          <p:spPr>
            <a:xfrm rot="7376262">
              <a:off x="5975094" y="2645835"/>
              <a:ext cx="925818" cy="607954"/>
            </a:xfrm>
            <a:custGeom>
              <a:avLst/>
              <a:gdLst/>
              <a:ahLst/>
              <a:cxnLst/>
              <a:rect l="l" t="t" r="r" b="b"/>
              <a:pathLst>
                <a:path w="925818" h="607954">
                  <a:moveTo>
                    <a:pt x="0" y="0"/>
                  </a:moveTo>
                  <a:lnTo>
                    <a:pt x="925819" y="0"/>
                  </a:lnTo>
                  <a:lnTo>
                    <a:pt x="925819" y="607954"/>
                  </a:lnTo>
                  <a:lnTo>
                    <a:pt x="0" y="6079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Freeform 32"/>
            <p:cNvSpPr/>
            <p:nvPr/>
          </p:nvSpPr>
          <p:spPr>
            <a:xfrm rot="3091028">
              <a:off x="5355831" y="3312809"/>
              <a:ext cx="411849" cy="506034"/>
            </a:xfrm>
            <a:custGeom>
              <a:avLst/>
              <a:gdLst/>
              <a:ahLst/>
              <a:cxnLst/>
              <a:rect l="l" t="t" r="r" b="b"/>
              <a:pathLst>
                <a:path w="411849" h="506034">
                  <a:moveTo>
                    <a:pt x="0" y="0"/>
                  </a:moveTo>
                  <a:lnTo>
                    <a:pt x="411849" y="0"/>
                  </a:lnTo>
                  <a:lnTo>
                    <a:pt x="411849" y="506034"/>
                  </a:lnTo>
                  <a:lnTo>
                    <a:pt x="0" y="5060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33"/>
            <p:cNvSpPr/>
            <p:nvPr/>
          </p:nvSpPr>
          <p:spPr>
            <a:xfrm rot="-1538165">
              <a:off x="6012109" y="3432141"/>
              <a:ext cx="826388" cy="904659"/>
            </a:xfrm>
            <a:custGeom>
              <a:avLst/>
              <a:gdLst/>
              <a:ahLst/>
              <a:cxnLst/>
              <a:rect l="l" t="t" r="r" b="b"/>
              <a:pathLst>
                <a:path w="826388" h="904659">
                  <a:moveTo>
                    <a:pt x="0" y="0"/>
                  </a:moveTo>
                  <a:lnTo>
                    <a:pt x="826389" y="0"/>
                  </a:lnTo>
                  <a:lnTo>
                    <a:pt x="826389" y="904659"/>
                  </a:lnTo>
                  <a:lnTo>
                    <a:pt x="0" y="9046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Freeform 34"/>
            <p:cNvSpPr/>
            <p:nvPr/>
          </p:nvSpPr>
          <p:spPr>
            <a:xfrm rot="-2407817">
              <a:off x="4461967" y="8623084"/>
              <a:ext cx="637614" cy="1144044"/>
            </a:xfrm>
            <a:custGeom>
              <a:avLst/>
              <a:gdLst/>
              <a:ahLst/>
              <a:cxnLst/>
              <a:rect l="l" t="t" r="r" b="b"/>
              <a:pathLst>
                <a:path w="637614" h="1144044">
                  <a:moveTo>
                    <a:pt x="0" y="0"/>
                  </a:moveTo>
                  <a:lnTo>
                    <a:pt x="637614" y="0"/>
                  </a:lnTo>
                  <a:lnTo>
                    <a:pt x="637614" y="1144043"/>
                  </a:lnTo>
                  <a:lnTo>
                    <a:pt x="0" y="11440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Freeform 35"/>
            <p:cNvSpPr/>
            <p:nvPr/>
          </p:nvSpPr>
          <p:spPr>
            <a:xfrm rot="9011276">
              <a:off x="3707688" y="3044881"/>
              <a:ext cx="411849" cy="506034"/>
            </a:xfrm>
            <a:custGeom>
              <a:avLst/>
              <a:gdLst/>
              <a:ahLst/>
              <a:cxnLst/>
              <a:rect l="l" t="t" r="r" b="b"/>
              <a:pathLst>
                <a:path w="411849" h="506034">
                  <a:moveTo>
                    <a:pt x="0" y="0"/>
                  </a:moveTo>
                  <a:lnTo>
                    <a:pt x="411849" y="0"/>
                  </a:lnTo>
                  <a:lnTo>
                    <a:pt x="411849" y="506034"/>
                  </a:lnTo>
                  <a:lnTo>
                    <a:pt x="0" y="5060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6" name="Freeform 3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465936" y="4537132"/>
            <a:ext cx="6174355" cy="5749868"/>
          </a:xfrm>
          <a:custGeom>
            <a:avLst/>
            <a:gdLst/>
            <a:ahLst/>
            <a:cxnLst/>
            <a:rect l="l" t="t" r="r" b="b"/>
            <a:pathLst>
              <a:path w="6174355" h="5749868">
                <a:moveTo>
                  <a:pt x="0" y="0"/>
                </a:moveTo>
                <a:lnTo>
                  <a:pt x="6174355" y="0"/>
                </a:lnTo>
                <a:lnTo>
                  <a:pt x="6174355" y="5749868"/>
                </a:lnTo>
                <a:lnTo>
                  <a:pt x="0" y="5749868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7" name="TextBox 37"/>
          <p:cNvSpPr txBox="1">
            <a:spLocks noGrp="1"/>
          </p:cNvSpPr>
          <p:nvPr>
            <p:ph type="title" idx="4294967295"/>
          </p:nvPr>
        </p:nvSpPr>
        <p:spPr>
          <a:xfrm>
            <a:off x="4786492" y="491548"/>
            <a:ext cx="11661484" cy="256920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ts val="669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sz="6499" b="0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  <a:rtl/>
              </a:rPr>
              <a:t>الخيار الثانى: الاتصال بأي موظف في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  “MDAR"</a:t>
            </a:r>
            <a:r>
              <a:rPr kumimoji="0" lang="ar-EG" sz="6499" b="0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  <a:rtl/>
              </a:rPr>
              <a:t>وزارة الموارد الزراعية في ماساتشوستس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322619" y="2870334"/>
            <a:ext cx="4597244" cy="3857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rtl="1">
              <a:lnSpc>
                <a:spcPts val="6089"/>
              </a:lnSpc>
            </a:pPr>
            <a:r>
              <a:rPr lang="ar-EG" sz="41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  <a:rtl/>
              </a:rPr>
              <a:t>·بريد إلكتروني</a:t>
            </a:r>
          </a:p>
          <a:p>
            <a:pPr algn="r">
              <a:lnSpc>
                <a:spcPts val="6089"/>
              </a:lnSpc>
            </a:pPr>
            <a:r>
              <a:rPr lang="en-US" sz="41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·</a:t>
            </a:r>
            <a:r>
              <a:rPr lang="ar-EG" sz="41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  <a:rtl/>
              </a:rPr>
              <a:t>هاتف</a:t>
            </a:r>
          </a:p>
          <a:p>
            <a:pPr algn="r">
              <a:lnSpc>
                <a:spcPts val="6089"/>
              </a:lnSpc>
            </a:pPr>
            <a:r>
              <a:rPr lang="en-US" sz="41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·</a:t>
            </a:r>
            <a:r>
              <a:rPr lang="ar-EG" sz="41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  <a:rtl/>
              </a:rPr>
              <a:t>شخصيا</a:t>
            </a:r>
          </a:p>
          <a:p>
            <a:pPr algn="r">
              <a:lnSpc>
                <a:spcPts val="6089"/>
              </a:lnSpc>
            </a:pPr>
            <a:r>
              <a:rPr lang="en-US" sz="41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·</a:t>
            </a:r>
            <a:r>
              <a:rPr lang="ar-EG" sz="41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  <a:rtl/>
              </a:rPr>
              <a:t>إلخ</a:t>
            </a:r>
            <a:r>
              <a:rPr lang="en-US" sz="41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.!</a:t>
            </a:r>
          </a:p>
          <a:p>
            <a:pPr algn="l">
              <a:lnSpc>
                <a:spcPts val="6089"/>
              </a:lnSpc>
            </a:pPr>
            <a:endParaRPr lang="en-US" sz="4199">
              <a:solidFill>
                <a:srgbClr val="712917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9" name="TextBox 39"/>
          <p:cNvSpPr txBox="1"/>
          <p:nvPr/>
        </p:nvSpPr>
        <p:spPr>
          <a:xfrm>
            <a:off x="5312941" y="3386776"/>
            <a:ext cx="10154589" cy="3857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1">
              <a:lnSpc>
                <a:spcPts val="6089"/>
              </a:lnSpc>
            </a:pPr>
            <a:r>
              <a:rPr lang="ar-EG" sz="41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  <a:rtl/>
              </a:rPr>
              <a:t>تأكد من وجود...</a:t>
            </a:r>
          </a:p>
          <a:p>
            <a:pPr algn="r" rtl="1">
              <a:lnSpc>
                <a:spcPts val="6089"/>
              </a:lnSpc>
            </a:pPr>
            <a:r>
              <a:rPr lang="ar-EG" sz="41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  <a:rtl/>
              </a:rPr>
              <a:t>اللغة المطلوبة</a:t>
            </a:r>
          </a:p>
          <a:p>
            <a:pPr algn="r" rtl="1">
              <a:lnSpc>
                <a:spcPts val="6089"/>
              </a:lnSpc>
            </a:pPr>
            <a:r>
              <a:rPr lang="ar-EG" sz="41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  <a:rtl/>
              </a:rPr>
              <a:t>المستند الذي تحتاج إلى ترجمته أو الحدث الذي تحتاج إلى خدمات الترجمة الفورية لحضوره.</a:t>
            </a:r>
          </a:p>
          <a:p>
            <a:pPr algn="r" rtl="1">
              <a:lnSpc>
                <a:spcPts val="6089"/>
              </a:lnSpc>
            </a:pPr>
            <a:r>
              <a:rPr lang="ar-EG" sz="41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  <a:rtl/>
              </a:rPr>
              <a:t>معلومات الاتصال الخاصة بك </a:t>
            </a:r>
          </a:p>
        </p:txBody>
      </p:sp>
      <p:sp>
        <p:nvSpPr>
          <p:cNvPr id="40" name="TextBox 4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4786492" y="2927407"/>
            <a:ext cx="1286779" cy="30861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06775" lvl="1" indent="-453388" algn="l">
              <a:lnSpc>
                <a:spcPts val="6089"/>
              </a:lnSpc>
              <a:buFont typeface="Arial"/>
              <a:buChar char="•"/>
            </a:pPr>
            <a:r>
              <a:rPr lang="en-US" sz="41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      </a:t>
            </a:r>
          </a:p>
          <a:p>
            <a:pPr marL="906775" lvl="1" indent="-453388" algn="l">
              <a:lnSpc>
                <a:spcPts val="6089"/>
              </a:lnSpc>
              <a:buFont typeface="Arial"/>
              <a:buChar char="•"/>
            </a:pPr>
            <a:r>
              <a:rPr lang="en-US" sz="41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     </a:t>
            </a:r>
          </a:p>
          <a:p>
            <a:pPr marL="906775" lvl="1" indent="-453388" algn="l">
              <a:lnSpc>
                <a:spcPts val="6089"/>
              </a:lnSpc>
              <a:buFont typeface="Arial"/>
              <a:buChar char="•"/>
            </a:pPr>
            <a:r>
              <a:rPr lang="en-US" sz="41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    </a:t>
            </a:r>
          </a:p>
          <a:p>
            <a:pPr marL="906775" lvl="1" indent="-453388" algn="l">
              <a:lnSpc>
                <a:spcPts val="6089"/>
              </a:lnSpc>
              <a:buFont typeface="Arial"/>
              <a:buChar char="•"/>
            </a:pPr>
            <a:r>
              <a:rPr lang="en-US" sz="41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    </a:t>
            </a:r>
          </a:p>
        </p:txBody>
      </p:sp>
      <p:sp>
        <p:nvSpPr>
          <p:cNvPr id="41" name="TextBox 4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5219773" y="4158301"/>
            <a:ext cx="1286779" cy="30861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06775" lvl="1" indent="-453388" algn="l">
              <a:lnSpc>
                <a:spcPts val="6089"/>
              </a:lnSpc>
              <a:buFont typeface="Arial"/>
              <a:buChar char="•"/>
            </a:pPr>
            <a:r>
              <a:rPr lang="en-US" sz="41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      </a:t>
            </a:r>
          </a:p>
          <a:p>
            <a:pPr marL="906775" lvl="1" indent="-453388" algn="l">
              <a:lnSpc>
                <a:spcPts val="6089"/>
              </a:lnSpc>
              <a:buFont typeface="Arial"/>
              <a:buChar char="•"/>
            </a:pPr>
            <a:r>
              <a:rPr lang="en-US" sz="41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     </a:t>
            </a:r>
          </a:p>
          <a:p>
            <a:pPr algn="l">
              <a:lnSpc>
                <a:spcPts val="6089"/>
              </a:lnSpc>
            </a:pPr>
            <a:r>
              <a:rPr lang="en-US" sz="41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    </a:t>
            </a:r>
          </a:p>
          <a:p>
            <a:pPr marL="906775" lvl="1" indent="-453388" algn="l">
              <a:lnSpc>
                <a:spcPts val="6089"/>
              </a:lnSpc>
              <a:buFont typeface="Arial"/>
              <a:buChar char="•"/>
            </a:pPr>
            <a:r>
              <a:rPr lang="en-US" sz="41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    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2181343" y="-2139829"/>
            <a:ext cx="6893866" cy="8488960"/>
            <a:chOff x="0" y="0"/>
            <a:chExt cx="9191822" cy="11318613"/>
          </a:xfrm>
        </p:grpSpPr>
        <p:sp>
          <p:nvSpPr>
            <p:cNvPr id="3" name="Freeform 3"/>
            <p:cNvSpPr/>
            <p:nvPr/>
          </p:nvSpPr>
          <p:spPr>
            <a:xfrm rot="6454898">
              <a:off x="1677008" y="1152554"/>
              <a:ext cx="6980491" cy="6231675"/>
            </a:xfrm>
            <a:custGeom>
              <a:avLst/>
              <a:gdLst/>
              <a:ahLst/>
              <a:cxnLst/>
              <a:rect l="l" t="t" r="r" b="b"/>
              <a:pathLst>
                <a:path w="6980491" h="6231675">
                  <a:moveTo>
                    <a:pt x="0" y="0"/>
                  </a:moveTo>
                  <a:lnTo>
                    <a:pt x="6980491" y="0"/>
                  </a:lnTo>
                  <a:lnTo>
                    <a:pt x="6980491" y="6231675"/>
                  </a:lnTo>
                  <a:lnTo>
                    <a:pt x="0" y="6231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 rot="4314611" flipH="1">
              <a:off x="-191818" y="6030821"/>
              <a:ext cx="5840955" cy="3833127"/>
            </a:xfrm>
            <a:custGeom>
              <a:avLst/>
              <a:gdLst/>
              <a:ahLst/>
              <a:cxnLst/>
              <a:rect l="l" t="t" r="r" b="b"/>
              <a:pathLst>
                <a:path w="5840955" h="3833127">
                  <a:moveTo>
                    <a:pt x="5840955" y="0"/>
                  </a:moveTo>
                  <a:lnTo>
                    <a:pt x="0" y="0"/>
                  </a:lnTo>
                  <a:lnTo>
                    <a:pt x="0" y="3833127"/>
                  </a:lnTo>
                  <a:lnTo>
                    <a:pt x="5840955" y="3833127"/>
                  </a:lnTo>
                  <a:lnTo>
                    <a:pt x="5840955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 rot="1528214">
              <a:off x="3066518" y="3506478"/>
              <a:ext cx="2220029" cy="3973206"/>
            </a:xfrm>
            <a:custGeom>
              <a:avLst/>
              <a:gdLst/>
              <a:ahLst/>
              <a:cxnLst/>
              <a:rect l="l" t="t" r="r" b="b"/>
              <a:pathLst>
                <a:path w="2220029" h="3973206">
                  <a:moveTo>
                    <a:pt x="0" y="0"/>
                  </a:moveTo>
                  <a:lnTo>
                    <a:pt x="2220029" y="0"/>
                  </a:lnTo>
                  <a:lnTo>
                    <a:pt x="2220029" y="3973206"/>
                  </a:lnTo>
                  <a:lnTo>
                    <a:pt x="0" y="39732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 rot="1182141">
              <a:off x="3717902" y="6590701"/>
              <a:ext cx="917262" cy="1652724"/>
            </a:xfrm>
            <a:custGeom>
              <a:avLst/>
              <a:gdLst/>
              <a:ahLst/>
              <a:cxnLst/>
              <a:rect l="l" t="t" r="r" b="b"/>
              <a:pathLst>
                <a:path w="917262" h="1652724">
                  <a:moveTo>
                    <a:pt x="0" y="0"/>
                  </a:moveTo>
                  <a:lnTo>
                    <a:pt x="917262" y="0"/>
                  </a:lnTo>
                  <a:lnTo>
                    <a:pt x="917262" y="1652725"/>
                  </a:lnTo>
                  <a:lnTo>
                    <a:pt x="0" y="16527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 rot="2564189">
              <a:off x="4214308" y="8232631"/>
              <a:ext cx="960426" cy="630279"/>
            </a:xfrm>
            <a:custGeom>
              <a:avLst/>
              <a:gdLst/>
              <a:ahLst/>
              <a:cxnLst/>
              <a:rect l="l" t="t" r="r" b="b"/>
              <a:pathLst>
                <a:path w="960426" h="630279">
                  <a:moveTo>
                    <a:pt x="0" y="0"/>
                  </a:moveTo>
                  <a:lnTo>
                    <a:pt x="960425" y="0"/>
                  </a:lnTo>
                  <a:lnTo>
                    <a:pt x="960425" y="630279"/>
                  </a:lnTo>
                  <a:lnTo>
                    <a:pt x="0" y="6302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 rot="-729677">
              <a:off x="3685053" y="9899252"/>
              <a:ext cx="826632" cy="904659"/>
            </a:xfrm>
            <a:custGeom>
              <a:avLst/>
              <a:gdLst/>
              <a:ahLst/>
              <a:cxnLst/>
              <a:rect l="l" t="t" r="r" b="b"/>
              <a:pathLst>
                <a:path w="826632" h="904659">
                  <a:moveTo>
                    <a:pt x="0" y="0"/>
                  </a:moveTo>
                  <a:lnTo>
                    <a:pt x="826632" y="0"/>
                  </a:lnTo>
                  <a:lnTo>
                    <a:pt x="826632" y="904659"/>
                  </a:lnTo>
                  <a:lnTo>
                    <a:pt x="0" y="9046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 rot="-1623800">
              <a:off x="3593094" y="9304244"/>
              <a:ext cx="433055" cy="421687"/>
            </a:xfrm>
            <a:custGeom>
              <a:avLst/>
              <a:gdLst/>
              <a:ahLst/>
              <a:cxnLst/>
              <a:rect l="l" t="t" r="r" b="b"/>
              <a:pathLst>
                <a:path w="433055" h="421687">
                  <a:moveTo>
                    <a:pt x="0" y="0"/>
                  </a:moveTo>
                  <a:lnTo>
                    <a:pt x="433055" y="0"/>
                  </a:lnTo>
                  <a:lnTo>
                    <a:pt x="433055" y="421687"/>
                  </a:lnTo>
                  <a:lnTo>
                    <a:pt x="0" y="4216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 rot="3549923">
              <a:off x="3460675" y="8496316"/>
              <a:ext cx="433055" cy="421687"/>
            </a:xfrm>
            <a:custGeom>
              <a:avLst/>
              <a:gdLst/>
              <a:ahLst/>
              <a:cxnLst/>
              <a:rect l="l" t="t" r="r" b="b"/>
              <a:pathLst>
                <a:path w="433055" h="421687">
                  <a:moveTo>
                    <a:pt x="0" y="0"/>
                  </a:moveTo>
                  <a:lnTo>
                    <a:pt x="433055" y="0"/>
                  </a:lnTo>
                  <a:lnTo>
                    <a:pt x="433055" y="421687"/>
                  </a:lnTo>
                  <a:lnTo>
                    <a:pt x="0" y="4216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 rot="-610609">
              <a:off x="4499736" y="9220799"/>
              <a:ext cx="438152" cy="464883"/>
            </a:xfrm>
            <a:custGeom>
              <a:avLst/>
              <a:gdLst/>
              <a:ahLst/>
              <a:cxnLst/>
              <a:rect l="l" t="t" r="r" b="b"/>
              <a:pathLst>
                <a:path w="438152" h="464883">
                  <a:moveTo>
                    <a:pt x="0" y="0"/>
                  </a:moveTo>
                  <a:lnTo>
                    <a:pt x="438152" y="0"/>
                  </a:lnTo>
                  <a:lnTo>
                    <a:pt x="438152" y="464882"/>
                  </a:lnTo>
                  <a:lnTo>
                    <a:pt x="0" y="4648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4053725" y="8907053"/>
              <a:ext cx="408388" cy="396136"/>
            </a:xfrm>
            <a:custGeom>
              <a:avLst/>
              <a:gdLst/>
              <a:ahLst/>
              <a:cxnLst/>
              <a:rect l="l" t="t" r="r" b="b"/>
              <a:pathLst>
                <a:path w="408388" h="396136">
                  <a:moveTo>
                    <a:pt x="0" y="0"/>
                  </a:moveTo>
                  <a:lnTo>
                    <a:pt x="408388" y="0"/>
                  </a:lnTo>
                  <a:lnTo>
                    <a:pt x="408388" y="396136"/>
                  </a:lnTo>
                  <a:lnTo>
                    <a:pt x="0" y="3961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" name="Group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465936" y="8900512"/>
            <a:ext cx="18753936" cy="2151983"/>
            <a:chOff x="0" y="0"/>
            <a:chExt cx="4939308" cy="566777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4939308" cy="566777"/>
            </a:xfrm>
            <a:custGeom>
              <a:avLst/>
              <a:gdLst/>
              <a:ahLst/>
              <a:cxnLst/>
              <a:rect l="l" t="t" r="r" b="b"/>
              <a:pathLst>
                <a:path w="4939308" h="566777">
                  <a:moveTo>
                    <a:pt x="0" y="0"/>
                  </a:moveTo>
                  <a:lnTo>
                    <a:pt x="4939308" y="0"/>
                  </a:lnTo>
                  <a:lnTo>
                    <a:pt x="4939308" y="566777"/>
                  </a:lnTo>
                  <a:lnTo>
                    <a:pt x="0" y="566777"/>
                  </a:lnTo>
                  <a:close/>
                </a:path>
              </a:pathLst>
            </a:custGeom>
            <a:solidFill>
              <a:srgbClr val="EC945A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4939308" cy="6048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6" name="Freeform 1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>
            <a:off x="0" y="3851379"/>
            <a:ext cx="5711678" cy="6125124"/>
          </a:xfrm>
          <a:custGeom>
            <a:avLst/>
            <a:gdLst/>
            <a:ahLst/>
            <a:cxnLst/>
            <a:rect l="l" t="t" r="r" b="b"/>
            <a:pathLst>
              <a:path w="5711678" h="6125124">
                <a:moveTo>
                  <a:pt x="5711678" y="0"/>
                </a:moveTo>
                <a:lnTo>
                  <a:pt x="0" y="0"/>
                </a:lnTo>
                <a:lnTo>
                  <a:pt x="0" y="6125124"/>
                </a:lnTo>
                <a:lnTo>
                  <a:pt x="5711678" y="6125124"/>
                </a:lnTo>
                <a:lnTo>
                  <a:pt x="5711678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891764" y="4896670"/>
            <a:ext cx="8302466" cy="4979031"/>
          </a:xfrm>
          <a:custGeom>
            <a:avLst/>
            <a:gdLst/>
            <a:ahLst/>
            <a:cxnLst/>
            <a:rect l="l" t="t" r="r" b="b"/>
            <a:pathLst>
              <a:path w="8302466" h="4979031">
                <a:moveTo>
                  <a:pt x="0" y="0"/>
                </a:moveTo>
                <a:lnTo>
                  <a:pt x="8302466" y="0"/>
                </a:lnTo>
                <a:lnTo>
                  <a:pt x="8302466" y="4979032"/>
                </a:lnTo>
                <a:lnTo>
                  <a:pt x="0" y="4979032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t="-10696" b="-2928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TextBox 18"/>
          <p:cNvSpPr txBox="1">
            <a:spLocks noGrp="1"/>
          </p:cNvSpPr>
          <p:nvPr>
            <p:ph type="title" idx="4294967295"/>
          </p:nvPr>
        </p:nvSpPr>
        <p:spPr>
          <a:xfrm>
            <a:off x="2855839" y="456533"/>
            <a:ext cx="13656985" cy="256920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ts val="669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sz="6499" b="0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  <a:rtl/>
              </a:rPr>
              <a:t>الخيار الثالث: للندوات عبر الإنترنت أو الأحداث التي تتطلب التسجيل عبر الإنترنت...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4509248" y="3214955"/>
            <a:ext cx="10350168" cy="15306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1">
              <a:lnSpc>
                <a:spcPts val="5767"/>
              </a:lnSpc>
            </a:pPr>
            <a:r>
              <a:rPr lang="ar-EG" sz="55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  <a:rtl/>
              </a:rPr>
              <a:t>قم بكتابة طلب اللغة الخاص بك في نموذج التسجيل الخاص بك!</a:t>
            </a:r>
          </a:p>
        </p:txBody>
      </p:sp>
      <p:grpSp>
        <p:nvGrpSpPr>
          <p:cNvPr id="20" name="Group 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3361061" y="2723516"/>
            <a:ext cx="7020857" cy="9325340"/>
            <a:chOff x="0" y="0"/>
            <a:chExt cx="9361142" cy="12433787"/>
          </a:xfrm>
        </p:grpSpPr>
        <p:sp>
          <p:nvSpPr>
            <p:cNvPr id="21" name="Freeform 21"/>
            <p:cNvSpPr/>
            <p:nvPr/>
          </p:nvSpPr>
          <p:spPr>
            <a:xfrm rot="-4223576">
              <a:off x="616137" y="4984508"/>
              <a:ext cx="6980491" cy="6231675"/>
            </a:xfrm>
            <a:custGeom>
              <a:avLst/>
              <a:gdLst/>
              <a:ahLst/>
              <a:cxnLst/>
              <a:rect l="l" t="t" r="r" b="b"/>
              <a:pathLst>
                <a:path w="6980491" h="6231675">
                  <a:moveTo>
                    <a:pt x="0" y="0"/>
                  </a:moveTo>
                  <a:lnTo>
                    <a:pt x="6980491" y="0"/>
                  </a:lnTo>
                  <a:lnTo>
                    <a:pt x="6980491" y="6231675"/>
                  </a:lnTo>
                  <a:lnTo>
                    <a:pt x="0" y="6231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2"/>
            <p:cNvSpPr/>
            <p:nvPr/>
          </p:nvSpPr>
          <p:spPr>
            <a:xfrm rot="4126251" flipV="1">
              <a:off x="3596658" y="2767504"/>
              <a:ext cx="5840955" cy="3833127"/>
            </a:xfrm>
            <a:custGeom>
              <a:avLst/>
              <a:gdLst/>
              <a:ahLst/>
              <a:cxnLst/>
              <a:rect l="l" t="t" r="r" b="b"/>
              <a:pathLst>
                <a:path w="5840955" h="3833127">
                  <a:moveTo>
                    <a:pt x="0" y="3833127"/>
                  </a:moveTo>
                  <a:lnTo>
                    <a:pt x="5840955" y="3833127"/>
                  </a:lnTo>
                  <a:lnTo>
                    <a:pt x="5840955" y="0"/>
                  </a:lnTo>
                  <a:lnTo>
                    <a:pt x="0" y="0"/>
                  </a:lnTo>
                  <a:lnTo>
                    <a:pt x="0" y="3833127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3"/>
            <p:cNvSpPr/>
            <p:nvPr/>
          </p:nvSpPr>
          <p:spPr>
            <a:xfrm rot="-928387">
              <a:off x="4963071" y="4892090"/>
              <a:ext cx="959384" cy="2436531"/>
            </a:xfrm>
            <a:custGeom>
              <a:avLst/>
              <a:gdLst/>
              <a:ahLst/>
              <a:cxnLst/>
              <a:rect l="l" t="t" r="r" b="b"/>
              <a:pathLst>
                <a:path w="959384" h="2436531">
                  <a:moveTo>
                    <a:pt x="0" y="0"/>
                  </a:moveTo>
                  <a:lnTo>
                    <a:pt x="959384" y="0"/>
                  </a:lnTo>
                  <a:lnTo>
                    <a:pt x="959384" y="2436530"/>
                  </a:lnTo>
                  <a:lnTo>
                    <a:pt x="0" y="24365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4"/>
            <p:cNvSpPr/>
            <p:nvPr/>
          </p:nvSpPr>
          <p:spPr>
            <a:xfrm rot="-1108938">
              <a:off x="1279563" y="6814357"/>
              <a:ext cx="4309080" cy="3797377"/>
            </a:xfrm>
            <a:custGeom>
              <a:avLst/>
              <a:gdLst/>
              <a:ahLst/>
              <a:cxnLst/>
              <a:rect l="l" t="t" r="r" b="b"/>
              <a:pathLst>
                <a:path w="4309080" h="3797377">
                  <a:moveTo>
                    <a:pt x="0" y="0"/>
                  </a:moveTo>
                  <a:lnTo>
                    <a:pt x="4309080" y="0"/>
                  </a:lnTo>
                  <a:lnTo>
                    <a:pt x="4309080" y="3797377"/>
                  </a:lnTo>
                  <a:lnTo>
                    <a:pt x="0" y="37973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5"/>
            <p:cNvSpPr/>
            <p:nvPr/>
          </p:nvSpPr>
          <p:spPr>
            <a:xfrm rot="-1132484" flipH="1">
              <a:off x="4499119" y="230396"/>
              <a:ext cx="2027560" cy="3628743"/>
            </a:xfrm>
            <a:custGeom>
              <a:avLst/>
              <a:gdLst/>
              <a:ahLst/>
              <a:cxnLst/>
              <a:rect l="l" t="t" r="r" b="b"/>
              <a:pathLst>
                <a:path w="2027560" h="3628743">
                  <a:moveTo>
                    <a:pt x="2027561" y="0"/>
                  </a:moveTo>
                  <a:lnTo>
                    <a:pt x="0" y="0"/>
                  </a:lnTo>
                  <a:lnTo>
                    <a:pt x="0" y="3628743"/>
                  </a:lnTo>
                  <a:lnTo>
                    <a:pt x="2027561" y="3628743"/>
                  </a:lnTo>
                  <a:lnTo>
                    <a:pt x="2027561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6"/>
            <p:cNvSpPr/>
            <p:nvPr/>
          </p:nvSpPr>
          <p:spPr>
            <a:xfrm rot="-798013">
              <a:off x="5251856" y="3137599"/>
              <a:ext cx="669569" cy="1451640"/>
            </a:xfrm>
            <a:custGeom>
              <a:avLst/>
              <a:gdLst/>
              <a:ahLst/>
              <a:cxnLst/>
              <a:rect l="l" t="t" r="r" b="b"/>
              <a:pathLst>
                <a:path w="669569" h="1451640">
                  <a:moveTo>
                    <a:pt x="0" y="0"/>
                  </a:moveTo>
                  <a:lnTo>
                    <a:pt x="669568" y="0"/>
                  </a:lnTo>
                  <a:lnTo>
                    <a:pt x="669568" y="1451640"/>
                  </a:lnTo>
                  <a:lnTo>
                    <a:pt x="0" y="14516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465936" y="8856284"/>
            <a:ext cx="18753936" cy="2151983"/>
            <a:chOff x="0" y="0"/>
            <a:chExt cx="4939308" cy="56677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39308" cy="566777"/>
            </a:xfrm>
            <a:custGeom>
              <a:avLst/>
              <a:gdLst/>
              <a:ahLst/>
              <a:cxnLst/>
              <a:rect l="l" t="t" r="r" b="b"/>
              <a:pathLst>
                <a:path w="4939308" h="566777">
                  <a:moveTo>
                    <a:pt x="0" y="0"/>
                  </a:moveTo>
                  <a:lnTo>
                    <a:pt x="4939308" y="0"/>
                  </a:lnTo>
                  <a:lnTo>
                    <a:pt x="4939308" y="566777"/>
                  </a:lnTo>
                  <a:lnTo>
                    <a:pt x="0" y="566777"/>
                  </a:lnTo>
                  <a:close/>
                </a:path>
              </a:pathLst>
            </a:custGeom>
            <a:solidFill>
              <a:srgbClr val="EC945A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939308" cy="6048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3636958" y="2322961"/>
            <a:ext cx="7020857" cy="9842880"/>
            <a:chOff x="0" y="0"/>
            <a:chExt cx="9361142" cy="13123840"/>
          </a:xfrm>
        </p:grpSpPr>
        <p:sp>
          <p:nvSpPr>
            <p:cNvPr id="6" name="Freeform 6"/>
            <p:cNvSpPr/>
            <p:nvPr/>
          </p:nvSpPr>
          <p:spPr>
            <a:xfrm rot="-4223576">
              <a:off x="616137" y="5674561"/>
              <a:ext cx="6980491" cy="6231675"/>
            </a:xfrm>
            <a:custGeom>
              <a:avLst/>
              <a:gdLst/>
              <a:ahLst/>
              <a:cxnLst/>
              <a:rect l="l" t="t" r="r" b="b"/>
              <a:pathLst>
                <a:path w="6980491" h="6231675">
                  <a:moveTo>
                    <a:pt x="0" y="0"/>
                  </a:moveTo>
                  <a:lnTo>
                    <a:pt x="6980491" y="0"/>
                  </a:lnTo>
                  <a:lnTo>
                    <a:pt x="6980491" y="6231674"/>
                  </a:lnTo>
                  <a:lnTo>
                    <a:pt x="0" y="62316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 rot="4126251" flipV="1">
              <a:off x="3596658" y="3457556"/>
              <a:ext cx="5840955" cy="3833127"/>
            </a:xfrm>
            <a:custGeom>
              <a:avLst/>
              <a:gdLst/>
              <a:ahLst/>
              <a:cxnLst/>
              <a:rect l="l" t="t" r="r" b="b"/>
              <a:pathLst>
                <a:path w="5840955" h="3833127">
                  <a:moveTo>
                    <a:pt x="0" y="3833127"/>
                  </a:moveTo>
                  <a:lnTo>
                    <a:pt x="5840955" y="3833127"/>
                  </a:lnTo>
                  <a:lnTo>
                    <a:pt x="5840955" y="0"/>
                  </a:lnTo>
                  <a:lnTo>
                    <a:pt x="0" y="0"/>
                  </a:lnTo>
                  <a:lnTo>
                    <a:pt x="0" y="3833127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 rot="330495">
              <a:off x="2893288" y="7616611"/>
              <a:ext cx="2708816" cy="3261015"/>
            </a:xfrm>
            <a:custGeom>
              <a:avLst/>
              <a:gdLst/>
              <a:ahLst/>
              <a:cxnLst/>
              <a:rect l="l" t="t" r="r" b="b"/>
              <a:pathLst>
                <a:path w="2708816" h="3261015">
                  <a:moveTo>
                    <a:pt x="0" y="0"/>
                  </a:moveTo>
                  <a:lnTo>
                    <a:pt x="2708816" y="0"/>
                  </a:lnTo>
                  <a:lnTo>
                    <a:pt x="2708816" y="3261014"/>
                  </a:lnTo>
                  <a:lnTo>
                    <a:pt x="0" y="32610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 rot="-1289243" flipH="1">
              <a:off x="4456961" y="233285"/>
              <a:ext cx="1928190" cy="3449113"/>
            </a:xfrm>
            <a:custGeom>
              <a:avLst/>
              <a:gdLst/>
              <a:ahLst/>
              <a:cxnLst/>
              <a:rect l="l" t="t" r="r" b="b"/>
              <a:pathLst>
                <a:path w="1928190" h="3449113">
                  <a:moveTo>
                    <a:pt x="1928190" y="0"/>
                  </a:moveTo>
                  <a:lnTo>
                    <a:pt x="0" y="0"/>
                  </a:lnTo>
                  <a:lnTo>
                    <a:pt x="0" y="3449112"/>
                  </a:lnTo>
                  <a:lnTo>
                    <a:pt x="1928190" y="3449112"/>
                  </a:lnTo>
                  <a:lnTo>
                    <a:pt x="192819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 rot="904354">
              <a:off x="3946998" y="2866511"/>
              <a:ext cx="1439884" cy="1568595"/>
            </a:xfrm>
            <a:custGeom>
              <a:avLst/>
              <a:gdLst/>
              <a:ahLst/>
              <a:cxnLst/>
              <a:rect l="l" t="t" r="r" b="b"/>
              <a:pathLst>
                <a:path w="1439884" h="1568595">
                  <a:moveTo>
                    <a:pt x="0" y="0"/>
                  </a:moveTo>
                  <a:lnTo>
                    <a:pt x="1439885" y="0"/>
                  </a:lnTo>
                  <a:lnTo>
                    <a:pt x="1439885" y="1568595"/>
                  </a:lnTo>
                  <a:lnTo>
                    <a:pt x="0" y="15685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 rot="7376262">
              <a:off x="5276524" y="3705573"/>
              <a:ext cx="925818" cy="607954"/>
            </a:xfrm>
            <a:custGeom>
              <a:avLst/>
              <a:gdLst/>
              <a:ahLst/>
              <a:cxnLst/>
              <a:rect l="l" t="t" r="r" b="b"/>
              <a:pathLst>
                <a:path w="925818" h="607954">
                  <a:moveTo>
                    <a:pt x="0" y="0"/>
                  </a:moveTo>
                  <a:lnTo>
                    <a:pt x="925818" y="0"/>
                  </a:lnTo>
                  <a:lnTo>
                    <a:pt x="925818" y="607954"/>
                  </a:lnTo>
                  <a:lnTo>
                    <a:pt x="0" y="6079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 rot="1990099">
              <a:off x="3942753" y="4907855"/>
              <a:ext cx="1479529" cy="1426266"/>
            </a:xfrm>
            <a:custGeom>
              <a:avLst/>
              <a:gdLst/>
              <a:ahLst/>
              <a:cxnLst/>
              <a:rect l="l" t="t" r="r" b="b"/>
              <a:pathLst>
                <a:path w="1479529" h="1426266">
                  <a:moveTo>
                    <a:pt x="0" y="0"/>
                  </a:moveTo>
                  <a:lnTo>
                    <a:pt x="1479529" y="0"/>
                  </a:lnTo>
                  <a:lnTo>
                    <a:pt x="1479529" y="1426267"/>
                  </a:lnTo>
                  <a:lnTo>
                    <a:pt x="0" y="14262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 rot="-1696908">
              <a:off x="5353287" y="6191078"/>
              <a:ext cx="677238" cy="1215140"/>
            </a:xfrm>
            <a:custGeom>
              <a:avLst/>
              <a:gdLst/>
              <a:ahLst/>
              <a:cxnLst/>
              <a:rect l="l" t="t" r="r" b="b"/>
              <a:pathLst>
                <a:path w="677238" h="1215140">
                  <a:moveTo>
                    <a:pt x="0" y="0"/>
                  </a:moveTo>
                  <a:lnTo>
                    <a:pt x="677238" y="0"/>
                  </a:lnTo>
                  <a:lnTo>
                    <a:pt x="677238" y="1215139"/>
                  </a:lnTo>
                  <a:lnTo>
                    <a:pt x="0" y="12151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 rot="-1142799">
              <a:off x="5492352" y="4814736"/>
              <a:ext cx="411849" cy="506034"/>
            </a:xfrm>
            <a:custGeom>
              <a:avLst/>
              <a:gdLst/>
              <a:ahLst/>
              <a:cxnLst/>
              <a:rect l="l" t="t" r="r" b="b"/>
              <a:pathLst>
                <a:path w="411849" h="506034">
                  <a:moveTo>
                    <a:pt x="0" y="0"/>
                  </a:moveTo>
                  <a:lnTo>
                    <a:pt x="411849" y="0"/>
                  </a:lnTo>
                  <a:lnTo>
                    <a:pt x="411849" y="506034"/>
                  </a:lnTo>
                  <a:lnTo>
                    <a:pt x="0" y="5060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 rot="2700000">
              <a:off x="5546437" y="5485625"/>
              <a:ext cx="411849" cy="506034"/>
            </a:xfrm>
            <a:custGeom>
              <a:avLst/>
              <a:gdLst/>
              <a:ahLst/>
              <a:cxnLst/>
              <a:rect l="l" t="t" r="r" b="b"/>
              <a:pathLst>
                <a:path w="411849" h="506034">
                  <a:moveTo>
                    <a:pt x="0" y="0"/>
                  </a:moveTo>
                  <a:lnTo>
                    <a:pt x="411849" y="0"/>
                  </a:lnTo>
                  <a:lnTo>
                    <a:pt x="411849" y="506034"/>
                  </a:lnTo>
                  <a:lnTo>
                    <a:pt x="0" y="5060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 rot="-1915417">
              <a:off x="4796341" y="4322992"/>
              <a:ext cx="507079" cy="493895"/>
            </a:xfrm>
            <a:custGeom>
              <a:avLst/>
              <a:gdLst/>
              <a:ahLst/>
              <a:cxnLst/>
              <a:rect l="l" t="t" r="r" b="b"/>
              <a:pathLst>
                <a:path w="507079" h="493895">
                  <a:moveTo>
                    <a:pt x="0" y="0"/>
                  </a:moveTo>
                  <a:lnTo>
                    <a:pt x="507079" y="0"/>
                  </a:lnTo>
                  <a:lnTo>
                    <a:pt x="507079" y="493895"/>
                  </a:lnTo>
                  <a:lnTo>
                    <a:pt x="0" y="4938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 rot="3481083">
              <a:off x="4852297" y="6960673"/>
              <a:ext cx="507079" cy="493895"/>
            </a:xfrm>
            <a:custGeom>
              <a:avLst/>
              <a:gdLst/>
              <a:ahLst/>
              <a:cxnLst/>
              <a:rect l="l" t="t" r="r" b="b"/>
              <a:pathLst>
                <a:path w="507079" h="493895">
                  <a:moveTo>
                    <a:pt x="0" y="0"/>
                  </a:moveTo>
                  <a:lnTo>
                    <a:pt x="507079" y="0"/>
                  </a:lnTo>
                  <a:lnTo>
                    <a:pt x="507079" y="493895"/>
                  </a:lnTo>
                  <a:lnTo>
                    <a:pt x="0" y="4938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>
            <a:xfrm rot="683805">
              <a:off x="1123578" y="9247118"/>
              <a:ext cx="1721053" cy="1439196"/>
            </a:xfrm>
            <a:custGeom>
              <a:avLst/>
              <a:gdLst/>
              <a:ahLst/>
              <a:cxnLst/>
              <a:rect l="l" t="t" r="r" b="b"/>
              <a:pathLst>
                <a:path w="1721053" h="1439196">
                  <a:moveTo>
                    <a:pt x="0" y="0"/>
                  </a:moveTo>
                  <a:lnTo>
                    <a:pt x="1721053" y="0"/>
                  </a:lnTo>
                  <a:lnTo>
                    <a:pt x="1721053" y="1439196"/>
                  </a:lnTo>
                  <a:lnTo>
                    <a:pt x="0" y="14391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9" name="Freeform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01993" y="2952508"/>
            <a:ext cx="15461829" cy="5519933"/>
          </a:xfrm>
          <a:custGeom>
            <a:avLst/>
            <a:gdLst/>
            <a:ahLst/>
            <a:cxnLst/>
            <a:rect l="l" t="t" r="r" b="b"/>
            <a:pathLst>
              <a:path w="15461829" h="5519933">
                <a:moveTo>
                  <a:pt x="0" y="0"/>
                </a:moveTo>
                <a:lnTo>
                  <a:pt x="15461829" y="0"/>
                </a:lnTo>
                <a:lnTo>
                  <a:pt x="15461829" y="5519933"/>
                </a:lnTo>
                <a:lnTo>
                  <a:pt x="0" y="5519933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TextBox 20"/>
          <p:cNvSpPr txBox="1">
            <a:spLocks noGrp="1"/>
          </p:cNvSpPr>
          <p:nvPr>
            <p:ph type="title" idx="4294967295"/>
          </p:nvPr>
        </p:nvSpPr>
        <p:spPr>
          <a:xfrm>
            <a:off x="2351425" y="601478"/>
            <a:ext cx="14795961" cy="172148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ts val="669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  <a:rtl/>
              </a:rPr>
              <a:t>تذكير: يمكن ترجمة جميع صفحات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 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Mass.Gov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 "</a:t>
            </a:r>
            <a:r>
              <a:rPr kumimoji="0" lang="ar-EG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  <a:rtl/>
              </a:rPr>
              <a:t>وزارات ماساتشوستس" تلقائيًا</a:t>
            </a:r>
          </a:p>
        </p:txBody>
      </p:sp>
      <p:grpSp>
        <p:nvGrpSpPr>
          <p:cNvPr id="21" name="Group 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2444940" y="-1685341"/>
            <a:ext cx="6893866" cy="8508010"/>
            <a:chOff x="0" y="0"/>
            <a:chExt cx="9191822" cy="11344013"/>
          </a:xfrm>
        </p:grpSpPr>
        <p:sp>
          <p:nvSpPr>
            <p:cNvPr id="22" name="Freeform 22"/>
            <p:cNvSpPr/>
            <p:nvPr/>
          </p:nvSpPr>
          <p:spPr>
            <a:xfrm rot="6454898">
              <a:off x="1677008" y="1152554"/>
              <a:ext cx="6980491" cy="6231675"/>
            </a:xfrm>
            <a:custGeom>
              <a:avLst/>
              <a:gdLst/>
              <a:ahLst/>
              <a:cxnLst/>
              <a:rect l="l" t="t" r="r" b="b"/>
              <a:pathLst>
                <a:path w="6980491" h="6231675">
                  <a:moveTo>
                    <a:pt x="0" y="0"/>
                  </a:moveTo>
                  <a:lnTo>
                    <a:pt x="6980491" y="0"/>
                  </a:lnTo>
                  <a:lnTo>
                    <a:pt x="6980491" y="6231675"/>
                  </a:lnTo>
                  <a:lnTo>
                    <a:pt x="0" y="6231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3"/>
            <p:cNvSpPr/>
            <p:nvPr/>
          </p:nvSpPr>
          <p:spPr>
            <a:xfrm rot="4314611" flipH="1">
              <a:off x="-191818" y="6030821"/>
              <a:ext cx="5840955" cy="3833127"/>
            </a:xfrm>
            <a:custGeom>
              <a:avLst/>
              <a:gdLst/>
              <a:ahLst/>
              <a:cxnLst/>
              <a:rect l="l" t="t" r="r" b="b"/>
              <a:pathLst>
                <a:path w="5840955" h="3833127">
                  <a:moveTo>
                    <a:pt x="5840955" y="0"/>
                  </a:moveTo>
                  <a:lnTo>
                    <a:pt x="0" y="0"/>
                  </a:lnTo>
                  <a:lnTo>
                    <a:pt x="0" y="3833127"/>
                  </a:lnTo>
                  <a:lnTo>
                    <a:pt x="5840955" y="3833127"/>
                  </a:lnTo>
                  <a:lnTo>
                    <a:pt x="5840955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4"/>
            <p:cNvSpPr/>
            <p:nvPr/>
          </p:nvSpPr>
          <p:spPr>
            <a:xfrm rot="-2428912">
              <a:off x="3871677" y="9209756"/>
              <a:ext cx="1009657" cy="2052148"/>
            </a:xfrm>
            <a:custGeom>
              <a:avLst/>
              <a:gdLst/>
              <a:ahLst/>
              <a:cxnLst/>
              <a:rect l="l" t="t" r="r" b="b"/>
              <a:pathLst>
                <a:path w="1009657" h="2052148">
                  <a:moveTo>
                    <a:pt x="0" y="0"/>
                  </a:moveTo>
                  <a:lnTo>
                    <a:pt x="1009657" y="0"/>
                  </a:lnTo>
                  <a:lnTo>
                    <a:pt x="1009657" y="2052149"/>
                  </a:lnTo>
                  <a:lnTo>
                    <a:pt x="0" y="20521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5"/>
            <p:cNvSpPr/>
            <p:nvPr/>
          </p:nvSpPr>
          <p:spPr>
            <a:xfrm rot="-689160">
              <a:off x="3489893" y="5910309"/>
              <a:ext cx="916711" cy="1652724"/>
            </a:xfrm>
            <a:custGeom>
              <a:avLst/>
              <a:gdLst/>
              <a:ahLst/>
              <a:cxnLst/>
              <a:rect l="l" t="t" r="r" b="b"/>
              <a:pathLst>
                <a:path w="916711" h="1652724">
                  <a:moveTo>
                    <a:pt x="0" y="0"/>
                  </a:moveTo>
                  <a:lnTo>
                    <a:pt x="916711" y="0"/>
                  </a:lnTo>
                  <a:lnTo>
                    <a:pt x="916711" y="1652724"/>
                  </a:lnTo>
                  <a:lnTo>
                    <a:pt x="0" y="16527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6"/>
            <p:cNvSpPr/>
            <p:nvPr/>
          </p:nvSpPr>
          <p:spPr>
            <a:xfrm rot="1866795">
              <a:off x="3053697" y="3351103"/>
              <a:ext cx="1928190" cy="3449113"/>
            </a:xfrm>
            <a:custGeom>
              <a:avLst/>
              <a:gdLst/>
              <a:ahLst/>
              <a:cxnLst/>
              <a:rect l="l" t="t" r="r" b="b"/>
              <a:pathLst>
                <a:path w="1928190" h="3449113">
                  <a:moveTo>
                    <a:pt x="0" y="0"/>
                  </a:moveTo>
                  <a:lnTo>
                    <a:pt x="1928190" y="0"/>
                  </a:lnTo>
                  <a:lnTo>
                    <a:pt x="1928190" y="3449113"/>
                  </a:lnTo>
                  <a:lnTo>
                    <a:pt x="0" y="34491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27"/>
            <p:cNvSpPr/>
            <p:nvPr/>
          </p:nvSpPr>
          <p:spPr>
            <a:xfrm rot="-632550">
              <a:off x="3638036" y="7310834"/>
              <a:ext cx="1476940" cy="1454294"/>
            </a:xfrm>
            <a:custGeom>
              <a:avLst/>
              <a:gdLst/>
              <a:ahLst/>
              <a:cxnLst/>
              <a:rect l="l" t="t" r="r" b="b"/>
              <a:pathLst>
                <a:path w="1476940" h="1454294">
                  <a:moveTo>
                    <a:pt x="0" y="0"/>
                  </a:moveTo>
                  <a:lnTo>
                    <a:pt x="1476940" y="0"/>
                  </a:lnTo>
                  <a:lnTo>
                    <a:pt x="1476940" y="1454293"/>
                  </a:lnTo>
                  <a:lnTo>
                    <a:pt x="0" y="14542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28"/>
            <p:cNvSpPr/>
            <p:nvPr/>
          </p:nvSpPr>
          <p:spPr>
            <a:xfrm rot="1444445">
              <a:off x="5234955" y="2590964"/>
              <a:ext cx="507079" cy="493895"/>
            </a:xfrm>
            <a:custGeom>
              <a:avLst/>
              <a:gdLst/>
              <a:ahLst/>
              <a:cxnLst/>
              <a:rect l="l" t="t" r="r" b="b"/>
              <a:pathLst>
                <a:path w="507079" h="493895">
                  <a:moveTo>
                    <a:pt x="0" y="0"/>
                  </a:moveTo>
                  <a:lnTo>
                    <a:pt x="507079" y="0"/>
                  </a:lnTo>
                  <a:lnTo>
                    <a:pt x="507079" y="493895"/>
                  </a:lnTo>
                  <a:lnTo>
                    <a:pt x="0" y="4938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29"/>
            <p:cNvSpPr/>
            <p:nvPr/>
          </p:nvSpPr>
          <p:spPr>
            <a:xfrm rot="8583982">
              <a:off x="3432031" y="7757176"/>
              <a:ext cx="507079" cy="493895"/>
            </a:xfrm>
            <a:custGeom>
              <a:avLst/>
              <a:gdLst/>
              <a:ahLst/>
              <a:cxnLst/>
              <a:rect l="l" t="t" r="r" b="b"/>
              <a:pathLst>
                <a:path w="507079" h="493895">
                  <a:moveTo>
                    <a:pt x="0" y="0"/>
                  </a:moveTo>
                  <a:lnTo>
                    <a:pt x="507080" y="0"/>
                  </a:lnTo>
                  <a:lnTo>
                    <a:pt x="507080" y="493895"/>
                  </a:lnTo>
                  <a:lnTo>
                    <a:pt x="0" y="4938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30"/>
            <p:cNvSpPr/>
            <p:nvPr/>
          </p:nvSpPr>
          <p:spPr>
            <a:xfrm rot="-5496185">
              <a:off x="3894471" y="2494092"/>
              <a:ext cx="507079" cy="493895"/>
            </a:xfrm>
            <a:custGeom>
              <a:avLst/>
              <a:gdLst/>
              <a:ahLst/>
              <a:cxnLst/>
              <a:rect l="l" t="t" r="r" b="b"/>
              <a:pathLst>
                <a:path w="507079" h="493895">
                  <a:moveTo>
                    <a:pt x="0" y="0"/>
                  </a:moveTo>
                  <a:lnTo>
                    <a:pt x="507079" y="0"/>
                  </a:lnTo>
                  <a:lnTo>
                    <a:pt x="507079" y="493895"/>
                  </a:lnTo>
                  <a:lnTo>
                    <a:pt x="0" y="4938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31"/>
            <p:cNvSpPr/>
            <p:nvPr/>
          </p:nvSpPr>
          <p:spPr>
            <a:xfrm rot="815615">
              <a:off x="6924356" y="2655228"/>
              <a:ext cx="1350407" cy="891557"/>
            </a:xfrm>
            <a:custGeom>
              <a:avLst/>
              <a:gdLst/>
              <a:ahLst/>
              <a:cxnLst/>
              <a:rect l="l" t="t" r="r" b="b"/>
              <a:pathLst>
                <a:path w="1350407" h="891557">
                  <a:moveTo>
                    <a:pt x="0" y="0"/>
                  </a:moveTo>
                  <a:lnTo>
                    <a:pt x="1350407" y="0"/>
                  </a:lnTo>
                  <a:lnTo>
                    <a:pt x="1350407" y="891557"/>
                  </a:lnTo>
                  <a:lnTo>
                    <a:pt x="0" y="8915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Freeform 32"/>
            <p:cNvSpPr/>
            <p:nvPr/>
          </p:nvSpPr>
          <p:spPr>
            <a:xfrm rot="-1142799">
              <a:off x="4587550" y="2860689"/>
              <a:ext cx="411849" cy="506034"/>
            </a:xfrm>
            <a:custGeom>
              <a:avLst/>
              <a:gdLst/>
              <a:ahLst/>
              <a:cxnLst/>
              <a:rect l="l" t="t" r="r" b="b"/>
              <a:pathLst>
                <a:path w="411849" h="506034">
                  <a:moveTo>
                    <a:pt x="0" y="0"/>
                  </a:moveTo>
                  <a:lnTo>
                    <a:pt x="411849" y="0"/>
                  </a:lnTo>
                  <a:lnTo>
                    <a:pt x="411849" y="506035"/>
                  </a:lnTo>
                  <a:lnTo>
                    <a:pt x="0" y="5060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33"/>
            <p:cNvSpPr/>
            <p:nvPr/>
          </p:nvSpPr>
          <p:spPr>
            <a:xfrm rot="7376262">
              <a:off x="5975094" y="2645835"/>
              <a:ext cx="925818" cy="607954"/>
            </a:xfrm>
            <a:custGeom>
              <a:avLst/>
              <a:gdLst/>
              <a:ahLst/>
              <a:cxnLst/>
              <a:rect l="l" t="t" r="r" b="b"/>
              <a:pathLst>
                <a:path w="925818" h="607954">
                  <a:moveTo>
                    <a:pt x="0" y="0"/>
                  </a:moveTo>
                  <a:lnTo>
                    <a:pt x="925819" y="0"/>
                  </a:lnTo>
                  <a:lnTo>
                    <a:pt x="925819" y="607954"/>
                  </a:lnTo>
                  <a:lnTo>
                    <a:pt x="0" y="6079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Freeform 34"/>
            <p:cNvSpPr/>
            <p:nvPr/>
          </p:nvSpPr>
          <p:spPr>
            <a:xfrm rot="3091028">
              <a:off x="5355831" y="3312809"/>
              <a:ext cx="411849" cy="506034"/>
            </a:xfrm>
            <a:custGeom>
              <a:avLst/>
              <a:gdLst/>
              <a:ahLst/>
              <a:cxnLst/>
              <a:rect l="l" t="t" r="r" b="b"/>
              <a:pathLst>
                <a:path w="411849" h="506034">
                  <a:moveTo>
                    <a:pt x="0" y="0"/>
                  </a:moveTo>
                  <a:lnTo>
                    <a:pt x="411849" y="0"/>
                  </a:lnTo>
                  <a:lnTo>
                    <a:pt x="411849" y="506034"/>
                  </a:lnTo>
                  <a:lnTo>
                    <a:pt x="0" y="5060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Freeform 35"/>
            <p:cNvSpPr/>
            <p:nvPr/>
          </p:nvSpPr>
          <p:spPr>
            <a:xfrm rot="-1538165">
              <a:off x="6012109" y="3432141"/>
              <a:ext cx="826388" cy="904659"/>
            </a:xfrm>
            <a:custGeom>
              <a:avLst/>
              <a:gdLst/>
              <a:ahLst/>
              <a:cxnLst/>
              <a:rect l="l" t="t" r="r" b="b"/>
              <a:pathLst>
                <a:path w="826388" h="904659">
                  <a:moveTo>
                    <a:pt x="0" y="0"/>
                  </a:moveTo>
                  <a:lnTo>
                    <a:pt x="826389" y="0"/>
                  </a:lnTo>
                  <a:lnTo>
                    <a:pt x="826389" y="904659"/>
                  </a:lnTo>
                  <a:lnTo>
                    <a:pt x="0" y="9046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Freeform 36"/>
            <p:cNvSpPr/>
            <p:nvPr/>
          </p:nvSpPr>
          <p:spPr>
            <a:xfrm rot="-2407817">
              <a:off x="4461967" y="8623084"/>
              <a:ext cx="637614" cy="1144044"/>
            </a:xfrm>
            <a:custGeom>
              <a:avLst/>
              <a:gdLst/>
              <a:ahLst/>
              <a:cxnLst/>
              <a:rect l="l" t="t" r="r" b="b"/>
              <a:pathLst>
                <a:path w="637614" h="1144044">
                  <a:moveTo>
                    <a:pt x="0" y="0"/>
                  </a:moveTo>
                  <a:lnTo>
                    <a:pt x="637614" y="0"/>
                  </a:lnTo>
                  <a:lnTo>
                    <a:pt x="637614" y="1144043"/>
                  </a:lnTo>
                  <a:lnTo>
                    <a:pt x="0" y="11440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Freeform 37"/>
            <p:cNvSpPr/>
            <p:nvPr/>
          </p:nvSpPr>
          <p:spPr>
            <a:xfrm rot="9011276">
              <a:off x="3707688" y="3044881"/>
              <a:ext cx="411849" cy="506034"/>
            </a:xfrm>
            <a:custGeom>
              <a:avLst/>
              <a:gdLst/>
              <a:ahLst/>
              <a:cxnLst/>
              <a:rect l="l" t="t" r="r" b="b"/>
              <a:pathLst>
                <a:path w="411849" h="506034">
                  <a:moveTo>
                    <a:pt x="0" y="0"/>
                  </a:moveTo>
                  <a:lnTo>
                    <a:pt x="411849" y="0"/>
                  </a:lnTo>
                  <a:lnTo>
                    <a:pt x="411849" y="506034"/>
                  </a:lnTo>
                  <a:lnTo>
                    <a:pt x="0" y="5060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6454898">
            <a:off x="-1160477" y="-1628646"/>
            <a:ext cx="5235368" cy="4673756"/>
          </a:xfrm>
          <a:custGeom>
            <a:avLst/>
            <a:gdLst/>
            <a:ahLst/>
            <a:cxnLst/>
            <a:rect l="l" t="t" r="r" b="b"/>
            <a:pathLst>
              <a:path w="5235368" h="4673756">
                <a:moveTo>
                  <a:pt x="0" y="0"/>
                </a:moveTo>
                <a:lnTo>
                  <a:pt x="5235368" y="0"/>
                </a:lnTo>
                <a:lnTo>
                  <a:pt x="5235368" y="4673756"/>
                </a:lnTo>
                <a:lnTo>
                  <a:pt x="0" y="46737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4314611" flipH="1">
            <a:off x="-2779645" y="887190"/>
            <a:ext cx="4380716" cy="2874845"/>
          </a:xfrm>
          <a:custGeom>
            <a:avLst/>
            <a:gdLst/>
            <a:ahLst/>
            <a:cxnLst/>
            <a:rect l="l" t="t" r="r" b="b"/>
            <a:pathLst>
              <a:path w="4380716" h="2874845">
                <a:moveTo>
                  <a:pt x="4380716" y="0"/>
                </a:moveTo>
                <a:lnTo>
                  <a:pt x="0" y="0"/>
                </a:lnTo>
                <a:lnTo>
                  <a:pt x="0" y="2874845"/>
                </a:lnTo>
                <a:lnTo>
                  <a:pt x="4380716" y="2874845"/>
                </a:lnTo>
                <a:lnTo>
                  <a:pt x="4380716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2120880">
            <a:off x="-9790" y="-286849"/>
            <a:ext cx="1708695" cy="3058068"/>
          </a:xfrm>
          <a:custGeom>
            <a:avLst/>
            <a:gdLst/>
            <a:ahLst/>
            <a:cxnLst/>
            <a:rect l="l" t="t" r="r" b="b"/>
            <a:pathLst>
              <a:path w="1708695" h="3058068">
                <a:moveTo>
                  <a:pt x="0" y="0"/>
                </a:moveTo>
                <a:lnTo>
                  <a:pt x="1708696" y="0"/>
                </a:lnTo>
                <a:lnTo>
                  <a:pt x="1708696" y="3058068"/>
                </a:lnTo>
                <a:lnTo>
                  <a:pt x="0" y="305806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-1198042">
            <a:off x="2197413" y="73345"/>
            <a:ext cx="1317193" cy="1269774"/>
          </a:xfrm>
          <a:custGeom>
            <a:avLst/>
            <a:gdLst/>
            <a:ahLst/>
            <a:cxnLst/>
            <a:rect l="l" t="t" r="r" b="b"/>
            <a:pathLst>
              <a:path w="1317193" h="1269774">
                <a:moveTo>
                  <a:pt x="0" y="0"/>
                </a:moveTo>
                <a:lnTo>
                  <a:pt x="1317194" y="0"/>
                </a:lnTo>
                <a:lnTo>
                  <a:pt x="1317194" y="1269774"/>
                </a:lnTo>
                <a:lnTo>
                  <a:pt x="0" y="126977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776734">
            <a:off x="105557" y="2309189"/>
            <a:ext cx="687533" cy="1239543"/>
          </a:xfrm>
          <a:custGeom>
            <a:avLst/>
            <a:gdLst/>
            <a:ahLst/>
            <a:cxnLst/>
            <a:rect l="l" t="t" r="r" b="b"/>
            <a:pathLst>
              <a:path w="687533" h="1239543">
                <a:moveTo>
                  <a:pt x="0" y="0"/>
                </a:moveTo>
                <a:lnTo>
                  <a:pt x="687534" y="0"/>
                </a:lnTo>
                <a:lnTo>
                  <a:pt x="687534" y="1239544"/>
                </a:lnTo>
                <a:lnTo>
                  <a:pt x="0" y="123954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465936" y="9211008"/>
            <a:ext cx="18753936" cy="2151983"/>
            <a:chOff x="0" y="0"/>
            <a:chExt cx="4939308" cy="566777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939308" cy="566777"/>
            </a:xfrm>
            <a:custGeom>
              <a:avLst/>
              <a:gdLst/>
              <a:ahLst/>
              <a:cxnLst/>
              <a:rect l="l" t="t" r="r" b="b"/>
              <a:pathLst>
                <a:path w="4939308" h="566777">
                  <a:moveTo>
                    <a:pt x="0" y="0"/>
                  </a:moveTo>
                  <a:lnTo>
                    <a:pt x="4939308" y="0"/>
                  </a:lnTo>
                  <a:lnTo>
                    <a:pt x="4939308" y="566777"/>
                  </a:lnTo>
                  <a:lnTo>
                    <a:pt x="0" y="566777"/>
                  </a:lnTo>
                  <a:close/>
                </a:path>
              </a:pathLst>
            </a:custGeom>
            <a:solidFill>
              <a:srgbClr val="EC945A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4939308" cy="6048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Freeform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736903" y="3469397"/>
            <a:ext cx="5119731" cy="6584862"/>
          </a:xfrm>
          <a:custGeom>
            <a:avLst/>
            <a:gdLst/>
            <a:ahLst/>
            <a:cxnLst/>
            <a:rect l="l" t="t" r="r" b="b"/>
            <a:pathLst>
              <a:path w="5119731" h="6584862">
                <a:moveTo>
                  <a:pt x="0" y="0"/>
                </a:moveTo>
                <a:lnTo>
                  <a:pt x="5119731" y="0"/>
                </a:lnTo>
                <a:lnTo>
                  <a:pt x="5119731" y="6584862"/>
                </a:lnTo>
                <a:lnTo>
                  <a:pt x="0" y="658486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829684">
            <a:off x="673012" y="1784642"/>
            <a:ext cx="500372" cy="328578"/>
          </a:xfrm>
          <a:custGeom>
            <a:avLst/>
            <a:gdLst/>
            <a:ahLst/>
            <a:cxnLst/>
            <a:rect l="l" t="t" r="r" b="b"/>
            <a:pathLst>
              <a:path w="500372" h="328578">
                <a:moveTo>
                  <a:pt x="0" y="0"/>
                </a:moveTo>
                <a:lnTo>
                  <a:pt x="500372" y="0"/>
                </a:lnTo>
                <a:lnTo>
                  <a:pt x="500372" y="328577"/>
                </a:lnTo>
                <a:lnTo>
                  <a:pt x="0" y="32857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206164">
            <a:off x="2974821" y="-542814"/>
            <a:ext cx="619349" cy="678010"/>
          </a:xfrm>
          <a:custGeom>
            <a:avLst/>
            <a:gdLst/>
            <a:ahLst/>
            <a:cxnLst/>
            <a:rect l="l" t="t" r="r" b="b"/>
            <a:pathLst>
              <a:path w="619349" h="678010">
                <a:moveTo>
                  <a:pt x="0" y="0"/>
                </a:moveTo>
                <a:lnTo>
                  <a:pt x="619349" y="0"/>
                </a:lnTo>
                <a:lnTo>
                  <a:pt x="619349" y="678010"/>
                </a:lnTo>
                <a:lnTo>
                  <a:pt x="0" y="67801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3" name="Group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3088337" y="1028700"/>
            <a:ext cx="9138085" cy="12908433"/>
            <a:chOff x="0" y="0"/>
            <a:chExt cx="12184114" cy="17211244"/>
          </a:xfrm>
        </p:grpSpPr>
        <p:sp>
          <p:nvSpPr>
            <p:cNvPr id="14" name="Freeform 14"/>
            <p:cNvSpPr/>
            <p:nvPr/>
          </p:nvSpPr>
          <p:spPr>
            <a:xfrm rot="8542992">
              <a:off x="2721459" y="1703612"/>
              <a:ext cx="8071253" cy="7308152"/>
            </a:xfrm>
            <a:custGeom>
              <a:avLst/>
              <a:gdLst/>
              <a:ahLst/>
              <a:cxnLst/>
              <a:rect l="l" t="t" r="r" b="b"/>
              <a:pathLst>
                <a:path w="8071253" h="7308152">
                  <a:moveTo>
                    <a:pt x="0" y="0"/>
                  </a:moveTo>
                  <a:lnTo>
                    <a:pt x="8071253" y="0"/>
                  </a:lnTo>
                  <a:lnTo>
                    <a:pt x="8071253" y="7308152"/>
                  </a:lnTo>
                  <a:lnTo>
                    <a:pt x="0" y="73081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 rot="-6250016">
              <a:off x="489244" y="7983728"/>
              <a:ext cx="8869170" cy="7917750"/>
            </a:xfrm>
            <a:custGeom>
              <a:avLst/>
              <a:gdLst/>
              <a:ahLst/>
              <a:cxnLst/>
              <a:rect l="l" t="t" r="r" b="b"/>
              <a:pathLst>
                <a:path w="8869170" h="7917750">
                  <a:moveTo>
                    <a:pt x="0" y="0"/>
                  </a:moveTo>
                  <a:lnTo>
                    <a:pt x="8869170" y="0"/>
                  </a:lnTo>
                  <a:lnTo>
                    <a:pt x="8869170" y="7917750"/>
                  </a:lnTo>
                  <a:lnTo>
                    <a:pt x="0" y="79177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 rot="573187">
              <a:off x="5607391" y="4108076"/>
              <a:ext cx="1258393" cy="3195919"/>
            </a:xfrm>
            <a:custGeom>
              <a:avLst/>
              <a:gdLst/>
              <a:ahLst/>
              <a:cxnLst/>
              <a:rect l="l" t="t" r="r" b="b"/>
              <a:pathLst>
                <a:path w="1258393" h="3195919">
                  <a:moveTo>
                    <a:pt x="0" y="0"/>
                  </a:moveTo>
                  <a:lnTo>
                    <a:pt x="1258394" y="0"/>
                  </a:lnTo>
                  <a:lnTo>
                    <a:pt x="1258394" y="3195919"/>
                  </a:lnTo>
                  <a:lnTo>
                    <a:pt x="0" y="31959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 rot="-1059463">
              <a:off x="3887363" y="6485890"/>
              <a:ext cx="3222033" cy="4406199"/>
            </a:xfrm>
            <a:custGeom>
              <a:avLst/>
              <a:gdLst/>
              <a:ahLst/>
              <a:cxnLst/>
              <a:rect l="l" t="t" r="r" b="b"/>
              <a:pathLst>
                <a:path w="3222033" h="4406199">
                  <a:moveTo>
                    <a:pt x="0" y="0"/>
                  </a:moveTo>
                  <a:lnTo>
                    <a:pt x="3222033" y="0"/>
                  </a:lnTo>
                  <a:lnTo>
                    <a:pt x="3222033" y="4406198"/>
                  </a:lnTo>
                  <a:lnTo>
                    <a:pt x="0" y="44061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>
            <a:xfrm rot="-912841">
              <a:off x="3867986" y="9447471"/>
              <a:ext cx="2965860" cy="2535811"/>
            </a:xfrm>
            <a:custGeom>
              <a:avLst/>
              <a:gdLst/>
              <a:ahLst/>
              <a:cxnLst/>
              <a:rect l="l" t="t" r="r" b="b"/>
              <a:pathLst>
                <a:path w="2965860" h="2535811">
                  <a:moveTo>
                    <a:pt x="0" y="0"/>
                  </a:moveTo>
                  <a:lnTo>
                    <a:pt x="2965861" y="0"/>
                  </a:lnTo>
                  <a:lnTo>
                    <a:pt x="2965861" y="2535810"/>
                  </a:lnTo>
                  <a:lnTo>
                    <a:pt x="0" y="25358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9"/>
            <p:cNvSpPr/>
            <p:nvPr/>
          </p:nvSpPr>
          <p:spPr>
            <a:xfrm rot="1024981">
              <a:off x="4594783" y="2092670"/>
              <a:ext cx="1092819" cy="1969044"/>
            </a:xfrm>
            <a:custGeom>
              <a:avLst/>
              <a:gdLst/>
              <a:ahLst/>
              <a:cxnLst/>
              <a:rect l="l" t="t" r="r" b="b"/>
              <a:pathLst>
                <a:path w="1092819" h="1969044">
                  <a:moveTo>
                    <a:pt x="0" y="0"/>
                  </a:moveTo>
                  <a:lnTo>
                    <a:pt x="1092819" y="0"/>
                  </a:lnTo>
                  <a:lnTo>
                    <a:pt x="1092819" y="1969043"/>
                  </a:lnTo>
                  <a:lnTo>
                    <a:pt x="0" y="19690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20"/>
            <p:cNvSpPr/>
            <p:nvPr/>
          </p:nvSpPr>
          <p:spPr>
            <a:xfrm rot="2437137">
              <a:off x="3229241" y="2608474"/>
              <a:ext cx="1227480" cy="805533"/>
            </a:xfrm>
            <a:custGeom>
              <a:avLst/>
              <a:gdLst/>
              <a:ahLst/>
              <a:cxnLst/>
              <a:rect l="l" t="t" r="r" b="b"/>
              <a:pathLst>
                <a:path w="1227480" h="805533">
                  <a:moveTo>
                    <a:pt x="0" y="0"/>
                  </a:moveTo>
                  <a:lnTo>
                    <a:pt x="1227480" y="0"/>
                  </a:lnTo>
                  <a:lnTo>
                    <a:pt x="1227480" y="805534"/>
                  </a:lnTo>
                  <a:lnTo>
                    <a:pt x="0" y="8055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1"/>
            <p:cNvSpPr/>
            <p:nvPr/>
          </p:nvSpPr>
          <p:spPr>
            <a:xfrm rot="7376406">
              <a:off x="6084870" y="2080208"/>
              <a:ext cx="1227480" cy="805533"/>
            </a:xfrm>
            <a:custGeom>
              <a:avLst/>
              <a:gdLst/>
              <a:ahLst/>
              <a:cxnLst/>
              <a:rect l="l" t="t" r="r" b="b"/>
              <a:pathLst>
                <a:path w="1227480" h="805533">
                  <a:moveTo>
                    <a:pt x="0" y="0"/>
                  </a:moveTo>
                  <a:lnTo>
                    <a:pt x="1227480" y="0"/>
                  </a:lnTo>
                  <a:lnTo>
                    <a:pt x="1227480" y="805533"/>
                  </a:lnTo>
                  <a:lnTo>
                    <a:pt x="0" y="8055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2"/>
            <p:cNvSpPr/>
            <p:nvPr/>
          </p:nvSpPr>
          <p:spPr>
            <a:xfrm rot="2257638">
              <a:off x="4584861" y="4147823"/>
              <a:ext cx="615308" cy="652847"/>
            </a:xfrm>
            <a:custGeom>
              <a:avLst/>
              <a:gdLst/>
              <a:ahLst/>
              <a:cxnLst/>
              <a:rect l="l" t="t" r="r" b="b"/>
              <a:pathLst>
                <a:path w="615308" h="652847">
                  <a:moveTo>
                    <a:pt x="0" y="0"/>
                  </a:moveTo>
                  <a:lnTo>
                    <a:pt x="615308" y="0"/>
                  </a:lnTo>
                  <a:lnTo>
                    <a:pt x="615308" y="652847"/>
                  </a:lnTo>
                  <a:lnTo>
                    <a:pt x="0" y="6528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3"/>
            <p:cNvSpPr/>
            <p:nvPr/>
          </p:nvSpPr>
          <p:spPr>
            <a:xfrm rot="1137560">
              <a:off x="5776400" y="3217058"/>
              <a:ext cx="583496" cy="565991"/>
            </a:xfrm>
            <a:custGeom>
              <a:avLst/>
              <a:gdLst/>
              <a:ahLst/>
              <a:cxnLst/>
              <a:rect l="l" t="t" r="r" b="b"/>
              <a:pathLst>
                <a:path w="583496" h="565991">
                  <a:moveTo>
                    <a:pt x="0" y="0"/>
                  </a:moveTo>
                  <a:lnTo>
                    <a:pt x="583496" y="0"/>
                  </a:lnTo>
                  <a:lnTo>
                    <a:pt x="583496" y="565991"/>
                  </a:lnTo>
                  <a:lnTo>
                    <a:pt x="0" y="5659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4"/>
            <p:cNvSpPr/>
            <p:nvPr/>
          </p:nvSpPr>
          <p:spPr>
            <a:xfrm rot="5102942">
              <a:off x="4939199" y="5141992"/>
              <a:ext cx="583496" cy="565991"/>
            </a:xfrm>
            <a:custGeom>
              <a:avLst/>
              <a:gdLst/>
              <a:ahLst/>
              <a:cxnLst/>
              <a:rect l="l" t="t" r="r" b="b"/>
              <a:pathLst>
                <a:path w="583496" h="565991">
                  <a:moveTo>
                    <a:pt x="0" y="0"/>
                  </a:moveTo>
                  <a:lnTo>
                    <a:pt x="583496" y="0"/>
                  </a:lnTo>
                  <a:lnTo>
                    <a:pt x="583496" y="565991"/>
                  </a:lnTo>
                  <a:lnTo>
                    <a:pt x="0" y="5659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5"/>
            <p:cNvSpPr/>
            <p:nvPr/>
          </p:nvSpPr>
          <p:spPr>
            <a:xfrm rot="-10187954">
              <a:off x="5377190" y="4023308"/>
              <a:ext cx="583496" cy="565991"/>
            </a:xfrm>
            <a:custGeom>
              <a:avLst/>
              <a:gdLst/>
              <a:ahLst/>
              <a:cxnLst/>
              <a:rect l="l" t="t" r="r" b="b"/>
              <a:pathLst>
                <a:path w="583496" h="565991">
                  <a:moveTo>
                    <a:pt x="0" y="0"/>
                  </a:moveTo>
                  <a:lnTo>
                    <a:pt x="583496" y="0"/>
                  </a:lnTo>
                  <a:lnTo>
                    <a:pt x="583496" y="565991"/>
                  </a:lnTo>
                  <a:lnTo>
                    <a:pt x="0" y="5659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6" name="TextBox 26"/>
          <p:cNvSpPr txBox="1">
            <a:spLocks noGrp="1"/>
          </p:cNvSpPr>
          <p:nvPr>
            <p:ph type="title" idx="4294967295"/>
          </p:nvPr>
        </p:nvSpPr>
        <p:spPr>
          <a:xfrm>
            <a:off x="4475633" y="1143000"/>
            <a:ext cx="13514294" cy="172148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69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  <a:rtl/>
              </a:rPr>
              <a:t>ماذا نفعل بمجرد أن نتلقى طلبًا؟</a:t>
            </a:r>
          </a:p>
          <a:p>
            <a:pPr marL="0" marR="0" lvl="0" indent="0" algn="l" defTabSz="914400" rtl="0" eaLnBrk="1" fontAlgn="auto" latinLnBrk="0" hangingPunct="1">
              <a:lnSpc>
                <a:spcPts val="669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EG" sz="6499" b="0" i="0" u="none" strike="noStrike" kern="1200" cap="none" spc="0" normalizeH="0" baseline="0" noProof="0" dirty="0">
              <a:ln>
                <a:noFill/>
              </a:ln>
              <a:solidFill>
                <a:srgbClr val="68902B"/>
              </a:solidFill>
              <a:effectLst/>
              <a:uLnTx/>
              <a:uFillTx/>
              <a:latin typeface="Fredoka"/>
              <a:ea typeface="Fredoka"/>
              <a:cs typeface="Fredoka"/>
              <a:sym typeface="Fredoka"/>
              <a:rtl/>
            </a:endParaRPr>
          </a:p>
        </p:txBody>
      </p:sp>
      <p:sp>
        <p:nvSpPr>
          <p:cNvPr id="27" name="TextBox 27"/>
          <p:cNvSpPr txBox="1"/>
          <p:nvPr/>
        </p:nvSpPr>
        <p:spPr>
          <a:xfrm>
            <a:off x="4253796" y="2795611"/>
            <a:ext cx="10745795" cy="30861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1">
              <a:lnSpc>
                <a:spcPts val="6089"/>
              </a:lnSpc>
            </a:pPr>
            <a:r>
              <a:rPr lang="ar-EG" sz="41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  <a:rtl/>
              </a:rPr>
              <a:t> </a:t>
            </a:r>
            <a:r>
              <a:rPr lang="en-US" sz="41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1</a:t>
            </a:r>
            <a:r>
              <a:rPr lang="ar-EG" sz="41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  <a:rtl/>
              </a:rPr>
              <a:t> سيحدد منسق الوصول اللغوي التابع لوزارة الموارد الزراعية في ماساتشوستس ما إذا كان بإمكاننا طلب الخدمات من أحد الموردين لدينا بموجب عقد على مستوى الولاية. 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795</Words>
  <Application>Microsoft Office PowerPoint</Application>
  <PresentationFormat>Custom</PresentationFormat>
  <Paragraphs>109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Poppins Italics</vt:lpstr>
      <vt:lpstr>Poppins</vt:lpstr>
      <vt:lpstr>Arial</vt:lpstr>
      <vt:lpstr>Poppins Bold</vt:lpstr>
      <vt:lpstr>Calibri</vt:lpstr>
      <vt:lpstr>Fredoka</vt:lpstr>
      <vt:lpstr>Office Theme</vt:lpstr>
      <vt:lpstr>الوصول إلى اللغة</vt:lpstr>
      <vt:lpstr>ما هي العدالة البيئية بالنسبة MDAR "لوزارة الموارد الزراعية في ماساتشوستس" ؟ </vt:lpstr>
      <vt:lpstr>من يمكنني الاتصال به للحصول على الخدمات اللغوية؟</vt:lpstr>
      <vt:lpstr>أين نحن الآن من الخدمات؟</vt:lpstr>
      <vt:lpstr>كيف أطلب خدمة لغوية؟</vt:lpstr>
      <vt:lpstr>الخيار الثانى: الاتصال بأي موظف في  “MDAR"وزارة الموارد الزراعية في ماساتشوستس</vt:lpstr>
      <vt:lpstr>الخيار الثالث: للندوات عبر الإنترنت أو الأحداث التي تتطلب التسجيل عبر الإنترنت...</vt:lpstr>
      <vt:lpstr>تذكير: يمكن ترجمة جميع صفحات Mass.Gov "وزارات ماساتشوستس" تلقائيًا</vt:lpstr>
      <vt:lpstr>ماذا نفعل بمجرد أن نتلقى طلبًا؟ </vt:lpstr>
      <vt:lpstr>2. سيعمل منسق الوصول اللغوي التابع لوزارة الموارد الزراعية في ماساتشوستس على تأمين خدمة اللغات في الوقت المناسب.</vt:lpstr>
      <vt:lpstr>هل جميع الخدمات اللغوية حسب الطلب؟</vt:lpstr>
      <vt:lpstr>وتشمل هذه الوثائق الحيوية ما يلي.... </vt:lpstr>
      <vt:lpstr>“I Speak” "أنا أتحدث" - معلومات عن الخدمات اللغوية</vt:lpstr>
      <vt:lpstr>موارد صندوق ماساتشوستس للحيوانات - يدعم الحيوانات في ولاية ماساتشوستس بما في ذلك ايصالات التعقيم/ الخصى. </vt:lpstr>
      <vt:lpstr>موارد البعوض - كن على اطلاع بالتدابير التي يجب اتخاذها لحماية نفسك من البعوض </vt:lpstr>
      <vt:lpstr>يمكنك الاطلاع على القائمة الكاملة للمواد المترجمة من وزارة الموارد الزراعية في ولاية ماساتشوستس على صفحة الويب هذه: </vt:lpstr>
      <vt:lpstr>كيف تتم محاسبة وزارة الموارد الزراعية في ولاية ماساتشوستس؟</vt:lpstr>
      <vt:lpstr>تتضمن خطة الوصول إلى اللغة هذه ما يلي:</vt:lpstr>
      <vt:lpstr>كيف يتم تدريب الموظفين؟</vt:lpstr>
      <vt:lpstr>أكمل موظفو وزارة الموارد الزراعية في ماساتشوستس أيضًا دورة اللغة الإسبانية الممولة من وزارة الموارد الزراعية في ماساتشوستس جنبًا إلى جنب مع مديري سوق المزارعين! </vt:lpstr>
      <vt:lpstr>كيف يمكنني طلب خدمات إمكانية الوصول؟ </vt:lpstr>
      <vt:lpstr>هل توجد أسئلة؟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Arabic - Lang Access External Webinar</dc:title>
  <cp:lastModifiedBy>Palmer, Olivia (AGR)</cp:lastModifiedBy>
  <cp:revision>2</cp:revision>
  <dcterms:created xsi:type="dcterms:W3CDTF">2006-08-16T00:00:00Z</dcterms:created>
  <dcterms:modified xsi:type="dcterms:W3CDTF">2025-07-23T15:39:37Z</dcterms:modified>
  <dc:identifier>DAGtJ3zCwJ0</dc:identifier>
</cp:coreProperties>
</file>