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56126" y="3485175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ASÉSU A LINGUA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622079" y="4998542"/>
            <a:ext cx="10750107" cy="2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Dipartamentu di Rikursus Agríkulas di Massachusetts (“MDAR”)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619453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LAC di MDAR ta ben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trabadja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garanti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sirvisu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di lingua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ténpu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sértu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411516"/>
            <a:ext cx="12795313" cy="47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Pur favor, lenbra ma...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Sirvisus di traduson podi dura di 5 a 7 dia útil pa kenha ki pidi, resebe-l.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Un intérpriti pa tilifoni podi ranjadu dentu di 1 a 2 dia útil.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Un intérpriti prizensial podi leba ti 14 dia pa ser garantidu.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13083" y="7483962"/>
            <a:ext cx="10151988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...pur favor, fazi bu pididu di servisu di lingua más sédu pusivel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3751334" y="684787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Tudu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Sirvisu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Lingua Ten Ki Ser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Fétu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Através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Pididu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36958" y="1792424"/>
            <a:ext cx="2909689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Nau!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554136" y="2853220"/>
            <a:ext cx="12795313" cy="339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Nu sta inpenhadu a dá konstituintis ki ka ta fala Ingles </a:t>
            </a:r>
            <a:r>
              <a:rPr lang="en-US" sz="36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asésu a dukumentus inportantis pa intendi prugrams y sirvisus di MDAR</a:t>
            </a: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djuntu ku konstituintis ki ta fala Ingles.</a:t>
            </a:r>
          </a:p>
          <a:p>
            <a:pPr algn="l">
              <a:lnSpc>
                <a:spcPts val="5364"/>
              </a:lnSpc>
            </a:pPr>
            <a:endParaRPr lang="en-US" sz="36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677743"/>
            <a:chOff x="0" y="0"/>
            <a:chExt cx="2644700" cy="70524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705249"/>
            </a:xfrm>
            <a:custGeom>
              <a:avLst/>
              <a:gdLst/>
              <a:ahLst/>
              <a:cxnLst/>
              <a:rect l="l" t="t" r="r" b="b"/>
              <a:pathLst>
                <a:path w="2644700" h="705249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61303"/>
                  </a:lnTo>
                  <a:cubicBezTo>
                    <a:pt x="2644700" y="672958"/>
                    <a:pt x="2640070" y="684136"/>
                    <a:pt x="2631829" y="692378"/>
                  </a:cubicBezTo>
                  <a:cubicBezTo>
                    <a:pt x="2623587" y="700619"/>
                    <a:pt x="2612410" y="705249"/>
                    <a:pt x="2600754" y="705249"/>
                  </a:cubicBezTo>
                  <a:lnTo>
                    <a:pt x="43946" y="705249"/>
                  </a:lnTo>
                  <a:cubicBezTo>
                    <a:pt x="32291" y="705249"/>
                    <a:pt x="21113" y="700619"/>
                    <a:pt x="12872" y="692378"/>
                  </a:cubicBezTo>
                  <a:cubicBezTo>
                    <a:pt x="4630" y="684136"/>
                    <a:pt x="0" y="672958"/>
                    <a:pt x="0" y="661303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623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Kes Dukumentus Inportantis li sta disponivel na pájina di MDAR mas tanbé na inprimidu na kes 10 prinsipal lingua ki ta faladu na Massachusetts (MA).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233766" y="666632"/>
            <a:ext cx="14713540" cy="9747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Kes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dukumentus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inportantis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li ta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inklui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79824" y="1508009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Nos Livrinhu di Prugrama y Servisus + Folétu 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584006" y="240391"/>
            <a:ext cx="11821908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“N ta Fala” (I Speak )-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Informason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Sobri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Sirvisus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di Lingua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4625584" y="103945"/>
            <a:ext cx="13005092" cy="30861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Rikursus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di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Fundu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Animal di Massachusetts -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djuda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animal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inkluindu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kupóns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isterilizason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neutralizason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99917" y="1191562"/>
            <a:ext cx="14484072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Rikursus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Muskitu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-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Fika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informadu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sobri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mididas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ki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ten ki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toma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pa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protéji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kontra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muskitu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 y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mutu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más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75633" y="2587272"/>
            <a:ext cx="10758707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Bu podi odja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lista konplétu di material di MDAR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traduzidu na es pájina: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2808857"/>
            <a:chOff x="0" y="0"/>
            <a:chExt cx="2757095" cy="7397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739781"/>
            </a:xfrm>
            <a:custGeom>
              <a:avLst/>
              <a:gdLst/>
              <a:ahLst/>
              <a:cxnLst/>
              <a:rect l="l" t="t" r="r" b="b"/>
              <a:pathLst>
                <a:path w="2757095" h="739781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697627"/>
                  </a:lnTo>
                  <a:cubicBezTo>
                    <a:pt x="2757095" y="708807"/>
                    <a:pt x="2752654" y="719529"/>
                    <a:pt x="2744749" y="727435"/>
                  </a:cubicBezTo>
                  <a:cubicBezTo>
                    <a:pt x="2736843" y="735340"/>
                    <a:pt x="2726121" y="739781"/>
                    <a:pt x="2714941" y="739781"/>
                  </a:cubicBezTo>
                  <a:lnTo>
                    <a:pt x="42155" y="739781"/>
                  </a:lnTo>
                  <a:cubicBezTo>
                    <a:pt x="30975" y="739781"/>
                    <a:pt x="20252" y="735340"/>
                    <a:pt x="12347" y="727435"/>
                  </a:cubicBezTo>
                  <a:cubicBezTo>
                    <a:pt x="4441" y="719529"/>
                    <a:pt x="0" y="708807"/>
                    <a:pt x="0" y="697627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806456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Orden Izekutivu #615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pa aumenta asésu a lingua na tudu ajénsias a nivel di stadu ta iziji ki nu poi un </a:t>
              </a: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Planu di Asésu a Lingua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na Gabinéti di Asésu y Opurtunidadi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4393602" y="613159"/>
            <a:ext cx="1505798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Modi ki MDAR Podi Ser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Risponsabilizadu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04534" y="5324475"/>
            <a:ext cx="7669755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Komu risposta, MDAR kria es Planu di Asésu a Lingua:</a:t>
            </a:r>
          </a:p>
          <a:p>
            <a:pPr algn="l">
              <a:lnSpc>
                <a:spcPts val="5654"/>
              </a:lnSpc>
            </a:pPr>
            <a:endParaRPr lang="en-US" sz="3899" i="1">
              <a:solidFill>
                <a:srgbClr val="712917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Planu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di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Asésu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a Lingua ta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inklui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Para alén di informasons partiliadu sobri prusésu di traduson/interpretason….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70041" y="3989837"/>
            <a:ext cx="13788041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Protokólu di Trenamentu du Pisual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Kontrolu Frikuenti y Atualizason na Kada 2 Anu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Nos konprimisu na Kontrata Funsionarius ki Ta Fala Txeu Lingua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176971" y="1075172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Modi ki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Pisual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ta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Trenadu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Ti gósi, dja nu fazi....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3057549"/>
            <a:ext cx="11194462" cy="501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Formason Individualizadu Sobri Asésu a Lingua pa Divizon spesífiku di MDAR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(Izénplu: Divizon di Saudi Animal di MDAR)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2 formason sobri EJ y protokólu di Asésu a Lingua pa tudu Dipartamentu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Aprizentason gravadu di formason pa pisual ki ka konsigi sisti di forma prizensial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691551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151460" y="756687"/>
            <a:ext cx="14504613" cy="34169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Kuzé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ki é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Justisa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Anbental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Dipartamentu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Rikursus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Agríkulas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Massachusetts (MDAR)? 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648780" y="3523982"/>
            <a:ext cx="12927548" cy="386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Justisa Anbental (EJ) é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igualdadi na proteson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envolvimentu signifikativu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di tudu algen na asuntus rilasionadu ku dizenvolvimentu, inplimentason y aplikason di leis, regulamentus y pulítikas anbental, y distribuison di benefisius anbental di forma igual. </a:t>
            </a:r>
          </a:p>
          <a:p>
            <a:pPr algn="l">
              <a:lnSpc>
                <a:spcPts val="4325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9310" y="7117651"/>
            <a:ext cx="858920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envolvimentu signifikativu ta inklui </a:t>
            </a:r>
            <a:r>
              <a:rPr lang="en-US" sz="41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Asésu a Lingua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1265004"/>
            <a:ext cx="12684454" cy="22606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Alguns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Funsionarius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di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tanbé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finda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Kursu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di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Spanhol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finansiadu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 MDAR,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djuntu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ku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Jestoris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di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Merkadu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Agríkula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211879" y="4492290"/>
            <a:ext cx="7101159" cy="311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Djobi kes pinus li prósimu bés ki bu bai Merkadu di Agrikultor selesionadu pa bu podi atxa un menbru di ekipa di merkadu ki dja finda kursu pa inisianti.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778892" y="335279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Modi Ki N ta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Pidi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Sirvisu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Asesibilidadi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75633" y="2057733"/>
            <a:ext cx="11158743" cy="715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Kordenador di Asésu a Lingua di MDAR: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Kordenador di Asesibilidadi di Asuntus di Inerjia y Anbenti (EEA):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Purguntas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50" name="TextBox 50"/>
          <p:cNvSpPr txBox="1">
            <a:spLocks/>
          </p:cNvSpPr>
          <p:nvPr/>
        </p:nvSpPr>
        <p:spPr>
          <a:xfrm>
            <a:off x="3768946" y="5366313"/>
            <a:ext cx="10750107" cy="14003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0" i="0" u="sng" strike="noStrike" kern="1200" cap="none" spc="0" normalizeH="0" baseline="0" noProof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marL="0" marR="0" lvl="0" indent="0" algn="ctr" defTabSz="914400" rtl="0" eaLnBrk="1" fontAlgn="auto" latinLnBrk="0" hangingPunct="1">
              <a:lnSpc>
                <a:spcPts val="54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0" i="0" u="sng" strike="noStrike" kern="1200" cap="none" spc="0" normalizeH="0" baseline="0" noProof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857-278-4908</a:t>
            </a:r>
            <a:endParaRPr kumimoji="0" lang="en-US" sz="5299" b="0" i="0" u="sng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867810"/>
            <a:ext cx="134653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Kenha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ki 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podi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kontákita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Sirvisus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Lingua?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ten un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Kordenador di Asésu a Lingua (LAC)...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Kordenador Intérnu di EJ: 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24093" y="5353559"/>
            <a:ext cx="12639814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...Tanbé bu podi kontakita Ekipa di EJ di MDAR: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53109" y="6110987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Diretor di Alimentason + Igualdadi Klimátiku: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153109" y="7411340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Kordenador di Istenson di EJ: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Undi Ki Nu Sta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Gósi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1161289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Protokólu di Traduson/Interpretason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Trenamentu di Pisual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Material pré-traduson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Kursu di Spanhol na Merkadu di Agrikultoris di MDAR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Sirvisus di Asesibilidadi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Modi Ki 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podi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Pidi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Un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Sirvisu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Lingua?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840275"/>
            <a:ext cx="7659845" cy="172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Opison 1: Prinxi nos Formulariu Online</a:t>
            </a:r>
          </a:p>
        </p:txBody>
      </p:sp>
      <p:sp>
        <p:nvSpPr>
          <p:cNvPr id="38" name="Freeform 38" descr="Prinxi nos Formulariu Online"/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38694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207418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Opison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Kontákita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Kualker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Ménbru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Ekipa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MDAR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E-mail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Tilifoni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Pesualmenti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Ets.!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0838" y="3140165"/>
            <a:ext cx="10154589" cy="540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Sertifika ma dja bu poi...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Lingua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Ki Bu Mesti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Dukumentu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Ki Bu Mesti Pa Ser Traduzidu Ó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Iventu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Ki</a:t>
            </a:r>
            <a:r>
              <a:rPr lang="en-US" sz="4199" u="none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Bu Sta Mesti Sirvisus Di Interpretason Pa Bu Podi Partisipa.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Bu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Kontákitu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214505" y="1002033"/>
            <a:ext cx="1365698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Opison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3: Pa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konfirénsia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ó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iventus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ki ten ki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fazi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inskrison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online...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1678" y="3063842"/>
            <a:ext cx="10350168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Poi bu pididu di lingua na bu formulariu di inskrison!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383299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Lenbréti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: Tudu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Pájinas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Podi Ser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Traduzidu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Forma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Automátiku</a:t>
            </a: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745006" y="726264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Kuzé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Ki Nu Ta Fazi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Óras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Ki Nu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Resebi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Un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Pididu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LAC di MDAR ta ben disidi si nu podi djobi sirvisus na un di nos kolaborador ki ten kontratu ki ta dá pa stadu intéru.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830</Words>
  <Application>Microsoft Office PowerPoint</Application>
  <PresentationFormat>Custom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Poppins Bold</vt:lpstr>
      <vt:lpstr>Fredoka</vt:lpstr>
      <vt:lpstr>Poppins</vt:lpstr>
      <vt:lpstr>Poppins Italics</vt:lpstr>
      <vt:lpstr>Arial</vt:lpstr>
      <vt:lpstr>Calibri</vt:lpstr>
      <vt:lpstr>Office Theme</vt:lpstr>
      <vt:lpstr>ASÉSU A LINGUA</vt:lpstr>
      <vt:lpstr>Kuzé ki é Justisa Anbental pa Dipartamentu di Rikursus Agríkulas di Massachusetts (MDAR)?  </vt:lpstr>
      <vt:lpstr>Kenha ki N podi kontákita pa Sirvisus di Lingua?</vt:lpstr>
      <vt:lpstr>Undi Ki Nu Sta Gósi?</vt:lpstr>
      <vt:lpstr>Modi Ki N podi Pidi Un Sirvisu Di Lingua?</vt:lpstr>
      <vt:lpstr>Opison 2: Kontákita Kualker Ménbru di Ekipa di MDAR </vt:lpstr>
      <vt:lpstr>Opison 3: Pa konfirénsia ó iventus ki ten ki fazi inskrison online...</vt:lpstr>
      <vt:lpstr>Lenbréti: Tudu Pájinas di Mass.Gov Podi Ser Traduzidu di Forma Automátiku</vt:lpstr>
      <vt:lpstr>Kuzé Ki Nu Ta Fazi Óras Ki Nu Resebi Un Pididu?</vt:lpstr>
      <vt:lpstr>2. LAC di MDAR ta ben trabadja pa garanti sirvisu di lingua na ténpu sértu.</vt:lpstr>
      <vt:lpstr>Tudu Sirvisu di Lingua Ten Ki Ser Fétu Através di Pididu?</vt:lpstr>
      <vt:lpstr>Kes dukumentus inportantis li ta inklui....</vt:lpstr>
      <vt:lpstr>“N ta Fala” (I Speak )- Informason Sobri Sirvisus di Lingua </vt:lpstr>
      <vt:lpstr>Rikursus di Fundu Animal di Massachusetts - Ta djuda animal na MA inkluindu kupóns di isterilizason/neutralizason. </vt:lpstr>
      <vt:lpstr>Rikursus pa Muskitu - Fika informadu sobri mididas ki bu ten ki toma pa bu protéji kontra muskitu </vt:lpstr>
      <vt:lpstr>... y mutu más!</vt:lpstr>
      <vt:lpstr>Modi ki MDAR Podi Ser Risponsabilizadu?</vt:lpstr>
      <vt:lpstr>Es Planu di Asésu a Lingua ta inklui:</vt:lpstr>
      <vt:lpstr>Modi ki Pisual ta Trenadu?</vt:lpstr>
      <vt:lpstr>Alguns Funsionarius di MDAR tanbé finda Kursu di Spanhol finansiadu pa MDAR, djuntu ku Jestoris di Merkadu Agríkula!</vt:lpstr>
      <vt:lpstr>Modi Ki N ta Pidi Sirvisu di Asesibilidadi?</vt:lpstr>
      <vt:lpstr>Purguntas?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CVC - Lang Access External Webinar</dc:title>
  <dc:creator>Palmer, Olivia (AGR)</dc:creator>
  <cp:lastModifiedBy>Palmer, Olivia (AGR)</cp:lastModifiedBy>
  <cp:revision>2</cp:revision>
  <dcterms:created xsi:type="dcterms:W3CDTF">2006-08-16T00:00:00Z</dcterms:created>
  <dcterms:modified xsi:type="dcterms:W3CDTF">2025-07-14T17:08:50Z</dcterms:modified>
  <dc:identifier>DAGsmu4BR30</dc:identifier>
</cp:coreProperties>
</file>