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Bold Italics" panose="020B0604020202020204" charset="0"/>
      <p:regular r:id="rId27"/>
    </p:embeddedFont>
    <p:embeddedFont>
      <p:font typeface="Poppins Italics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208" y="1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AKSÈ LANG</a:t>
            </a: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Depatman Resous Agrikòl Massachusetts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230290"/>
            <a:ext cx="13662416" cy="231457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Koòdonatè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Aksè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Lang (LAC) MDAR la ap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travay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pou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asire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sèvis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lang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lan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disponib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nan yon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fason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apwopriye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474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b="1" i="1">
                <a:solidFill>
                  <a:srgbClr val="71291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Tanpri sonje…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Sèvis tradiksyon yo ka pran 5-7 jou ouvrab pou yo retounen bay moun ki mande li.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Ou ka fè aranjman pou yon entèprèt pa telefòn nan 1-2 jou ouvrab.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Yon entèprèt an pèsòn ka pran jiska 14 jou pou jwenn disponiblite li.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7408966"/>
            <a:ext cx="932689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…Tanpri voye demann sèvis lang ou pi vit posib!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Èske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tout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sèvis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lang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yo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fèt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sou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demann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409973" y="1875733"/>
            <a:ext cx="3080550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Non!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034943"/>
            <a:ext cx="12795313" cy="2720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Nou pran angajman pou bay moun ki pa pale anglè aksè ak dokiman esansyèl pou yo ka konprann pwogram ak sèvis MDAR yo, menm jan ak moun ki pale anglè.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677743"/>
            <a:chOff x="0" y="0"/>
            <a:chExt cx="2644700" cy="70524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705249"/>
            </a:xfrm>
            <a:custGeom>
              <a:avLst/>
              <a:gdLst/>
              <a:ahLst/>
              <a:cxnLst/>
              <a:rect l="l" t="t" r="r" b="b"/>
              <a:pathLst>
                <a:path w="2644700" h="705249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61303"/>
                  </a:lnTo>
                  <a:cubicBezTo>
                    <a:pt x="2644700" y="672958"/>
                    <a:pt x="2640070" y="684136"/>
                    <a:pt x="2631829" y="692378"/>
                  </a:cubicBezTo>
                  <a:cubicBezTo>
                    <a:pt x="2623587" y="700619"/>
                    <a:pt x="2612410" y="705249"/>
                    <a:pt x="2600754" y="705249"/>
                  </a:cubicBezTo>
                  <a:lnTo>
                    <a:pt x="43946" y="705249"/>
                  </a:lnTo>
                  <a:cubicBezTo>
                    <a:pt x="32291" y="705249"/>
                    <a:pt x="21113" y="700619"/>
                    <a:pt x="12872" y="692378"/>
                  </a:cubicBezTo>
                  <a:cubicBezTo>
                    <a:pt x="4630" y="684136"/>
                    <a:pt x="0" y="672958"/>
                    <a:pt x="0" y="661303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62399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Dokiman esansyèl sa yo disponib:</a:t>
              </a:r>
            </a:p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Sou sit entènèt MDAR</a:t>
              </a:r>
            </a:p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An vèsyon enprime nan 10 lang ki pi pale nan Massachusetts.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Dokiman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esansyèl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sa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yo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enkli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Liv gid sou Pwogram ak Sèvis nou yo + Depliyan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330962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"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Mwen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Pale" –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Enfòmasyon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sou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sèvis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lang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953274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Resous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Fon Animal Massachusetts –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Bay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sipò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pou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bèt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nan MA,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enkli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bon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pou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esterilizasyon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/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kastrasyon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Resous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sou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Moustik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Rete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enfòme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sou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mezi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pou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pwoteje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tèt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ou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kont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moustik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…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ak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anpil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lòt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ankò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1075870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Ou ka wè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yon lis konplè tout materyèl tradui MDAR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yo sou paj entènèt sa a: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808857"/>
            <a:chOff x="0" y="0"/>
            <a:chExt cx="2757095" cy="7397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739781"/>
            </a:xfrm>
            <a:custGeom>
              <a:avLst/>
              <a:gdLst/>
              <a:ahLst/>
              <a:cxnLst/>
              <a:rect l="l" t="t" r="r" b="b"/>
              <a:pathLst>
                <a:path w="2757095" h="739781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97627"/>
                  </a:lnTo>
                  <a:cubicBezTo>
                    <a:pt x="2757095" y="708807"/>
                    <a:pt x="2752654" y="719529"/>
                    <a:pt x="2744749" y="727435"/>
                  </a:cubicBezTo>
                  <a:cubicBezTo>
                    <a:pt x="2736843" y="735340"/>
                    <a:pt x="2726121" y="739781"/>
                    <a:pt x="2714941" y="739781"/>
                  </a:cubicBezTo>
                  <a:lnTo>
                    <a:pt x="42155" y="739781"/>
                  </a:lnTo>
                  <a:cubicBezTo>
                    <a:pt x="30975" y="739781"/>
                    <a:pt x="20252" y="735340"/>
                    <a:pt x="12347" y="727435"/>
                  </a:cubicBezTo>
                  <a:cubicBezTo>
                    <a:pt x="4441" y="719529"/>
                    <a:pt x="0" y="708807"/>
                    <a:pt x="0" y="697627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806456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Dekrè Egzekitif #615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, ki mande ogmante aksè nan lang atravè ajans leta yo, egzije nou soumèt yon </a:t>
              </a: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Plan Aksè Lang</a:t>
              </a:r>
              <a:r>
                <a:rPr lang="en-US" sz="3499" spc="34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 bay Biwo Aksè ak Opòtinite.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2232748" y="1143000"/>
            <a:ext cx="14520487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jan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kenbe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tèt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responsab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7669755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Kòm repons, MDAR te devlope plan aksè lang sa a:</a:t>
            </a: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Plan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Aksè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Lang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sa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enkli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Anplis enfòmasyon sou pwosesis tradiksyon/entèpretasyon…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Pwotokòl Fòmasyon Anplwaye yo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Siveyans regilye ak mizajou chak 2 ane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Angajman nou pou rekrite anplwaye ki pale plizyè lang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4176971" y="603129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Kijan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anplwaye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yo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resevwa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fòmasyon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249980" y="2269246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Jiskaprezan, nou te fè....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057549"/>
            <a:ext cx="11420685" cy="572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·Fòmasyon Endividyèl Aksè Lang pou divizyon espesifik MDAR yo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(Egzanp: Divizyon Sante Animal MDAR)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·2 fòmasyon atravè Depatman an sou Jistis Anviwònmantal (EJ) ak pwotokòl Aksè Lang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Fòmasyon anrejistre yo distribye bay anplwaye ki pa t kapab patisipe an pèsòn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7305342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6"/>
                </a:lnTo>
                <a:lnTo>
                  <a:pt x="0" y="9420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Kisa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Jistis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Anviwònmantal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vle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di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96724"/>
            <a:ext cx="11612899" cy="4405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Jistis Anviwònmantal (EJ) se garanti tout moun jwenn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menm nivo pwoteksyon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epi yo gen yon patisipasyon reyèl nan devlopman, aplikasyon, ak ranfòsman lwa, règleman, ak direktiv anviwònmantal yo. Li asire tou tout moun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benefisye resous anviwònmantal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yo nan yon fason ekitab.</a:t>
            </a:r>
          </a:p>
          <a:p>
            <a:pPr algn="l">
              <a:lnSpc>
                <a:spcPts val="4325"/>
              </a:lnSpc>
            </a:pPr>
            <a:endParaRPr lang="en-US" sz="41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7601122" y="7730826"/>
            <a:ext cx="8054952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Patisipasyon reyèl enkli aksè nan lang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Anplwaye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chwazi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yo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konplete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tou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yon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kou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lang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panyòl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ki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finanse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pa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ansanm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ak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Manadjè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Mache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Fèmye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yo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311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Chèche broch sa yo pwochen fwa ou ale nan mache fèmye yo chwazi pou jwenn yon anplwaye mache ki te konplete kou debaz sa a.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Kijan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mwen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sèvis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aksè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99959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Koòdonatè Aksè Lang MDAR a: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Koòdonatè Aksè EEA a: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Kesyon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62567" y="962007"/>
            <a:ext cx="12773009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Kilès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mwen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kontakte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pou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sèvis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lang?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gen yon </a:t>
            </a: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Koòdonatè Aksè Lang (LAC)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 ki deziyen pou sipò sou sèvis lang…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Koòdonatè Entèn EJ: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2275" y="5353559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...Ou ka tou kontakte Ekip EJ MDAR la: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505309" y="6139562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Direktè Alimantasyon + Ekite Klimatik: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505309" y="7439915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Koòdonatè Sensibilizasyon EJ: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nou ye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kounye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a?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Pwotokòl Tradiksyon/Entèpretasyon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Fòmasyon Anplwaye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Materyèl ki deja tradui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Kour Lang Panyòl pou Mache Fèmye MDAR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Sèvis Aksè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Kijan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mwen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yon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sèvis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lang?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791209" y="2821225"/>
            <a:ext cx="7659845" cy="153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57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Opsyon 1: Ranpli fòm sou entènèt nou an.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1375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Opsyon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2: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Kontakte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nenpòt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manm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pèsonèl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pa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Imèl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Telefòn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An pèsòn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Elatriye!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140165"/>
            <a:ext cx="10154589" cy="4629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Asire ou enkli...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Lang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ou bezwen an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Dokiman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ou bezwen tradui a OSWA evènman ou bezwen sèvis entèpretasyon pou li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Enfòmasyon kontak </a:t>
            </a: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5143500"/>
            <a:ext cx="7890881" cy="4732202"/>
          </a:xfrm>
          <a:custGeom>
            <a:avLst/>
            <a:gdLst/>
            <a:ahLst/>
            <a:cxnLst/>
            <a:rect l="l" t="t" r="r" b="b"/>
            <a:pathLst>
              <a:path w="7890881" h="4732202">
                <a:moveTo>
                  <a:pt x="0" y="0"/>
                </a:moveTo>
                <a:lnTo>
                  <a:pt x="7890881" y="0"/>
                </a:lnTo>
                <a:lnTo>
                  <a:pt x="7890881" y="4732202"/>
                </a:lnTo>
                <a:lnTo>
                  <a:pt x="0" y="473220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214505" y="1002033"/>
            <a:ext cx="13656985" cy="34169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Opsyon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3: Pou webinars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oswa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evènman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ki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mande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enskripsyon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sou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entènèt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711678" y="3612897"/>
            <a:ext cx="10350168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Mete demann lang ou sou fòm enskripsyon ou!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Rapèl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: Tout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paj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ka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tradui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otomatikman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</a:t>
            </a: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745006" y="1207478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Kisa nou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fè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apre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nou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resevwa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yon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demann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Koòdonatè Aksè Lang (LAC) MDAR la ap detèmine si nou ka chèche sèvis nan men youn nan founisè nou yo ki gen kontra sou tout eta 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773</Words>
  <Application>Microsoft Office PowerPoint</Application>
  <PresentationFormat>Custom</PresentationFormat>
  <Paragraphs>82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Poppins Bold</vt:lpstr>
      <vt:lpstr>Arial</vt:lpstr>
      <vt:lpstr>Poppins</vt:lpstr>
      <vt:lpstr>Poppins Italics</vt:lpstr>
      <vt:lpstr>Fredoka</vt:lpstr>
      <vt:lpstr>Calibri</vt:lpstr>
      <vt:lpstr>Poppins Bold Italics</vt:lpstr>
      <vt:lpstr>Office Theme</vt:lpstr>
      <vt:lpstr>AKSÈ LANG</vt:lpstr>
      <vt:lpstr>Kisa Jistis Anviwònmantal vle di pou MDAR?</vt:lpstr>
      <vt:lpstr>Kilès mwen ka kontakte pou sèvis lang? </vt:lpstr>
      <vt:lpstr>Ki kote nou ye kounye a?</vt:lpstr>
      <vt:lpstr>Kijan mwen ka mande yon sèvis lang?</vt:lpstr>
      <vt:lpstr>Opsyon 2: Kontakte nenpòt manm pèsonèl MDAR pa</vt:lpstr>
      <vt:lpstr>Opsyon 3: Pou webinars oswa evènman ki mande enskripsyon sou entènèt… </vt:lpstr>
      <vt:lpstr>Rapèl: Tout paj Mass.Gov ka tradui otomatikman.</vt:lpstr>
      <vt:lpstr>Kisa nou fè apre nou resevwa yon demann?</vt:lpstr>
      <vt:lpstr>2. Koòdonatè Aksè Lang (LAC) MDAR la ap travay pou asire sèvis lang lan disponib nan yon fason apwopriye.</vt:lpstr>
      <vt:lpstr>Èske tout sèvis lang yo fèt sou demann?</vt:lpstr>
      <vt:lpstr>Dokiman esansyèl sa yo enkli…</vt:lpstr>
      <vt:lpstr>"Mwen Pale" – Enfòmasyon sou sèvis lang</vt:lpstr>
      <vt:lpstr>Resous Fon Animal Massachusetts – Bay sipò pou bèt nan MA, enkli bon pou esterilizasyon/kastrasyon.</vt:lpstr>
      <vt:lpstr>Resous sou Moustik – Rete enfòme sou mezi pou pwoteje tèt ou kont moustik</vt:lpstr>
      <vt:lpstr>…ak anpil lòt ankò!</vt:lpstr>
      <vt:lpstr>Ki jan MDAR kenbe tèt li responsab?</vt:lpstr>
      <vt:lpstr>Plan Aksè Lang sa a enkli:</vt:lpstr>
      <vt:lpstr>Kijan anplwaye yo resevwa fòmasyon?</vt:lpstr>
      <vt:lpstr>Anplwaye MDAR chwazi yo te konplete tou yon kou lang panyòl ki finanse pa MDAR ansanm ak Manadjè Mache Fèmye yo!</vt:lpstr>
      <vt:lpstr>Kijan pou mwen mande sèvis aksè?</vt:lpstr>
      <vt:lpstr>Kesyon?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Haitian Creole - Lang Access External Webinar</dc:title>
  <cp:lastModifiedBy>Palmer, Olivia (AGR)</cp:lastModifiedBy>
  <cp:revision>2</cp:revision>
  <dcterms:created xsi:type="dcterms:W3CDTF">2006-08-16T00:00:00Z</dcterms:created>
  <dcterms:modified xsi:type="dcterms:W3CDTF">2025-07-14T18:18:55Z</dcterms:modified>
  <dc:identifier>DAGgmnRCcPI</dc:identifier>
</cp:coreProperties>
</file>