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Fredoka" panose="020B0604020202020204" charset="0"/>
      <p:regular r:id="rId24"/>
    </p:embeddedFont>
    <p:embeddedFont>
      <p:font typeface="Poppins" panose="00000500000000000000" pitchFamily="2" charset="0"/>
      <p:regular r:id="rId25"/>
    </p:embeddedFont>
    <p:embeddedFont>
      <p:font typeface="Poppins Bold" panose="020B0604020202020204" charset="0"/>
      <p:regular r:id="rId26"/>
    </p:embeddedFont>
    <p:embeddedFont>
      <p:font typeface="Poppins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264"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png"/><Relationship Id="rId18" Type="http://schemas.openxmlformats.org/officeDocument/2006/relationships/image" Target="../media/image66.sv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5.png"/><Relationship Id="rId17" Type="http://schemas.openxmlformats.org/officeDocument/2006/relationships/image" Target="../media/image65.png"/><Relationship Id="rId2" Type="http://schemas.openxmlformats.org/officeDocument/2006/relationships/image" Target="../media/image17.png"/><Relationship Id="rId16" Type="http://schemas.openxmlformats.org/officeDocument/2006/relationships/image" Target="../media/image46.png"/><Relationship Id="rId20"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41.svg"/><Relationship Id="rId15" Type="http://schemas.openxmlformats.org/officeDocument/2006/relationships/image" Target="../media/image45.png"/><Relationship Id="rId10" Type="http://schemas.openxmlformats.org/officeDocument/2006/relationships/image" Target="../media/image30.png"/><Relationship Id="rId19"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18" Type="http://schemas.openxmlformats.org/officeDocument/2006/relationships/image" Target="../media/image58.png"/><Relationship Id="rId3" Type="http://schemas.openxmlformats.org/officeDocument/2006/relationships/image" Target="../media/image18.svg"/><Relationship Id="rId21" Type="http://schemas.openxmlformats.org/officeDocument/2006/relationships/image" Target="../media/image70.svg"/><Relationship Id="rId7" Type="http://schemas.openxmlformats.org/officeDocument/2006/relationships/image" Target="../media/image22.png"/><Relationship Id="rId12" Type="http://schemas.openxmlformats.org/officeDocument/2006/relationships/image" Target="../media/image57.png"/><Relationship Id="rId17" Type="http://schemas.openxmlformats.org/officeDocument/2006/relationships/image" Target="../media/image46.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41.svg"/><Relationship Id="rId15" Type="http://schemas.openxmlformats.org/officeDocument/2006/relationships/image" Target="../media/image16.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1.png"/><Relationship Id="rId18" Type="http://schemas.openxmlformats.org/officeDocument/2006/relationships/image" Target="../media/image25.png"/><Relationship Id="rId3" Type="http://schemas.openxmlformats.org/officeDocument/2006/relationships/image" Target="../media/image18.svg"/><Relationship Id="rId21" Type="http://schemas.openxmlformats.org/officeDocument/2006/relationships/image" Target="../media/image73.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23.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0.svg"/><Relationship Id="rId15" Type="http://schemas.openxmlformats.org/officeDocument/2006/relationships/image" Target="../media/image22.png"/><Relationship Id="rId10" Type="http://schemas.openxmlformats.org/officeDocument/2006/relationships/image" Target="../media/image31.png"/><Relationship Id="rId19"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30.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4.png"/><Relationship Id="rId18" Type="http://schemas.openxmlformats.org/officeDocument/2006/relationships/image" Target="../media/image25.png"/><Relationship Id="rId3" Type="http://schemas.openxmlformats.org/officeDocument/2006/relationships/image" Target="../media/image18.sv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0.svg"/><Relationship Id="rId15" Type="http://schemas.openxmlformats.org/officeDocument/2006/relationships/image" Target="../media/image22.png"/><Relationship Id="rId10" Type="http://schemas.openxmlformats.org/officeDocument/2006/relationships/image" Target="../media/image31.png"/><Relationship Id="rId19"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30.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png"/><Relationship Id="rId18" Type="http://schemas.openxmlformats.org/officeDocument/2006/relationships/image" Target="../media/image76.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5.png"/><Relationship Id="rId17" Type="http://schemas.openxmlformats.org/officeDocument/2006/relationships/image" Target="../media/image75.png"/><Relationship Id="rId2" Type="http://schemas.openxmlformats.org/officeDocument/2006/relationships/image" Target="../media/image17.png"/><Relationship Id="rId16" Type="http://schemas.openxmlformats.org/officeDocument/2006/relationships/image" Target="../media/image46.pn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41.svg"/><Relationship Id="rId15" Type="http://schemas.openxmlformats.org/officeDocument/2006/relationships/image" Target="../media/image45.png"/><Relationship Id="rId10" Type="http://schemas.openxmlformats.org/officeDocument/2006/relationships/image" Target="../media/image30.png"/><Relationship Id="rId19" Type="http://schemas.openxmlformats.org/officeDocument/2006/relationships/image" Target="../media/image77.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5.png"/><Relationship Id="rId17" Type="http://schemas.openxmlformats.org/officeDocument/2006/relationships/image" Target="../media/image79.png"/><Relationship Id="rId2" Type="http://schemas.openxmlformats.org/officeDocument/2006/relationships/image" Target="../media/image17.png"/><Relationship Id="rId16" Type="http://schemas.openxmlformats.org/officeDocument/2006/relationships/image" Target="../media/image46.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41.svg"/><Relationship Id="rId15" Type="http://schemas.openxmlformats.org/officeDocument/2006/relationships/image" Target="../media/image45.png"/><Relationship Id="rId10" Type="http://schemas.openxmlformats.org/officeDocument/2006/relationships/image" Target="../media/image30.png"/><Relationship Id="rId19" Type="http://schemas.openxmlformats.org/officeDocument/2006/relationships/image" Target="../media/image48.sv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media/image52.png"/><Relationship Id="rId2" Type="http://schemas.openxmlformats.org/officeDocument/2006/relationships/image" Target="../media/image17.png"/><Relationship Id="rId16" Type="http://schemas.openxmlformats.org/officeDocument/2006/relationships/image" Target="../media/image24.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1.svg"/><Relationship Id="rId15" Type="http://schemas.openxmlformats.org/officeDocument/2006/relationships/image" Target="../media/image21.png"/><Relationship Id="rId10" Type="http://schemas.openxmlformats.org/officeDocument/2006/relationships/image" Target="../media/image42.png"/><Relationship Id="rId19" Type="http://schemas.openxmlformats.org/officeDocument/2006/relationships/image" Target="../media/image81.png"/><Relationship Id="rId4" Type="http://schemas.openxmlformats.org/officeDocument/2006/relationships/image" Target="../media/image40.png"/><Relationship Id="rId9" Type="http://schemas.openxmlformats.org/officeDocument/2006/relationships/image" Target="../media/image64.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1.png"/><Relationship Id="rId18" Type="http://schemas.openxmlformats.org/officeDocument/2006/relationships/image" Target="../media/image52.png"/><Relationship Id="rId3" Type="http://schemas.openxmlformats.org/officeDocument/2006/relationships/image" Target="../media/image18.svg"/><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32.png"/><Relationship Id="rId17" Type="http://schemas.openxmlformats.org/officeDocument/2006/relationships/image" Target="../media/image42.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0.png"/><Relationship Id="rId5" Type="http://schemas.openxmlformats.org/officeDocument/2006/relationships/image" Target="../media/image20.svg"/><Relationship Id="rId15" Type="http://schemas.openxmlformats.org/officeDocument/2006/relationships/image" Target="../media/image24.png"/><Relationship Id="rId23" Type="http://schemas.openxmlformats.org/officeDocument/2006/relationships/image" Target="../media/image83.png"/><Relationship Id="rId10" Type="http://schemas.openxmlformats.org/officeDocument/2006/relationships/image" Target="../media/image49.png"/><Relationship Id="rId19"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9.png"/><Relationship Id="rId14" Type="http://schemas.openxmlformats.org/officeDocument/2006/relationships/image" Target="../media/image21.png"/><Relationship Id="rId22"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18" Type="http://schemas.openxmlformats.org/officeDocument/2006/relationships/image" Target="../media/image5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57.png"/><Relationship Id="rId17" Type="http://schemas.openxmlformats.org/officeDocument/2006/relationships/image" Target="../media/image46.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41.svg"/><Relationship Id="rId15" Type="http://schemas.openxmlformats.org/officeDocument/2006/relationships/image" Target="../media/image16.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media/image52.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1.svg"/><Relationship Id="rId1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64.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sv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sv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svg"/><Relationship Id="rId21" Type="http://schemas.openxmlformats.org/officeDocument/2006/relationships/image" Target="../media/image84.jpe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media/image52.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1.svg"/><Relationship Id="rId1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64.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6.png"/><Relationship Id="rId26" Type="http://schemas.openxmlformats.org/officeDocument/2006/relationships/image" Target="../media/image45.png"/><Relationship Id="rId39" Type="http://schemas.openxmlformats.org/officeDocument/2006/relationships/image" Target="../media/image49.png"/><Relationship Id="rId21" Type="http://schemas.openxmlformats.org/officeDocument/2006/relationships/image" Target="../media/image24.png"/><Relationship Id="rId34" Type="http://schemas.openxmlformats.org/officeDocument/2006/relationships/image" Target="../media/image7.png"/><Relationship Id="rId42" Type="http://schemas.openxmlformats.org/officeDocument/2006/relationships/image" Target="../media/image22.png"/><Relationship Id="rId7" Type="http://schemas.openxmlformats.org/officeDocument/2006/relationships/image" Target="../media/image90.svg"/><Relationship Id="rId2" Type="http://schemas.openxmlformats.org/officeDocument/2006/relationships/image" Target="../media/image85.png"/><Relationship Id="rId16" Type="http://schemas.openxmlformats.org/officeDocument/2006/relationships/image" Target="../media/image31.png"/><Relationship Id="rId20" Type="http://schemas.openxmlformats.org/officeDocument/2006/relationships/image" Target="../media/image27.png"/><Relationship Id="rId29" Type="http://schemas.openxmlformats.org/officeDocument/2006/relationships/image" Target="../media/image52.png"/><Relationship Id="rId41"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24" Type="http://schemas.openxmlformats.org/officeDocument/2006/relationships/image" Target="../media/image29.png"/><Relationship Id="rId32" Type="http://schemas.openxmlformats.org/officeDocument/2006/relationships/image" Target="../media/image23.png"/><Relationship Id="rId37" Type="http://schemas.openxmlformats.org/officeDocument/2006/relationships/image" Target="../media/image98.png"/><Relationship Id="rId40" Type="http://schemas.openxmlformats.org/officeDocument/2006/relationships/image" Target="../media/image33.png"/><Relationship Id="rId5" Type="http://schemas.openxmlformats.org/officeDocument/2006/relationships/image" Target="../media/image88.svg"/><Relationship Id="rId15" Type="http://schemas.openxmlformats.org/officeDocument/2006/relationships/image" Target="../media/image30.png"/><Relationship Id="rId23" Type="http://schemas.openxmlformats.org/officeDocument/2006/relationships/image" Target="../media/image44.png"/><Relationship Id="rId28" Type="http://schemas.openxmlformats.org/officeDocument/2006/relationships/image" Target="../media/image57.png"/><Relationship Id="rId36" Type="http://schemas.openxmlformats.org/officeDocument/2006/relationships/image" Target="../media/image32.png"/><Relationship Id="rId10" Type="http://schemas.openxmlformats.org/officeDocument/2006/relationships/image" Target="../media/image93.png"/><Relationship Id="rId19" Type="http://schemas.openxmlformats.org/officeDocument/2006/relationships/image" Target="../media/image25.png"/><Relationship Id="rId31" Type="http://schemas.openxmlformats.org/officeDocument/2006/relationships/image" Target="../media/image28.png"/><Relationship Id="rId44" Type="http://schemas.openxmlformats.org/officeDocument/2006/relationships/image" Target="../media/image101.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26.png"/><Relationship Id="rId22" Type="http://schemas.openxmlformats.org/officeDocument/2006/relationships/image" Target="../media/image95.png"/><Relationship Id="rId27" Type="http://schemas.openxmlformats.org/officeDocument/2006/relationships/image" Target="../media/image96.png"/><Relationship Id="rId30" Type="http://schemas.openxmlformats.org/officeDocument/2006/relationships/image" Target="../media/image97.png"/><Relationship Id="rId35" Type="http://schemas.openxmlformats.org/officeDocument/2006/relationships/image" Target="../media/image8.svg"/><Relationship Id="rId43" Type="http://schemas.openxmlformats.org/officeDocument/2006/relationships/image" Target="../media/image100.png"/><Relationship Id="rId8" Type="http://schemas.openxmlformats.org/officeDocument/2006/relationships/image" Target="../media/image91.png"/><Relationship Id="rId3" Type="http://schemas.openxmlformats.org/officeDocument/2006/relationships/image" Target="../media/image86.svg"/><Relationship Id="rId12" Type="http://schemas.openxmlformats.org/officeDocument/2006/relationships/image" Target="../media/image9.png"/><Relationship Id="rId17" Type="http://schemas.openxmlformats.org/officeDocument/2006/relationships/image" Target="../media/image56.png"/><Relationship Id="rId25" Type="http://schemas.openxmlformats.org/officeDocument/2006/relationships/image" Target="../media/image42.png"/><Relationship Id="rId33" Type="http://schemas.openxmlformats.org/officeDocument/2006/relationships/image" Target="../media/image58.png"/><Relationship Id="rId38" Type="http://schemas.openxmlformats.org/officeDocument/2006/relationships/image" Target="../media/image99.sv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png"/><Relationship Id="rId18" Type="http://schemas.openxmlformats.org/officeDocument/2006/relationships/image" Target="../media/image48.sv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5.png"/><Relationship Id="rId17" Type="http://schemas.openxmlformats.org/officeDocument/2006/relationships/image" Target="../media/image47.png"/><Relationship Id="rId2" Type="http://schemas.openxmlformats.org/officeDocument/2006/relationships/image" Target="../media/image17.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41.svg"/><Relationship Id="rId15" Type="http://schemas.openxmlformats.org/officeDocument/2006/relationships/image" Target="../media/image45.png"/><Relationship Id="rId10"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1.png"/><Relationship Id="rId18" Type="http://schemas.openxmlformats.org/officeDocument/2006/relationships/image" Target="../media/image52.png"/><Relationship Id="rId3" Type="http://schemas.openxmlformats.org/officeDocument/2006/relationships/image" Target="../media/image18.svg"/><Relationship Id="rId21" Type="http://schemas.openxmlformats.org/officeDocument/2006/relationships/image" Target="../media/image54.png"/><Relationship Id="rId7" Type="http://schemas.openxmlformats.org/officeDocument/2006/relationships/image" Target="../media/image26.png"/><Relationship Id="rId12" Type="http://schemas.openxmlformats.org/officeDocument/2006/relationships/image" Target="../media/image32.png"/><Relationship Id="rId17" Type="http://schemas.openxmlformats.org/officeDocument/2006/relationships/image" Target="../media/image42.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0.png"/><Relationship Id="rId5" Type="http://schemas.openxmlformats.org/officeDocument/2006/relationships/image" Target="../media/image20.svg"/><Relationship Id="rId15" Type="http://schemas.openxmlformats.org/officeDocument/2006/relationships/image" Target="../media/image24.png"/><Relationship Id="rId10" Type="http://schemas.openxmlformats.org/officeDocument/2006/relationships/image" Target="../media/image49.png"/><Relationship Id="rId19"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9.png"/><Relationship Id="rId14" Type="http://schemas.openxmlformats.org/officeDocument/2006/relationships/image" Target="../media/image21.png"/><Relationship Id="rId22"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18" Type="http://schemas.openxmlformats.org/officeDocument/2006/relationships/image" Target="../media/image5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57.png"/><Relationship Id="rId17" Type="http://schemas.openxmlformats.org/officeDocument/2006/relationships/image" Target="../media/image46.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41.svg"/><Relationship Id="rId15" Type="http://schemas.openxmlformats.org/officeDocument/2006/relationships/image" Target="../media/image16.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0.png"/><Relationship Id="rId3" Type="http://schemas.openxmlformats.org/officeDocument/2006/relationships/image" Target="../media/image18.svg"/><Relationship Id="rId7" Type="http://schemas.openxmlformats.org/officeDocument/2006/relationships/image" Target="../media/image27.png"/><Relationship Id="rId12" Type="http://schemas.openxmlformats.org/officeDocument/2006/relationships/image" Target="../media/image33.png"/><Relationship Id="rId17" Type="http://schemas.openxmlformats.org/officeDocument/2006/relationships/image" Target="../media/image62.png"/><Relationship Id="rId2" Type="http://schemas.openxmlformats.org/officeDocument/2006/relationships/image" Target="../media/image17.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2.png"/><Relationship Id="rId5" Type="http://schemas.openxmlformats.org/officeDocument/2006/relationships/image" Target="../media/image41.svg"/><Relationship Id="rId15" Type="http://schemas.openxmlformats.org/officeDocument/2006/relationships/image" Target="../media/image51.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30.png"/><Relationship Id="rId1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18" Type="http://schemas.openxmlformats.org/officeDocument/2006/relationships/image" Target="../media/image46.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57.png"/><Relationship Id="rId17" Type="http://schemas.openxmlformats.org/officeDocument/2006/relationships/image" Target="../media/image27.png"/><Relationship Id="rId2" Type="http://schemas.openxmlformats.org/officeDocument/2006/relationships/image" Target="../media/image17.png"/><Relationship Id="rId16" Type="http://schemas.openxmlformats.org/officeDocument/2006/relationships/image" Target="../media/image1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41.svg"/><Relationship Id="rId15" Type="http://schemas.openxmlformats.org/officeDocument/2006/relationships/image" Target="../media/image63.png"/><Relationship Id="rId10" Type="http://schemas.openxmlformats.org/officeDocument/2006/relationships/image" Target="../media/image26.png"/><Relationship Id="rId19" Type="http://schemas.openxmlformats.org/officeDocument/2006/relationships/image" Target="../media/image58.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media/image52.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1.svg"/><Relationship Id="rId1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64.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757460" y="-2749670"/>
            <a:ext cx="7514921" cy="6897999"/>
          </a:xfrm>
          <a:custGeom>
            <a:avLst/>
            <a:gdLst/>
            <a:ahLst/>
            <a:cxnLst/>
            <a:rect l="l" t="t" r="r" b="b"/>
            <a:pathLst>
              <a:path w="7514921" h="6897999">
                <a:moveTo>
                  <a:pt x="0" y="0"/>
                </a:moveTo>
                <a:lnTo>
                  <a:pt x="7514920" y="0"/>
                </a:lnTo>
                <a:lnTo>
                  <a:pt x="7514920" y="6897999"/>
                </a:lnTo>
                <a:lnTo>
                  <a:pt x="0" y="6897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a:spLocks noGrp="1"/>
          </p:cNvSpPr>
          <p:nvPr>
            <p:ph type="title" idx="4294967295"/>
          </p:nvPr>
        </p:nvSpPr>
        <p:spPr>
          <a:xfrm>
            <a:off x="394799" y="4005752"/>
            <a:ext cx="17498402" cy="14276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129"/>
              </a:lnSpc>
              <a:spcBef>
                <a:spcPct val="0"/>
              </a:spcBef>
              <a:spcAft>
                <a:spcPts val="0"/>
              </a:spcAft>
              <a:buClrTx/>
              <a:buSzTx/>
              <a:buFontTx/>
              <a:buNone/>
              <a:tabLst/>
              <a:defRPr/>
            </a:pPr>
            <a:r>
              <a:rPr kumimoji="0" lang="en-US" sz="12059" b="0" i="0" u="none" strike="noStrike" kern="1200" cap="none" spc="506" normalizeH="0" baseline="0" noProof="0" dirty="0">
                <a:ln>
                  <a:noFill/>
                </a:ln>
                <a:solidFill>
                  <a:srgbClr val="68902B"/>
                </a:solidFill>
                <a:effectLst/>
                <a:uLnTx/>
                <a:uFillTx/>
                <a:latin typeface="Fredoka"/>
                <a:ea typeface="Fredoka"/>
                <a:cs typeface="Fredoka"/>
                <a:sym typeface="Fredoka"/>
              </a:rPr>
              <a:t>KEV NKAG SIAB LUS</a:t>
            </a:r>
          </a:p>
        </p:txBody>
      </p:sp>
      <p:grpSp>
        <p:nvGrpSpPr>
          <p:cNvPr id="4" name="Group 4">
            <a:extLst>
              <a:ext uri="{C183D7F6-B498-43B3-948B-1728B52AA6E4}">
                <adec:decorative xmlns:adec="http://schemas.microsoft.com/office/drawing/2017/decorative" val="1"/>
              </a:ext>
            </a:extLst>
          </p:cNvPr>
          <p:cNvGrpSpPr/>
          <p:nvPr/>
        </p:nvGrpSpPr>
        <p:grpSpPr>
          <a:xfrm>
            <a:off x="12006136" y="-1614397"/>
            <a:ext cx="7677177" cy="4889777"/>
            <a:chOff x="0" y="0"/>
            <a:chExt cx="10236235" cy="6519703"/>
          </a:xfrm>
        </p:grpSpPr>
        <p:sp>
          <p:nvSpPr>
            <p:cNvPr id="5" name="Freeform 5"/>
            <p:cNvSpPr/>
            <p:nvPr/>
          </p:nvSpPr>
          <p:spPr>
            <a:xfrm rot="-8416868">
              <a:off x="622937" y="2027806"/>
              <a:ext cx="3496800" cy="3212685"/>
            </a:xfrm>
            <a:custGeom>
              <a:avLst/>
              <a:gdLst/>
              <a:ahLst/>
              <a:cxnLst/>
              <a:rect l="l" t="t" r="r" b="b"/>
              <a:pathLst>
                <a:path w="3496800" h="3212685">
                  <a:moveTo>
                    <a:pt x="0" y="0"/>
                  </a:moveTo>
                  <a:lnTo>
                    <a:pt x="3496800" y="0"/>
                  </a:lnTo>
                  <a:lnTo>
                    <a:pt x="3496800" y="3212685"/>
                  </a:lnTo>
                  <a:lnTo>
                    <a:pt x="0" y="3212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678404">
              <a:off x="3941410" y="516651"/>
              <a:ext cx="5813404" cy="5486400"/>
            </a:xfrm>
            <a:custGeom>
              <a:avLst/>
              <a:gdLst/>
              <a:ahLst/>
              <a:cxnLst/>
              <a:rect l="l" t="t" r="r" b="b"/>
              <a:pathLst>
                <a:path w="5813404" h="5486400">
                  <a:moveTo>
                    <a:pt x="0" y="0"/>
                  </a:moveTo>
                  <a:lnTo>
                    <a:pt x="5813404" y="0"/>
                  </a:lnTo>
                  <a:lnTo>
                    <a:pt x="5813404" y="5486400"/>
                  </a:lnTo>
                  <a:lnTo>
                    <a:pt x="0" y="5486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3673476">
              <a:off x="2160200" y="3447000"/>
              <a:ext cx="2599577" cy="1056372"/>
            </a:xfrm>
            <a:custGeom>
              <a:avLst/>
              <a:gdLst/>
              <a:ahLst/>
              <a:cxnLst/>
              <a:rect l="l" t="t" r="r" b="b"/>
              <a:pathLst>
                <a:path w="2599577" h="1056372">
                  <a:moveTo>
                    <a:pt x="0" y="0"/>
                  </a:moveTo>
                  <a:lnTo>
                    <a:pt x="2599576" y="0"/>
                  </a:lnTo>
                  <a:lnTo>
                    <a:pt x="2599576" y="1056372"/>
                  </a:lnTo>
                  <a:lnTo>
                    <a:pt x="0" y="10563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8" name="Freeform 8">
            <a:extLst>
              <a:ext uri="{C183D7F6-B498-43B3-948B-1728B52AA6E4}">
                <adec:decorative xmlns:adec="http://schemas.microsoft.com/office/drawing/2017/decorative" val="1"/>
              </a:ext>
            </a:extLst>
          </p:cNvPr>
          <p:cNvSpPr/>
          <p:nvPr/>
        </p:nvSpPr>
        <p:spPr>
          <a:xfrm rot="-815782">
            <a:off x="818744" y="455711"/>
            <a:ext cx="1735497" cy="1777349"/>
          </a:xfrm>
          <a:custGeom>
            <a:avLst/>
            <a:gdLst/>
            <a:ahLst/>
            <a:cxnLst/>
            <a:rect l="l" t="t" r="r" b="b"/>
            <a:pathLst>
              <a:path w="1735497" h="1777349">
                <a:moveTo>
                  <a:pt x="0" y="0"/>
                </a:moveTo>
                <a:lnTo>
                  <a:pt x="1735496" y="0"/>
                </a:lnTo>
                <a:lnTo>
                  <a:pt x="1735496" y="1777350"/>
                </a:lnTo>
                <a:lnTo>
                  <a:pt x="0" y="17773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rot="239623">
            <a:off x="-1833783" y="6120817"/>
            <a:ext cx="7802290" cy="4496070"/>
          </a:xfrm>
          <a:custGeom>
            <a:avLst/>
            <a:gdLst/>
            <a:ahLst/>
            <a:cxnLst/>
            <a:rect l="l" t="t" r="r" b="b"/>
            <a:pathLst>
              <a:path w="7802290" h="4496070">
                <a:moveTo>
                  <a:pt x="0" y="0"/>
                </a:moveTo>
                <a:lnTo>
                  <a:pt x="7802290" y="0"/>
                </a:lnTo>
                <a:lnTo>
                  <a:pt x="7802290" y="4496069"/>
                </a:lnTo>
                <a:lnTo>
                  <a:pt x="0" y="4496069"/>
                </a:lnTo>
                <a:lnTo>
                  <a:pt x="0" y="0"/>
                </a:lnTo>
                <a:close/>
              </a:path>
            </a:pathLst>
          </a:custGeom>
          <a:blipFill>
            <a:blip r:embed="rId12"/>
            <a:stretch>
              <a:fillRect/>
            </a:stretch>
          </a:blipFill>
        </p:spPr>
        <p:txBody>
          <a:bodyPr/>
          <a:lstStyle/>
          <a:p>
            <a:endParaRPr lang="en-US"/>
          </a:p>
        </p:txBody>
      </p:sp>
      <p:grpSp>
        <p:nvGrpSpPr>
          <p:cNvPr id="10" name="Group 10">
            <a:extLst>
              <a:ext uri="{C183D7F6-B498-43B3-948B-1728B52AA6E4}">
                <adec:decorative xmlns:adec="http://schemas.microsoft.com/office/drawing/2017/decorative" val="1"/>
              </a:ext>
            </a:extLst>
          </p:cNvPr>
          <p:cNvGrpSpPr/>
          <p:nvPr/>
        </p:nvGrpSpPr>
        <p:grpSpPr>
          <a:xfrm>
            <a:off x="14183077" y="6958409"/>
            <a:ext cx="5422407" cy="4673656"/>
            <a:chOff x="0" y="0"/>
            <a:chExt cx="7229876" cy="6231542"/>
          </a:xfrm>
        </p:grpSpPr>
        <p:sp>
          <p:nvSpPr>
            <p:cNvPr id="11" name="Freeform 11"/>
            <p:cNvSpPr/>
            <p:nvPr/>
          </p:nvSpPr>
          <p:spPr>
            <a:xfrm rot="532178" flipH="1">
              <a:off x="1375300" y="727740"/>
              <a:ext cx="5493409" cy="5110854"/>
            </a:xfrm>
            <a:custGeom>
              <a:avLst/>
              <a:gdLst/>
              <a:ahLst/>
              <a:cxnLst/>
              <a:rect l="l" t="t" r="r" b="b"/>
              <a:pathLst>
                <a:path w="5493409" h="5110854">
                  <a:moveTo>
                    <a:pt x="5493408" y="0"/>
                  </a:moveTo>
                  <a:lnTo>
                    <a:pt x="0" y="0"/>
                  </a:lnTo>
                  <a:lnTo>
                    <a:pt x="0" y="5110854"/>
                  </a:lnTo>
                  <a:lnTo>
                    <a:pt x="5493408" y="5110854"/>
                  </a:lnTo>
                  <a:lnTo>
                    <a:pt x="5493408"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12" name="Freeform 12"/>
            <p:cNvSpPr/>
            <p:nvPr/>
          </p:nvSpPr>
          <p:spPr>
            <a:xfrm>
              <a:off x="220874" y="3576818"/>
              <a:ext cx="2421635" cy="984063"/>
            </a:xfrm>
            <a:custGeom>
              <a:avLst/>
              <a:gdLst/>
              <a:ahLst/>
              <a:cxnLst/>
              <a:rect l="l" t="t" r="r" b="b"/>
              <a:pathLst>
                <a:path w="2421635" h="984063">
                  <a:moveTo>
                    <a:pt x="0" y="0"/>
                  </a:moveTo>
                  <a:lnTo>
                    <a:pt x="2421634" y="0"/>
                  </a:lnTo>
                  <a:lnTo>
                    <a:pt x="2421634" y="984063"/>
                  </a:lnTo>
                  <a:lnTo>
                    <a:pt x="0" y="9840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91101">
              <a:off x="450862" y="537595"/>
              <a:ext cx="5899976" cy="5110854"/>
            </a:xfrm>
            <a:custGeom>
              <a:avLst/>
              <a:gdLst/>
              <a:ahLst/>
              <a:cxnLst/>
              <a:rect l="l" t="t" r="r" b="b"/>
              <a:pathLst>
                <a:path w="5899976" h="5110854">
                  <a:moveTo>
                    <a:pt x="0" y="0"/>
                  </a:moveTo>
                  <a:lnTo>
                    <a:pt x="5899976" y="0"/>
                  </a:lnTo>
                  <a:lnTo>
                    <a:pt x="5899976" y="5110854"/>
                  </a:lnTo>
                  <a:lnTo>
                    <a:pt x="0" y="51108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sp>
        <p:nvSpPr>
          <p:cNvPr id="14" name="Freeform 14">
            <a:extLst>
              <a:ext uri="{C183D7F6-B498-43B3-948B-1728B52AA6E4}">
                <adec:decorative xmlns:adec="http://schemas.microsoft.com/office/drawing/2017/decorative" val="1"/>
              </a:ext>
            </a:extLst>
          </p:cNvPr>
          <p:cNvSpPr/>
          <p:nvPr/>
        </p:nvSpPr>
        <p:spPr>
          <a:xfrm rot="1036399">
            <a:off x="-497540" y="175225"/>
            <a:ext cx="1707331" cy="3470186"/>
          </a:xfrm>
          <a:custGeom>
            <a:avLst/>
            <a:gdLst/>
            <a:ahLst/>
            <a:cxnLst/>
            <a:rect l="l" t="t" r="r" b="b"/>
            <a:pathLst>
              <a:path w="1707331" h="3470186">
                <a:moveTo>
                  <a:pt x="0" y="0"/>
                </a:moveTo>
                <a:lnTo>
                  <a:pt x="1707332" y="0"/>
                </a:lnTo>
                <a:lnTo>
                  <a:pt x="1707332" y="3470186"/>
                </a:lnTo>
                <a:lnTo>
                  <a:pt x="0" y="3470186"/>
                </a:lnTo>
                <a:lnTo>
                  <a:pt x="0" y="0"/>
                </a:lnTo>
                <a:close/>
              </a:path>
            </a:pathLst>
          </a:custGeom>
          <a:blipFill>
            <a:blip r:embed="rId17"/>
            <a:stretch>
              <a:fillRect/>
            </a:stretch>
          </a:blipFill>
        </p:spPr>
        <p:txBody>
          <a:bodyPr/>
          <a:lstStyle/>
          <a:p>
            <a:endParaRPr lang="en-US"/>
          </a:p>
        </p:txBody>
      </p:sp>
      <p:sp>
        <p:nvSpPr>
          <p:cNvPr id="15" name="TextBox 15"/>
          <p:cNvSpPr txBox="1"/>
          <p:nvPr/>
        </p:nvSpPr>
        <p:spPr>
          <a:xfrm>
            <a:off x="5983607" y="5661994"/>
            <a:ext cx="10750107" cy="1400301"/>
          </a:xfrm>
          <a:prstGeom prst="rect">
            <a:avLst/>
          </a:prstGeom>
        </p:spPr>
        <p:txBody>
          <a:bodyPr lIns="0" tIns="0" rIns="0" bIns="0" rtlCol="0" anchor="t">
            <a:spAutoFit/>
          </a:bodyPr>
          <a:lstStyle/>
          <a:p>
            <a:pPr algn="r">
              <a:lnSpc>
                <a:spcPts val="5458"/>
              </a:lnSpc>
            </a:pPr>
            <a:r>
              <a:rPr lang="en-US" sz="5299">
                <a:solidFill>
                  <a:srgbClr val="712917"/>
                </a:solidFill>
                <a:latin typeface="Fredoka"/>
                <a:ea typeface="Fredoka"/>
                <a:cs typeface="Fredoka"/>
                <a:sym typeface="Fredoka"/>
              </a:rPr>
              <a:t>Massachusetts Chaw Ua Hauj Lwm Saib Xyuas Kev Ua Liaj Teb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29630" y="-1882410"/>
            <a:ext cx="6893866" cy="8854551"/>
            <a:chOff x="0" y="0"/>
            <a:chExt cx="9191822" cy="11806067"/>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120880">
              <a:off x="3211258" y="2941616"/>
              <a:ext cx="2278261" cy="4077424"/>
            </a:xfrm>
            <a:custGeom>
              <a:avLst/>
              <a:gdLst/>
              <a:ahLst/>
              <a:cxnLst/>
              <a:rect l="l" t="t" r="r" b="b"/>
              <a:pathLst>
                <a:path w="2278261" h="4077424">
                  <a:moveTo>
                    <a:pt x="0" y="0"/>
                  </a:moveTo>
                  <a:lnTo>
                    <a:pt x="2278260" y="0"/>
                  </a:lnTo>
                  <a:lnTo>
                    <a:pt x="2278260" y="4077424"/>
                  </a:lnTo>
                  <a:lnTo>
                    <a:pt x="0" y="4077424"/>
                  </a:lnTo>
                  <a:lnTo>
                    <a:pt x="0" y="0"/>
                  </a:lnTo>
                  <a:close/>
                </a:path>
              </a:pathLst>
            </a:custGeom>
            <a:blipFill>
              <a:blip r:embed="rId6"/>
              <a:stretch>
                <a:fillRect/>
              </a:stretch>
            </a:blipFill>
          </p:spPr>
          <p:txBody>
            <a:bodyPr/>
            <a:lstStyle/>
            <a:p>
              <a:endParaRPr lang="en-US"/>
            </a:p>
          </p:txBody>
        </p:sp>
        <p:sp>
          <p:nvSpPr>
            <p:cNvPr id="6" name="Freeform 6"/>
            <p:cNvSpPr/>
            <p:nvPr/>
          </p:nvSpPr>
          <p:spPr>
            <a:xfrm rot="-1198042">
              <a:off x="2218563" y="9864053"/>
              <a:ext cx="1756258" cy="1693033"/>
            </a:xfrm>
            <a:custGeom>
              <a:avLst/>
              <a:gdLst/>
              <a:ahLst/>
              <a:cxnLst/>
              <a:rect l="l" t="t" r="r" b="b"/>
              <a:pathLst>
                <a:path w="1756258" h="1693033">
                  <a:moveTo>
                    <a:pt x="0" y="0"/>
                  </a:moveTo>
                  <a:lnTo>
                    <a:pt x="1756258" y="0"/>
                  </a:lnTo>
                  <a:lnTo>
                    <a:pt x="1756258" y="1693033"/>
                  </a:lnTo>
                  <a:lnTo>
                    <a:pt x="0" y="1693033"/>
                  </a:lnTo>
                  <a:lnTo>
                    <a:pt x="0" y="0"/>
                  </a:lnTo>
                  <a:close/>
                </a:path>
              </a:pathLst>
            </a:custGeom>
            <a:blipFill>
              <a:blip r:embed="rId7"/>
              <a:stretch>
                <a:fillRect/>
              </a:stretch>
            </a:blipFill>
          </p:spPr>
          <p:txBody>
            <a:bodyPr/>
            <a:lstStyle/>
            <a:p>
              <a:endParaRPr lang="en-US"/>
            </a:p>
          </p:txBody>
        </p:sp>
        <p:sp>
          <p:nvSpPr>
            <p:cNvPr id="7" name="Freeform 7"/>
            <p:cNvSpPr/>
            <p:nvPr/>
          </p:nvSpPr>
          <p:spPr>
            <a:xfrm rot="776734">
              <a:off x="3433397" y="6143142"/>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8"/>
              <a:stretch>
                <a:fillRect/>
              </a:stretch>
            </a:blipFill>
          </p:spPr>
          <p:txBody>
            <a:bodyPr/>
            <a:lstStyle/>
            <a:p>
              <a:endParaRPr lang="en-US"/>
            </a:p>
          </p:txBody>
        </p:sp>
        <p:sp>
          <p:nvSpPr>
            <p:cNvPr id="8" name="Freeform 8"/>
            <p:cNvSpPr/>
            <p:nvPr/>
          </p:nvSpPr>
          <p:spPr>
            <a:xfrm rot="1829684">
              <a:off x="4168611" y="7643407"/>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9" name="Freeform 9"/>
            <p:cNvSpPr/>
            <p:nvPr/>
          </p:nvSpPr>
          <p:spPr>
            <a:xfrm rot="-631234" flipH="1">
              <a:off x="6000647" y="2740092"/>
              <a:ext cx="916711" cy="1652724"/>
            </a:xfrm>
            <a:custGeom>
              <a:avLst/>
              <a:gdLst/>
              <a:ahLst/>
              <a:cxnLst/>
              <a:rect l="l" t="t" r="r" b="b"/>
              <a:pathLst>
                <a:path w="916711" h="1652724">
                  <a:moveTo>
                    <a:pt x="916711" y="0"/>
                  </a:moveTo>
                  <a:lnTo>
                    <a:pt x="0" y="0"/>
                  </a:lnTo>
                  <a:lnTo>
                    <a:pt x="0" y="1652725"/>
                  </a:lnTo>
                  <a:lnTo>
                    <a:pt x="916711" y="1652725"/>
                  </a:lnTo>
                  <a:lnTo>
                    <a:pt x="916711" y="0"/>
                  </a:lnTo>
                  <a:close/>
                </a:path>
              </a:pathLst>
            </a:custGeom>
            <a:blipFill>
              <a:blip r:embed="rId8"/>
              <a:stretch>
                <a:fillRect/>
              </a:stretch>
            </a:blipFill>
          </p:spPr>
          <p:txBody>
            <a:bodyPr/>
            <a:lstStyle/>
            <a:p>
              <a:endParaRPr lang="en-US"/>
            </a:p>
          </p:txBody>
        </p:sp>
        <p:sp>
          <p:nvSpPr>
            <p:cNvPr id="10" name="Freeform 10"/>
            <p:cNvSpPr/>
            <p:nvPr/>
          </p:nvSpPr>
          <p:spPr>
            <a:xfrm rot="1206164">
              <a:off x="7190739" y="260033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11" name="Freeform 11"/>
            <p:cNvSpPr/>
            <p:nvPr/>
          </p:nvSpPr>
          <p:spPr>
            <a:xfrm rot="-1202195">
              <a:off x="3567583" y="8292150"/>
              <a:ext cx="825799" cy="904013"/>
            </a:xfrm>
            <a:custGeom>
              <a:avLst/>
              <a:gdLst/>
              <a:ahLst/>
              <a:cxnLst/>
              <a:rect l="l" t="t" r="r" b="b"/>
              <a:pathLst>
                <a:path w="825799" h="904013">
                  <a:moveTo>
                    <a:pt x="0" y="0"/>
                  </a:moveTo>
                  <a:lnTo>
                    <a:pt x="825799" y="0"/>
                  </a:lnTo>
                  <a:lnTo>
                    <a:pt x="825799" y="904012"/>
                  </a:lnTo>
                  <a:lnTo>
                    <a:pt x="0" y="904012"/>
                  </a:lnTo>
                  <a:lnTo>
                    <a:pt x="0" y="0"/>
                  </a:lnTo>
                  <a:close/>
                </a:path>
              </a:pathLst>
            </a:custGeom>
            <a:blipFill>
              <a:blip r:embed="rId10"/>
              <a:stretch>
                <a:fillRect/>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465936" y="9483009"/>
            <a:ext cx="18753936" cy="2151983"/>
            <a:chOff x="0" y="0"/>
            <a:chExt cx="4939308" cy="566777"/>
          </a:xfrm>
        </p:grpSpPr>
        <p:sp>
          <p:nvSpPr>
            <p:cNvPr id="13" name="Freeform 1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4" name="TextBox 1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14143010" y="4116664"/>
            <a:ext cx="7020857" cy="8374499"/>
            <a:chOff x="0" y="0"/>
            <a:chExt cx="9361142" cy="11165999"/>
          </a:xfrm>
        </p:grpSpPr>
        <p:sp>
          <p:nvSpPr>
            <p:cNvPr id="16" name="Freeform 16"/>
            <p:cNvSpPr/>
            <p:nvPr/>
          </p:nvSpPr>
          <p:spPr>
            <a:xfrm rot="-4223576">
              <a:off x="616137" y="3716719"/>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4126251" flipV="1">
              <a:off x="3596658" y="1499715"/>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714332">
              <a:off x="3434706" y="3015474"/>
              <a:ext cx="2532080" cy="2538426"/>
            </a:xfrm>
            <a:custGeom>
              <a:avLst/>
              <a:gdLst/>
              <a:ahLst/>
              <a:cxnLst/>
              <a:rect l="l" t="t" r="r" b="b"/>
              <a:pathLst>
                <a:path w="2532080" h="2538426">
                  <a:moveTo>
                    <a:pt x="0" y="0"/>
                  </a:moveTo>
                  <a:lnTo>
                    <a:pt x="2532080" y="0"/>
                  </a:lnTo>
                  <a:lnTo>
                    <a:pt x="2532080" y="2538426"/>
                  </a:lnTo>
                  <a:lnTo>
                    <a:pt x="0" y="2538426"/>
                  </a:lnTo>
                  <a:lnTo>
                    <a:pt x="0" y="0"/>
                  </a:lnTo>
                  <a:close/>
                </a:path>
              </a:pathLst>
            </a:custGeom>
            <a:blipFill>
              <a:blip r:embed="rId11"/>
              <a:stretch>
                <a:fillRect/>
              </a:stretch>
            </a:blipFill>
          </p:spPr>
          <p:txBody>
            <a:bodyPr/>
            <a:lstStyle/>
            <a:p>
              <a:endParaRPr lang="en-US"/>
            </a:p>
          </p:txBody>
        </p:sp>
        <p:sp>
          <p:nvSpPr>
            <p:cNvPr id="19" name="Freeform 19"/>
            <p:cNvSpPr/>
            <p:nvPr/>
          </p:nvSpPr>
          <p:spPr>
            <a:xfrm rot="-632392">
              <a:off x="3300979" y="5701099"/>
              <a:ext cx="1738846" cy="1454110"/>
            </a:xfrm>
            <a:custGeom>
              <a:avLst/>
              <a:gdLst/>
              <a:ahLst/>
              <a:cxnLst/>
              <a:rect l="l" t="t" r="r" b="b"/>
              <a:pathLst>
                <a:path w="1738846" h="1454110">
                  <a:moveTo>
                    <a:pt x="0" y="0"/>
                  </a:moveTo>
                  <a:lnTo>
                    <a:pt x="1738847" y="0"/>
                  </a:lnTo>
                  <a:lnTo>
                    <a:pt x="1738847" y="1454110"/>
                  </a:lnTo>
                  <a:lnTo>
                    <a:pt x="0" y="1454110"/>
                  </a:lnTo>
                  <a:lnTo>
                    <a:pt x="0" y="0"/>
                  </a:lnTo>
                  <a:close/>
                </a:path>
              </a:pathLst>
            </a:custGeom>
            <a:blipFill>
              <a:blip r:embed="rId12"/>
              <a:stretch>
                <a:fillRect/>
              </a:stretch>
            </a:blipFill>
          </p:spPr>
          <p:txBody>
            <a:bodyPr/>
            <a:lstStyle/>
            <a:p>
              <a:endParaRPr lang="en-US"/>
            </a:p>
          </p:txBody>
        </p:sp>
        <p:sp>
          <p:nvSpPr>
            <p:cNvPr id="20" name="Freeform 20"/>
            <p:cNvSpPr/>
            <p:nvPr/>
          </p:nvSpPr>
          <p:spPr>
            <a:xfrm rot="-992200">
              <a:off x="1555969" y="6793994"/>
              <a:ext cx="1829917" cy="1633201"/>
            </a:xfrm>
            <a:custGeom>
              <a:avLst/>
              <a:gdLst/>
              <a:ahLst/>
              <a:cxnLst/>
              <a:rect l="l" t="t" r="r" b="b"/>
              <a:pathLst>
                <a:path w="1829917" h="1633201">
                  <a:moveTo>
                    <a:pt x="0" y="0"/>
                  </a:moveTo>
                  <a:lnTo>
                    <a:pt x="1829917" y="0"/>
                  </a:lnTo>
                  <a:lnTo>
                    <a:pt x="1829917" y="1633201"/>
                  </a:lnTo>
                  <a:lnTo>
                    <a:pt x="0" y="1633201"/>
                  </a:lnTo>
                  <a:lnTo>
                    <a:pt x="0" y="0"/>
                  </a:lnTo>
                  <a:close/>
                </a:path>
              </a:pathLst>
            </a:custGeom>
            <a:blipFill>
              <a:blip r:embed="rId13"/>
              <a:stretch>
                <a:fillRect/>
              </a:stretch>
            </a:blipFill>
          </p:spPr>
          <p:txBody>
            <a:bodyPr/>
            <a:lstStyle/>
            <a:p>
              <a:endParaRPr lang="en-US"/>
            </a:p>
          </p:txBody>
        </p:sp>
        <p:sp>
          <p:nvSpPr>
            <p:cNvPr id="21" name="Freeform 21"/>
            <p:cNvSpPr/>
            <p:nvPr/>
          </p:nvSpPr>
          <p:spPr>
            <a:xfrm rot="598445">
              <a:off x="3880323" y="1371314"/>
              <a:ext cx="1151537" cy="1558765"/>
            </a:xfrm>
            <a:custGeom>
              <a:avLst/>
              <a:gdLst/>
              <a:ahLst/>
              <a:cxnLst/>
              <a:rect l="l" t="t" r="r" b="b"/>
              <a:pathLst>
                <a:path w="1151537" h="1558765">
                  <a:moveTo>
                    <a:pt x="0" y="0"/>
                  </a:moveTo>
                  <a:lnTo>
                    <a:pt x="1151537" y="0"/>
                  </a:lnTo>
                  <a:lnTo>
                    <a:pt x="1151537" y="1558765"/>
                  </a:lnTo>
                  <a:lnTo>
                    <a:pt x="0" y="1558765"/>
                  </a:lnTo>
                  <a:lnTo>
                    <a:pt x="0" y="0"/>
                  </a:lnTo>
                  <a:close/>
                </a:path>
              </a:pathLst>
            </a:custGeom>
            <a:blipFill>
              <a:blip r:embed="rId14"/>
              <a:stretch>
                <a:fillRect/>
              </a:stretch>
            </a:blipFill>
          </p:spPr>
          <p:txBody>
            <a:bodyPr/>
            <a:lstStyle/>
            <a:p>
              <a:endParaRPr lang="en-US"/>
            </a:p>
          </p:txBody>
        </p:sp>
        <p:sp>
          <p:nvSpPr>
            <p:cNvPr id="22" name="Freeform 22"/>
            <p:cNvSpPr/>
            <p:nvPr/>
          </p:nvSpPr>
          <p:spPr>
            <a:xfrm flipH="1">
              <a:off x="4700746" y="77012"/>
              <a:ext cx="1274258" cy="1388164"/>
            </a:xfrm>
            <a:custGeom>
              <a:avLst/>
              <a:gdLst/>
              <a:ahLst/>
              <a:cxnLst/>
              <a:rect l="l" t="t" r="r" b="b"/>
              <a:pathLst>
                <a:path w="1274258" h="1388164">
                  <a:moveTo>
                    <a:pt x="1274259" y="0"/>
                  </a:moveTo>
                  <a:lnTo>
                    <a:pt x="0" y="0"/>
                  </a:lnTo>
                  <a:lnTo>
                    <a:pt x="0" y="1388164"/>
                  </a:lnTo>
                  <a:lnTo>
                    <a:pt x="1274259" y="1388164"/>
                  </a:lnTo>
                  <a:lnTo>
                    <a:pt x="1274259" y="0"/>
                  </a:lnTo>
                  <a:close/>
                </a:path>
              </a:pathLst>
            </a:custGeom>
            <a:blipFill>
              <a:blip r:embed="rId15"/>
              <a:stretch>
                <a:fillRect/>
              </a:stretch>
            </a:blipFill>
          </p:spPr>
          <p:txBody>
            <a:bodyPr/>
            <a:lstStyle/>
            <a:p>
              <a:endParaRPr lang="en-US"/>
            </a:p>
          </p:txBody>
        </p:sp>
        <p:sp>
          <p:nvSpPr>
            <p:cNvPr id="23" name="Freeform 23"/>
            <p:cNvSpPr/>
            <p:nvPr/>
          </p:nvSpPr>
          <p:spPr>
            <a:xfrm rot="1206164">
              <a:off x="5149206" y="1802877"/>
              <a:ext cx="825799" cy="904013"/>
            </a:xfrm>
            <a:custGeom>
              <a:avLst/>
              <a:gdLst/>
              <a:ahLst/>
              <a:cxnLst/>
              <a:rect l="l" t="t" r="r" b="b"/>
              <a:pathLst>
                <a:path w="825799" h="904013">
                  <a:moveTo>
                    <a:pt x="0" y="0"/>
                  </a:moveTo>
                  <a:lnTo>
                    <a:pt x="825799" y="0"/>
                  </a:lnTo>
                  <a:lnTo>
                    <a:pt x="825799" y="904013"/>
                  </a:lnTo>
                  <a:lnTo>
                    <a:pt x="0" y="904013"/>
                  </a:lnTo>
                  <a:lnTo>
                    <a:pt x="0" y="0"/>
                  </a:lnTo>
                  <a:close/>
                </a:path>
              </a:pathLst>
            </a:custGeom>
            <a:blipFill>
              <a:blip r:embed="rId10"/>
              <a:stretch>
                <a:fillRect/>
              </a:stretch>
            </a:blipFill>
          </p:spPr>
          <p:txBody>
            <a:bodyPr/>
            <a:lstStyle/>
            <a:p>
              <a:endParaRPr lang="en-US"/>
            </a:p>
          </p:txBody>
        </p:sp>
        <p:sp>
          <p:nvSpPr>
            <p:cNvPr id="24" name="Freeform 24"/>
            <p:cNvSpPr/>
            <p:nvPr/>
          </p:nvSpPr>
          <p:spPr>
            <a:xfrm rot="-1322258">
              <a:off x="5051032" y="683727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25" name="Freeform 25"/>
            <p:cNvSpPr/>
            <p:nvPr/>
          </p:nvSpPr>
          <p:spPr>
            <a:xfrm rot="-6823385">
              <a:off x="3694484" y="7270297"/>
              <a:ext cx="1359980" cy="1339127"/>
            </a:xfrm>
            <a:custGeom>
              <a:avLst/>
              <a:gdLst/>
              <a:ahLst/>
              <a:cxnLst/>
              <a:rect l="l" t="t" r="r" b="b"/>
              <a:pathLst>
                <a:path w="1359980" h="1339127">
                  <a:moveTo>
                    <a:pt x="0" y="0"/>
                  </a:moveTo>
                  <a:lnTo>
                    <a:pt x="1359980" y="0"/>
                  </a:lnTo>
                  <a:lnTo>
                    <a:pt x="1359980" y="1339127"/>
                  </a:lnTo>
                  <a:lnTo>
                    <a:pt x="0" y="1339127"/>
                  </a:lnTo>
                  <a:lnTo>
                    <a:pt x="0" y="0"/>
                  </a:lnTo>
                  <a:close/>
                </a:path>
              </a:pathLst>
            </a:custGeom>
            <a:blipFill>
              <a:blip r:embed="rId16"/>
              <a:stretch>
                <a:fillRect/>
              </a:stretch>
            </a:blipFill>
          </p:spPr>
          <p:txBody>
            <a:bodyPr/>
            <a:lstStyle/>
            <a:p>
              <a:endParaRPr lang="en-US"/>
            </a:p>
          </p:txBody>
        </p:sp>
        <p:sp>
          <p:nvSpPr>
            <p:cNvPr id="26" name="Freeform 26"/>
            <p:cNvSpPr/>
            <p:nvPr/>
          </p:nvSpPr>
          <p:spPr>
            <a:xfrm rot="-198241">
              <a:off x="5129457" y="5319105"/>
              <a:ext cx="963101" cy="1303691"/>
            </a:xfrm>
            <a:custGeom>
              <a:avLst/>
              <a:gdLst/>
              <a:ahLst/>
              <a:cxnLst/>
              <a:rect l="l" t="t" r="r" b="b"/>
              <a:pathLst>
                <a:path w="963101" h="1303691">
                  <a:moveTo>
                    <a:pt x="0" y="0"/>
                  </a:moveTo>
                  <a:lnTo>
                    <a:pt x="963102" y="0"/>
                  </a:lnTo>
                  <a:lnTo>
                    <a:pt x="963102" y="1303691"/>
                  </a:lnTo>
                  <a:lnTo>
                    <a:pt x="0" y="1303691"/>
                  </a:lnTo>
                  <a:lnTo>
                    <a:pt x="0" y="0"/>
                  </a:lnTo>
                  <a:close/>
                </a:path>
              </a:pathLst>
            </a:custGeom>
            <a:blipFill>
              <a:blip r:embed="rId14"/>
              <a:stretch>
                <a:fillRect/>
              </a:stretch>
            </a:blipFill>
          </p:spPr>
          <p:txBody>
            <a:bodyPr/>
            <a:lstStyle/>
            <a:p>
              <a:endParaRPr lang="en-US"/>
            </a:p>
          </p:txBody>
        </p:sp>
      </p:grpSp>
      <p:sp>
        <p:nvSpPr>
          <p:cNvPr id="27" name="Freeform 27">
            <a:extLst>
              <a:ext uri="{C183D7F6-B498-43B3-948B-1728B52AA6E4}">
                <adec:decorative xmlns:adec="http://schemas.microsoft.com/office/drawing/2017/decorative" val="1"/>
              </a:ext>
            </a:extLst>
          </p:cNvPr>
          <p:cNvSpPr/>
          <p:nvPr/>
        </p:nvSpPr>
        <p:spPr>
          <a:xfrm flipH="1">
            <a:off x="13748872" y="6589737"/>
            <a:ext cx="3031589" cy="3314859"/>
          </a:xfrm>
          <a:custGeom>
            <a:avLst/>
            <a:gdLst/>
            <a:ahLst/>
            <a:cxnLst/>
            <a:rect l="l" t="t" r="r" b="b"/>
            <a:pathLst>
              <a:path w="3031589" h="3314859">
                <a:moveTo>
                  <a:pt x="3031589" y="0"/>
                </a:moveTo>
                <a:lnTo>
                  <a:pt x="0" y="0"/>
                </a:lnTo>
                <a:lnTo>
                  <a:pt x="0" y="3314859"/>
                </a:lnTo>
                <a:lnTo>
                  <a:pt x="3031589" y="3314859"/>
                </a:lnTo>
                <a:lnTo>
                  <a:pt x="3031589"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Freeform 28">
            <a:extLst>
              <a:ext uri="{C183D7F6-B498-43B3-948B-1728B52AA6E4}">
                <adec:decorative xmlns:adec="http://schemas.microsoft.com/office/drawing/2017/decorative" val="1"/>
              </a:ext>
            </a:extLst>
          </p:cNvPr>
          <p:cNvSpPr/>
          <p:nvPr/>
        </p:nvSpPr>
        <p:spPr>
          <a:xfrm>
            <a:off x="-1193673" y="4116664"/>
            <a:ext cx="4028818" cy="5710953"/>
          </a:xfrm>
          <a:custGeom>
            <a:avLst/>
            <a:gdLst/>
            <a:ahLst/>
            <a:cxnLst/>
            <a:rect l="l" t="t" r="r" b="b"/>
            <a:pathLst>
              <a:path w="4028818" h="5710953">
                <a:moveTo>
                  <a:pt x="0" y="0"/>
                </a:moveTo>
                <a:lnTo>
                  <a:pt x="4028818" y="0"/>
                </a:lnTo>
                <a:lnTo>
                  <a:pt x="4028818" y="5710954"/>
                </a:lnTo>
                <a:lnTo>
                  <a:pt x="0" y="5710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9" name="TextBox 29"/>
          <p:cNvSpPr txBox="1">
            <a:spLocks noGrp="1"/>
          </p:cNvSpPr>
          <p:nvPr>
            <p:ph type="title" idx="4294967295"/>
          </p:nvPr>
        </p:nvSpPr>
        <p:spPr>
          <a:xfrm>
            <a:off x="3991022" y="230290"/>
            <a:ext cx="13662416" cy="231457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9"/>
              </a:lnSpc>
              <a:spcBef>
                <a:spcPts val="0"/>
              </a:spcBef>
              <a:spcAft>
                <a:spcPts val="0"/>
              </a:spcAft>
              <a:buClrTx/>
              <a:buSzTx/>
              <a:buFontTx/>
              <a:buNone/>
              <a:tabLst/>
              <a:defRPr/>
            </a:pP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2. MDAR Tus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Neeg</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Saib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Xyuas</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Kev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Nkag</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Siab</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Lus (LAC)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yuav</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ua</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kom</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muab</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tau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qhov</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kev</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pab</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txhais</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lus</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sai</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li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sai</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tau.</a:t>
            </a:r>
          </a:p>
        </p:txBody>
      </p:sp>
      <p:sp>
        <p:nvSpPr>
          <p:cNvPr id="30" name="TextBox 30"/>
          <p:cNvSpPr txBox="1"/>
          <p:nvPr/>
        </p:nvSpPr>
        <p:spPr>
          <a:xfrm>
            <a:off x="2513375" y="2701925"/>
            <a:ext cx="12795313" cy="4749800"/>
          </a:xfrm>
          <a:prstGeom prst="rect">
            <a:avLst/>
          </a:prstGeom>
        </p:spPr>
        <p:txBody>
          <a:bodyPr lIns="0" tIns="0" rIns="0" bIns="0" rtlCol="0" anchor="t">
            <a:spAutoFit/>
          </a:bodyPr>
          <a:lstStyle/>
          <a:p>
            <a:pPr algn="l">
              <a:lnSpc>
                <a:spcPts val="5364"/>
              </a:lnSpc>
            </a:pPr>
            <a:r>
              <a:rPr lang="en-US" sz="3699" i="1">
                <a:solidFill>
                  <a:srgbClr val="712917"/>
                </a:solidFill>
                <a:latin typeface="Poppins Italics"/>
                <a:ea typeface="Poppins Italics"/>
                <a:cs typeface="Poppins Italics"/>
                <a:sym typeface="Poppins Italics"/>
              </a:rPr>
              <a:t>Thov cim tseg...</a:t>
            </a:r>
          </a:p>
          <a:p>
            <a:pPr marL="798828" lvl="1" indent="-399414" algn="l">
              <a:lnSpc>
                <a:spcPts val="5364"/>
              </a:lnSpc>
              <a:buFont typeface="Arial"/>
              <a:buChar char="•"/>
            </a:pPr>
            <a:r>
              <a:rPr lang="en-US" sz="3699" i="1">
                <a:solidFill>
                  <a:srgbClr val="712917"/>
                </a:solidFill>
                <a:latin typeface="Poppins Italics"/>
                <a:ea typeface="Poppins Italics"/>
                <a:cs typeface="Poppins Italics"/>
                <a:sym typeface="Poppins Italics"/>
              </a:rPr>
              <a:t>Kev pab txhais lus tej zaum yuav siv li 5-7 hnub ua hauj lwm es mam muab tau rau tus neeg thov.</a:t>
            </a:r>
          </a:p>
          <a:p>
            <a:pPr marL="798828" lvl="1" indent="-399414" algn="l">
              <a:lnSpc>
                <a:spcPts val="5364"/>
              </a:lnSpc>
              <a:buFont typeface="Arial"/>
              <a:buChar char="•"/>
            </a:pPr>
            <a:r>
              <a:rPr lang="en-US" sz="3699" i="1">
                <a:solidFill>
                  <a:srgbClr val="712917"/>
                </a:solidFill>
                <a:latin typeface="Poppins Italics"/>
                <a:ea typeface="Poppins Italics"/>
                <a:cs typeface="Poppins Italics"/>
                <a:sym typeface="Poppins Italics"/>
              </a:rPr>
              <a:t>Ib tus neeg pes lus hauv xov tooj tej zaum yuav nrhiav tau nyob li 1-2 hnub ua hauj lwm. </a:t>
            </a:r>
          </a:p>
          <a:p>
            <a:pPr marL="798828" lvl="1" indent="-399414" algn="l">
              <a:lnSpc>
                <a:spcPts val="5364"/>
              </a:lnSpc>
              <a:buFont typeface="Arial"/>
              <a:buChar char="•"/>
            </a:pPr>
            <a:r>
              <a:rPr lang="en-US" sz="3699" i="1">
                <a:solidFill>
                  <a:srgbClr val="712917"/>
                </a:solidFill>
                <a:latin typeface="Poppins Italics"/>
                <a:ea typeface="Poppins Italics"/>
                <a:cs typeface="Poppins Italics"/>
                <a:sym typeface="Poppins Italics"/>
              </a:rPr>
              <a:t>Cov neeg txhais lus tim ntsej tim muag tej zaum yuav siv li 14 hnub mam nrhiav tau.</a:t>
            </a:r>
          </a:p>
        </p:txBody>
      </p:sp>
      <p:sp>
        <p:nvSpPr>
          <p:cNvPr id="31" name="TextBox 31"/>
          <p:cNvSpPr txBox="1"/>
          <p:nvPr/>
        </p:nvSpPr>
        <p:spPr>
          <a:xfrm>
            <a:off x="3991022" y="7408966"/>
            <a:ext cx="9326899" cy="1543051"/>
          </a:xfrm>
          <a:prstGeom prst="rect">
            <a:avLst/>
          </a:prstGeom>
        </p:spPr>
        <p:txBody>
          <a:bodyPr lIns="0" tIns="0" rIns="0" bIns="0" rtlCol="0" anchor="t">
            <a:spAutoFit/>
          </a:bodyPr>
          <a:lstStyle/>
          <a:p>
            <a:pPr algn="l">
              <a:lnSpc>
                <a:spcPts val="6089"/>
              </a:lnSpc>
            </a:pPr>
            <a:r>
              <a:rPr lang="en-US" sz="4199" b="1">
                <a:solidFill>
                  <a:srgbClr val="712917"/>
                </a:solidFill>
                <a:latin typeface="Poppins Bold"/>
                <a:ea typeface="Poppins Bold"/>
                <a:cs typeface="Poppins Bold"/>
                <a:sym typeface="Poppins Bold"/>
              </a:rPr>
              <a:t>...thov xa lus thov kev pab txhais lus sai li sai tau!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8856284"/>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636958" y="2322961"/>
            <a:ext cx="7020857" cy="9842880"/>
            <a:chOff x="0" y="0"/>
            <a:chExt cx="9361142" cy="13123840"/>
          </a:xfrm>
        </p:grpSpPr>
        <p:sp>
          <p:nvSpPr>
            <p:cNvPr id="6" name="Freeform 6"/>
            <p:cNvSpPr/>
            <p:nvPr/>
          </p:nvSpPr>
          <p:spPr>
            <a:xfrm rot="-4223576">
              <a:off x="616137" y="5674561"/>
              <a:ext cx="6980491" cy="6231675"/>
            </a:xfrm>
            <a:custGeom>
              <a:avLst/>
              <a:gdLst/>
              <a:ahLst/>
              <a:cxnLst/>
              <a:rect l="l" t="t" r="r" b="b"/>
              <a:pathLst>
                <a:path w="6980491" h="6231675">
                  <a:moveTo>
                    <a:pt x="0" y="0"/>
                  </a:moveTo>
                  <a:lnTo>
                    <a:pt x="6980491" y="0"/>
                  </a:lnTo>
                  <a:lnTo>
                    <a:pt x="6980491" y="6231674"/>
                  </a:lnTo>
                  <a:lnTo>
                    <a:pt x="0" y="6231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4126251" flipV="1">
              <a:off x="3596658" y="3457556"/>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30495">
              <a:off x="2893288" y="7616611"/>
              <a:ext cx="2708816" cy="3261015"/>
            </a:xfrm>
            <a:custGeom>
              <a:avLst/>
              <a:gdLst/>
              <a:ahLst/>
              <a:cxnLst/>
              <a:rect l="l" t="t" r="r" b="b"/>
              <a:pathLst>
                <a:path w="2708816" h="3261015">
                  <a:moveTo>
                    <a:pt x="0" y="0"/>
                  </a:moveTo>
                  <a:lnTo>
                    <a:pt x="2708816" y="0"/>
                  </a:lnTo>
                  <a:lnTo>
                    <a:pt x="2708816" y="3261014"/>
                  </a:lnTo>
                  <a:lnTo>
                    <a:pt x="0" y="3261014"/>
                  </a:lnTo>
                  <a:lnTo>
                    <a:pt x="0" y="0"/>
                  </a:lnTo>
                  <a:close/>
                </a:path>
              </a:pathLst>
            </a:custGeom>
            <a:blipFill>
              <a:blip r:embed="rId6"/>
              <a:stretch>
                <a:fillRect/>
              </a:stretch>
            </a:blipFill>
          </p:spPr>
          <p:txBody>
            <a:bodyPr/>
            <a:lstStyle/>
            <a:p>
              <a:endParaRPr lang="en-US"/>
            </a:p>
          </p:txBody>
        </p:sp>
        <p:sp>
          <p:nvSpPr>
            <p:cNvPr id="9" name="Freeform 9"/>
            <p:cNvSpPr/>
            <p:nvPr/>
          </p:nvSpPr>
          <p:spPr>
            <a:xfrm rot="-1289243" flipH="1">
              <a:off x="4456961" y="233285"/>
              <a:ext cx="1928190" cy="3449113"/>
            </a:xfrm>
            <a:custGeom>
              <a:avLst/>
              <a:gdLst/>
              <a:ahLst/>
              <a:cxnLst/>
              <a:rect l="l" t="t" r="r" b="b"/>
              <a:pathLst>
                <a:path w="1928190" h="3449113">
                  <a:moveTo>
                    <a:pt x="1928190" y="0"/>
                  </a:moveTo>
                  <a:lnTo>
                    <a:pt x="0" y="0"/>
                  </a:lnTo>
                  <a:lnTo>
                    <a:pt x="0" y="3449112"/>
                  </a:lnTo>
                  <a:lnTo>
                    <a:pt x="1928190" y="3449112"/>
                  </a:lnTo>
                  <a:lnTo>
                    <a:pt x="1928190" y="0"/>
                  </a:lnTo>
                  <a:close/>
                </a:path>
              </a:pathLst>
            </a:custGeom>
            <a:blipFill>
              <a:blip r:embed="rId7"/>
              <a:stretch>
                <a:fillRect/>
              </a:stretch>
            </a:blipFill>
          </p:spPr>
          <p:txBody>
            <a:bodyPr/>
            <a:lstStyle/>
            <a:p>
              <a:endParaRPr lang="en-US"/>
            </a:p>
          </p:txBody>
        </p:sp>
        <p:sp>
          <p:nvSpPr>
            <p:cNvPr id="10" name="Freeform 10"/>
            <p:cNvSpPr/>
            <p:nvPr/>
          </p:nvSpPr>
          <p:spPr>
            <a:xfrm rot="904354">
              <a:off x="3946998" y="2866511"/>
              <a:ext cx="1439884" cy="1568595"/>
            </a:xfrm>
            <a:custGeom>
              <a:avLst/>
              <a:gdLst/>
              <a:ahLst/>
              <a:cxnLst/>
              <a:rect l="l" t="t" r="r" b="b"/>
              <a:pathLst>
                <a:path w="1439884" h="1568595">
                  <a:moveTo>
                    <a:pt x="0" y="0"/>
                  </a:moveTo>
                  <a:lnTo>
                    <a:pt x="1439885" y="0"/>
                  </a:lnTo>
                  <a:lnTo>
                    <a:pt x="1439885" y="1568595"/>
                  </a:lnTo>
                  <a:lnTo>
                    <a:pt x="0" y="1568595"/>
                  </a:lnTo>
                  <a:lnTo>
                    <a:pt x="0" y="0"/>
                  </a:lnTo>
                  <a:close/>
                </a:path>
              </a:pathLst>
            </a:custGeom>
            <a:blipFill>
              <a:blip r:embed="rId8"/>
              <a:stretch>
                <a:fillRect/>
              </a:stretch>
            </a:blipFill>
          </p:spPr>
          <p:txBody>
            <a:bodyPr/>
            <a:lstStyle/>
            <a:p>
              <a:endParaRPr lang="en-US"/>
            </a:p>
          </p:txBody>
        </p:sp>
        <p:sp>
          <p:nvSpPr>
            <p:cNvPr id="11" name="Freeform 11"/>
            <p:cNvSpPr/>
            <p:nvPr/>
          </p:nvSpPr>
          <p:spPr>
            <a:xfrm rot="7376262">
              <a:off x="5276524" y="3705573"/>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12" name="Freeform 12"/>
            <p:cNvSpPr/>
            <p:nvPr/>
          </p:nvSpPr>
          <p:spPr>
            <a:xfrm rot="1990099">
              <a:off x="3942753" y="4907855"/>
              <a:ext cx="1479529" cy="1426266"/>
            </a:xfrm>
            <a:custGeom>
              <a:avLst/>
              <a:gdLst/>
              <a:ahLst/>
              <a:cxnLst/>
              <a:rect l="l" t="t" r="r" b="b"/>
              <a:pathLst>
                <a:path w="1479529" h="1426266">
                  <a:moveTo>
                    <a:pt x="0" y="0"/>
                  </a:moveTo>
                  <a:lnTo>
                    <a:pt x="1479529" y="0"/>
                  </a:lnTo>
                  <a:lnTo>
                    <a:pt x="1479529" y="1426267"/>
                  </a:lnTo>
                  <a:lnTo>
                    <a:pt x="0" y="1426267"/>
                  </a:lnTo>
                  <a:lnTo>
                    <a:pt x="0" y="0"/>
                  </a:lnTo>
                  <a:close/>
                </a:path>
              </a:pathLst>
            </a:custGeom>
            <a:blipFill>
              <a:blip r:embed="rId10"/>
              <a:stretch>
                <a:fillRect/>
              </a:stretch>
            </a:blipFill>
          </p:spPr>
          <p:txBody>
            <a:bodyPr/>
            <a:lstStyle/>
            <a:p>
              <a:endParaRPr lang="en-US"/>
            </a:p>
          </p:txBody>
        </p:sp>
        <p:sp>
          <p:nvSpPr>
            <p:cNvPr id="13" name="Freeform 13"/>
            <p:cNvSpPr/>
            <p:nvPr/>
          </p:nvSpPr>
          <p:spPr>
            <a:xfrm rot="-1696908">
              <a:off x="5353287" y="6191078"/>
              <a:ext cx="677238" cy="1215140"/>
            </a:xfrm>
            <a:custGeom>
              <a:avLst/>
              <a:gdLst/>
              <a:ahLst/>
              <a:cxnLst/>
              <a:rect l="l" t="t" r="r" b="b"/>
              <a:pathLst>
                <a:path w="677238" h="1215140">
                  <a:moveTo>
                    <a:pt x="0" y="0"/>
                  </a:moveTo>
                  <a:lnTo>
                    <a:pt x="677238" y="0"/>
                  </a:lnTo>
                  <a:lnTo>
                    <a:pt x="677238" y="1215139"/>
                  </a:lnTo>
                  <a:lnTo>
                    <a:pt x="0" y="1215139"/>
                  </a:lnTo>
                  <a:lnTo>
                    <a:pt x="0" y="0"/>
                  </a:lnTo>
                  <a:close/>
                </a:path>
              </a:pathLst>
            </a:custGeom>
            <a:blipFill>
              <a:blip r:embed="rId11"/>
              <a:stretch>
                <a:fillRect/>
              </a:stretch>
            </a:blipFill>
          </p:spPr>
          <p:txBody>
            <a:bodyPr/>
            <a:lstStyle/>
            <a:p>
              <a:endParaRPr lang="en-US"/>
            </a:p>
          </p:txBody>
        </p:sp>
        <p:sp>
          <p:nvSpPr>
            <p:cNvPr id="14" name="Freeform 14"/>
            <p:cNvSpPr/>
            <p:nvPr/>
          </p:nvSpPr>
          <p:spPr>
            <a:xfrm rot="-1142799">
              <a:off x="5492352" y="4814736"/>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5546437" y="5485625"/>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6" name="Freeform 16"/>
            <p:cNvSpPr/>
            <p:nvPr/>
          </p:nvSpPr>
          <p:spPr>
            <a:xfrm rot="-1915417">
              <a:off x="4796341" y="43229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7" name="Freeform 17"/>
            <p:cNvSpPr/>
            <p:nvPr/>
          </p:nvSpPr>
          <p:spPr>
            <a:xfrm rot="3481083">
              <a:off x="4852297" y="6960673"/>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8" name="Freeform 18"/>
            <p:cNvSpPr/>
            <p:nvPr/>
          </p:nvSpPr>
          <p:spPr>
            <a:xfrm rot="683805">
              <a:off x="1123578" y="9247118"/>
              <a:ext cx="1721053" cy="1439196"/>
            </a:xfrm>
            <a:custGeom>
              <a:avLst/>
              <a:gdLst/>
              <a:ahLst/>
              <a:cxnLst/>
              <a:rect l="l" t="t" r="r" b="b"/>
              <a:pathLst>
                <a:path w="1721053" h="1439196">
                  <a:moveTo>
                    <a:pt x="0" y="0"/>
                  </a:moveTo>
                  <a:lnTo>
                    <a:pt x="1721053" y="0"/>
                  </a:lnTo>
                  <a:lnTo>
                    <a:pt x="1721053" y="1439196"/>
                  </a:lnTo>
                  <a:lnTo>
                    <a:pt x="0" y="1439196"/>
                  </a:lnTo>
                  <a:lnTo>
                    <a:pt x="0" y="0"/>
                  </a:lnTo>
                  <a:close/>
                </a:path>
              </a:pathLst>
            </a:custGeom>
            <a:blipFill>
              <a:blip r:embed="rId14"/>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2444940" y="-1685341"/>
            <a:ext cx="6893866" cy="8508010"/>
            <a:chOff x="0" y="0"/>
            <a:chExt cx="9191822" cy="11344013"/>
          </a:xfrm>
        </p:grpSpPr>
        <p:sp>
          <p:nvSpPr>
            <p:cNvPr id="20" name="Freeform 20"/>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2428912">
              <a:off x="3871677" y="9209756"/>
              <a:ext cx="1009657" cy="2052148"/>
            </a:xfrm>
            <a:custGeom>
              <a:avLst/>
              <a:gdLst/>
              <a:ahLst/>
              <a:cxnLst/>
              <a:rect l="l" t="t" r="r" b="b"/>
              <a:pathLst>
                <a:path w="1009657" h="2052148">
                  <a:moveTo>
                    <a:pt x="0" y="0"/>
                  </a:moveTo>
                  <a:lnTo>
                    <a:pt x="1009657" y="0"/>
                  </a:lnTo>
                  <a:lnTo>
                    <a:pt x="1009657" y="2052149"/>
                  </a:lnTo>
                  <a:lnTo>
                    <a:pt x="0" y="2052149"/>
                  </a:lnTo>
                  <a:lnTo>
                    <a:pt x="0" y="0"/>
                  </a:lnTo>
                  <a:close/>
                </a:path>
              </a:pathLst>
            </a:custGeom>
            <a:blipFill>
              <a:blip r:embed="rId15"/>
              <a:stretch>
                <a:fillRect/>
              </a:stretch>
            </a:blipFill>
          </p:spPr>
          <p:txBody>
            <a:bodyPr/>
            <a:lstStyle/>
            <a:p>
              <a:endParaRPr lang="en-US"/>
            </a:p>
          </p:txBody>
        </p:sp>
        <p:sp>
          <p:nvSpPr>
            <p:cNvPr id="23" name="Freeform 23"/>
            <p:cNvSpPr/>
            <p:nvPr/>
          </p:nvSpPr>
          <p:spPr>
            <a:xfrm rot="-689160">
              <a:off x="3489893" y="5910309"/>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16"/>
              <a:stretch>
                <a:fillRect/>
              </a:stretch>
            </a:blipFill>
          </p:spPr>
          <p:txBody>
            <a:bodyPr/>
            <a:lstStyle/>
            <a:p>
              <a:endParaRPr lang="en-US"/>
            </a:p>
          </p:txBody>
        </p:sp>
        <p:sp>
          <p:nvSpPr>
            <p:cNvPr id="24" name="Freeform 24"/>
            <p:cNvSpPr/>
            <p:nvPr/>
          </p:nvSpPr>
          <p:spPr>
            <a:xfrm rot="1866795">
              <a:off x="3053697" y="3351103"/>
              <a:ext cx="1928190" cy="3449113"/>
            </a:xfrm>
            <a:custGeom>
              <a:avLst/>
              <a:gdLst/>
              <a:ahLst/>
              <a:cxnLst/>
              <a:rect l="l" t="t" r="r" b="b"/>
              <a:pathLst>
                <a:path w="1928190" h="3449113">
                  <a:moveTo>
                    <a:pt x="0" y="0"/>
                  </a:moveTo>
                  <a:lnTo>
                    <a:pt x="1928190" y="0"/>
                  </a:lnTo>
                  <a:lnTo>
                    <a:pt x="1928190" y="3449113"/>
                  </a:lnTo>
                  <a:lnTo>
                    <a:pt x="0" y="3449113"/>
                  </a:lnTo>
                  <a:lnTo>
                    <a:pt x="0" y="0"/>
                  </a:lnTo>
                  <a:close/>
                </a:path>
              </a:pathLst>
            </a:custGeom>
            <a:blipFill>
              <a:blip r:embed="rId7"/>
              <a:stretch>
                <a:fillRect/>
              </a:stretch>
            </a:blipFill>
          </p:spPr>
          <p:txBody>
            <a:bodyPr/>
            <a:lstStyle/>
            <a:p>
              <a:endParaRPr lang="en-US"/>
            </a:p>
          </p:txBody>
        </p:sp>
        <p:sp>
          <p:nvSpPr>
            <p:cNvPr id="25" name="Freeform 25"/>
            <p:cNvSpPr/>
            <p:nvPr/>
          </p:nvSpPr>
          <p:spPr>
            <a:xfrm rot="-632550">
              <a:off x="3638036" y="7310834"/>
              <a:ext cx="1476940" cy="1454294"/>
            </a:xfrm>
            <a:custGeom>
              <a:avLst/>
              <a:gdLst/>
              <a:ahLst/>
              <a:cxnLst/>
              <a:rect l="l" t="t" r="r" b="b"/>
              <a:pathLst>
                <a:path w="1476940" h="1454294">
                  <a:moveTo>
                    <a:pt x="0" y="0"/>
                  </a:moveTo>
                  <a:lnTo>
                    <a:pt x="1476940" y="0"/>
                  </a:lnTo>
                  <a:lnTo>
                    <a:pt x="1476940" y="1454293"/>
                  </a:lnTo>
                  <a:lnTo>
                    <a:pt x="0" y="1454293"/>
                  </a:lnTo>
                  <a:lnTo>
                    <a:pt x="0" y="0"/>
                  </a:lnTo>
                  <a:close/>
                </a:path>
              </a:pathLst>
            </a:custGeom>
            <a:blipFill>
              <a:blip r:embed="rId17"/>
              <a:stretch>
                <a:fillRect/>
              </a:stretch>
            </a:blipFill>
          </p:spPr>
          <p:txBody>
            <a:bodyPr/>
            <a:lstStyle/>
            <a:p>
              <a:endParaRPr lang="en-US"/>
            </a:p>
          </p:txBody>
        </p:sp>
        <p:sp>
          <p:nvSpPr>
            <p:cNvPr id="26" name="Freeform 26"/>
            <p:cNvSpPr/>
            <p:nvPr/>
          </p:nvSpPr>
          <p:spPr>
            <a:xfrm rot="1444445">
              <a:off x="5234955" y="2590964"/>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7" name="Freeform 27"/>
            <p:cNvSpPr/>
            <p:nvPr/>
          </p:nvSpPr>
          <p:spPr>
            <a:xfrm rot="8583982">
              <a:off x="3432031" y="7757176"/>
              <a:ext cx="507079" cy="493895"/>
            </a:xfrm>
            <a:custGeom>
              <a:avLst/>
              <a:gdLst/>
              <a:ahLst/>
              <a:cxnLst/>
              <a:rect l="l" t="t" r="r" b="b"/>
              <a:pathLst>
                <a:path w="507079" h="493895">
                  <a:moveTo>
                    <a:pt x="0" y="0"/>
                  </a:moveTo>
                  <a:lnTo>
                    <a:pt x="507080" y="0"/>
                  </a:lnTo>
                  <a:lnTo>
                    <a:pt x="507080" y="493895"/>
                  </a:lnTo>
                  <a:lnTo>
                    <a:pt x="0" y="493895"/>
                  </a:lnTo>
                  <a:lnTo>
                    <a:pt x="0" y="0"/>
                  </a:lnTo>
                  <a:close/>
                </a:path>
              </a:pathLst>
            </a:custGeom>
            <a:blipFill>
              <a:blip r:embed="rId13"/>
              <a:stretch>
                <a:fillRect/>
              </a:stretch>
            </a:blipFill>
          </p:spPr>
          <p:txBody>
            <a:bodyPr/>
            <a:lstStyle/>
            <a:p>
              <a:endParaRPr lang="en-US"/>
            </a:p>
          </p:txBody>
        </p:sp>
        <p:sp>
          <p:nvSpPr>
            <p:cNvPr id="28" name="Freeform 28"/>
            <p:cNvSpPr/>
            <p:nvPr/>
          </p:nvSpPr>
          <p:spPr>
            <a:xfrm rot="-5496185">
              <a:off x="3894471" y="24940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9" name="Freeform 29"/>
            <p:cNvSpPr/>
            <p:nvPr/>
          </p:nvSpPr>
          <p:spPr>
            <a:xfrm rot="815615">
              <a:off x="6924356" y="2655228"/>
              <a:ext cx="1350407" cy="891557"/>
            </a:xfrm>
            <a:custGeom>
              <a:avLst/>
              <a:gdLst/>
              <a:ahLst/>
              <a:cxnLst/>
              <a:rect l="l" t="t" r="r" b="b"/>
              <a:pathLst>
                <a:path w="1350407" h="891557">
                  <a:moveTo>
                    <a:pt x="0" y="0"/>
                  </a:moveTo>
                  <a:lnTo>
                    <a:pt x="1350407" y="0"/>
                  </a:lnTo>
                  <a:lnTo>
                    <a:pt x="1350407" y="891557"/>
                  </a:lnTo>
                  <a:lnTo>
                    <a:pt x="0" y="891557"/>
                  </a:lnTo>
                  <a:lnTo>
                    <a:pt x="0" y="0"/>
                  </a:lnTo>
                  <a:close/>
                </a:path>
              </a:pathLst>
            </a:custGeom>
            <a:blipFill>
              <a:blip r:embed="rId18"/>
              <a:stretch>
                <a:fillRect/>
              </a:stretch>
            </a:blipFill>
          </p:spPr>
          <p:txBody>
            <a:bodyPr/>
            <a:lstStyle/>
            <a:p>
              <a:endParaRPr lang="en-US"/>
            </a:p>
          </p:txBody>
        </p:sp>
        <p:sp>
          <p:nvSpPr>
            <p:cNvPr id="30" name="Freeform 30"/>
            <p:cNvSpPr/>
            <p:nvPr/>
          </p:nvSpPr>
          <p:spPr>
            <a:xfrm rot="-1142799">
              <a:off x="4587550" y="2860689"/>
              <a:ext cx="411849" cy="506034"/>
            </a:xfrm>
            <a:custGeom>
              <a:avLst/>
              <a:gdLst/>
              <a:ahLst/>
              <a:cxnLst/>
              <a:rect l="l" t="t" r="r" b="b"/>
              <a:pathLst>
                <a:path w="411849" h="506034">
                  <a:moveTo>
                    <a:pt x="0" y="0"/>
                  </a:moveTo>
                  <a:lnTo>
                    <a:pt x="411849" y="0"/>
                  </a:lnTo>
                  <a:lnTo>
                    <a:pt x="411849" y="506035"/>
                  </a:lnTo>
                  <a:lnTo>
                    <a:pt x="0" y="506035"/>
                  </a:lnTo>
                  <a:lnTo>
                    <a:pt x="0" y="0"/>
                  </a:lnTo>
                  <a:close/>
                </a:path>
              </a:pathLst>
            </a:custGeom>
            <a:blipFill>
              <a:blip r:embed="rId12"/>
              <a:stretch>
                <a:fillRect/>
              </a:stretch>
            </a:blipFill>
          </p:spPr>
          <p:txBody>
            <a:bodyPr/>
            <a:lstStyle/>
            <a:p>
              <a:endParaRPr lang="en-US"/>
            </a:p>
          </p:txBody>
        </p:sp>
        <p:sp>
          <p:nvSpPr>
            <p:cNvPr id="31" name="Freeform 31"/>
            <p:cNvSpPr/>
            <p:nvPr/>
          </p:nvSpPr>
          <p:spPr>
            <a:xfrm rot="7376262">
              <a:off x="5975094" y="2645835"/>
              <a:ext cx="925818" cy="607954"/>
            </a:xfrm>
            <a:custGeom>
              <a:avLst/>
              <a:gdLst/>
              <a:ahLst/>
              <a:cxnLst/>
              <a:rect l="l" t="t" r="r" b="b"/>
              <a:pathLst>
                <a:path w="925818" h="607954">
                  <a:moveTo>
                    <a:pt x="0" y="0"/>
                  </a:moveTo>
                  <a:lnTo>
                    <a:pt x="925819" y="0"/>
                  </a:lnTo>
                  <a:lnTo>
                    <a:pt x="925819" y="607954"/>
                  </a:lnTo>
                  <a:lnTo>
                    <a:pt x="0" y="607954"/>
                  </a:lnTo>
                  <a:lnTo>
                    <a:pt x="0" y="0"/>
                  </a:lnTo>
                  <a:close/>
                </a:path>
              </a:pathLst>
            </a:custGeom>
            <a:blipFill>
              <a:blip r:embed="rId9"/>
              <a:stretch>
                <a:fillRect/>
              </a:stretch>
            </a:blipFill>
          </p:spPr>
          <p:txBody>
            <a:bodyPr/>
            <a:lstStyle/>
            <a:p>
              <a:endParaRPr lang="en-US"/>
            </a:p>
          </p:txBody>
        </p:sp>
        <p:sp>
          <p:nvSpPr>
            <p:cNvPr id="32" name="Freeform 32"/>
            <p:cNvSpPr/>
            <p:nvPr/>
          </p:nvSpPr>
          <p:spPr>
            <a:xfrm rot="3091028">
              <a:off x="5355831" y="3312809"/>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33" name="Freeform 33"/>
            <p:cNvSpPr/>
            <p:nvPr/>
          </p:nvSpPr>
          <p:spPr>
            <a:xfrm rot="-1538165">
              <a:off x="6012109" y="3432141"/>
              <a:ext cx="826388" cy="904659"/>
            </a:xfrm>
            <a:custGeom>
              <a:avLst/>
              <a:gdLst/>
              <a:ahLst/>
              <a:cxnLst/>
              <a:rect l="l" t="t" r="r" b="b"/>
              <a:pathLst>
                <a:path w="826388" h="904659">
                  <a:moveTo>
                    <a:pt x="0" y="0"/>
                  </a:moveTo>
                  <a:lnTo>
                    <a:pt x="826389" y="0"/>
                  </a:lnTo>
                  <a:lnTo>
                    <a:pt x="826389" y="904659"/>
                  </a:lnTo>
                  <a:lnTo>
                    <a:pt x="0" y="904659"/>
                  </a:lnTo>
                  <a:lnTo>
                    <a:pt x="0" y="0"/>
                  </a:lnTo>
                  <a:close/>
                </a:path>
              </a:pathLst>
            </a:custGeom>
            <a:blipFill>
              <a:blip r:embed="rId19"/>
              <a:stretch>
                <a:fillRect/>
              </a:stretch>
            </a:blipFill>
          </p:spPr>
          <p:txBody>
            <a:bodyPr/>
            <a:lstStyle/>
            <a:p>
              <a:endParaRPr lang="en-US"/>
            </a:p>
          </p:txBody>
        </p:sp>
        <p:sp>
          <p:nvSpPr>
            <p:cNvPr id="34" name="Freeform 34"/>
            <p:cNvSpPr/>
            <p:nvPr/>
          </p:nvSpPr>
          <p:spPr>
            <a:xfrm rot="-2407817">
              <a:off x="4461967" y="8623084"/>
              <a:ext cx="637614" cy="1144044"/>
            </a:xfrm>
            <a:custGeom>
              <a:avLst/>
              <a:gdLst/>
              <a:ahLst/>
              <a:cxnLst/>
              <a:rect l="l" t="t" r="r" b="b"/>
              <a:pathLst>
                <a:path w="637614" h="1144044">
                  <a:moveTo>
                    <a:pt x="0" y="0"/>
                  </a:moveTo>
                  <a:lnTo>
                    <a:pt x="637614" y="0"/>
                  </a:lnTo>
                  <a:lnTo>
                    <a:pt x="637614" y="1144043"/>
                  </a:lnTo>
                  <a:lnTo>
                    <a:pt x="0" y="1144043"/>
                  </a:lnTo>
                  <a:lnTo>
                    <a:pt x="0" y="0"/>
                  </a:lnTo>
                  <a:close/>
                </a:path>
              </a:pathLst>
            </a:custGeom>
            <a:blipFill>
              <a:blip r:embed="rId11"/>
              <a:stretch>
                <a:fillRect/>
              </a:stretch>
            </a:blipFill>
          </p:spPr>
          <p:txBody>
            <a:bodyPr/>
            <a:lstStyle/>
            <a:p>
              <a:endParaRPr lang="en-US"/>
            </a:p>
          </p:txBody>
        </p:sp>
        <p:sp>
          <p:nvSpPr>
            <p:cNvPr id="35" name="Freeform 35"/>
            <p:cNvSpPr/>
            <p:nvPr/>
          </p:nvSpPr>
          <p:spPr>
            <a:xfrm rot="9011276">
              <a:off x="3707688" y="3044881"/>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grpSp>
      <p:sp>
        <p:nvSpPr>
          <p:cNvPr id="36" name="Freeform 36">
            <a:extLst>
              <a:ext uri="{C183D7F6-B498-43B3-948B-1728B52AA6E4}">
                <adec:decorative xmlns:adec="http://schemas.microsoft.com/office/drawing/2017/decorative" val="1"/>
              </a:ext>
            </a:extLst>
          </p:cNvPr>
          <p:cNvSpPr/>
          <p:nvPr/>
        </p:nvSpPr>
        <p:spPr>
          <a:xfrm>
            <a:off x="516321" y="2568664"/>
            <a:ext cx="2704454" cy="7363612"/>
          </a:xfrm>
          <a:custGeom>
            <a:avLst/>
            <a:gdLst/>
            <a:ahLst/>
            <a:cxnLst/>
            <a:rect l="l" t="t" r="r" b="b"/>
            <a:pathLst>
              <a:path w="2704454" h="7363612">
                <a:moveTo>
                  <a:pt x="0" y="0"/>
                </a:moveTo>
                <a:lnTo>
                  <a:pt x="2704453" y="0"/>
                </a:lnTo>
                <a:lnTo>
                  <a:pt x="2704453" y="7363612"/>
                </a:lnTo>
                <a:lnTo>
                  <a:pt x="0" y="7363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7" name="TextBox 37"/>
          <p:cNvSpPr txBox="1">
            <a:spLocks noGrp="1"/>
          </p:cNvSpPr>
          <p:nvPr>
            <p:ph type="title" idx="4294967295"/>
          </p:nvPr>
        </p:nvSpPr>
        <p:spPr>
          <a:xfrm>
            <a:off x="4145472" y="601478"/>
            <a:ext cx="13514294"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Puas</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Tas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Yuav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Thov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Kev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Pab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Rau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Txhua</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Hom Lus?</a:t>
            </a:r>
          </a:p>
        </p:txBody>
      </p:sp>
      <p:sp>
        <p:nvSpPr>
          <p:cNvPr id="38" name="TextBox 38"/>
          <p:cNvSpPr txBox="1"/>
          <p:nvPr/>
        </p:nvSpPr>
        <p:spPr>
          <a:xfrm>
            <a:off x="9144000" y="2166647"/>
            <a:ext cx="10974501" cy="918335"/>
          </a:xfrm>
          <a:prstGeom prst="rect">
            <a:avLst/>
          </a:prstGeom>
        </p:spPr>
        <p:txBody>
          <a:bodyPr lIns="0" tIns="0" rIns="0" bIns="0" rtlCol="0" anchor="t">
            <a:spAutoFit/>
          </a:bodyPr>
          <a:lstStyle/>
          <a:p>
            <a:pPr algn="l">
              <a:lnSpc>
                <a:spcPts val="7003"/>
              </a:lnSpc>
            </a:pPr>
            <a:r>
              <a:rPr lang="en-US" sz="6799">
                <a:solidFill>
                  <a:srgbClr val="712917"/>
                </a:solidFill>
                <a:latin typeface="Fredoka"/>
                <a:ea typeface="Fredoka"/>
                <a:cs typeface="Fredoka"/>
                <a:sym typeface="Fredoka"/>
              </a:rPr>
              <a:t>Tsis Tas Yuav Ua!</a:t>
            </a:r>
          </a:p>
        </p:txBody>
      </p:sp>
      <p:sp>
        <p:nvSpPr>
          <p:cNvPr id="39" name="TextBox 39"/>
          <p:cNvSpPr txBox="1"/>
          <p:nvPr/>
        </p:nvSpPr>
        <p:spPr>
          <a:xfrm>
            <a:off x="3751334" y="3034943"/>
            <a:ext cx="12760712" cy="2720975"/>
          </a:xfrm>
          <a:prstGeom prst="rect">
            <a:avLst/>
          </a:prstGeom>
        </p:spPr>
        <p:txBody>
          <a:bodyPr lIns="0" tIns="0" rIns="0" bIns="0" rtlCol="0" anchor="t">
            <a:spAutoFit/>
          </a:bodyPr>
          <a:lstStyle/>
          <a:p>
            <a:pPr algn="l">
              <a:lnSpc>
                <a:spcPts val="5364"/>
              </a:lnSpc>
            </a:pPr>
            <a:r>
              <a:rPr lang="en-US" sz="3699">
                <a:solidFill>
                  <a:srgbClr val="712917"/>
                </a:solidFill>
                <a:latin typeface="Poppins"/>
                <a:ea typeface="Poppins"/>
                <a:cs typeface="Poppins"/>
                <a:sym typeface="Poppins"/>
              </a:rPr>
              <a:t>Peb siv zog kawg pab cov neeg tsis hais lus Askiv kom nkag siab tau cov ntaub ntawv uas tseem ceeb rau lawv paub txog MDAR cov khoos kas thiab kev pab nrog rau cov neeg hais lus Askiv.</a:t>
            </a:r>
          </a:p>
        </p:txBody>
      </p:sp>
      <p:grpSp>
        <p:nvGrpSpPr>
          <p:cNvPr id="40" name="Group 40">
            <a:extLst>
              <a:ext uri="{C183D7F6-B498-43B3-948B-1728B52AA6E4}">
                <adec:decorative xmlns:adec="http://schemas.microsoft.com/office/drawing/2017/decorative" val="1"/>
              </a:ext>
            </a:extLst>
          </p:cNvPr>
          <p:cNvGrpSpPr/>
          <p:nvPr/>
        </p:nvGrpSpPr>
        <p:grpSpPr>
          <a:xfrm>
            <a:off x="4448926" y="6003568"/>
            <a:ext cx="10041597" cy="2677743"/>
            <a:chOff x="0" y="0"/>
            <a:chExt cx="2644700" cy="705249"/>
          </a:xfrm>
        </p:grpSpPr>
        <p:sp>
          <p:nvSpPr>
            <p:cNvPr id="41" name="Freeform 41"/>
            <p:cNvSpPr/>
            <p:nvPr/>
          </p:nvSpPr>
          <p:spPr>
            <a:xfrm>
              <a:off x="0" y="0"/>
              <a:ext cx="2644700" cy="705249"/>
            </a:xfrm>
            <a:custGeom>
              <a:avLst/>
              <a:gdLst/>
              <a:ahLst/>
              <a:cxnLst/>
              <a:rect l="l" t="t" r="r" b="b"/>
              <a:pathLst>
                <a:path w="2644700" h="705249">
                  <a:moveTo>
                    <a:pt x="43946" y="0"/>
                  </a:moveTo>
                  <a:lnTo>
                    <a:pt x="2600754" y="0"/>
                  </a:lnTo>
                  <a:cubicBezTo>
                    <a:pt x="2612410" y="0"/>
                    <a:pt x="2623587" y="4630"/>
                    <a:pt x="2631829" y="12872"/>
                  </a:cubicBezTo>
                  <a:cubicBezTo>
                    <a:pt x="2640070" y="21113"/>
                    <a:pt x="2644700" y="32291"/>
                    <a:pt x="2644700" y="43946"/>
                  </a:cubicBezTo>
                  <a:lnTo>
                    <a:pt x="2644700" y="661303"/>
                  </a:lnTo>
                  <a:cubicBezTo>
                    <a:pt x="2644700" y="672958"/>
                    <a:pt x="2640070" y="684136"/>
                    <a:pt x="2631829" y="692378"/>
                  </a:cubicBezTo>
                  <a:cubicBezTo>
                    <a:pt x="2623587" y="700619"/>
                    <a:pt x="2612410" y="705249"/>
                    <a:pt x="2600754" y="705249"/>
                  </a:cubicBezTo>
                  <a:lnTo>
                    <a:pt x="43946" y="705249"/>
                  </a:lnTo>
                  <a:cubicBezTo>
                    <a:pt x="32291" y="705249"/>
                    <a:pt x="21113" y="700619"/>
                    <a:pt x="12872" y="692378"/>
                  </a:cubicBezTo>
                  <a:cubicBezTo>
                    <a:pt x="4630" y="684136"/>
                    <a:pt x="0" y="672958"/>
                    <a:pt x="0" y="661303"/>
                  </a:cubicBezTo>
                  <a:lnTo>
                    <a:pt x="0" y="43946"/>
                  </a:lnTo>
                  <a:cubicBezTo>
                    <a:pt x="0" y="32291"/>
                    <a:pt x="4630" y="21113"/>
                    <a:pt x="12872" y="12872"/>
                  </a:cubicBezTo>
                  <a:cubicBezTo>
                    <a:pt x="21113" y="4630"/>
                    <a:pt x="32291" y="0"/>
                    <a:pt x="43946" y="0"/>
                  </a:cubicBezTo>
                  <a:close/>
                </a:path>
              </a:pathLst>
            </a:custGeom>
            <a:solidFill>
              <a:srgbClr val="00806C"/>
            </a:solidFill>
            <a:ln w="19050" cap="rnd">
              <a:solidFill>
                <a:srgbClr val="000000"/>
              </a:solidFill>
              <a:prstDash val="solid"/>
              <a:round/>
            </a:ln>
          </p:spPr>
          <p:txBody>
            <a:bodyPr/>
            <a:lstStyle/>
            <a:p>
              <a:endParaRPr lang="en-US"/>
            </a:p>
          </p:txBody>
        </p:sp>
        <p:sp>
          <p:nvSpPr>
            <p:cNvPr id="42" name="TextBox 42"/>
            <p:cNvSpPr txBox="1"/>
            <p:nvPr/>
          </p:nvSpPr>
          <p:spPr>
            <a:xfrm>
              <a:off x="0" y="-57150"/>
              <a:ext cx="2644700" cy="762399"/>
            </a:xfrm>
            <a:prstGeom prst="rect">
              <a:avLst/>
            </a:prstGeom>
          </p:spPr>
          <p:txBody>
            <a:bodyPr lIns="127000" tIns="127000" rIns="127000" bIns="127000" rtlCol="0" anchor="ctr"/>
            <a:lstStyle/>
            <a:p>
              <a:pPr algn="ctr">
                <a:lnSpc>
                  <a:spcPts val="4289"/>
                </a:lnSpc>
              </a:pPr>
              <a:r>
                <a:rPr lang="en-US" sz="3299" spc="32">
                  <a:solidFill>
                    <a:srgbClr val="D2E3C3"/>
                  </a:solidFill>
                  <a:latin typeface="Poppins"/>
                  <a:ea typeface="Poppins"/>
                  <a:cs typeface="Poppins"/>
                  <a:sym typeface="Poppins"/>
                </a:rPr>
                <a:t>Cov Ntaub Ntawv Tseem Ceeb no muaj nyob hauv MDAR li vev xaij thiab muaj luam tawm ua 10 hom lus uas neeg siv tshaj nyob hauv MA.</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801709" y="-561505"/>
            <a:ext cx="7630664" cy="6339697"/>
            <a:chOff x="0" y="0"/>
            <a:chExt cx="10174218" cy="8452929"/>
          </a:xfrm>
        </p:grpSpPr>
        <p:sp>
          <p:nvSpPr>
            <p:cNvPr id="6" name="Freeform 6"/>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6"/>
              <a:stretch>
                <a:fillRect/>
              </a:stretch>
            </a:blipFill>
          </p:spPr>
          <p:txBody>
            <a:bodyPr/>
            <a:lstStyle/>
            <a:p>
              <a:endParaRPr lang="en-US"/>
            </a:p>
          </p:txBody>
        </p:sp>
        <p:sp>
          <p:nvSpPr>
            <p:cNvPr id="9" name="Freeform 9"/>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7"/>
              <a:stretch>
                <a:fillRect/>
              </a:stretch>
            </a:blipFill>
          </p:spPr>
          <p:txBody>
            <a:bodyPr/>
            <a:lstStyle/>
            <a:p>
              <a:endParaRPr lang="en-US"/>
            </a:p>
          </p:txBody>
        </p:sp>
        <p:sp>
          <p:nvSpPr>
            <p:cNvPr id="10" name="Freeform 10"/>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8"/>
              <a:stretch>
                <a:fillRect/>
              </a:stretch>
            </a:blipFill>
          </p:spPr>
          <p:txBody>
            <a:bodyPr/>
            <a:lstStyle/>
            <a:p>
              <a:endParaRPr lang="en-US"/>
            </a:p>
          </p:txBody>
        </p:sp>
        <p:sp>
          <p:nvSpPr>
            <p:cNvPr id="11" name="Freeform 11"/>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8"/>
              <a:stretch>
                <a:fillRect/>
              </a:stretch>
            </a:blipFill>
          </p:spPr>
          <p:txBody>
            <a:bodyPr/>
            <a:lstStyle/>
            <a:p>
              <a:endParaRPr lang="en-US"/>
            </a:p>
          </p:txBody>
        </p:sp>
        <p:sp>
          <p:nvSpPr>
            <p:cNvPr id="12" name="Freeform 12"/>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9"/>
              <a:stretch>
                <a:fillRect/>
              </a:stretch>
            </a:blipFill>
          </p:spPr>
          <p:txBody>
            <a:bodyPr/>
            <a:lstStyle/>
            <a:p>
              <a:endParaRPr lang="en-US"/>
            </a:p>
          </p:txBody>
        </p:sp>
        <p:sp>
          <p:nvSpPr>
            <p:cNvPr id="13" name="Freeform 13"/>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0"/>
              <a:stretch>
                <a:fillRect/>
              </a:stretch>
            </a:blipFill>
          </p:spPr>
          <p:txBody>
            <a:bodyPr/>
            <a:lstStyle/>
            <a:p>
              <a:endParaRPr lang="en-US"/>
            </a:p>
          </p:txBody>
        </p:sp>
        <p:sp>
          <p:nvSpPr>
            <p:cNvPr id="14" name="Freeform 14"/>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1"/>
              <a:stretch>
                <a:fillRect/>
              </a:stretch>
            </a:blipFill>
          </p:spPr>
          <p:txBody>
            <a:bodyPr/>
            <a:lstStyle/>
            <a:p>
              <a:endParaRPr lang="en-US"/>
            </a:p>
          </p:txBody>
        </p:sp>
        <p:sp>
          <p:nvSpPr>
            <p:cNvPr id="15" name="Freeform 15"/>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2"/>
              <a:stretch>
                <a:fillRect/>
              </a:stretch>
            </a:blipFill>
          </p:spPr>
          <p:txBody>
            <a:bodyPr/>
            <a:lstStyle/>
            <a:p>
              <a:endParaRPr lang="en-US"/>
            </a:p>
          </p:txBody>
        </p:sp>
        <p:sp>
          <p:nvSpPr>
            <p:cNvPr id="16" name="Freeform 16"/>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sp>
          <p:nvSpPr>
            <p:cNvPr id="17" name="Freeform 17"/>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sp>
          <p:nvSpPr>
            <p:cNvPr id="18" name="Freeform 18"/>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grpSp>
      <p:sp>
        <p:nvSpPr>
          <p:cNvPr id="19" name="Freeform 19">
            <a:extLst>
              <a:ext uri="{C183D7F6-B498-43B3-948B-1728B52AA6E4}">
                <adec:decorative xmlns:adec="http://schemas.microsoft.com/office/drawing/2017/decorative" val="1"/>
              </a:ext>
            </a:extLst>
          </p:cNvPr>
          <p:cNvSpPr/>
          <p:nvPr/>
        </p:nvSpPr>
        <p:spPr>
          <a:xfrm>
            <a:off x="2159650" y="2408004"/>
            <a:ext cx="11642059" cy="7240639"/>
          </a:xfrm>
          <a:custGeom>
            <a:avLst/>
            <a:gdLst/>
            <a:ahLst/>
            <a:cxnLst/>
            <a:rect l="l" t="t" r="r" b="b"/>
            <a:pathLst>
              <a:path w="11642059" h="7240639">
                <a:moveTo>
                  <a:pt x="0" y="0"/>
                </a:moveTo>
                <a:lnTo>
                  <a:pt x="11642059" y="0"/>
                </a:lnTo>
                <a:lnTo>
                  <a:pt x="11642059" y="7240639"/>
                </a:lnTo>
                <a:lnTo>
                  <a:pt x="0" y="7240639"/>
                </a:lnTo>
                <a:lnTo>
                  <a:pt x="0" y="0"/>
                </a:lnTo>
                <a:close/>
              </a:path>
            </a:pathLst>
          </a:custGeom>
          <a:blipFill>
            <a:blip r:embed="rId13"/>
            <a:stretch>
              <a:fillRect l="-1606" t="-4358" r="-26764"/>
            </a:stretch>
          </a:blipFill>
        </p:spPr>
        <p:txBody>
          <a:bodyPr/>
          <a:lstStyle/>
          <a:p>
            <a:endParaRPr lang="en-US"/>
          </a:p>
        </p:txBody>
      </p:sp>
      <p:grpSp>
        <p:nvGrpSpPr>
          <p:cNvPr id="20" name="Group 20">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21" name="Freeform 21"/>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14"/>
              <a:stretch>
                <a:fillRect/>
              </a:stretch>
            </a:blipFill>
          </p:spPr>
          <p:txBody>
            <a:bodyPr/>
            <a:lstStyle/>
            <a:p>
              <a:endParaRPr lang="en-US"/>
            </a:p>
          </p:txBody>
        </p:sp>
        <p:sp>
          <p:nvSpPr>
            <p:cNvPr id="24" name="Freeform 24"/>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15"/>
              <a:stretch>
                <a:fillRect/>
              </a:stretch>
            </a:blipFill>
          </p:spPr>
          <p:txBody>
            <a:bodyPr/>
            <a:lstStyle/>
            <a:p>
              <a:endParaRPr lang="en-US"/>
            </a:p>
          </p:txBody>
        </p:sp>
        <p:sp>
          <p:nvSpPr>
            <p:cNvPr id="25" name="Freeform 25"/>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16"/>
              <a:stretch>
                <a:fillRect/>
              </a:stretch>
            </a:blipFill>
          </p:spPr>
          <p:txBody>
            <a:bodyPr/>
            <a:lstStyle/>
            <a:p>
              <a:endParaRPr lang="en-US"/>
            </a:p>
          </p:txBody>
        </p:sp>
        <p:sp>
          <p:nvSpPr>
            <p:cNvPr id="26" name="Freeform 26"/>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17"/>
              <a:stretch>
                <a:fillRect/>
              </a:stretch>
            </a:blipFill>
          </p:spPr>
          <p:txBody>
            <a:bodyPr/>
            <a:lstStyle/>
            <a:p>
              <a:endParaRPr lang="en-US"/>
            </a:p>
          </p:txBody>
        </p:sp>
        <p:sp>
          <p:nvSpPr>
            <p:cNvPr id="27" name="Freeform 27"/>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8"/>
              <a:stretch>
                <a:fillRect/>
              </a:stretch>
            </a:blipFill>
          </p:spPr>
          <p:txBody>
            <a:bodyPr/>
            <a:lstStyle/>
            <a:p>
              <a:endParaRPr lang="en-US"/>
            </a:p>
          </p:txBody>
        </p:sp>
        <p:sp>
          <p:nvSpPr>
            <p:cNvPr id="28" name="Freeform 28"/>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9"/>
              <a:stretch>
                <a:fillRect/>
              </a:stretch>
            </a:blipFill>
          </p:spPr>
          <p:txBody>
            <a:bodyPr/>
            <a:lstStyle/>
            <a:p>
              <a:endParaRPr lang="en-US"/>
            </a:p>
          </p:txBody>
        </p:sp>
      </p:grpSp>
      <p:sp>
        <p:nvSpPr>
          <p:cNvPr id="29" name="Freeform 29">
            <a:extLst>
              <a:ext uri="{C183D7F6-B498-43B3-948B-1728B52AA6E4}">
                <adec:decorative xmlns:adec="http://schemas.microsoft.com/office/drawing/2017/decorative" val="1"/>
              </a:ext>
            </a:extLst>
          </p:cNvPr>
          <p:cNvSpPr/>
          <p:nvPr/>
        </p:nvSpPr>
        <p:spPr>
          <a:xfrm>
            <a:off x="9621835" y="7547774"/>
            <a:ext cx="8359749" cy="2455592"/>
          </a:xfrm>
          <a:custGeom>
            <a:avLst/>
            <a:gdLst/>
            <a:ahLst/>
            <a:cxnLst/>
            <a:rect l="l" t="t" r="r" b="b"/>
            <a:pathLst>
              <a:path w="8359749" h="2455592">
                <a:moveTo>
                  <a:pt x="0" y="0"/>
                </a:moveTo>
                <a:lnTo>
                  <a:pt x="8359748" y="0"/>
                </a:lnTo>
                <a:lnTo>
                  <a:pt x="8359748" y="2455593"/>
                </a:lnTo>
                <a:lnTo>
                  <a:pt x="0" y="2455593"/>
                </a:lnTo>
                <a:lnTo>
                  <a:pt x="0" y="0"/>
                </a:lnTo>
                <a:close/>
              </a:path>
            </a:pathLst>
          </a:custGeom>
          <a:blipFill>
            <a:blip r:embed="rId20"/>
            <a:stretch>
              <a:fillRect/>
            </a:stretch>
          </a:blipFill>
        </p:spPr>
        <p:txBody>
          <a:bodyPr/>
          <a:lstStyle/>
          <a:p>
            <a:endParaRPr lang="en-US"/>
          </a:p>
        </p:txBody>
      </p:sp>
      <p:sp>
        <p:nvSpPr>
          <p:cNvPr id="30" name="TextBox 30"/>
          <p:cNvSpPr txBox="1">
            <a:spLocks noGrp="1"/>
          </p:cNvSpPr>
          <p:nvPr>
            <p:ph type="title" idx="4294967295"/>
          </p:nvPr>
        </p:nvSpPr>
        <p:spPr>
          <a:xfrm>
            <a:off x="256190" y="682507"/>
            <a:ext cx="14691116" cy="8350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69"/>
              </a:lnSpc>
              <a:spcBef>
                <a:spcPts val="0"/>
              </a:spcBef>
              <a:spcAft>
                <a:spcPts val="0"/>
              </a:spcAft>
              <a:buClrTx/>
              <a:buSzTx/>
              <a:buFontTx/>
              <a:buNone/>
              <a:tabLst/>
              <a:defRPr/>
            </a:pPr>
            <a:r>
              <a:rPr kumimoji="0" lang="en-US" sz="45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Cov</a:t>
            </a:r>
            <a:r>
              <a:rPr kumimoji="0" lang="en-US" sz="45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5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ntaub</a:t>
            </a:r>
            <a:r>
              <a:rPr kumimoji="0" lang="en-US" sz="45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5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ntawv</a:t>
            </a:r>
            <a:r>
              <a:rPr kumimoji="0" lang="en-US" sz="45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5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tseem</a:t>
            </a:r>
            <a:r>
              <a:rPr kumimoji="0" lang="en-US" sz="45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5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ceeb</a:t>
            </a:r>
            <a:r>
              <a:rPr kumimoji="0" lang="en-US" sz="45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no </a:t>
            </a:r>
            <a:r>
              <a:rPr kumimoji="0" lang="en-US" sz="45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muaj</a:t>
            </a:r>
            <a:r>
              <a:rPr kumimoji="0" lang="en-US" sz="45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5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xws</a:t>
            </a:r>
            <a:r>
              <a:rPr kumimoji="0" lang="en-US" sz="45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li....</a:t>
            </a:r>
          </a:p>
        </p:txBody>
      </p:sp>
      <p:sp>
        <p:nvSpPr>
          <p:cNvPr id="31" name="TextBox 31"/>
          <p:cNvSpPr txBox="1"/>
          <p:nvPr/>
        </p:nvSpPr>
        <p:spPr>
          <a:xfrm>
            <a:off x="256190" y="1661879"/>
            <a:ext cx="15537217" cy="641350"/>
          </a:xfrm>
          <a:prstGeom prst="rect">
            <a:avLst/>
          </a:prstGeom>
        </p:spPr>
        <p:txBody>
          <a:bodyPr lIns="0" tIns="0" rIns="0" bIns="0" rtlCol="0" anchor="t">
            <a:spAutoFit/>
          </a:bodyPr>
          <a:lstStyle/>
          <a:p>
            <a:pPr algn="l">
              <a:lnSpc>
                <a:spcPts val="5074"/>
              </a:lnSpc>
            </a:pPr>
            <a:r>
              <a:rPr lang="en-US" sz="3499" b="1">
                <a:solidFill>
                  <a:srgbClr val="712917"/>
                </a:solidFill>
                <a:latin typeface="Poppins Bold"/>
                <a:ea typeface="Poppins Bold"/>
                <a:cs typeface="Poppins Bold"/>
                <a:sym typeface="Poppins Bold"/>
              </a:rPr>
              <a:t>Peb Cov Khoos Kas thiab Kev Pab Phau Ntawv + Ntawv Tshaj Tawm</a:t>
            </a:r>
          </a:p>
        </p:txBody>
      </p:sp>
      <p:pic>
        <p:nvPicPr>
          <p:cNvPr id="32" name="Picture 32">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13028726" y="3925226"/>
            <a:ext cx="3837160" cy="38371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801709" y="-561505"/>
            <a:ext cx="7630664" cy="6339697"/>
            <a:chOff x="0" y="0"/>
            <a:chExt cx="10174218" cy="8452929"/>
          </a:xfrm>
        </p:grpSpPr>
        <p:sp>
          <p:nvSpPr>
            <p:cNvPr id="6" name="Freeform 6"/>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6"/>
              <a:stretch>
                <a:fillRect/>
              </a:stretch>
            </a:blipFill>
          </p:spPr>
          <p:txBody>
            <a:bodyPr/>
            <a:lstStyle/>
            <a:p>
              <a:endParaRPr lang="en-US"/>
            </a:p>
          </p:txBody>
        </p:sp>
        <p:sp>
          <p:nvSpPr>
            <p:cNvPr id="9" name="Freeform 9"/>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7"/>
              <a:stretch>
                <a:fillRect/>
              </a:stretch>
            </a:blipFill>
          </p:spPr>
          <p:txBody>
            <a:bodyPr/>
            <a:lstStyle/>
            <a:p>
              <a:endParaRPr lang="en-US"/>
            </a:p>
          </p:txBody>
        </p:sp>
        <p:sp>
          <p:nvSpPr>
            <p:cNvPr id="10" name="Freeform 10"/>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8"/>
              <a:stretch>
                <a:fillRect/>
              </a:stretch>
            </a:blipFill>
          </p:spPr>
          <p:txBody>
            <a:bodyPr/>
            <a:lstStyle/>
            <a:p>
              <a:endParaRPr lang="en-US"/>
            </a:p>
          </p:txBody>
        </p:sp>
        <p:sp>
          <p:nvSpPr>
            <p:cNvPr id="11" name="Freeform 11"/>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8"/>
              <a:stretch>
                <a:fillRect/>
              </a:stretch>
            </a:blipFill>
          </p:spPr>
          <p:txBody>
            <a:bodyPr/>
            <a:lstStyle/>
            <a:p>
              <a:endParaRPr lang="en-US"/>
            </a:p>
          </p:txBody>
        </p:sp>
        <p:sp>
          <p:nvSpPr>
            <p:cNvPr id="12" name="Freeform 12"/>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9"/>
              <a:stretch>
                <a:fillRect/>
              </a:stretch>
            </a:blipFill>
          </p:spPr>
          <p:txBody>
            <a:bodyPr/>
            <a:lstStyle/>
            <a:p>
              <a:endParaRPr lang="en-US"/>
            </a:p>
          </p:txBody>
        </p:sp>
        <p:sp>
          <p:nvSpPr>
            <p:cNvPr id="13" name="Freeform 13"/>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0"/>
              <a:stretch>
                <a:fillRect/>
              </a:stretch>
            </a:blipFill>
          </p:spPr>
          <p:txBody>
            <a:bodyPr/>
            <a:lstStyle/>
            <a:p>
              <a:endParaRPr lang="en-US"/>
            </a:p>
          </p:txBody>
        </p:sp>
        <p:sp>
          <p:nvSpPr>
            <p:cNvPr id="14" name="Freeform 14"/>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1"/>
              <a:stretch>
                <a:fillRect/>
              </a:stretch>
            </a:blipFill>
          </p:spPr>
          <p:txBody>
            <a:bodyPr/>
            <a:lstStyle/>
            <a:p>
              <a:endParaRPr lang="en-US"/>
            </a:p>
          </p:txBody>
        </p:sp>
        <p:sp>
          <p:nvSpPr>
            <p:cNvPr id="15" name="Freeform 15"/>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2"/>
              <a:stretch>
                <a:fillRect/>
              </a:stretch>
            </a:blipFill>
          </p:spPr>
          <p:txBody>
            <a:bodyPr/>
            <a:lstStyle/>
            <a:p>
              <a:endParaRPr lang="en-US"/>
            </a:p>
          </p:txBody>
        </p:sp>
        <p:sp>
          <p:nvSpPr>
            <p:cNvPr id="16" name="Freeform 16"/>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sp>
          <p:nvSpPr>
            <p:cNvPr id="17" name="Freeform 17"/>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sp>
          <p:nvSpPr>
            <p:cNvPr id="18" name="Freeform 18"/>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grpSp>
      <p:sp>
        <p:nvSpPr>
          <p:cNvPr id="19" name="Freeform 19">
            <a:extLst>
              <a:ext uri="{C183D7F6-B498-43B3-948B-1728B52AA6E4}">
                <adec:decorative xmlns:adec="http://schemas.microsoft.com/office/drawing/2017/decorative" val="1"/>
              </a:ext>
            </a:extLst>
          </p:cNvPr>
          <p:cNvSpPr/>
          <p:nvPr/>
        </p:nvSpPr>
        <p:spPr>
          <a:xfrm>
            <a:off x="3041577" y="1783441"/>
            <a:ext cx="12204845" cy="7818050"/>
          </a:xfrm>
          <a:custGeom>
            <a:avLst/>
            <a:gdLst/>
            <a:ahLst/>
            <a:cxnLst/>
            <a:rect l="l" t="t" r="r" b="b"/>
            <a:pathLst>
              <a:path w="12204845" h="7818050">
                <a:moveTo>
                  <a:pt x="0" y="0"/>
                </a:moveTo>
                <a:lnTo>
                  <a:pt x="12204846" y="0"/>
                </a:lnTo>
                <a:lnTo>
                  <a:pt x="12204846" y="7818051"/>
                </a:lnTo>
                <a:lnTo>
                  <a:pt x="0" y="7818051"/>
                </a:lnTo>
                <a:lnTo>
                  <a:pt x="0" y="0"/>
                </a:lnTo>
                <a:close/>
              </a:path>
            </a:pathLst>
          </a:custGeom>
          <a:blipFill>
            <a:blip r:embed="rId13"/>
            <a:stretch>
              <a:fillRect/>
            </a:stretch>
          </a:blipFill>
        </p:spPr>
        <p:txBody>
          <a:bodyPr/>
          <a:lstStyle/>
          <a:p>
            <a:endParaRPr lang="en-US"/>
          </a:p>
        </p:txBody>
      </p:sp>
      <p:grpSp>
        <p:nvGrpSpPr>
          <p:cNvPr id="20" name="Group 20">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21" name="Freeform 21"/>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14"/>
              <a:stretch>
                <a:fillRect/>
              </a:stretch>
            </a:blipFill>
          </p:spPr>
          <p:txBody>
            <a:bodyPr/>
            <a:lstStyle/>
            <a:p>
              <a:endParaRPr lang="en-US"/>
            </a:p>
          </p:txBody>
        </p:sp>
        <p:sp>
          <p:nvSpPr>
            <p:cNvPr id="24" name="Freeform 24"/>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15"/>
              <a:stretch>
                <a:fillRect/>
              </a:stretch>
            </a:blipFill>
          </p:spPr>
          <p:txBody>
            <a:bodyPr/>
            <a:lstStyle/>
            <a:p>
              <a:endParaRPr lang="en-US"/>
            </a:p>
          </p:txBody>
        </p:sp>
        <p:sp>
          <p:nvSpPr>
            <p:cNvPr id="25" name="Freeform 25"/>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16"/>
              <a:stretch>
                <a:fillRect/>
              </a:stretch>
            </a:blipFill>
          </p:spPr>
          <p:txBody>
            <a:bodyPr/>
            <a:lstStyle/>
            <a:p>
              <a:endParaRPr lang="en-US"/>
            </a:p>
          </p:txBody>
        </p:sp>
        <p:sp>
          <p:nvSpPr>
            <p:cNvPr id="26" name="Freeform 26"/>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17"/>
              <a:stretch>
                <a:fillRect/>
              </a:stretch>
            </a:blipFill>
          </p:spPr>
          <p:txBody>
            <a:bodyPr/>
            <a:lstStyle/>
            <a:p>
              <a:endParaRPr lang="en-US"/>
            </a:p>
          </p:txBody>
        </p:sp>
        <p:sp>
          <p:nvSpPr>
            <p:cNvPr id="27" name="Freeform 27"/>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8"/>
              <a:stretch>
                <a:fillRect/>
              </a:stretch>
            </a:blipFill>
          </p:spPr>
          <p:txBody>
            <a:bodyPr/>
            <a:lstStyle/>
            <a:p>
              <a:endParaRPr lang="en-US"/>
            </a:p>
          </p:txBody>
        </p:sp>
        <p:sp>
          <p:nvSpPr>
            <p:cNvPr id="28" name="Freeform 28"/>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9"/>
              <a:stretch>
                <a:fillRect/>
              </a:stretch>
            </a:blipFill>
          </p:spPr>
          <p:txBody>
            <a:bodyPr/>
            <a:lstStyle/>
            <a:p>
              <a:endParaRPr lang="en-US"/>
            </a:p>
          </p:txBody>
        </p:sp>
      </p:grpSp>
      <p:sp>
        <p:nvSpPr>
          <p:cNvPr id="29" name="TextBox 29"/>
          <p:cNvSpPr txBox="1">
            <a:spLocks noGrp="1"/>
          </p:cNvSpPr>
          <p:nvPr>
            <p:ph type="title" idx="4294967295"/>
          </p:nvPr>
        </p:nvSpPr>
        <p:spPr>
          <a:xfrm>
            <a:off x="611816" y="293768"/>
            <a:ext cx="12958736" cy="231457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9"/>
              </a:lnSpc>
              <a:spcBef>
                <a:spcPts val="0"/>
              </a:spcBef>
              <a:spcAft>
                <a:spcPts val="0"/>
              </a:spcAft>
              <a:buClrTx/>
              <a:buSzTx/>
              <a:buFontTx/>
              <a:buNone/>
              <a:tabLst/>
              <a:defRPr/>
            </a:pP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Kuv</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Hais Lus” (I Speak) </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Ntaub</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ntawv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qhia</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txog</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Kev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Txhais</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Lus </a:t>
            </a:r>
          </a:p>
          <a:p>
            <a:pPr marL="0" marR="0" lvl="0" indent="0" algn="l" defTabSz="914400" rtl="0" eaLnBrk="1" fontAlgn="auto" latinLnBrk="0" hangingPunct="1">
              <a:lnSpc>
                <a:spcPts val="6089"/>
              </a:lnSpc>
              <a:spcBef>
                <a:spcPts val="0"/>
              </a:spcBef>
              <a:spcAft>
                <a:spcPts val="0"/>
              </a:spcAft>
              <a:buClrTx/>
              <a:buSzTx/>
              <a:buFontTx/>
              <a:buNone/>
              <a:tabLst/>
              <a:defRPr/>
            </a:pPr>
            <a:endPar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29630" y="-1882410"/>
            <a:ext cx="6893866" cy="8529630"/>
            <a:chOff x="0" y="0"/>
            <a:chExt cx="9191822" cy="11372839"/>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120880">
              <a:off x="3211258" y="2941616"/>
              <a:ext cx="2278261" cy="4077424"/>
            </a:xfrm>
            <a:custGeom>
              <a:avLst/>
              <a:gdLst/>
              <a:ahLst/>
              <a:cxnLst/>
              <a:rect l="l" t="t" r="r" b="b"/>
              <a:pathLst>
                <a:path w="2278261" h="4077424">
                  <a:moveTo>
                    <a:pt x="0" y="0"/>
                  </a:moveTo>
                  <a:lnTo>
                    <a:pt x="2278260" y="0"/>
                  </a:lnTo>
                  <a:lnTo>
                    <a:pt x="2278260" y="4077424"/>
                  </a:lnTo>
                  <a:lnTo>
                    <a:pt x="0" y="4077424"/>
                  </a:lnTo>
                  <a:lnTo>
                    <a:pt x="0" y="0"/>
                  </a:lnTo>
                  <a:close/>
                </a:path>
              </a:pathLst>
            </a:custGeom>
            <a:blipFill>
              <a:blip r:embed="rId6"/>
              <a:stretch>
                <a:fillRect/>
              </a:stretch>
            </a:blipFill>
          </p:spPr>
          <p:txBody>
            <a:bodyPr/>
            <a:lstStyle/>
            <a:p>
              <a:endParaRPr lang="en-US"/>
            </a:p>
          </p:txBody>
        </p:sp>
        <p:sp>
          <p:nvSpPr>
            <p:cNvPr id="6" name="Freeform 6"/>
            <p:cNvSpPr/>
            <p:nvPr/>
          </p:nvSpPr>
          <p:spPr>
            <a:xfrm rot="-1198042">
              <a:off x="3496206" y="9430825"/>
              <a:ext cx="1756258" cy="1693033"/>
            </a:xfrm>
            <a:custGeom>
              <a:avLst/>
              <a:gdLst/>
              <a:ahLst/>
              <a:cxnLst/>
              <a:rect l="l" t="t" r="r" b="b"/>
              <a:pathLst>
                <a:path w="1756258" h="1693033">
                  <a:moveTo>
                    <a:pt x="0" y="0"/>
                  </a:moveTo>
                  <a:lnTo>
                    <a:pt x="1756258" y="0"/>
                  </a:lnTo>
                  <a:lnTo>
                    <a:pt x="1756258" y="1693033"/>
                  </a:lnTo>
                  <a:lnTo>
                    <a:pt x="0" y="1693033"/>
                  </a:lnTo>
                  <a:lnTo>
                    <a:pt x="0" y="0"/>
                  </a:lnTo>
                  <a:close/>
                </a:path>
              </a:pathLst>
            </a:custGeom>
            <a:blipFill>
              <a:blip r:embed="rId7"/>
              <a:stretch>
                <a:fillRect/>
              </a:stretch>
            </a:blipFill>
          </p:spPr>
          <p:txBody>
            <a:bodyPr/>
            <a:lstStyle/>
            <a:p>
              <a:endParaRPr lang="en-US"/>
            </a:p>
          </p:txBody>
        </p:sp>
        <p:sp>
          <p:nvSpPr>
            <p:cNvPr id="7" name="Freeform 7"/>
            <p:cNvSpPr/>
            <p:nvPr/>
          </p:nvSpPr>
          <p:spPr>
            <a:xfrm rot="776734">
              <a:off x="3433397" y="6143142"/>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8"/>
              <a:stretch>
                <a:fillRect/>
              </a:stretch>
            </a:blipFill>
          </p:spPr>
          <p:txBody>
            <a:bodyPr/>
            <a:lstStyle/>
            <a:p>
              <a:endParaRPr lang="en-US"/>
            </a:p>
          </p:txBody>
        </p:sp>
        <p:sp>
          <p:nvSpPr>
            <p:cNvPr id="8" name="Freeform 8"/>
            <p:cNvSpPr/>
            <p:nvPr/>
          </p:nvSpPr>
          <p:spPr>
            <a:xfrm rot="1829684">
              <a:off x="4168611" y="7643407"/>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9" name="Freeform 9"/>
            <p:cNvSpPr/>
            <p:nvPr/>
          </p:nvSpPr>
          <p:spPr>
            <a:xfrm rot="-631234" flipH="1">
              <a:off x="6000647" y="2740092"/>
              <a:ext cx="916711" cy="1652724"/>
            </a:xfrm>
            <a:custGeom>
              <a:avLst/>
              <a:gdLst/>
              <a:ahLst/>
              <a:cxnLst/>
              <a:rect l="l" t="t" r="r" b="b"/>
              <a:pathLst>
                <a:path w="916711" h="1652724">
                  <a:moveTo>
                    <a:pt x="916711" y="0"/>
                  </a:moveTo>
                  <a:lnTo>
                    <a:pt x="0" y="0"/>
                  </a:lnTo>
                  <a:lnTo>
                    <a:pt x="0" y="1652725"/>
                  </a:lnTo>
                  <a:lnTo>
                    <a:pt x="916711" y="1652725"/>
                  </a:lnTo>
                  <a:lnTo>
                    <a:pt x="916711" y="0"/>
                  </a:lnTo>
                  <a:close/>
                </a:path>
              </a:pathLst>
            </a:custGeom>
            <a:blipFill>
              <a:blip r:embed="rId8"/>
              <a:stretch>
                <a:fillRect/>
              </a:stretch>
            </a:blipFill>
          </p:spPr>
          <p:txBody>
            <a:bodyPr/>
            <a:lstStyle/>
            <a:p>
              <a:endParaRPr lang="en-US"/>
            </a:p>
          </p:txBody>
        </p:sp>
        <p:sp>
          <p:nvSpPr>
            <p:cNvPr id="10" name="Freeform 10"/>
            <p:cNvSpPr/>
            <p:nvPr/>
          </p:nvSpPr>
          <p:spPr>
            <a:xfrm rot="1206164">
              <a:off x="7190739" y="260033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11" name="Freeform 11"/>
            <p:cNvSpPr/>
            <p:nvPr/>
          </p:nvSpPr>
          <p:spPr>
            <a:xfrm rot="-1202195">
              <a:off x="3567583" y="8292150"/>
              <a:ext cx="825799" cy="904013"/>
            </a:xfrm>
            <a:custGeom>
              <a:avLst/>
              <a:gdLst/>
              <a:ahLst/>
              <a:cxnLst/>
              <a:rect l="l" t="t" r="r" b="b"/>
              <a:pathLst>
                <a:path w="825799" h="904013">
                  <a:moveTo>
                    <a:pt x="0" y="0"/>
                  </a:moveTo>
                  <a:lnTo>
                    <a:pt x="825799" y="0"/>
                  </a:lnTo>
                  <a:lnTo>
                    <a:pt x="825799" y="904012"/>
                  </a:lnTo>
                  <a:lnTo>
                    <a:pt x="0" y="904012"/>
                  </a:lnTo>
                  <a:lnTo>
                    <a:pt x="0" y="0"/>
                  </a:lnTo>
                  <a:close/>
                </a:path>
              </a:pathLst>
            </a:custGeom>
            <a:blipFill>
              <a:blip r:embed="rId10"/>
              <a:stretch>
                <a:fillRect/>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465936" y="8982589"/>
            <a:ext cx="18753936" cy="2151983"/>
            <a:chOff x="0" y="0"/>
            <a:chExt cx="4939308" cy="566777"/>
          </a:xfrm>
        </p:grpSpPr>
        <p:sp>
          <p:nvSpPr>
            <p:cNvPr id="13" name="Freeform 1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4" name="TextBox 1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13748872" y="3495951"/>
            <a:ext cx="7020857" cy="8374499"/>
            <a:chOff x="0" y="0"/>
            <a:chExt cx="9361142" cy="11165999"/>
          </a:xfrm>
        </p:grpSpPr>
        <p:sp>
          <p:nvSpPr>
            <p:cNvPr id="16" name="Freeform 16"/>
            <p:cNvSpPr/>
            <p:nvPr/>
          </p:nvSpPr>
          <p:spPr>
            <a:xfrm rot="-4223576">
              <a:off x="616137" y="3716719"/>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4126251" flipV="1">
              <a:off x="3596658" y="1499715"/>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714332">
              <a:off x="3434706" y="3015474"/>
              <a:ext cx="2532080" cy="2538426"/>
            </a:xfrm>
            <a:custGeom>
              <a:avLst/>
              <a:gdLst/>
              <a:ahLst/>
              <a:cxnLst/>
              <a:rect l="l" t="t" r="r" b="b"/>
              <a:pathLst>
                <a:path w="2532080" h="2538426">
                  <a:moveTo>
                    <a:pt x="0" y="0"/>
                  </a:moveTo>
                  <a:lnTo>
                    <a:pt x="2532080" y="0"/>
                  </a:lnTo>
                  <a:lnTo>
                    <a:pt x="2532080" y="2538426"/>
                  </a:lnTo>
                  <a:lnTo>
                    <a:pt x="0" y="2538426"/>
                  </a:lnTo>
                  <a:lnTo>
                    <a:pt x="0" y="0"/>
                  </a:lnTo>
                  <a:close/>
                </a:path>
              </a:pathLst>
            </a:custGeom>
            <a:blipFill>
              <a:blip r:embed="rId11"/>
              <a:stretch>
                <a:fillRect/>
              </a:stretch>
            </a:blipFill>
          </p:spPr>
          <p:txBody>
            <a:bodyPr/>
            <a:lstStyle/>
            <a:p>
              <a:endParaRPr lang="en-US"/>
            </a:p>
          </p:txBody>
        </p:sp>
        <p:sp>
          <p:nvSpPr>
            <p:cNvPr id="19" name="Freeform 19"/>
            <p:cNvSpPr/>
            <p:nvPr/>
          </p:nvSpPr>
          <p:spPr>
            <a:xfrm rot="-632392">
              <a:off x="3300979" y="5701099"/>
              <a:ext cx="1738846" cy="1454110"/>
            </a:xfrm>
            <a:custGeom>
              <a:avLst/>
              <a:gdLst/>
              <a:ahLst/>
              <a:cxnLst/>
              <a:rect l="l" t="t" r="r" b="b"/>
              <a:pathLst>
                <a:path w="1738846" h="1454110">
                  <a:moveTo>
                    <a:pt x="0" y="0"/>
                  </a:moveTo>
                  <a:lnTo>
                    <a:pt x="1738847" y="0"/>
                  </a:lnTo>
                  <a:lnTo>
                    <a:pt x="1738847" y="1454110"/>
                  </a:lnTo>
                  <a:lnTo>
                    <a:pt x="0" y="1454110"/>
                  </a:lnTo>
                  <a:lnTo>
                    <a:pt x="0" y="0"/>
                  </a:lnTo>
                  <a:close/>
                </a:path>
              </a:pathLst>
            </a:custGeom>
            <a:blipFill>
              <a:blip r:embed="rId12"/>
              <a:stretch>
                <a:fillRect/>
              </a:stretch>
            </a:blipFill>
          </p:spPr>
          <p:txBody>
            <a:bodyPr/>
            <a:lstStyle/>
            <a:p>
              <a:endParaRPr lang="en-US"/>
            </a:p>
          </p:txBody>
        </p:sp>
        <p:sp>
          <p:nvSpPr>
            <p:cNvPr id="20" name="Freeform 20"/>
            <p:cNvSpPr/>
            <p:nvPr/>
          </p:nvSpPr>
          <p:spPr>
            <a:xfrm rot="-992200">
              <a:off x="1555969" y="6793994"/>
              <a:ext cx="1829917" cy="1633201"/>
            </a:xfrm>
            <a:custGeom>
              <a:avLst/>
              <a:gdLst/>
              <a:ahLst/>
              <a:cxnLst/>
              <a:rect l="l" t="t" r="r" b="b"/>
              <a:pathLst>
                <a:path w="1829917" h="1633201">
                  <a:moveTo>
                    <a:pt x="0" y="0"/>
                  </a:moveTo>
                  <a:lnTo>
                    <a:pt x="1829917" y="0"/>
                  </a:lnTo>
                  <a:lnTo>
                    <a:pt x="1829917" y="1633201"/>
                  </a:lnTo>
                  <a:lnTo>
                    <a:pt x="0" y="1633201"/>
                  </a:lnTo>
                  <a:lnTo>
                    <a:pt x="0" y="0"/>
                  </a:lnTo>
                  <a:close/>
                </a:path>
              </a:pathLst>
            </a:custGeom>
            <a:blipFill>
              <a:blip r:embed="rId13"/>
              <a:stretch>
                <a:fillRect/>
              </a:stretch>
            </a:blipFill>
          </p:spPr>
          <p:txBody>
            <a:bodyPr/>
            <a:lstStyle/>
            <a:p>
              <a:endParaRPr lang="en-US"/>
            </a:p>
          </p:txBody>
        </p:sp>
        <p:sp>
          <p:nvSpPr>
            <p:cNvPr id="21" name="Freeform 21"/>
            <p:cNvSpPr/>
            <p:nvPr/>
          </p:nvSpPr>
          <p:spPr>
            <a:xfrm rot="598445">
              <a:off x="3880323" y="1371314"/>
              <a:ext cx="1151537" cy="1558765"/>
            </a:xfrm>
            <a:custGeom>
              <a:avLst/>
              <a:gdLst/>
              <a:ahLst/>
              <a:cxnLst/>
              <a:rect l="l" t="t" r="r" b="b"/>
              <a:pathLst>
                <a:path w="1151537" h="1558765">
                  <a:moveTo>
                    <a:pt x="0" y="0"/>
                  </a:moveTo>
                  <a:lnTo>
                    <a:pt x="1151537" y="0"/>
                  </a:lnTo>
                  <a:lnTo>
                    <a:pt x="1151537" y="1558765"/>
                  </a:lnTo>
                  <a:lnTo>
                    <a:pt x="0" y="1558765"/>
                  </a:lnTo>
                  <a:lnTo>
                    <a:pt x="0" y="0"/>
                  </a:lnTo>
                  <a:close/>
                </a:path>
              </a:pathLst>
            </a:custGeom>
            <a:blipFill>
              <a:blip r:embed="rId14"/>
              <a:stretch>
                <a:fillRect/>
              </a:stretch>
            </a:blipFill>
          </p:spPr>
          <p:txBody>
            <a:bodyPr/>
            <a:lstStyle/>
            <a:p>
              <a:endParaRPr lang="en-US"/>
            </a:p>
          </p:txBody>
        </p:sp>
        <p:sp>
          <p:nvSpPr>
            <p:cNvPr id="22" name="Freeform 22"/>
            <p:cNvSpPr/>
            <p:nvPr/>
          </p:nvSpPr>
          <p:spPr>
            <a:xfrm flipH="1">
              <a:off x="4700746" y="77012"/>
              <a:ext cx="1274258" cy="1388164"/>
            </a:xfrm>
            <a:custGeom>
              <a:avLst/>
              <a:gdLst/>
              <a:ahLst/>
              <a:cxnLst/>
              <a:rect l="l" t="t" r="r" b="b"/>
              <a:pathLst>
                <a:path w="1274258" h="1388164">
                  <a:moveTo>
                    <a:pt x="1274259" y="0"/>
                  </a:moveTo>
                  <a:lnTo>
                    <a:pt x="0" y="0"/>
                  </a:lnTo>
                  <a:lnTo>
                    <a:pt x="0" y="1388164"/>
                  </a:lnTo>
                  <a:lnTo>
                    <a:pt x="1274259" y="1388164"/>
                  </a:lnTo>
                  <a:lnTo>
                    <a:pt x="1274259" y="0"/>
                  </a:lnTo>
                  <a:close/>
                </a:path>
              </a:pathLst>
            </a:custGeom>
            <a:blipFill>
              <a:blip r:embed="rId15"/>
              <a:stretch>
                <a:fillRect/>
              </a:stretch>
            </a:blipFill>
          </p:spPr>
          <p:txBody>
            <a:bodyPr/>
            <a:lstStyle/>
            <a:p>
              <a:endParaRPr lang="en-US"/>
            </a:p>
          </p:txBody>
        </p:sp>
        <p:sp>
          <p:nvSpPr>
            <p:cNvPr id="23" name="Freeform 23"/>
            <p:cNvSpPr/>
            <p:nvPr/>
          </p:nvSpPr>
          <p:spPr>
            <a:xfrm rot="1206164">
              <a:off x="5149206" y="1802877"/>
              <a:ext cx="825799" cy="904013"/>
            </a:xfrm>
            <a:custGeom>
              <a:avLst/>
              <a:gdLst/>
              <a:ahLst/>
              <a:cxnLst/>
              <a:rect l="l" t="t" r="r" b="b"/>
              <a:pathLst>
                <a:path w="825799" h="904013">
                  <a:moveTo>
                    <a:pt x="0" y="0"/>
                  </a:moveTo>
                  <a:lnTo>
                    <a:pt x="825799" y="0"/>
                  </a:lnTo>
                  <a:lnTo>
                    <a:pt x="825799" y="904013"/>
                  </a:lnTo>
                  <a:lnTo>
                    <a:pt x="0" y="904013"/>
                  </a:lnTo>
                  <a:lnTo>
                    <a:pt x="0" y="0"/>
                  </a:lnTo>
                  <a:close/>
                </a:path>
              </a:pathLst>
            </a:custGeom>
            <a:blipFill>
              <a:blip r:embed="rId10"/>
              <a:stretch>
                <a:fillRect/>
              </a:stretch>
            </a:blipFill>
          </p:spPr>
          <p:txBody>
            <a:bodyPr/>
            <a:lstStyle/>
            <a:p>
              <a:endParaRPr lang="en-US"/>
            </a:p>
          </p:txBody>
        </p:sp>
        <p:sp>
          <p:nvSpPr>
            <p:cNvPr id="24" name="Freeform 24"/>
            <p:cNvSpPr/>
            <p:nvPr/>
          </p:nvSpPr>
          <p:spPr>
            <a:xfrm rot="-1322258">
              <a:off x="5051032" y="683727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25" name="Freeform 25"/>
            <p:cNvSpPr/>
            <p:nvPr/>
          </p:nvSpPr>
          <p:spPr>
            <a:xfrm rot="-6823385">
              <a:off x="3694484" y="7270297"/>
              <a:ext cx="1359980" cy="1339127"/>
            </a:xfrm>
            <a:custGeom>
              <a:avLst/>
              <a:gdLst/>
              <a:ahLst/>
              <a:cxnLst/>
              <a:rect l="l" t="t" r="r" b="b"/>
              <a:pathLst>
                <a:path w="1359980" h="1339127">
                  <a:moveTo>
                    <a:pt x="0" y="0"/>
                  </a:moveTo>
                  <a:lnTo>
                    <a:pt x="1359980" y="0"/>
                  </a:lnTo>
                  <a:lnTo>
                    <a:pt x="1359980" y="1339127"/>
                  </a:lnTo>
                  <a:lnTo>
                    <a:pt x="0" y="1339127"/>
                  </a:lnTo>
                  <a:lnTo>
                    <a:pt x="0" y="0"/>
                  </a:lnTo>
                  <a:close/>
                </a:path>
              </a:pathLst>
            </a:custGeom>
            <a:blipFill>
              <a:blip r:embed="rId16"/>
              <a:stretch>
                <a:fillRect/>
              </a:stretch>
            </a:blipFill>
          </p:spPr>
          <p:txBody>
            <a:bodyPr/>
            <a:lstStyle/>
            <a:p>
              <a:endParaRPr lang="en-US"/>
            </a:p>
          </p:txBody>
        </p:sp>
        <p:sp>
          <p:nvSpPr>
            <p:cNvPr id="26" name="Freeform 26"/>
            <p:cNvSpPr/>
            <p:nvPr/>
          </p:nvSpPr>
          <p:spPr>
            <a:xfrm rot="-198241">
              <a:off x="5129457" y="5319105"/>
              <a:ext cx="963101" cy="1303691"/>
            </a:xfrm>
            <a:custGeom>
              <a:avLst/>
              <a:gdLst/>
              <a:ahLst/>
              <a:cxnLst/>
              <a:rect l="l" t="t" r="r" b="b"/>
              <a:pathLst>
                <a:path w="963101" h="1303691">
                  <a:moveTo>
                    <a:pt x="0" y="0"/>
                  </a:moveTo>
                  <a:lnTo>
                    <a:pt x="963102" y="0"/>
                  </a:lnTo>
                  <a:lnTo>
                    <a:pt x="963102" y="1303691"/>
                  </a:lnTo>
                  <a:lnTo>
                    <a:pt x="0" y="1303691"/>
                  </a:lnTo>
                  <a:lnTo>
                    <a:pt x="0" y="0"/>
                  </a:lnTo>
                  <a:close/>
                </a:path>
              </a:pathLst>
            </a:custGeom>
            <a:blipFill>
              <a:blip r:embed="rId14"/>
              <a:stretch>
                <a:fillRect/>
              </a:stretch>
            </a:blipFill>
          </p:spPr>
          <p:txBody>
            <a:bodyPr/>
            <a:lstStyle/>
            <a:p>
              <a:endParaRPr lang="en-US"/>
            </a:p>
          </p:txBody>
        </p:sp>
      </p:grpSp>
      <p:sp>
        <p:nvSpPr>
          <p:cNvPr id="27" name="Freeform 27">
            <a:extLst>
              <a:ext uri="{C183D7F6-B498-43B3-948B-1728B52AA6E4}">
                <adec:decorative xmlns:adec="http://schemas.microsoft.com/office/drawing/2017/decorative" val="1"/>
              </a:ext>
            </a:extLst>
          </p:cNvPr>
          <p:cNvSpPr/>
          <p:nvPr/>
        </p:nvSpPr>
        <p:spPr>
          <a:xfrm>
            <a:off x="2394989" y="2385861"/>
            <a:ext cx="5483784" cy="7134044"/>
          </a:xfrm>
          <a:custGeom>
            <a:avLst/>
            <a:gdLst/>
            <a:ahLst/>
            <a:cxnLst/>
            <a:rect l="l" t="t" r="r" b="b"/>
            <a:pathLst>
              <a:path w="5483784" h="7134044">
                <a:moveTo>
                  <a:pt x="0" y="0"/>
                </a:moveTo>
                <a:lnTo>
                  <a:pt x="5483784" y="0"/>
                </a:lnTo>
                <a:lnTo>
                  <a:pt x="5483784" y="7134045"/>
                </a:lnTo>
                <a:lnTo>
                  <a:pt x="0" y="7134045"/>
                </a:lnTo>
                <a:lnTo>
                  <a:pt x="0" y="0"/>
                </a:lnTo>
                <a:close/>
              </a:path>
            </a:pathLst>
          </a:custGeom>
          <a:blipFill>
            <a:blip r:embed="rId17"/>
            <a:stretch>
              <a:fillRect/>
            </a:stretch>
          </a:blipFill>
        </p:spPr>
        <p:txBody>
          <a:bodyPr/>
          <a:lstStyle/>
          <a:p>
            <a:endParaRPr lang="en-US"/>
          </a:p>
        </p:txBody>
      </p:sp>
      <p:pic>
        <p:nvPicPr>
          <p:cNvPr id="28" name="Picture 28">
            <a:extLs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243498" y="6316927"/>
            <a:ext cx="3963516" cy="3963516"/>
          </a:xfrm>
          <a:prstGeom prst="rect">
            <a:avLst/>
          </a:prstGeom>
        </p:spPr>
      </p:pic>
      <p:sp>
        <p:nvSpPr>
          <p:cNvPr id="29" name="Freeform 29">
            <a:extLst>
              <a:ext uri="{C183D7F6-B498-43B3-948B-1728B52AA6E4}">
                <adec:decorative xmlns:adec="http://schemas.microsoft.com/office/drawing/2017/decorative" val="1"/>
              </a:ext>
            </a:extLst>
          </p:cNvPr>
          <p:cNvSpPr/>
          <p:nvPr/>
        </p:nvSpPr>
        <p:spPr>
          <a:xfrm>
            <a:off x="8132379" y="2385861"/>
            <a:ext cx="7336043" cy="5683020"/>
          </a:xfrm>
          <a:custGeom>
            <a:avLst/>
            <a:gdLst/>
            <a:ahLst/>
            <a:cxnLst/>
            <a:rect l="l" t="t" r="r" b="b"/>
            <a:pathLst>
              <a:path w="7336043" h="5683020">
                <a:moveTo>
                  <a:pt x="0" y="0"/>
                </a:moveTo>
                <a:lnTo>
                  <a:pt x="7336043" y="0"/>
                </a:lnTo>
                <a:lnTo>
                  <a:pt x="7336043" y="5683020"/>
                </a:lnTo>
                <a:lnTo>
                  <a:pt x="0" y="5683020"/>
                </a:lnTo>
                <a:lnTo>
                  <a:pt x="0" y="0"/>
                </a:lnTo>
                <a:close/>
              </a:path>
            </a:pathLst>
          </a:custGeom>
          <a:blipFill>
            <a:blip r:embed="rId19"/>
            <a:stretch>
              <a:fillRect/>
            </a:stretch>
          </a:blipFill>
        </p:spPr>
        <p:txBody>
          <a:bodyPr/>
          <a:lstStyle/>
          <a:p>
            <a:endParaRPr lang="en-US"/>
          </a:p>
        </p:txBody>
      </p:sp>
      <p:sp>
        <p:nvSpPr>
          <p:cNvPr id="30" name="Freeform 30">
            <a:extLst>
              <a:ext uri="{C183D7F6-B498-43B3-948B-1728B52AA6E4}">
                <adec:decorative xmlns:adec="http://schemas.microsoft.com/office/drawing/2017/decorative" val="1"/>
              </a:ext>
            </a:extLst>
          </p:cNvPr>
          <p:cNvSpPr/>
          <p:nvPr/>
        </p:nvSpPr>
        <p:spPr>
          <a:xfrm>
            <a:off x="5136881" y="8174507"/>
            <a:ext cx="11511856" cy="1616164"/>
          </a:xfrm>
          <a:custGeom>
            <a:avLst/>
            <a:gdLst/>
            <a:ahLst/>
            <a:cxnLst/>
            <a:rect l="l" t="t" r="r" b="b"/>
            <a:pathLst>
              <a:path w="11511856" h="1616164">
                <a:moveTo>
                  <a:pt x="0" y="0"/>
                </a:moveTo>
                <a:lnTo>
                  <a:pt x="11511856" y="0"/>
                </a:lnTo>
                <a:lnTo>
                  <a:pt x="11511856" y="1616164"/>
                </a:lnTo>
                <a:lnTo>
                  <a:pt x="0" y="1616164"/>
                </a:lnTo>
                <a:lnTo>
                  <a:pt x="0" y="0"/>
                </a:lnTo>
                <a:close/>
              </a:path>
            </a:pathLst>
          </a:custGeom>
          <a:blipFill>
            <a:blip r:embed="rId20"/>
            <a:stretch>
              <a:fillRect/>
            </a:stretch>
          </a:blipFill>
        </p:spPr>
        <p:txBody>
          <a:bodyPr/>
          <a:lstStyle/>
          <a:p>
            <a:endParaRPr lang="en-US"/>
          </a:p>
        </p:txBody>
      </p:sp>
      <p:sp>
        <p:nvSpPr>
          <p:cNvPr id="31" name="TextBox 31"/>
          <p:cNvSpPr txBox="1">
            <a:spLocks noGrp="1"/>
          </p:cNvSpPr>
          <p:nvPr>
            <p:ph type="title" idx="4294967295"/>
          </p:nvPr>
        </p:nvSpPr>
        <p:spPr>
          <a:xfrm>
            <a:off x="4061601" y="-19050"/>
            <a:ext cx="13662416" cy="30861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9"/>
              </a:lnSpc>
              <a:spcBef>
                <a:spcPts val="0"/>
              </a:spcBef>
              <a:spcAft>
                <a:spcPts val="0"/>
              </a:spcAft>
              <a:buClrTx/>
              <a:buSzTx/>
              <a:buFontTx/>
              <a:buNone/>
              <a:tabLst/>
              <a:defRPr/>
            </a:pP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Peev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Txheej</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Pab</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Nyiaj Yog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Muaj</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Tsiaj Coob</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 Txhawb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cov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tsiaj</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nyob</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hauv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MA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xws</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li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cov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tshev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them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kev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txiav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kom</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txhob</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muaj</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me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nyuam</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p>
          <a:p>
            <a:pPr marL="0" marR="0" lvl="0" indent="0" algn="l" defTabSz="914400" rtl="0" eaLnBrk="1" fontAlgn="auto" latinLnBrk="0" hangingPunct="1">
              <a:lnSpc>
                <a:spcPts val="6089"/>
              </a:lnSpc>
              <a:spcBef>
                <a:spcPts val="0"/>
              </a:spcBef>
              <a:spcAft>
                <a:spcPts val="0"/>
              </a:spcAft>
              <a:buClrTx/>
              <a:buSzTx/>
              <a:buFontTx/>
              <a:buNone/>
              <a:tabLst/>
              <a:defRPr/>
            </a:pPr>
            <a:endPar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29630" y="-1882410"/>
            <a:ext cx="6893866" cy="8529630"/>
            <a:chOff x="0" y="0"/>
            <a:chExt cx="9191822" cy="11372839"/>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120880">
              <a:off x="3211258" y="2941616"/>
              <a:ext cx="2278261" cy="4077424"/>
            </a:xfrm>
            <a:custGeom>
              <a:avLst/>
              <a:gdLst/>
              <a:ahLst/>
              <a:cxnLst/>
              <a:rect l="l" t="t" r="r" b="b"/>
              <a:pathLst>
                <a:path w="2278261" h="4077424">
                  <a:moveTo>
                    <a:pt x="0" y="0"/>
                  </a:moveTo>
                  <a:lnTo>
                    <a:pt x="2278260" y="0"/>
                  </a:lnTo>
                  <a:lnTo>
                    <a:pt x="2278260" y="4077424"/>
                  </a:lnTo>
                  <a:lnTo>
                    <a:pt x="0" y="4077424"/>
                  </a:lnTo>
                  <a:lnTo>
                    <a:pt x="0" y="0"/>
                  </a:lnTo>
                  <a:close/>
                </a:path>
              </a:pathLst>
            </a:custGeom>
            <a:blipFill>
              <a:blip r:embed="rId6"/>
              <a:stretch>
                <a:fillRect/>
              </a:stretch>
            </a:blipFill>
          </p:spPr>
          <p:txBody>
            <a:bodyPr/>
            <a:lstStyle/>
            <a:p>
              <a:endParaRPr lang="en-US"/>
            </a:p>
          </p:txBody>
        </p:sp>
        <p:sp>
          <p:nvSpPr>
            <p:cNvPr id="6" name="Freeform 6"/>
            <p:cNvSpPr/>
            <p:nvPr/>
          </p:nvSpPr>
          <p:spPr>
            <a:xfrm rot="-1198042">
              <a:off x="3496206" y="9430825"/>
              <a:ext cx="1756258" cy="1693033"/>
            </a:xfrm>
            <a:custGeom>
              <a:avLst/>
              <a:gdLst/>
              <a:ahLst/>
              <a:cxnLst/>
              <a:rect l="l" t="t" r="r" b="b"/>
              <a:pathLst>
                <a:path w="1756258" h="1693033">
                  <a:moveTo>
                    <a:pt x="0" y="0"/>
                  </a:moveTo>
                  <a:lnTo>
                    <a:pt x="1756258" y="0"/>
                  </a:lnTo>
                  <a:lnTo>
                    <a:pt x="1756258" y="1693033"/>
                  </a:lnTo>
                  <a:lnTo>
                    <a:pt x="0" y="1693033"/>
                  </a:lnTo>
                  <a:lnTo>
                    <a:pt x="0" y="0"/>
                  </a:lnTo>
                  <a:close/>
                </a:path>
              </a:pathLst>
            </a:custGeom>
            <a:blipFill>
              <a:blip r:embed="rId7"/>
              <a:stretch>
                <a:fillRect/>
              </a:stretch>
            </a:blipFill>
          </p:spPr>
          <p:txBody>
            <a:bodyPr/>
            <a:lstStyle/>
            <a:p>
              <a:endParaRPr lang="en-US"/>
            </a:p>
          </p:txBody>
        </p:sp>
        <p:sp>
          <p:nvSpPr>
            <p:cNvPr id="7" name="Freeform 7"/>
            <p:cNvSpPr/>
            <p:nvPr/>
          </p:nvSpPr>
          <p:spPr>
            <a:xfrm rot="776734">
              <a:off x="3433397" y="6143142"/>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8"/>
              <a:stretch>
                <a:fillRect/>
              </a:stretch>
            </a:blipFill>
          </p:spPr>
          <p:txBody>
            <a:bodyPr/>
            <a:lstStyle/>
            <a:p>
              <a:endParaRPr lang="en-US"/>
            </a:p>
          </p:txBody>
        </p:sp>
        <p:sp>
          <p:nvSpPr>
            <p:cNvPr id="8" name="Freeform 8"/>
            <p:cNvSpPr/>
            <p:nvPr/>
          </p:nvSpPr>
          <p:spPr>
            <a:xfrm rot="1829684">
              <a:off x="4168611" y="7643407"/>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9" name="Freeform 9"/>
            <p:cNvSpPr/>
            <p:nvPr/>
          </p:nvSpPr>
          <p:spPr>
            <a:xfrm rot="-631234" flipH="1">
              <a:off x="6000647" y="2740092"/>
              <a:ext cx="916711" cy="1652724"/>
            </a:xfrm>
            <a:custGeom>
              <a:avLst/>
              <a:gdLst/>
              <a:ahLst/>
              <a:cxnLst/>
              <a:rect l="l" t="t" r="r" b="b"/>
              <a:pathLst>
                <a:path w="916711" h="1652724">
                  <a:moveTo>
                    <a:pt x="916711" y="0"/>
                  </a:moveTo>
                  <a:lnTo>
                    <a:pt x="0" y="0"/>
                  </a:lnTo>
                  <a:lnTo>
                    <a:pt x="0" y="1652725"/>
                  </a:lnTo>
                  <a:lnTo>
                    <a:pt x="916711" y="1652725"/>
                  </a:lnTo>
                  <a:lnTo>
                    <a:pt x="916711" y="0"/>
                  </a:lnTo>
                  <a:close/>
                </a:path>
              </a:pathLst>
            </a:custGeom>
            <a:blipFill>
              <a:blip r:embed="rId8"/>
              <a:stretch>
                <a:fillRect/>
              </a:stretch>
            </a:blipFill>
          </p:spPr>
          <p:txBody>
            <a:bodyPr/>
            <a:lstStyle/>
            <a:p>
              <a:endParaRPr lang="en-US"/>
            </a:p>
          </p:txBody>
        </p:sp>
        <p:sp>
          <p:nvSpPr>
            <p:cNvPr id="10" name="Freeform 10"/>
            <p:cNvSpPr/>
            <p:nvPr/>
          </p:nvSpPr>
          <p:spPr>
            <a:xfrm rot="1206164">
              <a:off x="7190739" y="260033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11" name="Freeform 11"/>
            <p:cNvSpPr/>
            <p:nvPr/>
          </p:nvSpPr>
          <p:spPr>
            <a:xfrm rot="-1202195">
              <a:off x="3567583" y="8292150"/>
              <a:ext cx="825799" cy="904013"/>
            </a:xfrm>
            <a:custGeom>
              <a:avLst/>
              <a:gdLst/>
              <a:ahLst/>
              <a:cxnLst/>
              <a:rect l="l" t="t" r="r" b="b"/>
              <a:pathLst>
                <a:path w="825799" h="904013">
                  <a:moveTo>
                    <a:pt x="0" y="0"/>
                  </a:moveTo>
                  <a:lnTo>
                    <a:pt x="825799" y="0"/>
                  </a:lnTo>
                  <a:lnTo>
                    <a:pt x="825799" y="904012"/>
                  </a:lnTo>
                  <a:lnTo>
                    <a:pt x="0" y="904012"/>
                  </a:lnTo>
                  <a:lnTo>
                    <a:pt x="0" y="0"/>
                  </a:lnTo>
                  <a:close/>
                </a:path>
              </a:pathLst>
            </a:custGeom>
            <a:blipFill>
              <a:blip r:embed="rId10"/>
              <a:stretch>
                <a:fillRect/>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465936" y="8982589"/>
            <a:ext cx="18753936" cy="2151983"/>
            <a:chOff x="0" y="0"/>
            <a:chExt cx="4939308" cy="566777"/>
          </a:xfrm>
        </p:grpSpPr>
        <p:sp>
          <p:nvSpPr>
            <p:cNvPr id="13" name="Freeform 1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4" name="TextBox 1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13748872" y="3705501"/>
            <a:ext cx="7020857" cy="8374499"/>
            <a:chOff x="0" y="0"/>
            <a:chExt cx="9361142" cy="11165999"/>
          </a:xfrm>
        </p:grpSpPr>
        <p:sp>
          <p:nvSpPr>
            <p:cNvPr id="16" name="Freeform 16"/>
            <p:cNvSpPr/>
            <p:nvPr/>
          </p:nvSpPr>
          <p:spPr>
            <a:xfrm rot="-4223576">
              <a:off x="616137" y="3716719"/>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4126251" flipV="1">
              <a:off x="3596658" y="1499715"/>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714332">
              <a:off x="3434706" y="3015474"/>
              <a:ext cx="2532080" cy="2538426"/>
            </a:xfrm>
            <a:custGeom>
              <a:avLst/>
              <a:gdLst/>
              <a:ahLst/>
              <a:cxnLst/>
              <a:rect l="l" t="t" r="r" b="b"/>
              <a:pathLst>
                <a:path w="2532080" h="2538426">
                  <a:moveTo>
                    <a:pt x="0" y="0"/>
                  </a:moveTo>
                  <a:lnTo>
                    <a:pt x="2532080" y="0"/>
                  </a:lnTo>
                  <a:lnTo>
                    <a:pt x="2532080" y="2538426"/>
                  </a:lnTo>
                  <a:lnTo>
                    <a:pt x="0" y="2538426"/>
                  </a:lnTo>
                  <a:lnTo>
                    <a:pt x="0" y="0"/>
                  </a:lnTo>
                  <a:close/>
                </a:path>
              </a:pathLst>
            </a:custGeom>
            <a:blipFill>
              <a:blip r:embed="rId11"/>
              <a:stretch>
                <a:fillRect/>
              </a:stretch>
            </a:blipFill>
          </p:spPr>
          <p:txBody>
            <a:bodyPr/>
            <a:lstStyle/>
            <a:p>
              <a:endParaRPr lang="en-US"/>
            </a:p>
          </p:txBody>
        </p:sp>
        <p:sp>
          <p:nvSpPr>
            <p:cNvPr id="19" name="Freeform 19"/>
            <p:cNvSpPr/>
            <p:nvPr/>
          </p:nvSpPr>
          <p:spPr>
            <a:xfrm rot="-632392">
              <a:off x="3300979" y="5701099"/>
              <a:ext cx="1738846" cy="1454110"/>
            </a:xfrm>
            <a:custGeom>
              <a:avLst/>
              <a:gdLst/>
              <a:ahLst/>
              <a:cxnLst/>
              <a:rect l="l" t="t" r="r" b="b"/>
              <a:pathLst>
                <a:path w="1738846" h="1454110">
                  <a:moveTo>
                    <a:pt x="0" y="0"/>
                  </a:moveTo>
                  <a:lnTo>
                    <a:pt x="1738847" y="0"/>
                  </a:lnTo>
                  <a:lnTo>
                    <a:pt x="1738847" y="1454110"/>
                  </a:lnTo>
                  <a:lnTo>
                    <a:pt x="0" y="1454110"/>
                  </a:lnTo>
                  <a:lnTo>
                    <a:pt x="0" y="0"/>
                  </a:lnTo>
                  <a:close/>
                </a:path>
              </a:pathLst>
            </a:custGeom>
            <a:blipFill>
              <a:blip r:embed="rId12"/>
              <a:stretch>
                <a:fillRect/>
              </a:stretch>
            </a:blipFill>
          </p:spPr>
          <p:txBody>
            <a:bodyPr/>
            <a:lstStyle/>
            <a:p>
              <a:endParaRPr lang="en-US"/>
            </a:p>
          </p:txBody>
        </p:sp>
        <p:sp>
          <p:nvSpPr>
            <p:cNvPr id="20" name="Freeform 20"/>
            <p:cNvSpPr/>
            <p:nvPr/>
          </p:nvSpPr>
          <p:spPr>
            <a:xfrm rot="-992200">
              <a:off x="1555969" y="6793994"/>
              <a:ext cx="1829917" cy="1633201"/>
            </a:xfrm>
            <a:custGeom>
              <a:avLst/>
              <a:gdLst/>
              <a:ahLst/>
              <a:cxnLst/>
              <a:rect l="l" t="t" r="r" b="b"/>
              <a:pathLst>
                <a:path w="1829917" h="1633201">
                  <a:moveTo>
                    <a:pt x="0" y="0"/>
                  </a:moveTo>
                  <a:lnTo>
                    <a:pt x="1829917" y="0"/>
                  </a:lnTo>
                  <a:lnTo>
                    <a:pt x="1829917" y="1633201"/>
                  </a:lnTo>
                  <a:lnTo>
                    <a:pt x="0" y="1633201"/>
                  </a:lnTo>
                  <a:lnTo>
                    <a:pt x="0" y="0"/>
                  </a:lnTo>
                  <a:close/>
                </a:path>
              </a:pathLst>
            </a:custGeom>
            <a:blipFill>
              <a:blip r:embed="rId13"/>
              <a:stretch>
                <a:fillRect/>
              </a:stretch>
            </a:blipFill>
          </p:spPr>
          <p:txBody>
            <a:bodyPr/>
            <a:lstStyle/>
            <a:p>
              <a:endParaRPr lang="en-US"/>
            </a:p>
          </p:txBody>
        </p:sp>
        <p:sp>
          <p:nvSpPr>
            <p:cNvPr id="21" name="Freeform 21"/>
            <p:cNvSpPr/>
            <p:nvPr/>
          </p:nvSpPr>
          <p:spPr>
            <a:xfrm rot="598445">
              <a:off x="3880323" y="1371314"/>
              <a:ext cx="1151537" cy="1558765"/>
            </a:xfrm>
            <a:custGeom>
              <a:avLst/>
              <a:gdLst/>
              <a:ahLst/>
              <a:cxnLst/>
              <a:rect l="l" t="t" r="r" b="b"/>
              <a:pathLst>
                <a:path w="1151537" h="1558765">
                  <a:moveTo>
                    <a:pt x="0" y="0"/>
                  </a:moveTo>
                  <a:lnTo>
                    <a:pt x="1151537" y="0"/>
                  </a:lnTo>
                  <a:lnTo>
                    <a:pt x="1151537" y="1558765"/>
                  </a:lnTo>
                  <a:lnTo>
                    <a:pt x="0" y="1558765"/>
                  </a:lnTo>
                  <a:lnTo>
                    <a:pt x="0" y="0"/>
                  </a:lnTo>
                  <a:close/>
                </a:path>
              </a:pathLst>
            </a:custGeom>
            <a:blipFill>
              <a:blip r:embed="rId14"/>
              <a:stretch>
                <a:fillRect/>
              </a:stretch>
            </a:blipFill>
          </p:spPr>
          <p:txBody>
            <a:bodyPr/>
            <a:lstStyle/>
            <a:p>
              <a:endParaRPr lang="en-US"/>
            </a:p>
          </p:txBody>
        </p:sp>
        <p:sp>
          <p:nvSpPr>
            <p:cNvPr id="22" name="Freeform 22"/>
            <p:cNvSpPr/>
            <p:nvPr/>
          </p:nvSpPr>
          <p:spPr>
            <a:xfrm flipH="1">
              <a:off x="4700746" y="77012"/>
              <a:ext cx="1274258" cy="1388164"/>
            </a:xfrm>
            <a:custGeom>
              <a:avLst/>
              <a:gdLst/>
              <a:ahLst/>
              <a:cxnLst/>
              <a:rect l="l" t="t" r="r" b="b"/>
              <a:pathLst>
                <a:path w="1274258" h="1388164">
                  <a:moveTo>
                    <a:pt x="1274259" y="0"/>
                  </a:moveTo>
                  <a:lnTo>
                    <a:pt x="0" y="0"/>
                  </a:lnTo>
                  <a:lnTo>
                    <a:pt x="0" y="1388164"/>
                  </a:lnTo>
                  <a:lnTo>
                    <a:pt x="1274259" y="1388164"/>
                  </a:lnTo>
                  <a:lnTo>
                    <a:pt x="1274259" y="0"/>
                  </a:lnTo>
                  <a:close/>
                </a:path>
              </a:pathLst>
            </a:custGeom>
            <a:blipFill>
              <a:blip r:embed="rId15"/>
              <a:stretch>
                <a:fillRect/>
              </a:stretch>
            </a:blipFill>
          </p:spPr>
          <p:txBody>
            <a:bodyPr/>
            <a:lstStyle/>
            <a:p>
              <a:endParaRPr lang="en-US"/>
            </a:p>
          </p:txBody>
        </p:sp>
        <p:sp>
          <p:nvSpPr>
            <p:cNvPr id="23" name="Freeform 23"/>
            <p:cNvSpPr/>
            <p:nvPr/>
          </p:nvSpPr>
          <p:spPr>
            <a:xfrm rot="1206164">
              <a:off x="5149206" y="1802877"/>
              <a:ext cx="825799" cy="904013"/>
            </a:xfrm>
            <a:custGeom>
              <a:avLst/>
              <a:gdLst/>
              <a:ahLst/>
              <a:cxnLst/>
              <a:rect l="l" t="t" r="r" b="b"/>
              <a:pathLst>
                <a:path w="825799" h="904013">
                  <a:moveTo>
                    <a:pt x="0" y="0"/>
                  </a:moveTo>
                  <a:lnTo>
                    <a:pt x="825799" y="0"/>
                  </a:lnTo>
                  <a:lnTo>
                    <a:pt x="825799" y="904013"/>
                  </a:lnTo>
                  <a:lnTo>
                    <a:pt x="0" y="904013"/>
                  </a:lnTo>
                  <a:lnTo>
                    <a:pt x="0" y="0"/>
                  </a:lnTo>
                  <a:close/>
                </a:path>
              </a:pathLst>
            </a:custGeom>
            <a:blipFill>
              <a:blip r:embed="rId10"/>
              <a:stretch>
                <a:fillRect/>
              </a:stretch>
            </a:blipFill>
          </p:spPr>
          <p:txBody>
            <a:bodyPr/>
            <a:lstStyle/>
            <a:p>
              <a:endParaRPr lang="en-US"/>
            </a:p>
          </p:txBody>
        </p:sp>
        <p:sp>
          <p:nvSpPr>
            <p:cNvPr id="24" name="Freeform 24"/>
            <p:cNvSpPr/>
            <p:nvPr/>
          </p:nvSpPr>
          <p:spPr>
            <a:xfrm rot="-1322258">
              <a:off x="5051032" y="683727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25" name="Freeform 25"/>
            <p:cNvSpPr/>
            <p:nvPr/>
          </p:nvSpPr>
          <p:spPr>
            <a:xfrm rot="-6823385">
              <a:off x="3694484" y="7270297"/>
              <a:ext cx="1359980" cy="1339127"/>
            </a:xfrm>
            <a:custGeom>
              <a:avLst/>
              <a:gdLst/>
              <a:ahLst/>
              <a:cxnLst/>
              <a:rect l="l" t="t" r="r" b="b"/>
              <a:pathLst>
                <a:path w="1359980" h="1339127">
                  <a:moveTo>
                    <a:pt x="0" y="0"/>
                  </a:moveTo>
                  <a:lnTo>
                    <a:pt x="1359980" y="0"/>
                  </a:lnTo>
                  <a:lnTo>
                    <a:pt x="1359980" y="1339127"/>
                  </a:lnTo>
                  <a:lnTo>
                    <a:pt x="0" y="1339127"/>
                  </a:lnTo>
                  <a:lnTo>
                    <a:pt x="0" y="0"/>
                  </a:lnTo>
                  <a:close/>
                </a:path>
              </a:pathLst>
            </a:custGeom>
            <a:blipFill>
              <a:blip r:embed="rId16"/>
              <a:stretch>
                <a:fillRect/>
              </a:stretch>
            </a:blipFill>
          </p:spPr>
          <p:txBody>
            <a:bodyPr/>
            <a:lstStyle/>
            <a:p>
              <a:endParaRPr lang="en-US"/>
            </a:p>
          </p:txBody>
        </p:sp>
        <p:sp>
          <p:nvSpPr>
            <p:cNvPr id="26" name="Freeform 26"/>
            <p:cNvSpPr/>
            <p:nvPr/>
          </p:nvSpPr>
          <p:spPr>
            <a:xfrm rot="-198241">
              <a:off x="5129457" y="5319105"/>
              <a:ext cx="963101" cy="1303691"/>
            </a:xfrm>
            <a:custGeom>
              <a:avLst/>
              <a:gdLst/>
              <a:ahLst/>
              <a:cxnLst/>
              <a:rect l="l" t="t" r="r" b="b"/>
              <a:pathLst>
                <a:path w="963101" h="1303691">
                  <a:moveTo>
                    <a:pt x="0" y="0"/>
                  </a:moveTo>
                  <a:lnTo>
                    <a:pt x="963102" y="0"/>
                  </a:lnTo>
                  <a:lnTo>
                    <a:pt x="963102" y="1303691"/>
                  </a:lnTo>
                  <a:lnTo>
                    <a:pt x="0" y="1303691"/>
                  </a:lnTo>
                  <a:lnTo>
                    <a:pt x="0" y="0"/>
                  </a:lnTo>
                  <a:close/>
                </a:path>
              </a:pathLst>
            </a:custGeom>
            <a:blipFill>
              <a:blip r:embed="rId14"/>
              <a:stretch>
                <a:fillRect/>
              </a:stretch>
            </a:blipFill>
          </p:spPr>
          <p:txBody>
            <a:bodyPr/>
            <a:lstStyle/>
            <a:p>
              <a:endParaRPr lang="en-US"/>
            </a:p>
          </p:txBody>
        </p:sp>
      </p:grpSp>
      <p:sp>
        <p:nvSpPr>
          <p:cNvPr id="27" name="Freeform 27">
            <a:extLst>
              <a:ext uri="{C183D7F6-B498-43B3-948B-1728B52AA6E4}">
                <adec:decorative xmlns:adec="http://schemas.microsoft.com/office/drawing/2017/decorative" val="1"/>
              </a:ext>
            </a:extLst>
          </p:cNvPr>
          <p:cNvSpPr/>
          <p:nvPr/>
        </p:nvSpPr>
        <p:spPr>
          <a:xfrm>
            <a:off x="2936987" y="2962477"/>
            <a:ext cx="10459901" cy="3397932"/>
          </a:xfrm>
          <a:custGeom>
            <a:avLst/>
            <a:gdLst/>
            <a:ahLst/>
            <a:cxnLst/>
            <a:rect l="l" t="t" r="r" b="b"/>
            <a:pathLst>
              <a:path w="10459901" h="3397932">
                <a:moveTo>
                  <a:pt x="0" y="0"/>
                </a:moveTo>
                <a:lnTo>
                  <a:pt x="10459901" y="0"/>
                </a:lnTo>
                <a:lnTo>
                  <a:pt x="10459901" y="3397933"/>
                </a:lnTo>
                <a:lnTo>
                  <a:pt x="0" y="3397933"/>
                </a:lnTo>
                <a:lnTo>
                  <a:pt x="0" y="0"/>
                </a:lnTo>
                <a:close/>
              </a:path>
            </a:pathLst>
          </a:custGeom>
          <a:blipFill>
            <a:blip r:embed="rId17"/>
            <a:stretch>
              <a:fillRect/>
            </a:stretch>
          </a:blipFill>
        </p:spPr>
        <p:txBody>
          <a:bodyPr/>
          <a:lstStyle/>
          <a:p>
            <a:endParaRPr lang="en-US"/>
          </a:p>
        </p:txBody>
      </p:sp>
      <p:sp>
        <p:nvSpPr>
          <p:cNvPr id="28" name="Freeform 28">
            <a:extLst>
              <a:ext uri="{C183D7F6-B498-43B3-948B-1728B52AA6E4}">
                <adec:decorative xmlns:adec="http://schemas.microsoft.com/office/drawing/2017/decorative" val="1"/>
              </a:ext>
            </a:extLst>
          </p:cNvPr>
          <p:cNvSpPr/>
          <p:nvPr/>
        </p:nvSpPr>
        <p:spPr>
          <a:xfrm>
            <a:off x="11991537" y="3506138"/>
            <a:ext cx="4813067" cy="6552442"/>
          </a:xfrm>
          <a:custGeom>
            <a:avLst/>
            <a:gdLst/>
            <a:ahLst/>
            <a:cxnLst/>
            <a:rect l="l" t="t" r="r" b="b"/>
            <a:pathLst>
              <a:path w="4813067" h="6552442">
                <a:moveTo>
                  <a:pt x="0" y="0"/>
                </a:moveTo>
                <a:lnTo>
                  <a:pt x="4813067" y="0"/>
                </a:lnTo>
                <a:lnTo>
                  <a:pt x="4813067" y="6552442"/>
                </a:lnTo>
                <a:lnTo>
                  <a:pt x="0" y="65524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9" name="TextBox 29"/>
          <p:cNvSpPr txBox="1">
            <a:spLocks noGrp="1"/>
          </p:cNvSpPr>
          <p:nvPr>
            <p:ph type="title" idx="4294967295"/>
          </p:nvPr>
        </p:nvSpPr>
        <p:spPr>
          <a:xfrm>
            <a:off x="3142188" y="1181302"/>
            <a:ext cx="14701182" cy="231457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9"/>
              </a:lnSpc>
              <a:spcBef>
                <a:spcPts val="0"/>
              </a:spcBef>
              <a:spcAft>
                <a:spcPts val="0"/>
              </a:spcAft>
              <a:buClrTx/>
              <a:buSzTx/>
              <a:buFontTx/>
              <a:buNone/>
              <a:tabLst/>
              <a:defRPr/>
            </a:pP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Peev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Txheej</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Qhia</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Txog</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Yoov</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Tshaj</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Cum </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Kawm</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txog</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cov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kev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tiv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thaiv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koj</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tus</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kheej</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ntawm</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yoov</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tshaj</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cum</a:t>
            </a:r>
          </a:p>
          <a:p>
            <a:pPr marL="0" marR="0" lvl="0" indent="0" algn="l" defTabSz="914400" rtl="0" eaLnBrk="1" fontAlgn="auto" latinLnBrk="0" hangingPunct="1">
              <a:lnSpc>
                <a:spcPts val="6089"/>
              </a:lnSpc>
              <a:spcBef>
                <a:spcPts val="0"/>
              </a:spcBef>
              <a:spcAft>
                <a:spcPts val="0"/>
              </a:spcAft>
              <a:buClrTx/>
              <a:buSzTx/>
              <a:buFontTx/>
              <a:buNone/>
              <a:tabLst/>
              <a:defRPr/>
            </a:pPr>
            <a:endPar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endParaRPr>
          </a:p>
        </p:txBody>
      </p:sp>
      <p:pic>
        <p:nvPicPr>
          <p:cNvPr id="30" name="Picture 30">
            <a:extLs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2043559" y="4783804"/>
            <a:ext cx="4316353" cy="431635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6454898">
            <a:off x="-1160477" y="-1628646"/>
            <a:ext cx="5235368" cy="4673756"/>
          </a:xfrm>
          <a:custGeom>
            <a:avLst/>
            <a:gdLst/>
            <a:ahLst/>
            <a:cxnLst/>
            <a:rect l="l" t="t" r="r" b="b"/>
            <a:pathLst>
              <a:path w="5235368" h="4673756">
                <a:moveTo>
                  <a:pt x="0" y="0"/>
                </a:moveTo>
                <a:lnTo>
                  <a:pt x="5235368" y="0"/>
                </a:lnTo>
                <a:lnTo>
                  <a:pt x="5235368" y="4673756"/>
                </a:lnTo>
                <a:lnTo>
                  <a:pt x="0" y="4673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4314611" flipH="1">
            <a:off x="-2779645" y="887190"/>
            <a:ext cx="4380716" cy="2874845"/>
          </a:xfrm>
          <a:custGeom>
            <a:avLst/>
            <a:gdLst/>
            <a:ahLst/>
            <a:cxnLst/>
            <a:rect l="l" t="t" r="r" b="b"/>
            <a:pathLst>
              <a:path w="4380716" h="2874845">
                <a:moveTo>
                  <a:pt x="4380716" y="0"/>
                </a:moveTo>
                <a:lnTo>
                  <a:pt x="0" y="0"/>
                </a:lnTo>
                <a:lnTo>
                  <a:pt x="0" y="2874845"/>
                </a:lnTo>
                <a:lnTo>
                  <a:pt x="4380716" y="2874845"/>
                </a:lnTo>
                <a:lnTo>
                  <a:pt x="4380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rot="2120880">
            <a:off x="-9790" y="-286849"/>
            <a:ext cx="1708695" cy="3058068"/>
          </a:xfrm>
          <a:custGeom>
            <a:avLst/>
            <a:gdLst/>
            <a:ahLst/>
            <a:cxnLst/>
            <a:rect l="l" t="t" r="r" b="b"/>
            <a:pathLst>
              <a:path w="1708695" h="3058068">
                <a:moveTo>
                  <a:pt x="0" y="0"/>
                </a:moveTo>
                <a:lnTo>
                  <a:pt x="1708696" y="0"/>
                </a:lnTo>
                <a:lnTo>
                  <a:pt x="1708696" y="3058068"/>
                </a:lnTo>
                <a:lnTo>
                  <a:pt x="0" y="3058068"/>
                </a:lnTo>
                <a:lnTo>
                  <a:pt x="0" y="0"/>
                </a:lnTo>
                <a:close/>
              </a:path>
            </a:pathLst>
          </a:custGeom>
          <a:blipFill>
            <a:blip r:embed="rId6"/>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198042">
            <a:off x="2197413" y="73345"/>
            <a:ext cx="1317193" cy="1269774"/>
          </a:xfrm>
          <a:custGeom>
            <a:avLst/>
            <a:gdLst/>
            <a:ahLst/>
            <a:cxnLst/>
            <a:rect l="l" t="t" r="r" b="b"/>
            <a:pathLst>
              <a:path w="1317193" h="1269774">
                <a:moveTo>
                  <a:pt x="0" y="0"/>
                </a:moveTo>
                <a:lnTo>
                  <a:pt x="1317194" y="0"/>
                </a:lnTo>
                <a:lnTo>
                  <a:pt x="1317194" y="1269774"/>
                </a:lnTo>
                <a:lnTo>
                  <a:pt x="0" y="1269774"/>
                </a:lnTo>
                <a:lnTo>
                  <a:pt x="0" y="0"/>
                </a:lnTo>
                <a:close/>
              </a:path>
            </a:pathLst>
          </a:custGeom>
          <a:blipFill>
            <a:blip r:embed="rId7"/>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776734">
            <a:off x="105557" y="2309189"/>
            <a:ext cx="687533" cy="1239543"/>
          </a:xfrm>
          <a:custGeom>
            <a:avLst/>
            <a:gdLst/>
            <a:ahLst/>
            <a:cxnLst/>
            <a:rect l="l" t="t" r="r" b="b"/>
            <a:pathLst>
              <a:path w="687533" h="1239543">
                <a:moveTo>
                  <a:pt x="0" y="0"/>
                </a:moveTo>
                <a:lnTo>
                  <a:pt x="687534" y="0"/>
                </a:lnTo>
                <a:lnTo>
                  <a:pt x="687534" y="1239544"/>
                </a:lnTo>
                <a:lnTo>
                  <a:pt x="0" y="1239544"/>
                </a:lnTo>
                <a:lnTo>
                  <a:pt x="0" y="0"/>
                </a:lnTo>
                <a:close/>
              </a:path>
            </a:pathLst>
          </a:custGeom>
          <a:blipFill>
            <a:blip r:embed="rId8"/>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8" name="Freeform 8"/>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9" name="TextBox 9"/>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942760" y="3609992"/>
            <a:ext cx="5119731" cy="6584862"/>
          </a:xfrm>
          <a:custGeom>
            <a:avLst/>
            <a:gdLst/>
            <a:ahLst/>
            <a:cxnLst/>
            <a:rect l="l" t="t" r="r" b="b"/>
            <a:pathLst>
              <a:path w="5119731" h="6584862">
                <a:moveTo>
                  <a:pt x="0" y="0"/>
                </a:moveTo>
                <a:lnTo>
                  <a:pt x="5119731" y="0"/>
                </a:lnTo>
                <a:lnTo>
                  <a:pt x="5119731" y="6584863"/>
                </a:lnTo>
                <a:lnTo>
                  <a:pt x="0" y="6584863"/>
                </a:lnTo>
                <a:lnTo>
                  <a:pt x="0" y="0"/>
                </a:lnTo>
                <a:close/>
              </a:path>
            </a:pathLst>
          </a:custGeom>
          <a:blipFill>
            <a:blip r:embed="rId9"/>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1829684">
            <a:off x="673012" y="1784642"/>
            <a:ext cx="500372" cy="328578"/>
          </a:xfrm>
          <a:custGeom>
            <a:avLst/>
            <a:gdLst/>
            <a:ahLst/>
            <a:cxnLst/>
            <a:rect l="l" t="t" r="r" b="b"/>
            <a:pathLst>
              <a:path w="500372" h="328578">
                <a:moveTo>
                  <a:pt x="0" y="0"/>
                </a:moveTo>
                <a:lnTo>
                  <a:pt x="500372" y="0"/>
                </a:lnTo>
                <a:lnTo>
                  <a:pt x="500372" y="328577"/>
                </a:lnTo>
                <a:lnTo>
                  <a:pt x="0" y="328577"/>
                </a:lnTo>
                <a:lnTo>
                  <a:pt x="0" y="0"/>
                </a:lnTo>
                <a:close/>
              </a:path>
            </a:pathLst>
          </a:custGeom>
          <a:blipFill>
            <a:blip r:embed="rId10"/>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206164">
            <a:off x="2974821" y="-542814"/>
            <a:ext cx="619349" cy="678010"/>
          </a:xfrm>
          <a:custGeom>
            <a:avLst/>
            <a:gdLst/>
            <a:ahLst/>
            <a:cxnLst/>
            <a:rect l="l" t="t" r="r" b="b"/>
            <a:pathLst>
              <a:path w="619349" h="678010">
                <a:moveTo>
                  <a:pt x="0" y="0"/>
                </a:moveTo>
                <a:lnTo>
                  <a:pt x="619349" y="0"/>
                </a:lnTo>
                <a:lnTo>
                  <a:pt x="619349" y="678010"/>
                </a:lnTo>
                <a:lnTo>
                  <a:pt x="0" y="678010"/>
                </a:lnTo>
                <a:lnTo>
                  <a:pt x="0" y="0"/>
                </a:lnTo>
                <a:close/>
              </a:path>
            </a:pathLst>
          </a:custGeom>
          <a:blipFill>
            <a:blip r:embed="rId11"/>
            <a:stretch>
              <a:fillRect/>
            </a:stretch>
          </a:blipFill>
        </p:spPr>
        <p:txBody>
          <a:bodyPr/>
          <a:lstStyle/>
          <a:p>
            <a:endParaRPr lang="en-US"/>
          </a:p>
        </p:txBody>
      </p:sp>
      <p:grpSp>
        <p:nvGrpSpPr>
          <p:cNvPr id="13" name="Group 13">
            <a:extLst>
              <a:ext uri="{C183D7F6-B498-43B3-948B-1728B52AA6E4}">
                <adec:decorative xmlns:adec="http://schemas.microsoft.com/office/drawing/2017/decorative" val="1"/>
              </a:ext>
            </a:extLst>
          </p:cNvPr>
          <p:cNvGrpSpPr/>
          <p:nvPr/>
        </p:nvGrpSpPr>
        <p:grpSpPr>
          <a:xfrm>
            <a:off x="13088337" y="1028700"/>
            <a:ext cx="9138085" cy="12908433"/>
            <a:chOff x="0" y="0"/>
            <a:chExt cx="12184114" cy="17211244"/>
          </a:xfrm>
        </p:grpSpPr>
        <p:sp>
          <p:nvSpPr>
            <p:cNvPr id="14" name="Freeform 14"/>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4"/>
              <a:stretch>
                <a:fillRect/>
              </a:stretch>
            </a:blipFill>
          </p:spPr>
          <p:txBody>
            <a:bodyPr/>
            <a:lstStyle/>
            <a:p>
              <a:endParaRPr lang="en-US"/>
            </a:p>
          </p:txBody>
        </p:sp>
        <p:sp>
          <p:nvSpPr>
            <p:cNvPr id="17" name="Freeform 17"/>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5"/>
              <a:stretch>
                <a:fillRect/>
              </a:stretch>
            </a:blipFill>
          </p:spPr>
          <p:txBody>
            <a:bodyPr/>
            <a:lstStyle/>
            <a:p>
              <a:endParaRPr lang="en-US"/>
            </a:p>
          </p:txBody>
        </p:sp>
        <p:sp>
          <p:nvSpPr>
            <p:cNvPr id="18" name="Freeform 18"/>
            <p:cNvSpPr/>
            <p:nvPr/>
          </p:nvSpPr>
          <p:spPr>
            <a:xfrm rot="-912841">
              <a:off x="3867986" y="9447471"/>
              <a:ext cx="2965860" cy="2535811"/>
            </a:xfrm>
            <a:custGeom>
              <a:avLst/>
              <a:gdLst/>
              <a:ahLst/>
              <a:cxnLst/>
              <a:rect l="l" t="t" r="r" b="b"/>
              <a:pathLst>
                <a:path w="2965860" h="2535811">
                  <a:moveTo>
                    <a:pt x="0" y="0"/>
                  </a:moveTo>
                  <a:lnTo>
                    <a:pt x="2965861" y="0"/>
                  </a:lnTo>
                  <a:lnTo>
                    <a:pt x="2965861" y="2535810"/>
                  </a:lnTo>
                  <a:lnTo>
                    <a:pt x="0" y="2535810"/>
                  </a:lnTo>
                  <a:lnTo>
                    <a:pt x="0" y="0"/>
                  </a:lnTo>
                  <a:close/>
                </a:path>
              </a:pathLst>
            </a:custGeom>
            <a:blipFill>
              <a:blip r:embed="rId16"/>
              <a:stretch>
                <a:fillRect/>
              </a:stretch>
            </a:blipFill>
          </p:spPr>
          <p:txBody>
            <a:bodyPr/>
            <a:lstStyle/>
            <a:p>
              <a:endParaRPr lang="en-US"/>
            </a:p>
          </p:txBody>
        </p:sp>
        <p:sp>
          <p:nvSpPr>
            <p:cNvPr id="19" name="Freeform 19"/>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8"/>
              <a:stretch>
                <a:fillRect/>
              </a:stretch>
            </a:blipFill>
          </p:spPr>
          <p:txBody>
            <a:bodyPr/>
            <a:lstStyle/>
            <a:p>
              <a:endParaRPr lang="en-US"/>
            </a:p>
          </p:txBody>
        </p:sp>
        <p:sp>
          <p:nvSpPr>
            <p:cNvPr id="20" name="Freeform 20"/>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0"/>
              <a:stretch>
                <a:fillRect/>
              </a:stretch>
            </a:blipFill>
          </p:spPr>
          <p:txBody>
            <a:bodyPr/>
            <a:lstStyle/>
            <a:p>
              <a:endParaRPr lang="en-US"/>
            </a:p>
          </p:txBody>
        </p:sp>
        <p:sp>
          <p:nvSpPr>
            <p:cNvPr id="21" name="Freeform 21"/>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0"/>
              <a:stretch>
                <a:fillRect/>
              </a:stretch>
            </a:blipFill>
          </p:spPr>
          <p:txBody>
            <a:bodyPr/>
            <a:lstStyle/>
            <a:p>
              <a:endParaRPr lang="en-US"/>
            </a:p>
          </p:txBody>
        </p:sp>
        <p:sp>
          <p:nvSpPr>
            <p:cNvPr id="22" name="Freeform 22"/>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7"/>
              <a:stretch>
                <a:fillRect/>
              </a:stretch>
            </a:blipFill>
          </p:spPr>
          <p:txBody>
            <a:bodyPr/>
            <a:lstStyle/>
            <a:p>
              <a:endParaRPr lang="en-US"/>
            </a:p>
          </p:txBody>
        </p:sp>
        <p:sp>
          <p:nvSpPr>
            <p:cNvPr id="23" name="Freeform 23"/>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4" name="Freeform 24"/>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5" name="Freeform 25"/>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grpSp>
      <p:sp>
        <p:nvSpPr>
          <p:cNvPr id="26" name="Freeform 26">
            <a:extLst>
              <a:ext uri="{C183D7F6-B498-43B3-948B-1728B52AA6E4}">
                <adec:decorative xmlns:adec="http://schemas.microsoft.com/office/drawing/2017/decorative" val="1"/>
              </a:ext>
            </a:extLst>
          </p:cNvPr>
          <p:cNvSpPr/>
          <p:nvPr/>
        </p:nvSpPr>
        <p:spPr>
          <a:xfrm>
            <a:off x="4411884" y="4733233"/>
            <a:ext cx="8676453" cy="4358917"/>
          </a:xfrm>
          <a:custGeom>
            <a:avLst/>
            <a:gdLst/>
            <a:ahLst/>
            <a:cxnLst/>
            <a:rect l="l" t="t" r="r" b="b"/>
            <a:pathLst>
              <a:path w="8676453" h="4358917">
                <a:moveTo>
                  <a:pt x="0" y="0"/>
                </a:moveTo>
                <a:lnTo>
                  <a:pt x="8676453" y="0"/>
                </a:lnTo>
                <a:lnTo>
                  <a:pt x="8676453" y="4358918"/>
                </a:lnTo>
                <a:lnTo>
                  <a:pt x="0" y="4358918"/>
                </a:lnTo>
                <a:lnTo>
                  <a:pt x="0" y="0"/>
                </a:lnTo>
                <a:close/>
              </a:path>
            </a:pathLst>
          </a:custGeom>
          <a:blipFill>
            <a:blip r:embed="rId19"/>
            <a:stretch>
              <a:fillRect/>
            </a:stretch>
          </a:blipFill>
        </p:spPr>
        <p:txBody>
          <a:bodyPr/>
          <a:lstStyle/>
          <a:p>
            <a:endParaRPr lang="en-US"/>
          </a:p>
        </p:txBody>
      </p:sp>
      <p:pic>
        <p:nvPicPr>
          <p:cNvPr id="27" name="Picture 27">
            <a:extLs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10877235" y="4079660"/>
            <a:ext cx="4422204" cy="4422204"/>
          </a:xfrm>
          <a:prstGeom prst="rect">
            <a:avLst/>
          </a:prstGeom>
        </p:spPr>
      </p:pic>
      <p:sp>
        <p:nvSpPr>
          <p:cNvPr id="28" name="TextBox 28"/>
          <p:cNvSpPr txBox="1">
            <a:spLocks noGrp="1"/>
          </p:cNvSpPr>
          <p:nvPr>
            <p:ph type="title" idx="4294967295"/>
          </p:nvPr>
        </p:nvSpPr>
        <p:spPr>
          <a:xfrm>
            <a:off x="5275733" y="1150126"/>
            <a:ext cx="13480408" cy="8737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thiab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ntau</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yam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ntxiv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a:t>
            </a:r>
          </a:p>
        </p:txBody>
      </p:sp>
      <p:sp>
        <p:nvSpPr>
          <p:cNvPr id="29" name="TextBox 29"/>
          <p:cNvSpPr txBox="1"/>
          <p:nvPr/>
        </p:nvSpPr>
        <p:spPr>
          <a:xfrm>
            <a:off x="4411884" y="2191262"/>
            <a:ext cx="10758707" cy="2314576"/>
          </a:xfrm>
          <a:prstGeom prst="rect">
            <a:avLst/>
          </a:prstGeom>
        </p:spPr>
        <p:txBody>
          <a:bodyPr lIns="0" tIns="0" rIns="0" bIns="0" rtlCol="0" anchor="t">
            <a:spAutoFit/>
          </a:bodyPr>
          <a:lstStyle/>
          <a:p>
            <a:pPr algn="l">
              <a:lnSpc>
                <a:spcPts val="6089"/>
              </a:lnSpc>
            </a:pPr>
            <a:r>
              <a:rPr lang="en-US" sz="4199" b="1">
                <a:solidFill>
                  <a:srgbClr val="712917"/>
                </a:solidFill>
                <a:latin typeface="Poppins Bold"/>
                <a:ea typeface="Poppins Bold"/>
                <a:cs typeface="Poppins Bold"/>
                <a:sym typeface="Poppins Bold"/>
              </a:rPr>
              <a:t>Koj mus saib tau tag nrho MDAR cov ntaub ntawv uas twb txhais tau lawm nyob phab vev xaij no: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34840" y="-1936823"/>
            <a:ext cx="8337808" cy="10459726"/>
            <a:chOff x="0" y="0"/>
            <a:chExt cx="11117077" cy="13946302"/>
          </a:xfrm>
        </p:grpSpPr>
        <p:sp>
          <p:nvSpPr>
            <p:cNvPr id="3" name="Freeform 3"/>
            <p:cNvSpPr/>
            <p:nvPr/>
          </p:nvSpPr>
          <p:spPr>
            <a:xfrm rot="6322007">
              <a:off x="2233314" y="1287518"/>
              <a:ext cx="8358007" cy="7461421"/>
            </a:xfrm>
            <a:custGeom>
              <a:avLst/>
              <a:gdLst/>
              <a:ahLst/>
              <a:cxnLst/>
              <a:rect l="l" t="t" r="r" b="b"/>
              <a:pathLst>
                <a:path w="8358007" h="7461421">
                  <a:moveTo>
                    <a:pt x="0" y="0"/>
                  </a:moveTo>
                  <a:lnTo>
                    <a:pt x="8358008" y="0"/>
                  </a:lnTo>
                  <a:lnTo>
                    <a:pt x="8358008" y="7461421"/>
                  </a:lnTo>
                  <a:lnTo>
                    <a:pt x="0" y="7461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542992">
              <a:off x="1311211" y="5453919"/>
              <a:ext cx="7606077" cy="6886957"/>
            </a:xfrm>
            <a:custGeom>
              <a:avLst/>
              <a:gdLst/>
              <a:ahLst/>
              <a:cxnLst/>
              <a:rect l="l" t="t" r="r" b="b"/>
              <a:pathLst>
                <a:path w="7606077" h="6886957">
                  <a:moveTo>
                    <a:pt x="0" y="0"/>
                  </a:moveTo>
                  <a:lnTo>
                    <a:pt x="7606076" y="0"/>
                  </a:lnTo>
                  <a:lnTo>
                    <a:pt x="7606076" y="6886956"/>
                  </a:lnTo>
                  <a:lnTo>
                    <a:pt x="0" y="6886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737532">
              <a:off x="5377128" y="5276016"/>
              <a:ext cx="1628274" cy="2203911"/>
            </a:xfrm>
            <a:custGeom>
              <a:avLst/>
              <a:gdLst/>
              <a:ahLst/>
              <a:cxnLst/>
              <a:rect l="l" t="t" r="r" b="b"/>
              <a:pathLst>
                <a:path w="1628274" h="2203911">
                  <a:moveTo>
                    <a:pt x="0" y="0"/>
                  </a:moveTo>
                  <a:lnTo>
                    <a:pt x="1628274" y="0"/>
                  </a:lnTo>
                  <a:lnTo>
                    <a:pt x="1628274" y="2203911"/>
                  </a:lnTo>
                  <a:lnTo>
                    <a:pt x="0" y="2203911"/>
                  </a:lnTo>
                  <a:lnTo>
                    <a:pt x="0" y="0"/>
                  </a:lnTo>
                  <a:close/>
                </a:path>
              </a:pathLst>
            </a:custGeom>
            <a:blipFill>
              <a:blip r:embed="rId6"/>
              <a:stretch>
                <a:fillRect/>
              </a:stretch>
            </a:blipFill>
          </p:spPr>
          <p:txBody>
            <a:bodyPr/>
            <a:lstStyle/>
            <a:p>
              <a:endParaRPr lang="en-US"/>
            </a:p>
          </p:txBody>
        </p:sp>
        <p:sp>
          <p:nvSpPr>
            <p:cNvPr id="6" name="Freeform 6"/>
            <p:cNvSpPr/>
            <p:nvPr/>
          </p:nvSpPr>
          <p:spPr>
            <a:xfrm rot="-1233557">
              <a:off x="7743262" y="6968001"/>
              <a:ext cx="1673858" cy="1613599"/>
            </a:xfrm>
            <a:custGeom>
              <a:avLst/>
              <a:gdLst/>
              <a:ahLst/>
              <a:cxnLst/>
              <a:rect l="l" t="t" r="r" b="b"/>
              <a:pathLst>
                <a:path w="1673858" h="1613599">
                  <a:moveTo>
                    <a:pt x="0" y="0"/>
                  </a:moveTo>
                  <a:lnTo>
                    <a:pt x="1673858" y="0"/>
                  </a:lnTo>
                  <a:lnTo>
                    <a:pt x="1673858" y="1613599"/>
                  </a:lnTo>
                  <a:lnTo>
                    <a:pt x="0" y="1613599"/>
                  </a:lnTo>
                  <a:lnTo>
                    <a:pt x="0" y="0"/>
                  </a:lnTo>
                  <a:close/>
                </a:path>
              </a:pathLst>
            </a:custGeom>
            <a:blipFill>
              <a:blip r:embed="rId7"/>
              <a:stretch>
                <a:fillRect/>
              </a:stretch>
            </a:blipFill>
          </p:spPr>
          <p:txBody>
            <a:bodyPr/>
            <a:lstStyle/>
            <a:p>
              <a:endParaRPr lang="en-US"/>
            </a:p>
          </p:txBody>
        </p:sp>
        <p:sp>
          <p:nvSpPr>
            <p:cNvPr id="7" name="Freeform 7"/>
            <p:cNvSpPr/>
            <p:nvPr/>
          </p:nvSpPr>
          <p:spPr>
            <a:xfrm rot="-1760898">
              <a:off x="5823472" y="3801816"/>
              <a:ext cx="1177692" cy="1468685"/>
            </a:xfrm>
            <a:custGeom>
              <a:avLst/>
              <a:gdLst/>
              <a:ahLst/>
              <a:cxnLst/>
              <a:rect l="l" t="t" r="r" b="b"/>
              <a:pathLst>
                <a:path w="1177692" h="1468685">
                  <a:moveTo>
                    <a:pt x="0" y="0"/>
                  </a:moveTo>
                  <a:lnTo>
                    <a:pt x="1177692" y="0"/>
                  </a:lnTo>
                  <a:lnTo>
                    <a:pt x="1177692" y="1468685"/>
                  </a:lnTo>
                  <a:lnTo>
                    <a:pt x="0" y="1468685"/>
                  </a:lnTo>
                  <a:lnTo>
                    <a:pt x="0" y="0"/>
                  </a:lnTo>
                  <a:close/>
                </a:path>
              </a:pathLst>
            </a:custGeom>
            <a:blipFill>
              <a:blip r:embed="rId8"/>
              <a:stretch>
                <a:fillRect/>
              </a:stretch>
            </a:blipFill>
          </p:spPr>
          <p:txBody>
            <a:bodyPr/>
            <a:lstStyle/>
            <a:p>
              <a:endParaRPr lang="en-US"/>
            </a:p>
          </p:txBody>
        </p:sp>
        <p:sp>
          <p:nvSpPr>
            <p:cNvPr id="8" name="Freeform 8"/>
            <p:cNvSpPr/>
            <p:nvPr/>
          </p:nvSpPr>
          <p:spPr>
            <a:xfrm rot="-1023716">
              <a:off x="8042658" y="2881691"/>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9" name="Freeform 9"/>
            <p:cNvSpPr/>
            <p:nvPr/>
          </p:nvSpPr>
          <p:spPr>
            <a:xfrm rot="-3655776">
              <a:off x="8083591" y="4187708"/>
              <a:ext cx="715687" cy="696900"/>
            </a:xfrm>
            <a:custGeom>
              <a:avLst/>
              <a:gdLst/>
              <a:ahLst/>
              <a:cxnLst/>
              <a:rect l="l" t="t" r="r" b="b"/>
              <a:pathLst>
                <a:path w="715687" h="696900">
                  <a:moveTo>
                    <a:pt x="0" y="0"/>
                  </a:moveTo>
                  <a:lnTo>
                    <a:pt x="715687" y="0"/>
                  </a:lnTo>
                  <a:lnTo>
                    <a:pt x="715687" y="696901"/>
                  </a:lnTo>
                  <a:lnTo>
                    <a:pt x="0" y="696901"/>
                  </a:lnTo>
                  <a:lnTo>
                    <a:pt x="0" y="0"/>
                  </a:lnTo>
                  <a:close/>
                </a:path>
              </a:pathLst>
            </a:custGeom>
            <a:blipFill>
              <a:blip r:embed="rId9"/>
              <a:stretch>
                <a:fillRect/>
              </a:stretch>
            </a:blipFill>
          </p:spPr>
          <p:txBody>
            <a:bodyPr/>
            <a:lstStyle/>
            <a:p>
              <a:endParaRPr lang="en-US"/>
            </a:p>
          </p:txBody>
        </p:sp>
        <p:sp>
          <p:nvSpPr>
            <p:cNvPr id="10" name="Freeform 10"/>
            <p:cNvSpPr/>
            <p:nvPr/>
          </p:nvSpPr>
          <p:spPr>
            <a:xfrm rot="6064190">
              <a:off x="4921264" y="3043798"/>
              <a:ext cx="715687" cy="696900"/>
            </a:xfrm>
            <a:custGeom>
              <a:avLst/>
              <a:gdLst/>
              <a:ahLst/>
              <a:cxnLst/>
              <a:rect l="l" t="t" r="r" b="b"/>
              <a:pathLst>
                <a:path w="715687" h="696900">
                  <a:moveTo>
                    <a:pt x="0" y="0"/>
                  </a:moveTo>
                  <a:lnTo>
                    <a:pt x="715688" y="0"/>
                  </a:lnTo>
                  <a:lnTo>
                    <a:pt x="715688" y="696901"/>
                  </a:lnTo>
                  <a:lnTo>
                    <a:pt x="0" y="696901"/>
                  </a:lnTo>
                  <a:lnTo>
                    <a:pt x="0" y="0"/>
                  </a:lnTo>
                  <a:close/>
                </a:path>
              </a:pathLst>
            </a:custGeom>
            <a:blipFill>
              <a:blip r:embed="rId9"/>
              <a:stretch>
                <a:fillRect/>
              </a:stretch>
            </a:blipFill>
          </p:spPr>
          <p:txBody>
            <a:bodyPr/>
            <a:lstStyle/>
            <a:p>
              <a:endParaRPr lang="en-US"/>
            </a:p>
          </p:txBody>
        </p:sp>
        <p:sp>
          <p:nvSpPr>
            <p:cNvPr id="11" name="Freeform 11"/>
            <p:cNvSpPr/>
            <p:nvPr/>
          </p:nvSpPr>
          <p:spPr>
            <a:xfrm rot="-6653761">
              <a:off x="7155394" y="3618521"/>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12" name="Freeform 12"/>
            <p:cNvSpPr/>
            <p:nvPr/>
          </p:nvSpPr>
          <p:spPr>
            <a:xfrm rot="-2790955">
              <a:off x="9150794" y="2824830"/>
              <a:ext cx="755962" cy="961478"/>
            </a:xfrm>
            <a:custGeom>
              <a:avLst/>
              <a:gdLst/>
              <a:ahLst/>
              <a:cxnLst/>
              <a:rect l="l" t="t" r="r" b="b"/>
              <a:pathLst>
                <a:path w="755962" h="961478">
                  <a:moveTo>
                    <a:pt x="0" y="0"/>
                  </a:moveTo>
                  <a:lnTo>
                    <a:pt x="755963" y="0"/>
                  </a:lnTo>
                  <a:lnTo>
                    <a:pt x="755963" y="961479"/>
                  </a:lnTo>
                  <a:lnTo>
                    <a:pt x="0" y="961479"/>
                  </a:lnTo>
                  <a:lnTo>
                    <a:pt x="0" y="0"/>
                  </a:lnTo>
                  <a:close/>
                </a:path>
              </a:pathLst>
            </a:custGeom>
            <a:blipFill>
              <a:blip r:embed="rId10"/>
              <a:stretch>
                <a:fillRect/>
              </a:stretch>
            </a:blipFill>
          </p:spPr>
          <p:txBody>
            <a:bodyPr/>
            <a:lstStyle/>
            <a:p>
              <a:endParaRPr lang="en-US"/>
            </a:p>
          </p:txBody>
        </p:sp>
        <p:sp>
          <p:nvSpPr>
            <p:cNvPr id="13" name="Freeform 13"/>
            <p:cNvSpPr/>
            <p:nvPr/>
          </p:nvSpPr>
          <p:spPr>
            <a:xfrm rot="742188">
              <a:off x="2585500" y="7871815"/>
              <a:ext cx="6208566" cy="5473013"/>
            </a:xfrm>
            <a:custGeom>
              <a:avLst/>
              <a:gdLst/>
              <a:ahLst/>
              <a:cxnLst/>
              <a:rect l="l" t="t" r="r" b="b"/>
              <a:pathLst>
                <a:path w="6208566" h="5473013">
                  <a:moveTo>
                    <a:pt x="0" y="0"/>
                  </a:moveTo>
                  <a:lnTo>
                    <a:pt x="6208566" y="0"/>
                  </a:lnTo>
                  <a:lnTo>
                    <a:pt x="6208566" y="5473013"/>
                  </a:lnTo>
                  <a:lnTo>
                    <a:pt x="0" y="5473013"/>
                  </a:lnTo>
                  <a:lnTo>
                    <a:pt x="0" y="0"/>
                  </a:lnTo>
                  <a:close/>
                </a:path>
              </a:pathLst>
            </a:custGeom>
            <a:blipFill>
              <a:blip r:embed="rId11"/>
              <a:stretch>
                <a:fillRect/>
              </a:stretch>
            </a:blipFill>
          </p:spPr>
          <p:txBody>
            <a:bodyPr/>
            <a:lstStyle/>
            <a:p>
              <a:endParaRPr lang="en-US"/>
            </a:p>
          </p:txBody>
        </p:sp>
        <p:sp>
          <p:nvSpPr>
            <p:cNvPr id="14" name="Freeform 14"/>
            <p:cNvSpPr/>
            <p:nvPr/>
          </p:nvSpPr>
          <p:spPr>
            <a:xfrm rot="2023592">
              <a:off x="6246876" y="8152334"/>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15" name="Freeform 15"/>
            <p:cNvSpPr/>
            <p:nvPr/>
          </p:nvSpPr>
          <p:spPr>
            <a:xfrm rot="1753312">
              <a:off x="6704618" y="6485710"/>
              <a:ext cx="908072" cy="1628829"/>
            </a:xfrm>
            <a:custGeom>
              <a:avLst/>
              <a:gdLst/>
              <a:ahLst/>
              <a:cxnLst/>
              <a:rect l="l" t="t" r="r" b="b"/>
              <a:pathLst>
                <a:path w="908072" h="1628829">
                  <a:moveTo>
                    <a:pt x="0" y="0"/>
                  </a:moveTo>
                  <a:lnTo>
                    <a:pt x="908073" y="0"/>
                  </a:lnTo>
                  <a:lnTo>
                    <a:pt x="908073" y="1628830"/>
                  </a:lnTo>
                  <a:lnTo>
                    <a:pt x="0" y="1628830"/>
                  </a:lnTo>
                  <a:lnTo>
                    <a:pt x="0" y="0"/>
                  </a:lnTo>
                  <a:close/>
                </a:path>
              </a:pathLst>
            </a:custGeom>
            <a:blipFill>
              <a:blip r:embed="rId12"/>
              <a:stretch>
                <a:fillRect/>
              </a:stretch>
            </a:blipFill>
          </p:spPr>
          <p:txBody>
            <a:bodyPr/>
            <a:lstStyle/>
            <a:p>
              <a:endParaRPr lang="en-US"/>
            </a:p>
          </p:txBody>
        </p:sp>
        <p:sp>
          <p:nvSpPr>
            <p:cNvPr id="16" name="Freeform 16"/>
            <p:cNvSpPr/>
            <p:nvPr/>
          </p:nvSpPr>
          <p:spPr>
            <a:xfrm rot="-7727320">
              <a:off x="6265220" y="2703118"/>
              <a:ext cx="755962" cy="961478"/>
            </a:xfrm>
            <a:custGeom>
              <a:avLst/>
              <a:gdLst/>
              <a:ahLst/>
              <a:cxnLst/>
              <a:rect l="l" t="t" r="r" b="b"/>
              <a:pathLst>
                <a:path w="755962" h="961478">
                  <a:moveTo>
                    <a:pt x="0" y="0"/>
                  </a:moveTo>
                  <a:lnTo>
                    <a:pt x="755962" y="0"/>
                  </a:lnTo>
                  <a:lnTo>
                    <a:pt x="755962" y="961479"/>
                  </a:lnTo>
                  <a:lnTo>
                    <a:pt x="0" y="961479"/>
                  </a:lnTo>
                  <a:lnTo>
                    <a:pt x="0" y="0"/>
                  </a:lnTo>
                  <a:close/>
                </a:path>
              </a:pathLst>
            </a:custGeom>
            <a:blipFill>
              <a:blip r:embed="rId10"/>
              <a:stretch>
                <a:fillRect/>
              </a:stretch>
            </a:blipFill>
          </p:spPr>
          <p:txBody>
            <a:bodyPr/>
            <a:lstStyle/>
            <a:p>
              <a:endParaRPr lang="en-US"/>
            </a:p>
          </p:txBody>
        </p:sp>
        <p:sp>
          <p:nvSpPr>
            <p:cNvPr id="17" name="Freeform 17"/>
            <p:cNvSpPr/>
            <p:nvPr/>
          </p:nvSpPr>
          <p:spPr>
            <a:xfrm rot="944995">
              <a:off x="4860193" y="4169936"/>
              <a:ext cx="755962" cy="961478"/>
            </a:xfrm>
            <a:custGeom>
              <a:avLst/>
              <a:gdLst/>
              <a:ahLst/>
              <a:cxnLst/>
              <a:rect l="l" t="t" r="r" b="b"/>
              <a:pathLst>
                <a:path w="755962" h="961478">
                  <a:moveTo>
                    <a:pt x="0" y="0"/>
                  </a:moveTo>
                  <a:lnTo>
                    <a:pt x="755963" y="0"/>
                  </a:lnTo>
                  <a:lnTo>
                    <a:pt x="755963" y="961478"/>
                  </a:lnTo>
                  <a:lnTo>
                    <a:pt x="0" y="961478"/>
                  </a:lnTo>
                  <a:lnTo>
                    <a:pt x="0" y="0"/>
                  </a:lnTo>
                  <a:close/>
                </a:path>
              </a:pathLst>
            </a:custGeom>
            <a:blipFill>
              <a:blip r:embed="rId10"/>
              <a:stretch>
                <a:fillRect/>
              </a:stretch>
            </a:blipFill>
          </p:spPr>
          <p:txBody>
            <a:bodyPr/>
            <a:lstStyle/>
            <a:p>
              <a:endParaRPr lang="en-US"/>
            </a:p>
          </p:txBody>
        </p:sp>
        <p:sp>
          <p:nvSpPr>
            <p:cNvPr id="18" name="Freeform 18"/>
            <p:cNvSpPr/>
            <p:nvPr/>
          </p:nvSpPr>
          <p:spPr>
            <a:xfrm rot="8100000">
              <a:off x="4702865" y="5519863"/>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20" name="Freeform 20"/>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21" name="TextBox 21"/>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a:extLst>
              <a:ext uri="{C183D7F6-B498-43B3-948B-1728B52AA6E4}">
                <adec:decorative xmlns:adec="http://schemas.microsoft.com/office/drawing/2017/decorative" val="1"/>
              </a:ext>
            </a:extLst>
          </p:cNvPr>
          <p:cNvGrpSpPr/>
          <p:nvPr/>
        </p:nvGrpSpPr>
        <p:grpSpPr>
          <a:xfrm>
            <a:off x="13718957" y="-105145"/>
            <a:ext cx="9138085" cy="12908433"/>
            <a:chOff x="0" y="0"/>
            <a:chExt cx="12184114" cy="17211244"/>
          </a:xfrm>
        </p:grpSpPr>
        <p:sp>
          <p:nvSpPr>
            <p:cNvPr id="23" name="Freeform 23"/>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3"/>
              <a:stretch>
                <a:fillRect/>
              </a:stretch>
            </a:blipFill>
          </p:spPr>
          <p:txBody>
            <a:bodyPr/>
            <a:lstStyle/>
            <a:p>
              <a:endParaRPr lang="en-US"/>
            </a:p>
          </p:txBody>
        </p:sp>
        <p:sp>
          <p:nvSpPr>
            <p:cNvPr id="26" name="Freeform 26"/>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4"/>
              <a:stretch>
                <a:fillRect/>
              </a:stretch>
            </a:blipFill>
          </p:spPr>
          <p:txBody>
            <a:bodyPr/>
            <a:lstStyle/>
            <a:p>
              <a:endParaRPr lang="en-US"/>
            </a:p>
          </p:txBody>
        </p:sp>
        <p:sp>
          <p:nvSpPr>
            <p:cNvPr id="27" name="Freeform 27"/>
            <p:cNvSpPr/>
            <p:nvPr/>
          </p:nvSpPr>
          <p:spPr>
            <a:xfrm rot="-912841">
              <a:off x="3064082" y="9088092"/>
              <a:ext cx="3933881" cy="3363468"/>
            </a:xfrm>
            <a:custGeom>
              <a:avLst/>
              <a:gdLst/>
              <a:ahLst/>
              <a:cxnLst/>
              <a:rect l="l" t="t" r="r" b="b"/>
              <a:pathLst>
                <a:path w="3933881" h="3363468">
                  <a:moveTo>
                    <a:pt x="0" y="0"/>
                  </a:moveTo>
                  <a:lnTo>
                    <a:pt x="3933881" y="0"/>
                  </a:lnTo>
                  <a:lnTo>
                    <a:pt x="3933881" y="3363468"/>
                  </a:lnTo>
                  <a:lnTo>
                    <a:pt x="0" y="3363468"/>
                  </a:lnTo>
                  <a:lnTo>
                    <a:pt x="0" y="0"/>
                  </a:lnTo>
                  <a:close/>
                </a:path>
              </a:pathLst>
            </a:custGeom>
            <a:blipFill>
              <a:blip r:embed="rId15"/>
              <a:stretch>
                <a:fillRect/>
              </a:stretch>
            </a:blipFill>
          </p:spPr>
          <p:txBody>
            <a:bodyPr/>
            <a:lstStyle/>
            <a:p>
              <a:endParaRPr lang="en-US"/>
            </a:p>
          </p:txBody>
        </p:sp>
        <p:sp>
          <p:nvSpPr>
            <p:cNvPr id="28" name="Freeform 28"/>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16"/>
              <a:stretch>
                <a:fillRect/>
              </a:stretch>
            </a:blipFill>
          </p:spPr>
          <p:txBody>
            <a:bodyPr/>
            <a:lstStyle/>
            <a:p>
              <a:endParaRPr lang="en-US"/>
            </a:p>
          </p:txBody>
        </p:sp>
        <p:sp>
          <p:nvSpPr>
            <p:cNvPr id="29" name="Freeform 29"/>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7"/>
              <a:stretch>
                <a:fillRect/>
              </a:stretch>
            </a:blipFill>
          </p:spPr>
          <p:txBody>
            <a:bodyPr/>
            <a:lstStyle/>
            <a:p>
              <a:endParaRPr lang="en-US"/>
            </a:p>
          </p:txBody>
        </p:sp>
        <p:sp>
          <p:nvSpPr>
            <p:cNvPr id="30" name="Freeform 30"/>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7"/>
              <a:stretch>
                <a:fillRect/>
              </a:stretch>
            </a:blipFill>
          </p:spPr>
          <p:txBody>
            <a:bodyPr/>
            <a:lstStyle/>
            <a:p>
              <a:endParaRPr lang="en-US"/>
            </a:p>
          </p:txBody>
        </p:sp>
        <p:sp>
          <p:nvSpPr>
            <p:cNvPr id="31" name="Freeform 31"/>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8"/>
              <a:stretch>
                <a:fillRect/>
              </a:stretch>
            </a:blipFill>
          </p:spPr>
          <p:txBody>
            <a:bodyPr/>
            <a:lstStyle/>
            <a:p>
              <a:endParaRPr lang="en-US"/>
            </a:p>
          </p:txBody>
        </p:sp>
        <p:sp>
          <p:nvSpPr>
            <p:cNvPr id="32" name="Freeform 32"/>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sp>
          <p:nvSpPr>
            <p:cNvPr id="33" name="Freeform 33"/>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sp>
          <p:nvSpPr>
            <p:cNvPr id="34" name="Freeform 34"/>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grpSp>
      <p:sp>
        <p:nvSpPr>
          <p:cNvPr id="35" name="Freeform 35">
            <a:extLst>
              <a:ext uri="{C183D7F6-B498-43B3-948B-1728B52AA6E4}">
                <adec:decorative xmlns:adec="http://schemas.microsoft.com/office/drawing/2017/decorative" val="1"/>
              </a:ext>
            </a:extLst>
          </p:cNvPr>
          <p:cNvSpPr/>
          <p:nvPr/>
        </p:nvSpPr>
        <p:spPr>
          <a:xfrm flipH="1">
            <a:off x="13718957" y="3525379"/>
            <a:ext cx="3034277" cy="6761621"/>
          </a:xfrm>
          <a:custGeom>
            <a:avLst/>
            <a:gdLst/>
            <a:ahLst/>
            <a:cxnLst/>
            <a:rect l="l" t="t" r="r" b="b"/>
            <a:pathLst>
              <a:path w="3034277" h="6761621">
                <a:moveTo>
                  <a:pt x="3034278" y="0"/>
                </a:moveTo>
                <a:lnTo>
                  <a:pt x="0" y="0"/>
                </a:lnTo>
                <a:lnTo>
                  <a:pt x="0" y="6761621"/>
                </a:lnTo>
                <a:lnTo>
                  <a:pt x="3034278" y="6761621"/>
                </a:lnTo>
                <a:lnTo>
                  <a:pt x="3034278" y="0"/>
                </a:lnTo>
                <a:close/>
              </a:path>
            </a:pathLst>
          </a:custGeom>
          <a:blipFill>
            <a:blip r:embed="rId20"/>
            <a:stretch>
              <a:fillRect/>
            </a:stretch>
          </a:blipFill>
        </p:spPr>
        <p:txBody>
          <a:bodyPr/>
          <a:lstStyle/>
          <a:p>
            <a:endParaRPr lang="en-US"/>
          </a:p>
        </p:txBody>
      </p:sp>
      <p:grpSp>
        <p:nvGrpSpPr>
          <p:cNvPr id="36" name="Group 36">
            <a:extLst>
              <a:ext uri="{C183D7F6-B498-43B3-948B-1728B52AA6E4}">
                <adec:decorative xmlns:adec="http://schemas.microsoft.com/office/drawing/2017/decorative" val="1"/>
              </a:ext>
            </a:extLst>
          </p:cNvPr>
          <p:cNvGrpSpPr/>
          <p:nvPr/>
        </p:nvGrpSpPr>
        <p:grpSpPr>
          <a:xfrm>
            <a:off x="3676859" y="2334643"/>
            <a:ext cx="10468347" cy="3380357"/>
            <a:chOff x="0" y="0"/>
            <a:chExt cx="2757095" cy="890300"/>
          </a:xfrm>
        </p:grpSpPr>
        <p:sp>
          <p:nvSpPr>
            <p:cNvPr id="37" name="Freeform 37"/>
            <p:cNvSpPr/>
            <p:nvPr/>
          </p:nvSpPr>
          <p:spPr>
            <a:xfrm>
              <a:off x="0" y="0"/>
              <a:ext cx="2757095" cy="890300"/>
            </a:xfrm>
            <a:custGeom>
              <a:avLst/>
              <a:gdLst/>
              <a:ahLst/>
              <a:cxnLst/>
              <a:rect l="l" t="t" r="r" b="b"/>
              <a:pathLst>
                <a:path w="2757095" h="890300">
                  <a:moveTo>
                    <a:pt x="42155" y="0"/>
                  </a:moveTo>
                  <a:lnTo>
                    <a:pt x="2714941" y="0"/>
                  </a:lnTo>
                  <a:cubicBezTo>
                    <a:pt x="2726121" y="0"/>
                    <a:pt x="2736843" y="4441"/>
                    <a:pt x="2744749" y="12347"/>
                  </a:cubicBezTo>
                  <a:cubicBezTo>
                    <a:pt x="2752654" y="20252"/>
                    <a:pt x="2757095" y="30975"/>
                    <a:pt x="2757095" y="42155"/>
                  </a:cubicBezTo>
                  <a:lnTo>
                    <a:pt x="2757095" y="848145"/>
                  </a:lnTo>
                  <a:cubicBezTo>
                    <a:pt x="2757095" y="859325"/>
                    <a:pt x="2752654" y="870047"/>
                    <a:pt x="2744749" y="877953"/>
                  </a:cubicBezTo>
                  <a:cubicBezTo>
                    <a:pt x="2736843" y="885859"/>
                    <a:pt x="2726121" y="890300"/>
                    <a:pt x="2714941" y="890300"/>
                  </a:cubicBezTo>
                  <a:lnTo>
                    <a:pt x="42155" y="890300"/>
                  </a:lnTo>
                  <a:cubicBezTo>
                    <a:pt x="30975" y="890300"/>
                    <a:pt x="20252" y="885859"/>
                    <a:pt x="12347" y="877953"/>
                  </a:cubicBezTo>
                  <a:cubicBezTo>
                    <a:pt x="4441" y="870047"/>
                    <a:pt x="0" y="859325"/>
                    <a:pt x="0" y="848145"/>
                  </a:cubicBezTo>
                  <a:lnTo>
                    <a:pt x="0" y="42155"/>
                  </a:lnTo>
                  <a:cubicBezTo>
                    <a:pt x="0" y="30975"/>
                    <a:pt x="4441" y="20252"/>
                    <a:pt x="12347" y="12347"/>
                  </a:cubicBezTo>
                  <a:cubicBezTo>
                    <a:pt x="20252" y="4441"/>
                    <a:pt x="30975" y="0"/>
                    <a:pt x="42155" y="0"/>
                  </a:cubicBezTo>
                  <a:close/>
                </a:path>
              </a:pathLst>
            </a:custGeom>
            <a:solidFill>
              <a:srgbClr val="00806C"/>
            </a:solidFill>
            <a:ln w="19050" cap="rnd">
              <a:solidFill>
                <a:srgbClr val="000000"/>
              </a:solidFill>
              <a:prstDash val="solid"/>
              <a:round/>
            </a:ln>
          </p:spPr>
          <p:txBody>
            <a:bodyPr/>
            <a:lstStyle/>
            <a:p>
              <a:endParaRPr lang="en-US"/>
            </a:p>
          </p:txBody>
        </p:sp>
        <p:sp>
          <p:nvSpPr>
            <p:cNvPr id="38" name="TextBox 38"/>
            <p:cNvSpPr txBox="1"/>
            <p:nvPr/>
          </p:nvSpPr>
          <p:spPr>
            <a:xfrm>
              <a:off x="0" y="-66675"/>
              <a:ext cx="2757095" cy="956975"/>
            </a:xfrm>
            <a:prstGeom prst="rect">
              <a:avLst/>
            </a:prstGeom>
          </p:spPr>
          <p:txBody>
            <a:bodyPr lIns="127000" tIns="127000" rIns="127000" bIns="127000" rtlCol="0" anchor="ctr"/>
            <a:lstStyle/>
            <a:p>
              <a:pPr algn="ctr">
                <a:lnSpc>
                  <a:spcPts val="4549"/>
                </a:lnSpc>
              </a:pPr>
              <a:r>
                <a:rPr lang="en-US" sz="3499" b="1" spc="34">
                  <a:solidFill>
                    <a:srgbClr val="D2E3C3"/>
                  </a:solidFill>
                  <a:latin typeface="Poppins Bold"/>
                  <a:ea typeface="Poppins Bold"/>
                  <a:cs typeface="Poppins Bold"/>
                  <a:sym typeface="Poppins Bold"/>
                </a:rPr>
                <a:t>Lus Tswj #615 yuav kom muaj kev pab nkag siab lus ntau tshaj qub thiab yuav kom peb xa Daim Phiaj Qhia Kev Nqes Tes Txog Kev Pab Nkag Siab Lus mus rau Chaw Hauj Lwm saib xyuas Kev Nkag Siab thiab Hwj Tsham </a:t>
              </a:r>
            </a:p>
          </p:txBody>
        </p:sp>
      </p:grpSp>
      <p:sp>
        <p:nvSpPr>
          <p:cNvPr id="39" name="Freeform 39">
            <a:extLst>
              <a:ext uri="{C183D7F6-B498-43B3-948B-1728B52AA6E4}">
                <adec:decorative xmlns:adec="http://schemas.microsoft.com/office/drawing/2017/decorative" val="1"/>
              </a:ext>
            </a:extLst>
          </p:cNvPr>
          <p:cNvSpPr/>
          <p:nvPr/>
        </p:nvSpPr>
        <p:spPr>
          <a:xfrm rot="-4474578">
            <a:off x="2444620" y="4952341"/>
            <a:ext cx="1273089" cy="942086"/>
          </a:xfrm>
          <a:custGeom>
            <a:avLst/>
            <a:gdLst/>
            <a:ahLst/>
            <a:cxnLst/>
            <a:rect l="l" t="t" r="r" b="b"/>
            <a:pathLst>
              <a:path w="1273089" h="942086">
                <a:moveTo>
                  <a:pt x="0" y="0"/>
                </a:moveTo>
                <a:lnTo>
                  <a:pt x="1273088" y="0"/>
                </a:lnTo>
                <a:lnTo>
                  <a:pt x="1273088" y="942085"/>
                </a:lnTo>
                <a:lnTo>
                  <a:pt x="0" y="94208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0" name="TextBox 40"/>
          <p:cNvSpPr txBox="1">
            <a:spLocks noGrp="1"/>
          </p:cNvSpPr>
          <p:nvPr>
            <p:ph type="title" idx="4294967295"/>
          </p:nvPr>
        </p:nvSpPr>
        <p:spPr>
          <a:xfrm>
            <a:off x="3081164" y="613159"/>
            <a:ext cx="13480408"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MDAR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Ua</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Raws Li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Nws</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Cov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Hom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Phiaj</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Li Cas?</a:t>
            </a:r>
          </a:p>
        </p:txBody>
      </p:sp>
      <p:sp>
        <p:nvSpPr>
          <p:cNvPr id="41" name="TextBox 41"/>
          <p:cNvSpPr txBox="1"/>
          <p:nvPr/>
        </p:nvSpPr>
        <p:spPr>
          <a:xfrm>
            <a:off x="3081164" y="5629608"/>
            <a:ext cx="7958040" cy="3581400"/>
          </a:xfrm>
          <a:prstGeom prst="rect">
            <a:avLst/>
          </a:prstGeom>
        </p:spPr>
        <p:txBody>
          <a:bodyPr lIns="0" tIns="0" rIns="0" bIns="0" rtlCol="0" anchor="t">
            <a:spAutoFit/>
          </a:bodyPr>
          <a:lstStyle/>
          <a:p>
            <a:pPr algn="l">
              <a:lnSpc>
                <a:spcPts val="5654"/>
              </a:lnSpc>
            </a:pPr>
            <a:r>
              <a:rPr lang="en-US" sz="3899" i="1">
                <a:solidFill>
                  <a:srgbClr val="712917"/>
                </a:solidFill>
                <a:latin typeface="Poppins Italics"/>
                <a:ea typeface="Poppins Italics"/>
                <a:cs typeface="Poppins Italics"/>
                <a:sym typeface="Poppins Italics"/>
              </a:rPr>
              <a:t>Yog li, MDAR thiaj tsim Daim Phiaj Qhia Kev Nqes Tes Txog Kev Pab Nkag Siab Lus:</a:t>
            </a:r>
          </a:p>
          <a:p>
            <a:pPr algn="l">
              <a:lnSpc>
                <a:spcPts val="5654"/>
              </a:lnSpc>
            </a:pPr>
            <a:r>
              <a:rPr lang="en-US" sz="3899" i="1" u="sng">
                <a:solidFill>
                  <a:srgbClr val="000000"/>
                </a:solidFill>
                <a:latin typeface="Poppins Italics"/>
                <a:ea typeface="Poppins Italics"/>
                <a:cs typeface="Poppins Italics"/>
                <a:sym typeface="Poppins Italics"/>
              </a:rPr>
              <a:t>mass.gov/doc/mdar-language-access-plan</a:t>
            </a:r>
          </a:p>
        </p:txBody>
      </p:sp>
      <p:pic>
        <p:nvPicPr>
          <p:cNvPr id="42" name="Picture 42">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9917130" y="6229272"/>
            <a:ext cx="4010933" cy="401093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8856284"/>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636958" y="2322961"/>
            <a:ext cx="7020857" cy="9842880"/>
            <a:chOff x="0" y="0"/>
            <a:chExt cx="9361142" cy="13123840"/>
          </a:xfrm>
        </p:grpSpPr>
        <p:sp>
          <p:nvSpPr>
            <p:cNvPr id="6" name="Freeform 6"/>
            <p:cNvSpPr/>
            <p:nvPr/>
          </p:nvSpPr>
          <p:spPr>
            <a:xfrm rot="-4223576">
              <a:off x="616137" y="5674561"/>
              <a:ext cx="6980491" cy="6231675"/>
            </a:xfrm>
            <a:custGeom>
              <a:avLst/>
              <a:gdLst/>
              <a:ahLst/>
              <a:cxnLst/>
              <a:rect l="l" t="t" r="r" b="b"/>
              <a:pathLst>
                <a:path w="6980491" h="6231675">
                  <a:moveTo>
                    <a:pt x="0" y="0"/>
                  </a:moveTo>
                  <a:lnTo>
                    <a:pt x="6980491" y="0"/>
                  </a:lnTo>
                  <a:lnTo>
                    <a:pt x="6980491" y="6231674"/>
                  </a:lnTo>
                  <a:lnTo>
                    <a:pt x="0" y="6231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4126251" flipV="1">
              <a:off x="3596658" y="3457556"/>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30495">
              <a:off x="2893288" y="7616611"/>
              <a:ext cx="2708816" cy="3261015"/>
            </a:xfrm>
            <a:custGeom>
              <a:avLst/>
              <a:gdLst/>
              <a:ahLst/>
              <a:cxnLst/>
              <a:rect l="l" t="t" r="r" b="b"/>
              <a:pathLst>
                <a:path w="2708816" h="3261015">
                  <a:moveTo>
                    <a:pt x="0" y="0"/>
                  </a:moveTo>
                  <a:lnTo>
                    <a:pt x="2708816" y="0"/>
                  </a:lnTo>
                  <a:lnTo>
                    <a:pt x="2708816" y="3261014"/>
                  </a:lnTo>
                  <a:lnTo>
                    <a:pt x="0" y="3261014"/>
                  </a:lnTo>
                  <a:lnTo>
                    <a:pt x="0" y="0"/>
                  </a:lnTo>
                  <a:close/>
                </a:path>
              </a:pathLst>
            </a:custGeom>
            <a:blipFill>
              <a:blip r:embed="rId6"/>
              <a:stretch>
                <a:fillRect/>
              </a:stretch>
            </a:blipFill>
          </p:spPr>
          <p:txBody>
            <a:bodyPr/>
            <a:lstStyle/>
            <a:p>
              <a:endParaRPr lang="en-US"/>
            </a:p>
          </p:txBody>
        </p:sp>
        <p:sp>
          <p:nvSpPr>
            <p:cNvPr id="9" name="Freeform 9"/>
            <p:cNvSpPr/>
            <p:nvPr/>
          </p:nvSpPr>
          <p:spPr>
            <a:xfrm rot="-1289243" flipH="1">
              <a:off x="4456961" y="233285"/>
              <a:ext cx="1928190" cy="3449113"/>
            </a:xfrm>
            <a:custGeom>
              <a:avLst/>
              <a:gdLst/>
              <a:ahLst/>
              <a:cxnLst/>
              <a:rect l="l" t="t" r="r" b="b"/>
              <a:pathLst>
                <a:path w="1928190" h="3449113">
                  <a:moveTo>
                    <a:pt x="1928190" y="0"/>
                  </a:moveTo>
                  <a:lnTo>
                    <a:pt x="0" y="0"/>
                  </a:lnTo>
                  <a:lnTo>
                    <a:pt x="0" y="3449112"/>
                  </a:lnTo>
                  <a:lnTo>
                    <a:pt x="1928190" y="3449112"/>
                  </a:lnTo>
                  <a:lnTo>
                    <a:pt x="1928190" y="0"/>
                  </a:lnTo>
                  <a:close/>
                </a:path>
              </a:pathLst>
            </a:custGeom>
            <a:blipFill>
              <a:blip r:embed="rId7"/>
              <a:stretch>
                <a:fillRect/>
              </a:stretch>
            </a:blipFill>
          </p:spPr>
          <p:txBody>
            <a:bodyPr/>
            <a:lstStyle/>
            <a:p>
              <a:endParaRPr lang="en-US"/>
            </a:p>
          </p:txBody>
        </p:sp>
        <p:sp>
          <p:nvSpPr>
            <p:cNvPr id="10" name="Freeform 10"/>
            <p:cNvSpPr/>
            <p:nvPr/>
          </p:nvSpPr>
          <p:spPr>
            <a:xfrm rot="904354">
              <a:off x="3946998" y="2866511"/>
              <a:ext cx="1439884" cy="1568595"/>
            </a:xfrm>
            <a:custGeom>
              <a:avLst/>
              <a:gdLst/>
              <a:ahLst/>
              <a:cxnLst/>
              <a:rect l="l" t="t" r="r" b="b"/>
              <a:pathLst>
                <a:path w="1439884" h="1568595">
                  <a:moveTo>
                    <a:pt x="0" y="0"/>
                  </a:moveTo>
                  <a:lnTo>
                    <a:pt x="1439885" y="0"/>
                  </a:lnTo>
                  <a:lnTo>
                    <a:pt x="1439885" y="1568595"/>
                  </a:lnTo>
                  <a:lnTo>
                    <a:pt x="0" y="1568595"/>
                  </a:lnTo>
                  <a:lnTo>
                    <a:pt x="0" y="0"/>
                  </a:lnTo>
                  <a:close/>
                </a:path>
              </a:pathLst>
            </a:custGeom>
            <a:blipFill>
              <a:blip r:embed="rId8"/>
              <a:stretch>
                <a:fillRect/>
              </a:stretch>
            </a:blipFill>
          </p:spPr>
          <p:txBody>
            <a:bodyPr/>
            <a:lstStyle/>
            <a:p>
              <a:endParaRPr lang="en-US"/>
            </a:p>
          </p:txBody>
        </p:sp>
        <p:sp>
          <p:nvSpPr>
            <p:cNvPr id="11" name="Freeform 11"/>
            <p:cNvSpPr/>
            <p:nvPr/>
          </p:nvSpPr>
          <p:spPr>
            <a:xfrm rot="7376262">
              <a:off x="5276524" y="3705573"/>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12" name="Freeform 12"/>
            <p:cNvSpPr/>
            <p:nvPr/>
          </p:nvSpPr>
          <p:spPr>
            <a:xfrm rot="1990099">
              <a:off x="3942753" y="4907855"/>
              <a:ext cx="1479529" cy="1426266"/>
            </a:xfrm>
            <a:custGeom>
              <a:avLst/>
              <a:gdLst/>
              <a:ahLst/>
              <a:cxnLst/>
              <a:rect l="l" t="t" r="r" b="b"/>
              <a:pathLst>
                <a:path w="1479529" h="1426266">
                  <a:moveTo>
                    <a:pt x="0" y="0"/>
                  </a:moveTo>
                  <a:lnTo>
                    <a:pt x="1479529" y="0"/>
                  </a:lnTo>
                  <a:lnTo>
                    <a:pt x="1479529" y="1426267"/>
                  </a:lnTo>
                  <a:lnTo>
                    <a:pt x="0" y="1426267"/>
                  </a:lnTo>
                  <a:lnTo>
                    <a:pt x="0" y="0"/>
                  </a:lnTo>
                  <a:close/>
                </a:path>
              </a:pathLst>
            </a:custGeom>
            <a:blipFill>
              <a:blip r:embed="rId10"/>
              <a:stretch>
                <a:fillRect/>
              </a:stretch>
            </a:blipFill>
          </p:spPr>
          <p:txBody>
            <a:bodyPr/>
            <a:lstStyle/>
            <a:p>
              <a:endParaRPr lang="en-US"/>
            </a:p>
          </p:txBody>
        </p:sp>
        <p:sp>
          <p:nvSpPr>
            <p:cNvPr id="13" name="Freeform 13"/>
            <p:cNvSpPr/>
            <p:nvPr/>
          </p:nvSpPr>
          <p:spPr>
            <a:xfrm rot="-1696908">
              <a:off x="5353287" y="6191078"/>
              <a:ext cx="677238" cy="1215140"/>
            </a:xfrm>
            <a:custGeom>
              <a:avLst/>
              <a:gdLst/>
              <a:ahLst/>
              <a:cxnLst/>
              <a:rect l="l" t="t" r="r" b="b"/>
              <a:pathLst>
                <a:path w="677238" h="1215140">
                  <a:moveTo>
                    <a:pt x="0" y="0"/>
                  </a:moveTo>
                  <a:lnTo>
                    <a:pt x="677238" y="0"/>
                  </a:lnTo>
                  <a:lnTo>
                    <a:pt x="677238" y="1215139"/>
                  </a:lnTo>
                  <a:lnTo>
                    <a:pt x="0" y="1215139"/>
                  </a:lnTo>
                  <a:lnTo>
                    <a:pt x="0" y="0"/>
                  </a:lnTo>
                  <a:close/>
                </a:path>
              </a:pathLst>
            </a:custGeom>
            <a:blipFill>
              <a:blip r:embed="rId11"/>
              <a:stretch>
                <a:fillRect/>
              </a:stretch>
            </a:blipFill>
          </p:spPr>
          <p:txBody>
            <a:bodyPr/>
            <a:lstStyle/>
            <a:p>
              <a:endParaRPr lang="en-US"/>
            </a:p>
          </p:txBody>
        </p:sp>
        <p:sp>
          <p:nvSpPr>
            <p:cNvPr id="14" name="Freeform 14"/>
            <p:cNvSpPr/>
            <p:nvPr/>
          </p:nvSpPr>
          <p:spPr>
            <a:xfrm rot="-1142799">
              <a:off x="5492352" y="4814736"/>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5546437" y="5485625"/>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6" name="Freeform 16"/>
            <p:cNvSpPr/>
            <p:nvPr/>
          </p:nvSpPr>
          <p:spPr>
            <a:xfrm rot="-1915417">
              <a:off x="4796341" y="43229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7" name="Freeform 17"/>
            <p:cNvSpPr/>
            <p:nvPr/>
          </p:nvSpPr>
          <p:spPr>
            <a:xfrm rot="3481083">
              <a:off x="4852297" y="6960673"/>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8" name="Freeform 18"/>
            <p:cNvSpPr/>
            <p:nvPr/>
          </p:nvSpPr>
          <p:spPr>
            <a:xfrm rot="683805">
              <a:off x="1123578" y="9247118"/>
              <a:ext cx="1721053" cy="1439196"/>
            </a:xfrm>
            <a:custGeom>
              <a:avLst/>
              <a:gdLst/>
              <a:ahLst/>
              <a:cxnLst/>
              <a:rect l="l" t="t" r="r" b="b"/>
              <a:pathLst>
                <a:path w="1721053" h="1439196">
                  <a:moveTo>
                    <a:pt x="0" y="0"/>
                  </a:moveTo>
                  <a:lnTo>
                    <a:pt x="1721053" y="0"/>
                  </a:lnTo>
                  <a:lnTo>
                    <a:pt x="1721053" y="1439196"/>
                  </a:lnTo>
                  <a:lnTo>
                    <a:pt x="0" y="1439196"/>
                  </a:lnTo>
                  <a:lnTo>
                    <a:pt x="0" y="0"/>
                  </a:lnTo>
                  <a:close/>
                </a:path>
              </a:pathLst>
            </a:custGeom>
            <a:blipFill>
              <a:blip r:embed="rId14"/>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2444940" y="-1685341"/>
            <a:ext cx="6893866" cy="8508010"/>
            <a:chOff x="0" y="0"/>
            <a:chExt cx="9191822" cy="11344013"/>
          </a:xfrm>
        </p:grpSpPr>
        <p:sp>
          <p:nvSpPr>
            <p:cNvPr id="20" name="Freeform 20"/>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2428912">
              <a:off x="3871677" y="9209756"/>
              <a:ext cx="1009657" cy="2052148"/>
            </a:xfrm>
            <a:custGeom>
              <a:avLst/>
              <a:gdLst/>
              <a:ahLst/>
              <a:cxnLst/>
              <a:rect l="l" t="t" r="r" b="b"/>
              <a:pathLst>
                <a:path w="1009657" h="2052148">
                  <a:moveTo>
                    <a:pt x="0" y="0"/>
                  </a:moveTo>
                  <a:lnTo>
                    <a:pt x="1009657" y="0"/>
                  </a:lnTo>
                  <a:lnTo>
                    <a:pt x="1009657" y="2052149"/>
                  </a:lnTo>
                  <a:lnTo>
                    <a:pt x="0" y="2052149"/>
                  </a:lnTo>
                  <a:lnTo>
                    <a:pt x="0" y="0"/>
                  </a:lnTo>
                  <a:close/>
                </a:path>
              </a:pathLst>
            </a:custGeom>
            <a:blipFill>
              <a:blip r:embed="rId15"/>
              <a:stretch>
                <a:fillRect/>
              </a:stretch>
            </a:blipFill>
          </p:spPr>
          <p:txBody>
            <a:bodyPr/>
            <a:lstStyle/>
            <a:p>
              <a:endParaRPr lang="en-US"/>
            </a:p>
          </p:txBody>
        </p:sp>
        <p:sp>
          <p:nvSpPr>
            <p:cNvPr id="23" name="Freeform 23"/>
            <p:cNvSpPr/>
            <p:nvPr/>
          </p:nvSpPr>
          <p:spPr>
            <a:xfrm rot="-689160">
              <a:off x="3489893" y="5910309"/>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16"/>
              <a:stretch>
                <a:fillRect/>
              </a:stretch>
            </a:blipFill>
          </p:spPr>
          <p:txBody>
            <a:bodyPr/>
            <a:lstStyle/>
            <a:p>
              <a:endParaRPr lang="en-US"/>
            </a:p>
          </p:txBody>
        </p:sp>
        <p:sp>
          <p:nvSpPr>
            <p:cNvPr id="24" name="Freeform 24"/>
            <p:cNvSpPr/>
            <p:nvPr/>
          </p:nvSpPr>
          <p:spPr>
            <a:xfrm rot="1866795">
              <a:off x="3053697" y="3351103"/>
              <a:ext cx="1928190" cy="3449113"/>
            </a:xfrm>
            <a:custGeom>
              <a:avLst/>
              <a:gdLst/>
              <a:ahLst/>
              <a:cxnLst/>
              <a:rect l="l" t="t" r="r" b="b"/>
              <a:pathLst>
                <a:path w="1928190" h="3449113">
                  <a:moveTo>
                    <a:pt x="0" y="0"/>
                  </a:moveTo>
                  <a:lnTo>
                    <a:pt x="1928190" y="0"/>
                  </a:lnTo>
                  <a:lnTo>
                    <a:pt x="1928190" y="3449113"/>
                  </a:lnTo>
                  <a:lnTo>
                    <a:pt x="0" y="3449113"/>
                  </a:lnTo>
                  <a:lnTo>
                    <a:pt x="0" y="0"/>
                  </a:lnTo>
                  <a:close/>
                </a:path>
              </a:pathLst>
            </a:custGeom>
            <a:blipFill>
              <a:blip r:embed="rId7"/>
              <a:stretch>
                <a:fillRect/>
              </a:stretch>
            </a:blipFill>
          </p:spPr>
          <p:txBody>
            <a:bodyPr/>
            <a:lstStyle/>
            <a:p>
              <a:endParaRPr lang="en-US"/>
            </a:p>
          </p:txBody>
        </p:sp>
        <p:sp>
          <p:nvSpPr>
            <p:cNvPr id="25" name="Freeform 25"/>
            <p:cNvSpPr/>
            <p:nvPr/>
          </p:nvSpPr>
          <p:spPr>
            <a:xfrm rot="-632550">
              <a:off x="3638036" y="7310834"/>
              <a:ext cx="1476940" cy="1454294"/>
            </a:xfrm>
            <a:custGeom>
              <a:avLst/>
              <a:gdLst/>
              <a:ahLst/>
              <a:cxnLst/>
              <a:rect l="l" t="t" r="r" b="b"/>
              <a:pathLst>
                <a:path w="1476940" h="1454294">
                  <a:moveTo>
                    <a:pt x="0" y="0"/>
                  </a:moveTo>
                  <a:lnTo>
                    <a:pt x="1476940" y="0"/>
                  </a:lnTo>
                  <a:lnTo>
                    <a:pt x="1476940" y="1454293"/>
                  </a:lnTo>
                  <a:lnTo>
                    <a:pt x="0" y="1454293"/>
                  </a:lnTo>
                  <a:lnTo>
                    <a:pt x="0" y="0"/>
                  </a:lnTo>
                  <a:close/>
                </a:path>
              </a:pathLst>
            </a:custGeom>
            <a:blipFill>
              <a:blip r:embed="rId17"/>
              <a:stretch>
                <a:fillRect/>
              </a:stretch>
            </a:blipFill>
          </p:spPr>
          <p:txBody>
            <a:bodyPr/>
            <a:lstStyle/>
            <a:p>
              <a:endParaRPr lang="en-US"/>
            </a:p>
          </p:txBody>
        </p:sp>
        <p:sp>
          <p:nvSpPr>
            <p:cNvPr id="26" name="Freeform 26"/>
            <p:cNvSpPr/>
            <p:nvPr/>
          </p:nvSpPr>
          <p:spPr>
            <a:xfrm rot="1444445">
              <a:off x="5234955" y="2590964"/>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7" name="Freeform 27"/>
            <p:cNvSpPr/>
            <p:nvPr/>
          </p:nvSpPr>
          <p:spPr>
            <a:xfrm rot="8583982">
              <a:off x="3432031" y="7757176"/>
              <a:ext cx="507079" cy="493895"/>
            </a:xfrm>
            <a:custGeom>
              <a:avLst/>
              <a:gdLst/>
              <a:ahLst/>
              <a:cxnLst/>
              <a:rect l="l" t="t" r="r" b="b"/>
              <a:pathLst>
                <a:path w="507079" h="493895">
                  <a:moveTo>
                    <a:pt x="0" y="0"/>
                  </a:moveTo>
                  <a:lnTo>
                    <a:pt x="507080" y="0"/>
                  </a:lnTo>
                  <a:lnTo>
                    <a:pt x="507080" y="493895"/>
                  </a:lnTo>
                  <a:lnTo>
                    <a:pt x="0" y="493895"/>
                  </a:lnTo>
                  <a:lnTo>
                    <a:pt x="0" y="0"/>
                  </a:lnTo>
                  <a:close/>
                </a:path>
              </a:pathLst>
            </a:custGeom>
            <a:blipFill>
              <a:blip r:embed="rId13"/>
              <a:stretch>
                <a:fillRect/>
              </a:stretch>
            </a:blipFill>
          </p:spPr>
          <p:txBody>
            <a:bodyPr/>
            <a:lstStyle/>
            <a:p>
              <a:endParaRPr lang="en-US"/>
            </a:p>
          </p:txBody>
        </p:sp>
        <p:sp>
          <p:nvSpPr>
            <p:cNvPr id="28" name="Freeform 28"/>
            <p:cNvSpPr/>
            <p:nvPr/>
          </p:nvSpPr>
          <p:spPr>
            <a:xfrm rot="-5496185">
              <a:off x="3894471" y="24940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9" name="Freeform 29"/>
            <p:cNvSpPr/>
            <p:nvPr/>
          </p:nvSpPr>
          <p:spPr>
            <a:xfrm rot="815615">
              <a:off x="6924356" y="2655228"/>
              <a:ext cx="1350407" cy="891557"/>
            </a:xfrm>
            <a:custGeom>
              <a:avLst/>
              <a:gdLst/>
              <a:ahLst/>
              <a:cxnLst/>
              <a:rect l="l" t="t" r="r" b="b"/>
              <a:pathLst>
                <a:path w="1350407" h="891557">
                  <a:moveTo>
                    <a:pt x="0" y="0"/>
                  </a:moveTo>
                  <a:lnTo>
                    <a:pt x="1350407" y="0"/>
                  </a:lnTo>
                  <a:lnTo>
                    <a:pt x="1350407" y="891557"/>
                  </a:lnTo>
                  <a:lnTo>
                    <a:pt x="0" y="891557"/>
                  </a:lnTo>
                  <a:lnTo>
                    <a:pt x="0" y="0"/>
                  </a:lnTo>
                  <a:close/>
                </a:path>
              </a:pathLst>
            </a:custGeom>
            <a:blipFill>
              <a:blip r:embed="rId18"/>
              <a:stretch>
                <a:fillRect/>
              </a:stretch>
            </a:blipFill>
          </p:spPr>
          <p:txBody>
            <a:bodyPr/>
            <a:lstStyle/>
            <a:p>
              <a:endParaRPr lang="en-US"/>
            </a:p>
          </p:txBody>
        </p:sp>
        <p:sp>
          <p:nvSpPr>
            <p:cNvPr id="30" name="Freeform 30"/>
            <p:cNvSpPr/>
            <p:nvPr/>
          </p:nvSpPr>
          <p:spPr>
            <a:xfrm rot="-1142799">
              <a:off x="4587550" y="2860689"/>
              <a:ext cx="411849" cy="506034"/>
            </a:xfrm>
            <a:custGeom>
              <a:avLst/>
              <a:gdLst/>
              <a:ahLst/>
              <a:cxnLst/>
              <a:rect l="l" t="t" r="r" b="b"/>
              <a:pathLst>
                <a:path w="411849" h="506034">
                  <a:moveTo>
                    <a:pt x="0" y="0"/>
                  </a:moveTo>
                  <a:lnTo>
                    <a:pt x="411849" y="0"/>
                  </a:lnTo>
                  <a:lnTo>
                    <a:pt x="411849" y="506035"/>
                  </a:lnTo>
                  <a:lnTo>
                    <a:pt x="0" y="506035"/>
                  </a:lnTo>
                  <a:lnTo>
                    <a:pt x="0" y="0"/>
                  </a:lnTo>
                  <a:close/>
                </a:path>
              </a:pathLst>
            </a:custGeom>
            <a:blipFill>
              <a:blip r:embed="rId12"/>
              <a:stretch>
                <a:fillRect/>
              </a:stretch>
            </a:blipFill>
          </p:spPr>
          <p:txBody>
            <a:bodyPr/>
            <a:lstStyle/>
            <a:p>
              <a:endParaRPr lang="en-US"/>
            </a:p>
          </p:txBody>
        </p:sp>
        <p:sp>
          <p:nvSpPr>
            <p:cNvPr id="31" name="Freeform 31"/>
            <p:cNvSpPr/>
            <p:nvPr/>
          </p:nvSpPr>
          <p:spPr>
            <a:xfrm rot="7376262">
              <a:off x="5975094" y="2645835"/>
              <a:ext cx="925818" cy="607954"/>
            </a:xfrm>
            <a:custGeom>
              <a:avLst/>
              <a:gdLst/>
              <a:ahLst/>
              <a:cxnLst/>
              <a:rect l="l" t="t" r="r" b="b"/>
              <a:pathLst>
                <a:path w="925818" h="607954">
                  <a:moveTo>
                    <a:pt x="0" y="0"/>
                  </a:moveTo>
                  <a:lnTo>
                    <a:pt x="925819" y="0"/>
                  </a:lnTo>
                  <a:lnTo>
                    <a:pt x="925819" y="607954"/>
                  </a:lnTo>
                  <a:lnTo>
                    <a:pt x="0" y="607954"/>
                  </a:lnTo>
                  <a:lnTo>
                    <a:pt x="0" y="0"/>
                  </a:lnTo>
                  <a:close/>
                </a:path>
              </a:pathLst>
            </a:custGeom>
            <a:blipFill>
              <a:blip r:embed="rId9"/>
              <a:stretch>
                <a:fillRect/>
              </a:stretch>
            </a:blipFill>
          </p:spPr>
          <p:txBody>
            <a:bodyPr/>
            <a:lstStyle/>
            <a:p>
              <a:endParaRPr lang="en-US"/>
            </a:p>
          </p:txBody>
        </p:sp>
        <p:sp>
          <p:nvSpPr>
            <p:cNvPr id="32" name="Freeform 32"/>
            <p:cNvSpPr/>
            <p:nvPr/>
          </p:nvSpPr>
          <p:spPr>
            <a:xfrm rot="3091028">
              <a:off x="5355831" y="3312809"/>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33" name="Freeform 33"/>
            <p:cNvSpPr/>
            <p:nvPr/>
          </p:nvSpPr>
          <p:spPr>
            <a:xfrm rot="-1538165">
              <a:off x="6012109" y="3432141"/>
              <a:ext cx="826388" cy="904659"/>
            </a:xfrm>
            <a:custGeom>
              <a:avLst/>
              <a:gdLst/>
              <a:ahLst/>
              <a:cxnLst/>
              <a:rect l="l" t="t" r="r" b="b"/>
              <a:pathLst>
                <a:path w="826388" h="904659">
                  <a:moveTo>
                    <a:pt x="0" y="0"/>
                  </a:moveTo>
                  <a:lnTo>
                    <a:pt x="826389" y="0"/>
                  </a:lnTo>
                  <a:lnTo>
                    <a:pt x="826389" y="904659"/>
                  </a:lnTo>
                  <a:lnTo>
                    <a:pt x="0" y="904659"/>
                  </a:lnTo>
                  <a:lnTo>
                    <a:pt x="0" y="0"/>
                  </a:lnTo>
                  <a:close/>
                </a:path>
              </a:pathLst>
            </a:custGeom>
            <a:blipFill>
              <a:blip r:embed="rId19"/>
              <a:stretch>
                <a:fillRect/>
              </a:stretch>
            </a:blipFill>
          </p:spPr>
          <p:txBody>
            <a:bodyPr/>
            <a:lstStyle/>
            <a:p>
              <a:endParaRPr lang="en-US"/>
            </a:p>
          </p:txBody>
        </p:sp>
        <p:sp>
          <p:nvSpPr>
            <p:cNvPr id="34" name="Freeform 34"/>
            <p:cNvSpPr/>
            <p:nvPr/>
          </p:nvSpPr>
          <p:spPr>
            <a:xfrm rot="-2407817">
              <a:off x="4461967" y="8623084"/>
              <a:ext cx="637614" cy="1144044"/>
            </a:xfrm>
            <a:custGeom>
              <a:avLst/>
              <a:gdLst/>
              <a:ahLst/>
              <a:cxnLst/>
              <a:rect l="l" t="t" r="r" b="b"/>
              <a:pathLst>
                <a:path w="637614" h="1144044">
                  <a:moveTo>
                    <a:pt x="0" y="0"/>
                  </a:moveTo>
                  <a:lnTo>
                    <a:pt x="637614" y="0"/>
                  </a:lnTo>
                  <a:lnTo>
                    <a:pt x="637614" y="1144043"/>
                  </a:lnTo>
                  <a:lnTo>
                    <a:pt x="0" y="1144043"/>
                  </a:lnTo>
                  <a:lnTo>
                    <a:pt x="0" y="0"/>
                  </a:lnTo>
                  <a:close/>
                </a:path>
              </a:pathLst>
            </a:custGeom>
            <a:blipFill>
              <a:blip r:embed="rId11"/>
              <a:stretch>
                <a:fillRect/>
              </a:stretch>
            </a:blipFill>
          </p:spPr>
          <p:txBody>
            <a:bodyPr/>
            <a:lstStyle/>
            <a:p>
              <a:endParaRPr lang="en-US"/>
            </a:p>
          </p:txBody>
        </p:sp>
        <p:sp>
          <p:nvSpPr>
            <p:cNvPr id="35" name="Freeform 35"/>
            <p:cNvSpPr/>
            <p:nvPr/>
          </p:nvSpPr>
          <p:spPr>
            <a:xfrm rot="9011276">
              <a:off x="3707688" y="3044881"/>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grpSp>
      <p:sp>
        <p:nvSpPr>
          <p:cNvPr id="36" name="Freeform 36">
            <a:extLst>
              <a:ext uri="{C183D7F6-B498-43B3-948B-1728B52AA6E4}">
                <adec:decorative xmlns:adec="http://schemas.microsoft.com/office/drawing/2017/decorative" val="1"/>
              </a:ext>
            </a:extLst>
          </p:cNvPr>
          <p:cNvSpPr/>
          <p:nvPr/>
        </p:nvSpPr>
        <p:spPr>
          <a:xfrm>
            <a:off x="-465936" y="4537132"/>
            <a:ext cx="6174355" cy="5749868"/>
          </a:xfrm>
          <a:custGeom>
            <a:avLst/>
            <a:gdLst/>
            <a:ahLst/>
            <a:cxnLst/>
            <a:rect l="l" t="t" r="r" b="b"/>
            <a:pathLst>
              <a:path w="6174355" h="5749868">
                <a:moveTo>
                  <a:pt x="0" y="0"/>
                </a:moveTo>
                <a:lnTo>
                  <a:pt x="6174355" y="0"/>
                </a:lnTo>
                <a:lnTo>
                  <a:pt x="6174355" y="5749868"/>
                </a:lnTo>
                <a:lnTo>
                  <a:pt x="0" y="5749868"/>
                </a:lnTo>
                <a:lnTo>
                  <a:pt x="0" y="0"/>
                </a:lnTo>
                <a:close/>
              </a:path>
            </a:pathLst>
          </a:custGeom>
          <a:blipFill>
            <a:blip r:embed="rId20"/>
            <a:stretch>
              <a:fillRect/>
            </a:stretch>
          </a:blipFill>
        </p:spPr>
        <p:txBody>
          <a:bodyPr/>
          <a:lstStyle/>
          <a:p>
            <a:endParaRPr lang="en-US"/>
          </a:p>
        </p:txBody>
      </p:sp>
      <p:sp>
        <p:nvSpPr>
          <p:cNvPr id="37" name="TextBox 37"/>
          <p:cNvSpPr txBox="1">
            <a:spLocks noGrp="1"/>
          </p:cNvSpPr>
          <p:nvPr>
            <p:ph type="title" idx="4294967295"/>
          </p:nvPr>
        </p:nvSpPr>
        <p:spPr>
          <a:xfrm>
            <a:off x="4109864" y="857250"/>
            <a:ext cx="14178136" cy="19462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85"/>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Daim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Phiaj</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Qhia</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Kev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Nqes</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Tes</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Txog</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Kev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Pab</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Nkag</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Siab</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Lus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kuj</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muaj</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a:t>
            </a:r>
          </a:p>
        </p:txBody>
      </p:sp>
      <p:sp>
        <p:nvSpPr>
          <p:cNvPr id="38" name="TextBox 38"/>
          <p:cNvSpPr txBox="1"/>
          <p:nvPr/>
        </p:nvSpPr>
        <p:spPr>
          <a:xfrm>
            <a:off x="2249980" y="3034731"/>
            <a:ext cx="13788041" cy="723900"/>
          </a:xfrm>
          <a:prstGeom prst="rect">
            <a:avLst/>
          </a:prstGeom>
        </p:spPr>
        <p:txBody>
          <a:bodyPr lIns="0" tIns="0" rIns="0" bIns="0" rtlCol="0" anchor="t">
            <a:spAutoFit/>
          </a:bodyPr>
          <a:lstStyle/>
          <a:p>
            <a:pPr algn="l">
              <a:lnSpc>
                <a:spcPts val="5654"/>
              </a:lnSpc>
            </a:pPr>
            <a:r>
              <a:rPr lang="en-US" sz="3899">
                <a:solidFill>
                  <a:srgbClr val="712917"/>
                </a:solidFill>
                <a:latin typeface="Poppins"/>
                <a:ea typeface="Poppins"/>
                <a:cs typeface="Poppins"/>
                <a:sym typeface="Poppins"/>
              </a:rPr>
              <a:t>Nrog rau cov ntawv qhia txog kev txhais lus/pes lus....</a:t>
            </a:r>
          </a:p>
        </p:txBody>
      </p:sp>
      <p:sp>
        <p:nvSpPr>
          <p:cNvPr id="39" name="TextBox 39"/>
          <p:cNvSpPr txBox="1"/>
          <p:nvPr/>
        </p:nvSpPr>
        <p:spPr>
          <a:xfrm>
            <a:off x="2970041" y="3989837"/>
            <a:ext cx="13788041" cy="3581400"/>
          </a:xfrm>
          <a:prstGeom prst="rect">
            <a:avLst/>
          </a:prstGeom>
        </p:spPr>
        <p:txBody>
          <a:bodyPr lIns="0" tIns="0" rIns="0" bIns="0" rtlCol="0" anchor="t">
            <a:spAutoFit/>
          </a:bodyPr>
          <a:lstStyle/>
          <a:p>
            <a:pPr marL="842007" lvl="1" indent="-421003" algn="l">
              <a:lnSpc>
                <a:spcPts val="5654"/>
              </a:lnSpc>
              <a:buFont typeface="Arial"/>
              <a:buChar char="•"/>
            </a:pPr>
            <a:r>
              <a:rPr lang="en-US" sz="3899">
                <a:solidFill>
                  <a:srgbClr val="712917"/>
                </a:solidFill>
                <a:latin typeface="Poppins"/>
                <a:ea typeface="Poppins"/>
                <a:cs typeface="Poppins"/>
                <a:sym typeface="Poppins"/>
              </a:rPr>
              <a:t>Kev Nqes Tes Qhia Cov Neeg Ua Hauj Lwm </a:t>
            </a:r>
          </a:p>
          <a:p>
            <a:pPr marL="842007" lvl="1" indent="-421003" algn="l">
              <a:lnSpc>
                <a:spcPts val="5654"/>
              </a:lnSpc>
              <a:buFont typeface="Arial"/>
              <a:buChar char="•"/>
            </a:pPr>
            <a:r>
              <a:rPr lang="en-US" sz="3899">
                <a:solidFill>
                  <a:srgbClr val="712917"/>
                </a:solidFill>
                <a:latin typeface="Poppins"/>
                <a:ea typeface="Poppins"/>
                <a:cs typeface="Poppins"/>
                <a:sym typeface="Poppins"/>
              </a:rPr>
              <a:t>Kev Tshuaj Xyuas thiab Kev Ua Dua Tshiab Txhua 2 Xyoos Twg</a:t>
            </a:r>
          </a:p>
          <a:p>
            <a:pPr marL="842007" lvl="1" indent="-421003" algn="l">
              <a:lnSpc>
                <a:spcPts val="5654"/>
              </a:lnSpc>
              <a:buFont typeface="Arial"/>
              <a:buChar char="•"/>
            </a:pPr>
            <a:r>
              <a:rPr lang="en-US" sz="3899">
                <a:solidFill>
                  <a:srgbClr val="712917"/>
                </a:solidFill>
                <a:latin typeface="Poppins"/>
                <a:ea typeface="Poppins"/>
                <a:cs typeface="Poppins"/>
                <a:sym typeface="Poppins"/>
              </a:rPr>
              <a:t>Peb Kev Cog Lus Txais Neeg Ua Hauj Lwm Uas Txawj Ntau Xeem Lus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6454898">
            <a:off x="-1160477" y="-1628646"/>
            <a:ext cx="5235368" cy="4673756"/>
          </a:xfrm>
          <a:custGeom>
            <a:avLst/>
            <a:gdLst/>
            <a:ahLst/>
            <a:cxnLst/>
            <a:rect l="l" t="t" r="r" b="b"/>
            <a:pathLst>
              <a:path w="5235368" h="4673756">
                <a:moveTo>
                  <a:pt x="0" y="0"/>
                </a:moveTo>
                <a:lnTo>
                  <a:pt x="5235368" y="0"/>
                </a:lnTo>
                <a:lnTo>
                  <a:pt x="5235368" y="4673756"/>
                </a:lnTo>
                <a:lnTo>
                  <a:pt x="0" y="4673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4314611" flipH="1">
            <a:off x="-2779645" y="887190"/>
            <a:ext cx="4380716" cy="2874845"/>
          </a:xfrm>
          <a:custGeom>
            <a:avLst/>
            <a:gdLst/>
            <a:ahLst/>
            <a:cxnLst/>
            <a:rect l="l" t="t" r="r" b="b"/>
            <a:pathLst>
              <a:path w="4380716" h="2874845">
                <a:moveTo>
                  <a:pt x="4380716" y="0"/>
                </a:moveTo>
                <a:lnTo>
                  <a:pt x="0" y="0"/>
                </a:lnTo>
                <a:lnTo>
                  <a:pt x="0" y="2874845"/>
                </a:lnTo>
                <a:lnTo>
                  <a:pt x="4380716" y="2874845"/>
                </a:lnTo>
                <a:lnTo>
                  <a:pt x="4380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rot="2120880">
            <a:off x="-9790" y="-286849"/>
            <a:ext cx="1708695" cy="3058068"/>
          </a:xfrm>
          <a:custGeom>
            <a:avLst/>
            <a:gdLst/>
            <a:ahLst/>
            <a:cxnLst/>
            <a:rect l="l" t="t" r="r" b="b"/>
            <a:pathLst>
              <a:path w="1708695" h="3058068">
                <a:moveTo>
                  <a:pt x="0" y="0"/>
                </a:moveTo>
                <a:lnTo>
                  <a:pt x="1708696" y="0"/>
                </a:lnTo>
                <a:lnTo>
                  <a:pt x="1708696" y="3058068"/>
                </a:lnTo>
                <a:lnTo>
                  <a:pt x="0" y="3058068"/>
                </a:lnTo>
                <a:lnTo>
                  <a:pt x="0" y="0"/>
                </a:lnTo>
                <a:close/>
              </a:path>
            </a:pathLst>
          </a:custGeom>
          <a:blipFill>
            <a:blip r:embed="rId6"/>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198042">
            <a:off x="2197413" y="73345"/>
            <a:ext cx="1317193" cy="1269774"/>
          </a:xfrm>
          <a:custGeom>
            <a:avLst/>
            <a:gdLst/>
            <a:ahLst/>
            <a:cxnLst/>
            <a:rect l="l" t="t" r="r" b="b"/>
            <a:pathLst>
              <a:path w="1317193" h="1269774">
                <a:moveTo>
                  <a:pt x="0" y="0"/>
                </a:moveTo>
                <a:lnTo>
                  <a:pt x="1317194" y="0"/>
                </a:lnTo>
                <a:lnTo>
                  <a:pt x="1317194" y="1269774"/>
                </a:lnTo>
                <a:lnTo>
                  <a:pt x="0" y="1269774"/>
                </a:lnTo>
                <a:lnTo>
                  <a:pt x="0" y="0"/>
                </a:lnTo>
                <a:close/>
              </a:path>
            </a:pathLst>
          </a:custGeom>
          <a:blipFill>
            <a:blip r:embed="rId7"/>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776734">
            <a:off x="105557" y="2309189"/>
            <a:ext cx="687533" cy="1239543"/>
          </a:xfrm>
          <a:custGeom>
            <a:avLst/>
            <a:gdLst/>
            <a:ahLst/>
            <a:cxnLst/>
            <a:rect l="l" t="t" r="r" b="b"/>
            <a:pathLst>
              <a:path w="687533" h="1239543">
                <a:moveTo>
                  <a:pt x="0" y="0"/>
                </a:moveTo>
                <a:lnTo>
                  <a:pt x="687534" y="0"/>
                </a:lnTo>
                <a:lnTo>
                  <a:pt x="687534" y="1239544"/>
                </a:lnTo>
                <a:lnTo>
                  <a:pt x="0" y="1239544"/>
                </a:lnTo>
                <a:lnTo>
                  <a:pt x="0" y="0"/>
                </a:lnTo>
                <a:close/>
              </a:path>
            </a:pathLst>
          </a:custGeom>
          <a:blipFill>
            <a:blip r:embed="rId8"/>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8" name="Freeform 8"/>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9" name="TextBox 9"/>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1427909" y="3638567"/>
            <a:ext cx="5119731" cy="6584862"/>
          </a:xfrm>
          <a:custGeom>
            <a:avLst/>
            <a:gdLst/>
            <a:ahLst/>
            <a:cxnLst/>
            <a:rect l="l" t="t" r="r" b="b"/>
            <a:pathLst>
              <a:path w="5119731" h="6584862">
                <a:moveTo>
                  <a:pt x="0" y="0"/>
                </a:moveTo>
                <a:lnTo>
                  <a:pt x="5119730" y="0"/>
                </a:lnTo>
                <a:lnTo>
                  <a:pt x="5119730" y="6584863"/>
                </a:lnTo>
                <a:lnTo>
                  <a:pt x="0" y="6584863"/>
                </a:lnTo>
                <a:lnTo>
                  <a:pt x="0" y="0"/>
                </a:lnTo>
                <a:close/>
              </a:path>
            </a:pathLst>
          </a:custGeom>
          <a:blipFill>
            <a:blip r:embed="rId9"/>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1829684">
            <a:off x="673012" y="1784642"/>
            <a:ext cx="500372" cy="328578"/>
          </a:xfrm>
          <a:custGeom>
            <a:avLst/>
            <a:gdLst/>
            <a:ahLst/>
            <a:cxnLst/>
            <a:rect l="l" t="t" r="r" b="b"/>
            <a:pathLst>
              <a:path w="500372" h="328578">
                <a:moveTo>
                  <a:pt x="0" y="0"/>
                </a:moveTo>
                <a:lnTo>
                  <a:pt x="500372" y="0"/>
                </a:lnTo>
                <a:lnTo>
                  <a:pt x="500372" y="328577"/>
                </a:lnTo>
                <a:lnTo>
                  <a:pt x="0" y="328577"/>
                </a:lnTo>
                <a:lnTo>
                  <a:pt x="0" y="0"/>
                </a:lnTo>
                <a:close/>
              </a:path>
            </a:pathLst>
          </a:custGeom>
          <a:blipFill>
            <a:blip r:embed="rId10"/>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206164">
            <a:off x="2974821" y="-542814"/>
            <a:ext cx="619349" cy="678010"/>
          </a:xfrm>
          <a:custGeom>
            <a:avLst/>
            <a:gdLst/>
            <a:ahLst/>
            <a:cxnLst/>
            <a:rect l="l" t="t" r="r" b="b"/>
            <a:pathLst>
              <a:path w="619349" h="678010">
                <a:moveTo>
                  <a:pt x="0" y="0"/>
                </a:moveTo>
                <a:lnTo>
                  <a:pt x="619349" y="0"/>
                </a:lnTo>
                <a:lnTo>
                  <a:pt x="619349" y="678010"/>
                </a:lnTo>
                <a:lnTo>
                  <a:pt x="0" y="678010"/>
                </a:lnTo>
                <a:lnTo>
                  <a:pt x="0" y="0"/>
                </a:lnTo>
                <a:close/>
              </a:path>
            </a:pathLst>
          </a:custGeom>
          <a:blipFill>
            <a:blip r:embed="rId11"/>
            <a:stretch>
              <a:fillRect/>
            </a:stretch>
          </a:blipFill>
        </p:spPr>
        <p:txBody>
          <a:bodyPr/>
          <a:lstStyle/>
          <a:p>
            <a:endParaRPr lang="en-US"/>
          </a:p>
        </p:txBody>
      </p:sp>
      <p:grpSp>
        <p:nvGrpSpPr>
          <p:cNvPr id="13" name="Group 13">
            <a:extLst>
              <a:ext uri="{C183D7F6-B498-43B3-948B-1728B52AA6E4}">
                <adec:decorative xmlns:adec="http://schemas.microsoft.com/office/drawing/2017/decorative" val="1"/>
              </a:ext>
            </a:extLst>
          </p:cNvPr>
          <p:cNvGrpSpPr/>
          <p:nvPr/>
        </p:nvGrpSpPr>
        <p:grpSpPr>
          <a:xfrm>
            <a:off x="13088337" y="1028700"/>
            <a:ext cx="9138085" cy="12908433"/>
            <a:chOff x="0" y="0"/>
            <a:chExt cx="12184114" cy="17211244"/>
          </a:xfrm>
        </p:grpSpPr>
        <p:sp>
          <p:nvSpPr>
            <p:cNvPr id="14" name="Freeform 14"/>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4"/>
              <a:stretch>
                <a:fillRect/>
              </a:stretch>
            </a:blipFill>
          </p:spPr>
          <p:txBody>
            <a:bodyPr/>
            <a:lstStyle/>
            <a:p>
              <a:endParaRPr lang="en-US"/>
            </a:p>
          </p:txBody>
        </p:sp>
        <p:sp>
          <p:nvSpPr>
            <p:cNvPr id="17" name="Freeform 17"/>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5"/>
              <a:stretch>
                <a:fillRect/>
              </a:stretch>
            </a:blipFill>
          </p:spPr>
          <p:txBody>
            <a:bodyPr/>
            <a:lstStyle/>
            <a:p>
              <a:endParaRPr lang="en-US"/>
            </a:p>
          </p:txBody>
        </p:sp>
        <p:sp>
          <p:nvSpPr>
            <p:cNvPr id="18" name="Freeform 18"/>
            <p:cNvSpPr/>
            <p:nvPr/>
          </p:nvSpPr>
          <p:spPr>
            <a:xfrm rot="-912841">
              <a:off x="3867986" y="9447471"/>
              <a:ext cx="2965860" cy="2535811"/>
            </a:xfrm>
            <a:custGeom>
              <a:avLst/>
              <a:gdLst/>
              <a:ahLst/>
              <a:cxnLst/>
              <a:rect l="l" t="t" r="r" b="b"/>
              <a:pathLst>
                <a:path w="2965860" h="2535811">
                  <a:moveTo>
                    <a:pt x="0" y="0"/>
                  </a:moveTo>
                  <a:lnTo>
                    <a:pt x="2965861" y="0"/>
                  </a:lnTo>
                  <a:lnTo>
                    <a:pt x="2965861" y="2535810"/>
                  </a:lnTo>
                  <a:lnTo>
                    <a:pt x="0" y="2535810"/>
                  </a:lnTo>
                  <a:lnTo>
                    <a:pt x="0" y="0"/>
                  </a:lnTo>
                  <a:close/>
                </a:path>
              </a:pathLst>
            </a:custGeom>
            <a:blipFill>
              <a:blip r:embed="rId16"/>
              <a:stretch>
                <a:fillRect/>
              </a:stretch>
            </a:blipFill>
          </p:spPr>
          <p:txBody>
            <a:bodyPr/>
            <a:lstStyle/>
            <a:p>
              <a:endParaRPr lang="en-US"/>
            </a:p>
          </p:txBody>
        </p:sp>
        <p:sp>
          <p:nvSpPr>
            <p:cNvPr id="19" name="Freeform 19"/>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8"/>
              <a:stretch>
                <a:fillRect/>
              </a:stretch>
            </a:blipFill>
          </p:spPr>
          <p:txBody>
            <a:bodyPr/>
            <a:lstStyle/>
            <a:p>
              <a:endParaRPr lang="en-US"/>
            </a:p>
          </p:txBody>
        </p:sp>
        <p:sp>
          <p:nvSpPr>
            <p:cNvPr id="20" name="Freeform 20"/>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0"/>
              <a:stretch>
                <a:fillRect/>
              </a:stretch>
            </a:blipFill>
          </p:spPr>
          <p:txBody>
            <a:bodyPr/>
            <a:lstStyle/>
            <a:p>
              <a:endParaRPr lang="en-US"/>
            </a:p>
          </p:txBody>
        </p:sp>
        <p:sp>
          <p:nvSpPr>
            <p:cNvPr id="21" name="Freeform 21"/>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0"/>
              <a:stretch>
                <a:fillRect/>
              </a:stretch>
            </a:blipFill>
          </p:spPr>
          <p:txBody>
            <a:bodyPr/>
            <a:lstStyle/>
            <a:p>
              <a:endParaRPr lang="en-US"/>
            </a:p>
          </p:txBody>
        </p:sp>
        <p:sp>
          <p:nvSpPr>
            <p:cNvPr id="22" name="Freeform 22"/>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7"/>
              <a:stretch>
                <a:fillRect/>
              </a:stretch>
            </a:blipFill>
          </p:spPr>
          <p:txBody>
            <a:bodyPr/>
            <a:lstStyle/>
            <a:p>
              <a:endParaRPr lang="en-US"/>
            </a:p>
          </p:txBody>
        </p:sp>
        <p:sp>
          <p:nvSpPr>
            <p:cNvPr id="23" name="Freeform 23"/>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4" name="Freeform 24"/>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5" name="Freeform 25"/>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grpSp>
      <p:sp>
        <p:nvSpPr>
          <p:cNvPr id="26" name="TextBox 26"/>
          <p:cNvSpPr txBox="1">
            <a:spLocks noGrp="1"/>
          </p:cNvSpPr>
          <p:nvPr>
            <p:ph type="title" idx="4294967295"/>
          </p:nvPr>
        </p:nvSpPr>
        <p:spPr>
          <a:xfrm>
            <a:off x="4475633" y="603129"/>
            <a:ext cx="11603929"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Peb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Qhia</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Cov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Neeg</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Ua</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Hauj</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Lwm</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Li Cas?</a:t>
            </a:r>
          </a:p>
        </p:txBody>
      </p:sp>
      <p:sp>
        <p:nvSpPr>
          <p:cNvPr id="27" name="TextBox 27"/>
          <p:cNvSpPr txBox="1"/>
          <p:nvPr/>
        </p:nvSpPr>
        <p:spPr>
          <a:xfrm>
            <a:off x="2426019" y="2324612"/>
            <a:ext cx="13788041" cy="723900"/>
          </a:xfrm>
          <a:prstGeom prst="rect">
            <a:avLst/>
          </a:prstGeom>
        </p:spPr>
        <p:txBody>
          <a:bodyPr lIns="0" tIns="0" rIns="0" bIns="0" rtlCol="0" anchor="t">
            <a:spAutoFit/>
          </a:bodyPr>
          <a:lstStyle/>
          <a:p>
            <a:pPr algn="l">
              <a:lnSpc>
                <a:spcPts val="5654"/>
              </a:lnSpc>
            </a:pPr>
            <a:r>
              <a:rPr lang="en-US" sz="3899" b="1">
                <a:solidFill>
                  <a:srgbClr val="712917"/>
                </a:solidFill>
                <a:latin typeface="Poppins Bold"/>
                <a:ea typeface="Poppins Bold"/>
                <a:cs typeface="Poppins Bold"/>
                <a:sym typeface="Poppins Bold"/>
              </a:rPr>
              <a:t>Tam sim no peb tau....</a:t>
            </a:r>
          </a:p>
        </p:txBody>
      </p:sp>
      <p:sp>
        <p:nvSpPr>
          <p:cNvPr id="28" name="TextBox 28"/>
          <p:cNvSpPr txBox="1"/>
          <p:nvPr/>
        </p:nvSpPr>
        <p:spPr>
          <a:xfrm>
            <a:off x="3691821" y="3058038"/>
            <a:ext cx="12333753" cy="5924550"/>
          </a:xfrm>
          <a:prstGeom prst="rect">
            <a:avLst/>
          </a:prstGeom>
        </p:spPr>
        <p:txBody>
          <a:bodyPr lIns="0" tIns="0" rIns="0" bIns="0" rtlCol="0" anchor="t">
            <a:spAutoFit/>
          </a:bodyPr>
          <a:lstStyle/>
          <a:p>
            <a:pPr marL="777238" lvl="1" indent="-388619" algn="l">
              <a:lnSpc>
                <a:spcPts val="5219"/>
              </a:lnSpc>
              <a:buFont typeface="Arial"/>
              <a:buChar char="•"/>
            </a:pPr>
            <a:r>
              <a:rPr lang="en-US" sz="3599">
                <a:solidFill>
                  <a:srgbClr val="712917"/>
                </a:solidFill>
                <a:latin typeface="Poppins"/>
                <a:ea typeface="Poppins"/>
                <a:cs typeface="Poppins"/>
                <a:sym typeface="Poppins"/>
              </a:rPr>
              <a:t>Ua Kev Qhia Txog Kev Nkag Siab Lus rau ib co MDAR Seem Chaw Hauj Lwm </a:t>
            </a:r>
          </a:p>
          <a:p>
            <a:pPr algn="l">
              <a:lnSpc>
                <a:spcPts val="5219"/>
              </a:lnSpc>
            </a:pPr>
            <a:r>
              <a:rPr lang="en-US" sz="3599">
                <a:solidFill>
                  <a:srgbClr val="712917"/>
                </a:solidFill>
                <a:latin typeface="Poppins"/>
                <a:ea typeface="Poppins"/>
                <a:cs typeface="Poppins"/>
                <a:sym typeface="Poppins"/>
              </a:rPr>
              <a:t>(Piv Txwv: MDAR Seem Saib Xyuas Cov Tsiaj Kev Noj Qab Haus Huv)</a:t>
            </a:r>
          </a:p>
          <a:p>
            <a:pPr marL="777238" lvl="1" indent="-388619" algn="l">
              <a:lnSpc>
                <a:spcPts val="5219"/>
              </a:lnSpc>
              <a:buFont typeface="Arial"/>
              <a:buChar char="•"/>
            </a:pPr>
            <a:r>
              <a:rPr lang="en-US" sz="3599">
                <a:solidFill>
                  <a:srgbClr val="712917"/>
                </a:solidFill>
                <a:latin typeface="Poppins"/>
                <a:ea typeface="Poppins"/>
                <a:cs typeface="Poppins"/>
                <a:sym typeface="Poppins"/>
              </a:rPr>
              <a:t>Muaj 2 qho kev qhia rau tag nrho qhov Chaw Hauj Lwm hais txog kev nqes tes ntawm Kev Vaj Huam Sib Luag Rau Daim Av thiab Kev Nkag Siab Lus</a:t>
            </a:r>
          </a:p>
          <a:p>
            <a:pPr marL="777238" lvl="1" indent="-388619" algn="l">
              <a:lnSpc>
                <a:spcPts val="5219"/>
              </a:lnSpc>
              <a:buFont typeface="Arial"/>
              <a:buChar char="•"/>
            </a:pPr>
            <a:r>
              <a:rPr lang="en-US" sz="3599">
                <a:solidFill>
                  <a:srgbClr val="712917"/>
                </a:solidFill>
                <a:latin typeface="Poppins"/>
                <a:ea typeface="Poppins"/>
                <a:cs typeface="Poppins"/>
                <a:sym typeface="Poppins"/>
              </a:rPr>
              <a:t>Xa kev qhia kaw lus tseg rau cov neeg ua hauj lwm uas tuaj koom tsis tau tim ntsej tim muag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6" name="Freeform 6"/>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6"/>
              <a:stretch>
                <a:fillRect/>
              </a:stretch>
            </a:blipFill>
          </p:spPr>
          <p:txBody>
            <a:bodyPr/>
            <a:lstStyle/>
            <a:p>
              <a:endParaRPr lang="en-US"/>
            </a:p>
          </p:txBody>
        </p:sp>
        <p:sp>
          <p:nvSpPr>
            <p:cNvPr id="9" name="Freeform 9"/>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7"/>
              <a:stretch>
                <a:fillRect/>
              </a:stretch>
            </a:blipFill>
          </p:spPr>
          <p:txBody>
            <a:bodyPr/>
            <a:lstStyle/>
            <a:p>
              <a:endParaRPr lang="en-US"/>
            </a:p>
          </p:txBody>
        </p:sp>
        <p:sp>
          <p:nvSpPr>
            <p:cNvPr id="10" name="Freeform 10"/>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8"/>
              <a:stretch>
                <a:fillRect/>
              </a:stretch>
            </a:blipFill>
          </p:spPr>
          <p:txBody>
            <a:bodyPr/>
            <a:lstStyle/>
            <a:p>
              <a:endParaRPr lang="en-US"/>
            </a:p>
          </p:txBody>
        </p:sp>
        <p:sp>
          <p:nvSpPr>
            <p:cNvPr id="11" name="Freeform 11"/>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9"/>
              <a:stretch>
                <a:fillRect/>
              </a:stretch>
            </a:blipFill>
          </p:spPr>
          <p:txBody>
            <a:bodyPr/>
            <a:lstStyle/>
            <a:p>
              <a:endParaRPr lang="en-US"/>
            </a:p>
          </p:txBody>
        </p:sp>
        <p:sp>
          <p:nvSpPr>
            <p:cNvPr id="12" name="Freeform 12"/>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0"/>
              <a:stretch>
                <a:fillRect/>
              </a:stretch>
            </a:blipFill>
          </p:spPr>
          <p:txBody>
            <a:bodyPr/>
            <a:lstStyle/>
            <a:p>
              <a:endParaRPr lang="en-US"/>
            </a:p>
          </p:txBody>
        </p:sp>
        <p:sp>
          <p:nvSpPr>
            <p:cNvPr id="13" name="Freeform 13"/>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1"/>
              <a:stretch>
                <a:fillRect/>
              </a:stretch>
            </a:blipFill>
          </p:spPr>
          <p:txBody>
            <a:bodyPr/>
            <a:lstStyle/>
            <a:p>
              <a:endParaRPr lang="en-US"/>
            </a:p>
          </p:txBody>
        </p:sp>
      </p:grpSp>
      <p:grpSp>
        <p:nvGrpSpPr>
          <p:cNvPr id="14" name="Group 14">
            <a:extLst>
              <a:ext uri="{C183D7F6-B498-43B3-948B-1728B52AA6E4}">
                <adec:decorative xmlns:adec="http://schemas.microsoft.com/office/drawing/2017/decorative" val="1"/>
              </a:ext>
            </a:extLst>
          </p:cNvPr>
          <p:cNvGrpSpPr/>
          <p:nvPr/>
        </p:nvGrpSpPr>
        <p:grpSpPr>
          <a:xfrm>
            <a:off x="13801709" y="-561505"/>
            <a:ext cx="7630664" cy="6339697"/>
            <a:chOff x="0" y="0"/>
            <a:chExt cx="10174218" cy="8452929"/>
          </a:xfrm>
        </p:grpSpPr>
        <p:sp>
          <p:nvSpPr>
            <p:cNvPr id="15" name="Freeform 15"/>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12"/>
              <a:stretch>
                <a:fillRect/>
              </a:stretch>
            </a:blipFill>
          </p:spPr>
          <p:txBody>
            <a:bodyPr/>
            <a:lstStyle/>
            <a:p>
              <a:endParaRPr lang="en-US"/>
            </a:p>
          </p:txBody>
        </p:sp>
        <p:sp>
          <p:nvSpPr>
            <p:cNvPr id="18" name="Freeform 18"/>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13"/>
              <a:stretch>
                <a:fillRect/>
              </a:stretch>
            </a:blipFill>
          </p:spPr>
          <p:txBody>
            <a:bodyPr/>
            <a:lstStyle/>
            <a:p>
              <a:endParaRPr lang="en-US"/>
            </a:p>
          </p:txBody>
        </p:sp>
        <p:sp>
          <p:nvSpPr>
            <p:cNvPr id="19" name="Freeform 19"/>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14"/>
              <a:stretch>
                <a:fillRect/>
              </a:stretch>
            </a:blipFill>
          </p:spPr>
          <p:txBody>
            <a:bodyPr/>
            <a:lstStyle/>
            <a:p>
              <a:endParaRPr lang="en-US"/>
            </a:p>
          </p:txBody>
        </p:sp>
        <p:sp>
          <p:nvSpPr>
            <p:cNvPr id="20" name="Freeform 20"/>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14"/>
              <a:stretch>
                <a:fillRect/>
              </a:stretch>
            </a:blipFill>
          </p:spPr>
          <p:txBody>
            <a:bodyPr/>
            <a:lstStyle/>
            <a:p>
              <a:endParaRPr lang="en-US"/>
            </a:p>
          </p:txBody>
        </p:sp>
        <p:sp>
          <p:nvSpPr>
            <p:cNvPr id="21" name="Freeform 21"/>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15"/>
              <a:stretch>
                <a:fillRect/>
              </a:stretch>
            </a:blipFill>
          </p:spPr>
          <p:txBody>
            <a:bodyPr/>
            <a:lstStyle/>
            <a:p>
              <a:endParaRPr lang="en-US"/>
            </a:p>
          </p:txBody>
        </p:sp>
        <p:sp>
          <p:nvSpPr>
            <p:cNvPr id="22" name="Freeform 22"/>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6"/>
              <a:stretch>
                <a:fillRect/>
              </a:stretch>
            </a:blipFill>
          </p:spPr>
          <p:txBody>
            <a:bodyPr/>
            <a:lstStyle/>
            <a:p>
              <a:endParaRPr lang="en-US"/>
            </a:p>
          </p:txBody>
        </p:sp>
        <p:sp>
          <p:nvSpPr>
            <p:cNvPr id="23" name="Freeform 23"/>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7"/>
              <a:stretch>
                <a:fillRect/>
              </a:stretch>
            </a:blipFill>
          </p:spPr>
          <p:txBody>
            <a:bodyPr/>
            <a:lstStyle/>
            <a:p>
              <a:endParaRPr lang="en-US"/>
            </a:p>
          </p:txBody>
        </p:sp>
        <p:sp>
          <p:nvSpPr>
            <p:cNvPr id="24" name="Freeform 24"/>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8"/>
              <a:stretch>
                <a:fillRect/>
              </a:stretch>
            </a:blipFill>
          </p:spPr>
          <p:txBody>
            <a:bodyPr/>
            <a:lstStyle/>
            <a:p>
              <a:endParaRPr lang="en-US"/>
            </a:p>
          </p:txBody>
        </p:sp>
        <p:sp>
          <p:nvSpPr>
            <p:cNvPr id="25" name="Freeform 25"/>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6" name="Freeform 26"/>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7" name="Freeform 27"/>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grpSp>
      <p:sp>
        <p:nvSpPr>
          <p:cNvPr id="28" name="Freeform 28">
            <a:extLst>
              <a:ext uri="{C183D7F6-B498-43B3-948B-1728B52AA6E4}">
                <adec:decorative xmlns:adec="http://schemas.microsoft.com/office/drawing/2017/decorative" val="1"/>
              </a:ext>
            </a:extLst>
          </p:cNvPr>
          <p:cNvSpPr/>
          <p:nvPr/>
        </p:nvSpPr>
        <p:spPr>
          <a:xfrm flipH="1">
            <a:off x="1028700" y="3854505"/>
            <a:ext cx="3014475" cy="6209592"/>
          </a:xfrm>
          <a:custGeom>
            <a:avLst/>
            <a:gdLst/>
            <a:ahLst/>
            <a:cxnLst/>
            <a:rect l="l" t="t" r="r" b="b"/>
            <a:pathLst>
              <a:path w="3014475" h="6209592">
                <a:moveTo>
                  <a:pt x="3014475" y="0"/>
                </a:moveTo>
                <a:lnTo>
                  <a:pt x="0" y="0"/>
                </a:lnTo>
                <a:lnTo>
                  <a:pt x="0" y="6209592"/>
                </a:lnTo>
                <a:lnTo>
                  <a:pt x="3014475" y="6209592"/>
                </a:lnTo>
                <a:lnTo>
                  <a:pt x="301447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9" name="Freeform 29">
            <a:extLst>
              <a:ext uri="{C183D7F6-B498-43B3-948B-1728B52AA6E4}">
                <adec:decorative xmlns:adec="http://schemas.microsoft.com/office/drawing/2017/decorative" val="1"/>
              </a:ext>
            </a:extLst>
          </p:cNvPr>
          <p:cNvSpPr/>
          <p:nvPr/>
        </p:nvSpPr>
        <p:spPr>
          <a:xfrm rot="-5803350">
            <a:off x="5764572" y="6915517"/>
            <a:ext cx="1273089" cy="942086"/>
          </a:xfrm>
          <a:custGeom>
            <a:avLst/>
            <a:gdLst/>
            <a:ahLst/>
            <a:cxnLst/>
            <a:rect l="l" t="t" r="r" b="b"/>
            <a:pathLst>
              <a:path w="1273089" h="942086">
                <a:moveTo>
                  <a:pt x="0" y="0"/>
                </a:moveTo>
                <a:lnTo>
                  <a:pt x="1273089" y="0"/>
                </a:lnTo>
                <a:lnTo>
                  <a:pt x="1273089" y="942085"/>
                </a:lnTo>
                <a:lnTo>
                  <a:pt x="0" y="94208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0" name="TextBox 30"/>
          <p:cNvSpPr txBox="1">
            <a:spLocks noGrp="1"/>
          </p:cNvSpPr>
          <p:nvPr>
            <p:ph type="title" idx="4294967295"/>
          </p:nvPr>
        </p:nvSpPr>
        <p:spPr>
          <a:xfrm>
            <a:off x="1028700" y="1143000"/>
            <a:ext cx="13272398"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Kev Vaj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Huam</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Sib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Luag</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Rau Daim Av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Txhais</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Li Cas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rau</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MDAR? </a:t>
            </a:r>
          </a:p>
        </p:txBody>
      </p:sp>
      <p:sp>
        <p:nvSpPr>
          <p:cNvPr id="31" name="TextBox 31"/>
          <p:cNvSpPr txBox="1"/>
          <p:nvPr/>
        </p:nvSpPr>
        <p:spPr>
          <a:xfrm>
            <a:off x="4043175" y="3096724"/>
            <a:ext cx="11612899" cy="3862578"/>
          </a:xfrm>
          <a:prstGeom prst="rect">
            <a:avLst/>
          </a:prstGeom>
        </p:spPr>
        <p:txBody>
          <a:bodyPr lIns="0" tIns="0" rIns="0" bIns="0" rtlCol="0" anchor="t">
            <a:spAutoFit/>
          </a:bodyPr>
          <a:lstStyle/>
          <a:p>
            <a:pPr algn="l">
              <a:lnSpc>
                <a:spcPts val="4325"/>
              </a:lnSpc>
            </a:pPr>
            <a:r>
              <a:rPr lang="en-US" sz="4199">
                <a:solidFill>
                  <a:srgbClr val="712917"/>
                </a:solidFill>
                <a:latin typeface="Poppins"/>
                <a:ea typeface="Poppins"/>
                <a:cs typeface="Poppins"/>
                <a:sym typeface="Poppins"/>
              </a:rPr>
              <a:t>Kev Vaj Huam Sib Luag Rau Daim Av yog kev tiv thaiv sib luag thiab kev koom tes muaj nqes rau txhua tus neeg uas cuam tshuam nrog kev tsim, kev siv, thiab kev tswj cov cai saib xyuas daim av thiab kom kev faib cov txiaj ntsig ntawm thaj av vaj huam sib luag. </a:t>
            </a:r>
          </a:p>
        </p:txBody>
      </p:sp>
      <p:sp>
        <p:nvSpPr>
          <p:cNvPr id="32" name="TextBox 32"/>
          <p:cNvSpPr txBox="1"/>
          <p:nvPr/>
        </p:nvSpPr>
        <p:spPr>
          <a:xfrm>
            <a:off x="7559310" y="7117651"/>
            <a:ext cx="10057731" cy="1147953"/>
          </a:xfrm>
          <a:prstGeom prst="rect">
            <a:avLst/>
          </a:prstGeom>
        </p:spPr>
        <p:txBody>
          <a:bodyPr lIns="0" tIns="0" rIns="0" bIns="0" rtlCol="0" anchor="t">
            <a:spAutoFit/>
          </a:bodyPr>
          <a:lstStyle/>
          <a:p>
            <a:pPr algn="l">
              <a:lnSpc>
                <a:spcPts val="4325"/>
              </a:lnSpc>
            </a:pPr>
            <a:r>
              <a:rPr lang="en-US" sz="4199">
                <a:solidFill>
                  <a:srgbClr val="712917"/>
                </a:solidFill>
                <a:latin typeface="Poppins"/>
                <a:ea typeface="Poppins"/>
                <a:cs typeface="Poppins"/>
                <a:sym typeface="Poppins"/>
              </a:rPr>
              <a:t>Kev koom tes muaj nqes muaj </a:t>
            </a:r>
            <a:r>
              <a:rPr lang="en-US" sz="4199" u="sng">
                <a:solidFill>
                  <a:srgbClr val="712917"/>
                </a:solidFill>
                <a:latin typeface="Poppins"/>
                <a:ea typeface="Poppins"/>
                <a:cs typeface="Poppins"/>
                <a:sym typeface="Poppins"/>
              </a:rPr>
              <a:t>Kev Nkag Siab</a:t>
            </a:r>
            <a:r>
              <a:rPr lang="en-US" sz="4199">
                <a:solidFill>
                  <a:srgbClr val="712917"/>
                </a:solidFill>
                <a:latin typeface="Poppins"/>
                <a:ea typeface="Poppins"/>
                <a:cs typeface="Poppins"/>
                <a:sym typeface="Poppins"/>
              </a:rPr>
              <a:t> Lus su</a:t>
            </a:r>
            <a:r>
              <a:rPr lang="en-US" sz="4199" u="none">
                <a:solidFill>
                  <a:srgbClr val="712917"/>
                </a:solidFill>
                <a:latin typeface="Poppins"/>
                <a:ea typeface="Poppins"/>
                <a:cs typeface="Poppins"/>
                <a:sym typeface="Poppins"/>
              </a:rPr>
              <a:t>a</a:t>
            </a:r>
            <a:r>
              <a:rPr lang="en-US" sz="4199">
                <a:solidFill>
                  <a:srgbClr val="712917"/>
                </a:solidFill>
                <a:latin typeface="Poppins"/>
                <a:ea typeface="Poppins"/>
                <a:cs typeface="Poppins"/>
                <a:sym typeface="Poppins"/>
              </a:rPr>
              <a:t>v </a:t>
            </a:r>
            <a:r>
              <a:rPr lang="en-US" sz="4199" u="none">
                <a:solidFill>
                  <a:srgbClr val="712917"/>
                </a:solidFill>
                <a:latin typeface="Poppins"/>
                <a:ea typeface="Poppins"/>
                <a:cs typeface="Poppins"/>
                <a:sym typeface="Poppins"/>
              </a:rPr>
              <a:t>n</a:t>
            </a:r>
            <a:r>
              <a:rPr lang="en-US" sz="4199">
                <a:solidFill>
                  <a:srgbClr val="712917"/>
                </a:solidFill>
                <a:latin typeface="Poppins"/>
                <a:ea typeface="Poppins"/>
                <a:cs typeface="Poppins"/>
                <a:sym typeface="Poppins"/>
              </a:rPr>
              <a:t>ro</a:t>
            </a:r>
            <a:r>
              <a:rPr lang="en-US" sz="4199" u="none">
                <a:solidFill>
                  <a:srgbClr val="712917"/>
                </a:solidFill>
                <a:latin typeface="Poppins"/>
                <a:ea typeface="Poppins"/>
                <a:cs typeface="Poppins"/>
                <a:sym typeface="Poppins"/>
              </a:rPr>
              <a:t>g </a:t>
            </a:r>
            <a:r>
              <a:rPr lang="en-US" sz="4199">
                <a:solidFill>
                  <a:srgbClr val="712917"/>
                </a:solidFill>
                <a:latin typeface="Poppins"/>
                <a:ea typeface="Poppins"/>
                <a:cs typeface="Poppins"/>
                <a:sym typeface="Poppins"/>
              </a:rPr>
              <a:t>thiab.</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2968" y="9258300"/>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6" name="Freeform 6"/>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6"/>
              <a:stretch>
                <a:fillRect/>
              </a:stretch>
            </a:blipFill>
          </p:spPr>
          <p:txBody>
            <a:bodyPr/>
            <a:lstStyle/>
            <a:p>
              <a:endParaRPr lang="en-US"/>
            </a:p>
          </p:txBody>
        </p:sp>
        <p:sp>
          <p:nvSpPr>
            <p:cNvPr id="9" name="Freeform 9"/>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7"/>
              <a:stretch>
                <a:fillRect/>
              </a:stretch>
            </a:blipFill>
          </p:spPr>
          <p:txBody>
            <a:bodyPr/>
            <a:lstStyle/>
            <a:p>
              <a:endParaRPr lang="en-US"/>
            </a:p>
          </p:txBody>
        </p:sp>
        <p:sp>
          <p:nvSpPr>
            <p:cNvPr id="10" name="Freeform 10"/>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8"/>
              <a:stretch>
                <a:fillRect/>
              </a:stretch>
            </a:blipFill>
          </p:spPr>
          <p:txBody>
            <a:bodyPr/>
            <a:lstStyle/>
            <a:p>
              <a:endParaRPr lang="en-US"/>
            </a:p>
          </p:txBody>
        </p:sp>
        <p:sp>
          <p:nvSpPr>
            <p:cNvPr id="11" name="Freeform 11"/>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9"/>
              <a:stretch>
                <a:fillRect/>
              </a:stretch>
            </a:blipFill>
          </p:spPr>
          <p:txBody>
            <a:bodyPr/>
            <a:lstStyle/>
            <a:p>
              <a:endParaRPr lang="en-US"/>
            </a:p>
          </p:txBody>
        </p:sp>
        <p:sp>
          <p:nvSpPr>
            <p:cNvPr id="12" name="Freeform 12"/>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0"/>
              <a:stretch>
                <a:fillRect/>
              </a:stretch>
            </a:blipFill>
          </p:spPr>
          <p:txBody>
            <a:bodyPr/>
            <a:lstStyle/>
            <a:p>
              <a:endParaRPr lang="en-US"/>
            </a:p>
          </p:txBody>
        </p:sp>
        <p:sp>
          <p:nvSpPr>
            <p:cNvPr id="13" name="Freeform 13"/>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1"/>
              <a:stretch>
                <a:fillRect/>
              </a:stretch>
            </a:blipFill>
          </p:spPr>
          <p:txBody>
            <a:bodyPr/>
            <a:lstStyle/>
            <a:p>
              <a:endParaRPr lang="en-US"/>
            </a:p>
          </p:txBody>
        </p:sp>
      </p:grpSp>
      <p:grpSp>
        <p:nvGrpSpPr>
          <p:cNvPr id="14" name="Group 14">
            <a:extLst>
              <a:ext uri="{C183D7F6-B498-43B3-948B-1728B52AA6E4}">
                <adec:decorative xmlns:adec="http://schemas.microsoft.com/office/drawing/2017/decorative" val="1"/>
              </a:ext>
            </a:extLst>
          </p:cNvPr>
          <p:cNvGrpSpPr/>
          <p:nvPr/>
        </p:nvGrpSpPr>
        <p:grpSpPr>
          <a:xfrm>
            <a:off x="14006465" y="-707869"/>
            <a:ext cx="7630664" cy="6339697"/>
            <a:chOff x="0" y="0"/>
            <a:chExt cx="10174218" cy="8452929"/>
          </a:xfrm>
        </p:grpSpPr>
        <p:sp>
          <p:nvSpPr>
            <p:cNvPr id="15" name="Freeform 15"/>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12"/>
              <a:stretch>
                <a:fillRect/>
              </a:stretch>
            </a:blipFill>
          </p:spPr>
          <p:txBody>
            <a:bodyPr/>
            <a:lstStyle/>
            <a:p>
              <a:endParaRPr lang="en-US"/>
            </a:p>
          </p:txBody>
        </p:sp>
        <p:sp>
          <p:nvSpPr>
            <p:cNvPr id="18" name="Freeform 18"/>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13"/>
              <a:stretch>
                <a:fillRect/>
              </a:stretch>
            </a:blipFill>
          </p:spPr>
          <p:txBody>
            <a:bodyPr/>
            <a:lstStyle/>
            <a:p>
              <a:endParaRPr lang="en-US"/>
            </a:p>
          </p:txBody>
        </p:sp>
        <p:sp>
          <p:nvSpPr>
            <p:cNvPr id="19" name="Freeform 19"/>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14"/>
              <a:stretch>
                <a:fillRect/>
              </a:stretch>
            </a:blipFill>
          </p:spPr>
          <p:txBody>
            <a:bodyPr/>
            <a:lstStyle/>
            <a:p>
              <a:endParaRPr lang="en-US"/>
            </a:p>
          </p:txBody>
        </p:sp>
        <p:sp>
          <p:nvSpPr>
            <p:cNvPr id="20" name="Freeform 20"/>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14"/>
              <a:stretch>
                <a:fillRect/>
              </a:stretch>
            </a:blipFill>
          </p:spPr>
          <p:txBody>
            <a:bodyPr/>
            <a:lstStyle/>
            <a:p>
              <a:endParaRPr lang="en-US"/>
            </a:p>
          </p:txBody>
        </p:sp>
        <p:sp>
          <p:nvSpPr>
            <p:cNvPr id="21" name="Freeform 21"/>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15"/>
              <a:stretch>
                <a:fillRect/>
              </a:stretch>
            </a:blipFill>
          </p:spPr>
          <p:txBody>
            <a:bodyPr/>
            <a:lstStyle/>
            <a:p>
              <a:endParaRPr lang="en-US"/>
            </a:p>
          </p:txBody>
        </p:sp>
        <p:sp>
          <p:nvSpPr>
            <p:cNvPr id="22" name="Freeform 22"/>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6"/>
              <a:stretch>
                <a:fillRect/>
              </a:stretch>
            </a:blipFill>
          </p:spPr>
          <p:txBody>
            <a:bodyPr/>
            <a:lstStyle/>
            <a:p>
              <a:endParaRPr lang="en-US"/>
            </a:p>
          </p:txBody>
        </p:sp>
        <p:sp>
          <p:nvSpPr>
            <p:cNvPr id="23" name="Freeform 23"/>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7"/>
              <a:stretch>
                <a:fillRect/>
              </a:stretch>
            </a:blipFill>
          </p:spPr>
          <p:txBody>
            <a:bodyPr/>
            <a:lstStyle/>
            <a:p>
              <a:endParaRPr lang="en-US"/>
            </a:p>
          </p:txBody>
        </p:sp>
        <p:sp>
          <p:nvSpPr>
            <p:cNvPr id="24" name="Freeform 24"/>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8"/>
              <a:stretch>
                <a:fillRect/>
              </a:stretch>
            </a:blipFill>
          </p:spPr>
          <p:txBody>
            <a:bodyPr/>
            <a:lstStyle/>
            <a:p>
              <a:endParaRPr lang="en-US"/>
            </a:p>
          </p:txBody>
        </p:sp>
        <p:sp>
          <p:nvSpPr>
            <p:cNvPr id="25" name="Freeform 25"/>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6" name="Freeform 26"/>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7" name="Freeform 27"/>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grpSp>
      <p:sp>
        <p:nvSpPr>
          <p:cNvPr id="28" name="Freeform 28">
            <a:extLst>
              <a:ext uri="{C183D7F6-B498-43B3-948B-1728B52AA6E4}">
                <adec:decorative xmlns:adec="http://schemas.microsoft.com/office/drawing/2017/decorative" val="1"/>
              </a:ext>
            </a:extLst>
          </p:cNvPr>
          <p:cNvSpPr/>
          <p:nvPr/>
        </p:nvSpPr>
        <p:spPr>
          <a:xfrm>
            <a:off x="13205702" y="4542568"/>
            <a:ext cx="5812409" cy="5590481"/>
          </a:xfrm>
          <a:custGeom>
            <a:avLst/>
            <a:gdLst/>
            <a:ahLst/>
            <a:cxnLst/>
            <a:rect l="l" t="t" r="r" b="b"/>
            <a:pathLst>
              <a:path w="5812409" h="5590481">
                <a:moveTo>
                  <a:pt x="0" y="0"/>
                </a:moveTo>
                <a:lnTo>
                  <a:pt x="5812408" y="0"/>
                </a:lnTo>
                <a:lnTo>
                  <a:pt x="5812408" y="5590480"/>
                </a:lnTo>
                <a:lnTo>
                  <a:pt x="0" y="5590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9" name="Group 29">
            <a:extLst>
              <a:ext uri="{C183D7F6-B498-43B3-948B-1728B52AA6E4}">
                <adec:decorative xmlns:adec="http://schemas.microsoft.com/office/drawing/2017/decorative" val="1"/>
              </a:ext>
            </a:extLst>
          </p:cNvPr>
          <p:cNvGrpSpPr/>
          <p:nvPr/>
        </p:nvGrpSpPr>
        <p:grpSpPr>
          <a:xfrm>
            <a:off x="1869652" y="3769502"/>
            <a:ext cx="4416316" cy="4416316"/>
            <a:chOff x="0" y="0"/>
            <a:chExt cx="5888422" cy="5888422"/>
          </a:xfrm>
        </p:grpSpPr>
        <p:grpSp>
          <p:nvGrpSpPr>
            <p:cNvPr id="30" name="Group 30"/>
            <p:cNvGrpSpPr/>
            <p:nvPr/>
          </p:nvGrpSpPr>
          <p:grpSpPr>
            <a:xfrm>
              <a:off x="0" y="0"/>
              <a:ext cx="5888422" cy="588842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565831" y="1199747"/>
              <a:ext cx="4756759" cy="3761723"/>
            </a:xfrm>
            <a:custGeom>
              <a:avLst/>
              <a:gdLst/>
              <a:ahLst/>
              <a:cxnLst/>
              <a:rect l="l" t="t" r="r" b="b"/>
              <a:pathLst>
                <a:path w="4756759" h="3761723">
                  <a:moveTo>
                    <a:pt x="0" y="0"/>
                  </a:moveTo>
                  <a:lnTo>
                    <a:pt x="4756760" y="0"/>
                  </a:lnTo>
                  <a:lnTo>
                    <a:pt x="4756760" y="3761723"/>
                  </a:lnTo>
                  <a:lnTo>
                    <a:pt x="0" y="3761723"/>
                  </a:lnTo>
                  <a:lnTo>
                    <a:pt x="0" y="0"/>
                  </a:lnTo>
                  <a:close/>
                </a:path>
              </a:pathLst>
            </a:custGeom>
            <a:blipFill>
              <a:blip r:embed="rId21"/>
              <a:stretch>
                <a:fillRect l="-6543" t="-7781" r="-4877" b="-1624"/>
              </a:stretch>
            </a:blipFill>
          </p:spPr>
          <p:txBody>
            <a:bodyPr/>
            <a:lstStyle/>
            <a:p>
              <a:endParaRPr lang="en-US"/>
            </a:p>
          </p:txBody>
        </p:sp>
      </p:grpSp>
      <p:grpSp>
        <p:nvGrpSpPr>
          <p:cNvPr id="34" name="Group 34">
            <a:extLst>
              <a:ext uri="{C183D7F6-B498-43B3-948B-1728B52AA6E4}">
                <adec:decorative xmlns:adec="http://schemas.microsoft.com/office/drawing/2017/decorative" val="1"/>
              </a:ext>
            </a:extLst>
          </p:cNvPr>
          <p:cNvGrpSpPr/>
          <p:nvPr/>
        </p:nvGrpSpPr>
        <p:grpSpPr>
          <a:xfrm rot="-10800000">
            <a:off x="6557381" y="5520654"/>
            <a:ext cx="1178597" cy="1178597"/>
            <a:chOff x="0" y="0"/>
            <a:chExt cx="812800" cy="812800"/>
          </a:xfrm>
        </p:grpSpPr>
        <p:sp>
          <p:nvSpPr>
            <p:cNvPr id="35" name="Freeform 3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2B6750"/>
            </a:solidFill>
          </p:spPr>
          <p:txBody>
            <a:bodyPr/>
            <a:lstStyle/>
            <a:p>
              <a:endParaRPr lang="en-US"/>
            </a:p>
          </p:txBody>
        </p:sp>
        <p:sp>
          <p:nvSpPr>
            <p:cNvPr id="36" name="TextBox 3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37" name="TextBox 37"/>
          <p:cNvSpPr txBox="1">
            <a:spLocks noGrp="1"/>
          </p:cNvSpPr>
          <p:nvPr>
            <p:ph type="title" idx="4294967295"/>
          </p:nvPr>
        </p:nvSpPr>
        <p:spPr>
          <a:xfrm>
            <a:off x="1869652" y="527815"/>
            <a:ext cx="12684454" cy="301307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44"/>
              </a:lnSpc>
              <a:spcBef>
                <a:spcPts val="0"/>
              </a:spcBef>
              <a:spcAft>
                <a:spcPts val="0"/>
              </a:spcAft>
              <a:buClrTx/>
              <a:buSzTx/>
              <a:buFontTx/>
              <a:buNone/>
              <a:tabLst/>
              <a:defRPr/>
            </a:pP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Ib</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txhia</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MDAR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neeg</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ua</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hauj</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lwm</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kuj</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tau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kawm</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tiav</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Chav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Kawm</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Ua</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Lus Mev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nrog</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cov</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Thawj</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Tswj</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Tshav</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Puam</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thiab</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uas</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MDAR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yog</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tus</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them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qhov</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kev</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kawm</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a:t>
            </a:r>
          </a:p>
        </p:txBody>
      </p:sp>
      <p:sp>
        <p:nvSpPr>
          <p:cNvPr id="38" name="TextBox 38"/>
          <p:cNvSpPr txBox="1"/>
          <p:nvPr/>
        </p:nvSpPr>
        <p:spPr>
          <a:xfrm>
            <a:off x="8211879" y="4492290"/>
            <a:ext cx="7101159" cy="3111500"/>
          </a:xfrm>
          <a:prstGeom prst="rect">
            <a:avLst/>
          </a:prstGeom>
        </p:spPr>
        <p:txBody>
          <a:bodyPr lIns="0" tIns="0" rIns="0" bIns="0" rtlCol="0" anchor="t">
            <a:spAutoFit/>
          </a:bodyPr>
          <a:lstStyle/>
          <a:p>
            <a:pPr algn="l">
              <a:lnSpc>
                <a:spcPts val="4929"/>
              </a:lnSpc>
            </a:pPr>
            <a:r>
              <a:rPr lang="en-US" sz="3399">
                <a:solidFill>
                  <a:srgbClr val="712917"/>
                </a:solidFill>
                <a:latin typeface="Poppins"/>
                <a:ea typeface="Poppins"/>
                <a:cs typeface="Poppins"/>
                <a:sym typeface="Poppins"/>
              </a:rPr>
              <a:t>Lwm zaus koj mus rau ib co Tshav Puam, nrhiav cov phiaj no kom koj paub tias tus neeg ua hauj lwm twg tau kawm tiav chav kawm nqe pib no.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6454898">
            <a:off x="-1160477" y="-1628646"/>
            <a:ext cx="5235368" cy="4673756"/>
          </a:xfrm>
          <a:custGeom>
            <a:avLst/>
            <a:gdLst/>
            <a:ahLst/>
            <a:cxnLst/>
            <a:rect l="l" t="t" r="r" b="b"/>
            <a:pathLst>
              <a:path w="5235368" h="4673756">
                <a:moveTo>
                  <a:pt x="0" y="0"/>
                </a:moveTo>
                <a:lnTo>
                  <a:pt x="5235368" y="0"/>
                </a:lnTo>
                <a:lnTo>
                  <a:pt x="5235368" y="4673756"/>
                </a:lnTo>
                <a:lnTo>
                  <a:pt x="0" y="4673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4314611" flipH="1">
            <a:off x="-2779645" y="887190"/>
            <a:ext cx="4380716" cy="2874845"/>
          </a:xfrm>
          <a:custGeom>
            <a:avLst/>
            <a:gdLst/>
            <a:ahLst/>
            <a:cxnLst/>
            <a:rect l="l" t="t" r="r" b="b"/>
            <a:pathLst>
              <a:path w="4380716" h="2874845">
                <a:moveTo>
                  <a:pt x="4380716" y="0"/>
                </a:moveTo>
                <a:lnTo>
                  <a:pt x="0" y="0"/>
                </a:lnTo>
                <a:lnTo>
                  <a:pt x="0" y="2874845"/>
                </a:lnTo>
                <a:lnTo>
                  <a:pt x="4380716" y="2874845"/>
                </a:lnTo>
                <a:lnTo>
                  <a:pt x="4380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rot="2120880">
            <a:off x="-9790" y="-286849"/>
            <a:ext cx="1708695" cy="3058068"/>
          </a:xfrm>
          <a:custGeom>
            <a:avLst/>
            <a:gdLst/>
            <a:ahLst/>
            <a:cxnLst/>
            <a:rect l="l" t="t" r="r" b="b"/>
            <a:pathLst>
              <a:path w="1708695" h="3058068">
                <a:moveTo>
                  <a:pt x="0" y="0"/>
                </a:moveTo>
                <a:lnTo>
                  <a:pt x="1708696" y="0"/>
                </a:lnTo>
                <a:lnTo>
                  <a:pt x="1708696" y="3058068"/>
                </a:lnTo>
                <a:lnTo>
                  <a:pt x="0" y="3058068"/>
                </a:lnTo>
                <a:lnTo>
                  <a:pt x="0" y="0"/>
                </a:lnTo>
                <a:close/>
              </a:path>
            </a:pathLst>
          </a:custGeom>
          <a:blipFill>
            <a:blip r:embed="rId6"/>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198042">
            <a:off x="2197413" y="73345"/>
            <a:ext cx="1317193" cy="1269774"/>
          </a:xfrm>
          <a:custGeom>
            <a:avLst/>
            <a:gdLst/>
            <a:ahLst/>
            <a:cxnLst/>
            <a:rect l="l" t="t" r="r" b="b"/>
            <a:pathLst>
              <a:path w="1317193" h="1269774">
                <a:moveTo>
                  <a:pt x="0" y="0"/>
                </a:moveTo>
                <a:lnTo>
                  <a:pt x="1317194" y="0"/>
                </a:lnTo>
                <a:lnTo>
                  <a:pt x="1317194" y="1269774"/>
                </a:lnTo>
                <a:lnTo>
                  <a:pt x="0" y="1269774"/>
                </a:lnTo>
                <a:lnTo>
                  <a:pt x="0" y="0"/>
                </a:lnTo>
                <a:close/>
              </a:path>
            </a:pathLst>
          </a:custGeom>
          <a:blipFill>
            <a:blip r:embed="rId7"/>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776734">
            <a:off x="105557" y="2309189"/>
            <a:ext cx="687533" cy="1239543"/>
          </a:xfrm>
          <a:custGeom>
            <a:avLst/>
            <a:gdLst/>
            <a:ahLst/>
            <a:cxnLst/>
            <a:rect l="l" t="t" r="r" b="b"/>
            <a:pathLst>
              <a:path w="687533" h="1239543">
                <a:moveTo>
                  <a:pt x="0" y="0"/>
                </a:moveTo>
                <a:lnTo>
                  <a:pt x="687534" y="0"/>
                </a:lnTo>
                <a:lnTo>
                  <a:pt x="687534" y="1239544"/>
                </a:lnTo>
                <a:lnTo>
                  <a:pt x="0" y="1239544"/>
                </a:lnTo>
                <a:lnTo>
                  <a:pt x="0" y="0"/>
                </a:lnTo>
                <a:close/>
              </a:path>
            </a:pathLst>
          </a:custGeom>
          <a:blipFill>
            <a:blip r:embed="rId8"/>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8" name="Freeform 8"/>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9" name="TextBox 9"/>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1427909" y="3609992"/>
            <a:ext cx="5119731" cy="6584862"/>
          </a:xfrm>
          <a:custGeom>
            <a:avLst/>
            <a:gdLst/>
            <a:ahLst/>
            <a:cxnLst/>
            <a:rect l="l" t="t" r="r" b="b"/>
            <a:pathLst>
              <a:path w="5119731" h="6584862">
                <a:moveTo>
                  <a:pt x="0" y="0"/>
                </a:moveTo>
                <a:lnTo>
                  <a:pt x="5119730" y="0"/>
                </a:lnTo>
                <a:lnTo>
                  <a:pt x="5119730" y="6584863"/>
                </a:lnTo>
                <a:lnTo>
                  <a:pt x="0" y="6584863"/>
                </a:lnTo>
                <a:lnTo>
                  <a:pt x="0" y="0"/>
                </a:lnTo>
                <a:close/>
              </a:path>
            </a:pathLst>
          </a:custGeom>
          <a:blipFill>
            <a:blip r:embed="rId9"/>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1829684">
            <a:off x="673012" y="1784642"/>
            <a:ext cx="500372" cy="328578"/>
          </a:xfrm>
          <a:custGeom>
            <a:avLst/>
            <a:gdLst/>
            <a:ahLst/>
            <a:cxnLst/>
            <a:rect l="l" t="t" r="r" b="b"/>
            <a:pathLst>
              <a:path w="500372" h="328578">
                <a:moveTo>
                  <a:pt x="0" y="0"/>
                </a:moveTo>
                <a:lnTo>
                  <a:pt x="500372" y="0"/>
                </a:lnTo>
                <a:lnTo>
                  <a:pt x="500372" y="328577"/>
                </a:lnTo>
                <a:lnTo>
                  <a:pt x="0" y="328577"/>
                </a:lnTo>
                <a:lnTo>
                  <a:pt x="0" y="0"/>
                </a:lnTo>
                <a:close/>
              </a:path>
            </a:pathLst>
          </a:custGeom>
          <a:blipFill>
            <a:blip r:embed="rId10"/>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206164">
            <a:off x="2974821" y="-542814"/>
            <a:ext cx="619349" cy="678010"/>
          </a:xfrm>
          <a:custGeom>
            <a:avLst/>
            <a:gdLst/>
            <a:ahLst/>
            <a:cxnLst/>
            <a:rect l="l" t="t" r="r" b="b"/>
            <a:pathLst>
              <a:path w="619349" h="678010">
                <a:moveTo>
                  <a:pt x="0" y="0"/>
                </a:moveTo>
                <a:lnTo>
                  <a:pt x="619349" y="0"/>
                </a:lnTo>
                <a:lnTo>
                  <a:pt x="619349" y="678010"/>
                </a:lnTo>
                <a:lnTo>
                  <a:pt x="0" y="678010"/>
                </a:lnTo>
                <a:lnTo>
                  <a:pt x="0" y="0"/>
                </a:lnTo>
                <a:close/>
              </a:path>
            </a:pathLst>
          </a:custGeom>
          <a:blipFill>
            <a:blip r:embed="rId11"/>
            <a:stretch>
              <a:fillRect/>
            </a:stretch>
          </a:blipFill>
        </p:spPr>
        <p:txBody>
          <a:bodyPr/>
          <a:lstStyle/>
          <a:p>
            <a:endParaRPr lang="en-US"/>
          </a:p>
        </p:txBody>
      </p:sp>
      <p:grpSp>
        <p:nvGrpSpPr>
          <p:cNvPr id="13" name="Group 13">
            <a:extLst>
              <a:ext uri="{C183D7F6-B498-43B3-948B-1728B52AA6E4}">
                <adec:decorative xmlns:adec="http://schemas.microsoft.com/office/drawing/2017/decorative" val="1"/>
              </a:ext>
            </a:extLst>
          </p:cNvPr>
          <p:cNvGrpSpPr/>
          <p:nvPr/>
        </p:nvGrpSpPr>
        <p:grpSpPr>
          <a:xfrm>
            <a:off x="13088337" y="1028700"/>
            <a:ext cx="9138085" cy="12908433"/>
            <a:chOff x="0" y="0"/>
            <a:chExt cx="12184114" cy="17211244"/>
          </a:xfrm>
        </p:grpSpPr>
        <p:sp>
          <p:nvSpPr>
            <p:cNvPr id="14" name="Freeform 14"/>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4"/>
              <a:stretch>
                <a:fillRect/>
              </a:stretch>
            </a:blipFill>
          </p:spPr>
          <p:txBody>
            <a:bodyPr/>
            <a:lstStyle/>
            <a:p>
              <a:endParaRPr lang="en-US"/>
            </a:p>
          </p:txBody>
        </p:sp>
        <p:sp>
          <p:nvSpPr>
            <p:cNvPr id="17" name="Freeform 17"/>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5"/>
              <a:stretch>
                <a:fillRect/>
              </a:stretch>
            </a:blipFill>
          </p:spPr>
          <p:txBody>
            <a:bodyPr/>
            <a:lstStyle/>
            <a:p>
              <a:endParaRPr lang="en-US"/>
            </a:p>
          </p:txBody>
        </p:sp>
        <p:sp>
          <p:nvSpPr>
            <p:cNvPr id="18" name="Freeform 18"/>
            <p:cNvSpPr/>
            <p:nvPr/>
          </p:nvSpPr>
          <p:spPr>
            <a:xfrm rot="-912841">
              <a:off x="3867986" y="9447471"/>
              <a:ext cx="2965860" cy="2535811"/>
            </a:xfrm>
            <a:custGeom>
              <a:avLst/>
              <a:gdLst/>
              <a:ahLst/>
              <a:cxnLst/>
              <a:rect l="l" t="t" r="r" b="b"/>
              <a:pathLst>
                <a:path w="2965860" h="2535811">
                  <a:moveTo>
                    <a:pt x="0" y="0"/>
                  </a:moveTo>
                  <a:lnTo>
                    <a:pt x="2965861" y="0"/>
                  </a:lnTo>
                  <a:lnTo>
                    <a:pt x="2965861" y="2535810"/>
                  </a:lnTo>
                  <a:lnTo>
                    <a:pt x="0" y="2535810"/>
                  </a:lnTo>
                  <a:lnTo>
                    <a:pt x="0" y="0"/>
                  </a:lnTo>
                  <a:close/>
                </a:path>
              </a:pathLst>
            </a:custGeom>
            <a:blipFill>
              <a:blip r:embed="rId16"/>
              <a:stretch>
                <a:fillRect/>
              </a:stretch>
            </a:blipFill>
          </p:spPr>
          <p:txBody>
            <a:bodyPr/>
            <a:lstStyle/>
            <a:p>
              <a:endParaRPr lang="en-US"/>
            </a:p>
          </p:txBody>
        </p:sp>
        <p:sp>
          <p:nvSpPr>
            <p:cNvPr id="19" name="Freeform 19"/>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8"/>
              <a:stretch>
                <a:fillRect/>
              </a:stretch>
            </a:blipFill>
          </p:spPr>
          <p:txBody>
            <a:bodyPr/>
            <a:lstStyle/>
            <a:p>
              <a:endParaRPr lang="en-US"/>
            </a:p>
          </p:txBody>
        </p:sp>
        <p:sp>
          <p:nvSpPr>
            <p:cNvPr id="20" name="Freeform 20"/>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0"/>
              <a:stretch>
                <a:fillRect/>
              </a:stretch>
            </a:blipFill>
          </p:spPr>
          <p:txBody>
            <a:bodyPr/>
            <a:lstStyle/>
            <a:p>
              <a:endParaRPr lang="en-US"/>
            </a:p>
          </p:txBody>
        </p:sp>
        <p:sp>
          <p:nvSpPr>
            <p:cNvPr id="21" name="Freeform 21"/>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0"/>
              <a:stretch>
                <a:fillRect/>
              </a:stretch>
            </a:blipFill>
          </p:spPr>
          <p:txBody>
            <a:bodyPr/>
            <a:lstStyle/>
            <a:p>
              <a:endParaRPr lang="en-US"/>
            </a:p>
          </p:txBody>
        </p:sp>
        <p:sp>
          <p:nvSpPr>
            <p:cNvPr id="22" name="Freeform 22"/>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7"/>
              <a:stretch>
                <a:fillRect/>
              </a:stretch>
            </a:blipFill>
          </p:spPr>
          <p:txBody>
            <a:bodyPr/>
            <a:lstStyle/>
            <a:p>
              <a:endParaRPr lang="en-US"/>
            </a:p>
          </p:txBody>
        </p:sp>
        <p:sp>
          <p:nvSpPr>
            <p:cNvPr id="23" name="Freeform 23"/>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4" name="Freeform 24"/>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5" name="Freeform 25"/>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grpSp>
      <p:sp>
        <p:nvSpPr>
          <p:cNvPr id="26" name="TextBox 26"/>
          <p:cNvSpPr txBox="1">
            <a:spLocks noGrp="1"/>
          </p:cNvSpPr>
          <p:nvPr>
            <p:ph type="title" idx="4294967295"/>
          </p:nvPr>
        </p:nvSpPr>
        <p:spPr>
          <a:xfrm>
            <a:off x="3691821" y="822532"/>
            <a:ext cx="13480408"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Kuv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Yuav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Thov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Kev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Pab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Li Cas Kom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Kuv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Nkag</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Siab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a:t>
            </a:r>
          </a:p>
        </p:txBody>
      </p:sp>
      <p:sp>
        <p:nvSpPr>
          <p:cNvPr id="27" name="TextBox 27"/>
          <p:cNvSpPr txBox="1"/>
          <p:nvPr/>
        </p:nvSpPr>
        <p:spPr>
          <a:xfrm>
            <a:off x="3869339" y="2591387"/>
            <a:ext cx="13788041" cy="6438900"/>
          </a:xfrm>
          <a:prstGeom prst="rect">
            <a:avLst/>
          </a:prstGeom>
        </p:spPr>
        <p:txBody>
          <a:bodyPr lIns="0" tIns="0" rIns="0" bIns="0" rtlCol="0" anchor="t">
            <a:spAutoFit/>
          </a:bodyPr>
          <a:lstStyle/>
          <a:p>
            <a:pPr algn="l">
              <a:lnSpc>
                <a:spcPts val="5654"/>
              </a:lnSpc>
            </a:pPr>
            <a:r>
              <a:rPr lang="en-US" sz="3899" b="1">
                <a:solidFill>
                  <a:srgbClr val="712917"/>
                </a:solidFill>
                <a:latin typeface="Poppins Bold"/>
                <a:ea typeface="Poppins Bold"/>
                <a:cs typeface="Poppins Bold"/>
                <a:sym typeface="Poppins Bold"/>
              </a:rPr>
              <a:t>MDAR Tus Neeg Saib Xyuas Kev Nkag Siab Lus:</a:t>
            </a:r>
          </a:p>
          <a:p>
            <a:pPr algn="l">
              <a:lnSpc>
                <a:spcPts val="5654"/>
              </a:lnSpc>
            </a:pPr>
            <a:r>
              <a:rPr lang="en-US" sz="3899">
                <a:solidFill>
                  <a:srgbClr val="712917"/>
                </a:solidFill>
                <a:latin typeface="Poppins"/>
                <a:ea typeface="Poppins"/>
                <a:cs typeface="Poppins"/>
                <a:sym typeface="Poppins"/>
              </a:rPr>
              <a:t>Olivia Palmer</a:t>
            </a:r>
          </a:p>
          <a:p>
            <a:pPr algn="l">
              <a:lnSpc>
                <a:spcPts val="5654"/>
              </a:lnSpc>
            </a:pPr>
            <a:r>
              <a:rPr lang="en-US" sz="3899" u="sng">
                <a:solidFill>
                  <a:srgbClr val="712917"/>
                </a:solidFill>
                <a:latin typeface="Poppins"/>
                <a:ea typeface="Poppins"/>
                <a:cs typeface="Poppins"/>
                <a:sym typeface="Poppins"/>
              </a:rPr>
              <a:t>Olivia.Palmer@Mass.gov</a:t>
            </a:r>
          </a:p>
          <a:p>
            <a:pPr algn="l">
              <a:lnSpc>
                <a:spcPts val="5654"/>
              </a:lnSpc>
            </a:pPr>
            <a:r>
              <a:rPr lang="en-US" sz="3899">
                <a:solidFill>
                  <a:srgbClr val="712917"/>
                </a:solidFill>
                <a:latin typeface="Poppins"/>
                <a:ea typeface="Poppins"/>
                <a:cs typeface="Poppins"/>
                <a:sym typeface="Poppins"/>
              </a:rPr>
              <a:t>857-278-4908</a:t>
            </a:r>
          </a:p>
          <a:p>
            <a:pPr algn="l">
              <a:lnSpc>
                <a:spcPts val="5654"/>
              </a:lnSpc>
            </a:pPr>
            <a:endParaRPr lang="en-US" sz="3899">
              <a:solidFill>
                <a:srgbClr val="712917"/>
              </a:solidFill>
              <a:latin typeface="Poppins"/>
              <a:ea typeface="Poppins"/>
              <a:cs typeface="Poppins"/>
              <a:sym typeface="Poppins"/>
            </a:endParaRPr>
          </a:p>
          <a:p>
            <a:pPr algn="l">
              <a:lnSpc>
                <a:spcPts val="5654"/>
              </a:lnSpc>
            </a:pPr>
            <a:r>
              <a:rPr lang="en-US" sz="3899" b="1">
                <a:solidFill>
                  <a:srgbClr val="712917"/>
                </a:solidFill>
                <a:latin typeface="Poppins Bold"/>
                <a:ea typeface="Poppins Bold"/>
                <a:cs typeface="Poppins Bold"/>
                <a:sym typeface="Poppins Bold"/>
              </a:rPr>
              <a:t>EEA Tus Neeg Saib Xyuas Kev Pab:</a:t>
            </a:r>
          </a:p>
          <a:p>
            <a:pPr algn="l">
              <a:lnSpc>
                <a:spcPts val="5654"/>
              </a:lnSpc>
            </a:pPr>
            <a:r>
              <a:rPr lang="en-US" sz="3899">
                <a:solidFill>
                  <a:srgbClr val="712917"/>
                </a:solidFill>
                <a:latin typeface="Poppins"/>
                <a:ea typeface="Poppins"/>
                <a:cs typeface="Poppins"/>
                <a:sym typeface="Poppins"/>
              </a:rPr>
              <a:t>Gabriella Knight</a:t>
            </a:r>
          </a:p>
          <a:p>
            <a:pPr algn="l">
              <a:lnSpc>
                <a:spcPts val="5654"/>
              </a:lnSpc>
            </a:pPr>
            <a:r>
              <a:rPr lang="en-US" sz="3899" u="sng">
                <a:solidFill>
                  <a:srgbClr val="712917"/>
                </a:solidFill>
                <a:latin typeface="Poppins"/>
                <a:ea typeface="Poppins"/>
                <a:cs typeface="Poppins"/>
                <a:sym typeface="Poppins"/>
              </a:rPr>
              <a:t>Gabriella.Knight@Mass.gov </a:t>
            </a:r>
          </a:p>
          <a:p>
            <a:pPr algn="l">
              <a:lnSpc>
                <a:spcPts val="5654"/>
              </a:lnSpc>
            </a:pPr>
            <a:r>
              <a:rPr lang="en-US" sz="3899">
                <a:solidFill>
                  <a:srgbClr val="712917"/>
                </a:solidFill>
                <a:latin typeface="Poppins"/>
                <a:ea typeface="Poppins"/>
                <a:cs typeface="Poppins"/>
                <a:sym typeface="Poppins"/>
              </a:rPr>
              <a:t>(857)-268-0629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416524" y="-1936204"/>
            <a:ext cx="20603390" cy="13505529"/>
            <a:chOff x="0" y="0"/>
            <a:chExt cx="27471186" cy="18007372"/>
          </a:xfrm>
        </p:grpSpPr>
        <p:sp>
          <p:nvSpPr>
            <p:cNvPr id="3" name="Freeform 3"/>
            <p:cNvSpPr/>
            <p:nvPr/>
          </p:nvSpPr>
          <p:spPr>
            <a:xfrm>
              <a:off x="22264517" y="4784107"/>
              <a:ext cx="2148130" cy="2403502"/>
            </a:xfrm>
            <a:custGeom>
              <a:avLst/>
              <a:gdLst/>
              <a:ahLst/>
              <a:cxnLst/>
              <a:rect l="l" t="t" r="r" b="b"/>
              <a:pathLst>
                <a:path w="2148130" h="2403502">
                  <a:moveTo>
                    <a:pt x="0" y="0"/>
                  </a:moveTo>
                  <a:lnTo>
                    <a:pt x="2148131" y="0"/>
                  </a:lnTo>
                  <a:lnTo>
                    <a:pt x="2148131" y="2403503"/>
                  </a:lnTo>
                  <a:lnTo>
                    <a:pt x="0" y="24035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9080723" y="5320332"/>
              <a:ext cx="2585667" cy="2104087"/>
            </a:xfrm>
            <a:custGeom>
              <a:avLst/>
              <a:gdLst/>
              <a:ahLst/>
              <a:cxnLst/>
              <a:rect l="l" t="t" r="r" b="b"/>
              <a:pathLst>
                <a:path w="2585667" h="2104087">
                  <a:moveTo>
                    <a:pt x="0" y="0"/>
                  </a:moveTo>
                  <a:lnTo>
                    <a:pt x="2585668" y="0"/>
                  </a:lnTo>
                  <a:lnTo>
                    <a:pt x="2585668" y="2104087"/>
                  </a:lnTo>
                  <a:lnTo>
                    <a:pt x="0" y="2104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0373557" y="2341726"/>
              <a:ext cx="2635970" cy="2082373"/>
            </a:xfrm>
            <a:custGeom>
              <a:avLst/>
              <a:gdLst/>
              <a:ahLst/>
              <a:cxnLst/>
              <a:rect l="l" t="t" r="r" b="b"/>
              <a:pathLst>
                <a:path w="2635970" h="2082373">
                  <a:moveTo>
                    <a:pt x="0" y="0"/>
                  </a:moveTo>
                  <a:lnTo>
                    <a:pt x="2635970" y="0"/>
                  </a:lnTo>
                  <a:lnTo>
                    <a:pt x="2635970" y="2082374"/>
                  </a:lnTo>
                  <a:lnTo>
                    <a:pt x="0" y="208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428697" y="0"/>
              <a:ext cx="4354830" cy="5486400"/>
            </a:xfrm>
            <a:custGeom>
              <a:avLst/>
              <a:gdLst/>
              <a:ahLst/>
              <a:cxnLst/>
              <a:rect l="l" t="t" r="r" b="b"/>
              <a:pathLst>
                <a:path w="4354830" h="5486400">
                  <a:moveTo>
                    <a:pt x="0" y="0"/>
                  </a:moveTo>
                  <a:lnTo>
                    <a:pt x="4354830" y="0"/>
                  </a:lnTo>
                  <a:lnTo>
                    <a:pt x="4354830" y="5486400"/>
                  </a:lnTo>
                  <a:lnTo>
                    <a:pt x="0" y="5486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625327">
              <a:off x="14687949" y="3654300"/>
              <a:ext cx="2035743" cy="1661675"/>
            </a:xfrm>
            <a:custGeom>
              <a:avLst/>
              <a:gdLst/>
              <a:ahLst/>
              <a:cxnLst/>
              <a:rect l="l" t="t" r="r" b="b"/>
              <a:pathLst>
                <a:path w="2035743" h="1661675">
                  <a:moveTo>
                    <a:pt x="0" y="0"/>
                  </a:moveTo>
                  <a:lnTo>
                    <a:pt x="2035743" y="0"/>
                  </a:lnTo>
                  <a:lnTo>
                    <a:pt x="2035743" y="1661676"/>
                  </a:lnTo>
                  <a:lnTo>
                    <a:pt x="0" y="16616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815782">
              <a:off x="12548905" y="1156827"/>
              <a:ext cx="2313995" cy="2369799"/>
            </a:xfrm>
            <a:custGeom>
              <a:avLst/>
              <a:gdLst/>
              <a:ahLst/>
              <a:cxnLst/>
              <a:rect l="l" t="t" r="r" b="b"/>
              <a:pathLst>
                <a:path w="2313995" h="2369799">
                  <a:moveTo>
                    <a:pt x="0" y="0"/>
                  </a:moveTo>
                  <a:lnTo>
                    <a:pt x="2313996" y="0"/>
                  </a:lnTo>
                  <a:lnTo>
                    <a:pt x="2313996" y="2369799"/>
                  </a:lnTo>
                  <a:lnTo>
                    <a:pt x="0" y="2369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468366">
              <a:off x="11404520" y="3746916"/>
              <a:ext cx="2221882" cy="2141895"/>
            </a:xfrm>
            <a:custGeom>
              <a:avLst/>
              <a:gdLst/>
              <a:ahLst/>
              <a:cxnLst/>
              <a:rect l="l" t="t" r="r" b="b"/>
              <a:pathLst>
                <a:path w="2221882" h="2141895">
                  <a:moveTo>
                    <a:pt x="0" y="0"/>
                  </a:moveTo>
                  <a:lnTo>
                    <a:pt x="2221882" y="0"/>
                  </a:lnTo>
                  <a:lnTo>
                    <a:pt x="2221882" y="2141895"/>
                  </a:lnTo>
                  <a:lnTo>
                    <a:pt x="0" y="2141895"/>
                  </a:lnTo>
                  <a:lnTo>
                    <a:pt x="0" y="0"/>
                  </a:lnTo>
                  <a:close/>
                </a:path>
              </a:pathLst>
            </a:custGeom>
            <a:blipFill>
              <a:blip r:embed="rId14"/>
              <a:stretch>
                <a:fillRect/>
              </a:stretch>
            </a:blipFill>
          </p:spPr>
          <p:txBody>
            <a:bodyPr/>
            <a:lstStyle/>
            <a:p>
              <a:endParaRPr lang="en-US"/>
            </a:p>
          </p:txBody>
        </p:sp>
        <p:sp>
          <p:nvSpPr>
            <p:cNvPr id="10" name="Freeform 10"/>
            <p:cNvSpPr/>
            <p:nvPr/>
          </p:nvSpPr>
          <p:spPr>
            <a:xfrm rot="-1180993">
              <a:off x="9921669" y="2531459"/>
              <a:ext cx="1555574" cy="1702908"/>
            </a:xfrm>
            <a:custGeom>
              <a:avLst/>
              <a:gdLst/>
              <a:ahLst/>
              <a:cxnLst/>
              <a:rect l="l" t="t" r="r" b="b"/>
              <a:pathLst>
                <a:path w="1555574" h="1702908">
                  <a:moveTo>
                    <a:pt x="0" y="0"/>
                  </a:moveTo>
                  <a:lnTo>
                    <a:pt x="1555573" y="0"/>
                  </a:lnTo>
                  <a:lnTo>
                    <a:pt x="1555573" y="1702908"/>
                  </a:lnTo>
                  <a:lnTo>
                    <a:pt x="0" y="1702908"/>
                  </a:lnTo>
                  <a:lnTo>
                    <a:pt x="0" y="0"/>
                  </a:lnTo>
                  <a:close/>
                </a:path>
              </a:pathLst>
            </a:custGeom>
            <a:blipFill>
              <a:blip r:embed="rId15"/>
              <a:stretch>
                <a:fillRect/>
              </a:stretch>
            </a:blipFill>
          </p:spPr>
          <p:txBody>
            <a:bodyPr/>
            <a:lstStyle/>
            <a:p>
              <a:endParaRPr lang="en-US"/>
            </a:p>
          </p:txBody>
        </p:sp>
        <p:sp>
          <p:nvSpPr>
            <p:cNvPr id="11" name="Freeform 11"/>
            <p:cNvSpPr/>
            <p:nvPr/>
          </p:nvSpPr>
          <p:spPr>
            <a:xfrm rot="-815782">
              <a:off x="22101779" y="7447820"/>
              <a:ext cx="2313995" cy="2369799"/>
            </a:xfrm>
            <a:custGeom>
              <a:avLst/>
              <a:gdLst/>
              <a:ahLst/>
              <a:cxnLst/>
              <a:rect l="l" t="t" r="r" b="b"/>
              <a:pathLst>
                <a:path w="2313995" h="2369799">
                  <a:moveTo>
                    <a:pt x="0" y="0"/>
                  </a:moveTo>
                  <a:lnTo>
                    <a:pt x="2313995" y="0"/>
                  </a:lnTo>
                  <a:lnTo>
                    <a:pt x="2313995" y="2369799"/>
                  </a:lnTo>
                  <a:lnTo>
                    <a:pt x="0" y="2369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rot="362908">
              <a:off x="24099935" y="9267214"/>
              <a:ext cx="1324696" cy="1996146"/>
            </a:xfrm>
            <a:custGeom>
              <a:avLst/>
              <a:gdLst/>
              <a:ahLst/>
              <a:cxnLst/>
              <a:rect l="l" t="t" r="r" b="b"/>
              <a:pathLst>
                <a:path w="1324696" h="1996146">
                  <a:moveTo>
                    <a:pt x="0" y="0"/>
                  </a:moveTo>
                  <a:lnTo>
                    <a:pt x="1324697" y="0"/>
                  </a:lnTo>
                  <a:lnTo>
                    <a:pt x="1324697" y="1996146"/>
                  </a:lnTo>
                  <a:lnTo>
                    <a:pt x="0" y="1996146"/>
                  </a:lnTo>
                  <a:lnTo>
                    <a:pt x="0" y="0"/>
                  </a:lnTo>
                  <a:close/>
                </a:path>
              </a:pathLst>
            </a:custGeom>
            <a:blipFill>
              <a:blip r:embed="rId16"/>
              <a:stretch>
                <a:fillRect l="-5664" r="-5664"/>
              </a:stretch>
            </a:blipFill>
          </p:spPr>
          <p:txBody>
            <a:bodyPr/>
            <a:lstStyle/>
            <a:p>
              <a:endParaRPr lang="en-US"/>
            </a:p>
          </p:txBody>
        </p:sp>
        <p:sp>
          <p:nvSpPr>
            <p:cNvPr id="13" name="Freeform 13"/>
            <p:cNvSpPr/>
            <p:nvPr/>
          </p:nvSpPr>
          <p:spPr>
            <a:xfrm rot="-543107">
              <a:off x="23251309" y="12938967"/>
              <a:ext cx="2442789" cy="2940758"/>
            </a:xfrm>
            <a:custGeom>
              <a:avLst/>
              <a:gdLst/>
              <a:ahLst/>
              <a:cxnLst/>
              <a:rect l="l" t="t" r="r" b="b"/>
              <a:pathLst>
                <a:path w="2442789" h="2940758">
                  <a:moveTo>
                    <a:pt x="0" y="0"/>
                  </a:moveTo>
                  <a:lnTo>
                    <a:pt x="2442790" y="0"/>
                  </a:lnTo>
                  <a:lnTo>
                    <a:pt x="2442790" y="2940758"/>
                  </a:lnTo>
                  <a:lnTo>
                    <a:pt x="0" y="2940758"/>
                  </a:lnTo>
                  <a:lnTo>
                    <a:pt x="0" y="0"/>
                  </a:lnTo>
                  <a:close/>
                </a:path>
              </a:pathLst>
            </a:custGeom>
            <a:blipFill>
              <a:blip r:embed="rId17"/>
              <a:stretch>
                <a:fillRect/>
              </a:stretch>
            </a:blipFill>
          </p:spPr>
          <p:txBody>
            <a:bodyPr/>
            <a:lstStyle/>
            <a:p>
              <a:endParaRPr lang="en-US"/>
            </a:p>
          </p:txBody>
        </p:sp>
        <p:sp>
          <p:nvSpPr>
            <p:cNvPr id="14" name="Freeform 14"/>
            <p:cNvSpPr/>
            <p:nvPr/>
          </p:nvSpPr>
          <p:spPr>
            <a:xfrm rot="-1526629">
              <a:off x="5531454" y="11985827"/>
              <a:ext cx="920815" cy="1869674"/>
            </a:xfrm>
            <a:custGeom>
              <a:avLst/>
              <a:gdLst/>
              <a:ahLst/>
              <a:cxnLst/>
              <a:rect l="l" t="t" r="r" b="b"/>
              <a:pathLst>
                <a:path w="920815" h="1869674">
                  <a:moveTo>
                    <a:pt x="0" y="0"/>
                  </a:moveTo>
                  <a:lnTo>
                    <a:pt x="920814" y="0"/>
                  </a:lnTo>
                  <a:lnTo>
                    <a:pt x="920814" y="1869674"/>
                  </a:lnTo>
                  <a:lnTo>
                    <a:pt x="0" y="1869674"/>
                  </a:lnTo>
                  <a:lnTo>
                    <a:pt x="0" y="0"/>
                  </a:lnTo>
                  <a:close/>
                </a:path>
              </a:pathLst>
            </a:custGeom>
            <a:blipFill>
              <a:blip r:embed="rId18"/>
              <a:stretch>
                <a:fillRect/>
              </a:stretch>
            </a:blipFill>
          </p:spPr>
          <p:txBody>
            <a:bodyPr/>
            <a:lstStyle/>
            <a:p>
              <a:endParaRPr lang="en-US"/>
            </a:p>
          </p:txBody>
        </p:sp>
        <p:sp>
          <p:nvSpPr>
            <p:cNvPr id="15" name="Freeform 15"/>
            <p:cNvSpPr/>
            <p:nvPr/>
          </p:nvSpPr>
          <p:spPr>
            <a:xfrm rot="1131958">
              <a:off x="20503053" y="12261131"/>
              <a:ext cx="1748971" cy="1462542"/>
            </a:xfrm>
            <a:custGeom>
              <a:avLst/>
              <a:gdLst/>
              <a:ahLst/>
              <a:cxnLst/>
              <a:rect l="l" t="t" r="r" b="b"/>
              <a:pathLst>
                <a:path w="1748971" h="1462542">
                  <a:moveTo>
                    <a:pt x="0" y="0"/>
                  </a:moveTo>
                  <a:lnTo>
                    <a:pt x="1748971" y="0"/>
                  </a:lnTo>
                  <a:lnTo>
                    <a:pt x="1748971" y="1462542"/>
                  </a:lnTo>
                  <a:lnTo>
                    <a:pt x="0" y="1462542"/>
                  </a:lnTo>
                  <a:lnTo>
                    <a:pt x="0" y="0"/>
                  </a:lnTo>
                  <a:close/>
                </a:path>
              </a:pathLst>
            </a:custGeom>
            <a:blipFill>
              <a:blip r:embed="rId19"/>
              <a:stretch>
                <a:fillRect/>
              </a:stretch>
            </a:blipFill>
          </p:spPr>
          <p:txBody>
            <a:bodyPr/>
            <a:lstStyle/>
            <a:p>
              <a:endParaRPr lang="en-US"/>
            </a:p>
          </p:txBody>
        </p:sp>
        <p:sp>
          <p:nvSpPr>
            <p:cNvPr id="16" name="Freeform 16"/>
            <p:cNvSpPr/>
            <p:nvPr/>
          </p:nvSpPr>
          <p:spPr>
            <a:xfrm rot="503137">
              <a:off x="24877895" y="6737757"/>
              <a:ext cx="916711" cy="1652724"/>
            </a:xfrm>
            <a:custGeom>
              <a:avLst/>
              <a:gdLst/>
              <a:ahLst/>
              <a:cxnLst/>
              <a:rect l="l" t="t" r="r" b="b"/>
              <a:pathLst>
                <a:path w="916711" h="1652724">
                  <a:moveTo>
                    <a:pt x="0" y="0"/>
                  </a:moveTo>
                  <a:lnTo>
                    <a:pt x="916712" y="0"/>
                  </a:lnTo>
                  <a:lnTo>
                    <a:pt x="916712" y="1652724"/>
                  </a:lnTo>
                  <a:lnTo>
                    <a:pt x="0" y="1652724"/>
                  </a:lnTo>
                  <a:lnTo>
                    <a:pt x="0" y="0"/>
                  </a:lnTo>
                  <a:close/>
                </a:path>
              </a:pathLst>
            </a:custGeom>
            <a:blipFill>
              <a:blip r:embed="rId20"/>
              <a:stretch>
                <a:fillRect/>
              </a:stretch>
            </a:blipFill>
          </p:spPr>
          <p:txBody>
            <a:bodyPr/>
            <a:lstStyle/>
            <a:p>
              <a:endParaRPr lang="en-US"/>
            </a:p>
          </p:txBody>
        </p:sp>
        <p:sp>
          <p:nvSpPr>
            <p:cNvPr id="17" name="Freeform 17"/>
            <p:cNvSpPr/>
            <p:nvPr/>
          </p:nvSpPr>
          <p:spPr>
            <a:xfrm rot="543542">
              <a:off x="23334662" y="3423489"/>
              <a:ext cx="2938036" cy="2511041"/>
            </a:xfrm>
            <a:custGeom>
              <a:avLst/>
              <a:gdLst/>
              <a:ahLst/>
              <a:cxnLst/>
              <a:rect l="l" t="t" r="r" b="b"/>
              <a:pathLst>
                <a:path w="2938036" h="2511041">
                  <a:moveTo>
                    <a:pt x="0" y="0"/>
                  </a:moveTo>
                  <a:lnTo>
                    <a:pt x="2938036" y="0"/>
                  </a:lnTo>
                  <a:lnTo>
                    <a:pt x="2938036" y="2511042"/>
                  </a:lnTo>
                  <a:lnTo>
                    <a:pt x="0" y="2511042"/>
                  </a:lnTo>
                  <a:lnTo>
                    <a:pt x="0" y="0"/>
                  </a:lnTo>
                  <a:close/>
                </a:path>
              </a:pathLst>
            </a:custGeom>
            <a:blipFill>
              <a:blip r:embed="rId21"/>
              <a:stretch>
                <a:fillRect/>
              </a:stretch>
            </a:blipFill>
          </p:spPr>
          <p:txBody>
            <a:bodyPr/>
            <a:lstStyle/>
            <a:p>
              <a:endParaRPr lang="en-US"/>
            </a:p>
          </p:txBody>
        </p:sp>
        <p:sp>
          <p:nvSpPr>
            <p:cNvPr id="18" name="Freeform 18"/>
            <p:cNvSpPr/>
            <p:nvPr/>
          </p:nvSpPr>
          <p:spPr>
            <a:xfrm rot="-815782">
              <a:off x="16418052" y="14433019"/>
              <a:ext cx="2313995" cy="2369799"/>
            </a:xfrm>
            <a:custGeom>
              <a:avLst/>
              <a:gdLst/>
              <a:ahLst/>
              <a:cxnLst/>
              <a:rect l="l" t="t" r="r" b="b"/>
              <a:pathLst>
                <a:path w="2313995" h="2369799">
                  <a:moveTo>
                    <a:pt x="0" y="0"/>
                  </a:moveTo>
                  <a:lnTo>
                    <a:pt x="2313996" y="0"/>
                  </a:lnTo>
                  <a:lnTo>
                    <a:pt x="2313996" y="2369799"/>
                  </a:lnTo>
                  <a:lnTo>
                    <a:pt x="0" y="2369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9"/>
            <p:cNvSpPr/>
            <p:nvPr/>
          </p:nvSpPr>
          <p:spPr>
            <a:xfrm rot="252596">
              <a:off x="13419768" y="14489256"/>
              <a:ext cx="2269354" cy="2511041"/>
            </a:xfrm>
            <a:custGeom>
              <a:avLst/>
              <a:gdLst/>
              <a:ahLst/>
              <a:cxnLst/>
              <a:rect l="l" t="t" r="r" b="b"/>
              <a:pathLst>
                <a:path w="2269354" h="2511041">
                  <a:moveTo>
                    <a:pt x="0" y="0"/>
                  </a:moveTo>
                  <a:lnTo>
                    <a:pt x="2269353" y="0"/>
                  </a:lnTo>
                  <a:lnTo>
                    <a:pt x="2269353" y="2511041"/>
                  </a:lnTo>
                  <a:lnTo>
                    <a:pt x="0" y="2511041"/>
                  </a:lnTo>
                  <a:lnTo>
                    <a:pt x="0" y="0"/>
                  </a:lnTo>
                  <a:close/>
                </a:path>
              </a:pathLst>
            </a:custGeom>
            <a:blipFill>
              <a:blip r:embed="rId22"/>
              <a:stretch>
                <a:fillRect/>
              </a:stretch>
            </a:blipFill>
          </p:spPr>
          <p:txBody>
            <a:bodyPr/>
            <a:lstStyle/>
            <a:p>
              <a:endParaRPr lang="en-US"/>
            </a:p>
          </p:txBody>
        </p:sp>
        <p:sp>
          <p:nvSpPr>
            <p:cNvPr id="20" name="Freeform 20"/>
            <p:cNvSpPr/>
            <p:nvPr/>
          </p:nvSpPr>
          <p:spPr>
            <a:xfrm rot="669423">
              <a:off x="2177749" y="2828663"/>
              <a:ext cx="2165098" cy="1932711"/>
            </a:xfrm>
            <a:custGeom>
              <a:avLst/>
              <a:gdLst/>
              <a:ahLst/>
              <a:cxnLst/>
              <a:rect l="l" t="t" r="r" b="b"/>
              <a:pathLst>
                <a:path w="2165098" h="1932711">
                  <a:moveTo>
                    <a:pt x="0" y="0"/>
                  </a:moveTo>
                  <a:lnTo>
                    <a:pt x="2165099" y="0"/>
                  </a:lnTo>
                  <a:lnTo>
                    <a:pt x="2165099" y="1932711"/>
                  </a:lnTo>
                  <a:lnTo>
                    <a:pt x="0" y="1932711"/>
                  </a:lnTo>
                  <a:lnTo>
                    <a:pt x="0" y="0"/>
                  </a:lnTo>
                  <a:close/>
                </a:path>
              </a:pathLst>
            </a:custGeom>
            <a:blipFill>
              <a:blip r:embed="rId23"/>
              <a:stretch>
                <a:fillRect/>
              </a:stretch>
            </a:blipFill>
          </p:spPr>
          <p:txBody>
            <a:bodyPr/>
            <a:lstStyle/>
            <a:p>
              <a:endParaRPr lang="en-US"/>
            </a:p>
          </p:txBody>
        </p:sp>
        <p:sp>
          <p:nvSpPr>
            <p:cNvPr id="21" name="Freeform 21"/>
            <p:cNvSpPr/>
            <p:nvPr/>
          </p:nvSpPr>
          <p:spPr>
            <a:xfrm rot="-1852674">
              <a:off x="21556256" y="14287851"/>
              <a:ext cx="998417" cy="972209"/>
            </a:xfrm>
            <a:custGeom>
              <a:avLst/>
              <a:gdLst/>
              <a:ahLst/>
              <a:cxnLst/>
              <a:rect l="l" t="t" r="r" b="b"/>
              <a:pathLst>
                <a:path w="998417" h="972209">
                  <a:moveTo>
                    <a:pt x="0" y="0"/>
                  </a:moveTo>
                  <a:lnTo>
                    <a:pt x="998417" y="0"/>
                  </a:lnTo>
                  <a:lnTo>
                    <a:pt x="998417" y="972208"/>
                  </a:lnTo>
                  <a:lnTo>
                    <a:pt x="0" y="972208"/>
                  </a:lnTo>
                  <a:lnTo>
                    <a:pt x="0" y="0"/>
                  </a:lnTo>
                  <a:close/>
                </a:path>
              </a:pathLst>
            </a:custGeom>
            <a:blipFill>
              <a:blip r:embed="rId24"/>
              <a:stretch>
                <a:fillRect/>
              </a:stretch>
            </a:blipFill>
          </p:spPr>
          <p:txBody>
            <a:bodyPr/>
            <a:lstStyle/>
            <a:p>
              <a:endParaRPr lang="en-US"/>
            </a:p>
          </p:txBody>
        </p:sp>
        <p:sp>
          <p:nvSpPr>
            <p:cNvPr id="22" name="Freeform 22"/>
            <p:cNvSpPr/>
            <p:nvPr/>
          </p:nvSpPr>
          <p:spPr>
            <a:xfrm rot="1140714">
              <a:off x="19543889" y="14548318"/>
              <a:ext cx="1334268" cy="876169"/>
            </a:xfrm>
            <a:custGeom>
              <a:avLst/>
              <a:gdLst/>
              <a:ahLst/>
              <a:cxnLst/>
              <a:rect l="l" t="t" r="r" b="b"/>
              <a:pathLst>
                <a:path w="1334268" h="876169">
                  <a:moveTo>
                    <a:pt x="0" y="0"/>
                  </a:moveTo>
                  <a:lnTo>
                    <a:pt x="1334268" y="0"/>
                  </a:lnTo>
                  <a:lnTo>
                    <a:pt x="1334268" y="876169"/>
                  </a:lnTo>
                  <a:lnTo>
                    <a:pt x="0" y="876169"/>
                  </a:lnTo>
                  <a:lnTo>
                    <a:pt x="0" y="0"/>
                  </a:lnTo>
                  <a:close/>
                </a:path>
              </a:pathLst>
            </a:custGeom>
            <a:blipFill>
              <a:blip r:embed="rId25"/>
              <a:stretch>
                <a:fillRect/>
              </a:stretch>
            </a:blipFill>
          </p:spPr>
          <p:txBody>
            <a:bodyPr/>
            <a:lstStyle/>
            <a:p>
              <a:endParaRPr lang="en-US"/>
            </a:p>
          </p:txBody>
        </p:sp>
        <p:sp>
          <p:nvSpPr>
            <p:cNvPr id="23" name="Freeform 23"/>
            <p:cNvSpPr/>
            <p:nvPr/>
          </p:nvSpPr>
          <p:spPr>
            <a:xfrm rot="-3156817">
              <a:off x="22226057" y="11402513"/>
              <a:ext cx="1566938" cy="1707006"/>
            </a:xfrm>
            <a:custGeom>
              <a:avLst/>
              <a:gdLst/>
              <a:ahLst/>
              <a:cxnLst/>
              <a:rect l="l" t="t" r="r" b="b"/>
              <a:pathLst>
                <a:path w="1566938" h="1707006">
                  <a:moveTo>
                    <a:pt x="0" y="0"/>
                  </a:moveTo>
                  <a:lnTo>
                    <a:pt x="1566939" y="0"/>
                  </a:lnTo>
                  <a:lnTo>
                    <a:pt x="1566939" y="1707007"/>
                  </a:lnTo>
                  <a:lnTo>
                    <a:pt x="0" y="1707007"/>
                  </a:lnTo>
                  <a:lnTo>
                    <a:pt x="0" y="0"/>
                  </a:lnTo>
                  <a:close/>
                </a:path>
              </a:pathLst>
            </a:custGeom>
            <a:blipFill>
              <a:blip r:embed="rId26"/>
              <a:stretch>
                <a:fillRect/>
              </a:stretch>
            </a:blipFill>
          </p:spPr>
          <p:txBody>
            <a:bodyPr/>
            <a:lstStyle/>
            <a:p>
              <a:endParaRPr lang="en-US"/>
            </a:p>
          </p:txBody>
        </p:sp>
        <p:sp>
          <p:nvSpPr>
            <p:cNvPr id="24" name="Freeform 24"/>
            <p:cNvSpPr/>
            <p:nvPr/>
          </p:nvSpPr>
          <p:spPr>
            <a:xfrm rot="-1249884">
              <a:off x="25309445" y="11175302"/>
              <a:ext cx="871546" cy="1684690"/>
            </a:xfrm>
            <a:custGeom>
              <a:avLst/>
              <a:gdLst/>
              <a:ahLst/>
              <a:cxnLst/>
              <a:rect l="l" t="t" r="r" b="b"/>
              <a:pathLst>
                <a:path w="871546" h="1684690">
                  <a:moveTo>
                    <a:pt x="0" y="0"/>
                  </a:moveTo>
                  <a:lnTo>
                    <a:pt x="871546" y="0"/>
                  </a:lnTo>
                  <a:lnTo>
                    <a:pt x="871546" y="1684690"/>
                  </a:lnTo>
                  <a:lnTo>
                    <a:pt x="0" y="1684690"/>
                  </a:lnTo>
                  <a:lnTo>
                    <a:pt x="0" y="0"/>
                  </a:lnTo>
                  <a:close/>
                </a:path>
              </a:pathLst>
            </a:custGeom>
            <a:blipFill>
              <a:blip r:embed="rId27"/>
              <a:stretch>
                <a:fillRect/>
              </a:stretch>
            </a:blipFill>
          </p:spPr>
          <p:txBody>
            <a:bodyPr/>
            <a:lstStyle/>
            <a:p>
              <a:endParaRPr lang="en-US"/>
            </a:p>
          </p:txBody>
        </p:sp>
        <p:sp>
          <p:nvSpPr>
            <p:cNvPr id="25" name="Freeform 25"/>
            <p:cNvSpPr/>
            <p:nvPr/>
          </p:nvSpPr>
          <p:spPr>
            <a:xfrm>
              <a:off x="25700555" y="9183674"/>
              <a:ext cx="572144" cy="702987"/>
            </a:xfrm>
            <a:custGeom>
              <a:avLst/>
              <a:gdLst/>
              <a:ahLst/>
              <a:cxnLst/>
              <a:rect l="l" t="t" r="r" b="b"/>
              <a:pathLst>
                <a:path w="572144" h="702987">
                  <a:moveTo>
                    <a:pt x="0" y="0"/>
                  </a:moveTo>
                  <a:lnTo>
                    <a:pt x="572143" y="0"/>
                  </a:lnTo>
                  <a:lnTo>
                    <a:pt x="572143" y="702987"/>
                  </a:lnTo>
                  <a:lnTo>
                    <a:pt x="0" y="702987"/>
                  </a:lnTo>
                  <a:lnTo>
                    <a:pt x="0" y="0"/>
                  </a:lnTo>
                  <a:close/>
                </a:path>
              </a:pathLst>
            </a:custGeom>
            <a:blipFill>
              <a:blip r:embed="rId28"/>
              <a:stretch>
                <a:fillRect/>
              </a:stretch>
            </a:blipFill>
          </p:spPr>
          <p:txBody>
            <a:bodyPr/>
            <a:lstStyle/>
            <a:p>
              <a:endParaRPr lang="en-US"/>
            </a:p>
          </p:txBody>
        </p:sp>
        <p:sp>
          <p:nvSpPr>
            <p:cNvPr id="26" name="Freeform 26"/>
            <p:cNvSpPr/>
            <p:nvPr/>
          </p:nvSpPr>
          <p:spPr>
            <a:xfrm>
              <a:off x="23634426" y="2637455"/>
              <a:ext cx="588823" cy="625103"/>
            </a:xfrm>
            <a:custGeom>
              <a:avLst/>
              <a:gdLst/>
              <a:ahLst/>
              <a:cxnLst/>
              <a:rect l="l" t="t" r="r" b="b"/>
              <a:pathLst>
                <a:path w="588823" h="625103">
                  <a:moveTo>
                    <a:pt x="0" y="0"/>
                  </a:moveTo>
                  <a:lnTo>
                    <a:pt x="588822" y="0"/>
                  </a:lnTo>
                  <a:lnTo>
                    <a:pt x="588822" y="625102"/>
                  </a:lnTo>
                  <a:lnTo>
                    <a:pt x="0" y="625102"/>
                  </a:lnTo>
                  <a:lnTo>
                    <a:pt x="0" y="0"/>
                  </a:lnTo>
                  <a:close/>
                </a:path>
              </a:pathLst>
            </a:custGeom>
            <a:blipFill>
              <a:blip r:embed="rId29"/>
              <a:stretch>
                <a:fillRect/>
              </a:stretch>
            </a:blipFill>
          </p:spPr>
          <p:txBody>
            <a:bodyPr/>
            <a:lstStyle/>
            <a:p>
              <a:endParaRPr lang="en-US"/>
            </a:p>
          </p:txBody>
        </p:sp>
        <p:sp>
          <p:nvSpPr>
            <p:cNvPr id="27" name="Freeform 27"/>
            <p:cNvSpPr/>
            <p:nvPr/>
          </p:nvSpPr>
          <p:spPr>
            <a:xfrm rot="-836326">
              <a:off x="2476867" y="14509338"/>
              <a:ext cx="1566862" cy="1537484"/>
            </a:xfrm>
            <a:custGeom>
              <a:avLst/>
              <a:gdLst/>
              <a:ahLst/>
              <a:cxnLst/>
              <a:rect l="l" t="t" r="r" b="b"/>
              <a:pathLst>
                <a:path w="1566862" h="1537484">
                  <a:moveTo>
                    <a:pt x="0" y="0"/>
                  </a:moveTo>
                  <a:lnTo>
                    <a:pt x="1566862" y="0"/>
                  </a:lnTo>
                  <a:lnTo>
                    <a:pt x="1566862" y="1537484"/>
                  </a:lnTo>
                  <a:lnTo>
                    <a:pt x="0" y="1537484"/>
                  </a:lnTo>
                  <a:lnTo>
                    <a:pt x="0" y="0"/>
                  </a:lnTo>
                  <a:close/>
                </a:path>
              </a:pathLst>
            </a:custGeom>
            <a:blipFill>
              <a:blip r:embed="rId30"/>
              <a:stretch>
                <a:fillRect/>
              </a:stretch>
            </a:blipFill>
          </p:spPr>
          <p:txBody>
            <a:bodyPr/>
            <a:lstStyle/>
            <a:p>
              <a:endParaRPr lang="en-US"/>
            </a:p>
          </p:txBody>
        </p:sp>
        <p:sp>
          <p:nvSpPr>
            <p:cNvPr id="28" name="Freeform 28"/>
            <p:cNvSpPr/>
            <p:nvPr/>
          </p:nvSpPr>
          <p:spPr>
            <a:xfrm rot="568642">
              <a:off x="10483670" y="4514747"/>
              <a:ext cx="701632" cy="875672"/>
            </a:xfrm>
            <a:custGeom>
              <a:avLst/>
              <a:gdLst/>
              <a:ahLst/>
              <a:cxnLst/>
              <a:rect l="l" t="t" r="r" b="b"/>
              <a:pathLst>
                <a:path w="701632" h="875672">
                  <a:moveTo>
                    <a:pt x="0" y="0"/>
                  </a:moveTo>
                  <a:lnTo>
                    <a:pt x="701632" y="0"/>
                  </a:lnTo>
                  <a:lnTo>
                    <a:pt x="701632" y="875672"/>
                  </a:lnTo>
                  <a:lnTo>
                    <a:pt x="0" y="875672"/>
                  </a:lnTo>
                  <a:lnTo>
                    <a:pt x="0" y="0"/>
                  </a:lnTo>
                  <a:close/>
                </a:path>
              </a:pathLst>
            </a:custGeom>
            <a:blipFill>
              <a:blip r:embed="rId31"/>
              <a:stretch>
                <a:fillRect/>
              </a:stretch>
            </a:blipFill>
          </p:spPr>
          <p:txBody>
            <a:bodyPr/>
            <a:lstStyle/>
            <a:p>
              <a:endParaRPr lang="en-US"/>
            </a:p>
          </p:txBody>
        </p:sp>
        <p:sp>
          <p:nvSpPr>
            <p:cNvPr id="29" name="Freeform 29"/>
            <p:cNvSpPr/>
            <p:nvPr/>
          </p:nvSpPr>
          <p:spPr>
            <a:xfrm>
              <a:off x="4812915" y="14100551"/>
              <a:ext cx="3043133" cy="2858517"/>
            </a:xfrm>
            <a:custGeom>
              <a:avLst/>
              <a:gdLst/>
              <a:ahLst/>
              <a:cxnLst/>
              <a:rect l="l" t="t" r="r" b="b"/>
              <a:pathLst>
                <a:path w="3043133" h="2858517">
                  <a:moveTo>
                    <a:pt x="0" y="0"/>
                  </a:moveTo>
                  <a:lnTo>
                    <a:pt x="3043133" y="0"/>
                  </a:lnTo>
                  <a:lnTo>
                    <a:pt x="3043133" y="2858516"/>
                  </a:lnTo>
                  <a:lnTo>
                    <a:pt x="0" y="2858516"/>
                  </a:lnTo>
                  <a:lnTo>
                    <a:pt x="0" y="0"/>
                  </a:lnTo>
                  <a:close/>
                </a:path>
              </a:pathLst>
            </a:custGeom>
            <a:blipFill>
              <a:blip r:embed="rId32"/>
              <a:stretch>
                <a:fillRect/>
              </a:stretch>
            </a:blipFill>
          </p:spPr>
          <p:txBody>
            <a:bodyPr/>
            <a:lstStyle/>
            <a:p>
              <a:endParaRPr lang="en-US"/>
            </a:p>
          </p:txBody>
        </p:sp>
        <p:sp>
          <p:nvSpPr>
            <p:cNvPr id="30" name="Freeform 30"/>
            <p:cNvSpPr/>
            <p:nvPr/>
          </p:nvSpPr>
          <p:spPr>
            <a:xfrm rot="478014">
              <a:off x="3630295" y="13229928"/>
              <a:ext cx="1623809" cy="1072061"/>
            </a:xfrm>
            <a:custGeom>
              <a:avLst/>
              <a:gdLst/>
              <a:ahLst/>
              <a:cxnLst/>
              <a:rect l="l" t="t" r="r" b="b"/>
              <a:pathLst>
                <a:path w="1623809" h="1072061">
                  <a:moveTo>
                    <a:pt x="0" y="0"/>
                  </a:moveTo>
                  <a:lnTo>
                    <a:pt x="1623809" y="0"/>
                  </a:lnTo>
                  <a:lnTo>
                    <a:pt x="1623809" y="1072060"/>
                  </a:lnTo>
                  <a:lnTo>
                    <a:pt x="0" y="1072060"/>
                  </a:lnTo>
                  <a:lnTo>
                    <a:pt x="0" y="0"/>
                  </a:lnTo>
                  <a:close/>
                </a:path>
              </a:pathLst>
            </a:custGeom>
            <a:blipFill>
              <a:blip r:embed="rId33"/>
              <a:stretch>
                <a:fillRect/>
              </a:stretch>
            </a:blipFill>
          </p:spPr>
          <p:txBody>
            <a:bodyPr/>
            <a:lstStyle/>
            <a:p>
              <a:endParaRPr lang="en-US"/>
            </a:p>
          </p:txBody>
        </p:sp>
        <p:sp>
          <p:nvSpPr>
            <p:cNvPr id="31" name="Freeform 31"/>
            <p:cNvSpPr/>
            <p:nvPr/>
          </p:nvSpPr>
          <p:spPr>
            <a:xfrm>
              <a:off x="7816788" y="15516049"/>
              <a:ext cx="2599577" cy="1056372"/>
            </a:xfrm>
            <a:custGeom>
              <a:avLst/>
              <a:gdLst/>
              <a:ahLst/>
              <a:cxnLst/>
              <a:rect l="l" t="t" r="r" b="b"/>
              <a:pathLst>
                <a:path w="2599577" h="1056372">
                  <a:moveTo>
                    <a:pt x="0" y="0"/>
                  </a:moveTo>
                  <a:lnTo>
                    <a:pt x="2599577" y="0"/>
                  </a:lnTo>
                  <a:lnTo>
                    <a:pt x="2599577" y="1056372"/>
                  </a:lnTo>
                  <a:lnTo>
                    <a:pt x="0" y="105637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2" name="Freeform 32"/>
            <p:cNvSpPr/>
            <p:nvPr/>
          </p:nvSpPr>
          <p:spPr>
            <a:xfrm rot="-815782">
              <a:off x="1157760" y="11354050"/>
              <a:ext cx="2313995" cy="2369799"/>
            </a:xfrm>
            <a:custGeom>
              <a:avLst/>
              <a:gdLst/>
              <a:ahLst/>
              <a:cxnLst/>
              <a:rect l="l" t="t" r="r" b="b"/>
              <a:pathLst>
                <a:path w="2313995" h="2369799">
                  <a:moveTo>
                    <a:pt x="0" y="0"/>
                  </a:moveTo>
                  <a:lnTo>
                    <a:pt x="2313996" y="0"/>
                  </a:lnTo>
                  <a:lnTo>
                    <a:pt x="2313996" y="2369799"/>
                  </a:lnTo>
                  <a:lnTo>
                    <a:pt x="0" y="2369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Freeform 33"/>
            <p:cNvSpPr/>
            <p:nvPr/>
          </p:nvSpPr>
          <p:spPr>
            <a:xfrm rot="1468366">
              <a:off x="20554866" y="15501474"/>
              <a:ext cx="2221882" cy="2141895"/>
            </a:xfrm>
            <a:custGeom>
              <a:avLst/>
              <a:gdLst/>
              <a:ahLst/>
              <a:cxnLst/>
              <a:rect l="l" t="t" r="r" b="b"/>
              <a:pathLst>
                <a:path w="2221882" h="2141895">
                  <a:moveTo>
                    <a:pt x="0" y="0"/>
                  </a:moveTo>
                  <a:lnTo>
                    <a:pt x="2221882" y="0"/>
                  </a:lnTo>
                  <a:lnTo>
                    <a:pt x="2221882" y="2141894"/>
                  </a:lnTo>
                  <a:lnTo>
                    <a:pt x="0" y="2141894"/>
                  </a:lnTo>
                  <a:lnTo>
                    <a:pt x="0" y="0"/>
                  </a:lnTo>
                  <a:close/>
                </a:path>
              </a:pathLst>
            </a:custGeom>
            <a:blipFill>
              <a:blip r:embed="rId14"/>
              <a:stretch>
                <a:fillRect/>
              </a:stretch>
            </a:blipFill>
          </p:spPr>
          <p:txBody>
            <a:bodyPr/>
            <a:lstStyle/>
            <a:p>
              <a:endParaRPr lang="en-US"/>
            </a:p>
          </p:txBody>
        </p:sp>
        <p:sp>
          <p:nvSpPr>
            <p:cNvPr id="34" name="Freeform 34"/>
            <p:cNvSpPr/>
            <p:nvPr/>
          </p:nvSpPr>
          <p:spPr>
            <a:xfrm rot="-1180993">
              <a:off x="25674272" y="15138228"/>
              <a:ext cx="1555574" cy="1702908"/>
            </a:xfrm>
            <a:custGeom>
              <a:avLst/>
              <a:gdLst/>
              <a:ahLst/>
              <a:cxnLst/>
              <a:rect l="l" t="t" r="r" b="b"/>
              <a:pathLst>
                <a:path w="1555574" h="1702908">
                  <a:moveTo>
                    <a:pt x="0" y="0"/>
                  </a:moveTo>
                  <a:lnTo>
                    <a:pt x="1555574" y="0"/>
                  </a:lnTo>
                  <a:lnTo>
                    <a:pt x="1555574" y="1702908"/>
                  </a:lnTo>
                  <a:lnTo>
                    <a:pt x="0" y="1702908"/>
                  </a:lnTo>
                  <a:lnTo>
                    <a:pt x="0" y="0"/>
                  </a:lnTo>
                  <a:close/>
                </a:path>
              </a:pathLst>
            </a:custGeom>
            <a:blipFill>
              <a:blip r:embed="rId15"/>
              <a:stretch>
                <a:fillRect/>
              </a:stretch>
            </a:blipFill>
          </p:spPr>
          <p:txBody>
            <a:bodyPr/>
            <a:lstStyle/>
            <a:p>
              <a:endParaRPr lang="en-US"/>
            </a:p>
          </p:txBody>
        </p:sp>
        <p:sp>
          <p:nvSpPr>
            <p:cNvPr id="35" name="Freeform 35"/>
            <p:cNvSpPr/>
            <p:nvPr/>
          </p:nvSpPr>
          <p:spPr>
            <a:xfrm rot="1250234">
              <a:off x="8449442" y="14201933"/>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36"/>
              <a:stretch>
                <a:fillRect/>
              </a:stretch>
            </a:blipFill>
          </p:spPr>
          <p:txBody>
            <a:bodyPr/>
            <a:lstStyle/>
            <a:p>
              <a:endParaRPr lang="en-US"/>
            </a:p>
          </p:txBody>
        </p:sp>
        <p:sp>
          <p:nvSpPr>
            <p:cNvPr id="36" name="Freeform 36"/>
            <p:cNvSpPr/>
            <p:nvPr/>
          </p:nvSpPr>
          <p:spPr>
            <a:xfrm>
              <a:off x="10687970" y="14838214"/>
              <a:ext cx="2292654" cy="1292484"/>
            </a:xfrm>
            <a:custGeom>
              <a:avLst/>
              <a:gdLst/>
              <a:ahLst/>
              <a:cxnLst/>
              <a:rect l="l" t="t" r="r" b="b"/>
              <a:pathLst>
                <a:path w="2292654" h="1292484">
                  <a:moveTo>
                    <a:pt x="0" y="0"/>
                  </a:moveTo>
                  <a:lnTo>
                    <a:pt x="2292654" y="0"/>
                  </a:lnTo>
                  <a:lnTo>
                    <a:pt x="2292654" y="1292484"/>
                  </a:lnTo>
                  <a:lnTo>
                    <a:pt x="0" y="1292484"/>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37" name="Freeform 37"/>
            <p:cNvSpPr/>
            <p:nvPr/>
          </p:nvSpPr>
          <p:spPr>
            <a:xfrm>
              <a:off x="9672387" y="14581638"/>
              <a:ext cx="493212" cy="627610"/>
            </a:xfrm>
            <a:custGeom>
              <a:avLst/>
              <a:gdLst/>
              <a:ahLst/>
              <a:cxnLst/>
              <a:rect l="l" t="t" r="r" b="b"/>
              <a:pathLst>
                <a:path w="493212" h="627610">
                  <a:moveTo>
                    <a:pt x="0" y="0"/>
                  </a:moveTo>
                  <a:lnTo>
                    <a:pt x="493212" y="0"/>
                  </a:lnTo>
                  <a:lnTo>
                    <a:pt x="493212" y="627611"/>
                  </a:lnTo>
                  <a:lnTo>
                    <a:pt x="0" y="627611"/>
                  </a:lnTo>
                  <a:lnTo>
                    <a:pt x="0" y="0"/>
                  </a:lnTo>
                  <a:close/>
                </a:path>
              </a:pathLst>
            </a:custGeom>
            <a:blipFill>
              <a:blip r:embed="rId39"/>
              <a:stretch>
                <a:fillRect/>
              </a:stretch>
            </a:blipFill>
          </p:spPr>
          <p:txBody>
            <a:bodyPr/>
            <a:lstStyle/>
            <a:p>
              <a:endParaRPr lang="en-US"/>
            </a:p>
          </p:txBody>
        </p:sp>
        <p:sp>
          <p:nvSpPr>
            <p:cNvPr id="38" name="Freeform 38"/>
            <p:cNvSpPr/>
            <p:nvPr/>
          </p:nvSpPr>
          <p:spPr>
            <a:xfrm>
              <a:off x="3285963" y="9156739"/>
              <a:ext cx="555747" cy="539075"/>
            </a:xfrm>
            <a:custGeom>
              <a:avLst/>
              <a:gdLst/>
              <a:ahLst/>
              <a:cxnLst/>
              <a:rect l="l" t="t" r="r" b="b"/>
              <a:pathLst>
                <a:path w="555747" h="539075">
                  <a:moveTo>
                    <a:pt x="0" y="0"/>
                  </a:moveTo>
                  <a:lnTo>
                    <a:pt x="555747" y="0"/>
                  </a:lnTo>
                  <a:lnTo>
                    <a:pt x="555747" y="539075"/>
                  </a:lnTo>
                  <a:lnTo>
                    <a:pt x="0" y="539075"/>
                  </a:lnTo>
                  <a:lnTo>
                    <a:pt x="0" y="0"/>
                  </a:lnTo>
                  <a:close/>
                </a:path>
              </a:pathLst>
            </a:custGeom>
            <a:blipFill>
              <a:blip r:embed="rId40"/>
              <a:stretch>
                <a:fillRect/>
              </a:stretch>
            </a:blipFill>
          </p:spPr>
          <p:txBody>
            <a:bodyPr/>
            <a:lstStyle/>
            <a:p>
              <a:endParaRPr lang="en-US"/>
            </a:p>
          </p:txBody>
        </p:sp>
        <p:sp>
          <p:nvSpPr>
            <p:cNvPr id="39" name="Freeform 39"/>
            <p:cNvSpPr/>
            <p:nvPr/>
          </p:nvSpPr>
          <p:spPr>
            <a:xfrm>
              <a:off x="12097464" y="14170569"/>
              <a:ext cx="1359980" cy="1339127"/>
            </a:xfrm>
            <a:custGeom>
              <a:avLst/>
              <a:gdLst/>
              <a:ahLst/>
              <a:cxnLst/>
              <a:rect l="l" t="t" r="r" b="b"/>
              <a:pathLst>
                <a:path w="1359980" h="1339127">
                  <a:moveTo>
                    <a:pt x="0" y="0"/>
                  </a:moveTo>
                  <a:lnTo>
                    <a:pt x="1359980" y="0"/>
                  </a:lnTo>
                  <a:lnTo>
                    <a:pt x="1359980" y="1339126"/>
                  </a:lnTo>
                  <a:lnTo>
                    <a:pt x="0" y="1339126"/>
                  </a:lnTo>
                  <a:lnTo>
                    <a:pt x="0" y="0"/>
                  </a:lnTo>
                  <a:close/>
                </a:path>
              </a:pathLst>
            </a:custGeom>
            <a:blipFill>
              <a:blip r:embed="rId41"/>
              <a:stretch>
                <a:fillRect/>
              </a:stretch>
            </a:blipFill>
          </p:spPr>
          <p:txBody>
            <a:bodyPr/>
            <a:lstStyle/>
            <a:p>
              <a:endParaRPr lang="en-US"/>
            </a:p>
          </p:txBody>
        </p:sp>
        <p:sp>
          <p:nvSpPr>
            <p:cNvPr id="40" name="Freeform 40"/>
            <p:cNvSpPr/>
            <p:nvPr/>
          </p:nvSpPr>
          <p:spPr>
            <a:xfrm rot="760792">
              <a:off x="1499946" y="9009767"/>
              <a:ext cx="1503090" cy="2511041"/>
            </a:xfrm>
            <a:custGeom>
              <a:avLst/>
              <a:gdLst/>
              <a:ahLst/>
              <a:cxnLst/>
              <a:rect l="l" t="t" r="r" b="b"/>
              <a:pathLst>
                <a:path w="1503090" h="2511041">
                  <a:moveTo>
                    <a:pt x="0" y="0"/>
                  </a:moveTo>
                  <a:lnTo>
                    <a:pt x="1503090" y="0"/>
                  </a:lnTo>
                  <a:lnTo>
                    <a:pt x="1503090" y="2511041"/>
                  </a:lnTo>
                  <a:lnTo>
                    <a:pt x="0" y="2511041"/>
                  </a:lnTo>
                  <a:lnTo>
                    <a:pt x="0" y="0"/>
                  </a:lnTo>
                  <a:close/>
                </a:path>
              </a:pathLst>
            </a:custGeom>
            <a:blipFill>
              <a:blip r:embed="rId42"/>
              <a:stretch>
                <a:fillRect t="-3565" b="-3565"/>
              </a:stretch>
            </a:blipFill>
          </p:spPr>
          <p:txBody>
            <a:bodyPr/>
            <a:lstStyle/>
            <a:p>
              <a:endParaRPr lang="en-US"/>
            </a:p>
          </p:txBody>
        </p:sp>
        <p:sp>
          <p:nvSpPr>
            <p:cNvPr id="41" name="Freeform 41"/>
            <p:cNvSpPr/>
            <p:nvPr/>
          </p:nvSpPr>
          <p:spPr>
            <a:xfrm rot="993026">
              <a:off x="2179420" y="6828925"/>
              <a:ext cx="2161756" cy="1772640"/>
            </a:xfrm>
            <a:custGeom>
              <a:avLst/>
              <a:gdLst/>
              <a:ahLst/>
              <a:cxnLst/>
              <a:rect l="l" t="t" r="r" b="b"/>
              <a:pathLst>
                <a:path w="2161756" h="1772640">
                  <a:moveTo>
                    <a:pt x="0" y="0"/>
                  </a:moveTo>
                  <a:lnTo>
                    <a:pt x="2161756" y="0"/>
                  </a:lnTo>
                  <a:lnTo>
                    <a:pt x="2161756" y="1772640"/>
                  </a:lnTo>
                  <a:lnTo>
                    <a:pt x="0" y="1772640"/>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42" name="Freeform 42"/>
            <p:cNvSpPr/>
            <p:nvPr/>
          </p:nvSpPr>
          <p:spPr>
            <a:xfrm rot="2403428">
              <a:off x="3833491" y="9264834"/>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20"/>
              <a:stretch>
                <a:fillRect/>
              </a:stretch>
            </a:blipFill>
          </p:spPr>
          <p:txBody>
            <a:bodyPr/>
            <a:lstStyle/>
            <a:p>
              <a:endParaRPr lang="en-US"/>
            </a:p>
          </p:txBody>
        </p:sp>
        <p:sp>
          <p:nvSpPr>
            <p:cNvPr id="43" name="Freeform 43"/>
            <p:cNvSpPr/>
            <p:nvPr/>
          </p:nvSpPr>
          <p:spPr>
            <a:xfrm rot="-1625990">
              <a:off x="337315" y="4846891"/>
              <a:ext cx="2585667" cy="2104087"/>
            </a:xfrm>
            <a:custGeom>
              <a:avLst/>
              <a:gdLst/>
              <a:ahLst/>
              <a:cxnLst/>
              <a:rect l="l" t="t" r="r" b="b"/>
              <a:pathLst>
                <a:path w="2585667" h="2104087">
                  <a:moveTo>
                    <a:pt x="0" y="0"/>
                  </a:moveTo>
                  <a:lnTo>
                    <a:pt x="2585668" y="0"/>
                  </a:lnTo>
                  <a:lnTo>
                    <a:pt x="2585668" y="2104087"/>
                  </a:lnTo>
                  <a:lnTo>
                    <a:pt x="0" y="2104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4" name="Freeform 44"/>
            <p:cNvSpPr/>
            <p:nvPr/>
          </p:nvSpPr>
          <p:spPr>
            <a:xfrm rot="-1180993">
              <a:off x="3527303" y="11044767"/>
              <a:ext cx="1555574" cy="1702908"/>
            </a:xfrm>
            <a:custGeom>
              <a:avLst/>
              <a:gdLst/>
              <a:ahLst/>
              <a:cxnLst/>
              <a:rect l="l" t="t" r="r" b="b"/>
              <a:pathLst>
                <a:path w="1555574" h="1702908">
                  <a:moveTo>
                    <a:pt x="0" y="0"/>
                  </a:moveTo>
                  <a:lnTo>
                    <a:pt x="1555574" y="0"/>
                  </a:lnTo>
                  <a:lnTo>
                    <a:pt x="1555574" y="1702908"/>
                  </a:lnTo>
                  <a:lnTo>
                    <a:pt x="0" y="1702908"/>
                  </a:lnTo>
                  <a:lnTo>
                    <a:pt x="0" y="0"/>
                  </a:lnTo>
                  <a:close/>
                </a:path>
              </a:pathLst>
            </a:custGeom>
            <a:blipFill>
              <a:blip r:embed="rId15"/>
              <a:stretch>
                <a:fillRect/>
              </a:stretch>
            </a:blipFill>
          </p:spPr>
          <p:txBody>
            <a:bodyPr/>
            <a:lstStyle/>
            <a:p>
              <a:endParaRPr lang="en-US"/>
            </a:p>
          </p:txBody>
        </p:sp>
        <p:sp>
          <p:nvSpPr>
            <p:cNvPr id="45" name="Freeform 45"/>
            <p:cNvSpPr/>
            <p:nvPr/>
          </p:nvSpPr>
          <p:spPr>
            <a:xfrm>
              <a:off x="3423468" y="5486400"/>
              <a:ext cx="588823" cy="625103"/>
            </a:xfrm>
            <a:custGeom>
              <a:avLst/>
              <a:gdLst/>
              <a:ahLst/>
              <a:cxnLst/>
              <a:rect l="l" t="t" r="r" b="b"/>
              <a:pathLst>
                <a:path w="588823" h="625103">
                  <a:moveTo>
                    <a:pt x="0" y="0"/>
                  </a:moveTo>
                  <a:lnTo>
                    <a:pt x="588822" y="0"/>
                  </a:lnTo>
                  <a:lnTo>
                    <a:pt x="588822" y="625103"/>
                  </a:lnTo>
                  <a:lnTo>
                    <a:pt x="0" y="625103"/>
                  </a:lnTo>
                  <a:lnTo>
                    <a:pt x="0" y="0"/>
                  </a:lnTo>
                  <a:close/>
                </a:path>
              </a:pathLst>
            </a:custGeom>
            <a:blipFill>
              <a:blip r:embed="rId29"/>
              <a:stretch>
                <a:fillRect/>
              </a:stretch>
            </a:blipFill>
          </p:spPr>
          <p:txBody>
            <a:bodyPr/>
            <a:lstStyle/>
            <a:p>
              <a:endParaRPr lang="en-US"/>
            </a:p>
          </p:txBody>
        </p:sp>
        <p:sp>
          <p:nvSpPr>
            <p:cNvPr id="46" name="Freeform 46"/>
            <p:cNvSpPr/>
            <p:nvPr/>
          </p:nvSpPr>
          <p:spPr>
            <a:xfrm rot="1267015">
              <a:off x="4957093" y="2324640"/>
              <a:ext cx="2442789" cy="2940758"/>
            </a:xfrm>
            <a:custGeom>
              <a:avLst/>
              <a:gdLst/>
              <a:ahLst/>
              <a:cxnLst/>
              <a:rect l="l" t="t" r="r" b="b"/>
              <a:pathLst>
                <a:path w="2442789" h="2940758">
                  <a:moveTo>
                    <a:pt x="0" y="0"/>
                  </a:moveTo>
                  <a:lnTo>
                    <a:pt x="2442790" y="0"/>
                  </a:lnTo>
                  <a:lnTo>
                    <a:pt x="2442790" y="2940758"/>
                  </a:lnTo>
                  <a:lnTo>
                    <a:pt x="0" y="2940758"/>
                  </a:lnTo>
                  <a:lnTo>
                    <a:pt x="0" y="0"/>
                  </a:lnTo>
                  <a:close/>
                </a:path>
              </a:pathLst>
            </a:custGeom>
            <a:blipFill>
              <a:blip r:embed="rId17"/>
              <a:stretch>
                <a:fillRect/>
              </a:stretch>
            </a:blipFill>
          </p:spPr>
          <p:txBody>
            <a:bodyPr/>
            <a:lstStyle/>
            <a:p>
              <a:endParaRPr lang="en-US"/>
            </a:p>
          </p:txBody>
        </p:sp>
        <p:sp>
          <p:nvSpPr>
            <p:cNvPr id="47" name="Freeform 47"/>
            <p:cNvSpPr/>
            <p:nvPr/>
          </p:nvSpPr>
          <p:spPr>
            <a:xfrm rot="-1225671">
              <a:off x="7723176" y="3467082"/>
              <a:ext cx="1748971" cy="1462542"/>
            </a:xfrm>
            <a:custGeom>
              <a:avLst/>
              <a:gdLst/>
              <a:ahLst/>
              <a:cxnLst/>
              <a:rect l="l" t="t" r="r" b="b"/>
              <a:pathLst>
                <a:path w="1748971" h="1462542">
                  <a:moveTo>
                    <a:pt x="0" y="0"/>
                  </a:moveTo>
                  <a:lnTo>
                    <a:pt x="1748972" y="0"/>
                  </a:lnTo>
                  <a:lnTo>
                    <a:pt x="1748972" y="1462542"/>
                  </a:lnTo>
                  <a:lnTo>
                    <a:pt x="0" y="1462542"/>
                  </a:lnTo>
                  <a:lnTo>
                    <a:pt x="0" y="0"/>
                  </a:lnTo>
                  <a:close/>
                </a:path>
              </a:pathLst>
            </a:custGeom>
            <a:blipFill>
              <a:blip r:embed="rId19"/>
              <a:stretch>
                <a:fillRect/>
              </a:stretch>
            </a:blipFill>
          </p:spPr>
          <p:txBody>
            <a:bodyPr/>
            <a:lstStyle/>
            <a:p>
              <a:endParaRPr lang="en-US"/>
            </a:p>
          </p:txBody>
        </p:sp>
        <p:sp>
          <p:nvSpPr>
            <p:cNvPr id="48" name="Freeform 48"/>
            <p:cNvSpPr/>
            <p:nvPr/>
          </p:nvSpPr>
          <p:spPr>
            <a:xfrm rot="-1852674">
              <a:off x="4483807" y="5312847"/>
              <a:ext cx="998417" cy="972209"/>
            </a:xfrm>
            <a:custGeom>
              <a:avLst/>
              <a:gdLst/>
              <a:ahLst/>
              <a:cxnLst/>
              <a:rect l="l" t="t" r="r" b="b"/>
              <a:pathLst>
                <a:path w="998417" h="972209">
                  <a:moveTo>
                    <a:pt x="0" y="0"/>
                  </a:moveTo>
                  <a:lnTo>
                    <a:pt x="998417" y="0"/>
                  </a:lnTo>
                  <a:lnTo>
                    <a:pt x="998417" y="972209"/>
                  </a:lnTo>
                  <a:lnTo>
                    <a:pt x="0" y="972209"/>
                  </a:lnTo>
                  <a:lnTo>
                    <a:pt x="0" y="0"/>
                  </a:lnTo>
                  <a:close/>
                </a:path>
              </a:pathLst>
            </a:custGeom>
            <a:blipFill>
              <a:blip r:embed="rId24"/>
              <a:stretch>
                <a:fillRect/>
              </a:stretch>
            </a:blipFill>
          </p:spPr>
          <p:txBody>
            <a:bodyPr/>
            <a:lstStyle/>
            <a:p>
              <a:endParaRPr lang="en-US"/>
            </a:p>
          </p:txBody>
        </p:sp>
      </p:grpSp>
      <p:sp>
        <p:nvSpPr>
          <p:cNvPr id="49" name="TextBox 49"/>
          <p:cNvSpPr txBox="1">
            <a:spLocks noGrp="1"/>
          </p:cNvSpPr>
          <p:nvPr>
            <p:ph type="title" idx="4294967295"/>
          </p:nvPr>
        </p:nvSpPr>
        <p:spPr>
          <a:xfrm>
            <a:off x="3510117" y="3781387"/>
            <a:ext cx="10750107" cy="12251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9099" b="0" i="0" u="none" strike="noStrike" kern="1200" cap="none" spc="0" normalizeH="0" baseline="0" noProof="0" dirty="0">
                <a:ln>
                  <a:noFill/>
                </a:ln>
                <a:solidFill>
                  <a:srgbClr val="AD795B"/>
                </a:solidFill>
                <a:effectLst/>
                <a:uLnTx/>
                <a:uFillTx/>
                <a:latin typeface="Fredoka"/>
                <a:ea typeface="Fredoka"/>
                <a:cs typeface="Fredoka"/>
                <a:sym typeface="Fredoka"/>
              </a:rPr>
              <a:t>Lus Nug?</a:t>
            </a:r>
          </a:p>
        </p:txBody>
      </p:sp>
      <p:sp>
        <p:nvSpPr>
          <p:cNvPr id="50" name="TextBox 50"/>
          <p:cNvSpPr txBox="1"/>
          <p:nvPr/>
        </p:nvSpPr>
        <p:spPr>
          <a:xfrm>
            <a:off x="3768946" y="5583949"/>
            <a:ext cx="10750107" cy="1400301"/>
          </a:xfrm>
          <a:prstGeom prst="rect">
            <a:avLst/>
          </a:prstGeom>
        </p:spPr>
        <p:txBody>
          <a:bodyPr lIns="0" tIns="0" rIns="0" bIns="0" rtlCol="0" anchor="t">
            <a:spAutoFit/>
          </a:bodyPr>
          <a:lstStyle/>
          <a:p>
            <a:pPr algn="ctr">
              <a:lnSpc>
                <a:spcPts val="5458"/>
              </a:lnSpc>
            </a:pPr>
            <a:r>
              <a:rPr lang="en-US" sz="5299" u="sng">
                <a:solidFill>
                  <a:srgbClr val="0097B2"/>
                </a:solidFill>
                <a:latin typeface="Fredoka"/>
                <a:ea typeface="Fredoka"/>
                <a:cs typeface="Fredoka"/>
                <a:sym typeface="Fredoka"/>
              </a:rPr>
              <a:t>Olivia.Palmer@Mass.gov </a:t>
            </a:r>
          </a:p>
          <a:p>
            <a:pPr algn="ctr">
              <a:lnSpc>
                <a:spcPts val="5458"/>
              </a:lnSpc>
            </a:pPr>
            <a:r>
              <a:rPr lang="en-US" sz="5299" u="sng">
                <a:solidFill>
                  <a:srgbClr val="0097B2"/>
                </a:solidFill>
                <a:latin typeface="Fredoka"/>
                <a:ea typeface="Fredoka"/>
                <a:cs typeface="Fredoka"/>
                <a:sym typeface="Fredoka"/>
              </a:rPr>
              <a:t>857-278-4908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2968" y="9258300"/>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6" name="Freeform 6"/>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6"/>
              <a:stretch>
                <a:fillRect/>
              </a:stretch>
            </a:blipFill>
          </p:spPr>
          <p:txBody>
            <a:bodyPr/>
            <a:lstStyle/>
            <a:p>
              <a:endParaRPr lang="en-US"/>
            </a:p>
          </p:txBody>
        </p:sp>
        <p:sp>
          <p:nvSpPr>
            <p:cNvPr id="9" name="Freeform 9"/>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7"/>
              <a:stretch>
                <a:fillRect/>
              </a:stretch>
            </a:blipFill>
          </p:spPr>
          <p:txBody>
            <a:bodyPr/>
            <a:lstStyle/>
            <a:p>
              <a:endParaRPr lang="en-US"/>
            </a:p>
          </p:txBody>
        </p:sp>
        <p:sp>
          <p:nvSpPr>
            <p:cNvPr id="10" name="Freeform 10"/>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8"/>
              <a:stretch>
                <a:fillRect/>
              </a:stretch>
            </a:blipFill>
          </p:spPr>
          <p:txBody>
            <a:bodyPr/>
            <a:lstStyle/>
            <a:p>
              <a:endParaRPr lang="en-US"/>
            </a:p>
          </p:txBody>
        </p:sp>
        <p:sp>
          <p:nvSpPr>
            <p:cNvPr id="11" name="Freeform 11"/>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9"/>
              <a:stretch>
                <a:fillRect/>
              </a:stretch>
            </a:blipFill>
          </p:spPr>
          <p:txBody>
            <a:bodyPr/>
            <a:lstStyle/>
            <a:p>
              <a:endParaRPr lang="en-US"/>
            </a:p>
          </p:txBody>
        </p:sp>
        <p:sp>
          <p:nvSpPr>
            <p:cNvPr id="12" name="Freeform 12"/>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0"/>
              <a:stretch>
                <a:fillRect/>
              </a:stretch>
            </a:blipFill>
          </p:spPr>
          <p:txBody>
            <a:bodyPr/>
            <a:lstStyle/>
            <a:p>
              <a:endParaRPr lang="en-US"/>
            </a:p>
          </p:txBody>
        </p:sp>
        <p:sp>
          <p:nvSpPr>
            <p:cNvPr id="13" name="Freeform 13"/>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1"/>
              <a:stretch>
                <a:fillRect/>
              </a:stretch>
            </a:blipFill>
          </p:spPr>
          <p:txBody>
            <a:bodyPr/>
            <a:lstStyle/>
            <a:p>
              <a:endParaRPr lang="en-US"/>
            </a:p>
          </p:txBody>
        </p:sp>
      </p:grpSp>
      <p:grpSp>
        <p:nvGrpSpPr>
          <p:cNvPr id="14" name="Group 14">
            <a:extLst>
              <a:ext uri="{C183D7F6-B498-43B3-948B-1728B52AA6E4}">
                <adec:decorative xmlns:adec="http://schemas.microsoft.com/office/drawing/2017/decorative" val="1"/>
              </a:ext>
            </a:extLst>
          </p:cNvPr>
          <p:cNvGrpSpPr/>
          <p:nvPr/>
        </p:nvGrpSpPr>
        <p:grpSpPr>
          <a:xfrm>
            <a:off x="13801709" y="-561505"/>
            <a:ext cx="7630664" cy="6339697"/>
            <a:chOff x="0" y="0"/>
            <a:chExt cx="10174218" cy="8452929"/>
          </a:xfrm>
        </p:grpSpPr>
        <p:sp>
          <p:nvSpPr>
            <p:cNvPr id="15" name="Freeform 15"/>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12"/>
              <a:stretch>
                <a:fillRect/>
              </a:stretch>
            </a:blipFill>
          </p:spPr>
          <p:txBody>
            <a:bodyPr/>
            <a:lstStyle/>
            <a:p>
              <a:endParaRPr lang="en-US"/>
            </a:p>
          </p:txBody>
        </p:sp>
        <p:sp>
          <p:nvSpPr>
            <p:cNvPr id="18" name="Freeform 18"/>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13"/>
              <a:stretch>
                <a:fillRect/>
              </a:stretch>
            </a:blipFill>
          </p:spPr>
          <p:txBody>
            <a:bodyPr/>
            <a:lstStyle/>
            <a:p>
              <a:endParaRPr lang="en-US"/>
            </a:p>
          </p:txBody>
        </p:sp>
        <p:sp>
          <p:nvSpPr>
            <p:cNvPr id="19" name="Freeform 19"/>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14"/>
              <a:stretch>
                <a:fillRect/>
              </a:stretch>
            </a:blipFill>
          </p:spPr>
          <p:txBody>
            <a:bodyPr/>
            <a:lstStyle/>
            <a:p>
              <a:endParaRPr lang="en-US"/>
            </a:p>
          </p:txBody>
        </p:sp>
        <p:sp>
          <p:nvSpPr>
            <p:cNvPr id="20" name="Freeform 20"/>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14"/>
              <a:stretch>
                <a:fillRect/>
              </a:stretch>
            </a:blipFill>
          </p:spPr>
          <p:txBody>
            <a:bodyPr/>
            <a:lstStyle/>
            <a:p>
              <a:endParaRPr lang="en-US"/>
            </a:p>
          </p:txBody>
        </p:sp>
        <p:sp>
          <p:nvSpPr>
            <p:cNvPr id="21" name="Freeform 21"/>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15"/>
              <a:stretch>
                <a:fillRect/>
              </a:stretch>
            </a:blipFill>
          </p:spPr>
          <p:txBody>
            <a:bodyPr/>
            <a:lstStyle/>
            <a:p>
              <a:endParaRPr lang="en-US"/>
            </a:p>
          </p:txBody>
        </p:sp>
        <p:sp>
          <p:nvSpPr>
            <p:cNvPr id="22" name="Freeform 22"/>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6"/>
              <a:stretch>
                <a:fillRect/>
              </a:stretch>
            </a:blipFill>
          </p:spPr>
          <p:txBody>
            <a:bodyPr/>
            <a:lstStyle/>
            <a:p>
              <a:endParaRPr lang="en-US"/>
            </a:p>
          </p:txBody>
        </p:sp>
        <p:sp>
          <p:nvSpPr>
            <p:cNvPr id="23" name="Freeform 23"/>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7"/>
              <a:stretch>
                <a:fillRect/>
              </a:stretch>
            </a:blipFill>
          </p:spPr>
          <p:txBody>
            <a:bodyPr/>
            <a:lstStyle/>
            <a:p>
              <a:endParaRPr lang="en-US"/>
            </a:p>
          </p:txBody>
        </p:sp>
        <p:sp>
          <p:nvSpPr>
            <p:cNvPr id="24" name="Freeform 24"/>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8"/>
              <a:stretch>
                <a:fillRect/>
              </a:stretch>
            </a:blipFill>
          </p:spPr>
          <p:txBody>
            <a:bodyPr/>
            <a:lstStyle/>
            <a:p>
              <a:endParaRPr lang="en-US"/>
            </a:p>
          </p:txBody>
        </p:sp>
        <p:sp>
          <p:nvSpPr>
            <p:cNvPr id="25" name="Freeform 25"/>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6" name="Freeform 26"/>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7" name="Freeform 27"/>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grpSp>
      <p:sp>
        <p:nvSpPr>
          <p:cNvPr id="28" name="Freeform 28">
            <a:extLst>
              <a:ext uri="{C183D7F6-B498-43B3-948B-1728B52AA6E4}">
                <adec:decorative xmlns:adec="http://schemas.microsoft.com/office/drawing/2017/decorative" val="1"/>
              </a:ext>
            </a:extLst>
          </p:cNvPr>
          <p:cNvSpPr/>
          <p:nvPr/>
        </p:nvSpPr>
        <p:spPr>
          <a:xfrm>
            <a:off x="12830315" y="4542568"/>
            <a:ext cx="5812409" cy="5590481"/>
          </a:xfrm>
          <a:custGeom>
            <a:avLst/>
            <a:gdLst/>
            <a:ahLst/>
            <a:cxnLst/>
            <a:rect l="l" t="t" r="r" b="b"/>
            <a:pathLst>
              <a:path w="5812409" h="5590481">
                <a:moveTo>
                  <a:pt x="0" y="0"/>
                </a:moveTo>
                <a:lnTo>
                  <a:pt x="5812409" y="0"/>
                </a:lnTo>
                <a:lnTo>
                  <a:pt x="5812409" y="5590480"/>
                </a:lnTo>
                <a:lnTo>
                  <a:pt x="0" y="5590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9" name="TextBox 29"/>
          <p:cNvSpPr txBox="1">
            <a:spLocks noGrp="1"/>
          </p:cNvSpPr>
          <p:nvPr>
            <p:ph type="title" idx="4294967295"/>
          </p:nvPr>
        </p:nvSpPr>
        <p:spPr>
          <a:xfrm>
            <a:off x="1028700" y="991635"/>
            <a:ext cx="14276474"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Kuv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Yuav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Tiv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Tauj</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Rau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Leej</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Twg</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Kom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Txais</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Tau Kev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Pab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Txhais</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Lus?</a:t>
            </a:r>
          </a:p>
        </p:txBody>
      </p:sp>
      <p:sp>
        <p:nvSpPr>
          <p:cNvPr id="30" name="TextBox 30"/>
          <p:cNvSpPr txBox="1"/>
          <p:nvPr/>
        </p:nvSpPr>
        <p:spPr>
          <a:xfrm>
            <a:off x="1687843" y="2741693"/>
            <a:ext cx="11612899" cy="1147953"/>
          </a:xfrm>
          <a:prstGeom prst="rect">
            <a:avLst/>
          </a:prstGeom>
        </p:spPr>
        <p:txBody>
          <a:bodyPr lIns="0" tIns="0" rIns="0" bIns="0" rtlCol="0" anchor="t">
            <a:spAutoFit/>
          </a:bodyPr>
          <a:lstStyle/>
          <a:p>
            <a:pPr algn="l">
              <a:lnSpc>
                <a:spcPts val="4325"/>
              </a:lnSpc>
            </a:pPr>
            <a:r>
              <a:rPr lang="en-US" sz="4199" b="1">
                <a:solidFill>
                  <a:srgbClr val="712917"/>
                </a:solidFill>
                <a:latin typeface="Poppins Bold"/>
                <a:ea typeface="Poppins Bold"/>
                <a:cs typeface="Poppins Bold"/>
                <a:sym typeface="Poppins Bold"/>
              </a:rPr>
              <a:t>MDAR muaj ib tus Neeg Saib Xyuas Kev Nkag Siab Lus (LAC)...</a:t>
            </a:r>
          </a:p>
        </p:txBody>
      </p:sp>
      <p:sp>
        <p:nvSpPr>
          <p:cNvPr id="31" name="TextBox 31"/>
          <p:cNvSpPr txBox="1"/>
          <p:nvPr/>
        </p:nvSpPr>
        <p:spPr>
          <a:xfrm>
            <a:off x="1687843" y="4050102"/>
            <a:ext cx="14376176" cy="1147953"/>
          </a:xfrm>
          <a:prstGeom prst="rect">
            <a:avLst/>
          </a:prstGeom>
        </p:spPr>
        <p:txBody>
          <a:bodyPr lIns="0" tIns="0" rIns="0" bIns="0" rtlCol="0" anchor="t">
            <a:spAutoFit/>
          </a:bodyPr>
          <a:lstStyle/>
          <a:p>
            <a:pPr algn="l">
              <a:lnSpc>
                <a:spcPts val="4326"/>
              </a:lnSpc>
            </a:pPr>
            <a:r>
              <a:rPr lang="en-US" sz="4200">
                <a:solidFill>
                  <a:srgbClr val="712917"/>
                </a:solidFill>
                <a:latin typeface="Poppins"/>
                <a:ea typeface="Poppins"/>
                <a:cs typeface="Poppins"/>
                <a:sym typeface="Poppins"/>
              </a:rPr>
              <a:t>Tus Saib Xyuas Kev Vaj Huam Sib Luag Rau Daim Av Hauv Chaw Hauj Lwm:</a:t>
            </a:r>
            <a:r>
              <a:rPr lang="en-US" sz="4200" u="sng">
                <a:solidFill>
                  <a:srgbClr val="0097B2"/>
                </a:solidFill>
                <a:latin typeface="Poppins"/>
                <a:ea typeface="Poppins"/>
                <a:cs typeface="Poppins"/>
                <a:sym typeface="Poppins"/>
              </a:rPr>
              <a:t> Olivia.Palmer@Mass.gov </a:t>
            </a:r>
          </a:p>
        </p:txBody>
      </p:sp>
      <p:sp>
        <p:nvSpPr>
          <p:cNvPr id="32" name="TextBox 32"/>
          <p:cNvSpPr txBox="1"/>
          <p:nvPr/>
        </p:nvSpPr>
        <p:spPr>
          <a:xfrm>
            <a:off x="2682752" y="5358512"/>
            <a:ext cx="13053767" cy="1690878"/>
          </a:xfrm>
          <a:prstGeom prst="rect">
            <a:avLst/>
          </a:prstGeom>
        </p:spPr>
        <p:txBody>
          <a:bodyPr lIns="0" tIns="0" rIns="0" bIns="0" rtlCol="0" anchor="t">
            <a:spAutoFit/>
          </a:bodyPr>
          <a:lstStyle/>
          <a:p>
            <a:pPr algn="l">
              <a:lnSpc>
                <a:spcPts val="4325"/>
              </a:lnSpc>
            </a:pPr>
            <a:r>
              <a:rPr lang="en-US" sz="4199">
                <a:solidFill>
                  <a:srgbClr val="712917"/>
                </a:solidFill>
                <a:latin typeface="Poppins"/>
                <a:ea typeface="Poppins"/>
                <a:cs typeface="Poppins"/>
                <a:sym typeface="Poppins"/>
              </a:rPr>
              <a:t>...Koj tiv tauj rau MDAR Pab Pawg Saib Xyuas Kev Vaj Huam Sib Luag Rau Daim Av los tau thiab:</a:t>
            </a:r>
          </a:p>
          <a:p>
            <a:pPr algn="l">
              <a:lnSpc>
                <a:spcPts val="4325"/>
              </a:lnSpc>
            </a:pPr>
            <a:endParaRPr lang="en-US" sz="4199">
              <a:solidFill>
                <a:srgbClr val="712917"/>
              </a:solidFill>
              <a:latin typeface="Poppins"/>
              <a:ea typeface="Poppins"/>
              <a:cs typeface="Poppins"/>
              <a:sym typeface="Poppins"/>
            </a:endParaRPr>
          </a:p>
        </p:txBody>
      </p:sp>
      <p:sp>
        <p:nvSpPr>
          <p:cNvPr id="34" name="TextBox 34"/>
          <p:cNvSpPr txBox="1"/>
          <p:nvPr/>
        </p:nvSpPr>
        <p:spPr>
          <a:xfrm>
            <a:off x="1687843" y="6668489"/>
            <a:ext cx="13617330" cy="1147953"/>
          </a:xfrm>
          <a:prstGeom prst="rect">
            <a:avLst/>
          </a:prstGeom>
        </p:spPr>
        <p:txBody>
          <a:bodyPr lIns="0" tIns="0" rIns="0" bIns="0" rtlCol="0" anchor="t">
            <a:spAutoFit/>
          </a:bodyPr>
          <a:lstStyle/>
          <a:p>
            <a:pPr algn="l">
              <a:lnSpc>
                <a:spcPts val="4326"/>
              </a:lnSpc>
            </a:pPr>
            <a:r>
              <a:rPr lang="en-US" sz="4200">
                <a:solidFill>
                  <a:srgbClr val="712917"/>
                </a:solidFill>
                <a:latin typeface="Poppins"/>
                <a:ea typeface="Poppins"/>
                <a:cs typeface="Poppins"/>
                <a:sym typeface="Poppins"/>
              </a:rPr>
              <a:t>Tus Tswj Xyuas Kev Vaj Huam Sib Luag Rau Zaub Mov + Huab Cua:</a:t>
            </a:r>
            <a:r>
              <a:rPr lang="en-US" sz="4200" u="sng">
                <a:solidFill>
                  <a:srgbClr val="0097B2"/>
                </a:solidFill>
                <a:latin typeface="Poppins"/>
                <a:ea typeface="Poppins"/>
                <a:cs typeface="Poppins"/>
                <a:sym typeface="Poppins"/>
              </a:rPr>
              <a:t> Rebecca.Davidson@Mass.gov </a:t>
            </a:r>
          </a:p>
        </p:txBody>
      </p:sp>
      <p:sp>
        <p:nvSpPr>
          <p:cNvPr id="33" name="TextBox 33"/>
          <p:cNvSpPr txBox="1"/>
          <p:nvPr/>
        </p:nvSpPr>
        <p:spPr>
          <a:xfrm>
            <a:off x="3329763" y="7845017"/>
            <a:ext cx="11092337" cy="1147953"/>
          </a:xfrm>
          <a:prstGeom prst="rect">
            <a:avLst/>
          </a:prstGeom>
        </p:spPr>
        <p:txBody>
          <a:bodyPr lIns="0" tIns="0" rIns="0" bIns="0" rtlCol="0" anchor="t">
            <a:spAutoFit/>
          </a:bodyPr>
          <a:lstStyle/>
          <a:p>
            <a:pPr algn="l">
              <a:lnSpc>
                <a:spcPts val="4326"/>
              </a:lnSpc>
            </a:pPr>
            <a:r>
              <a:rPr lang="en-US" sz="4200">
                <a:solidFill>
                  <a:srgbClr val="712917"/>
                </a:solidFill>
                <a:latin typeface="Poppins"/>
                <a:ea typeface="Poppins"/>
                <a:cs typeface="Poppins"/>
                <a:sym typeface="Poppins"/>
              </a:rPr>
              <a:t>Tus Saib Xyuas Kev Vaj Huam Sib Luag Rau Pej Xeem: </a:t>
            </a:r>
            <a:r>
              <a:rPr lang="en-US" sz="4200" u="sng">
                <a:solidFill>
                  <a:srgbClr val="0097B2"/>
                </a:solidFill>
                <a:latin typeface="Poppins"/>
                <a:ea typeface="Poppins"/>
                <a:cs typeface="Poppins"/>
                <a:sym typeface="Poppins"/>
              </a:rPr>
              <a:t> Dimple.J.Rana@Mass.gov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29630" y="-1882410"/>
            <a:ext cx="6893866" cy="8529630"/>
            <a:chOff x="0" y="0"/>
            <a:chExt cx="9191822" cy="11372839"/>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120880">
              <a:off x="3211258" y="2941616"/>
              <a:ext cx="2278261" cy="4077424"/>
            </a:xfrm>
            <a:custGeom>
              <a:avLst/>
              <a:gdLst/>
              <a:ahLst/>
              <a:cxnLst/>
              <a:rect l="l" t="t" r="r" b="b"/>
              <a:pathLst>
                <a:path w="2278261" h="4077424">
                  <a:moveTo>
                    <a:pt x="0" y="0"/>
                  </a:moveTo>
                  <a:lnTo>
                    <a:pt x="2278260" y="0"/>
                  </a:lnTo>
                  <a:lnTo>
                    <a:pt x="2278260" y="4077424"/>
                  </a:lnTo>
                  <a:lnTo>
                    <a:pt x="0" y="4077424"/>
                  </a:lnTo>
                  <a:lnTo>
                    <a:pt x="0" y="0"/>
                  </a:lnTo>
                  <a:close/>
                </a:path>
              </a:pathLst>
            </a:custGeom>
            <a:blipFill>
              <a:blip r:embed="rId6"/>
              <a:stretch>
                <a:fillRect/>
              </a:stretch>
            </a:blipFill>
          </p:spPr>
          <p:txBody>
            <a:bodyPr/>
            <a:lstStyle/>
            <a:p>
              <a:endParaRPr lang="en-US"/>
            </a:p>
          </p:txBody>
        </p:sp>
        <p:sp>
          <p:nvSpPr>
            <p:cNvPr id="6" name="Freeform 6"/>
            <p:cNvSpPr/>
            <p:nvPr/>
          </p:nvSpPr>
          <p:spPr>
            <a:xfrm rot="-1198042">
              <a:off x="3496206" y="9430825"/>
              <a:ext cx="1756258" cy="1693033"/>
            </a:xfrm>
            <a:custGeom>
              <a:avLst/>
              <a:gdLst/>
              <a:ahLst/>
              <a:cxnLst/>
              <a:rect l="l" t="t" r="r" b="b"/>
              <a:pathLst>
                <a:path w="1756258" h="1693033">
                  <a:moveTo>
                    <a:pt x="0" y="0"/>
                  </a:moveTo>
                  <a:lnTo>
                    <a:pt x="1756258" y="0"/>
                  </a:lnTo>
                  <a:lnTo>
                    <a:pt x="1756258" y="1693033"/>
                  </a:lnTo>
                  <a:lnTo>
                    <a:pt x="0" y="1693033"/>
                  </a:lnTo>
                  <a:lnTo>
                    <a:pt x="0" y="0"/>
                  </a:lnTo>
                  <a:close/>
                </a:path>
              </a:pathLst>
            </a:custGeom>
            <a:blipFill>
              <a:blip r:embed="rId7"/>
              <a:stretch>
                <a:fillRect/>
              </a:stretch>
            </a:blipFill>
          </p:spPr>
          <p:txBody>
            <a:bodyPr/>
            <a:lstStyle/>
            <a:p>
              <a:endParaRPr lang="en-US"/>
            </a:p>
          </p:txBody>
        </p:sp>
        <p:sp>
          <p:nvSpPr>
            <p:cNvPr id="7" name="Freeform 7"/>
            <p:cNvSpPr/>
            <p:nvPr/>
          </p:nvSpPr>
          <p:spPr>
            <a:xfrm rot="776734">
              <a:off x="3433397" y="6143142"/>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8"/>
              <a:stretch>
                <a:fillRect/>
              </a:stretch>
            </a:blipFill>
          </p:spPr>
          <p:txBody>
            <a:bodyPr/>
            <a:lstStyle/>
            <a:p>
              <a:endParaRPr lang="en-US"/>
            </a:p>
          </p:txBody>
        </p:sp>
        <p:sp>
          <p:nvSpPr>
            <p:cNvPr id="8" name="Freeform 8"/>
            <p:cNvSpPr/>
            <p:nvPr/>
          </p:nvSpPr>
          <p:spPr>
            <a:xfrm rot="1829684">
              <a:off x="4168611" y="7643407"/>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9" name="Freeform 9"/>
            <p:cNvSpPr/>
            <p:nvPr/>
          </p:nvSpPr>
          <p:spPr>
            <a:xfrm rot="-631234" flipH="1">
              <a:off x="6000647" y="2740092"/>
              <a:ext cx="916711" cy="1652724"/>
            </a:xfrm>
            <a:custGeom>
              <a:avLst/>
              <a:gdLst/>
              <a:ahLst/>
              <a:cxnLst/>
              <a:rect l="l" t="t" r="r" b="b"/>
              <a:pathLst>
                <a:path w="916711" h="1652724">
                  <a:moveTo>
                    <a:pt x="916711" y="0"/>
                  </a:moveTo>
                  <a:lnTo>
                    <a:pt x="0" y="0"/>
                  </a:lnTo>
                  <a:lnTo>
                    <a:pt x="0" y="1652725"/>
                  </a:lnTo>
                  <a:lnTo>
                    <a:pt x="916711" y="1652725"/>
                  </a:lnTo>
                  <a:lnTo>
                    <a:pt x="916711" y="0"/>
                  </a:lnTo>
                  <a:close/>
                </a:path>
              </a:pathLst>
            </a:custGeom>
            <a:blipFill>
              <a:blip r:embed="rId8"/>
              <a:stretch>
                <a:fillRect/>
              </a:stretch>
            </a:blipFill>
          </p:spPr>
          <p:txBody>
            <a:bodyPr/>
            <a:lstStyle/>
            <a:p>
              <a:endParaRPr lang="en-US"/>
            </a:p>
          </p:txBody>
        </p:sp>
        <p:sp>
          <p:nvSpPr>
            <p:cNvPr id="10" name="Freeform 10"/>
            <p:cNvSpPr/>
            <p:nvPr/>
          </p:nvSpPr>
          <p:spPr>
            <a:xfrm rot="1206164">
              <a:off x="7190739" y="260033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11" name="Freeform 11"/>
            <p:cNvSpPr/>
            <p:nvPr/>
          </p:nvSpPr>
          <p:spPr>
            <a:xfrm rot="-1202195">
              <a:off x="3567583" y="8292150"/>
              <a:ext cx="825799" cy="904013"/>
            </a:xfrm>
            <a:custGeom>
              <a:avLst/>
              <a:gdLst/>
              <a:ahLst/>
              <a:cxnLst/>
              <a:rect l="l" t="t" r="r" b="b"/>
              <a:pathLst>
                <a:path w="825799" h="904013">
                  <a:moveTo>
                    <a:pt x="0" y="0"/>
                  </a:moveTo>
                  <a:lnTo>
                    <a:pt x="825799" y="0"/>
                  </a:lnTo>
                  <a:lnTo>
                    <a:pt x="825799" y="904012"/>
                  </a:lnTo>
                  <a:lnTo>
                    <a:pt x="0" y="904012"/>
                  </a:lnTo>
                  <a:lnTo>
                    <a:pt x="0" y="0"/>
                  </a:lnTo>
                  <a:close/>
                </a:path>
              </a:pathLst>
            </a:custGeom>
            <a:blipFill>
              <a:blip r:embed="rId10"/>
              <a:stretch>
                <a:fillRect/>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465936" y="8982589"/>
            <a:ext cx="18753936" cy="2151983"/>
            <a:chOff x="0" y="0"/>
            <a:chExt cx="4939308" cy="566777"/>
          </a:xfrm>
        </p:grpSpPr>
        <p:sp>
          <p:nvSpPr>
            <p:cNvPr id="13" name="Freeform 1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4" name="TextBox 1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13748872" y="3705501"/>
            <a:ext cx="7020857" cy="8374499"/>
            <a:chOff x="0" y="0"/>
            <a:chExt cx="9361142" cy="11165999"/>
          </a:xfrm>
        </p:grpSpPr>
        <p:sp>
          <p:nvSpPr>
            <p:cNvPr id="16" name="Freeform 16"/>
            <p:cNvSpPr/>
            <p:nvPr/>
          </p:nvSpPr>
          <p:spPr>
            <a:xfrm rot="-4223576">
              <a:off x="616137" y="3716719"/>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4126251" flipV="1">
              <a:off x="3596658" y="1499715"/>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714332">
              <a:off x="3434706" y="3015474"/>
              <a:ext cx="2532080" cy="2538426"/>
            </a:xfrm>
            <a:custGeom>
              <a:avLst/>
              <a:gdLst/>
              <a:ahLst/>
              <a:cxnLst/>
              <a:rect l="l" t="t" r="r" b="b"/>
              <a:pathLst>
                <a:path w="2532080" h="2538426">
                  <a:moveTo>
                    <a:pt x="0" y="0"/>
                  </a:moveTo>
                  <a:lnTo>
                    <a:pt x="2532080" y="0"/>
                  </a:lnTo>
                  <a:lnTo>
                    <a:pt x="2532080" y="2538426"/>
                  </a:lnTo>
                  <a:lnTo>
                    <a:pt x="0" y="2538426"/>
                  </a:lnTo>
                  <a:lnTo>
                    <a:pt x="0" y="0"/>
                  </a:lnTo>
                  <a:close/>
                </a:path>
              </a:pathLst>
            </a:custGeom>
            <a:blipFill>
              <a:blip r:embed="rId11"/>
              <a:stretch>
                <a:fillRect/>
              </a:stretch>
            </a:blipFill>
          </p:spPr>
          <p:txBody>
            <a:bodyPr/>
            <a:lstStyle/>
            <a:p>
              <a:endParaRPr lang="en-US"/>
            </a:p>
          </p:txBody>
        </p:sp>
        <p:sp>
          <p:nvSpPr>
            <p:cNvPr id="19" name="Freeform 19"/>
            <p:cNvSpPr/>
            <p:nvPr/>
          </p:nvSpPr>
          <p:spPr>
            <a:xfrm rot="-632392">
              <a:off x="3300979" y="5701099"/>
              <a:ext cx="1738846" cy="1454110"/>
            </a:xfrm>
            <a:custGeom>
              <a:avLst/>
              <a:gdLst/>
              <a:ahLst/>
              <a:cxnLst/>
              <a:rect l="l" t="t" r="r" b="b"/>
              <a:pathLst>
                <a:path w="1738846" h="1454110">
                  <a:moveTo>
                    <a:pt x="0" y="0"/>
                  </a:moveTo>
                  <a:lnTo>
                    <a:pt x="1738847" y="0"/>
                  </a:lnTo>
                  <a:lnTo>
                    <a:pt x="1738847" y="1454110"/>
                  </a:lnTo>
                  <a:lnTo>
                    <a:pt x="0" y="1454110"/>
                  </a:lnTo>
                  <a:lnTo>
                    <a:pt x="0" y="0"/>
                  </a:lnTo>
                  <a:close/>
                </a:path>
              </a:pathLst>
            </a:custGeom>
            <a:blipFill>
              <a:blip r:embed="rId12"/>
              <a:stretch>
                <a:fillRect/>
              </a:stretch>
            </a:blipFill>
          </p:spPr>
          <p:txBody>
            <a:bodyPr/>
            <a:lstStyle/>
            <a:p>
              <a:endParaRPr lang="en-US"/>
            </a:p>
          </p:txBody>
        </p:sp>
        <p:sp>
          <p:nvSpPr>
            <p:cNvPr id="20" name="Freeform 20"/>
            <p:cNvSpPr/>
            <p:nvPr/>
          </p:nvSpPr>
          <p:spPr>
            <a:xfrm rot="-992200">
              <a:off x="1555969" y="6793994"/>
              <a:ext cx="1829917" cy="1633201"/>
            </a:xfrm>
            <a:custGeom>
              <a:avLst/>
              <a:gdLst/>
              <a:ahLst/>
              <a:cxnLst/>
              <a:rect l="l" t="t" r="r" b="b"/>
              <a:pathLst>
                <a:path w="1829917" h="1633201">
                  <a:moveTo>
                    <a:pt x="0" y="0"/>
                  </a:moveTo>
                  <a:lnTo>
                    <a:pt x="1829917" y="0"/>
                  </a:lnTo>
                  <a:lnTo>
                    <a:pt x="1829917" y="1633201"/>
                  </a:lnTo>
                  <a:lnTo>
                    <a:pt x="0" y="1633201"/>
                  </a:lnTo>
                  <a:lnTo>
                    <a:pt x="0" y="0"/>
                  </a:lnTo>
                  <a:close/>
                </a:path>
              </a:pathLst>
            </a:custGeom>
            <a:blipFill>
              <a:blip r:embed="rId13"/>
              <a:stretch>
                <a:fillRect/>
              </a:stretch>
            </a:blipFill>
          </p:spPr>
          <p:txBody>
            <a:bodyPr/>
            <a:lstStyle/>
            <a:p>
              <a:endParaRPr lang="en-US"/>
            </a:p>
          </p:txBody>
        </p:sp>
        <p:sp>
          <p:nvSpPr>
            <p:cNvPr id="21" name="Freeform 21"/>
            <p:cNvSpPr/>
            <p:nvPr/>
          </p:nvSpPr>
          <p:spPr>
            <a:xfrm rot="598445">
              <a:off x="3880323" y="1371314"/>
              <a:ext cx="1151537" cy="1558765"/>
            </a:xfrm>
            <a:custGeom>
              <a:avLst/>
              <a:gdLst/>
              <a:ahLst/>
              <a:cxnLst/>
              <a:rect l="l" t="t" r="r" b="b"/>
              <a:pathLst>
                <a:path w="1151537" h="1558765">
                  <a:moveTo>
                    <a:pt x="0" y="0"/>
                  </a:moveTo>
                  <a:lnTo>
                    <a:pt x="1151537" y="0"/>
                  </a:lnTo>
                  <a:lnTo>
                    <a:pt x="1151537" y="1558765"/>
                  </a:lnTo>
                  <a:lnTo>
                    <a:pt x="0" y="1558765"/>
                  </a:lnTo>
                  <a:lnTo>
                    <a:pt x="0" y="0"/>
                  </a:lnTo>
                  <a:close/>
                </a:path>
              </a:pathLst>
            </a:custGeom>
            <a:blipFill>
              <a:blip r:embed="rId14"/>
              <a:stretch>
                <a:fillRect/>
              </a:stretch>
            </a:blipFill>
          </p:spPr>
          <p:txBody>
            <a:bodyPr/>
            <a:lstStyle/>
            <a:p>
              <a:endParaRPr lang="en-US"/>
            </a:p>
          </p:txBody>
        </p:sp>
        <p:sp>
          <p:nvSpPr>
            <p:cNvPr id="22" name="Freeform 22"/>
            <p:cNvSpPr/>
            <p:nvPr/>
          </p:nvSpPr>
          <p:spPr>
            <a:xfrm flipH="1">
              <a:off x="4700746" y="77012"/>
              <a:ext cx="1274258" cy="1388164"/>
            </a:xfrm>
            <a:custGeom>
              <a:avLst/>
              <a:gdLst/>
              <a:ahLst/>
              <a:cxnLst/>
              <a:rect l="l" t="t" r="r" b="b"/>
              <a:pathLst>
                <a:path w="1274258" h="1388164">
                  <a:moveTo>
                    <a:pt x="1274259" y="0"/>
                  </a:moveTo>
                  <a:lnTo>
                    <a:pt x="0" y="0"/>
                  </a:lnTo>
                  <a:lnTo>
                    <a:pt x="0" y="1388164"/>
                  </a:lnTo>
                  <a:lnTo>
                    <a:pt x="1274259" y="1388164"/>
                  </a:lnTo>
                  <a:lnTo>
                    <a:pt x="1274259" y="0"/>
                  </a:lnTo>
                  <a:close/>
                </a:path>
              </a:pathLst>
            </a:custGeom>
            <a:blipFill>
              <a:blip r:embed="rId15"/>
              <a:stretch>
                <a:fillRect/>
              </a:stretch>
            </a:blipFill>
          </p:spPr>
          <p:txBody>
            <a:bodyPr/>
            <a:lstStyle/>
            <a:p>
              <a:endParaRPr lang="en-US"/>
            </a:p>
          </p:txBody>
        </p:sp>
        <p:sp>
          <p:nvSpPr>
            <p:cNvPr id="23" name="Freeform 23"/>
            <p:cNvSpPr/>
            <p:nvPr/>
          </p:nvSpPr>
          <p:spPr>
            <a:xfrm rot="1206164">
              <a:off x="5149206" y="1802877"/>
              <a:ext cx="825799" cy="904013"/>
            </a:xfrm>
            <a:custGeom>
              <a:avLst/>
              <a:gdLst/>
              <a:ahLst/>
              <a:cxnLst/>
              <a:rect l="l" t="t" r="r" b="b"/>
              <a:pathLst>
                <a:path w="825799" h="904013">
                  <a:moveTo>
                    <a:pt x="0" y="0"/>
                  </a:moveTo>
                  <a:lnTo>
                    <a:pt x="825799" y="0"/>
                  </a:lnTo>
                  <a:lnTo>
                    <a:pt x="825799" y="904013"/>
                  </a:lnTo>
                  <a:lnTo>
                    <a:pt x="0" y="904013"/>
                  </a:lnTo>
                  <a:lnTo>
                    <a:pt x="0" y="0"/>
                  </a:lnTo>
                  <a:close/>
                </a:path>
              </a:pathLst>
            </a:custGeom>
            <a:blipFill>
              <a:blip r:embed="rId10"/>
              <a:stretch>
                <a:fillRect/>
              </a:stretch>
            </a:blipFill>
          </p:spPr>
          <p:txBody>
            <a:bodyPr/>
            <a:lstStyle/>
            <a:p>
              <a:endParaRPr lang="en-US"/>
            </a:p>
          </p:txBody>
        </p:sp>
        <p:sp>
          <p:nvSpPr>
            <p:cNvPr id="24" name="Freeform 24"/>
            <p:cNvSpPr/>
            <p:nvPr/>
          </p:nvSpPr>
          <p:spPr>
            <a:xfrm rot="-1322258">
              <a:off x="5051032" y="683727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25" name="Freeform 25"/>
            <p:cNvSpPr/>
            <p:nvPr/>
          </p:nvSpPr>
          <p:spPr>
            <a:xfrm rot="-6823385">
              <a:off x="3694484" y="7270297"/>
              <a:ext cx="1359980" cy="1339127"/>
            </a:xfrm>
            <a:custGeom>
              <a:avLst/>
              <a:gdLst/>
              <a:ahLst/>
              <a:cxnLst/>
              <a:rect l="l" t="t" r="r" b="b"/>
              <a:pathLst>
                <a:path w="1359980" h="1339127">
                  <a:moveTo>
                    <a:pt x="0" y="0"/>
                  </a:moveTo>
                  <a:lnTo>
                    <a:pt x="1359980" y="0"/>
                  </a:lnTo>
                  <a:lnTo>
                    <a:pt x="1359980" y="1339127"/>
                  </a:lnTo>
                  <a:lnTo>
                    <a:pt x="0" y="1339127"/>
                  </a:lnTo>
                  <a:lnTo>
                    <a:pt x="0" y="0"/>
                  </a:lnTo>
                  <a:close/>
                </a:path>
              </a:pathLst>
            </a:custGeom>
            <a:blipFill>
              <a:blip r:embed="rId16"/>
              <a:stretch>
                <a:fillRect/>
              </a:stretch>
            </a:blipFill>
          </p:spPr>
          <p:txBody>
            <a:bodyPr/>
            <a:lstStyle/>
            <a:p>
              <a:endParaRPr lang="en-US"/>
            </a:p>
          </p:txBody>
        </p:sp>
        <p:sp>
          <p:nvSpPr>
            <p:cNvPr id="26" name="Freeform 26"/>
            <p:cNvSpPr/>
            <p:nvPr/>
          </p:nvSpPr>
          <p:spPr>
            <a:xfrm rot="-198241">
              <a:off x="5129457" y="5319105"/>
              <a:ext cx="963101" cy="1303691"/>
            </a:xfrm>
            <a:custGeom>
              <a:avLst/>
              <a:gdLst/>
              <a:ahLst/>
              <a:cxnLst/>
              <a:rect l="l" t="t" r="r" b="b"/>
              <a:pathLst>
                <a:path w="963101" h="1303691">
                  <a:moveTo>
                    <a:pt x="0" y="0"/>
                  </a:moveTo>
                  <a:lnTo>
                    <a:pt x="963102" y="0"/>
                  </a:lnTo>
                  <a:lnTo>
                    <a:pt x="963102" y="1303691"/>
                  </a:lnTo>
                  <a:lnTo>
                    <a:pt x="0" y="1303691"/>
                  </a:lnTo>
                  <a:lnTo>
                    <a:pt x="0" y="0"/>
                  </a:lnTo>
                  <a:close/>
                </a:path>
              </a:pathLst>
            </a:custGeom>
            <a:blipFill>
              <a:blip r:embed="rId14"/>
              <a:stretch>
                <a:fillRect/>
              </a:stretch>
            </a:blipFill>
          </p:spPr>
          <p:txBody>
            <a:bodyPr/>
            <a:lstStyle/>
            <a:p>
              <a:endParaRPr lang="en-US"/>
            </a:p>
          </p:txBody>
        </p:sp>
      </p:grpSp>
      <p:sp>
        <p:nvSpPr>
          <p:cNvPr id="27" name="Freeform 27">
            <a:extLst>
              <a:ext uri="{C183D7F6-B498-43B3-948B-1728B52AA6E4}">
                <adec:decorative xmlns:adec="http://schemas.microsoft.com/office/drawing/2017/decorative" val="1"/>
              </a:ext>
            </a:extLst>
          </p:cNvPr>
          <p:cNvSpPr/>
          <p:nvPr/>
        </p:nvSpPr>
        <p:spPr>
          <a:xfrm>
            <a:off x="11991537" y="3506138"/>
            <a:ext cx="4813067" cy="6552442"/>
          </a:xfrm>
          <a:custGeom>
            <a:avLst/>
            <a:gdLst/>
            <a:ahLst/>
            <a:cxnLst/>
            <a:rect l="l" t="t" r="r" b="b"/>
            <a:pathLst>
              <a:path w="4813067" h="6552442">
                <a:moveTo>
                  <a:pt x="0" y="0"/>
                </a:moveTo>
                <a:lnTo>
                  <a:pt x="4813067" y="0"/>
                </a:lnTo>
                <a:lnTo>
                  <a:pt x="4813067" y="6552442"/>
                </a:lnTo>
                <a:lnTo>
                  <a:pt x="0" y="655244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8"/>
          <p:cNvSpPr txBox="1">
            <a:spLocks noGrp="1"/>
          </p:cNvSpPr>
          <p:nvPr>
            <p:ph type="title" idx="4294967295"/>
          </p:nvPr>
        </p:nvSpPr>
        <p:spPr>
          <a:xfrm>
            <a:off x="4764236" y="648971"/>
            <a:ext cx="12495064"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Tam Sim No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Peb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Nyob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Qhov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Twg</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Lawm</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a:t>
            </a:r>
          </a:p>
        </p:txBody>
      </p:sp>
      <p:sp>
        <p:nvSpPr>
          <p:cNvPr id="29" name="TextBox 29"/>
          <p:cNvSpPr txBox="1"/>
          <p:nvPr/>
        </p:nvSpPr>
        <p:spPr>
          <a:xfrm>
            <a:off x="2135973" y="2517124"/>
            <a:ext cx="11612899" cy="4629151"/>
          </a:xfrm>
          <a:prstGeom prst="rect">
            <a:avLst/>
          </a:prstGeom>
        </p:spPr>
        <p:txBody>
          <a:bodyPr lIns="0" tIns="0" rIns="0" bIns="0" rtlCol="0" anchor="t">
            <a:spAutoFit/>
          </a:bodyPr>
          <a:lstStyle/>
          <a:p>
            <a:pPr marL="906775" lvl="1" indent="-453388" algn="l">
              <a:lnSpc>
                <a:spcPts val="6089"/>
              </a:lnSpc>
              <a:buFont typeface="Arial"/>
              <a:buChar char="•"/>
            </a:pPr>
            <a:r>
              <a:rPr lang="en-US" sz="4199">
                <a:solidFill>
                  <a:srgbClr val="712917"/>
                </a:solidFill>
                <a:latin typeface="Poppins"/>
                <a:ea typeface="Poppins"/>
                <a:cs typeface="Poppins"/>
                <a:sym typeface="Poppins"/>
              </a:rPr>
              <a:t>Kev Cai Txhais Lus/Pes Lus</a:t>
            </a:r>
          </a:p>
          <a:p>
            <a:pPr marL="906775" lvl="1" indent="-453388" algn="l">
              <a:lnSpc>
                <a:spcPts val="6089"/>
              </a:lnSpc>
              <a:buFont typeface="Arial"/>
              <a:buChar char="•"/>
            </a:pPr>
            <a:r>
              <a:rPr lang="en-US" sz="4199">
                <a:solidFill>
                  <a:srgbClr val="712917"/>
                </a:solidFill>
                <a:latin typeface="Poppins"/>
                <a:ea typeface="Poppins"/>
                <a:cs typeface="Poppins"/>
                <a:sym typeface="Poppins"/>
              </a:rPr>
              <a:t>Kev Qhia Cov Neeg Ua Hauj Lwm </a:t>
            </a:r>
          </a:p>
          <a:p>
            <a:pPr marL="906775" lvl="1" indent="-453388" algn="l">
              <a:lnSpc>
                <a:spcPts val="6089"/>
              </a:lnSpc>
              <a:buFont typeface="Arial"/>
              <a:buChar char="•"/>
            </a:pPr>
            <a:r>
              <a:rPr lang="en-US" sz="4199">
                <a:solidFill>
                  <a:srgbClr val="712917"/>
                </a:solidFill>
                <a:latin typeface="Poppins"/>
                <a:ea typeface="Poppins"/>
                <a:cs typeface="Poppins"/>
                <a:sym typeface="Poppins"/>
              </a:rPr>
              <a:t>Ntaub Ntawv Txhais Ua Ntej </a:t>
            </a:r>
          </a:p>
          <a:p>
            <a:pPr marL="906775" lvl="1" indent="-453388" algn="l">
              <a:lnSpc>
                <a:spcPts val="6089"/>
              </a:lnSpc>
              <a:buFont typeface="Arial"/>
              <a:buChar char="•"/>
            </a:pPr>
            <a:r>
              <a:rPr lang="en-US" sz="4199">
                <a:solidFill>
                  <a:srgbClr val="712917"/>
                </a:solidFill>
                <a:latin typeface="Poppins"/>
                <a:ea typeface="Poppins"/>
                <a:cs typeface="Poppins"/>
                <a:sym typeface="Poppins"/>
              </a:rPr>
              <a:t>MDAR Chav Kawm Ua Lus Mev Rau Cov Tswv Tshav Puam</a:t>
            </a:r>
          </a:p>
          <a:p>
            <a:pPr marL="906775" lvl="1" indent="-453388" algn="l">
              <a:lnSpc>
                <a:spcPts val="6089"/>
              </a:lnSpc>
              <a:buFont typeface="Arial"/>
              <a:buChar char="•"/>
            </a:pPr>
            <a:r>
              <a:rPr lang="en-US" sz="4199">
                <a:solidFill>
                  <a:srgbClr val="712917"/>
                </a:solidFill>
                <a:latin typeface="Poppins"/>
                <a:ea typeface="Poppins"/>
                <a:cs typeface="Poppins"/>
                <a:sym typeface="Poppins"/>
              </a:rPr>
              <a:t>Kev Pab Rau Cov Xiam Oob Khab</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34840" y="-2327676"/>
            <a:ext cx="8337808" cy="10459726"/>
            <a:chOff x="0" y="0"/>
            <a:chExt cx="11117077" cy="13946302"/>
          </a:xfrm>
        </p:grpSpPr>
        <p:sp>
          <p:nvSpPr>
            <p:cNvPr id="3" name="Freeform 3"/>
            <p:cNvSpPr/>
            <p:nvPr/>
          </p:nvSpPr>
          <p:spPr>
            <a:xfrm rot="6322007">
              <a:off x="2233314" y="1287518"/>
              <a:ext cx="8358007" cy="7461421"/>
            </a:xfrm>
            <a:custGeom>
              <a:avLst/>
              <a:gdLst/>
              <a:ahLst/>
              <a:cxnLst/>
              <a:rect l="l" t="t" r="r" b="b"/>
              <a:pathLst>
                <a:path w="8358007" h="7461421">
                  <a:moveTo>
                    <a:pt x="0" y="0"/>
                  </a:moveTo>
                  <a:lnTo>
                    <a:pt x="8358008" y="0"/>
                  </a:lnTo>
                  <a:lnTo>
                    <a:pt x="8358008" y="7461421"/>
                  </a:lnTo>
                  <a:lnTo>
                    <a:pt x="0" y="7461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542992">
              <a:off x="1311211" y="5453919"/>
              <a:ext cx="7606077" cy="6886957"/>
            </a:xfrm>
            <a:custGeom>
              <a:avLst/>
              <a:gdLst/>
              <a:ahLst/>
              <a:cxnLst/>
              <a:rect l="l" t="t" r="r" b="b"/>
              <a:pathLst>
                <a:path w="7606077" h="6886957">
                  <a:moveTo>
                    <a:pt x="0" y="0"/>
                  </a:moveTo>
                  <a:lnTo>
                    <a:pt x="7606076" y="0"/>
                  </a:lnTo>
                  <a:lnTo>
                    <a:pt x="7606076" y="6886956"/>
                  </a:lnTo>
                  <a:lnTo>
                    <a:pt x="0" y="6886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737532">
              <a:off x="5377128" y="5276016"/>
              <a:ext cx="1628274" cy="2203911"/>
            </a:xfrm>
            <a:custGeom>
              <a:avLst/>
              <a:gdLst/>
              <a:ahLst/>
              <a:cxnLst/>
              <a:rect l="l" t="t" r="r" b="b"/>
              <a:pathLst>
                <a:path w="1628274" h="2203911">
                  <a:moveTo>
                    <a:pt x="0" y="0"/>
                  </a:moveTo>
                  <a:lnTo>
                    <a:pt x="1628274" y="0"/>
                  </a:lnTo>
                  <a:lnTo>
                    <a:pt x="1628274" y="2203911"/>
                  </a:lnTo>
                  <a:lnTo>
                    <a:pt x="0" y="2203911"/>
                  </a:lnTo>
                  <a:lnTo>
                    <a:pt x="0" y="0"/>
                  </a:lnTo>
                  <a:close/>
                </a:path>
              </a:pathLst>
            </a:custGeom>
            <a:blipFill>
              <a:blip r:embed="rId6"/>
              <a:stretch>
                <a:fillRect/>
              </a:stretch>
            </a:blipFill>
          </p:spPr>
          <p:txBody>
            <a:bodyPr/>
            <a:lstStyle/>
            <a:p>
              <a:endParaRPr lang="en-US"/>
            </a:p>
          </p:txBody>
        </p:sp>
        <p:sp>
          <p:nvSpPr>
            <p:cNvPr id="6" name="Freeform 6"/>
            <p:cNvSpPr/>
            <p:nvPr/>
          </p:nvSpPr>
          <p:spPr>
            <a:xfrm rot="-1233557">
              <a:off x="7743262" y="6968001"/>
              <a:ext cx="1673858" cy="1613599"/>
            </a:xfrm>
            <a:custGeom>
              <a:avLst/>
              <a:gdLst/>
              <a:ahLst/>
              <a:cxnLst/>
              <a:rect l="l" t="t" r="r" b="b"/>
              <a:pathLst>
                <a:path w="1673858" h="1613599">
                  <a:moveTo>
                    <a:pt x="0" y="0"/>
                  </a:moveTo>
                  <a:lnTo>
                    <a:pt x="1673858" y="0"/>
                  </a:lnTo>
                  <a:lnTo>
                    <a:pt x="1673858" y="1613599"/>
                  </a:lnTo>
                  <a:lnTo>
                    <a:pt x="0" y="1613599"/>
                  </a:lnTo>
                  <a:lnTo>
                    <a:pt x="0" y="0"/>
                  </a:lnTo>
                  <a:close/>
                </a:path>
              </a:pathLst>
            </a:custGeom>
            <a:blipFill>
              <a:blip r:embed="rId7"/>
              <a:stretch>
                <a:fillRect/>
              </a:stretch>
            </a:blipFill>
          </p:spPr>
          <p:txBody>
            <a:bodyPr/>
            <a:lstStyle/>
            <a:p>
              <a:endParaRPr lang="en-US"/>
            </a:p>
          </p:txBody>
        </p:sp>
        <p:sp>
          <p:nvSpPr>
            <p:cNvPr id="7" name="Freeform 7"/>
            <p:cNvSpPr/>
            <p:nvPr/>
          </p:nvSpPr>
          <p:spPr>
            <a:xfrm rot="-1760898">
              <a:off x="5823472" y="3801816"/>
              <a:ext cx="1177692" cy="1468685"/>
            </a:xfrm>
            <a:custGeom>
              <a:avLst/>
              <a:gdLst/>
              <a:ahLst/>
              <a:cxnLst/>
              <a:rect l="l" t="t" r="r" b="b"/>
              <a:pathLst>
                <a:path w="1177692" h="1468685">
                  <a:moveTo>
                    <a:pt x="0" y="0"/>
                  </a:moveTo>
                  <a:lnTo>
                    <a:pt x="1177692" y="0"/>
                  </a:lnTo>
                  <a:lnTo>
                    <a:pt x="1177692" y="1468685"/>
                  </a:lnTo>
                  <a:lnTo>
                    <a:pt x="0" y="1468685"/>
                  </a:lnTo>
                  <a:lnTo>
                    <a:pt x="0" y="0"/>
                  </a:lnTo>
                  <a:close/>
                </a:path>
              </a:pathLst>
            </a:custGeom>
            <a:blipFill>
              <a:blip r:embed="rId8"/>
              <a:stretch>
                <a:fillRect/>
              </a:stretch>
            </a:blipFill>
          </p:spPr>
          <p:txBody>
            <a:bodyPr/>
            <a:lstStyle/>
            <a:p>
              <a:endParaRPr lang="en-US"/>
            </a:p>
          </p:txBody>
        </p:sp>
        <p:sp>
          <p:nvSpPr>
            <p:cNvPr id="8" name="Freeform 8"/>
            <p:cNvSpPr/>
            <p:nvPr/>
          </p:nvSpPr>
          <p:spPr>
            <a:xfrm rot="-1023716">
              <a:off x="8042658" y="2881691"/>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9" name="Freeform 9"/>
            <p:cNvSpPr/>
            <p:nvPr/>
          </p:nvSpPr>
          <p:spPr>
            <a:xfrm rot="-3655776">
              <a:off x="8083591" y="4187708"/>
              <a:ext cx="715687" cy="696900"/>
            </a:xfrm>
            <a:custGeom>
              <a:avLst/>
              <a:gdLst/>
              <a:ahLst/>
              <a:cxnLst/>
              <a:rect l="l" t="t" r="r" b="b"/>
              <a:pathLst>
                <a:path w="715687" h="696900">
                  <a:moveTo>
                    <a:pt x="0" y="0"/>
                  </a:moveTo>
                  <a:lnTo>
                    <a:pt x="715687" y="0"/>
                  </a:lnTo>
                  <a:lnTo>
                    <a:pt x="715687" y="696901"/>
                  </a:lnTo>
                  <a:lnTo>
                    <a:pt x="0" y="696901"/>
                  </a:lnTo>
                  <a:lnTo>
                    <a:pt x="0" y="0"/>
                  </a:lnTo>
                  <a:close/>
                </a:path>
              </a:pathLst>
            </a:custGeom>
            <a:blipFill>
              <a:blip r:embed="rId9"/>
              <a:stretch>
                <a:fillRect/>
              </a:stretch>
            </a:blipFill>
          </p:spPr>
          <p:txBody>
            <a:bodyPr/>
            <a:lstStyle/>
            <a:p>
              <a:endParaRPr lang="en-US"/>
            </a:p>
          </p:txBody>
        </p:sp>
        <p:sp>
          <p:nvSpPr>
            <p:cNvPr id="10" name="Freeform 10"/>
            <p:cNvSpPr/>
            <p:nvPr/>
          </p:nvSpPr>
          <p:spPr>
            <a:xfrm rot="6064190">
              <a:off x="4921264" y="3043798"/>
              <a:ext cx="715687" cy="696900"/>
            </a:xfrm>
            <a:custGeom>
              <a:avLst/>
              <a:gdLst/>
              <a:ahLst/>
              <a:cxnLst/>
              <a:rect l="l" t="t" r="r" b="b"/>
              <a:pathLst>
                <a:path w="715687" h="696900">
                  <a:moveTo>
                    <a:pt x="0" y="0"/>
                  </a:moveTo>
                  <a:lnTo>
                    <a:pt x="715688" y="0"/>
                  </a:lnTo>
                  <a:lnTo>
                    <a:pt x="715688" y="696901"/>
                  </a:lnTo>
                  <a:lnTo>
                    <a:pt x="0" y="696901"/>
                  </a:lnTo>
                  <a:lnTo>
                    <a:pt x="0" y="0"/>
                  </a:lnTo>
                  <a:close/>
                </a:path>
              </a:pathLst>
            </a:custGeom>
            <a:blipFill>
              <a:blip r:embed="rId9"/>
              <a:stretch>
                <a:fillRect/>
              </a:stretch>
            </a:blipFill>
          </p:spPr>
          <p:txBody>
            <a:bodyPr/>
            <a:lstStyle/>
            <a:p>
              <a:endParaRPr lang="en-US"/>
            </a:p>
          </p:txBody>
        </p:sp>
        <p:sp>
          <p:nvSpPr>
            <p:cNvPr id="11" name="Freeform 11"/>
            <p:cNvSpPr/>
            <p:nvPr/>
          </p:nvSpPr>
          <p:spPr>
            <a:xfrm rot="-6653761">
              <a:off x="7155394" y="3618521"/>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12" name="Freeform 12"/>
            <p:cNvSpPr/>
            <p:nvPr/>
          </p:nvSpPr>
          <p:spPr>
            <a:xfrm rot="-2790955">
              <a:off x="9150794" y="2824830"/>
              <a:ext cx="755962" cy="961478"/>
            </a:xfrm>
            <a:custGeom>
              <a:avLst/>
              <a:gdLst/>
              <a:ahLst/>
              <a:cxnLst/>
              <a:rect l="l" t="t" r="r" b="b"/>
              <a:pathLst>
                <a:path w="755962" h="961478">
                  <a:moveTo>
                    <a:pt x="0" y="0"/>
                  </a:moveTo>
                  <a:lnTo>
                    <a:pt x="755963" y="0"/>
                  </a:lnTo>
                  <a:lnTo>
                    <a:pt x="755963" y="961479"/>
                  </a:lnTo>
                  <a:lnTo>
                    <a:pt x="0" y="961479"/>
                  </a:lnTo>
                  <a:lnTo>
                    <a:pt x="0" y="0"/>
                  </a:lnTo>
                  <a:close/>
                </a:path>
              </a:pathLst>
            </a:custGeom>
            <a:blipFill>
              <a:blip r:embed="rId10"/>
              <a:stretch>
                <a:fillRect/>
              </a:stretch>
            </a:blipFill>
          </p:spPr>
          <p:txBody>
            <a:bodyPr/>
            <a:lstStyle/>
            <a:p>
              <a:endParaRPr lang="en-US"/>
            </a:p>
          </p:txBody>
        </p:sp>
        <p:sp>
          <p:nvSpPr>
            <p:cNvPr id="13" name="Freeform 13"/>
            <p:cNvSpPr/>
            <p:nvPr/>
          </p:nvSpPr>
          <p:spPr>
            <a:xfrm rot="742188">
              <a:off x="2585500" y="7871815"/>
              <a:ext cx="6208566" cy="5473013"/>
            </a:xfrm>
            <a:custGeom>
              <a:avLst/>
              <a:gdLst/>
              <a:ahLst/>
              <a:cxnLst/>
              <a:rect l="l" t="t" r="r" b="b"/>
              <a:pathLst>
                <a:path w="6208566" h="5473013">
                  <a:moveTo>
                    <a:pt x="0" y="0"/>
                  </a:moveTo>
                  <a:lnTo>
                    <a:pt x="6208566" y="0"/>
                  </a:lnTo>
                  <a:lnTo>
                    <a:pt x="6208566" y="5473013"/>
                  </a:lnTo>
                  <a:lnTo>
                    <a:pt x="0" y="5473013"/>
                  </a:lnTo>
                  <a:lnTo>
                    <a:pt x="0" y="0"/>
                  </a:lnTo>
                  <a:close/>
                </a:path>
              </a:pathLst>
            </a:custGeom>
            <a:blipFill>
              <a:blip r:embed="rId11"/>
              <a:stretch>
                <a:fillRect/>
              </a:stretch>
            </a:blipFill>
          </p:spPr>
          <p:txBody>
            <a:bodyPr/>
            <a:lstStyle/>
            <a:p>
              <a:endParaRPr lang="en-US"/>
            </a:p>
          </p:txBody>
        </p:sp>
        <p:sp>
          <p:nvSpPr>
            <p:cNvPr id="14" name="Freeform 14"/>
            <p:cNvSpPr/>
            <p:nvPr/>
          </p:nvSpPr>
          <p:spPr>
            <a:xfrm rot="2023592">
              <a:off x="6246876" y="8152334"/>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15" name="Freeform 15"/>
            <p:cNvSpPr/>
            <p:nvPr/>
          </p:nvSpPr>
          <p:spPr>
            <a:xfrm rot="1753312">
              <a:off x="6704618" y="6485710"/>
              <a:ext cx="908072" cy="1628829"/>
            </a:xfrm>
            <a:custGeom>
              <a:avLst/>
              <a:gdLst/>
              <a:ahLst/>
              <a:cxnLst/>
              <a:rect l="l" t="t" r="r" b="b"/>
              <a:pathLst>
                <a:path w="908072" h="1628829">
                  <a:moveTo>
                    <a:pt x="0" y="0"/>
                  </a:moveTo>
                  <a:lnTo>
                    <a:pt x="908073" y="0"/>
                  </a:lnTo>
                  <a:lnTo>
                    <a:pt x="908073" y="1628830"/>
                  </a:lnTo>
                  <a:lnTo>
                    <a:pt x="0" y="1628830"/>
                  </a:lnTo>
                  <a:lnTo>
                    <a:pt x="0" y="0"/>
                  </a:lnTo>
                  <a:close/>
                </a:path>
              </a:pathLst>
            </a:custGeom>
            <a:blipFill>
              <a:blip r:embed="rId12"/>
              <a:stretch>
                <a:fillRect/>
              </a:stretch>
            </a:blipFill>
          </p:spPr>
          <p:txBody>
            <a:bodyPr/>
            <a:lstStyle/>
            <a:p>
              <a:endParaRPr lang="en-US"/>
            </a:p>
          </p:txBody>
        </p:sp>
        <p:sp>
          <p:nvSpPr>
            <p:cNvPr id="16" name="Freeform 16"/>
            <p:cNvSpPr/>
            <p:nvPr/>
          </p:nvSpPr>
          <p:spPr>
            <a:xfrm rot="-7727320">
              <a:off x="6265220" y="2703118"/>
              <a:ext cx="755962" cy="961478"/>
            </a:xfrm>
            <a:custGeom>
              <a:avLst/>
              <a:gdLst/>
              <a:ahLst/>
              <a:cxnLst/>
              <a:rect l="l" t="t" r="r" b="b"/>
              <a:pathLst>
                <a:path w="755962" h="961478">
                  <a:moveTo>
                    <a:pt x="0" y="0"/>
                  </a:moveTo>
                  <a:lnTo>
                    <a:pt x="755962" y="0"/>
                  </a:lnTo>
                  <a:lnTo>
                    <a:pt x="755962" y="961479"/>
                  </a:lnTo>
                  <a:lnTo>
                    <a:pt x="0" y="961479"/>
                  </a:lnTo>
                  <a:lnTo>
                    <a:pt x="0" y="0"/>
                  </a:lnTo>
                  <a:close/>
                </a:path>
              </a:pathLst>
            </a:custGeom>
            <a:blipFill>
              <a:blip r:embed="rId10"/>
              <a:stretch>
                <a:fillRect/>
              </a:stretch>
            </a:blipFill>
          </p:spPr>
          <p:txBody>
            <a:bodyPr/>
            <a:lstStyle/>
            <a:p>
              <a:endParaRPr lang="en-US"/>
            </a:p>
          </p:txBody>
        </p:sp>
        <p:sp>
          <p:nvSpPr>
            <p:cNvPr id="17" name="Freeform 17"/>
            <p:cNvSpPr/>
            <p:nvPr/>
          </p:nvSpPr>
          <p:spPr>
            <a:xfrm rot="944995">
              <a:off x="4860193" y="4169936"/>
              <a:ext cx="755962" cy="961478"/>
            </a:xfrm>
            <a:custGeom>
              <a:avLst/>
              <a:gdLst/>
              <a:ahLst/>
              <a:cxnLst/>
              <a:rect l="l" t="t" r="r" b="b"/>
              <a:pathLst>
                <a:path w="755962" h="961478">
                  <a:moveTo>
                    <a:pt x="0" y="0"/>
                  </a:moveTo>
                  <a:lnTo>
                    <a:pt x="755963" y="0"/>
                  </a:lnTo>
                  <a:lnTo>
                    <a:pt x="755963" y="961478"/>
                  </a:lnTo>
                  <a:lnTo>
                    <a:pt x="0" y="961478"/>
                  </a:lnTo>
                  <a:lnTo>
                    <a:pt x="0" y="0"/>
                  </a:lnTo>
                  <a:close/>
                </a:path>
              </a:pathLst>
            </a:custGeom>
            <a:blipFill>
              <a:blip r:embed="rId10"/>
              <a:stretch>
                <a:fillRect/>
              </a:stretch>
            </a:blipFill>
          </p:spPr>
          <p:txBody>
            <a:bodyPr/>
            <a:lstStyle/>
            <a:p>
              <a:endParaRPr lang="en-US"/>
            </a:p>
          </p:txBody>
        </p:sp>
        <p:sp>
          <p:nvSpPr>
            <p:cNvPr id="18" name="Freeform 18"/>
            <p:cNvSpPr/>
            <p:nvPr/>
          </p:nvSpPr>
          <p:spPr>
            <a:xfrm rot="8100000">
              <a:off x="4702865" y="5519863"/>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20" name="Freeform 20"/>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21" name="TextBox 21"/>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a:extLst>
              <a:ext uri="{C183D7F6-B498-43B3-948B-1728B52AA6E4}">
                <adec:decorative xmlns:adec="http://schemas.microsoft.com/office/drawing/2017/decorative" val="1"/>
              </a:ext>
            </a:extLst>
          </p:cNvPr>
          <p:cNvGrpSpPr/>
          <p:nvPr/>
        </p:nvGrpSpPr>
        <p:grpSpPr>
          <a:xfrm>
            <a:off x="13718957" y="-105145"/>
            <a:ext cx="9138085" cy="12908433"/>
            <a:chOff x="0" y="0"/>
            <a:chExt cx="12184114" cy="17211244"/>
          </a:xfrm>
        </p:grpSpPr>
        <p:sp>
          <p:nvSpPr>
            <p:cNvPr id="23" name="Freeform 23"/>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3"/>
              <a:stretch>
                <a:fillRect/>
              </a:stretch>
            </a:blipFill>
          </p:spPr>
          <p:txBody>
            <a:bodyPr/>
            <a:lstStyle/>
            <a:p>
              <a:endParaRPr lang="en-US"/>
            </a:p>
          </p:txBody>
        </p:sp>
        <p:sp>
          <p:nvSpPr>
            <p:cNvPr id="26" name="Freeform 26"/>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4"/>
              <a:stretch>
                <a:fillRect/>
              </a:stretch>
            </a:blipFill>
          </p:spPr>
          <p:txBody>
            <a:bodyPr/>
            <a:lstStyle/>
            <a:p>
              <a:endParaRPr lang="en-US"/>
            </a:p>
          </p:txBody>
        </p:sp>
        <p:sp>
          <p:nvSpPr>
            <p:cNvPr id="27" name="Freeform 27"/>
            <p:cNvSpPr/>
            <p:nvPr/>
          </p:nvSpPr>
          <p:spPr>
            <a:xfrm rot="-912841">
              <a:off x="3064082" y="9088092"/>
              <a:ext cx="3933881" cy="3363468"/>
            </a:xfrm>
            <a:custGeom>
              <a:avLst/>
              <a:gdLst/>
              <a:ahLst/>
              <a:cxnLst/>
              <a:rect l="l" t="t" r="r" b="b"/>
              <a:pathLst>
                <a:path w="3933881" h="3363468">
                  <a:moveTo>
                    <a:pt x="0" y="0"/>
                  </a:moveTo>
                  <a:lnTo>
                    <a:pt x="3933881" y="0"/>
                  </a:lnTo>
                  <a:lnTo>
                    <a:pt x="3933881" y="3363468"/>
                  </a:lnTo>
                  <a:lnTo>
                    <a:pt x="0" y="3363468"/>
                  </a:lnTo>
                  <a:lnTo>
                    <a:pt x="0" y="0"/>
                  </a:lnTo>
                  <a:close/>
                </a:path>
              </a:pathLst>
            </a:custGeom>
            <a:blipFill>
              <a:blip r:embed="rId15"/>
              <a:stretch>
                <a:fillRect/>
              </a:stretch>
            </a:blipFill>
          </p:spPr>
          <p:txBody>
            <a:bodyPr/>
            <a:lstStyle/>
            <a:p>
              <a:endParaRPr lang="en-US"/>
            </a:p>
          </p:txBody>
        </p:sp>
        <p:sp>
          <p:nvSpPr>
            <p:cNvPr id="28" name="Freeform 28"/>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16"/>
              <a:stretch>
                <a:fillRect/>
              </a:stretch>
            </a:blipFill>
          </p:spPr>
          <p:txBody>
            <a:bodyPr/>
            <a:lstStyle/>
            <a:p>
              <a:endParaRPr lang="en-US"/>
            </a:p>
          </p:txBody>
        </p:sp>
        <p:sp>
          <p:nvSpPr>
            <p:cNvPr id="29" name="Freeform 29"/>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7"/>
              <a:stretch>
                <a:fillRect/>
              </a:stretch>
            </a:blipFill>
          </p:spPr>
          <p:txBody>
            <a:bodyPr/>
            <a:lstStyle/>
            <a:p>
              <a:endParaRPr lang="en-US"/>
            </a:p>
          </p:txBody>
        </p:sp>
        <p:sp>
          <p:nvSpPr>
            <p:cNvPr id="30" name="Freeform 30"/>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7"/>
              <a:stretch>
                <a:fillRect/>
              </a:stretch>
            </a:blipFill>
          </p:spPr>
          <p:txBody>
            <a:bodyPr/>
            <a:lstStyle/>
            <a:p>
              <a:endParaRPr lang="en-US"/>
            </a:p>
          </p:txBody>
        </p:sp>
        <p:sp>
          <p:nvSpPr>
            <p:cNvPr id="31" name="Freeform 31"/>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8"/>
              <a:stretch>
                <a:fillRect/>
              </a:stretch>
            </a:blipFill>
          </p:spPr>
          <p:txBody>
            <a:bodyPr/>
            <a:lstStyle/>
            <a:p>
              <a:endParaRPr lang="en-US"/>
            </a:p>
          </p:txBody>
        </p:sp>
        <p:sp>
          <p:nvSpPr>
            <p:cNvPr id="32" name="Freeform 32"/>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sp>
          <p:nvSpPr>
            <p:cNvPr id="33" name="Freeform 33"/>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sp>
          <p:nvSpPr>
            <p:cNvPr id="34" name="Freeform 34"/>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grpSp>
      <p:sp>
        <p:nvSpPr>
          <p:cNvPr id="35" name="Freeform 35">
            <a:extLst>
              <a:ext uri="{C183D7F6-B498-43B3-948B-1728B52AA6E4}">
                <adec:decorative xmlns:adec="http://schemas.microsoft.com/office/drawing/2017/decorative" val="1"/>
              </a:ext>
            </a:extLst>
          </p:cNvPr>
          <p:cNvSpPr/>
          <p:nvPr/>
        </p:nvSpPr>
        <p:spPr>
          <a:xfrm flipH="1">
            <a:off x="13718957" y="3525379"/>
            <a:ext cx="3034277" cy="6761621"/>
          </a:xfrm>
          <a:custGeom>
            <a:avLst/>
            <a:gdLst/>
            <a:ahLst/>
            <a:cxnLst/>
            <a:rect l="l" t="t" r="r" b="b"/>
            <a:pathLst>
              <a:path w="3034277" h="6761621">
                <a:moveTo>
                  <a:pt x="3034278" y="0"/>
                </a:moveTo>
                <a:lnTo>
                  <a:pt x="0" y="0"/>
                </a:lnTo>
                <a:lnTo>
                  <a:pt x="0" y="6761621"/>
                </a:lnTo>
                <a:lnTo>
                  <a:pt x="3034278" y="6761621"/>
                </a:lnTo>
                <a:lnTo>
                  <a:pt x="3034278" y="0"/>
                </a:lnTo>
                <a:close/>
              </a:path>
            </a:pathLst>
          </a:custGeom>
          <a:blipFill>
            <a:blip r:embed="rId20"/>
            <a:stretch>
              <a:fillRect/>
            </a:stretch>
          </a:blipFill>
        </p:spPr>
        <p:txBody>
          <a:bodyPr/>
          <a:lstStyle/>
          <a:p>
            <a:endParaRPr lang="en-US"/>
          </a:p>
        </p:txBody>
      </p:sp>
      <p:sp>
        <p:nvSpPr>
          <p:cNvPr id="36" name="TextBox 36"/>
          <p:cNvSpPr txBox="1">
            <a:spLocks noGrp="1"/>
          </p:cNvSpPr>
          <p:nvPr>
            <p:ph type="title" idx="4294967295"/>
          </p:nvPr>
        </p:nvSpPr>
        <p:spPr>
          <a:xfrm>
            <a:off x="2791209" y="828279"/>
            <a:ext cx="12810374"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Kuv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Yuav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Thov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Tau Kev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Pab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Txhais</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Lus Li Cas?</a:t>
            </a:r>
          </a:p>
        </p:txBody>
      </p:sp>
      <p:sp>
        <p:nvSpPr>
          <p:cNvPr id="37" name="TextBox 37"/>
          <p:cNvSpPr txBox="1"/>
          <p:nvPr/>
        </p:nvSpPr>
        <p:spPr>
          <a:xfrm>
            <a:off x="2791209" y="2574292"/>
            <a:ext cx="8262999" cy="2569208"/>
          </a:xfrm>
          <a:prstGeom prst="rect">
            <a:avLst/>
          </a:prstGeom>
        </p:spPr>
        <p:txBody>
          <a:bodyPr lIns="0" tIns="0" rIns="0" bIns="0" rtlCol="0" anchor="t">
            <a:spAutoFit/>
          </a:bodyPr>
          <a:lstStyle/>
          <a:p>
            <a:pPr algn="l">
              <a:lnSpc>
                <a:spcPts val="6694"/>
              </a:lnSpc>
            </a:pPr>
            <a:r>
              <a:rPr lang="en-US" sz="6499">
                <a:solidFill>
                  <a:srgbClr val="712917"/>
                </a:solidFill>
                <a:latin typeface="Fredoka"/>
                <a:ea typeface="Fredoka"/>
                <a:cs typeface="Fredoka"/>
                <a:sym typeface="Fredoka"/>
              </a:rPr>
              <a:t>Kev Thib 1: Ua Kom Tiav Daim Foos (Form) Hauv Online </a:t>
            </a:r>
          </a:p>
        </p:txBody>
      </p:sp>
      <p:sp>
        <p:nvSpPr>
          <p:cNvPr id="38" name="Freeform 38">
            <a:extLst>
              <a:ext uri="{C183D7F6-B498-43B3-948B-1728B52AA6E4}">
                <adec:decorative xmlns:adec="http://schemas.microsoft.com/office/drawing/2017/decorative" val="1"/>
              </a:ext>
            </a:extLst>
          </p:cNvPr>
          <p:cNvSpPr/>
          <p:nvPr/>
        </p:nvSpPr>
        <p:spPr>
          <a:xfrm>
            <a:off x="4365973" y="5143500"/>
            <a:ext cx="8058324" cy="4755594"/>
          </a:xfrm>
          <a:custGeom>
            <a:avLst/>
            <a:gdLst/>
            <a:ahLst/>
            <a:cxnLst/>
            <a:rect l="l" t="t" r="r" b="b"/>
            <a:pathLst>
              <a:path w="8058324" h="4755594">
                <a:moveTo>
                  <a:pt x="0" y="0"/>
                </a:moveTo>
                <a:lnTo>
                  <a:pt x="8058324" y="0"/>
                </a:lnTo>
                <a:lnTo>
                  <a:pt x="8058324" y="4755594"/>
                </a:lnTo>
                <a:lnTo>
                  <a:pt x="0" y="4755594"/>
                </a:lnTo>
                <a:lnTo>
                  <a:pt x="0" y="0"/>
                </a:lnTo>
                <a:close/>
              </a:path>
            </a:pathLst>
          </a:custGeom>
          <a:blipFill>
            <a:blip r:embed="rId21"/>
            <a:stretch>
              <a:fillRect/>
            </a:stretch>
          </a:blipFill>
        </p:spPr>
        <p:txBody>
          <a:bodyPr/>
          <a:lstStyle/>
          <a:p>
            <a:endParaRPr lang="en-US"/>
          </a:p>
        </p:txBody>
      </p:sp>
      <p:pic>
        <p:nvPicPr>
          <p:cNvPr id="39"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10292888" y="2370740"/>
            <a:ext cx="4262816" cy="42628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8856284"/>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636958" y="2322961"/>
            <a:ext cx="7020857" cy="9842880"/>
            <a:chOff x="0" y="0"/>
            <a:chExt cx="9361142" cy="13123840"/>
          </a:xfrm>
        </p:grpSpPr>
        <p:sp>
          <p:nvSpPr>
            <p:cNvPr id="6" name="Freeform 6"/>
            <p:cNvSpPr/>
            <p:nvPr/>
          </p:nvSpPr>
          <p:spPr>
            <a:xfrm rot="-4223576">
              <a:off x="616137" y="5674561"/>
              <a:ext cx="6980491" cy="6231675"/>
            </a:xfrm>
            <a:custGeom>
              <a:avLst/>
              <a:gdLst/>
              <a:ahLst/>
              <a:cxnLst/>
              <a:rect l="l" t="t" r="r" b="b"/>
              <a:pathLst>
                <a:path w="6980491" h="6231675">
                  <a:moveTo>
                    <a:pt x="0" y="0"/>
                  </a:moveTo>
                  <a:lnTo>
                    <a:pt x="6980491" y="0"/>
                  </a:lnTo>
                  <a:lnTo>
                    <a:pt x="6980491" y="6231674"/>
                  </a:lnTo>
                  <a:lnTo>
                    <a:pt x="0" y="6231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4126251" flipV="1">
              <a:off x="3596658" y="3457556"/>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30495">
              <a:off x="2893288" y="7616611"/>
              <a:ext cx="2708816" cy="3261015"/>
            </a:xfrm>
            <a:custGeom>
              <a:avLst/>
              <a:gdLst/>
              <a:ahLst/>
              <a:cxnLst/>
              <a:rect l="l" t="t" r="r" b="b"/>
              <a:pathLst>
                <a:path w="2708816" h="3261015">
                  <a:moveTo>
                    <a:pt x="0" y="0"/>
                  </a:moveTo>
                  <a:lnTo>
                    <a:pt x="2708816" y="0"/>
                  </a:lnTo>
                  <a:lnTo>
                    <a:pt x="2708816" y="3261014"/>
                  </a:lnTo>
                  <a:lnTo>
                    <a:pt x="0" y="3261014"/>
                  </a:lnTo>
                  <a:lnTo>
                    <a:pt x="0" y="0"/>
                  </a:lnTo>
                  <a:close/>
                </a:path>
              </a:pathLst>
            </a:custGeom>
            <a:blipFill>
              <a:blip r:embed="rId6"/>
              <a:stretch>
                <a:fillRect/>
              </a:stretch>
            </a:blipFill>
          </p:spPr>
          <p:txBody>
            <a:bodyPr/>
            <a:lstStyle/>
            <a:p>
              <a:endParaRPr lang="en-US"/>
            </a:p>
          </p:txBody>
        </p:sp>
        <p:sp>
          <p:nvSpPr>
            <p:cNvPr id="9" name="Freeform 9"/>
            <p:cNvSpPr/>
            <p:nvPr/>
          </p:nvSpPr>
          <p:spPr>
            <a:xfrm rot="-1289243" flipH="1">
              <a:off x="4456961" y="233285"/>
              <a:ext cx="1928190" cy="3449113"/>
            </a:xfrm>
            <a:custGeom>
              <a:avLst/>
              <a:gdLst/>
              <a:ahLst/>
              <a:cxnLst/>
              <a:rect l="l" t="t" r="r" b="b"/>
              <a:pathLst>
                <a:path w="1928190" h="3449113">
                  <a:moveTo>
                    <a:pt x="1928190" y="0"/>
                  </a:moveTo>
                  <a:lnTo>
                    <a:pt x="0" y="0"/>
                  </a:lnTo>
                  <a:lnTo>
                    <a:pt x="0" y="3449112"/>
                  </a:lnTo>
                  <a:lnTo>
                    <a:pt x="1928190" y="3449112"/>
                  </a:lnTo>
                  <a:lnTo>
                    <a:pt x="1928190" y="0"/>
                  </a:lnTo>
                  <a:close/>
                </a:path>
              </a:pathLst>
            </a:custGeom>
            <a:blipFill>
              <a:blip r:embed="rId7"/>
              <a:stretch>
                <a:fillRect/>
              </a:stretch>
            </a:blipFill>
          </p:spPr>
          <p:txBody>
            <a:bodyPr/>
            <a:lstStyle/>
            <a:p>
              <a:endParaRPr lang="en-US"/>
            </a:p>
          </p:txBody>
        </p:sp>
        <p:sp>
          <p:nvSpPr>
            <p:cNvPr id="10" name="Freeform 10"/>
            <p:cNvSpPr/>
            <p:nvPr/>
          </p:nvSpPr>
          <p:spPr>
            <a:xfrm rot="904354">
              <a:off x="3946998" y="2866511"/>
              <a:ext cx="1439884" cy="1568595"/>
            </a:xfrm>
            <a:custGeom>
              <a:avLst/>
              <a:gdLst/>
              <a:ahLst/>
              <a:cxnLst/>
              <a:rect l="l" t="t" r="r" b="b"/>
              <a:pathLst>
                <a:path w="1439884" h="1568595">
                  <a:moveTo>
                    <a:pt x="0" y="0"/>
                  </a:moveTo>
                  <a:lnTo>
                    <a:pt x="1439885" y="0"/>
                  </a:lnTo>
                  <a:lnTo>
                    <a:pt x="1439885" y="1568595"/>
                  </a:lnTo>
                  <a:lnTo>
                    <a:pt x="0" y="1568595"/>
                  </a:lnTo>
                  <a:lnTo>
                    <a:pt x="0" y="0"/>
                  </a:lnTo>
                  <a:close/>
                </a:path>
              </a:pathLst>
            </a:custGeom>
            <a:blipFill>
              <a:blip r:embed="rId8"/>
              <a:stretch>
                <a:fillRect/>
              </a:stretch>
            </a:blipFill>
          </p:spPr>
          <p:txBody>
            <a:bodyPr/>
            <a:lstStyle/>
            <a:p>
              <a:endParaRPr lang="en-US"/>
            </a:p>
          </p:txBody>
        </p:sp>
        <p:sp>
          <p:nvSpPr>
            <p:cNvPr id="11" name="Freeform 11"/>
            <p:cNvSpPr/>
            <p:nvPr/>
          </p:nvSpPr>
          <p:spPr>
            <a:xfrm rot="7376262">
              <a:off x="5276524" y="3705573"/>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12" name="Freeform 12"/>
            <p:cNvSpPr/>
            <p:nvPr/>
          </p:nvSpPr>
          <p:spPr>
            <a:xfrm rot="1990099">
              <a:off x="3942753" y="4907855"/>
              <a:ext cx="1479529" cy="1426266"/>
            </a:xfrm>
            <a:custGeom>
              <a:avLst/>
              <a:gdLst/>
              <a:ahLst/>
              <a:cxnLst/>
              <a:rect l="l" t="t" r="r" b="b"/>
              <a:pathLst>
                <a:path w="1479529" h="1426266">
                  <a:moveTo>
                    <a:pt x="0" y="0"/>
                  </a:moveTo>
                  <a:lnTo>
                    <a:pt x="1479529" y="0"/>
                  </a:lnTo>
                  <a:lnTo>
                    <a:pt x="1479529" y="1426267"/>
                  </a:lnTo>
                  <a:lnTo>
                    <a:pt x="0" y="1426267"/>
                  </a:lnTo>
                  <a:lnTo>
                    <a:pt x="0" y="0"/>
                  </a:lnTo>
                  <a:close/>
                </a:path>
              </a:pathLst>
            </a:custGeom>
            <a:blipFill>
              <a:blip r:embed="rId10"/>
              <a:stretch>
                <a:fillRect/>
              </a:stretch>
            </a:blipFill>
          </p:spPr>
          <p:txBody>
            <a:bodyPr/>
            <a:lstStyle/>
            <a:p>
              <a:endParaRPr lang="en-US"/>
            </a:p>
          </p:txBody>
        </p:sp>
        <p:sp>
          <p:nvSpPr>
            <p:cNvPr id="13" name="Freeform 13"/>
            <p:cNvSpPr/>
            <p:nvPr/>
          </p:nvSpPr>
          <p:spPr>
            <a:xfrm rot="-1696908">
              <a:off x="5353287" y="6191078"/>
              <a:ext cx="677238" cy="1215140"/>
            </a:xfrm>
            <a:custGeom>
              <a:avLst/>
              <a:gdLst/>
              <a:ahLst/>
              <a:cxnLst/>
              <a:rect l="l" t="t" r="r" b="b"/>
              <a:pathLst>
                <a:path w="677238" h="1215140">
                  <a:moveTo>
                    <a:pt x="0" y="0"/>
                  </a:moveTo>
                  <a:lnTo>
                    <a:pt x="677238" y="0"/>
                  </a:lnTo>
                  <a:lnTo>
                    <a:pt x="677238" y="1215139"/>
                  </a:lnTo>
                  <a:lnTo>
                    <a:pt x="0" y="1215139"/>
                  </a:lnTo>
                  <a:lnTo>
                    <a:pt x="0" y="0"/>
                  </a:lnTo>
                  <a:close/>
                </a:path>
              </a:pathLst>
            </a:custGeom>
            <a:blipFill>
              <a:blip r:embed="rId11"/>
              <a:stretch>
                <a:fillRect/>
              </a:stretch>
            </a:blipFill>
          </p:spPr>
          <p:txBody>
            <a:bodyPr/>
            <a:lstStyle/>
            <a:p>
              <a:endParaRPr lang="en-US"/>
            </a:p>
          </p:txBody>
        </p:sp>
        <p:sp>
          <p:nvSpPr>
            <p:cNvPr id="14" name="Freeform 14"/>
            <p:cNvSpPr/>
            <p:nvPr/>
          </p:nvSpPr>
          <p:spPr>
            <a:xfrm rot="-1142799">
              <a:off x="5492352" y="4814736"/>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5546437" y="5485625"/>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6" name="Freeform 16"/>
            <p:cNvSpPr/>
            <p:nvPr/>
          </p:nvSpPr>
          <p:spPr>
            <a:xfrm rot="-1915417">
              <a:off x="4796341" y="43229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7" name="Freeform 17"/>
            <p:cNvSpPr/>
            <p:nvPr/>
          </p:nvSpPr>
          <p:spPr>
            <a:xfrm rot="3481083">
              <a:off x="4852297" y="6960673"/>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8" name="Freeform 18"/>
            <p:cNvSpPr/>
            <p:nvPr/>
          </p:nvSpPr>
          <p:spPr>
            <a:xfrm rot="683805">
              <a:off x="1123578" y="9247118"/>
              <a:ext cx="1721053" cy="1439196"/>
            </a:xfrm>
            <a:custGeom>
              <a:avLst/>
              <a:gdLst/>
              <a:ahLst/>
              <a:cxnLst/>
              <a:rect l="l" t="t" r="r" b="b"/>
              <a:pathLst>
                <a:path w="1721053" h="1439196">
                  <a:moveTo>
                    <a:pt x="0" y="0"/>
                  </a:moveTo>
                  <a:lnTo>
                    <a:pt x="1721053" y="0"/>
                  </a:lnTo>
                  <a:lnTo>
                    <a:pt x="1721053" y="1439196"/>
                  </a:lnTo>
                  <a:lnTo>
                    <a:pt x="0" y="1439196"/>
                  </a:lnTo>
                  <a:lnTo>
                    <a:pt x="0" y="0"/>
                  </a:lnTo>
                  <a:close/>
                </a:path>
              </a:pathLst>
            </a:custGeom>
            <a:blipFill>
              <a:blip r:embed="rId14"/>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2444940" y="-1685341"/>
            <a:ext cx="6893866" cy="8508010"/>
            <a:chOff x="0" y="0"/>
            <a:chExt cx="9191822" cy="11344013"/>
          </a:xfrm>
        </p:grpSpPr>
        <p:sp>
          <p:nvSpPr>
            <p:cNvPr id="20" name="Freeform 20"/>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2428912">
              <a:off x="3871677" y="9209756"/>
              <a:ext cx="1009657" cy="2052148"/>
            </a:xfrm>
            <a:custGeom>
              <a:avLst/>
              <a:gdLst/>
              <a:ahLst/>
              <a:cxnLst/>
              <a:rect l="l" t="t" r="r" b="b"/>
              <a:pathLst>
                <a:path w="1009657" h="2052148">
                  <a:moveTo>
                    <a:pt x="0" y="0"/>
                  </a:moveTo>
                  <a:lnTo>
                    <a:pt x="1009657" y="0"/>
                  </a:lnTo>
                  <a:lnTo>
                    <a:pt x="1009657" y="2052149"/>
                  </a:lnTo>
                  <a:lnTo>
                    <a:pt x="0" y="2052149"/>
                  </a:lnTo>
                  <a:lnTo>
                    <a:pt x="0" y="0"/>
                  </a:lnTo>
                  <a:close/>
                </a:path>
              </a:pathLst>
            </a:custGeom>
            <a:blipFill>
              <a:blip r:embed="rId15"/>
              <a:stretch>
                <a:fillRect/>
              </a:stretch>
            </a:blipFill>
          </p:spPr>
          <p:txBody>
            <a:bodyPr/>
            <a:lstStyle/>
            <a:p>
              <a:endParaRPr lang="en-US"/>
            </a:p>
          </p:txBody>
        </p:sp>
        <p:sp>
          <p:nvSpPr>
            <p:cNvPr id="23" name="Freeform 23"/>
            <p:cNvSpPr/>
            <p:nvPr/>
          </p:nvSpPr>
          <p:spPr>
            <a:xfrm rot="-689160">
              <a:off x="3489893" y="5910309"/>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16"/>
              <a:stretch>
                <a:fillRect/>
              </a:stretch>
            </a:blipFill>
          </p:spPr>
          <p:txBody>
            <a:bodyPr/>
            <a:lstStyle/>
            <a:p>
              <a:endParaRPr lang="en-US"/>
            </a:p>
          </p:txBody>
        </p:sp>
        <p:sp>
          <p:nvSpPr>
            <p:cNvPr id="24" name="Freeform 24"/>
            <p:cNvSpPr/>
            <p:nvPr/>
          </p:nvSpPr>
          <p:spPr>
            <a:xfrm rot="1866795">
              <a:off x="3053697" y="3351103"/>
              <a:ext cx="1928190" cy="3449113"/>
            </a:xfrm>
            <a:custGeom>
              <a:avLst/>
              <a:gdLst/>
              <a:ahLst/>
              <a:cxnLst/>
              <a:rect l="l" t="t" r="r" b="b"/>
              <a:pathLst>
                <a:path w="1928190" h="3449113">
                  <a:moveTo>
                    <a:pt x="0" y="0"/>
                  </a:moveTo>
                  <a:lnTo>
                    <a:pt x="1928190" y="0"/>
                  </a:lnTo>
                  <a:lnTo>
                    <a:pt x="1928190" y="3449113"/>
                  </a:lnTo>
                  <a:lnTo>
                    <a:pt x="0" y="3449113"/>
                  </a:lnTo>
                  <a:lnTo>
                    <a:pt x="0" y="0"/>
                  </a:lnTo>
                  <a:close/>
                </a:path>
              </a:pathLst>
            </a:custGeom>
            <a:blipFill>
              <a:blip r:embed="rId7"/>
              <a:stretch>
                <a:fillRect/>
              </a:stretch>
            </a:blipFill>
          </p:spPr>
          <p:txBody>
            <a:bodyPr/>
            <a:lstStyle/>
            <a:p>
              <a:endParaRPr lang="en-US"/>
            </a:p>
          </p:txBody>
        </p:sp>
        <p:sp>
          <p:nvSpPr>
            <p:cNvPr id="25" name="Freeform 25"/>
            <p:cNvSpPr/>
            <p:nvPr/>
          </p:nvSpPr>
          <p:spPr>
            <a:xfrm rot="-632550">
              <a:off x="3638036" y="7310834"/>
              <a:ext cx="1476940" cy="1454294"/>
            </a:xfrm>
            <a:custGeom>
              <a:avLst/>
              <a:gdLst/>
              <a:ahLst/>
              <a:cxnLst/>
              <a:rect l="l" t="t" r="r" b="b"/>
              <a:pathLst>
                <a:path w="1476940" h="1454294">
                  <a:moveTo>
                    <a:pt x="0" y="0"/>
                  </a:moveTo>
                  <a:lnTo>
                    <a:pt x="1476940" y="0"/>
                  </a:lnTo>
                  <a:lnTo>
                    <a:pt x="1476940" y="1454293"/>
                  </a:lnTo>
                  <a:lnTo>
                    <a:pt x="0" y="1454293"/>
                  </a:lnTo>
                  <a:lnTo>
                    <a:pt x="0" y="0"/>
                  </a:lnTo>
                  <a:close/>
                </a:path>
              </a:pathLst>
            </a:custGeom>
            <a:blipFill>
              <a:blip r:embed="rId17"/>
              <a:stretch>
                <a:fillRect/>
              </a:stretch>
            </a:blipFill>
          </p:spPr>
          <p:txBody>
            <a:bodyPr/>
            <a:lstStyle/>
            <a:p>
              <a:endParaRPr lang="en-US"/>
            </a:p>
          </p:txBody>
        </p:sp>
        <p:sp>
          <p:nvSpPr>
            <p:cNvPr id="26" name="Freeform 26"/>
            <p:cNvSpPr/>
            <p:nvPr/>
          </p:nvSpPr>
          <p:spPr>
            <a:xfrm rot="1444445">
              <a:off x="5234955" y="2590964"/>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7" name="Freeform 27"/>
            <p:cNvSpPr/>
            <p:nvPr/>
          </p:nvSpPr>
          <p:spPr>
            <a:xfrm rot="8583982">
              <a:off x="3432031" y="7757176"/>
              <a:ext cx="507079" cy="493895"/>
            </a:xfrm>
            <a:custGeom>
              <a:avLst/>
              <a:gdLst/>
              <a:ahLst/>
              <a:cxnLst/>
              <a:rect l="l" t="t" r="r" b="b"/>
              <a:pathLst>
                <a:path w="507079" h="493895">
                  <a:moveTo>
                    <a:pt x="0" y="0"/>
                  </a:moveTo>
                  <a:lnTo>
                    <a:pt x="507080" y="0"/>
                  </a:lnTo>
                  <a:lnTo>
                    <a:pt x="507080" y="493895"/>
                  </a:lnTo>
                  <a:lnTo>
                    <a:pt x="0" y="493895"/>
                  </a:lnTo>
                  <a:lnTo>
                    <a:pt x="0" y="0"/>
                  </a:lnTo>
                  <a:close/>
                </a:path>
              </a:pathLst>
            </a:custGeom>
            <a:blipFill>
              <a:blip r:embed="rId13"/>
              <a:stretch>
                <a:fillRect/>
              </a:stretch>
            </a:blipFill>
          </p:spPr>
          <p:txBody>
            <a:bodyPr/>
            <a:lstStyle/>
            <a:p>
              <a:endParaRPr lang="en-US"/>
            </a:p>
          </p:txBody>
        </p:sp>
        <p:sp>
          <p:nvSpPr>
            <p:cNvPr id="28" name="Freeform 28"/>
            <p:cNvSpPr/>
            <p:nvPr/>
          </p:nvSpPr>
          <p:spPr>
            <a:xfrm rot="-5496185">
              <a:off x="3894471" y="24940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9" name="Freeform 29"/>
            <p:cNvSpPr/>
            <p:nvPr/>
          </p:nvSpPr>
          <p:spPr>
            <a:xfrm rot="815615">
              <a:off x="6924356" y="2655228"/>
              <a:ext cx="1350407" cy="891557"/>
            </a:xfrm>
            <a:custGeom>
              <a:avLst/>
              <a:gdLst/>
              <a:ahLst/>
              <a:cxnLst/>
              <a:rect l="l" t="t" r="r" b="b"/>
              <a:pathLst>
                <a:path w="1350407" h="891557">
                  <a:moveTo>
                    <a:pt x="0" y="0"/>
                  </a:moveTo>
                  <a:lnTo>
                    <a:pt x="1350407" y="0"/>
                  </a:lnTo>
                  <a:lnTo>
                    <a:pt x="1350407" y="891557"/>
                  </a:lnTo>
                  <a:lnTo>
                    <a:pt x="0" y="891557"/>
                  </a:lnTo>
                  <a:lnTo>
                    <a:pt x="0" y="0"/>
                  </a:lnTo>
                  <a:close/>
                </a:path>
              </a:pathLst>
            </a:custGeom>
            <a:blipFill>
              <a:blip r:embed="rId18"/>
              <a:stretch>
                <a:fillRect/>
              </a:stretch>
            </a:blipFill>
          </p:spPr>
          <p:txBody>
            <a:bodyPr/>
            <a:lstStyle/>
            <a:p>
              <a:endParaRPr lang="en-US"/>
            </a:p>
          </p:txBody>
        </p:sp>
        <p:sp>
          <p:nvSpPr>
            <p:cNvPr id="30" name="Freeform 30"/>
            <p:cNvSpPr/>
            <p:nvPr/>
          </p:nvSpPr>
          <p:spPr>
            <a:xfrm rot="-1142799">
              <a:off x="4587550" y="2860689"/>
              <a:ext cx="411849" cy="506034"/>
            </a:xfrm>
            <a:custGeom>
              <a:avLst/>
              <a:gdLst/>
              <a:ahLst/>
              <a:cxnLst/>
              <a:rect l="l" t="t" r="r" b="b"/>
              <a:pathLst>
                <a:path w="411849" h="506034">
                  <a:moveTo>
                    <a:pt x="0" y="0"/>
                  </a:moveTo>
                  <a:lnTo>
                    <a:pt x="411849" y="0"/>
                  </a:lnTo>
                  <a:lnTo>
                    <a:pt x="411849" y="506035"/>
                  </a:lnTo>
                  <a:lnTo>
                    <a:pt x="0" y="506035"/>
                  </a:lnTo>
                  <a:lnTo>
                    <a:pt x="0" y="0"/>
                  </a:lnTo>
                  <a:close/>
                </a:path>
              </a:pathLst>
            </a:custGeom>
            <a:blipFill>
              <a:blip r:embed="rId12"/>
              <a:stretch>
                <a:fillRect/>
              </a:stretch>
            </a:blipFill>
          </p:spPr>
          <p:txBody>
            <a:bodyPr/>
            <a:lstStyle/>
            <a:p>
              <a:endParaRPr lang="en-US"/>
            </a:p>
          </p:txBody>
        </p:sp>
        <p:sp>
          <p:nvSpPr>
            <p:cNvPr id="31" name="Freeform 31"/>
            <p:cNvSpPr/>
            <p:nvPr/>
          </p:nvSpPr>
          <p:spPr>
            <a:xfrm rot="7376262">
              <a:off x="5975094" y="2645835"/>
              <a:ext cx="925818" cy="607954"/>
            </a:xfrm>
            <a:custGeom>
              <a:avLst/>
              <a:gdLst/>
              <a:ahLst/>
              <a:cxnLst/>
              <a:rect l="l" t="t" r="r" b="b"/>
              <a:pathLst>
                <a:path w="925818" h="607954">
                  <a:moveTo>
                    <a:pt x="0" y="0"/>
                  </a:moveTo>
                  <a:lnTo>
                    <a:pt x="925819" y="0"/>
                  </a:lnTo>
                  <a:lnTo>
                    <a:pt x="925819" y="607954"/>
                  </a:lnTo>
                  <a:lnTo>
                    <a:pt x="0" y="607954"/>
                  </a:lnTo>
                  <a:lnTo>
                    <a:pt x="0" y="0"/>
                  </a:lnTo>
                  <a:close/>
                </a:path>
              </a:pathLst>
            </a:custGeom>
            <a:blipFill>
              <a:blip r:embed="rId9"/>
              <a:stretch>
                <a:fillRect/>
              </a:stretch>
            </a:blipFill>
          </p:spPr>
          <p:txBody>
            <a:bodyPr/>
            <a:lstStyle/>
            <a:p>
              <a:endParaRPr lang="en-US"/>
            </a:p>
          </p:txBody>
        </p:sp>
        <p:sp>
          <p:nvSpPr>
            <p:cNvPr id="32" name="Freeform 32"/>
            <p:cNvSpPr/>
            <p:nvPr/>
          </p:nvSpPr>
          <p:spPr>
            <a:xfrm rot="3091028">
              <a:off x="5355831" y="3312809"/>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33" name="Freeform 33"/>
            <p:cNvSpPr/>
            <p:nvPr/>
          </p:nvSpPr>
          <p:spPr>
            <a:xfrm rot="-1538165">
              <a:off x="6012109" y="3432141"/>
              <a:ext cx="826388" cy="904659"/>
            </a:xfrm>
            <a:custGeom>
              <a:avLst/>
              <a:gdLst/>
              <a:ahLst/>
              <a:cxnLst/>
              <a:rect l="l" t="t" r="r" b="b"/>
              <a:pathLst>
                <a:path w="826388" h="904659">
                  <a:moveTo>
                    <a:pt x="0" y="0"/>
                  </a:moveTo>
                  <a:lnTo>
                    <a:pt x="826389" y="0"/>
                  </a:lnTo>
                  <a:lnTo>
                    <a:pt x="826389" y="904659"/>
                  </a:lnTo>
                  <a:lnTo>
                    <a:pt x="0" y="904659"/>
                  </a:lnTo>
                  <a:lnTo>
                    <a:pt x="0" y="0"/>
                  </a:lnTo>
                  <a:close/>
                </a:path>
              </a:pathLst>
            </a:custGeom>
            <a:blipFill>
              <a:blip r:embed="rId19"/>
              <a:stretch>
                <a:fillRect/>
              </a:stretch>
            </a:blipFill>
          </p:spPr>
          <p:txBody>
            <a:bodyPr/>
            <a:lstStyle/>
            <a:p>
              <a:endParaRPr lang="en-US"/>
            </a:p>
          </p:txBody>
        </p:sp>
        <p:sp>
          <p:nvSpPr>
            <p:cNvPr id="34" name="Freeform 34"/>
            <p:cNvSpPr/>
            <p:nvPr/>
          </p:nvSpPr>
          <p:spPr>
            <a:xfrm rot="-2407817">
              <a:off x="4461967" y="8623084"/>
              <a:ext cx="637614" cy="1144044"/>
            </a:xfrm>
            <a:custGeom>
              <a:avLst/>
              <a:gdLst/>
              <a:ahLst/>
              <a:cxnLst/>
              <a:rect l="l" t="t" r="r" b="b"/>
              <a:pathLst>
                <a:path w="637614" h="1144044">
                  <a:moveTo>
                    <a:pt x="0" y="0"/>
                  </a:moveTo>
                  <a:lnTo>
                    <a:pt x="637614" y="0"/>
                  </a:lnTo>
                  <a:lnTo>
                    <a:pt x="637614" y="1144043"/>
                  </a:lnTo>
                  <a:lnTo>
                    <a:pt x="0" y="1144043"/>
                  </a:lnTo>
                  <a:lnTo>
                    <a:pt x="0" y="0"/>
                  </a:lnTo>
                  <a:close/>
                </a:path>
              </a:pathLst>
            </a:custGeom>
            <a:blipFill>
              <a:blip r:embed="rId11"/>
              <a:stretch>
                <a:fillRect/>
              </a:stretch>
            </a:blipFill>
          </p:spPr>
          <p:txBody>
            <a:bodyPr/>
            <a:lstStyle/>
            <a:p>
              <a:endParaRPr lang="en-US"/>
            </a:p>
          </p:txBody>
        </p:sp>
        <p:sp>
          <p:nvSpPr>
            <p:cNvPr id="35" name="Freeform 35"/>
            <p:cNvSpPr/>
            <p:nvPr/>
          </p:nvSpPr>
          <p:spPr>
            <a:xfrm rot="9011276">
              <a:off x="3707688" y="3044881"/>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grpSp>
      <p:sp>
        <p:nvSpPr>
          <p:cNvPr id="36" name="Freeform 36">
            <a:extLst>
              <a:ext uri="{C183D7F6-B498-43B3-948B-1728B52AA6E4}">
                <adec:decorative xmlns:adec="http://schemas.microsoft.com/office/drawing/2017/decorative" val="1"/>
              </a:ext>
            </a:extLst>
          </p:cNvPr>
          <p:cNvSpPr/>
          <p:nvPr/>
        </p:nvSpPr>
        <p:spPr>
          <a:xfrm>
            <a:off x="-465936" y="4537132"/>
            <a:ext cx="6174355" cy="5749868"/>
          </a:xfrm>
          <a:custGeom>
            <a:avLst/>
            <a:gdLst/>
            <a:ahLst/>
            <a:cxnLst/>
            <a:rect l="l" t="t" r="r" b="b"/>
            <a:pathLst>
              <a:path w="6174355" h="5749868">
                <a:moveTo>
                  <a:pt x="0" y="0"/>
                </a:moveTo>
                <a:lnTo>
                  <a:pt x="6174355" y="0"/>
                </a:lnTo>
                <a:lnTo>
                  <a:pt x="6174355" y="5749868"/>
                </a:lnTo>
                <a:lnTo>
                  <a:pt x="0" y="5749868"/>
                </a:lnTo>
                <a:lnTo>
                  <a:pt x="0" y="0"/>
                </a:lnTo>
                <a:close/>
              </a:path>
            </a:pathLst>
          </a:custGeom>
          <a:blipFill>
            <a:blip r:embed="rId20"/>
            <a:stretch>
              <a:fillRect/>
            </a:stretch>
          </a:blipFill>
        </p:spPr>
        <p:txBody>
          <a:bodyPr/>
          <a:lstStyle/>
          <a:p>
            <a:endParaRPr lang="en-US"/>
          </a:p>
        </p:txBody>
      </p:sp>
      <p:sp>
        <p:nvSpPr>
          <p:cNvPr id="37" name="TextBox 37"/>
          <p:cNvSpPr txBox="1">
            <a:spLocks noGrp="1"/>
          </p:cNvSpPr>
          <p:nvPr>
            <p:ph type="title" idx="4294967295"/>
          </p:nvPr>
        </p:nvSpPr>
        <p:spPr>
          <a:xfrm>
            <a:off x="3510686" y="1143000"/>
            <a:ext cx="14352772"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Kev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Thib</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2: Tiv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Tauj</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Tau Rau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Ib</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Tus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Neeg</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Ua</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Hauj</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Lwm</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Twg</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Tom MDAR </a:t>
            </a:r>
          </a:p>
        </p:txBody>
      </p:sp>
      <p:sp>
        <p:nvSpPr>
          <p:cNvPr id="38" name="TextBox 38"/>
          <p:cNvSpPr txBox="1"/>
          <p:nvPr/>
        </p:nvSpPr>
        <p:spPr>
          <a:xfrm>
            <a:off x="2150304" y="3386776"/>
            <a:ext cx="4597244" cy="3857626"/>
          </a:xfrm>
          <a:prstGeom prst="rect">
            <a:avLst/>
          </a:prstGeom>
        </p:spPr>
        <p:txBody>
          <a:bodyPr lIns="0" tIns="0" rIns="0" bIns="0" rtlCol="0" anchor="t">
            <a:spAutoFit/>
          </a:bodyPr>
          <a:lstStyle/>
          <a:p>
            <a:pPr marL="906775" lvl="1" indent="-453388" algn="l">
              <a:lnSpc>
                <a:spcPts val="6089"/>
              </a:lnSpc>
              <a:buFont typeface="Arial"/>
              <a:buChar char="•"/>
            </a:pPr>
            <a:r>
              <a:rPr lang="en-US" sz="4199">
                <a:solidFill>
                  <a:srgbClr val="712917"/>
                </a:solidFill>
                <a:latin typeface="Poppins"/>
                <a:ea typeface="Poppins"/>
                <a:cs typeface="Poppins"/>
                <a:sym typeface="Poppins"/>
              </a:rPr>
              <a:t>Email</a:t>
            </a:r>
          </a:p>
          <a:p>
            <a:pPr marL="906775" lvl="1" indent="-453388" algn="l">
              <a:lnSpc>
                <a:spcPts val="6089"/>
              </a:lnSpc>
              <a:buFont typeface="Arial"/>
              <a:buChar char="•"/>
            </a:pPr>
            <a:r>
              <a:rPr lang="en-US" sz="4199">
                <a:solidFill>
                  <a:srgbClr val="712917"/>
                </a:solidFill>
                <a:latin typeface="Poppins"/>
                <a:ea typeface="Poppins"/>
                <a:cs typeface="Poppins"/>
                <a:sym typeface="Poppins"/>
              </a:rPr>
              <a:t>Hu Xov Tooj</a:t>
            </a:r>
          </a:p>
          <a:p>
            <a:pPr marL="906775" lvl="1" indent="-453388" algn="l">
              <a:lnSpc>
                <a:spcPts val="6089"/>
              </a:lnSpc>
              <a:buFont typeface="Arial"/>
              <a:buChar char="•"/>
            </a:pPr>
            <a:r>
              <a:rPr lang="en-US" sz="4199">
                <a:solidFill>
                  <a:srgbClr val="712917"/>
                </a:solidFill>
                <a:latin typeface="Poppins"/>
                <a:ea typeface="Poppins"/>
                <a:cs typeface="Poppins"/>
                <a:sym typeface="Poppins"/>
              </a:rPr>
              <a:t>Tim Ntsej Tim Muag</a:t>
            </a:r>
          </a:p>
          <a:p>
            <a:pPr marL="906775" lvl="1" indent="-453388" algn="l">
              <a:lnSpc>
                <a:spcPts val="6089"/>
              </a:lnSpc>
              <a:buFont typeface="Arial"/>
              <a:buChar char="•"/>
            </a:pPr>
            <a:r>
              <a:rPr lang="en-US" sz="4199">
                <a:solidFill>
                  <a:srgbClr val="712917"/>
                </a:solidFill>
                <a:latin typeface="Poppins"/>
                <a:ea typeface="Poppins"/>
                <a:cs typeface="Poppins"/>
                <a:sym typeface="Poppins"/>
              </a:rPr>
              <a:t>Lwm Yam!</a:t>
            </a:r>
          </a:p>
        </p:txBody>
      </p:sp>
      <p:sp>
        <p:nvSpPr>
          <p:cNvPr id="39" name="TextBox 39"/>
          <p:cNvSpPr txBox="1"/>
          <p:nvPr/>
        </p:nvSpPr>
        <p:spPr>
          <a:xfrm>
            <a:off x="6276803" y="3093371"/>
            <a:ext cx="10154589" cy="5400676"/>
          </a:xfrm>
          <a:prstGeom prst="rect">
            <a:avLst/>
          </a:prstGeom>
        </p:spPr>
        <p:txBody>
          <a:bodyPr lIns="0" tIns="0" rIns="0" bIns="0" rtlCol="0" anchor="t">
            <a:spAutoFit/>
          </a:bodyPr>
          <a:lstStyle/>
          <a:p>
            <a:pPr algn="l">
              <a:lnSpc>
                <a:spcPts val="6089"/>
              </a:lnSpc>
            </a:pPr>
            <a:r>
              <a:rPr lang="en-US" sz="4199" b="1">
                <a:solidFill>
                  <a:srgbClr val="712917"/>
                </a:solidFill>
                <a:latin typeface="Poppins Bold"/>
                <a:ea typeface="Poppins Bold"/>
                <a:cs typeface="Poppins Bold"/>
                <a:sym typeface="Poppins Bold"/>
              </a:rPr>
              <a:t>Nco ntsoov qhia...</a:t>
            </a:r>
          </a:p>
          <a:p>
            <a:pPr marL="906775" lvl="1" indent="-453388" algn="l">
              <a:lnSpc>
                <a:spcPts val="6089"/>
              </a:lnSpc>
              <a:buFont typeface="Arial"/>
              <a:buChar char="•"/>
            </a:pPr>
            <a:r>
              <a:rPr lang="en-US" sz="4199">
                <a:solidFill>
                  <a:srgbClr val="712917"/>
                </a:solidFill>
                <a:latin typeface="Poppins"/>
                <a:ea typeface="Poppins"/>
                <a:cs typeface="Poppins"/>
                <a:sym typeface="Poppins"/>
              </a:rPr>
              <a:t>Hom Lus Uas Yus Xav Tau</a:t>
            </a:r>
          </a:p>
          <a:p>
            <a:pPr marL="906775" lvl="1" indent="-453388" algn="l">
              <a:lnSpc>
                <a:spcPts val="6089"/>
              </a:lnSpc>
              <a:buFont typeface="Arial"/>
              <a:buChar char="•"/>
            </a:pPr>
            <a:r>
              <a:rPr lang="en-US" sz="4199">
                <a:solidFill>
                  <a:srgbClr val="712917"/>
                </a:solidFill>
                <a:latin typeface="Poppins"/>
                <a:ea typeface="Poppins"/>
                <a:cs typeface="Poppins"/>
                <a:sym typeface="Poppins"/>
              </a:rPr>
              <a:t>Daim Ntaub Ntawv Uas Koj Xav Kom Muab</a:t>
            </a:r>
            <a:r>
              <a:rPr lang="en-US" sz="4199" u="none">
                <a:solidFill>
                  <a:srgbClr val="712917"/>
                </a:solidFill>
                <a:latin typeface="Poppins"/>
                <a:ea typeface="Poppins"/>
                <a:cs typeface="Poppins"/>
                <a:sym typeface="Poppins"/>
              </a:rPr>
              <a:t> </a:t>
            </a:r>
            <a:r>
              <a:rPr lang="en-US" sz="4199">
                <a:solidFill>
                  <a:srgbClr val="712917"/>
                </a:solidFill>
                <a:latin typeface="Poppins"/>
                <a:ea typeface="Poppins"/>
                <a:cs typeface="Poppins"/>
                <a:sym typeface="Poppins"/>
              </a:rPr>
              <a:t>Txhais LOS YOG Lub Koob Tsheej Uas Koj Xav Tau Kev Pab Txhais Lus Kom Thiaj Mus Tau.</a:t>
            </a:r>
          </a:p>
          <a:p>
            <a:pPr marL="906775" lvl="1" indent="-453388" algn="l">
              <a:lnSpc>
                <a:spcPts val="6089"/>
              </a:lnSpc>
              <a:buFont typeface="Arial"/>
              <a:buChar char="•"/>
            </a:pPr>
            <a:r>
              <a:rPr lang="en-US" sz="4199">
                <a:solidFill>
                  <a:srgbClr val="712917"/>
                </a:solidFill>
                <a:latin typeface="Poppins"/>
                <a:ea typeface="Poppins"/>
                <a:cs typeface="Poppins"/>
                <a:sym typeface="Poppins"/>
              </a:rPr>
              <a:t>Cov Ntaub Ntawv Tiv Tauj Tau Koj</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81343" y="-2139829"/>
            <a:ext cx="6893866" cy="8488960"/>
            <a:chOff x="0" y="0"/>
            <a:chExt cx="9191822" cy="11318613"/>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528214">
              <a:off x="3066518" y="3506478"/>
              <a:ext cx="2220029" cy="3973206"/>
            </a:xfrm>
            <a:custGeom>
              <a:avLst/>
              <a:gdLst/>
              <a:ahLst/>
              <a:cxnLst/>
              <a:rect l="l" t="t" r="r" b="b"/>
              <a:pathLst>
                <a:path w="2220029" h="3973206">
                  <a:moveTo>
                    <a:pt x="0" y="0"/>
                  </a:moveTo>
                  <a:lnTo>
                    <a:pt x="2220029" y="0"/>
                  </a:lnTo>
                  <a:lnTo>
                    <a:pt x="2220029" y="3973206"/>
                  </a:lnTo>
                  <a:lnTo>
                    <a:pt x="0" y="3973206"/>
                  </a:lnTo>
                  <a:lnTo>
                    <a:pt x="0" y="0"/>
                  </a:lnTo>
                  <a:close/>
                </a:path>
              </a:pathLst>
            </a:custGeom>
            <a:blipFill>
              <a:blip r:embed="rId6"/>
              <a:stretch>
                <a:fillRect/>
              </a:stretch>
            </a:blipFill>
          </p:spPr>
          <p:txBody>
            <a:bodyPr/>
            <a:lstStyle/>
            <a:p>
              <a:endParaRPr lang="en-US"/>
            </a:p>
          </p:txBody>
        </p:sp>
        <p:sp>
          <p:nvSpPr>
            <p:cNvPr id="6" name="Freeform 6"/>
            <p:cNvSpPr/>
            <p:nvPr/>
          </p:nvSpPr>
          <p:spPr>
            <a:xfrm rot="1182141">
              <a:off x="3717902" y="6590701"/>
              <a:ext cx="917262" cy="1652724"/>
            </a:xfrm>
            <a:custGeom>
              <a:avLst/>
              <a:gdLst/>
              <a:ahLst/>
              <a:cxnLst/>
              <a:rect l="l" t="t" r="r" b="b"/>
              <a:pathLst>
                <a:path w="917262" h="1652724">
                  <a:moveTo>
                    <a:pt x="0" y="0"/>
                  </a:moveTo>
                  <a:lnTo>
                    <a:pt x="917262" y="0"/>
                  </a:lnTo>
                  <a:lnTo>
                    <a:pt x="917262" y="1652725"/>
                  </a:lnTo>
                  <a:lnTo>
                    <a:pt x="0" y="1652725"/>
                  </a:lnTo>
                  <a:lnTo>
                    <a:pt x="0" y="0"/>
                  </a:lnTo>
                  <a:close/>
                </a:path>
              </a:pathLst>
            </a:custGeom>
            <a:blipFill>
              <a:blip r:embed="rId7"/>
              <a:stretch>
                <a:fillRect/>
              </a:stretch>
            </a:blipFill>
          </p:spPr>
          <p:txBody>
            <a:bodyPr/>
            <a:lstStyle/>
            <a:p>
              <a:endParaRPr lang="en-US"/>
            </a:p>
          </p:txBody>
        </p:sp>
        <p:sp>
          <p:nvSpPr>
            <p:cNvPr id="7" name="Freeform 7"/>
            <p:cNvSpPr/>
            <p:nvPr/>
          </p:nvSpPr>
          <p:spPr>
            <a:xfrm rot="2564189">
              <a:off x="4214308" y="8232631"/>
              <a:ext cx="960426" cy="630279"/>
            </a:xfrm>
            <a:custGeom>
              <a:avLst/>
              <a:gdLst/>
              <a:ahLst/>
              <a:cxnLst/>
              <a:rect l="l" t="t" r="r" b="b"/>
              <a:pathLst>
                <a:path w="960426" h="630279">
                  <a:moveTo>
                    <a:pt x="0" y="0"/>
                  </a:moveTo>
                  <a:lnTo>
                    <a:pt x="960425" y="0"/>
                  </a:lnTo>
                  <a:lnTo>
                    <a:pt x="960425" y="630279"/>
                  </a:lnTo>
                  <a:lnTo>
                    <a:pt x="0" y="630279"/>
                  </a:lnTo>
                  <a:lnTo>
                    <a:pt x="0" y="0"/>
                  </a:lnTo>
                  <a:close/>
                </a:path>
              </a:pathLst>
            </a:custGeom>
            <a:blipFill>
              <a:blip r:embed="rId8"/>
              <a:stretch>
                <a:fillRect/>
              </a:stretch>
            </a:blipFill>
          </p:spPr>
          <p:txBody>
            <a:bodyPr/>
            <a:lstStyle/>
            <a:p>
              <a:endParaRPr lang="en-US"/>
            </a:p>
          </p:txBody>
        </p:sp>
        <p:sp>
          <p:nvSpPr>
            <p:cNvPr id="8" name="Freeform 8"/>
            <p:cNvSpPr/>
            <p:nvPr/>
          </p:nvSpPr>
          <p:spPr>
            <a:xfrm rot="-729677">
              <a:off x="3685053" y="9899252"/>
              <a:ext cx="826632" cy="904659"/>
            </a:xfrm>
            <a:custGeom>
              <a:avLst/>
              <a:gdLst/>
              <a:ahLst/>
              <a:cxnLst/>
              <a:rect l="l" t="t" r="r" b="b"/>
              <a:pathLst>
                <a:path w="826632" h="904659">
                  <a:moveTo>
                    <a:pt x="0" y="0"/>
                  </a:moveTo>
                  <a:lnTo>
                    <a:pt x="826632" y="0"/>
                  </a:lnTo>
                  <a:lnTo>
                    <a:pt x="826632" y="904659"/>
                  </a:lnTo>
                  <a:lnTo>
                    <a:pt x="0" y="904659"/>
                  </a:lnTo>
                  <a:lnTo>
                    <a:pt x="0" y="0"/>
                  </a:lnTo>
                  <a:close/>
                </a:path>
              </a:pathLst>
            </a:custGeom>
            <a:blipFill>
              <a:blip r:embed="rId9"/>
              <a:stretch>
                <a:fillRect/>
              </a:stretch>
            </a:blipFill>
          </p:spPr>
          <p:txBody>
            <a:bodyPr/>
            <a:lstStyle/>
            <a:p>
              <a:endParaRPr lang="en-US"/>
            </a:p>
          </p:txBody>
        </p:sp>
        <p:sp>
          <p:nvSpPr>
            <p:cNvPr id="9" name="Freeform 9"/>
            <p:cNvSpPr/>
            <p:nvPr/>
          </p:nvSpPr>
          <p:spPr>
            <a:xfrm rot="-1623800">
              <a:off x="3593094" y="9304244"/>
              <a:ext cx="433055" cy="421687"/>
            </a:xfrm>
            <a:custGeom>
              <a:avLst/>
              <a:gdLst/>
              <a:ahLst/>
              <a:cxnLst/>
              <a:rect l="l" t="t" r="r" b="b"/>
              <a:pathLst>
                <a:path w="433055" h="421687">
                  <a:moveTo>
                    <a:pt x="0" y="0"/>
                  </a:moveTo>
                  <a:lnTo>
                    <a:pt x="433055" y="0"/>
                  </a:lnTo>
                  <a:lnTo>
                    <a:pt x="433055" y="421687"/>
                  </a:lnTo>
                  <a:lnTo>
                    <a:pt x="0" y="421687"/>
                  </a:lnTo>
                  <a:lnTo>
                    <a:pt x="0" y="0"/>
                  </a:lnTo>
                  <a:close/>
                </a:path>
              </a:pathLst>
            </a:custGeom>
            <a:blipFill>
              <a:blip r:embed="rId10"/>
              <a:stretch>
                <a:fillRect/>
              </a:stretch>
            </a:blipFill>
          </p:spPr>
          <p:txBody>
            <a:bodyPr/>
            <a:lstStyle/>
            <a:p>
              <a:endParaRPr lang="en-US"/>
            </a:p>
          </p:txBody>
        </p:sp>
        <p:sp>
          <p:nvSpPr>
            <p:cNvPr id="10" name="Freeform 10"/>
            <p:cNvSpPr/>
            <p:nvPr/>
          </p:nvSpPr>
          <p:spPr>
            <a:xfrm rot="3549923">
              <a:off x="3460675" y="8496316"/>
              <a:ext cx="433055" cy="421687"/>
            </a:xfrm>
            <a:custGeom>
              <a:avLst/>
              <a:gdLst/>
              <a:ahLst/>
              <a:cxnLst/>
              <a:rect l="l" t="t" r="r" b="b"/>
              <a:pathLst>
                <a:path w="433055" h="421687">
                  <a:moveTo>
                    <a:pt x="0" y="0"/>
                  </a:moveTo>
                  <a:lnTo>
                    <a:pt x="433055" y="0"/>
                  </a:lnTo>
                  <a:lnTo>
                    <a:pt x="433055" y="421687"/>
                  </a:lnTo>
                  <a:lnTo>
                    <a:pt x="0" y="421687"/>
                  </a:lnTo>
                  <a:lnTo>
                    <a:pt x="0" y="0"/>
                  </a:lnTo>
                  <a:close/>
                </a:path>
              </a:pathLst>
            </a:custGeom>
            <a:blipFill>
              <a:blip r:embed="rId10"/>
              <a:stretch>
                <a:fillRect/>
              </a:stretch>
            </a:blipFill>
          </p:spPr>
          <p:txBody>
            <a:bodyPr/>
            <a:lstStyle/>
            <a:p>
              <a:endParaRPr lang="en-US"/>
            </a:p>
          </p:txBody>
        </p:sp>
        <p:sp>
          <p:nvSpPr>
            <p:cNvPr id="11" name="Freeform 11"/>
            <p:cNvSpPr/>
            <p:nvPr/>
          </p:nvSpPr>
          <p:spPr>
            <a:xfrm rot="-610609">
              <a:off x="4499736" y="9220799"/>
              <a:ext cx="438152" cy="464883"/>
            </a:xfrm>
            <a:custGeom>
              <a:avLst/>
              <a:gdLst/>
              <a:ahLst/>
              <a:cxnLst/>
              <a:rect l="l" t="t" r="r" b="b"/>
              <a:pathLst>
                <a:path w="438152" h="464883">
                  <a:moveTo>
                    <a:pt x="0" y="0"/>
                  </a:moveTo>
                  <a:lnTo>
                    <a:pt x="438152" y="0"/>
                  </a:lnTo>
                  <a:lnTo>
                    <a:pt x="438152" y="464882"/>
                  </a:lnTo>
                  <a:lnTo>
                    <a:pt x="0" y="464882"/>
                  </a:lnTo>
                  <a:lnTo>
                    <a:pt x="0" y="0"/>
                  </a:lnTo>
                  <a:close/>
                </a:path>
              </a:pathLst>
            </a:custGeom>
            <a:blipFill>
              <a:blip r:embed="rId11"/>
              <a:stretch>
                <a:fillRect/>
              </a:stretch>
            </a:blipFill>
          </p:spPr>
          <p:txBody>
            <a:bodyPr/>
            <a:lstStyle/>
            <a:p>
              <a:endParaRPr lang="en-US"/>
            </a:p>
          </p:txBody>
        </p:sp>
        <p:sp>
          <p:nvSpPr>
            <p:cNvPr id="12" name="Freeform 12"/>
            <p:cNvSpPr/>
            <p:nvPr/>
          </p:nvSpPr>
          <p:spPr>
            <a:xfrm>
              <a:off x="4053725" y="8907053"/>
              <a:ext cx="408388" cy="396136"/>
            </a:xfrm>
            <a:custGeom>
              <a:avLst/>
              <a:gdLst/>
              <a:ahLst/>
              <a:cxnLst/>
              <a:rect l="l" t="t" r="r" b="b"/>
              <a:pathLst>
                <a:path w="408388" h="396136">
                  <a:moveTo>
                    <a:pt x="0" y="0"/>
                  </a:moveTo>
                  <a:lnTo>
                    <a:pt x="408388" y="0"/>
                  </a:lnTo>
                  <a:lnTo>
                    <a:pt x="408388" y="396136"/>
                  </a:lnTo>
                  <a:lnTo>
                    <a:pt x="0" y="396136"/>
                  </a:lnTo>
                  <a:lnTo>
                    <a:pt x="0" y="0"/>
                  </a:lnTo>
                  <a:close/>
                </a:path>
              </a:pathLst>
            </a:custGeom>
            <a:blipFill>
              <a:blip r:embed="rId12"/>
              <a:stretch>
                <a:fillRect/>
              </a:stretch>
            </a:blipFill>
          </p:spPr>
          <p:txBody>
            <a:bodyPr/>
            <a:lstStyle/>
            <a:p>
              <a:endParaRPr lang="en-US"/>
            </a:p>
          </p:txBody>
        </p:sp>
      </p:grpSp>
      <p:grpSp>
        <p:nvGrpSpPr>
          <p:cNvPr id="13" name="Group 13">
            <a:extLst>
              <a:ext uri="{C183D7F6-B498-43B3-948B-1728B52AA6E4}">
                <adec:decorative xmlns:adec="http://schemas.microsoft.com/office/drawing/2017/decorative" val="1"/>
              </a:ext>
            </a:extLst>
          </p:cNvPr>
          <p:cNvGrpSpPr/>
          <p:nvPr/>
        </p:nvGrpSpPr>
        <p:grpSpPr>
          <a:xfrm>
            <a:off x="-465936" y="8900512"/>
            <a:ext cx="18753936" cy="2151983"/>
            <a:chOff x="0" y="0"/>
            <a:chExt cx="4939308" cy="566777"/>
          </a:xfrm>
        </p:grpSpPr>
        <p:sp>
          <p:nvSpPr>
            <p:cNvPr id="14" name="Freeform 14"/>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5" name="TextBox 15"/>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a:extLst>
              <a:ext uri="{C183D7F6-B498-43B3-948B-1728B52AA6E4}">
                <adec:decorative xmlns:adec="http://schemas.microsoft.com/office/drawing/2017/decorative" val="1"/>
              </a:ext>
            </a:extLst>
          </p:cNvPr>
          <p:cNvSpPr/>
          <p:nvPr/>
        </p:nvSpPr>
        <p:spPr>
          <a:xfrm flipH="1">
            <a:off x="0" y="3851379"/>
            <a:ext cx="5711678" cy="6125124"/>
          </a:xfrm>
          <a:custGeom>
            <a:avLst/>
            <a:gdLst/>
            <a:ahLst/>
            <a:cxnLst/>
            <a:rect l="l" t="t" r="r" b="b"/>
            <a:pathLst>
              <a:path w="5711678" h="6125124">
                <a:moveTo>
                  <a:pt x="5711678" y="0"/>
                </a:moveTo>
                <a:lnTo>
                  <a:pt x="0" y="0"/>
                </a:lnTo>
                <a:lnTo>
                  <a:pt x="0" y="6125124"/>
                </a:lnTo>
                <a:lnTo>
                  <a:pt x="5711678" y="6125124"/>
                </a:lnTo>
                <a:lnTo>
                  <a:pt x="5711678" y="0"/>
                </a:lnTo>
                <a:close/>
              </a:path>
            </a:pathLst>
          </a:custGeom>
          <a:blipFill>
            <a:blip r:embed="rId13"/>
            <a:stretch>
              <a:fillRect/>
            </a:stretch>
          </a:blipFill>
        </p:spPr>
        <p:txBody>
          <a:bodyPr/>
          <a:lstStyle/>
          <a:p>
            <a:endParaRPr lang="en-US"/>
          </a:p>
        </p:txBody>
      </p:sp>
      <p:sp>
        <p:nvSpPr>
          <p:cNvPr id="17" name="Freeform 17">
            <a:extLst>
              <a:ext uri="{C183D7F6-B498-43B3-948B-1728B52AA6E4}">
                <adec:decorative xmlns:adec="http://schemas.microsoft.com/office/drawing/2017/decorative" val="1"/>
              </a:ext>
            </a:extLst>
          </p:cNvPr>
          <p:cNvSpPr/>
          <p:nvPr/>
        </p:nvSpPr>
        <p:spPr>
          <a:xfrm>
            <a:off x="5711678" y="5318344"/>
            <a:ext cx="8302466" cy="4361630"/>
          </a:xfrm>
          <a:custGeom>
            <a:avLst/>
            <a:gdLst/>
            <a:ahLst/>
            <a:cxnLst/>
            <a:rect l="l" t="t" r="r" b="b"/>
            <a:pathLst>
              <a:path w="8302466" h="4361630">
                <a:moveTo>
                  <a:pt x="0" y="0"/>
                </a:moveTo>
                <a:lnTo>
                  <a:pt x="8302466" y="0"/>
                </a:lnTo>
                <a:lnTo>
                  <a:pt x="8302466" y="4361630"/>
                </a:lnTo>
                <a:lnTo>
                  <a:pt x="0" y="4361630"/>
                </a:lnTo>
                <a:lnTo>
                  <a:pt x="0" y="0"/>
                </a:lnTo>
                <a:close/>
              </a:path>
            </a:pathLst>
          </a:custGeom>
          <a:blipFill>
            <a:blip r:embed="rId14"/>
            <a:stretch>
              <a:fillRect t="-12210" b="-47584"/>
            </a:stretch>
          </a:blipFill>
        </p:spPr>
        <p:txBody>
          <a:bodyPr/>
          <a:lstStyle/>
          <a:p>
            <a:endParaRPr lang="en-US"/>
          </a:p>
        </p:txBody>
      </p:sp>
      <p:sp>
        <p:nvSpPr>
          <p:cNvPr id="18" name="TextBox 18"/>
          <p:cNvSpPr txBox="1">
            <a:spLocks noGrp="1"/>
          </p:cNvSpPr>
          <p:nvPr>
            <p:ph type="title" idx="4294967295"/>
          </p:nvPr>
        </p:nvSpPr>
        <p:spPr>
          <a:xfrm>
            <a:off x="3602315" y="456533"/>
            <a:ext cx="13656985"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Kev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Thib</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3: Rau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kev</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qhia</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online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los</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yog</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cov</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koob</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tsheej</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uas</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yuav</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tsum</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cuv</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712917"/>
                </a:solidFill>
                <a:effectLst/>
                <a:uLnTx/>
                <a:uFillTx/>
                <a:latin typeface="Fredoka"/>
                <a:ea typeface="Fredoka"/>
                <a:cs typeface="Fredoka"/>
                <a:sym typeface="Fredoka"/>
              </a:rPr>
              <a:t>npe</a:t>
            </a:r>
            <a:r>
              <a:rPr kumimoji="0" lang="en-US" sz="6499" b="0" i="0" u="none" strike="noStrike" kern="1200" cap="none" spc="0" normalizeH="0" baseline="0" noProof="0" dirty="0">
                <a:ln>
                  <a:noFill/>
                </a:ln>
                <a:solidFill>
                  <a:srgbClr val="712917"/>
                </a:solidFill>
                <a:effectLst/>
                <a:uLnTx/>
                <a:uFillTx/>
                <a:latin typeface="Fredoka"/>
                <a:ea typeface="Fredoka"/>
                <a:cs typeface="Fredoka"/>
                <a:sym typeface="Fredoka"/>
              </a:rPr>
              <a:t> online...</a:t>
            </a:r>
          </a:p>
        </p:txBody>
      </p:sp>
      <p:sp>
        <p:nvSpPr>
          <p:cNvPr id="19" name="TextBox 19"/>
          <p:cNvSpPr txBox="1"/>
          <p:nvPr/>
        </p:nvSpPr>
        <p:spPr>
          <a:xfrm>
            <a:off x="5711678" y="3063842"/>
            <a:ext cx="10350168" cy="2254503"/>
          </a:xfrm>
          <a:prstGeom prst="rect">
            <a:avLst/>
          </a:prstGeom>
        </p:spPr>
        <p:txBody>
          <a:bodyPr lIns="0" tIns="0" rIns="0" bIns="0" rtlCol="0" anchor="t">
            <a:spAutoFit/>
          </a:bodyPr>
          <a:lstStyle/>
          <a:p>
            <a:pPr algn="l">
              <a:lnSpc>
                <a:spcPts val="5767"/>
              </a:lnSpc>
            </a:pPr>
            <a:r>
              <a:rPr lang="en-US" sz="5599">
                <a:solidFill>
                  <a:srgbClr val="712917"/>
                </a:solidFill>
                <a:latin typeface="Poppins"/>
                <a:ea typeface="Poppins"/>
                <a:cs typeface="Poppins"/>
                <a:sym typeface="Poppins"/>
              </a:rPr>
              <a:t>Sau txog hom lus uas koj xav thov nyob rau hauv koj daim foos (form) cuv npe!</a:t>
            </a:r>
          </a:p>
        </p:txBody>
      </p:sp>
      <p:grpSp>
        <p:nvGrpSpPr>
          <p:cNvPr id="20" name="Group 20">
            <a:extLst>
              <a:ext uri="{C183D7F6-B498-43B3-948B-1728B52AA6E4}">
                <adec:decorative xmlns:adec="http://schemas.microsoft.com/office/drawing/2017/decorative" val="1"/>
              </a:ext>
            </a:extLst>
          </p:cNvPr>
          <p:cNvGrpSpPr/>
          <p:nvPr/>
        </p:nvGrpSpPr>
        <p:grpSpPr>
          <a:xfrm>
            <a:off x="13361061" y="2723516"/>
            <a:ext cx="7020857" cy="9325340"/>
            <a:chOff x="0" y="0"/>
            <a:chExt cx="9361142" cy="12433787"/>
          </a:xfrm>
        </p:grpSpPr>
        <p:sp>
          <p:nvSpPr>
            <p:cNvPr id="21" name="Freeform 21"/>
            <p:cNvSpPr/>
            <p:nvPr/>
          </p:nvSpPr>
          <p:spPr>
            <a:xfrm rot="-4223576">
              <a:off x="616137" y="4984508"/>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rot="4126251" flipV="1">
              <a:off x="3596658" y="2767504"/>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928387">
              <a:off x="4963071" y="4892090"/>
              <a:ext cx="959384" cy="2436531"/>
            </a:xfrm>
            <a:custGeom>
              <a:avLst/>
              <a:gdLst/>
              <a:ahLst/>
              <a:cxnLst/>
              <a:rect l="l" t="t" r="r" b="b"/>
              <a:pathLst>
                <a:path w="959384" h="2436531">
                  <a:moveTo>
                    <a:pt x="0" y="0"/>
                  </a:moveTo>
                  <a:lnTo>
                    <a:pt x="959384" y="0"/>
                  </a:lnTo>
                  <a:lnTo>
                    <a:pt x="959384" y="2436530"/>
                  </a:lnTo>
                  <a:lnTo>
                    <a:pt x="0" y="2436530"/>
                  </a:lnTo>
                  <a:lnTo>
                    <a:pt x="0" y="0"/>
                  </a:lnTo>
                  <a:close/>
                </a:path>
              </a:pathLst>
            </a:custGeom>
            <a:blipFill>
              <a:blip r:embed="rId15"/>
              <a:stretch>
                <a:fillRect/>
              </a:stretch>
            </a:blipFill>
          </p:spPr>
          <p:txBody>
            <a:bodyPr/>
            <a:lstStyle/>
            <a:p>
              <a:endParaRPr lang="en-US"/>
            </a:p>
          </p:txBody>
        </p:sp>
        <p:sp>
          <p:nvSpPr>
            <p:cNvPr id="24" name="Freeform 24"/>
            <p:cNvSpPr/>
            <p:nvPr/>
          </p:nvSpPr>
          <p:spPr>
            <a:xfrm rot="-1108938">
              <a:off x="1279563" y="6814357"/>
              <a:ext cx="4309080" cy="3797377"/>
            </a:xfrm>
            <a:custGeom>
              <a:avLst/>
              <a:gdLst/>
              <a:ahLst/>
              <a:cxnLst/>
              <a:rect l="l" t="t" r="r" b="b"/>
              <a:pathLst>
                <a:path w="4309080" h="3797377">
                  <a:moveTo>
                    <a:pt x="0" y="0"/>
                  </a:moveTo>
                  <a:lnTo>
                    <a:pt x="4309080" y="0"/>
                  </a:lnTo>
                  <a:lnTo>
                    <a:pt x="4309080" y="3797377"/>
                  </a:lnTo>
                  <a:lnTo>
                    <a:pt x="0" y="3797377"/>
                  </a:lnTo>
                  <a:lnTo>
                    <a:pt x="0" y="0"/>
                  </a:lnTo>
                  <a:close/>
                </a:path>
              </a:pathLst>
            </a:custGeom>
            <a:blipFill>
              <a:blip r:embed="rId16"/>
              <a:stretch>
                <a:fillRect/>
              </a:stretch>
            </a:blipFill>
          </p:spPr>
          <p:txBody>
            <a:bodyPr/>
            <a:lstStyle/>
            <a:p>
              <a:endParaRPr lang="en-US"/>
            </a:p>
          </p:txBody>
        </p:sp>
        <p:sp>
          <p:nvSpPr>
            <p:cNvPr id="25" name="Freeform 25"/>
            <p:cNvSpPr/>
            <p:nvPr/>
          </p:nvSpPr>
          <p:spPr>
            <a:xfrm rot="-1132484" flipH="1">
              <a:off x="4499119" y="230396"/>
              <a:ext cx="2027560" cy="3628743"/>
            </a:xfrm>
            <a:custGeom>
              <a:avLst/>
              <a:gdLst/>
              <a:ahLst/>
              <a:cxnLst/>
              <a:rect l="l" t="t" r="r" b="b"/>
              <a:pathLst>
                <a:path w="2027560" h="3628743">
                  <a:moveTo>
                    <a:pt x="2027561" y="0"/>
                  </a:moveTo>
                  <a:lnTo>
                    <a:pt x="0" y="0"/>
                  </a:lnTo>
                  <a:lnTo>
                    <a:pt x="0" y="3628743"/>
                  </a:lnTo>
                  <a:lnTo>
                    <a:pt x="2027561" y="3628743"/>
                  </a:lnTo>
                  <a:lnTo>
                    <a:pt x="2027561" y="0"/>
                  </a:lnTo>
                  <a:close/>
                </a:path>
              </a:pathLst>
            </a:custGeom>
            <a:blipFill>
              <a:blip r:embed="rId6"/>
              <a:stretch>
                <a:fillRect/>
              </a:stretch>
            </a:blipFill>
          </p:spPr>
          <p:txBody>
            <a:bodyPr/>
            <a:lstStyle/>
            <a:p>
              <a:endParaRPr lang="en-US"/>
            </a:p>
          </p:txBody>
        </p:sp>
        <p:sp>
          <p:nvSpPr>
            <p:cNvPr id="26" name="Freeform 26"/>
            <p:cNvSpPr/>
            <p:nvPr/>
          </p:nvSpPr>
          <p:spPr>
            <a:xfrm rot="-798013">
              <a:off x="5251856" y="3137599"/>
              <a:ext cx="669569" cy="1451640"/>
            </a:xfrm>
            <a:custGeom>
              <a:avLst/>
              <a:gdLst/>
              <a:ahLst/>
              <a:cxnLst/>
              <a:rect l="l" t="t" r="r" b="b"/>
              <a:pathLst>
                <a:path w="669569" h="1451640">
                  <a:moveTo>
                    <a:pt x="0" y="0"/>
                  </a:moveTo>
                  <a:lnTo>
                    <a:pt x="669568" y="0"/>
                  </a:lnTo>
                  <a:lnTo>
                    <a:pt x="669568" y="1451640"/>
                  </a:lnTo>
                  <a:lnTo>
                    <a:pt x="0" y="1451640"/>
                  </a:lnTo>
                  <a:lnTo>
                    <a:pt x="0" y="0"/>
                  </a:lnTo>
                  <a:close/>
                </a:path>
              </a:pathLst>
            </a:custGeom>
            <a:blipFill>
              <a:blip r:embed="rId17"/>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8856284"/>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636958" y="2322961"/>
            <a:ext cx="7020857" cy="9842880"/>
            <a:chOff x="0" y="0"/>
            <a:chExt cx="9361142" cy="13123840"/>
          </a:xfrm>
        </p:grpSpPr>
        <p:sp>
          <p:nvSpPr>
            <p:cNvPr id="6" name="Freeform 6"/>
            <p:cNvSpPr/>
            <p:nvPr/>
          </p:nvSpPr>
          <p:spPr>
            <a:xfrm rot="-4223576">
              <a:off x="616137" y="5674561"/>
              <a:ext cx="6980491" cy="6231675"/>
            </a:xfrm>
            <a:custGeom>
              <a:avLst/>
              <a:gdLst/>
              <a:ahLst/>
              <a:cxnLst/>
              <a:rect l="l" t="t" r="r" b="b"/>
              <a:pathLst>
                <a:path w="6980491" h="6231675">
                  <a:moveTo>
                    <a:pt x="0" y="0"/>
                  </a:moveTo>
                  <a:lnTo>
                    <a:pt x="6980491" y="0"/>
                  </a:lnTo>
                  <a:lnTo>
                    <a:pt x="6980491" y="6231674"/>
                  </a:lnTo>
                  <a:lnTo>
                    <a:pt x="0" y="6231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4126251" flipV="1">
              <a:off x="3596658" y="3457556"/>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30495">
              <a:off x="2893288" y="7616611"/>
              <a:ext cx="2708816" cy="3261015"/>
            </a:xfrm>
            <a:custGeom>
              <a:avLst/>
              <a:gdLst/>
              <a:ahLst/>
              <a:cxnLst/>
              <a:rect l="l" t="t" r="r" b="b"/>
              <a:pathLst>
                <a:path w="2708816" h="3261015">
                  <a:moveTo>
                    <a:pt x="0" y="0"/>
                  </a:moveTo>
                  <a:lnTo>
                    <a:pt x="2708816" y="0"/>
                  </a:lnTo>
                  <a:lnTo>
                    <a:pt x="2708816" y="3261014"/>
                  </a:lnTo>
                  <a:lnTo>
                    <a:pt x="0" y="3261014"/>
                  </a:lnTo>
                  <a:lnTo>
                    <a:pt x="0" y="0"/>
                  </a:lnTo>
                  <a:close/>
                </a:path>
              </a:pathLst>
            </a:custGeom>
            <a:blipFill>
              <a:blip r:embed="rId6"/>
              <a:stretch>
                <a:fillRect/>
              </a:stretch>
            </a:blipFill>
          </p:spPr>
          <p:txBody>
            <a:bodyPr/>
            <a:lstStyle/>
            <a:p>
              <a:endParaRPr lang="en-US"/>
            </a:p>
          </p:txBody>
        </p:sp>
        <p:sp>
          <p:nvSpPr>
            <p:cNvPr id="9" name="Freeform 9"/>
            <p:cNvSpPr/>
            <p:nvPr/>
          </p:nvSpPr>
          <p:spPr>
            <a:xfrm rot="-1289243" flipH="1">
              <a:off x="4456961" y="233285"/>
              <a:ext cx="1928190" cy="3449113"/>
            </a:xfrm>
            <a:custGeom>
              <a:avLst/>
              <a:gdLst/>
              <a:ahLst/>
              <a:cxnLst/>
              <a:rect l="l" t="t" r="r" b="b"/>
              <a:pathLst>
                <a:path w="1928190" h="3449113">
                  <a:moveTo>
                    <a:pt x="1928190" y="0"/>
                  </a:moveTo>
                  <a:lnTo>
                    <a:pt x="0" y="0"/>
                  </a:lnTo>
                  <a:lnTo>
                    <a:pt x="0" y="3449112"/>
                  </a:lnTo>
                  <a:lnTo>
                    <a:pt x="1928190" y="3449112"/>
                  </a:lnTo>
                  <a:lnTo>
                    <a:pt x="1928190" y="0"/>
                  </a:lnTo>
                  <a:close/>
                </a:path>
              </a:pathLst>
            </a:custGeom>
            <a:blipFill>
              <a:blip r:embed="rId7"/>
              <a:stretch>
                <a:fillRect/>
              </a:stretch>
            </a:blipFill>
          </p:spPr>
          <p:txBody>
            <a:bodyPr/>
            <a:lstStyle/>
            <a:p>
              <a:endParaRPr lang="en-US"/>
            </a:p>
          </p:txBody>
        </p:sp>
        <p:sp>
          <p:nvSpPr>
            <p:cNvPr id="10" name="Freeform 10"/>
            <p:cNvSpPr/>
            <p:nvPr/>
          </p:nvSpPr>
          <p:spPr>
            <a:xfrm rot="904354">
              <a:off x="3946998" y="2866511"/>
              <a:ext cx="1439884" cy="1568595"/>
            </a:xfrm>
            <a:custGeom>
              <a:avLst/>
              <a:gdLst/>
              <a:ahLst/>
              <a:cxnLst/>
              <a:rect l="l" t="t" r="r" b="b"/>
              <a:pathLst>
                <a:path w="1439884" h="1568595">
                  <a:moveTo>
                    <a:pt x="0" y="0"/>
                  </a:moveTo>
                  <a:lnTo>
                    <a:pt x="1439885" y="0"/>
                  </a:lnTo>
                  <a:lnTo>
                    <a:pt x="1439885" y="1568595"/>
                  </a:lnTo>
                  <a:lnTo>
                    <a:pt x="0" y="1568595"/>
                  </a:lnTo>
                  <a:lnTo>
                    <a:pt x="0" y="0"/>
                  </a:lnTo>
                  <a:close/>
                </a:path>
              </a:pathLst>
            </a:custGeom>
            <a:blipFill>
              <a:blip r:embed="rId8"/>
              <a:stretch>
                <a:fillRect/>
              </a:stretch>
            </a:blipFill>
          </p:spPr>
          <p:txBody>
            <a:bodyPr/>
            <a:lstStyle/>
            <a:p>
              <a:endParaRPr lang="en-US"/>
            </a:p>
          </p:txBody>
        </p:sp>
        <p:sp>
          <p:nvSpPr>
            <p:cNvPr id="11" name="Freeform 11"/>
            <p:cNvSpPr/>
            <p:nvPr/>
          </p:nvSpPr>
          <p:spPr>
            <a:xfrm rot="7376262">
              <a:off x="5276524" y="3705573"/>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12" name="Freeform 12"/>
            <p:cNvSpPr/>
            <p:nvPr/>
          </p:nvSpPr>
          <p:spPr>
            <a:xfrm rot="1990099">
              <a:off x="3942753" y="4907855"/>
              <a:ext cx="1479529" cy="1426266"/>
            </a:xfrm>
            <a:custGeom>
              <a:avLst/>
              <a:gdLst/>
              <a:ahLst/>
              <a:cxnLst/>
              <a:rect l="l" t="t" r="r" b="b"/>
              <a:pathLst>
                <a:path w="1479529" h="1426266">
                  <a:moveTo>
                    <a:pt x="0" y="0"/>
                  </a:moveTo>
                  <a:lnTo>
                    <a:pt x="1479529" y="0"/>
                  </a:lnTo>
                  <a:lnTo>
                    <a:pt x="1479529" y="1426267"/>
                  </a:lnTo>
                  <a:lnTo>
                    <a:pt x="0" y="1426267"/>
                  </a:lnTo>
                  <a:lnTo>
                    <a:pt x="0" y="0"/>
                  </a:lnTo>
                  <a:close/>
                </a:path>
              </a:pathLst>
            </a:custGeom>
            <a:blipFill>
              <a:blip r:embed="rId10"/>
              <a:stretch>
                <a:fillRect/>
              </a:stretch>
            </a:blipFill>
          </p:spPr>
          <p:txBody>
            <a:bodyPr/>
            <a:lstStyle/>
            <a:p>
              <a:endParaRPr lang="en-US"/>
            </a:p>
          </p:txBody>
        </p:sp>
        <p:sp>
          <p:nvSpPr>
            <p:cNvPr id="13" name="Freeform 13"/>
            <p:cNvSpPr/>
            <p:nvPr/>
          </p:nvSpPr>
          <p:spPr>
            <a:xfrm rot="-1696908">
              <a:off x="5353287" y="6191078"/>
              <a:ext cx="677238" cy="1215140"/>
            </a:xfrm>
            <a:custGeom>
              <a:avLst/>
              <a:gdLst/>
              <a:ahLst/>
              <a:cxnLst/>
              <a:rect l="l" t="t" r="r" b="b"/>
              <a:pathLst>
                <a:path w="677238" h="1215140">
                  <a:moveTo>
                    <a:pt x="0" y="0"/>
                  </a:moveTo>
                  <a:lnTo>
                    <a:pt x="677238" y="0"/>
                  </a:lnTo>
                  <a:lnTo>
                    <a:pt x="677238" y="1215139"/>
                  </a:lnTo>
                  <a:lnTo>
                    <a:pt x="0" y="1215139"/>
                  </a:lnTo>
                  <a:lnTo>
                    <a:pt x="0" y="0"/>
                  </a:lnTo>
                  <a:close/>
                </a:path>
              </a:pathLst>
            </a:custGeom>
            <a:blipFill>
              <a:blip r:embed="rId11"/>
              <a:stretch>
                <a:fillRect/>
              </a:stretch>
            </a:blipFill>
          </p:spPr>
          <p:txBody>
            <a:bodyPr/>
            <a:lstStyle/>
            <a:p>
              <a:endParaRPr lang="en-US"/>
            </a:p>
          </p:txBody>
        </p:sp>
        <p:sp>
          <p:nvSpPr>
            <p:cNvPr id="14" name="Freeform 14"/>
            <p:cNvSpPr/>
            <p:nvPr/>
          </p:nvSpPr>
          <p:spPr>
            <a:xfrm rot="-1142799">
              <a:off x="5492352" y="4814736"/>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5546437" y="5485625"/>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6" name="Freeform 16"/>
            <p:cNvSpPr/>
            <p:nvPr/>
          </p:nvSpPr>
          <p:spPr>
            <a:xfrm rot="-1915417">
              <a:off x="4796341" y="43229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7" name="Freeform 17"/>
            <p:cNvSpPr/>
            <p:nvPr/>
          </p:nvSpPr>
          <p:spPr>
            <a:xfrm rot="3481083">
              <a:off x="4852297" y="6960673"/>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8" name="Freeform 18"/>
            <p:cNvSpPr/>
            <p:nvPr/>
          </p:nvSpPr>
          <p:spPr>
            <a:xfrm rot="683805">
              <a:off x="1123578" y="9247118"/>
              <a:ext cx="1721053" cy="1439196"/>
            </a:xfrm>
            <a:custGeom>
              <a:avLst/>
              <a:gdLst/>
              <a:ahLst/>
              <a:cxnLst/>
              <a:rect l="l" t="t" r="r" b="b"/>
              <a:pathLst>
                <a:path w="1721053" h="1439196">
                  <a:moveTo>
                    <a:pt x="0" y="0"/>
                  </a:moveTo>
                  <a:lnTo>
                    <a:pt x="1721053" y="0"/>
                  </a:lnTo>
                  <a:lnTo>
                    <a:pt x="1721053" y="1439196"/>
                  </a:lnTo>
                  <a:lnTo>
                    <a:pt x="0" y="1439196"/>
                  </a:lnTo>
                  <a:lnTo>
                    <a:pt x="0" y="0"/>
                  </a:lnTo>
                  <a:close/>
                </a:path>
              </a:pathLst>
            </a:custGeom>
            <a:blipFill>
              <a:blip r:embed="rId14"/>
              <a:stretch>
                <a:fillRect/>
              </a:stretch>
            </a:blipFill>
          </p:spPr>
          <p:txBody>
            <a:bodyPr/>
            <a:lstStyle/>
            <a:p>
              <a:endParaRPr lang="en-US"/>
            </a:p>
          </p:txBody>
        </p:sp>
      </p:grpSp>
      <p:sp>
        <p:nvSpPr>
          <p:cNvPr id="19" name="Freeform 19">
            <a:extLst>
              <a:ext uri="{C183D7F6-B498-43B3-948B-1728B52AA6E4}">
                <adec:decorative xmlns:adec="http://schemas.microsoft.com/office/drawing/2017/decorative" val="1"/>
              </a:ext>
            </a:extLst>
          </p:cNvPr>
          <p:cNvSpPr/>
          <p:nvPr/>
        </p:nvSpPr>
        <p:spPr>
          <a:xfrm>
            <a:off x="1001993" y="2952508"/>
            <a:ext cx="15461829" cy="5519933"/>
          </a:xfrm>
          <a:custGeom>
            <a:avLst/>
            <a:gdLst/>
            <a:ahLst/>
            <a:cxnLst/>
            <a:rect l="l" t="t" r="r" b="b"/>
            <a:pathLst>
              <a:path w="15461829" h="5519933">
                <a:moveTo>
                  <a:pt x="0" y="0"/>
                </a:moveTo>
                <a:lnTo>
                  <a:pt x="15461829" y="0"/>
                </a:lnTo>
                <a:lnTo>
                  <a:pt x="15461829" y="5519933"/>
                </a:lnTo>
                <a:lnTo>
                  <a:pt x="0" y="5519933"/>
                </a:lnTo>
                <a:lnTo>
                  <a:pt x="0" y="0"/>
                </a:lnTo>
                <a:close/>
              </a:path>
            </a:pathLst>
          </a:custGeom>
          <a:blipFill>
            <a:blip r:embed="rId15"/>
            <a:stretch>
              <a:fillRect/>
            </a:stretch>
          </a:blipFill>
        </p:spPr>
        <p:txBody>
          <a:bodyPr/>
          <a:lstStyle/>
          <a:p>
            <a:endParaRPr lang="en-US"/>
          </a:p>
        </p:txBody>
      </p:sp>
      <p:sp>
        <p:nvSpPr>
          <p:cNvPr id="20" name="TextBox 20"/>
          <p:cNvSpPr txBox="1">
            <a:spLocks noGrp="1"/>
          </p:cNvSpPr>
          <p:nvPr>
            <p:ph type="title" idx="4294967295"/>
          </p:nvPr>
        </p:nvSpPr>
        <p:spPr>
          <a:xfrm>
            <a:off x="3879280" y="378061"/>
            <a:ext cx="14653585"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Nco</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Ntsoov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Tag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Nrho</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Cov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Phab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Ntawv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Hauv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Mass.Gov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Pages Siv Tau Khas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Phuv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Tawj</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Txhais</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Thiab</a:t>
            </a:r>
          </a:p>
        </p:txBody>
      </p:sp>
      <p:grpSp>
        <p:nvGrpSpPr>
          <p:cNvPr id="21" name="Group 21">
            <a:extLst>
              <a:ext uri="{C183D7F6-B498-43B3-948B-1728B52AA6E4}">
                <adec:decorative xmlns:adec="http://schemas.microsoft.com/office/drawing/2017/decorative" val="1"/>
              </a:ext>
            </a:extLst>
          </p:cNvPr>
          <p:cNvGrpSpPr/>
          <p:nvPr/>
        </p:nvGrpSpPr>
        <p:grpSpPr>
          <a:xfrm>
            <a:off x="-2444940" y="-1685341"/>
            <a:ext cx="6893866" cy="8508010"/>
            <a:chOff x="0" y="0"/>
            <a:chExt cx="9191822" cy="11344013"/>
          </a:xfrm>
        </p:grpSpPr>
        <p:sp>
          <p:nvSpPr>
            <p:cNvPr id="22" name="Freeform 22"/>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rot="-2428912">
              <a:off x="3871677" y="9209756"/>
              <a:ext cx="1009657" cy="2052148"/>
            </a:xfrm>
            <a:custGeom>
              <a:avLst/>
              <a:gdLst/>
              <a:ahLst/>
              <a:cxnLst/>
              <a:rect l="l" t="t" r="r" b="b"/>
              <a:pathLst>
                <a:path w="1009657" h="2052148">
                  <a:moveTo>
                    <a:pt x="0" y="0"/>
                  </a:moveTo>
                  <a:lnTo>
                    <a:pt x="1009657" y="0"/>
                  </a:lnTo>
                  <a:lnTo>
                    <a:pt x="1009657" y="2052149"/>
                  </a:lnTo>
                  <a:lnTo>
                    <a:pt x="0" y="2052149"/>
                  </a:lnTo>
                  <a:lnTo>
                    <a:pt x="0" y="0"/>
                  </a:lnTo>
                  <a:close/>
                </a:path>
              </a:pathLst>
            </a:custGeom>
            <a:blipFill>
              <a:blip r:embed="rId16"/>
              <a:stretch>
                <a:fillRect/>
              </a:stretch>
            </a:blipFill>
          </p:spPr>
          <p:txBody>
            <a:bodyPr/>
            <a:lstStyle/>
            <a:p>
              <a:endParaRPr lang="en-US"/>
            </a:p>
          </p:txBody>
        </p:sp>
        <p:sp>
          <p:nvSpPr>
            <p:cNvPr id="25" name="Freeform 25"/>
            <p:cNvSpPr/>
            <p:nvPr/>
          </p:nvSpPr>
          <p:spPr>
            <a:xfrm rot="-689160">
              <a:off x="3489893" y="5910309"/>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17"/>
              <a:stretch>
                <a:fillRect/>
              </a:stretch>
            </a:blipFill>
          </p:spPr>
          <p:txBody>
            <a:bodyPr/>
            <a:lstStyle/>
            <a:p>
              <a:endParaRPr lang="en-US"/>
            </a:p>
          </p:txBody>
        </p:sp>
        <p:sp>
          <p:nvSpPr>
            <p:cNvPr id="26" name="Freeform 26"/>
            <p:cNvSpPr/>
            <p:nvPr/>
          </p:nvSpPr>
          <p:spPr>
            <a:xfrm rot="1866795">
              <a:off x="3053697" y="3351103"/>
              <a:ext cx="1928190" cy="3449113"/>
            </a:xfrm>
            <a:custGeom>
              <a:avLst/>
              <a:gdLst/>
              <a:ahLst/>
              <a:cxnLst/>
              <a:rect l="l" t="t" r="r" b="b"/>
              <a:pathLst>
                <a:path w="1928190" h="3449113">
                  <a:moveTo>
                    <a:pt x="0" y="0"/>
                  </a:moveTo>
                  <a:lnTo>
                    <a:pt x="1928190" y="0"/>
                  </a:lnTo>
                  <a:lnTo>
                    <a:pt x="1928190" y="3449113"/>
                  </a:lnTo>
                  <a:lnTo>
                    <a:pt x="0" y="3449113"/>
                  </a:lnTo>
                  <a:lnTo>
                    <a:pt x="0" y="0"/>
                  </a:lnTo>
                  <a:close/>
                </a:path>
              </a:pathLst>
            </a:custGeom>
            <a:blipFill>
              <a:blip r:embed="rId7"/>
              <a:stretch>
                <a:fillRect/>
              </a:stretch>
            </a:blipFill>
          </p:spPr>
          <p:txBody>
            <a:bodyPr/>
            <a:lstStyle/>
            <a:p>
              <a:endParaRPr lang="en-US"/>
            </a:p>
          </p:txBody>
        </p:sp>
        <p:sp>
          <p:nvSpPr>
            <p:cNvPr id="27" name="Freeform 27"/>
            <p:cNvSpPr/>
            <p:nvPr/>
          </p:nvSpPr>
          <p:spPr>
            <a:xfrm rot="-632550">
              <a:off x="3638036" y="7310834"/>
              <a:ext cx="1476940" cy="1454294"/>
            </a:xfrm>
            <a:custGeom>
              <a:avLst/>
              <a:gdLst/>
              <a:ahLst/>
              <a:cxnLst/>
              <a:rect l="l" t="t" r="r" b="b"/>
              <a:pathLst>
                <a:path w="1476940" h="1454294">
                  <a:moveTo>
                    <a:pt x="0" y="0"/>
                  </a:moveTo>
                  <a:lnTo>
                    <a:pt x="1476940" y="0"/>
                  </a:lnTo>
                  <a:lnTo>
                    <a:pt x="1476940" y="1454293"/>
                  </a:lnTo>
                  <a:lnTo>
                    <a:pt x="0" y="1454293"/>
                  </a:lnTo>
                  <a:lnTo>
                    <a:pt x="0" y="0"/>
                  </a:lnTo>
                  <a:close/>
                </a:path>
              </a:pathLst>
            </a:custGeom>
            <a:blipFill>
              <a:blip r:embed="rId18"/>
              <a:stretch>
                <a:fillRect/>
              </a:stretch>
            </a:blipFill>
          </p:spPr>
          <p:txBody>
            <a:bodyPr/>
            <a:lstStyle/>
            <a:p>
              <a:endParaRPr lang="en-US"/>
            </a:p>
          </p:txBody>
        </p:sp>
        <p:sp>
          <p:nvSpPr>
            <p:cNvPr id="28" name="Freeform 28"/>
            <p:cNvSpPr/>
            <p:nvPr/>
          </p:nvSpPr>
          <p:spPr>
            <a:xfrm rot="1444445">
              <a:off x="5234955" y="2590964"/>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9" name="Freeform 29"/>
            <p:cNvSpPr/>
            <p:nvPr/>
          </p:nvSpPr>
          <p:spPr>
            <a:xfrm rot="8583982">
              <a:off x="3432031" y="7757176"/>
              <a:ext cx="507079" cy="493895"/>
            </a:xfrm>
            <a:custGeom>
              <a:avLst/>
              <a:gdLst/>
              <a:ahLst/>
              <a:cxnLst/>
              <a:rect l="l" t="t" r="r" b="b"/>
              <a:pathLst>
                <a:path w="507079" h="493895">
                  <a:moveTo>
                    <a:pt x="0" y="0"/>
                  </a:moveTo>
                  <a:lnTo>
                    <a:pt x="507080" y="0"/>
                  </a:lnTo>
                  <a:lnTo>
                    <a:pt x="507080" y="493895"/>
                  </a:lnTo>
                  <a:lnTo>
                    <a:pt x="0" y="493895"/>
                  </a:lnTo>
                  <a:lnTo>
                    <a:pt x="0" y="0"/>
                  </a:lnTo>
                  <a:close/>
                </a:path>
              </a:pathLst>
            </a:custGeom>
            <a:blipFill>
              <a:blip r:embed="rId13"/>
              <a:stretch>
                <a:fillRect/>
              </a:stretch>
            </a:blipFill>
          </p:spPr>
          <p:txBody>
            <a:bodyPr/>
            <a:lstStyle/>
            <a:p>
              <a:endParaRPr lang="en-US"/>
            </a:p>
          </p:txBody>
        </p:sp>
        <p:sp>
          <p:nvSpPr>
            <p:cNvPr id="30" name="Freeform 30"/>
            <p:cNvSpPr/>
            <p:nvPr/>
          </p:nvSpPr>
          <p:spPr>
            <a:xfrm rot="-5496185">
              <a:off x="3894471" y="24940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31" name="Freeform 31"/>
            <p:cNvSpPr/>
            <p:nvPr/>
          </p:nvSpPr>
          <p:spPr>
            <a:xfrm rot="815615">
              <a:off x="6924356" y="2655228"/>
              <a:ext cx="1350407" cy="891557"/>
            </a:xfrm>
            <a:custGeom>
              <a:avLst/>
              <a:gdLst/>
              <a:ahLst/>
              <a:cxnLst/>
              <a:rect l="l" t="t" r="r" b="b"/>
              <a:pathLst>
                <a:path w="1350407" h="891557">
                  <a:moveTo>
                    <a:pt x="0" y="0"/>
                  </a:moveTo>
                  <a:lnTo>
                    <a:pt x="1350407" y="0"/>
                  </a:lnTo>
                  <a:lnTo>
                    <a:pt x="1350407" y="891557"/>
                  </a:lnTo>
                  <a:lnTo>
                    <a:pt x="0" y="891557"/>
                  </a:lnTo>
                  <a:lnTo>
                    <a:pt x="0" y="0"/>
                  </a:lnTo>
                  <a:close/>
                </a:path>
              </a:pathLst>
            </a:custGeom>
            <a:blipFill>
              <a:blip r:embed="rId19"/>
              <a:stretch>
                <a:fillRect/>
              </a:stretch>
            </a:blipFill>
          </p:spPr>
          <p:txBody>
            <a:bodyPr/>
            <a:lstStyle/>
            <a:p>
              <a:endParaRPr lang="en-US"/>
            </a:p>
          </p:txBody>
        </p:sp>
        <p:sp>
          <p:nvSpPr>
            <p:cNvPr id="32" name="Freeform 32"/>
            <p:cNvSpPr/>
            <p:nvPr/>
          </p:nvSpPr>
          <p:spPr>
            <a:xfrm rot="-1142799">
              <a:off x="4587550" y="2860689"/>
              <a:ext cx="411849" cy="506034"/>
            </a:xfrm>
            <a:custGeom>
              <a:avLst/>
              <a:gdLst/>
              <a:ahLst/>
              <a:cxnLst/>
              <a:rect l="l" t="t" r="r" b="b"/>
              <a:pathLst>
                <a:path w="411849" h="506034">
                  <a:moveTo>
                    <a:pt x="0" y="0"/>
                  </a:moveTo>
                  <a:lnTo>
                    <a:pt x="411849" y="0"/>
                  </a:lnTo>
                  <a:lnTo>
                    <a:pt x="411849" y="506035"/>
                  </a:lnTo>
                  <a:lnTo>
                    <a:pt x="0" y="506035"/>
                  </a:lnTo>
                  <a:lnTo>
                    <a:pt x="0" y="0"/>
                  </a:lnTo>
                  <a:close/>
                </a:path>
              </a:pathLst>
            </a:custGeom>
            <a:blipFill>
              <a:blip r:embed="rId12"/>
              <a:stretch>
                <a:fillRect/>
              </a:stretch>
            </a:blipFill>
          </p:spPr>
          <p:txBody>
            <a:bodyPr/>
            <a:lstStyle/>
            <a:p>
              <a:endParaRPr lang="en-US"/>
            </a:p>
          </p:txBody>
        </p:sp>
        <p:sp>
          <p:nvSpPr>
            <p:cNvPr id="33" name="Freeform 33"/>
            <p:cNvSpPr/>
            <p:nvPr/>
          </p:nvSpPr>
          <p:spPr>
            <a:xfrm rot="7376262">
              <a:off x="5975094" y="2645835"/>
              <a:ext cx="925818" cy="607954"/>
            </a:xfrm>
            <a:custGeom>
              <a:avLst/>
              <a:gdLst/>
              <a:ahLst/>
              <a:cxnLst/>
              <a:rect l="l" t="t" r="r" b="b"/>
              <a:pathLst>
                <a:path w="925818" h="607954">
                  <a:moveTo>
                    <a:pt x="0" y="0"/>
                  </a:moveTo>
                  <a:lnTo>
                    <a:pt x="925819" y="0"/>
                  </a:lnTo>
                  <a:lnTo>
                    <a:pt x="925819" y="607954"/>
                  </a:lnTo>
                  <a:lnTo>
                    <a:pt x="0" y="607954"/>
                  </a:lnTo>
                  <a:lnTo>
                    <a:pt x="0" y="0"/>
                  </a:lnTo>
                  <a:close/>
                </a:path>
              </a:pathLst>
            </a:custGeom>
            <a:blipFill>
              <a:blip r:embed="rId9"/>
              <a:stretch>
                <a:fillRect/>
              </a:stretch>
            </a:blipFill>
          </p:spPr>
          <p:txBody>
            <a:bodyPr/>
            <a:lstStyle/>
            <a:p>
              <a:endParaRPr lang="en-US"/>
            </a:p>
          </p:txBody>
        </p:sp>
        <p:sp>
          <p:nvSpPr>
            <p:cNvPr id="34" name="Freeform 34"/>
            <p:cNvSpPr/>
            <p:nvPr/>
          </p:nvSpPr>
          <p:spPr>
            <a:xfrm rot="3091028">
              <a:off x="5355831" y="3312809"/>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35" name="Freeform 35"/>
            <p:cNvSpPr/>
            <p:nvPr/>
          </p:nvSpPr>
          <p:spPr>
            <a:xfrm rot="-1538165">
              <a:off x="6012109" y="3432141"/>
              <a:ext cx="826388" cy="904659"/>
            </a:xfrm>
            <a:custGeom>
              <a:avLst/>
              <a:gdLst/>
              <a:ahLst/>
              <a:cxnLst/>
              <a:rect l="l" t="t" r="r" b="b"/>
              <a:pathLst>
                <a:path w="826388" h="904659">
                  <a:moveTo>
                    <a:pt x="0" y="0"/>
                  </a:moveTo>
                  <a:lnTo>
                    <a:pt x="826389" y="0"/>
                  </a:lnTo>
                  <a:lnTo>
                    <a:pt x="826389" y="904659"/>
                  </a:lnTo>
                  <a:lnTo>
                    <a:pt x="0" y="904659"/>
                  </a:lnTo>
                  <a:lnTo>
                    <a:pt x="0" y="0"/>
                  </a:lnTo>
                  <a:close/>
                </a:path>
              </a:pathLst>
            </a:custGeom>
            <a:blipFill>
              <a:blip r:embed="rId20"/>
              <a:stretch>
                <a:fillRect/>
              </a:stretch>
            </a:blipFill>
          </p:spPr>
          <p:txBody>
            <a:bodyPr/>
            <a:lstStyle/>
            <a:p>
              <a:endParaRPr lang="en-US"/>
            </a:p>
          </p:txBody>
        </p:sp>
        <p:sp>
          <p:nvSpPr>
            <p:cNvPr id="36" name="Freeform 36"/>
            <p:cNvSpPr/>
            <p:nvPr/>
          </p:nvSpPr>
          <p:spPr>
            <a:xfrm rot="-2407817">
              <a:off x="4461967" y="8623084"/>
              <a:ext cx="637614" cy="1144044"/>
            </a:xfrm>
            <a:custGeom>
              <a:avLst/>
              <a:gdLst/>
              <a:ahLst/>
              <a:cxnLst/>
              <a:rect l="l" t="t" r="r" b="b"/>
              <a:pathLst>
                <a:path w="637614" h="1144044">
                  <a:moveTo>
                    <a:pt x="0" y="0"/>
                  </a:moveTo>
                  <a:lnTo>
                    <a:pt x="637614" y="0"/>
                  </a:lnTo>
                  <a:lnTo>
                    <a:pt x="637614" y="1144043"/>
                  </a:lnTo>
                  <a:lnTo>
                    <a:pt x="0" y="1144043"/>
                  </a:lnTo>
                  <a:lnTo>
                    <a:pt x="0" y="0"/>
                  </a:lnTo>
                  <a:close/>
                </a:path>
              </a:pathLst>
            </a:custGeom>
            <a:blipFill>
              <a:blip r:embed="rId11"/>
              <a:stretch>
                <a:fillRect/>
              </a:stretch>
            </a:blipFill>
          </p:spPr>
          <p:txBody>
            <a:bodyPr/>
            <a:lstStyle/>
            <a:p>
              <a:endParaRPr lang="en-US"/>
            </a:p>
          </p:txBody>
        </p:sp>
        <p:sp>
          <p:nvSpPr>
            <p:cNvPr id="37" name="Freeform 37"/>
            <p:cNvSpPr/>
            <p:nvPr/>
          </p:nvSpPr>
          <p:spPr>
            <a:xfrm rot="9011276">
              <a:off x="3707688" y="3044881"/>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6454898">
            <a:off x="-1160477" y="-1628646"/>
            <a:ext cx="5235368" cy="4673756"/>
          </a:xfrm>
          <a:custGeom>
            <a:avLst/>
            <a:gdLst/>
            <a:ahLst/>
            <a:cxnLst/>
            <a:rect l="l" t="t" r="r" b="b"/>
            <a:pathLst>
              <a:path w="5235368" h="4673756">
                <a:moveTo>
                  <a:pt x="0" y="0"/>
                </a:moveTo>
                <a:lnTo>
                  <a:pt x="5235368" y="0"/>
                </a:lnTo>
                <a:lnTo>
                  <a:pt x="5235368" y="4673756"/>
                </a:lnTo>
                <a:lnTo>
                  <a:pt x="0" y="4673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4314611" flipH="1">
            <a:off x="-2779645" y="887190"/>
            <a:ext cx="4380716" cy="2874845"/>
          </a:xfrm>
          <a:custGeom>
            <a:avLst/>
            <a:gdLst/>
            <a:ahLst/>
            <a:cxnLst/>
            <a:rect l="l" t="t" r="r" b="b"/>
            <a:pathLst>
              <a:path w="4380716" h="2874845">
                <a:moveTo>
                  <a:pt x="4380716" y="0"/>
                </a:moveTo>
                <a:lnTo>
                  <a:pt x="0" y="0"/>
                </a:lnTo>
                <a:lnTo>
                  <a:pt x="0" y="2874845"/>
                </a:lnTo>
                <a:lnTo>
                  <a:pt x="4380716" y="2874845"/>
                </a:lnTo>
                <a:lnTo>
                  <a:pt x="4380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rot="2120880">
            <a:off x="-9790" y="-286849"/>
            <a:ext cx="1708695" cy="3058068"/>
          </a:xfrm>
          <a:custGeom>
            <a:avLst/>
            <a:gdLst/>
            <a:ahLst/>
            <a:cxnLst/>
            <a:rect l="l" t="t" r="r" b="b"/>
            <a:pathLst>
              <a:path w="1708695" h="3058068">
                <a:moveTo>
                  <a:pt x="0" y="0"/>
                </a:moveTo>
                <a:lnTo>
                  <a:pt x="1708696" y="0"/>
                </a:lnTo>
                <a:lnTo>
                  <a:pt x="1708696" y="3058068"/>
                </a:lnTo>
                <a:lnTo>
                  <a:pt x="0" y="3058068"/>
                </a:lnTo>
                <a:lnTo>
                  <a:pt x="0" y="0"/>
                </a:lnTo>
                <a:close/>
              </a:path>
            </a:pathLst>
          </a:custGeom>
          <a:blipFill>
            <a:blip r:embed="rId6"/>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198042">
            <a:off x="2197413" y="73345"/>
            <a:ext cx="1317193" cy="1269774"/>
          </a:xfrm>
          <a:custGeom>
            <a:avLst/>
            <a:gdLst/>
            <a:ahLst/>
            <a:cxnLst/>
            <a:rect l="l" t="t" r="r" b="b"/>
            <a:pathLst>
              <a:path w="1317193" h="1269774">
                <a:moveTo>
                  <a:pt x="0" y="0"/>
                </a:moveTo>
                <a:lnTo>
                  <a:pt x="1317194" y="0"/>
                </a:lnTo>
                <a:lnTo>
                  <a:pt x="1317194" y="1269774"/>
                </a:lnTo>
                <a:lnTo>
                  <a:pt x="0" y="1269774"/>
                </a:lnTo>
                <a:lnTo>
                  <a:pt x="0" y="0"/>
                </a:lnTo>
                <a:close/>
              </a:path>
            </a:pathLst>
          </a:custGeom>
          <a:blipFill>
            <a:blip r:embed="rId7"/>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776734">
            <a:off x="105557" y="2309189"/>
            <a:ext cx="687533" cy="1239543"/>
          </a:xfrm>
          <a:custGeom>
            <a:avLst/>
            <a:gdLst/>
            <a:ahLst/>
            <a:cxnLst/>
            <a:rect l="l" t="t" r="r" b="b"/>
            <a:pathLst>
              <a:path w="687533" h="1239543">
                <a:moveTo>
                  <a:pt x="0" y="0"/>
                </a:moveTo>
                <a:lnTo>
                  <a:pt x="687534" y="0"/>
                </a:lnTo>
                <a:lnTo>
                  <a:pt x="687534" y="1239544"/>
                </a:lnTo>
                <a:lnTo>
                  <a:pt x="0" y="1239544"/>
                </a:lnTo>
                <a:lnTo>
                  <a:pt x="0" y="0"/>
                </a:lnTo>
                <a:close/>
              </a:path>
            </a:pathLst>
          </a:custGeom>
          <a:blipFill>
            <a:blip r:embed="rId8"/>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8" name="Freeform 8"/>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9" name="TextBox 9"/>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736903" y="3469397"/>
            <a:ext cx="5119731" cy="6584862"/>
          </a:xfrm>
          <a:custGeom>
            <a:avLst/>
            <a:gdLst/>
            <a:ahLst/>
            <a:cxnLst/>
            <a:rect l="l" t="t" r="r" b="b"/>
            <a:pathLst>
              <a:path w="5119731" h="6584862">
                <a:moveTo>
                  <a:pt x="0" y="0"/>
                </a:moveTo>
                <a:lnTo>
                  <a:pt x="5119731" y="0"/>
                </a:lnTo>
                <a:lnTo>
                  <a:pt x="5119731" y="6584862"/>
                </a:lnTo>
                <a:lnTo>
                  <a:pt x="0" y="6584862"/>
                </a:lnTo>
                <a:lnTo>
                  <a:pt x="0" y="0"/>
                </a:lnTo>
                <a:close/>
              </a:path>
            </a:pathLst>
          </a:custGeom>
          <a:blipFill>
            <a:blip r:embed="rId9"/>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1829684">
            <a:off x="673012" y="1784642"/>
            <a:ext cx="500372" cy="328578"/>
          </a:xfrm>
          <a:custGeom>
            <a:avLst/>
            <a:gdLst/>
            <a:ahLst/>
            <a:cxnLst/>
            <a:rect l="l" t="t" r="r" b="b"/>
            <a:pathLst>
              <a:path w="500372" h="328578">
                <a:moveTo>
                  <a:pt x="0" y="0"/>
                </a:moveTo>
                <a:lnTo>
                  <a:pt x="500372" y="0"/>
                </a:lnTo>
                <a:lnTo>
                  <a:pt x="500372" y="328577"/>
                </a:lnTo>
                <a:lnTo>
                  <a:pt x="0" y="328577"/>
                </a:lnTo>
                <a:lnTo>
                  <a:pt x="0" y="0"/>
                </a:lnTo>
                <a:close/>
              </a:path>
            </a:pathLst>
          </a:custGeom>
          <a:blipFill>
            <a:blip r:embed="rId10"/>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206164">
            <a:off x="2974821" y="-542814"/>
            <a:ext cx="619349" cy="678010"/>
          </a:xfrm>
          <a:custGeom>
            <a:avLst/>
            <a:gdLst/>
            <a:ahLst/>
            <a:cxnLst/>
            <a:rect l="l" t="t" r="r" b="b"/>
            <a:pathLst>
              <a:path w="619349" h="678010">
                <a:moveTo>
                  <a:pt x="0" y="0"/>
                </a:moveTo>
                <a:lnTo>
                  <a:pt x="619349" y="0"/>
                </a:lnTo>
                <a:lnTo>
                  <a:pt x="619349" y="678010"/>
                </a:lnTo>
                <a:lnTo>
                  <a:pt x="0" y="678010"/>
                </a:lnTo>
                <a:lnTo>
                  <a:pt x="0" y="0"/>
                </a:lnTo>
                <a:close/>
              </a:path>
            </a:pathLst>
          </a:custGeom>
          <a:blipFill>
            <a:blip r:embed="rId11"/>
            <a:stretch>
              <a:fillRect/>
            </a:stretch>
          </a:blipFill>
        </p:spPr>
        <p:txBody>
          <a:bodyPr/>
          <a:lstStyle/>
          <a:p>
            <a:endParaRPr lang="en-US"/>
          </a:p>
        </p:txBody>
      </p:sp>
      <p:grpSp>
        <p:nvGrpSpPr>
          <p:cNvPr id="13" name="Group 13">
            <a:extLst>
              <a:ext uri="{C183D7F6-B498-43B3-948B-1728B52AA6E4}">
                <adec:decorative xmlns:adec="http://schemas.microsoft.com/office/drawing/2017/decorative" val="1"/>
              </a:ext>
            </a:extLst>
          </p:cNvPr>
          <p:cNvGrpSpPr/>
          <p:nvPr/>
        </p:nvGrpSpPr>
        <p:grpSpPr>
          <a:xfrm>
            <a:off x="13088337" y="1028700"/>
            <a:ext cx="9138085" cy="12908433"/>
            <a:chOff x="0" y="0"/>
            <a:chExt cx="12184114" cy="17211244"/>
          </a:xfrm>
        </p:grpSpPr>
        <p:sp>
          <p:nvSpPr>
            <p:cNvPr id="14" name="Freeform 14"/>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4"/>
              <a:stretch>
                <a:fillRect/>
              </a:stretch>
            </a:blipFill>
          </p:spPr>
          <p:txBody>
            <a:bodyPr/>
            <a:lstStyle/>
            <a:p>
              <a:endParaRPr lang="en-US"/>
            </a:p>
          </p:txBody>
        </p:sp>
        <p:sp>
          <p:nvSpPr>
            <p:cNvPr id="17" name="Freeform 17"/>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5"/>
              <a:stretch>
                <a:fillRect/>
              </a:stretch>
            </a:blipFill>
          </p:spPr>
          <p:txBody>
            <a:bodyPr/>
            <a:lstStyle/>
            <a:p>
              <a:endParaRPr lang="en-US"/>
            </a:p>
          </p:txBody>
        </p:sp>
        <p:sp>
          <p:nvSpPr>
            <p:cNvPr id="18" name="Freeform 18"/>
            <p:cNvSpPr/>
            <p:nvPr/>
          </p:nvSpPr>
          <p:spPr>
            <a:xfrm rot="-912841">
              <a:off x="3867986" y="9447471"/>
              <a:ext cx="2965860" cy="2535811"/>
            </a:xfrm>
            <a:custGeom>
              <a:avLst/>
              <a:gdLst/>
              <a:ahLst/>
              <a:cxnLst/>
              <a:rect l="l" t="t" r="r" b="b"/>
              <a:pathLst>
                <a:path w="2965860" h="2535811">
                  <a:moveTo>
                    <a:pt x="0" y="0"/>
                  </a:moveTo>
                  <a:lnTo>
                    <a:pt x="2965861" y="0"/>
                  </a:lnTo>
                  <a:lnTo>
                    <a:pt x="2965861" y="2535810"/>
                  </a:lnTo>
                  <a:lnTo>
                    <a:pt x="0" y="2535810"/>
                  </a:lnTo>
                  <a:lnTo>
                    <a:pt x="0" y="0"/>
                  </a:lnTo>
                  <a:close/>
                </a:path>
              </a:pathLst>
            </a:custGeom>
            <a:blipFill>
              <a:blip r:embed="rId16"/>
              <a:stretch>
                <a:fillRect/>
              </a:stretch>
            </a:blipFill>
          </p:spPr>
          <p:txBody>
            <a:bodyPr/>
            <a:lstStyle/>
            <a:p>
              <a:endParaRPr lang="en-US"/>
            </a:p>
          </p:txBody>
        </p:sp>
        <p:sp>
          <p:nvSpPr>
            <p:cNvPr id="19" name="Freeform 19"/>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8"/>
              <a:stretch>
                <a:fillRect/>
              </a:stretch>
            </a:blipFill>
          </p:spPr>
          <p:txBody>
            <a:bodyPr/>
            <a:lstStyle/>
            <a:p>
              <a:endParaRPr lang="en-US"/>
            </a:p>
          </p:txBody>
        </p:sp>
        <p:sp>
          <p:nvSpPr>
            <p:cNvPr id="20" name="Freeform 20"/>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0"/>
              <a:stretch>
                <a:fillRect/>
              </a:stretch>
            </a:blipFill>
          </p:spPr>
          <p:txBody>
            <a:bodyPr/>
            <a:lstStyle/>
            <a:p>
              <a:endParaRPr lang="en-US"/>
            </a:p>
          </p:txBody>
        </p:sp>
        <p:sp>
          <p:nvSpPr>
            <p:cNvPr id="21" name="Freeform 21"/>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0"/>
              <a:stretch>
                <a:fillRect/>
              </a:stretch>
            </a:blipFill>
          </p:spPr>
          <p:txBody>
            <a:bodyPr/>
            <a:lstStyle/>
            <a:p>
              <a:endParaRPr lang="en-US"/>
            </a:p>
          </p:txBody>
        </p:sp>
        <p:sp>
          <p:nvSpPr>
            <p:cNvPr id="22" name="Freeform 22"/>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7"/>
              <a:stretch>
                <a:fillRect/>
              </a:stretch>
            </a:blipFill>
          </p:spPr>
          <p:txBody>
            <a:bodyPr/>
            <a:lstStyle/>
            <a:p>
              <a:endParaRPr lang="en-US"/>
            </a:p>
          </p:txBody>
        </p:sp>
        <p:sp>
          <p:nvSpPr>
            <p:cNvPr id="23" name="Freeform 23"/>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4" name="Freeform 24"/>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5" name="Freeform 25"/>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grpSp>
      <p:sp>
        <p:nvSpPr>
          <p:cNvPr id="26" name="TextBox 26"/>
          <p:cNvSpPr txBox="1">
            <a:spLocks noGrp="1"/>
          </p:cNvSpPr>
          <p:nvPr>
            <p:ph type="title" idx="4294967295"/>
          </p:nvPr>
        </p:nvSpPr>
        <p:spPr>
          <a:xfrm>
            <a:off x="3745006" y="726264"/>
            <a:ext cx="13514294"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Peb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Ua</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Dab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Tsi</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Thaum</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Peb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Txais</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Tau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Ib</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Qho</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 Lus </a:t>
            </a:r>
            <a:r>
              <a:rPr kumimoji="0" lang="en-US" sz="6499" b="0" i="0" u="none" strike="noStrike" kern="1200" cap="none" spc="0" normalizeH="0" baseline="0" noProof="0" dirty="0" err="1">
                <a:ln>
                  <a:noFill/>
                </a:ln>
                <a:solidFill>
                  <a:srgbClr val="68902B"/>
                </a:solidFill>
                <a:effectLst/>
                <a:uLnTx/>
                <a:uFillTx/>
                <a:latin typeface="Fredoka"/>
                <a:ea typeface="Fredoka"/>
                <a:cs typeface="Fredoka"/>
                <a:sym typeface="Fredoka"/>
              </a:rPr>
              <a:t>Thov</a:t>
            </a:r>
            <a:r>
              <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rPr>
              <a:t>?</a:t>
            </a:r>
          </a:p>
          <a:p>
            <a:pPr marL="0" marR="0" lvl="0" indent="0" algn="l" defTabSz="914400" rtl="0" eaLnBrk="1" fontAlgn="auto" latinLnBrk="0" hangingPunct="1">
              <a:lnSpc>
                <a:spcPts val="6694"/>
              </a:lnSpc>
              <a:spcBef>
                <a:spcPts val="0"/>
              </a:spcBef>
              <a:spcAft>
                <a:spcPts val="0"/>
              </a:spcAft>
              <a:buClrTx/>
              <a:buSzTx/>
              <a:buFontTx/>
              <a:buNone/>
              <a:tabLst/>
              <a:defRPr/>
            </a:pPr>
            <a:endParaRPr kumimoji="0" lang="en-US" sz="6499" b="0" i="0" u="none" strike="noStrike" kern="1200" cap="none" spc="0" normalizeH="0" baseline="0" noProof="0" dirty="0">
              <a:ln>
                <a:noFill/>
              </a:ln>
              <a:solidFill>
                <a:srgbClr val="68902B"/>
              </a:solidFill>
              <a:effectLst/>
              <a:uLnTx/>
              <a:uFillTx/>
              <a:latin typeface="Fredoka"/>
              <a:ea typeface="Fredoka"/>
              <a:cs typeface="Fredoka"/>
              <a:sym typeface="Fredoka"/>
            </a:endParaRPr>
          </a:p>
        </p:txBody>
      </p:sp>
      <p:sp>
        <p:nvSpPr>
          <p:cNvPr id="27" name="TextBox 27"/>
          <p:cNvSpPr txBox="1"/>
          <p:nvPr/>
        </p:nvSpPr>
        <p:spPr>
          <a:xfrm>
            <a:off x="4186058" y="3163496"/>
            <a:ext cx="10745795" cy="3857626"/>
          </a:xfrm>
          <a:prstGeom prst="rect">
            <a:avLst/>
          </a:prstGeom>
        </p:spPr>
        <p:txBody>
          <a:bodyPr lIns="0" tIns="0" rIns="0" bIns="0" rtlCol="0" anchor="t">
            <a:spAutoFit/>
          </a:bodyPr>
          <a:lstStyle/>
          <a:p>
            <a:pPr marL="906775" lvl="1" indent="-453388" algn="l">
              <a:lnSpc>
                <a:spcPts val="6089"/>
              </a:lnSpc>
              <a:buAutoNum type="arabicPeriod"/>
            </a:pPr>
            <a:r>
              <a:rPr lang="en-US" sz="4199" b="1">
                <a:solidFill>
                  <a:srgbClr val="712917"/>
                </a:solidFill>
                <a:latin typeface="Poppins Bold"/>
                <a:ea typeface="Poppins Bold"/>
                <a:cs typeface="Poppins Bold"/>
                <a:sym typeface="Poppins Bold"/>
              </a:rPr>
              <a:t>MDAR Tus Neeg Saib Xyuas Kev Nkag Siab Lus (LAC) mam saib seb peb puas yuav nrhiav tau ib qho chaw pab uas muaj ntawv koom tes nyob hauv lub xeev.</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1154</Words>
  <Application>Microsoft Office PowerPoint</Application>
  <PresentationFormat>Custom</PresentationFormat>
  <Paragraphs>80</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Poppins Bold</vt:lpstr>
      <vt:lpstr>Fredoka</vt:lpstr>
      <vt:lpstr>Arial</vt:lpstr>
      <vt:lpstr>Poppins Italics</vt:lpstr>
      <vt:lpstr>Poppins</vt:lpstr>
      <vt:lpstr>Calibri</vt:lpstr>
      <vt:lpstr>Office Theme</vt:lpstr>
      <vt:lpstr>KEV NKAG SIAB LUS</vt:lpstr>
      <vt:lpstr>Kev Vaj Huam Sib Luag Rau Daim Av Txhais Li Cas rau MDAR? </vt:lpstr>
      <vt:lpstr>Kuv Yuav Tiv Tauj Rau Leej Twg Kom Txais Tau Kev Pab Txhais Lus?</vt:lpstr>
      <vt:lpstr>Tam Sim No Peb Nyob Qhov Twg Lawm?</vt:lpstr>
      <vt:lpstr>Kuv Yuav Thov Tau Kev Pab Txhais Lus Li Cas?</vt:lpstr>
      <vt:lpstr>Kev Thib 2: Tiv Tauj Tau Rau Ib Tus Neeg Ua Hauj Lwm Twg Tom MDAR </vt:lpstr>
      <vt:lpstr>Kev Thib 3: Rau kev qhia online los yog cov koob tsheej uas yuav tsum cuv npe online...</vt:lpstr>
      <vt:lpstr>Nco Ntsoov: Tag Nrho Cov Phab Ntawv Hauv Mass.Gov Pages Siv Tau Khas Phuv Tawj Txhais Thiab</vt:lpstr>
      <vt:lpstr>Peb Ua Dab Tsi Thaum Peb Txais Tau Ib Qho Lus Thov? </vt:lpstr>
      <vt:lpstr>2. MDAR Tus Neeg Saib Xyuas Kev Nkag Siab Lus (LAC) yuav ua kom muab tau qhov kev pab txhais lus sai li sai tau.</vt:lpstr>
      <vt:lpstr>Puas Tas Yuav Thov Kev Pab Rau Txhua Hom Lus?</vt:lpstr>
      <vt:lpstr>Cov ntaub ntawv tseem ceeb no muaj xws li....</vt:lpstr>
      <vt:lpstr>“Kuv Hais Lus” (I Speak) – Ntaub ntawv qhia txog Kev Txhais Lus  </vt:lpstr>
      <vt:lpstr>Peev Txheej Pab Nyiaj Yog Muaj Tsiaj Coob – Txhawb cov tsiaj nyob hauv MA xws li cov tshev them kev txiav kom txhob muaj me nyuam.  </vt:lpstr>
      <vt:lpstr>Peev Txheej Qhia Txog Yoov Tshaj Cum – Kawm txog cov kev tiv thaiv koj tus kheej ntawm yoov tshaj cum </vt:lpstr>
      <vt:lpstr>... thiab ntau yam ntxiv!</vt:lpstr>
      <vt:lpstr>MDAR Ua Raws Li Nws Cov Hom Phiaj Li Cas?</vt:lpstr>
      <vt:lpstr>Daim Phiaj Qhia Kev Nqes Tes Txog Kev Pab Nkag Siab Lus kuj muaj:</vt:lpstr>
      <vt:lpstr>Peb Qhia Cov Neeg Ua Hauj Lwm Li Cas?</vt:lpstr>
      <vt:lpstr>Ib txhia MDAR neeg ua hauj lwm kuj tau kawm tiav Chav Kawm Ua Lus Mev nrog cov Thawj Tswj Tshav Puam thiab, uas MDAR yog tus them qhov kev kawm!</vt:lpstr>
      <vt:lpstr>Kuv Yuav Thov Kev Pab Li Cas Kom Kuv Nkag Siab?</vt:lpstr>
      <vt:lpstr>Lus Nug?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Hmong - Lang Access External Webinar</dc:title>
  <cp:lastModifiedBy>Palmer, Olivia (AGR)</cp:lastModifiedBy>
  <cp:revision>2</cp:revision>
  <dcterms:created xsi:type="dcterms:W3CDTF">2006-08-16T00:00:00Z</dcterms:created>
  <dcterms:modified xsi:type="dcterms:W3CDTF">2025-07-14T18:56:48Z</dcterms:modified>
  <dc:identifier>DAGtKtwczSU</dc:identifier>
</cp:coreProperties>
</file>