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8288000" cy="10287000"/>
  <p:notesSz cx="6858000" cy="9144000"/>
  <p:embeddedFontLst>
    <p:embeddedFont>
      <p:font typeface="Fredoka" panose="020B0604020202020204" charset="0"/>
      <p:regular r:id="rId24"/>
    </p:embeddedFont>
    <p:embeddedFont>
      <p:font typeface="Poppins" panose="00000500000000000000" pitchFamily="2" charset="0"/>
      <p:regular r:id="rId25"/>
    </p:embeddedFont>
    <p:embeddedFont>
      <p:font typeface="Poppins Bold" panose="020B0604020202020204" charset="0"/>
      <p:regular r:id="rId26"/>
    </p:embeddedFont>
    <p:embeddedFont>
      <p:font typeface="Poppins Italics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-1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66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6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6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6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21" Type="http://schemas.openxmlformats.org/officeDocument/2006/relationships/image" Target="../media/image70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1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21" Type="http://schemas.openxmlformats.org/officeDocument/2006/relationships/image" Target="../media/image73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74.png"/><Relationship Id="rId18" Type="http://schemas.openxmlformats.org/officeDocument/2006/relationships/image" Target="../media/image25.png"/><Relationship Id="rId3" Type="http://schemas.openxmlformats.org/officeDocument/2006/relationships/image" Target="../media/image18.sv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0.svg"/><Relationship Id="rId15" Type="http://schemas.openxmlformats.org/officeDocument/2006/relationships/image" Target="../media/image22.png"/><Relationship Id="rId10" Type="http://schemas.openxmlformats.org/officeDocument/2006/relationships/image" Target="../media/image31.png"/><Relationship Id="rId19" Type="http://schemas.openxmlformats.org/officeDocument/2006/relationships/image" Target="../media/image26.png"/><Relationship Id="rId4" Type="http://schemas.openxmlformats.org/officeDocument/2006/relationships/image" Target="../media/image19.png"/><Relationship Id="rId9" Type="http://schemas.openxmlformats.org/officeDocument/2006/relationships/image" Target="../media/image30.png"/><Relationship Id="rId1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76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5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77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7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79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19" Type="http://schemas.openxmlformats.org/officeDocument/2006/relationships/image" Target="../media/image48.sv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20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19" Type="http://schemas.openxmlformats.org/officeDocument/2006/relationships/image" Target="../media/image81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23" Type="http://schemas.openxmlformats.org/officeDocument/2006/relationships/image" Target="../media/image83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37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3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4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Relationship Id="rId22" Type="http://schemas.openxmlformats.org/officeDocument/2006/relationships/image" Target="../media/image37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21" Type="http://schemas.openxmlformats.org/officeDocument/2006/relationships/image" Target="../media/image8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svg"/><Relationship Id="rId18" Type="http://schemas.openxmlformats.org/officeDocument/2006/relationships/image" Target="../media/image16.png"/><Relationship Id="rId26" Type="http://schemas.openxmlformats.org/officeDocument/2006/relationships/image" Target="../media/image45.png"/><Relationship Id="rId39" Type="http://schemas.openxmlformats.org/officeDocument/2006/relationships/image" Target="../media/image49.png"/><Relationship Id="rId21" Type="http://schemas.openxmlformats.org/officeDocument/2006/relationships/image" Target="../media/image24.png"/><Relationship Id="rId34" Type="http://schemas.openxmlformats.org/officeDocument/2006/relationships/image" Target="../media/image7.png"/><Relationship Id="rId42" Type="http://schemas.openxmlformats.org/officeDocument/2006/relationships/image" Target="../media/image22.png"/><Relationship Id="rId7" Type="http://schemas.openxmlformats.org/officeDocument/2006/relationships/image" Target="../media/image90.svg"/><Relationship Id="rId2" Type="http://schemas.openxmlformats.org/officeDocument/2006/relationships/image" Target="../media/image85.png"/><Relationship Id="rId16" Type="http://schemas.openxmlformats.org/officeDocument/2006/relationships/image" Target="../media/image31.png"/><Relationship Id="rId20" Type="http://schemas.openxmlformats.org/officeDocument/2006/relationships/image" Target="../media/image27.png"/><Relationship Id="rId29" Type="http://schemas.openxmlformats.org/officeDocument/2006/relationships/image" Target="../media/image52.png"/><Relationship Id="rId41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11" Type="http://schemas.openxmlformats.org/officeDocument/2006/relationships/image" Target="../media/image94.svg"/><Relationship Id="rId24" Type="http://schemas.openxmlformats.org/officeDocument/2006/relationships/image" Target="../media/image29.png"/><Relationship Id="rId32" Type="http://schemas.openxmlformats.org/officeDocument/2006/relationships/image" Target="../media/image23.png"/><Relationship Id="rId37" Type="http://schemas.openxmlformats.org/officeDocument/2006/relationships/image" Target="../media/image98.png"/><Relationship Id="rId40" Type="http://schemas.openxmlformats.org/officeDocument/2006/relationships/image" Target="../media/image33.png"/><Relationship Id="rId5" Type="http://schemas.openxmlformats.org/officeDocument/2006/relationships/image" Target="../media/image88.svg"/><Relationship Id="rId15" Type="http://schemas.openxmlformats.org/officeDocument/2006/relationships/image" Target="../media/image30.png"/><Relationship Id="rId23" Type="http://schemas.openxmlformats.org/officeDocument/2006/relationships/image" Target="../media/image44.png"/><Relationship Id="rId28" Type="http://schemas.openxmlformats.org/officeDocument/2006/relationships/image" Target="../media/image57.png"/><Relationship Id="rId36" Type="http://schemas.openxmlformats.org/officeDocument/2006/relationships/image" Target="../media/image32.png"/><Relationship Id="rId10" Type="http://schemas.openxmlformats.org/officeDocument/2006/relationships/image" Target="../media/image93.png"/><Relationship Id="rId19" Type="http://schemas.openxmlformats.org/officeDocument/2006/relationships/image" Target="../media/image25.png"/><Relationship Id="rId31" Type="http://schemas.openxmlformats.org/officeDocument/2006/relationships/image" Target="../media/image28.png"/><Relationship Id="rId44" Type="http://schemas.openxmlformats.org/officeDocument/2006/relationships/image" Target="../media/image101.svg"/><Relationship Id="rId4" Type="http://schemas.openxmlformats.org/officeDocument/2006/relationships/image" Target="../media/image87.png"/><Relationship Id="rId9" Type="http://schemas.openxmlformats.org/officeDocument/2006/relationships/image" Target="../media/image92.svg"/><Relationship Id="rId14" Type="http://schemas.openxmlformats.org/officeDocument/2006/relationships/image" Target="../media/image26.png"/><Relationship Id="rId22" Type="http://schemas.openxmlformats.org/officeDocument/2006/relationships/image" Target="../media/image95.png"/><Relationship Id="rId27" Type="http://schemas.openxmlformats.org/officeDocument/2006/relationships/image" Target="../media/image96.png"/><Relationship Id="rId30" Type="http://schemas.openxmlformats.org/officeDocument/2006/relationships/image" Target="../media/image97.png"/><Relationship Id="rId35" Type="http://schemas.openxmlformats.org/officeDocument/2006/relationships/image" Target="../media/image8.svg"/><Relationship Id="rId43" Type="http://schemas.openxmlformats.org/officeDocument/2006/relationships/image" Target="../media/image100.png"/><Relationship Id="rId8" Type="http://schemas.openxmlformats.org/officeDocument/2006/relationships/image" Target="../media/image91.png"/><Relationship Id="rId3" Type="http://schemas.openxmlformats.org/officeDocument/2006/relationships/image" Target="../media/image86.svg"/><Relationship Id="rId12" Type="http://schemas.openxmlformats.org/officeDocument/2006/relationships/image" Target="../media/image9.png"/><Relationship Id="rId17" Type="http://schemas.openxmlformats.org/officeDocument/2006/relationships/image" Target="../media/image56.png"/><Relationship Id="rId25" Type="http://schemas.openxmlformats.org/officeDocument/2006/relationships/image" Target="../media/image42.png"/><Relationship Id="rId33" Type="http://schemas.openxmlformats.org/officeDocument/2006/relationships/image" Target="../media/image58.png"/><Relationship Id="rId38" Type="http://schemas.openxmlformats.org/officeDocument/2006/relationships/image" Target="../media/image9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20" Type="http://schemas.openxmlformats.org/officeDocument/2006/relationships/image" Target="../media/image3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19" Type="http://schemas.openxmlformats.org/officeDocument/2006/relationships/image" Target="../media/image38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4.png"/><Relationship Id="rId18" Type="http://schemas.openxmlformats.org/officeDocument/2006/relationships/image" Target="../media/image48.sv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image" Target="../media/image1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43.png"/><Relationship Id="rId5" Type="http://schemas.openxmlformats.org/officeDocument/2006/relationships/image" Target="../media/image41.svg"/><Relationship Id="rId15" Type="http://schemas.openxmlformats.org/officeDocument/2006/relationships/image" Target="../media/image45.png"/><Relationship Id="rId10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51.png"/><Relationship Id="rId18" Type="http://schemas.openxmlformats.org/officeDocument/2006/relationships/image" Target="../media/image52.png"/><Relationship Id="rId3" Type="http://schemas.openxmlformats.org/officeDocument/2006/relationships/image" Target="../media/image18.svg"/><Relationship Id="rId21" Type="http://schemas.openxmlformats.org/officeDocument/2006/relationships/image" Target="../media/image54.png"/><Relationship Id="rId7" Type="http://schemas.openxmlformats.org/officeDocument/2006/relationships/image" Target="../media/image26.png"/><Relationship Id="rId12" Type="http://schemas.openxmlformats.org/officeDocument/2006/relationships/image" Target="../media/image32.png"/><Relationship Id="rId17" Type="http://schemas.openxmlformats.org/officeDocument/2006/relationships/image" Target="../media/image42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50.png"/><Relationship Id="rId5" Type="http://schemas.openxmlformats.org/officeDocument/2006/relationships/image" Target="../media/image20.svg"/><Relationship Id="rId15" Type="http://schemas.openxmlformats.org/officeDocument/2006/relationships/image" Target="../media/image24.png"/><Relationship Id="rId10" Type="http://schemas.openxmlformats.org/officeDocument/2006/relationships/image" Target="../media/image49.png"/><Relationship Id="rId19" Type="http://schemas.openxmlformats.org/officeDocument/2006/relationships/image" Target="../media/image33.png"/><Relationship Id="rId4" Type="http://schemas.openxmlformats.org/officeDocument/2006/relationships/image" Target="../media/image19.png"/><Relationship Id="rId9" Type="http://schemas.openxmlformats.org/officeDocument/2006/relationships/image" Target="../media/image29.png"/><Relationship Id="rId14" Type="http://schemas.openxmlformats.org/officeDocument/2006/relationships/image" Target="../media/image21.png"/><Relationship Id="rId22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5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46.png"/><Relationship Id="rId2" Type="http://schemas.openxmlformats.org/officeDocument/2006/relationships/image" Target="../media/image17.png"/><Relationship Id="rId16" Type="http://schemas.openxmlformats.org/officeDocument/2006/relationships/image" Target="../media/image27.png"/><Relationship Id="rId20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19" Type="http://schemas.openxmlformats.org/officeDocument/2006/relationships/image" Target="../media/image30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60.png"/><Relationship Id="rId3" Type="http://schemas.openxmlformats.org/officeDocument/2006/relationships/image" Target="../media/image18.svg"/><Relationship Id="rId7" Type="http://schemas.openxmlformats.org/officeDocument/2006/relationships/image" Target="../media/image27.png"/><Relationship Id="rId12" Type="http://schemas.openxmlformats.org/officeDocument/2006/relationships/image" Target="../media/image33.png"/><Relationship Id="rId17" Type="http://schemas.openxmlformats.org/officeDocument/2006/relationships/image" Target="../media/image62.png"/><Relationship Id="rId2" Type="http://schemas.openxmlformats.org/officeDocument/2006/relationships/image" Target="../media/image17.png"/><Relationship Id="rId1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2.png"/><Relationship Id="rId5" Type="http://schemas.openxmlformats.org/officeDocument/2006/relationships/image" Target="../media/image41.svg"/><Relationship Id="rId15" Type="http://schemas.openxmlformats.org/officeDocument/2006/relationships/image" Target="../media/image51.png"/><Relationship Id="rId10" Type="http://schemas.openxmlformats.org/officeDocument/2006/relationships/image" Target="../media/image29.png"/><Relationship Id="rId4" Type="http://schemas.openxmlformats.org/officeDocument/2006/relationships/image" Target="../media/image40.png"/><Relationship Id="rId9" Type="http://schemas.openxmlformats.org/officeDocument/2006/relationships/image" Target="../media/image30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29.png"/><Relationship Id="rId18" Type="http://schemas.openxmlformats.org/officeDocument/2006/relationships/image" Target="../media/image46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57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1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41.svg"/><Relationship Id="rId15" Type="http://schemas.openxmlformats.org/officeDocument/2006/relationships/image" Target="../media/image63.png"/><Relationship Id="rId10" Type="http://schemas.openxmlformats.org/officeDocument/2006/relationships/image" Target="../media/image26.png"/><Relationship Id="rId19" Type="http://schemas.openxmlformats.org/officeDocument/2006/relationships/image" Target="../media/image58.png"/><Relationship Id="rId4" Type="http://schemas.openxmlformats.org/officeDocument/2006/relationships/image" Target="../media/image40.png"/><Relationship Id="rId9" Type="http://schemas.openxmlformats.org/officeDocument/2006/relationships/image" Target="../media/image42.png"/><Relationship Id="rId1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0.svg"/><Relationship Id="rId18" Type="http://schemas.openxmlformats.org/officeDocument/2006/relationships/image" Target="../media/image33.png"/><Relationship Id="rId3" Type="http://schemas.openxmlformats.org/officeDocument/2006/relationships/image" Target="../media/image18.svg"/><Relationship Id="rId7" Type="http://schemas.openxmlformats.org/officeDocument/2006/relationships/image" Target="../media/image26.png"/><Relationship Id="rId12" Type="http://schemas.openxmlformats.org/officeDocument/2006/relationships/image" Target="../media/image19.png"/><Relationship Id="rId17" Type="http://schemas.openxmlformats.org/officeDocument/2006/relationships/image" Target="../media/image52.png"/><Relationship Id="rId2" Type="http://schemas.openxmlformats.org/officeDocument/2006/relationships/image" Target="../media/image17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0.png"/><Relationship Id="rId5" Type="http://schemas.openxmlformats.org/officeDocument/2006/relationships/image" Target="../media/image41.svg"/><Relationship Id="rId15" Type="http://schemas.openxmlformats.org/officeDocument/2006/relationships/image" Target="../media/image21.png"/><Relationship Id="rId10" Type="http://schemas.openxmlformats.org/officeDocument/2006/relationships/image" Target="../media/image42.png"/><Relationship Id="rId4" Type="http://schemas.openxmlformats.org/officeDocument/2006/relationships/image" Target="../media/image40.png"/><Relationship Id="rId9" Type="http://schemas.openxmlformats.org/officeDocument/2006/relationships/image" Target="../media/image64.png"/><Relationship Id="rId1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3757460" y="-2749670"/>
            <a:ext cx="7514921" cy="6897999"/>
          </a:xfrm>
          <a:custGeom>
            <a:avLst/>
            <a:gdLst/>
            <a:ahLst/>
            <a:cxnLst/>
            <a:rect l="l" t="t" r="r" b="b"/>
            <a:pathLst>
              <a:path w="7514921" h="6897999">
                <a:moveTo>
                  <a:pt x="0" y="0"/>
                </a:moveTo>
                <a:lnTo>
                  <a:pt x="7514920" y="0"/>
                </a:lnTo>
                <a:lnTo>
                  <a:pt x="7514920" y="6897999"/>
                </a:lnTo>
                <a:lnTo>
                  <a:pt x="0" y="68979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94799" y="4005752"/>
            <a:ext cx="17498402" cy="1427642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0129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59" b="0" i="0" u="none" strike="noStrike" kern="1200" cap="none" spc="506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ការចូលដំណើរការភាសា</a:t>
            </a:r>
            <a:endParaRPr kumimoji="0" lang="en-US" sz="12059" b="0" i="0" u="none" strike="noStrike" kern="1200" cap="none" spc="506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4" name="Group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2006136" y="-1614397"/>
            <a:ext cx="7677177" cy="4889777"/>
            <a:chOff x="0" y="0"/>
            <a:chExt cx="10236235" cy="6519703"/>
          </a:xfrm>
        </p:grpSpPr>
        <p:sp>
          <p:nvSpPr>
            <p:cNvPr id="5" name="Freeform 5"/>
            <p:cNvSpPr/>
            <p:nvPr/>
          </p:nvSpPr>
          <p:spPr>
            <a:xfrm rot="-8416868">
              <a:off x="622937" y="2027806"/>
              <a:ext cx="3496800" cy="3212685"/>
            </a:xfrm>
            <a:custGeom>
              <a:avLst/>
              <a:gdLst/>
              <a:ahLst/>
              <a:cxnLst/>
              <a:rect l="l" t="t" r="r" b="b"/>
              <a:pathLst>
                <a:path w="3496800" h="3212685">
                  <a:moveTo>
                    <a:pt x="0" y="0"/>
                  </a:moveTo>
                  <a:lnTo>
                    <a:pt x="3496800" y="0"/>
                  </a:lnTo>
                  <a:lnTo>
                    <a:pt x="3496800" y="3212685"/>
                  </a:lnTo>
                  <a:lnTo>
                    <a:pt x="0" y="3212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678404">
              <a:off x="3941410" y="516651"/>
              <a:ext cx="5813404" cy="5486400"/>
            </a:xfrm>
            <a:custGeom>
              <a:avLst/>
              <a:gdLst/>
              <a:ahLst/>
              <a:cxnLst/>
              <a:rect l="l" t="t" r="r" b="b"/>
              <a:pathLst>
                <a:path w="5813404" h="5486400">
                  <a:moveTo>
                    <a:pt x="0" y="0"/>
                  </a:moveTo>
                  <a:lnTo>
                    <a:pt x="5813404" y="0"/>
                  </a:lnTo>
                  <a:lnTo>
                    <a:pt x="5813404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3673476">
              <a:off x="2160200" y="3447000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6" y="0"/>
                  </a:lnTo>
                  <a:lnTo>
                    <a:pt x="2599576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815782">
            <a:off x="818744" y="455711"/>
            <a:ext cx="1735497" cy="1777349"/>
          </a:xfrm>
          <a:custGeom>
            <a:avLst/>
            <a:gdLst/>
            <a:ahLst/>
            <a:cxnLst/>
            <a:rect l="l" t="t" r="r" b="b"/>
            <a:pathLst>
              <a:path w="1735497" h="1777349">
                <a:moveTo>
                  <a:pt x="0" y="0"/>
                </a:moveTo>
                <a:lnTo>
                  <a:pt x="1735496" y="0"/>
                </a:lnTo>
                <a:lnTo>
                  <a:pt x="1735496" y="1777350"/>
                </a:lnTo>
                <a:lnTo>
                  <a:pt x="0" y="1777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39623">
            <a:off x="-1833783" y="6120817"/>
            <a:ext cx="7802290" cy="4496070"/>
          </a:xfrm>
          <a:custGeom>
            <a:avLst/>
            <a:gdLst/>
            <a:ahLst/>
            <a:cxnLst/>
            <a:rect l="l" t="t" r="r" b="b"/>
            <a:pathLst>
              <a:path w="7802290" h="4496070">
                <a:moveTo>
                  <a:pt x="0" y="0"/>
                </a:moveTo>
                <a:lnTo>
                  <a:pt x="7802290" y="0"/>
                </a:lnTo>
                <a:lnTo>
                  <a:pt x="7802290" y="4496069"/>
                </a:lnTo>
                <a:lnTo>
                  <a:pt x="0" y="449606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83077" y="6958409"/>
            <a:ext cx="5422407" cy="4673656"/>
            <a:chOff x="0" y="0"/>
            <a:chExt cx="7229876" cy="6231542"/>
          </a:xfrm>
        </p:grpSpPr>
        <p:sp>
          <p:nvSpPr>
            <p:cNvPr id="11" name="Freeform 11"/>
            <p:cNvSpPr/>
            <p:nvPr/>
          </p:nvSpPr>
          <p:spPr>
            <a:xfrm rot="532178" flipH="1">
              <a:off x="1375300" y="727740"/>
              <a:ext cx="5493409" cy="5110854"/>
            </a:xfrm>
            <a:custGeom>
              <a:avLst/>
              <a:gdLst/>
              <a:ahLst/>
              <a:cxnLst/>
              <a:rect l="l" t="t" r="r" b="b"/>
              <a:pathLst>
                <a:path w="5493409" h="5110854">
                  <a:moveTo>
                    <a:pt x="5493408" y="0"/>
                  </a:moveTo>
                  <a:lnTo>
                    <a:pt x="0" y="0"/>
                  </a:lnTo>
                  <a:lnTo>
                    <a:pt x="0" y="5110854"/>
                  </a:lnTo>
                  <a:lnTo>
                    <a:pt x="5493408" y="5110854"/>
                  </a:lnTo>
                  <a:lnTo>
                    <a:pt x="5493408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220874" y="3576818"/>
              <a:ext cx="2421635" cy="984063"/>
            </a:xfrm>
            <a:custGeom>
              <a:avLst/>
              <a:gdLst/>
              <a:ahLst/>
              <a:cxnLst/>
              <a:rect l="l" t="t" r="r" b="b"/>
              <a:pathLst>
                <a:path w="2421635" h="984063">
                  <a:moveTo>
                    <a:pt x="0" y="0"/>
                  </a:moveTo>
                  <a:lnTo>
                    <a:pt x="2421634" y="0"/>
                  </a:lnTo>
                  <a:lnTo>
                    <a:pt x="2421634" y="984063"/>
                  </a:lnTo>
                  <a:lnTo>
                    <a:pt x="0" y="984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691101">
              <a:off x="450862" y="537595"/>
              <a:ext cx="5899976" cy="5110854"/>
            </a:xfrm>
            <a:custGeom>
              <a:avLst/>
              <a:gdLst/>
              <a:ahLst/>
              <a:cxnLst/>
              <a:rect l="l" t="t" r="r" b="b"/>
              <a:pathLst>
                <a:path w="5899976" h="5110854">
                  <a:moveTo>
                    <a:pt x="0" y="0"/>
                  </a:moveTo>
                  <a:lnTo>
                    <a:pt x="5899976" y="0"/>
                  </a:lnTo>
                  <a:lnTo>
                    <a:pt x="5899976" y="5110854"/>
                  </a:lnTo>
                  <a:lnTo>
                    <a:pt x="0" y="51108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36399">
            <a:off x="-497540" y="175225"/>
            <a:ext cx="1707331" cy="3470186"/>
          </a:xfrm>
          <a:custGeom>
            <a:avLst/>
            <a:gdLst/>
            <a:ahLst/>
            <a:cxnLst/>
            <a:rect l="l" t="t" r="r" b="b"/>
            <a:pathLst>
              <a:path w="1707331" h="3470186">
                <a:moveTo>
                  <a:pt x="0" y="0"/>
                </a:moveTo>
                <a:lnTo>
                  <a:pt x="1707332" y="0"/>
                </a:lnTo>
                <a:lnTo>
                  <a:pt x="1707332" y="3470186"/>
                </a:lnTo>
                <a:lnTo>
                  <a:pt x="0" y="347018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TextBox 15"/>
          <p:cNvSpPr txBox="1"/>
          <p:nvPr/>
        </p:nvSpPr>
        <p:spPr>
          <a:xfrm>
            <a:off x="5983607" y="5661994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5458"/>
              </a:lnSpc>
            </a:pPr>
            <a:r>
              <a:rPr lang="en-US" sz="52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នាយកដ្ឋានធនធានកសិកម្មរដ្ឋ Massachusetts (MDAR)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854551"/>
            <a:chOff x="0" y="0"/>
            <a:chExt cx="9191822" cy="11806067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2218563" y="9864053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48300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143010" y="4116664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48872" y="6589737"/>
            <a:ext cx="3031589" cy="3314859"/>
          </a:xfrm>
          <a:custGeom>
            <a:avLst/>
            <a:gdLst/>
            <a:ahLst/>
            <a:cxnLst/>
            <a:rect l="l" t="t" r="r" b="b"/>
            <a:pathLst>
              <a:path w="3031589" h="3314859">
                <a:moveTo>
                  <a:pt x="3031589" y="0"/>
                </a:moveTo>
                <a:lnTo>
                  <a:pt x="0" y="0"/>
                </a:lnTo>
                <a:lnTo>
                  <a:pt x="0" y="3314859"/>
                </a:lnTo>
                <a:lnTo>
                  <a:pt x="3031589" y="3314859"/>
                </a:lnTo>
                <a:lnTo>
                  <a:pt x="303158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193673" y="4116664"/>
            <a:ext cx="4028818" cy="5710953"/>
          </a:xfrm>
          <a:custGeom>
            <a:avLst/>
            <a:gdLst/>
            <a:ahLst/>
            <a:cxnLst/>
            <a:rect l="l" t="t" r="r" b="b"/>
            <a:pathLst>
              <a:path w="4028818" h="5710953">
                <a:moveTo>
                  <a:pt x="0" y="0"/>
                </a:moveTo>
                <a:lnTo>
                  <a:pt x="4028818" y="0"/>
                </a:lnTo>
                <a:lnTo>
                  <a:pt x="4028818" y="5710954"/>
                </a:lnTo>
                <a:lnTo>
                  <a:pt x="0" y="571095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991022" y="619453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2. LAC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របស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់ MDAR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នឹងធ្វើការដើម្បីធានាសេវាកម្មភាសា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អោយបានទាន់ពេលវេលា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។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2469354" y="2411516"/>
            <a:ext cx="12795313" cy="339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សូមចំណាំថា...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សេវាកម្មបកប្រែអាចត្រូវការពេលរយៈ 5 ដល់ 7 ថ្ងៃធ្វើការ ដើម្បីបញ្ជូនតបទៅកាន់អ្នកស្នើសុំ។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អ្នកបកប្រែតាមទូរស័ព្ទអាចត្រូវរៀបចំបាន ក្នុងរយៈពេល 1-2 ថ្ងៃធ្វើការ។</a:t>
            </a:r>
          </a:p>
          <a:p>
            <a:pPr marL="798828" lvl="1" indent="-399414" algn="l">
              <a:lnSpc>
                <a:spcPts val="5364"/>
              </a:lnSpc>
              <a:buFont typeface="Arial"/>
              <a:buChar char="•"/>
            </a:pPr>
            <a:r>
              <a:rPr lang="en-US" sz="36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អ្នកបកប្រែដោយផ្ទាល់អាចចំណាយពេលរហូតដល់ 14 ថ្ងៃដើម្បីធានា។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991022" y="6456387"/>
            <a:ext cx="9326899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...សូមធ្វើការស្នើសុំសេវាកម្មភាសាឱ្យបានឆាប់ តាមដែលអ្នកអាចធ្វើបាន!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6321" y="2568664"/>
            <a:ext cx="2704454" cy="7363612"/>
          </a:xfrm>
          <a:custGeom>
            <a:avLst/>
            <a:gdLst/>
            <a:ahLst/>
            <a:cxnLst/>
            <a:rect l="l" t="t" r="r" b="b"/>
            <a:pathLst>
              <a:path w="2704454" h="7363612">
                <a:moveTo>
                  <a:pt x="0" y="0"/>
                </a:moveTo>
                <a:lnTo>
                  <a:pt x="2704453" y="0"/>
                </a:lnTo>
                <a:lnTo>
                  <a:pt x="2704453" y="7363612"/>
                </a:lnTo>
                <a:lnTo>
                  <a:pt x="0" y="7363612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45472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សូមធ្វើការស្នើសុំសេវាកម្មភាសាឱ្យបានឆាប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់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តាមដែលអ្នកអាចធ្វើបាន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2523466" y="2442907"/>
            <a:ext cx="4023181" cy="121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69"/>
              </a:lnSpc>
            </a:pPr>
            <a:r>
              <a:rPr lang="en-US" sz="8999" dirty="0" err="1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អត់ទេ</a:t>
            </a:r>
            <a:r>
              <a:rPr lang="en-US" sz="8999" dirty="0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751334" y="3421083"/>
            <a:ext cx="12795313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364"/>
              </a:lnSpc>
            </a:pPr>
            <a:r>
              <a:rPr lang="en-US" sz="36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យើងប្ដេជ្ញានឹងផ្តល់អ្នកស្នើសុំដែលមិននិយាយភាសាអង់គ្លេស ជាមួយនឹងការប្រើឯកសារសំខាន់ដើម្បីយល់ដឹងអំពីកម្មវិធី និងសេវាកម្មរបស់ MDAR រួមជាមួយអ្នកស្នើសុំដែលនិយាយភាសាអង់គ្លេស។</a:t>
            </a:r>
          </a:p>
        </p:txBody>
      </p:sp>
      <p:grpSp>
        <p:nvGrpSpPr>
          <p:cNvPr id="40" name="Group 4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4448926" y="6003568"/>
            <a:ext cx="10041597" cy="2528956"/>
            <a:chOff x="0" y="0"/>
            <a:chExt cx="2644700" cy="666062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2644700" cy="666062"/>
            </a:xfrm>
            <a:custGeom>
              <a:avLst/>
              <a:gdLst/>
              <a:ahLst/>
              <a:cxnLst/>
              <a:rect l="l" t="t" r="r" b="b"/>
              <a:pathLst>
                <a:path w="2644700" h="666062">
                  <a:moveTo>
                    <a:pt x="43946" y="0"/>
                  </a:moveTo>
                  <a:lnTo>
                    <a:pt x="2600754" y="0"/>
                  </a:lnTo>
                  <a:cubicBezTo>
                    <a:pt x="2612410" y="0"/>
                    <a:pt x="2623587" y="4630"/>
                    <a:pt x="2631829" y="12872"/>
                  </a:cubicBezTo>
                  <a:cubicBezTo>
                    <a:pt x="2640070" y="21113"/>
                    <a:pt x="2644700" y="32291"/>
                    <a:pt x="2644700" y="43946"/>
                  </a:cubicBezTo>
                  <a:lnTo>
                    <a:pt x="2644700" y="622116"/>
                  </a:lnTo>
                  <a:cubicBezTo>
                    <a:pt x="2644700" y="633772"/>
                    <a:pt x="2640070" y="644949"/>
                    <a:pt x="2631829" y="653191"/>
                  </a:cubicBezTo>
                  <a:cubicBezTo>
                    <a:pt x="2623587" y="661432"/>
                    <a:pt x="2612410" y="666062"/>
                    <a:pt x="2600754" y="666062"/>
                  </a:cubicBezTo>
                  <a:lnTo>
                    <a:pt x="43946" y="666062"/>
                  </a:lnTo>
                  <a:cubicBezTo>
                    <a:pt x="32291" y="666062"/>
                    <a:pt x="21113" y="661432"/>
                    <a:pt x="12872" y="653191"/>
                  </a:cubicBezTo>
                  <a:cubicBezTo>
                    <a:pt x="4630" y="644949"/>
                    <a:pt x="0" y="633772"/>
                    <a:pt x="0" y="622116"/>
                  </a:cubicBezTo>
                  <a:lnTo>
                    <a:pt x="0" y="43946"/>
                  </a:lnTo>
                  <a:cubicBezTo>
                    <a:pt x="0" y="32291"/>
                    <a:pt x="4630" y="21113"/>
                    <a:pt x="12872" y="12872"/>
                  </a:cubicBezTo>
                  <a:cubicBezTo>
                    <a:pt x="21113" y="4630"/>
                    <a:pt x="32291" y="0"/>
                    <a:pt x="43946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57150"/>
              <a:ext cx="2644700" cy="723212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289"/>
                </a:lnSpc>
              </a:pPr>
              <a:r>
                <a:rPr lang="en-US" sz="3299" spc="32">
                  <a:solidFill>
                    <a:srgbClr val="D2E3C3"/>
                  </a:solidFill>
                  <a:latin typeface="Poppins"/>
                  <a:ea typeface="Poppins"/>
                  <a:cs typeface="Poppins"/>
                  <a:sym typeface="Poppins"/>
                </a:rPr>
                <a:t>ឯកសារសំខាន់ៗទាំងនេះមានទាំងនៅលើគេហទំព័ររបស់ MDAR និងបោះពុម្ពជាភាសាទាំង 10 ដែលនិយាយច្រើនជាងគេក្នុងរដ្ឋ MA ។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159650" y="2408004"/>
            <a:ext cx="11642059" cy="7240639"/>
          </a:xfrm>
          <a:custGeom>
            <a:avLst/>
            <a:gdLst/>
            <a:ahLst/>
            <a:cxnLst/>
            <a:rect l="l" t="t" r="r" b="b"/>
            <a:pathLst>
              <a:path w="11642059" h="7240639">
                <a:moveTo>
                  <a:pt x="0" y="0"/>
                </a:moveTo>
                <a:lnTo>
                  <a:pt x="11642059" y="0"/>
                </a:lnTo>
                <a:lnTo>
                  <a:pt x="11642059" y="7240639"/>
                </a:lnTo>
                <a:lnTo>
                  <a:pt x="0" y="724063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1606" t="-4358" r="-2676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9621835" y="7547774"/>
            <a:ext cx="8359749" cy="2455592"/>
          </a:xfrm>
          <a:custGeom>
            <a:avLst/>
            <a:gdLst/>
            <a:ahLst/>
            <a:cxnLst/>
            <a:rect l="l" t="t" r="r" b="b"/>
            <a:pathLst>
              <a:path w="8359749" h="2455592">
                <a:moveTo>
                  <a:pt x="0" y="0"/>
                </a:moveTo>
                <a:lnTo>
                  <a:pt x="8359748" y="0"/>
                </a:lnTo>
                <a:lnTo>
                  <a:pt x="8359748" y="2455593"/>
                </a:lnTo>
                <a:lnTo>
                  <a:pt x="0" y="2455593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028700" y="538162"/>
            <a:ext cx="13662416" cy="974727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ឯកសារសំខាន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់ៗ</a:t>
            </a:r>
            <a:r>
              <a:rPr kumimoji="0" lang="en-US" sz="52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ទាំងនេះរួមមាន</a:t>
            </a:r>
            <a:r>
              <a:rPr kumimoji="0" lang="en-US" sz="52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....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079824" y="1508009"/>
            <a:ext cx="13662416" cy="771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សៀវភៅណែនាំកម្មវិធី និងសេវាកម្មរបស់យើង + ខិត្តប័ណ្ណ</a:t>
            </a:r>
          </a:p>
        </p:txBody>
      </p:sp>
      <p:pic>
        <p:nvPicPr>
          <p:cNvPr id="32" name="Picture 3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3028726" y="3925226"/>
            <a:ext cx="3837160" cy="383716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6" name="Freeform 6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41577" y="1783441"/>
            <a:ext cx="12204845" cy="7818050"/>
          </a:xfrm>
          <a:custGeom>
            <a:avLst/>
            <a:gdLst/>
            <a:ahLst/>
            <a:cxnLst/>
            <a:rect l="l" t="t" r="r" b="b"/>
            <a:pathLst>
              <a:path w="12204845" h="7818050">
                <a:moveTo>
                  <a:pt x="0" y="0"/>
                </a:moveTo>
                <a:lnTo>
                  <a:pt x="12204846" y="0"/>
                </a:lnTo>
                <a:lnTo>
                  <a:pt x="12204846" y="7818051"/>
                </a:lnTo>
                <a:lnTo>
                  <a:pt x="0" y="781805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21" name="Freeform 21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330962" y="895350"/>
            <a:ext cx="13662416" cy="771526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"</a:t>
            </a: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ខ្ញុំនិយាយ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"(I Speak) 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ព័ត៌មានអំពីសេវាកម្មភាសា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49595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394989" y="2385861"/>
            <a:ext cx="5483784" cy="7134044"/>
          </a:xfrm>
          <a:custGeom>
            <a:avLst/>
            <a:gdLst/>
            <a:ahLst/>
            <a:cxnLst/>
            <a:rect l="l" t="t" r="r" b="b"/>
            <a:pathLst>
              <a:path w="5483784" h="7134044">
                <a:moveTo>
                  <a:pt x="0" y="0"/>
                </a:moveTo>
                <a:lnTo>
                  <a:pt x="5483784" y="0"/>
                </a:lnTo>
                <a:lnTo>
                  <a:pt x="5483784" y="7134045"/>
                </a:lnTo>
                <a:lnTo>
                  <a:pt x="0" y="7134045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Pictur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3498" y="6316927"/>
            <a:ext cx="3963516" cy="3963516"/>
          </a:xfrm>
          <a:prstGeom prst="rect">
            <a:avLst/>
          </a:prstGeom>
        </p:spPr>
      </p:pic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132379" y="2385861"/>
            <a:ext cx="7336043" cy="5683020"/>
          </a:xfrm>
          <a:custGeom>
            <a:avLst/>
            <a:gdLst/>
            <a:ahLst/>
            <a:cxnLst/>
            <a:rect l="l" t="t" r="r" b="b"/>
            <a:pathLst>
              <a:path w="7336043" h="5683020">
                <a:moveTo>
                  <a:pt x="0" y="0"/>
                </a:moveTo>
                <a:lnTo>
                  <a:pt x="7336043" y="0"/>
                </a:lnTo>
                <a:lnTo>
                  <a:pt x="7336043" y="5683020"/>
                </a:lnTo>
                <a:lnTo>
                  <a:pt x="0" y="5683020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36881" y="8174507"/>
            <a:ext cx="11511856" cy="1616164"/>
          </a:xfrm>
          <a:custGeom>
            <a:avLst/>
            <a:gdLst/>
            <a:ahLst/>
            <a:cxnLst/>
            <a:rect l="l" t="t" r="r" b="b"/>
            <a:pathLst>
              <a:path w="11511856" h="1616164">
                <a:moveTo>
                  <a:pt x="0" y="0"/>
                </a:moveTo>
                <a:lnTo>
                  <a:pt x="11511856" y="0"/>
                </a:lnTo>
                <a:lnTo>
                  <a:pt x="11511856" y="1616164"/>
                </a:lnTo>
                <a:lnTo>
                  <a:pt x="0" y="1616164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>
            <a:spLocks noGrp="1"/>
          </p:cNvSpPr>
          <p:nvPr>
            <p:ph type="title" idx="4294967295"/>
          </p:nvPr>
        </p:nvSpPr>
        <p:spPr>
          <a:xfrm>
            <a:off x="3876722" y="629804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ធនធានមូលនិធិសត្វ</a:t>
            </a:r>
            <a:r>
              <a:rPr kumimoji="0" lang="en-US" sz="41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Mass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ផ្តល់ការគាំទ្រសត្វនៅក្នុងរដ្ឋ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MA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រួមទាំងប័ណ្ណទូទាត់ការក្រៀវសត្វ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។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2936987" y="2962477"/>
            <a:ext cx="10459901" cy="3397932"/>
          </a:xfrm>
          <a:custGeom>
            <a:avLst/>
            <a:gdLst/>
            <a:ahLst/>
            <a:cxnLst/>
            <a:rect l="l" t="t" r="r" b="b"/>
            <a:pathLst>
              <a:path w="10459901" h="3397932">
                <a:moveTo>
                  <a:pt x="0" y="0"/>
                </a:moveTo>
                <a:lnTo>
                  <a:pt x="10459901" y="0"/>
                </a:lnTo>
                <a:lnTo>
                  <a:pt x="10459901" y="3397933"/>
                </a:lnTo>
                <a:lnTo>
                  <a:pt x="0" y="3397933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3142188" y="1181302"/>
            <a:ext cx="13662416" cy="154305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08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1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ធនធានសត្វមូស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ទទួលការជូនដំណឹងអំពីវិធានការណ</a:t>
            </a:r>
            <a:r>
              <a:rPr kumimoji="0" lang="en-US" sz="41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៍ </a:t>
            </a:r>
            <a:r>
              <a:rPr kumimoji="0" lang="en-US" sz="41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"/>
                <a:ea typeface="Poppins"/>
                <a:cs typeface="Poppins"/>
                <a:sym typeface="Poppins"/>
              </a:rPr>
              <a:t>ដើម្បីការពារខ្លួនអ្នកប្រឆាំងនឹងសត្វមូស</a:t>
            </a:r>
            <a:endParaRPr kumimoji="0" lang="en-US" sz="41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30" name="Picture 3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043559" y="4783804"/>
            <a:ext cx="4316353" cy="431635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Freeform 2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411884" y="4733233"/>
            <a:ext cx="8676453" cy="4358917"/>
          </a:xfrm>
          <a:custGeom>
            <a:avLst/>
            <a:gdLst/>
            <a:ahLst/>
            <a:cxnLst/>
            <a:rect l="l" t="t" r="r" b="b"/>
            <a:pathLst>
              <a:path w="8676453" h="4358917">
                <a:moveTo>
                  <a:pt x="0" y="0"/>
                </a:moveTo>
                <a:lnTo>
                  <a:pt x="8676453" y="0"/>
                </a:lnTo>
                <a:lnTo>
                  <a:pt x="8676453" y="4358918"/>
                </a:lnTo>
                <a:lnTo>
                  <a:pt x="0" y="435891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7" name="Picture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877235" y="4079660"/>
            <a:ext cx="4422204" cy="4422204"/>
          </a:xfrm>
          <a:prstGeom prst="rect">
            <a:avLst/>
          </a:prstGeom>
        </p:spPr>
      </p:pic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5275733" y="115012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និងជាច្រើនទៀត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!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4475633" y="2587272"/>
            <a:ext cx="10758707" cy="15430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អ្នកអាចមើលបញ្ជីពេញលេញនៃសម្ភារៈ MDAR ដែលបានបកប្រែនៅគេហទំព័រនេះ៖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1936823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6" name="Group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676859" y="2334643"/>
            <a:ext cx="10468347" cy="2528956"/>
            <a:chOff x="0" y="0"/>
            <a:chExt cx="2757095" cy="66606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757095" cy="666062"/>
            </a:xfrm>
            <a:custGeom>
              <a:avLst/>
              <a:gdLst/>
              <a:ahLst/>
              <a:cxnLst/>
              <a:rect l="l" t="t" r="r" b="b"/>
              <a:pathLst>
                <a:path w="2757095" h="666062">
                  <a:moveTo>
                    <a:pt x="42155" y="0"/>
                  </a:moveTo>
                  <a:lnTo>
                    <a:pt x="2714941" y="0"/>
                  </a:lnTo>
                  <a:cubicBezTo>
                    <a:pt x="2726121" y="0"/>
                    <a:pt x="2736843" y="4441"/>
                    <a:pt x="2744749" y="12347"/>
                  </a:cubicBezTo>
                  <a:cubicBezTo>
                    <a:pt x="2752654" y="20252"/>
                    <a:pt x="2757095" y="30975"/>
                    <a:pt x="2757095" y="42155"/>
                  </a:cubicBezTo>
                  <a:lnTo>
                    <a:pt x="2757095" y="623908"/>
                  </a:lnTo>
                  <a:cubicBezTo>
                    <a:pt x="2757095" y="635088"/>
                    <a:pt x="2752654" y="645810"/>
                    <a:pt x="2744749" y="653716"/>
                  </a:cubicBezTo>
                  <a:cubicBezTo>
                    <a:pt x="2736843" y="661621"/>
                    <a:pt x="2726121" y="666062"/>
                    <a:pt x="2714941" y="666062"/>
                  </a:cubicBezTo>
                  <a:lnTo>
                    <a:pt x="42155" y="666062"/>
                  </a:lnTo>
                  <a:cubicBezTo>
                    <a:pt x="30975" y="666062"/>
                    <a:pt x="20252" y="661621"/>
                    <a:pt x="12347" y="653716"/>
                  </a:cubicBezTo>
                  <a:cubicBezTo>
                    <a:pt x="4441" y="645810"/>
                    <a:pt x="0" y="635088"/>
                    <a:pt x="0" y="623908"/>
                  </a:cubicBezTo>
                  <a:lnTo>
                    <a:pt x="0" y="42155"/>
                  </a:lnTo>
                  <a:cubicBezTo>
                    <a:pt x="0" y="30975"/>
                    <a:pt x="4441" y="20252"/>
                    <a:pt x="12347" y="12347"/>
                  </a:cubicBezTo>
                  <a:cubicBezTo>
                    <a:pt x="20252" y="4441"/>
                    <a:pt x="30975" y="0"/>
                    <a:pt x="42155" y="0"/>
                  </a:cubicBezTo>
                  <a:close/>
                </a:path>
              </a:pathLst>
            </a:custGeom>
            <a:solidFill>
              <a:srgbClr val="00806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2757095" cy="732737"/>
            </a:xfrm>
            <a:prstGeom prst="rect">
              <a:avLst/>
            </a:prstGeom>
          </p:spPr>
          <p:txBody>
            <a:bodyPr lIns="127000" tIns="127000" rIns="127000" bIns="127000" rtlCol="0" anchor="ctr"/>
            <a:lstStyle/>
            <a:p>
              <a:pPr algn="ctr">
                <a:lnSpc>
                  <a:spcPts val="4549"/>
                </a:lnSpc>
              </a:pPr>
              <a:r>
                <a:rPr lang="en-US" sz="3499" b="1" spc="34">
                  <a:solidFill>
                    <a:srgbClr val="D2E3C3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បទបញ្ជាប្រតិបត្តិ #615 ដើម្បីបង្កើនការចូលប្រើភាសានៅទូទាំងភ្នាក់ងាររដ្ឋ តម្រូវឱ្យយើងដាក់ផែនការចូលដំណើរការភាសាទៅកាន់ការិយាល័យសិទ្ធិចូលប្រើប្រាស់ និងឱកាស</a:t>
              </a:r>
            </a:p>
          </p:txBody>
        </p:sp>
      </p:grpSp>
      <p:sp>
        <p:nvSpPr>
          <p:cNvPr id="39" name="Freeform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4474578">
            <a:off x="2444620" y="4952341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8" y="0"/>
                </a:lnTo>
                <a:lnTo>
                  <a:pt x="1273088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TextBox 40"/>
          <p:cNvSpPr txBox="1">
            <a:spLocks noGrp="1"/>
          </p:cNvSpPr>
          <p:nvPr>
            <p:ph type="title" idx="4294967295"/>
          </p:nvPr>
        </p:nvSpPr>
        <p:spPr>
          <a:xfrm>
            <a:off x="3176926" y="582776"/>
            <a:ext cx="13480408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ទទួលខុសត្រូវយ៉ាងដូចម្តេច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3704534" y="5324475"/>
            <a:ext cx="7669755" cy="358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i="1">
                <a:solidFill>
                  <a:srgbClr val="712917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ជាការឆ្លើយតប MDAR បានបង្កើតផែនការចូលដំណើរការភាសានេះ៖</a:t>
            </a:r>
          </a:p>
          <a:p>
            <a:pPr algn="l">
              <a:lnSpc>
                <a:spcPts val="5654"/>
              </a:lnSpc>
            </a:pPr>
            <a:endParaRPr lang="en-US" sz="3899" i="1">
              <a:solidFill>
                <a:srgbClr val="712917"/>
              </a:solidFill>
              <a:latin typeface="Poppins Italics"/>
              <a:ea typeface="Poppins Italics"/>
              <a:cs typeface="Poppins Italics"/>
              <a:sym typeface="Poppins Italics"/>
            </a:endParaRPr>
          </a:p>
          <a:p>
            <a:pPr algn="l">
              <a:lnSpc>
                <a:spcPts val="5654"/>
              </a:lnSpc>
            </a:pPr>
            <a:r>
              <a:rPr lang="en-US" sz="3899" i="1" u="sng">
                <a:solidFill>
                  <a:srgbClr val="000000"/>
                </a:solidFill>
                <a:latin typeface="Poppins Italics"/>
                <a:ea typeface="Poppins Italics"/>
                <a:cs typeface="Poppins Italics"/>
                <a:sym typeface="Poppins Italics"/>
              </a:rPr>
              <a:t>mass.gov/doc/mdar-language-access-plan</a:t>
            </a:r>
          </a:p>
        </p:txBody>
      </p:sp>
      <p:pic>
        <p:nvPicPr>
          <p:cNvPr id="42" name="Picture 4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9917130" y="6229272"/>
            <a:ext cx="4010933" cy="401093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109864" y="857250"/>
            <a:ext cx="14178136" cy="97472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68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00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ផែនការចូលដំណើរការភាសានេះរួមមាន</a:t>
            </a:r>
            <a:r>
              <a:rPr kumimoji="0" lang="en-US" sz="5300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៖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87020" y="2189611"/>
            <a:ext cx="13788041" cy="143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ទន្ទឹមនឹងព័ត៌មានដែលបានចែករំលែកលើដំណើរការបកប្រែឯកសារ/បកប្រែផ្ទាល់....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970041" y="3989837"/>
            <a:ext cx="13788041" cy="2152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ពិធីការបណ្តុះបណ្តាលបុគ្គលិក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ការត្រួតពិនិត្យ និងធ្វើបច្ចុប្បន្នភាពជាប្រចាំរៀងរាល់ 2 ឆ្នាំម្តង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ការប្តេជ្ញាចិត្តរបស់យើងដើម្បីជួលបុគ្គលិកមានពហុភាសា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93067"/>
            <a:ext cx="15368843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តើបុគ្គលិកត្រូវបានបណ្តុះបណ្តាលយ៉ាងដូចម្តេច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2426019" y="2191262"/>
            <a:ext cx="13788041" cy="723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រហូតមកដល់ពេលនេះ ពួកយើងបានអនុវត្ត....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176971" y="3123810"/>
            <a:ext cx="11194462" cy="5010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ការបណ្តុះបណ្តាលការចូលដំណើរការភាសាលក្ខណះបុគ្គលសម្រាប់ផ្នែក MDAR ជាក់លាក់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(ឧទាហរណ៍៖ ផ្នែកសុខភាពសត្វរបស់ MDAR)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បានរៀបចំវគ្គបណ្តុះបណ្តាលចំនួន 2 ទូទាំងនាយកដ្ឋានស្តីពី EJ និងពិធីការការចូលដំណើរការភាសា</a:t>
            </a:r>
          </a:p>
          <a:p>
            <a:pPr marL="842007" lvl="1" indent="-421003" algn="l">
              <a:lnSpc>
                <a:spcPts val="5654"/>
              </a:lnSpc>
              <a:buFont typeface="Arial"/>
              <a:buChar char="•"/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ចែកចាយការបណ្តុះបណ្តាលដែលបានកត់ត្រាទុក ដល់បុគ្គលិកដែលមិនអាចមានវត្តមានផ្ទាល់បាន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028700" y="3854505"/>
            <a:ext cx="3014475" cy="6209592"/>
          </a:xfrm>
          <a:custGeom>
            <a:avLst/>
            <a:gdLst/>
            <a:ahLst/>
            <a:cxnLst/>
            <a:rect l="l" t="t" r="r" b="b"/>
            <a:pathLst>
              <a:path w="3014475" h="6209592">
                <a:moveTo>
                  <a:pt x="3014475" y="0"/>
                </a:moveTo>
                <a:lnTo>
                  <a:pt x="0" y="0"/>
                </a:lnTo>
                <a:lnTo>
                  <a:pt x="0" y="6209592"/>
                </a:lnTo>
                <a:lnTo>
                  <a:pt x="3014475" y="6209592"/>
                </a:lnTo>
                <a:lnTo>
                  <a:pt x="3014475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5803350">
            <a:off x="5764572" y="6915517"/>
            <a:ext cx="1273089" cy="942086"/>
          </a:xfrm>
          <a:custGeom>
            <a:avLst/>
            <a:gdLst/>
            <a:ahLst/>
            <a:cxnLst/>
            <a:rect l="l" t="t" r="r" b="b"/>
            <a:pathLst>
              <a:path w="1273089" h="942086">
                <a:moveTo>
                  <a:pt x="0" y="0"/>
                </a:moveTo>
                <a:lnTo>
                  <a:pt x="1273089" y="0"/>
                </a:lnTo>
                <a:lnTo>
                  <a:pt x="1273089" y="942085"/>
                </a:lnTo>
                <a:lnTo>
                  <a:pt x="0" y="94208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>
            <a:spLocks noGrp="1"/>
          </p:cNvSpPr>
          <p:nvPr>
            <p:ph type="title" idx="4294967295"/>
          </p:nvPr>
        </p:nvSpPr>
        <p:spPr>
          <a:xfrm>
            <a:off x="1400534" y="1143000"/>
            <a:ext cx="12401175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តើអ្វីជា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យុត្តិធម៌បរិស្ថាន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(EJ)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ចំពោះ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?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4043175" y="3020524"/>
            <a:ext cx="11612899" cy="3270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6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EJ គឺជាការការពារស្មើគ្នា និងការចូលរួមប្រកបដោយអត្ថន័យរបស់មនុស្សទាំងអស់ ទាក់ទងនឹងការអភិវឌ្ឍន៍ ការប្រតិបត្តិ និងការអនុវត្តច្បាប់បរិស្ថាន បទប្បញ្ញត្តិ និងគោលនយោបាយ និងការចែកចាយប្រកបដោយសមធម៌នៃអត្ថប្រយោជន៍បរិស្ថាន។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559310" y="7117651"/>
            <a:ext cx="9371073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ការ​ចូល​រួម​ប្រកប​ដោយ​អត្ថន័យ ​រួម​មាន​​ការចូលដំណើរការភាសា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4006465" y="-707869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05702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8" y="0"/>
                </a:lnTo>
                <a:lnTo>
                  <a:pt x="5812408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9" name="Group 2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869652" y="3769502"/>
            <a:ext cx="4416316" cy="4416316"/>
            <a:chOff x="0" y="0"/>
            <a:chExt cx="5888422" cy="5888422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5888422" cy="5888422"/>
              <a:chOff x="0" y="0"/>
              <a:chExt cx="812800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3" name="Freeform 33"/>
            <p:cNvSpPr/>
            <p:nvPr/>
          </p:nvSpPr>
          <p:spPr>
            <a:xfrm>
              <a:off x="565831" y="1199747"/>
              <a:ext cx="4756759" cy="3761723"/>
            </a:xfrm>
            <a:custGeom>
              <a:avLst/>
              <a:gdLst/>
              <a:ahLst/>
              <a:cxnLst/>
              <a:rect l="l" t="t" r="r" b="b"/>
              <a:pathLst>
                <a:path w="4756759" h="3761723">
                  <a:moveTo>
                    <a:pt x="0" y="0"/>
                  </a:moveTo>
                  <a:lnTo>
                    <a:pt x="4756760" y="0"/>
                  </a:lnTo>
                  <a:lnTo>
                    <a:pt x="4756760" y="3761723"/>
                  </a:lnTo>
                  <a:lnTo>
                    <a:pt x="0" y="37617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-6543" t="-7781" r="-4877" b="-162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 rot="-10800000">
            <a:off x="6557381" y="5520654"/>
            <a:ext cx="1178597" cy="1178597"/>
            <a:chOff x="0" y="0"/>
            <a:chExt cx="812800" cy="81280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B675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165100"/>
              <a:ext cx="711200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1869652" y="1265004"/>
            <a:ext cx="12684454" cy="226060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ជ្រើសរើសបុគ្គលិក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ក៏បានបញ្ចប់វគ្គសិក្សាភាសាអេស្ប៉ាញដែលផ្តល់មូលនិធិដោយ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 MDAR </a:t>
            </a:r>
            <a:r>
              <a:rPr kumimoji="0" lang="en-US" sz="4099" b="1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រួមជាមួយអ្នកគ្រប់គ្រងទីផ្សារកសិករ</a:t>
            </a:r>
            <a:r>
              <a:rPr kumimoji="0" lang="en-US" sz="4099" b="1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Poppins Bold"/>
                <a:ea typeface="Poppins Bold"/>
                <a:cs typeface="Poppins Bold"/>
                <a:sym typeface="Poppins Bold"/>
              </a:rPr>
              <a:t>!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211879" y="4492290"/>
            <a:ext cx="7101159" cy="2492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29"/>
              </a:lnSpc>
            </a:pPr>
            <a:r>
              <a:rPr lang="en-US" sz="33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រកមើលរូបម្ជុលទាំងនេះ នៅពេលដែលអ្នកចូលរួមជ្រើសរើសទីផ្សារកសិករ ដើម្បីស្វែងរកបុគ្គលិកទីផ្សារដែលបានបញ្ចប់វគ្គសិក្សាដំបូងនេះ។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942760" y="3609992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3"/>
                </a:lnTo>
                <a:lnTo>
                  <a:pt x="0" y="65848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822532"/>
            <a:ext cx="13480408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តើខ្ញុំស្នើសុំសេវាភាពងាយស្រួលដោយរបៀបណា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499959" y="2591387"/>
            <a:ext cx="13788041" cy="6438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អ្នកសម្របសម្រួលការចូលដំណើរការភាសារបស់ MDAR៖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 Palmer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Olivia.Palmer@Mass.gov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857-278-4908</a:t>
            </a:r>
          </a:p>
          <a:p>
            <a:pPr algn="l">
              <a:lnSpc>
                <a:spcPts val="5654"/>
              </a:lnSpc>
            </a:pPr>
            <a:endParaRPr lang="en-US" sz="3899">
              <a:solidFill>
                <a:srgbClr val="712917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5654"/>
              </a:lnSpc>
            </a:pPr>
            <a:r>
              <a:rPr lang="en-US" sz="38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អ្នកសម្របសម្រួលភាពងាយស្រួលរបស់ EEA៖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 Knight</a:t>
            </a:r>
          </a:p>
          <a:p>
            <a:pPr algn="l">
              <a:lnSpc>
                <a:spcPts val="5654"/>
              </a:lnSpc>
            </a:pPr>
            <a:r>
              <a:rPr lang="en-US" sz="3899" u="sng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Gabriella.Knight@Mass.gov </a:t>
            </a:r>
          </a:p>
          <a:p>
            <a:pPr algn="l">
              <a:lnSpc>
                <a:spcPts val="5654"/>
              </a:lnSpc>
            </a:pPr>
            <a:r>
              <a:rPr lang="en-US" sz="38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(857)-268-0629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1416524" y="-1936204"/>
            <a:ext cx="20603390" cy="13505529"/>
            <a:chOff x="0" y="0"/>
            <a:chExt cx="27471186" cy="18007372"/>
          </a:xfrm>
        </p:grpSpPr>
        <p:sp>
          <p:nvSpPr>
            <p:cNvPr id="3" name="Freeform 3"/>
            <p:cNvSpPr/>
            <p:nvPr/>
          </p:nvSpPr>
          <p:spPr>
            <a:xfrm>
              <a:off x="22264517" y="4784107"/>
              <a:ext cx="2148130" cy="2403502"/>
            </a:xfrm>
            <a:custGeom>
              <a:avLst/>
              <a:gdLst/>
              <a:ahLst/>
              <a:cxnLst/>
              <a:rect l="l" t="t" r="r" b="b"/>
              <a:pathLst>
                <a:path w="2148130" h="2403502">
                  <a:moveTo>
                    <a:pt x="0" y="0"/>
                  </a:moveTo>
                  <a:lnTo>
                    <a:pt x="2148131" y="0"/>
                  </a:lnTo>
                  <a:lnTo>
                    <a:pt x="2148131" y="2403503"/>
                  </a:lnTo>
                  <a:lnTo>
                    <a:pt x="0" y="24035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9080723" y="5320332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20373557" y="2341726"/>
              <a:ext cx="2635970" cy="2082373"/>
            </a:xfrm>
            <a:custGeom>
              <a:avLst/>
              <a:gdLst/>
              <a:ahLst/>
              <a:cxnLst/>
              <a:rect l="l" t="t" r="r" b="b"/>
              <a:pathLst>
                <a:path w="2635970" h="2082373">
                  <a:moveTo>
                    <a:pt x="0" y="0"/>
                  </a:moveTo>
                  <a:lnTo>
                    <a:pt x="2635970" y="0"/>
                  </a:lnTo>
                  <a:lnTo>
                    <a:pt x="2635970" y="2082374"/>
                  </a:lnTo>
                  <a:lnTo>
                    <a:pt x="0" y="2082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15428697" y="0"/>
              <a:ext cx="4354830" cy="5486400"/>
            </a:xfrm>
            <a:custGeom>
              <a:avLst/>
              <a:gdLst/>
              <a:ahLst/>
              <a:cxnLst/>
              <a:rect l="l" t="t" r="r" b="b"/>
              <a:pathLst>
                <a:path w="4354830" h="5486400">
                  <a:moveTo>
                    <a:pt x="0" y="0"/>
                  </a:moveTo>
                  <a:lnTo>
                    <a:pt x="4354830" y="0"/>
                  </a:lnTo>
                  <a:lnTo>
                    <a:pt x="4354830" y="5486400"/>
                  </a:lnTo>
                  <a:lnTo>
                    <a:pt x="0" y="5486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625327">
              <a:off x="14687949" y="3654300"/>
              <a:ext cx="2035743" cy="1661675"/>
            </a:xfrm>
            <a:custGeom>
              <a:avLst/>
              <a:gdLst/>
              <a:ahLst/>
              <a:cxnLst/>
              <a:rect l="l" t="t" r="r" b="b"/>
              <a:pathLst>
                <a:path w="2035743" h="1661675">
                  <a:moveTo>
                    <a:pt x="0" y="0"/>
                  </a:moveTo>
                  <a:lnTo>
                    <a:pt x="2035743" y="0"/>
                  </a:lnTo>
                  <a:lnTo>
                    <a:pt x="2035743" y="1661676"/>
                  </a:lnTo>
                  <a:lnTo>
                    <a:pt x="0" y="1661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815782">
              <a:off x="12548905" y="1156827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1468366">
              <a:off x="11404520" y="3746916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5"/>
                  </a:lnTo>
                  <a:lnTo>
                    <a:pt x="0" y="2141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1180993">
              <a:off x="9921669" y="2531459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3" y="0"/>
                  </a:lnTo>
                  <a:lnTo>
                    <a:pt x="1555573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815782">
              <a:off x="22101779" y="744782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5" y="0"/>
                  </a:lnTo>
                  <a:lnTo>
                    <a:pt x="2313995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362908">
              <a:off x="24099935" y="9267214"/>
              <a:ext cx="1324696" cy="1996146"/>
            </a:xfrm>
            <a:custGeom>
              <a:avLst/>
              <a:gdLst/>
              <a:ahLst/>
              <a:cxnLst/>
              <a:rect l="l" t="t" r="r" b="b"/>
              <a:pathLst>
                <a:path w="1324696" h="1996146">
                  <a:moveTo>
                    <a:pt x="0" y="0"/>
                  </a:moveTo>
                  <a:lnTo>
                    <a:pt x="1324697" y="0"/>
                  </a:lnTo>
                  <a:lnTo>
                    <a:pt x="1324697" y="1996146"/>
                  </a:lnTo>
                  <a:lnTo>
                    <a:pt x="0" y="19961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-5664" r="-566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543107">
              <a:off x="23251309" y="12938967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526629">
              <a:off x="5531454" y="11985827"/>
              <a:ext cx="920815" cy="1869674"/>
            </a:xfrm>
            <a:custGeom>
              <a:avLst/>
              <a:gdLst/>
              <a:ahLst/>
              <a:cxnLst/>
              <a:rect l="l" t="t" r="r" b="b"/>
              <a:pathLst>
                <a:path w="920815" h="1869674">
                  <a:moveTo>
                    <a:pt x="0" y="0"/>
                  </a:moveTo>
                  <a:lnTo>
                    <a:pt x="920814" y="0"/>
                  </a:lnTo>
                  <a:lnTo>
                    <a:pt x="920814" y="1869674"/>
                  </a:lnTo>
                  <a:lnTo>
                    <a:pt x="0" y="186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131958">
              <a:off x="20503053" y="12261131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1" y="0"/>
                  </a:lnTo>
                  <a:lnTo>
                    <a:pt x="1748971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03137">
              <a:off x="24877895" y="6737757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2" y="0"/>
                  </a:lnTo>
                  <a:lnTo>
                    <a:pt x="916712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543542">
              <a:off x="23334662" y="3423489"/>
              <a:ext cx="2938036" cy="2511041"/>
            </a:xfrm>
            <a:custGeom>
              <a:avLst/>
              <a:gdLst/>
              <a:ahLst/>
              <a:cxnLst/>
              <a:rect l="l" t="t" r="r" b="b"/>
              <a:pathLst>
                <a:path w="2938036" h="2511041">
                  <a:moveTo>
                    <a:pt x="0" y="0"/>
                  </a:moveTo>
                  <a:lnTo>
                    <a:pt x="2938036" y="0"/>
                  </a:lnTo>
                  <a:lnTo>
                    <a:pt x="2938036" y="2511042"/>
                  </a:lnTo>
                  <a:lnTo>
                    <a:pt x="0" y="2511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815782">
              <a:off x="16418052" y="14433019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252596">
              <a:off x="13419768" y="14489256"/>
              <a:ext cx="2269354" cy="2511041"/>
            </a:xfrm>
            <a:custGeom>
              <a:avLst/>
              <a:gdLst/>
              <a:ahLst/>
              <a:cxnLst/>
              <a:rect l="l" t="t" r="r" b="b"/>
              <a:pathLst>
                <a:path w="2269354" h="2511041">
                  <a:moveTo>
                    <a:pt x="0" y="0"/>
                  </a:moveTo>
                  <a:lnTo>
                    <a:pt x="2269353" y="0"/>
                  </a:lnTo>
                  <a:lnTo>
                    <a:pt x="2269353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669423">
              <a:off x="2177749" y="2828663"/>
              <a:ext cx="2165098" cy="1932711"/>
            </a:xfrm>
            <a:custGeom>
              <a:avLst/>
              <a:gdLst/>
              <a:ahLst/>
              <a:cxnLst/>
              <a:rect l="l" t="t" r="r" b="b"/>
              <a:pathLst>
                <a:path w="2165098" h="1932711">
                  <a:moveTo>
                    <a:pt x="0" y="0"/>
                  </a:moveTo>
                  <a:lnTo>
                    <a:pt x="2165099" y="0"/>
                  </a:lnTo>
                  <a:lnTo>
                    <a:pt x="2165099" y="1932711"/>
                  </a:lnTo>
                  <a:lnTo>
                    <a:pt x="0" y="1932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-1852674">
              <a:off x="21556256" y="14287851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8"/>
                  </a:lnTo>
                  <a:lnTo>
                    <a:pt x="0" y="972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1140714">
              <a:off x="19543889" y="14548318"/>
              <a:ext cx="1334268" cy="876169"/>
            </a:xfrm>
            <a:custGeom>
              <a:avLst/>
              <a:gdLst/>
              <a:ahLst/>
              <a:cxnLst/>
              <a:rect l="l" t="t" r="r" b="b"/>
              <a:pathLst>
                <a:path w="1334268" h="876169">
                  <a:moveTo>
                    <a:pt x="0" y="0"/>
                  </a:moveTo>
                  <a:lnTo>
                    <a:pt x="1334268" y="0"/>
                  </a:lnTo>
                  <a:lnTo>
                    <a:pt x="1334268" y="876169"/>
                  </a:lnTo>
                  <a:lnTo>
                    <a:pt x="0" y="8761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3156817">
              <a:off x="22226057" y="11402513"/>
              <a:ext cx="1566938" cy="1707006"/>
            </a:xfrm>
            <a:custGeom>
              <a:avLst/>
              <a:gdLst/>
              <a:ahLst/>
              <a:cxnLst/>
              <a:rect l="l" t="t" r="r" b="b"/>
              <a:pathLst>
                <a:path w="1566938" h="1707006">
                  <a:moveTo>
                    <a:pt x="0" y="0"/>
                  </a:moveTo>
                  <a:lnTo>
                    <a:pt x="1566939" y="0"/>
                  </a:lnTo>
                  <a:lnTo>
                    <a:pt x="1566939" y="1707007"/>
                  </a:lnTo>
                  <a:lnTo>
                    <a:pt x="0" y="1707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249884">
              <a:off x="25309445" y="11175302"/>
              <a:ext cx="871546" cy="1684690"/>
            </a:xfrm>
            <a:custGeom>
              <a:avLst/>
              <a:gdLst/>
              <a:ahLst/>
              <a:cxnLst/>
              <a:rect l="l" t="t" r="r" b="b"/>
              <a:pathLst>
                <a:path w="871546" h="1684690">
                  <a:moveTo>
                    <a:pt x="0" y="0"/>
                  </a:moveTo>
                  <a:lnTo>
                    <a:pt x="871546" y="0"/>
                  </a:lnTo>
                  <a:lnTo>
                    <a:pt x="871546" y="1684690"/>
                  </a:lnTo>
                  <a:lnTo>
                    <a:pt x="0" y="1684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>
              <a:off x="25700555" y="9183674"/>
              <a:ext cx="572144" cy="702987"/>
            </a:xfrm>
            <a:custGeom>
              <a:avLst/>
              <a:gdLst/>
              <a:ahLst/>
              <a:cxnLst/>
              <a:rect l="l" t="t" r="r" b="b"/>
              <a:pathLst>
                <a:path w="572144" h="702987">
                  <a:moveTo>
                    <a:pt x="0" y="0"/>
                  </a:moveTo>
                  <a:lnTo>
                    <a:pt x="572143" y="0"/>
                  </a:lnTo>
                  <a:lnTo>
                    <a:pt x="572143" y="702987"/>
                  </a:lnTo>
                  <a:lnTo>
                    <a:pt x="0" y="702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>
              <a:off x="23634426" y="2637455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2"/>
                  </a:lnTo>
                  <a:lnTo>
                    <a:pt x="0" y="6251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836326">
              <a:off x="2476867" y="14509338"/>
              <a:ext cx="1566862" cy="1537484"/>
            </a:xfrm>
            <a:custGeom>
              <a:avLst/>
              <a:gdLst/>
              <a:ahLst/>
              <a:cxnLst/>
              <a:rect l="l" t="t" r="r" b="b"/>
              <a:pathLst>
                <a:path w="1566862" h="1537484">
                  <a:moveTo>
                    <a:pt x="0" y="0"/>
                  </a:moveTo>
                  <a:lnTo>
                    <a:pt x="1566862" y="0"/>
                  </a:lnTo>
                  <a:lnTo>
                    <a:pt x="1566862" y="1537484"/>
                  </a:lnTo>
                  <a:lnTo>
                    <a:pt x="0" y="1537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568642">
              <a:off x="10483670" y="4514747"/>
              <a:ext cx="701632" cy="875672"/>
            </a:xfrm>
            <a:custGeom>
              <a:avLst/>
              <a:gdLst/>
              <a:ahLst/>
              <a:cxnLst/>
              <a:rect l="l" t="t" r="r" b="b"/>
              <a:pathLst>
                <a:path w="701632" h="875672">
                  <a:moveTo>
                    <a:pt x="0" y="0"/>
                  </a:moveTo>
                  <a:lnTo>
                    <a:pt x="701632" y="0"/>
                  </a:lnTo>
                  <a:lnTo>
                    <a:pt x="701632" y="875672"/>
                  </a:lnTo>
                  <a:lnTo>
                    <a:pt x="0" y="8756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>
              <a:off x="4812915" y="14100551"/>
              <a:ext cx="3043133" cy="2858517"/>
            </a:xfrm>
            <a:custGeom>
              <a:avLst/>
              <a:gdLst/>
              <a:ahLst/>
              <a:cxnLst/>
              <a:rect l="l" t="t" r="r" b="b"/>
              <a:pathLst>
                <a:path w="3043133" h="2858517">
                  <a:moveTo>
                    <a:pt x="0" y="0"/>
                  </a:moveTo>
                  <a:lnTo>
                    <a:pt x="3043133" y="0"/>
                  </a:lnTo>
                  <a:lnTo>
                    <a:pt x="3043133" y="2858516"/>
                  </a:lnTo>
                  <a:lnTo>
                    <a:pt x="0" y="28585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478014">
              <a:off x="3630295" y="13229928"/>
              <a:ext cx="1623809" cy="1072061"/>
            </a:xfrm>
            <a:custGeom>
              <a:avLst/>
              <a:gdLst/>
              <a:ahLst/>
              <a:cxnLst/>
              <a:rect l="l" t="t" r="r" b="b"/>
              <a:pathLst>
                <a:path w="1623809" h="1072061">
                  <a:moveTo>
                    <a:pt x="0" y="0"/>
                  </a:moveTo>
                  <a:lnTo>
                    <a:pt x="1623809" y="0"/>
                  </a:lnTo>
                  <a:lnTo>
                    <a:pt x="1623809" y="1072060"/>
                  </a:lnTo>
                  <a:lnTo>
                    <a:pt x="0" y="10720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>
              <a:off x="7816788" y="15516049"/>
              <a:ext cx="2599577" cy="1056372"/>
            </a:xfrm>
            <a:custGeom>
              <a:avLst/>
              <a:gdLst/>
              <a:ahLst/>
              <a:cxnLst/>
              <a:rect l="l" t="t" r="r" b="b"/>
              <a:pathLst>
                <a:path w="2599577" h="1056372">
                  <a:moveTo>
                    <a:pt x="0" y="0"/>
                  </a:moveTo>
                  <a:lnTo>
                    <a:pt x="2599577" y="0"/>
                  </a:lnTo>
                  <a:lnTo>
                    <a:pt x="2599577" y="1056372"/>
                  </a:lnTo>
                  <a:lnTo>
                    <a:pt x="0" y="1056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815782">
              <a:off x="1157760" y="11354050"/>
              <a:ext cx="2313995" cy="2369799"/>
            </a:xfrm>
            <a:custGeom>
              <a:avLst/>
              <a:gdLst/>
              <a:ahLst/>
              <a:cxnLst/>
              <a:rect l="l" t="t" r="r" b="b"/>
              <a:pathLst>
                <a:path w="2313995" h="2369799">
                  <a:moveTo>
                    <a:pt x="0" y="0"/>
                  </a:moveTo>
                  <a:lnTo>
                    <a:pt x="2313996" y="0"/>
                  </a:lnTo>
                  <a:lnTo>
                    <a:pt x="2313996" y="2369799"/>
                  </a:lnTo>
                  <a:lnTo>
                    <a:pt x="0" y="23697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1468366">
              <a:off x="20554866" y="15501474"/>
              <a:ext cx="2221882" cy="2141895"/>
            </a:xfrm>
            <a:custGeom>
              <a:avLst/>
              <a:gdLst/>
              <a:ahLst/>
              <a:cxnLst/>
              <a:rect l="l" t="t" r="r" b="b"/>
              <a:pathLst>
                <a:path w="2221882" h="2141895">
                  <a:moveTo>
                    <a:pt x="0" y="0"/>
                  </a:moveTo>
                  <a:lnTo>
                    <a:pt x="2221882" y="0"/>
                  </a:lnTo>
                  <a:lnTo>
                    <a:pt x="2221882" y="2141894"/>
                  </a:lnTo>
                  <a:lnTo>
                    <a:pt x="0" y="21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180993">
              <a:off x="25674272" y="15138228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1250234">
              <a:off x="8449442" y="14201933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10687970" y="14838214"/>
              <a:ext cx="2292654" cy="1292484"/>
            </a:xfrm>
            <a:custGeom>
              <a:avLst/>
              <a:gdLst/>
              <a:ahLst/>
              <a:cxnLst/>
              <a:rect l="l" t="t" r="r" b="b"/>
              <a:pathLst>
                <a:path w="2292654" h="1292484">
                  <a:moveTo>
                    <a:pt x="0" y="0"/>
                  </a:moveTo>
                  <a:lnTo>
                    <a:pt x="2292654" y="0"/>
                  </a:lnTo>
                  <a:lnTo>
                    <a:pt x="2292654" y="1292484"/>
                  </a:lnTo>
                  <a:lnTo>
                    <a:pt x="0" y="1292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>
                <a:extLs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>
              <a:off x="9672387" y="14581638"/>
              <a:ext cx="493212" cy="627610"/>
            </a:xfrm>
            <a:custGeom>
              <a:avLst/>
              <a:gdLst/>
              <a:ahLst/>
              <a:cxnLst/>
              <a:rect l="l" t="t" r="r" b="b"/>
              <a:pathLst>
                <a:path w="493212" h="627610">
                  <a:moveTo>
                    <a:pt x="0" y="0"/>
                  </a:moveTo>
                  <a:lnTo>
                    <a:pt x="493212" y="0"/>
                  </a:lnTo>
                  <a:lnTo>
                    <a:pt x="493212" y="627611"/>
                  </a:lnTo>
                  <a:lnTo>
                    <a:pt x="0" y="627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3285963" y="9156739"/>
              <a:ext cx="555747" cy="539075"/>
            </a:xfrm>
            <a:custGeom>
              <a:avLst/>
              <a:gdLst/>
              <a:ahLst/>
              <a:cxnLst/>
              <a:rect l="l" t="t" r="r" b="b"/>
              <a:pathLst>
                <a:path w="555747" h="539075">
                  <a:moveTo>
                    <a:pt x="0" y="0"/>
                  </a:moveTo>
                  <a:lnTo>
                    <a:pt x="555747" y="0"/>
                  </a:lnTo>
                  <a:lnTo>
                    <a:pt x="555747" y="539075"/>
                  </a:lnTo>
                  <a:lnTo>
                    <a:pt x="0" y="539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9"/>
            <p:cNvSpPr/>
            <p:nvPr/>
          </p:nvSpPr>
          <p:spPr>
            <a:xfrm>
              <a:off x="12097464" y="14170569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6"/>
                  </a:lnTo>
                  <a:lnTo>
                    <a:pt x="0" y="133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0"/>
            <p:cNvSpPr/>
            <p:nvPr/>
          </p:nvSpPr>
          <p:spPr>
            <a:xfrm rot="760792">
              <a:off x="1499946" y="9009767"/>
              <a:ext cx="1503090" cy="2511041"/>
            </a:xfrm>
            <a:custGeom>
              <a:avLst/>
              <a:gdLst/>
              <a:ahLst/>
              <a:cxnLst/>
              <a:rect l="l" t="t" r="r" b="b"/>
              <a:pathLst>
                <a:path w="1503090" h="2511041">
                  <a:moveTo>
                    <a:pt x="0" y="0"/>
                  </a:moveTo>
                  <a:lnTo>
                    <a:pt x="1503090" y="0"/>
                  </a:lnTo>
                  <a:lnTo>
                    <a:pt x="1503090" y="2511041"/>
                  </a:lnTo>
                  <a:lnTo>
                    <a:pt x="0" y="25110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2"/>
              <a:stretch>
                <a:fillRect t="-3565" b="-356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1"/>
            <p:cNvSpPr/>
            <p:nvPr/>
          </p:nvSpPr>
          <p:spPr>
            <a:xfrm rot="993026">
              <a:off x="2179420" y="6828925"/>
              <a:ext cx="2161756" cy="1772640"/>
            </a:xfrm>
            <a:custGeom>
              <a:avLst/>
              <a:gdLst/>
              <a:ahLst/>
              <a:cxnLst/>
              <a:rect l="l" t="t" r="r" b="b"/>
              <a:pathLst>
                <a:path w="2161756" h="1772640">
                  <a:moveTo>
                    <a:pt x="0" y="0"/>
                  </a:moveTo>
                  <a:lnTo>
                    <a:pt x="2161756" y="0"/>
                  </a:lnTo>
                  <a:lnTo>
                    <a:pt x="2161756" y="1772640"/>
                  </a:lnTo>
                  <a:lnTo>
                    <a:pt x="0" y="1772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2"/>
            <p:cNvSpPr/>
            <p:nvPr/>
          </p:nvSpPr>
          <p:spPr>
            <a:xfrm rot="2403428">
              <a:off x="3833491" y="9264834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3"/>
            <p:cNvSpPr/>
            <p:nvPr/>
          </p:nvSpPr>
          <p:spPr>
            <a:xfrm rot="-1625990">
              <a:off x="337315" y="4846891"/>
              <a:ext cx="2585667" cy="2104087"/>
            </a:xfrm>
            <a:custGeom>
              <a:avLst/>
              <a:gdLst/>
              <a:ahLst/>
              <a:cxnLst/>
              <a:rect l="l" t="t" r="r" b="b"/>
              <a:pathLst>
                <a:path w="2585667" h="2104087">
                  <a:moveTo>
                    <a:pt x="0" y="0"/>
                  </a:moveTo>
                  <a:lnTo>
                    <a:pt x="2585668" y="0"/>
                  </a:lnTo>
                  <a:lnTo>
                    <a:pt x="2585668" y="2104087"/>
                  </a:lnTo>
                  <a:lnTo>
                    <a:pt x="0" y="2104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4"/>
            <p:cNvSpPr/>
            <p:nvPr/>
          </p:nvSpPr>
          <p:spPr>
            <a:xfrm rot="-1180993">
              <a:off x="3527303" y="11044767"/>
              <a:ext cx="1555574" cy="1702908"/>
            </a:xfrm>
            <a:custGeom>
              <a:avLst/>
              <a:gdLst/>
              <a:ahLst/>
              <a:cxnLst/>
              <a:rect l="l" t="t" r="r" b="b"/>
              <a:pathLst>
                <a:path w="1555574" h="1702908">
                  <a:moveTo>
                    <a:pt x="0" y="0"/>
                  </a:moveTo>
                  <a:lnTo>
                    <a:pt x="1555574" y="0"/>
                  </a:lnTo>
                  <a:lnTo>
                    <a:pt x="1555574" y="1702908"/>
                  </a:lnTo>
                  <a:lnTo>
                    <a:pt x="0" y="1702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3423468" y="5486400"/>
              <a:ext cx="588823" cy="625103"/>
            </a:xfrm>
            <a:custGeom>
              <a:avLst/>
              <a:gdLst/>
              <a:ahLst/>
              <a:cxnLst/>
              <a:rect l="l" t="t" r="r" b="b"/>
              <a:pathLst>
                <a:path w="588823" h="625103">
                  <a:moveTo>
                    <a:pt x="0" y="0"/>
                  </a:moveTo>
                  <a:lnTo>
                    <a:pt x="588822" y="0"/>
                  </a:lnTo>
                  <a:lnTo>
                    <a:pt x="588822" y="625103"/>
                  </a:lnTo>
                  <a:lnTo>
                    <a:pt x="0" y="6251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6"/>
            <p:cNvSpPr/>
            <p:nvPr/>
          </p:nvSpPr>
          <p:spPr>
            <a:xfrm rot="1267015">
              <a:off x="4957093" y="2324640"/>
              <a:ext cx="2442789" cy="2940758"/>
            </a:xfrm>
            <a:custGeom>
              <a:avLst/>
              <a:gdLst/>
              <a:ahLst/>
              <a:cxnLst/>
              <a:rect l="l" t="t" r="r" b="b"/>
              <a:pathLst>
                <a:path w="2442789" h="2940758">
                  <a:moveTo>
                    <a:pt x="0" y="0"/>
                  </a:moveTo>
                  <a:lnTo>
                    <a:pt x="2442790" y="0"/>
                  </a:lnTo>
                  <a:lnTo>
                    <a:pt x="2442790" y="2940758"/>
                  </a:lnTo>
                  <a:lnTo>
                    <a:pt x="0" y="294075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7"/>
            <p:cNvSpPr/>
            <p:nvPr/>
          </p:nvSpPr>
          <p:spPr>
            <a:xfrm rot="-1225671">
              <a:off x="7723176" y="3467082"/>
              <a:ext cx="1748971" cy="1462542"/>
            </a:xfrm>
            <a:custGeom>
              <a:avLst/>
              <a:gdLst/>
              <a:ahLst/>
              <a:cxnLst/>
              <a:rect l="l" t="t" r="r" b="b"/>
              <a:pathLst>
                <a:path w="1748971" h="1462542">
                  <a:moveTo>
                    <a:pt x="0" y="0"/>
                  </a:moveTo>
                  <a:lnTo>
                    <a:pt x="1748972" y="0"/>
                  </a:lnTo>
                  <a:lnTo>
                    <a:pt x="1748972" y="1462542"/>
                  </a:lnTo>
                  <a:lnTo>
                    <a:pt x="0" y="14625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8"/>
            <p:cNvSpPr/>
            <p:nvPr/>
          </p:nvSpPr>
          <p:spPr>
            <a:xfrm rot="-1852674">
              <a:off x="4483807" y="5312847"/>
              <a:ext cx="998417" cy="972209"/>
            </a:xfrm>
            <a:custGeom>
              <a:avLst/>
              <a:gdLst/>
              <a:ahLst/>
              <a:cxnLst/>
              <a:rect l="l" t="t" r="r" b="b"/>
              <a:pathLst>
                <a:path w="998417" h="972209">
                  <a:moveTo>
                    <a:pt x="0" y="0"/>
                  </a:moveTo>
                  <a:lnTo>
                    <a:pt x="998417" y="0"/>
                  </a:lnTo>
                  <a:lnTo>
                    <a:pt x="998417" y="972209"/>
                  </a:lnTo>
                  <a:lnTo>
                    <a:pt x="0" y="9722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Box 49"/>
          <p:cNvSpPr txBox="1">
            <a:spLocks noGrp="1"/>
          </p:cNvSpPr>
          <p:nvPr>
            <p:ph type="title" idx="4294967295"/>
          </p:nvPr>
        </p:nvSpPr>
        <p:spPr>
          <a:xfrm>
            <a:off x="3510117" y="3781387"/>
            <a:ext cx="10750107" cy="122515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99" b="0" i="0" u="none" strike="noStrike" kern="1200" cap="none" spc="0" normalizeH="0" baseline="0" noProof="0" dirty="0" err="1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មានសំណួរ</a:t>
            </a:r>
            <a:r>
              <a:rPr kumimoji="0" lang="en-US" sz="9099" b="0" i="0" u="none" strike="noStrike" kern="1200" cap="none" spc="0" normalizeH="0" baseline="0" noProof="0" dirty="0">
                <a:ln>
                  <a:noFill/>
                </a:ln>
                <a:solidFill>
                  <a:srgbClr val="AD795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3768946" y="5583949"/>
            <a:ext cx="10750107" cy="1400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Olivia.Palmer@Mass.gov </a:t>
            </a:r>
          </a:p>
          <a:p>
            <a:pPr algn="ctr">
              <a:lnSpc>
                <a:spcPts val="5458"/>
              </a:lnSpc>
            </a:pPr>
            <a:r>
              <a:rPr lang="en-US" sz="5299" u="sng">
                <a:solidFill>
                  <a:srgbClr val="0097B2"/>
                </a:solidFill>
                <a:latin typeface="Fredoka"/>
                <a:ea typeface="Fredoka"/>
                <a:cs typeface="Fredoka"/>
                <a:sym typeface="Fredoka"/>
              </a:rPr>
              <a:t>857-278-4908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32968" y="9258300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3421973" y="2408004"/>
            <a:ext cx="8067579" cy="8582494"/>
            <a:chOff x="0" y="0"/>
            <a:chExt cx="10756771" cy="11443325"/>
          </a:xfrm>
        </p:grpSpPr>
        <p:sp>
          <p:nvSpPr>
            <p:cNvPr id="6" name="Freeform 6"/>
            <p:cNvSpPr/>
            <p:nvPr/>
          </p:nvSpPr>
          <p:spPr>
            <a:xfrm>
              <a:off x="2704122" y="521165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7251473">
              <a:off x="918047" y="132050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3" y="0"/>
                  </a:lnTo>
                  <a:lnTo>
                    <a:pt x="6327193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35150">
              <a:off x="4984851" y="7184488"/>
              <a:ext cx="2419034" cy="3306308"/>
            </a:xfrm>
            <a:custGeom>
              <a:avLst/>
              <a:gdLst/>
              <a:ahLst/>
              <a:cxnLst/>
              <a:rect l="l" t="t" r="r" b="b"/>
              <a:pathLst>
                <a:path w="2419034" h="3306308">
                  <a:moveTo>
                    <a:pt x="0" y="0"/>
                  </a:moveTo>
                  <a:lnTo>
                    <a:pt x="2419034" y="0"/>
                  </a:lnTo>
                  <a:lnTo>
                    <a:pt x="2419034" y="3306308"/>
                  </a:lnTo>
                  <a:lnTo>
                    <a:pt x="0" y="33063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2139004">
              <a:off x="6868662" y="8169191"/>
              <a:ext cx="1622494" cy="2903793"/>
            </a:xfrm>
            <a:custGeom>
              <a:avLst/>
              <a:gdLst/>
              <a:ahLst/>
              <a:cxnLst/>
              <a:rect l="l" t="t" r="r" b="b"/>
              <a:pathLst>
                <a:path w="1622494" h="2903793">
                  <a:moveTo>
                    <a:pt x="0" y="0"/>
                  </a:moveTo>
                  <a:lnTo>
                    <a:pt x="1622494" y="0"/>
                  </a:lnTo>
                  <a:lnTo>
                    <a:pt x="1622494" y="2903793"/>
                  </a:lnTo>
                  <a:lnTo>
                    <a:pt x="0" y="29037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-435559">
              <a:off x="4222738" y="4606575"/>
              <a:ext cx="1901635" cy="1785160"/>
            </a:xfrm>
            <a:custGeom>
              <a:avLst/>
              <a:gdLst/>
              <a:ahLst/>
              <a:cxnLst/>
              <a:rect l="l" t="t" r="r" b="b"/>
              <a:pathLst>
                <a:path w="1901635" h="1785160">
                  <a:moveTo>
                    <a:pt x="0" y="0"/>
                  </a:moveTo>
                  <a:lnTo>
                    <a:pt x="1901635" y="0"/>
                  </a:lnTo>
                  <a:lnTo>
                    <a:pt x="1901635" y="1785160"/>
                  </a:lnTo>
                  <a:lnTo>
                    <a:pt x="0" y="17851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895364">
              <a:off x="3498723" y="2263976"/>
              <a:ext cx="2560890" cy="2188707"/>
            </a:xfrm>
            <a:custGeom>
              <a:avLst/>
              <a:gdLst/>
              <a:ahLst/>
              <a:cxnLst/>
              <a:rect l="l" t="t" r="r" b="b"/>
              <a:pathLst>
                <a:path w="2560890" h="2188707">
                  <a:moveTo>
                    <a:pt x="0" y="0"/>
                  </a:moveTo>
                  <a:lnTo>
                    <a:pt x="2560889" y="0"/>
                  </a:lnTo>
                  <a:lnTo>
                    <a:pt x="2560889" y="2188707"/>
                  </a:lnTo>
                  <a:lnTo>
                    <a:pt x="0" y="2188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858500">
              <a:off x="8884611" y="8660763"/>
              <a:ext cx="1721012" cy="1439196"/>
            </a:xfrm>
            <a:custGeom>
              <a:avLst/>
              <a:gdLst/>
              <a:ahLst/>
              <a:cxnLst/>
              <a:rect l="l" t="t" r="r" b="b"/>
              <a:pathLst>
                <a:path w="1721012" h="1439196">
                  <a:moveTo>
                    <a:pt x="0" y="0"/>
                  </a:moveTo>
                  <a:lnTo>
                    <a:pt x="1721012" y="0"/>
                  </a:lnTo>
                  <a:lnTo>
                    <a:pt x="1721012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1670711">
              <a:off x="4875921" y="755969"/>
              <a:ext cx="1356249" cy="1307085"/>
            </a:xfrm>
            <a:custGeom>
              <a:avLst/>
              <a:gdLst/>
              <a:ahLst/>
              <a:cxnLst/>
              <a:rect l="l" t="t" r="r" b="b"/>
              <a:pathLst>
                <a:path w="1356249" h="1307085">
                  <a:moveTo>
                    <a:pt x="0" y="0"/>
                  </a:moveTo>
                  <a:lnTo>
                    <a:pt x="1356249" y="0"/>
                  </a:lnTo>
                  <a:lnTo>
                    <a:pt x="1356249" y="1307085"/>
                  </a:lnTo>
                  <a:lnTo>
                    <a:pt x="0" y="13070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801709" y="-561505"/>
            <a:ext cx="7630664" cy="6339697"/>
            <a:chOff x="0" y="0"/>
            <a:chExt cx="10174218" cy="8452929"/>
          </a:xfrm>
        </p:grpSpPr>
        <p:sp>
          <p:nvSpPr>
            <p:cNvPr id="15" name="Freeform 15"/>
            <p:cNvSpPr/>
            <p:nvPr/>
          </p:nvSpPr>
          <p:spPr>
            <a:xfrm rot="-10800000">
              <a:off x="0" y="0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1814194">
              <a:off x="2834943" y="1520550"/>
              <a:ext cx="6327193" cy="5728986"/>
            </a:xfrm>
            <a:custGeom>
              <a:avLst/>
              <a:gdLst/>
              <a:ahLst/>
              <a:cxnLst/>
              <a:rect l="l" t="t" r="r" b="b"/>
              <a:pathLst>
                <a:path w="6327193" h="5728986">
                  <a:moveTo>
                    <a:pt x="0" y="0"/>
                  </a:moveTo>
                  <a:lnTo>
                    <a:pt x="6327194" y="0"/>
                  </a:lnTo>
                  <a:lnTo>
                    <a:pt x="6327194" y="5728986"/>
                  </a:lnTo>
                  <a:lnTo>
                    <a:pt x="0" y="57289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1395598">
              <a:off x="3380528" y="3250598"/>
              <a:ext cx="997313" cy="1798040"/>
            </a:xfrm>
            <a:custGeom>
              <a:avLst/>
              <a:gdLst/>
              <a:ahLst/>
              <a:cxnLst/>
              <a:rect l="l" t="t" r="r" b="b"/>
              <a:pathLst>
                <a:path w="997313" h="1798040">
                  <a:moveTo>
                    <a:pt x="0" y="0"/>
                  </a:moveTo>
                  <a:lnTo>
                    <a:pt x="997313" y="0"/>
                  </a:lnTo>
                  <a:lnTo>
                    <a:pt x="997313" y="1798040"/>
                  </a:lnTo>
                  <a:lnTo>
                    <a:pt x="0" y="17980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546956">
              <a:off x="846112" y="2069281"/>
              <a:ext cx="890915" cy="1111050"/>
            </a:xfrm>
            <a:custGeom>
              <a:avLst/>
              <a:gdLst/>
              <a:ahLst/>
              <a:cxnLst/>
              <a:rect l="l" t="t" r="r" b="b"/>
              <a:pathLst>
                <a:path w="890915" h="1111050">
                  <a:moveTo>
                    <a:pt x="0" y="0"/>
                  </a:moveTo>
                  <a:lnTo>
                    <a:pt x="890916" y="0"/>
                  </a:lnTo>
                  <a:lnTo>
                    <a:pt x="890916" y="1111050"/>
                  </a:lnTo>
                  <a:lnTo>
                    <a:pt x="0" y="111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08181">
              <a:off x="4328317" y="4791478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3"/>
                  </a:lnTo>
                  <a:lnTo>
                    <a:pt x="0" y="606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9329421">
              <a:off x="1846402" y="1865879"/>
              <a:ext cx="622425" cy="606242"/>
            </a:xfrm>
            <a:custGeom>
              <a:avLst/>
              <a:gdLst/>
              <a:ahLst/>
              <a:cxnLst/>
              <a:rect l="l" t="t" r="r" b="b"/>
              <a:pathLst>
                <a:path w="622425" h="606242">
                  <a:moveTo>
                    <a:pt x="0" y="0"/>
                  </a:moveTo>
                  <a:lnTo>
                    <a:pt x="622425" y="0"/>
                  </a:lnTo>
                  <a:lnTo>
                    <a:pt x="622425" y="606242"/>
                  </a:lnTo>
                  <a:lnTo>
                    <a:pt x="0" y="606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23730">
              <a:off x="2817378" y="2277112"/>
              <a:ext cx="923439" cy="1010901"/>
            </a:xfrm>
            <a:custGeom>
              <a:avLst/>
              <a:gdLst/>
              <a:ahLst/>
              <a:cxnLst/>
              <a:rect l="l" t="t" r="r" b="b"/>
              <a:pathLst>
                <a:path w="923439" h="1010901">
                  <a:moveTo>
                    <a:pt x="0" y="0"/>
                  </a:moveTo>
                  <a:lnTo>
                    <a:pt x="923439" y="0"/>
                  </a:lnTo>
                  <a:lnTo>
                    <a:pt x="923439" y="1010901"/>
                  </a:lnTo>
                  <a:lnTo>
                    <a:pt x="0" y="1010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600265">
              <a:off x="3957141" y="5558924"/>
              <a:ext cx="1099355" cy="1488005"/>
            </a:xfrm>
            <a:custGeom>
              <a:avLst/>
              <a:gdLst/>
              <a:ahLst/>
              <a:cxnLst/>
              <a:rect l="l" t="t" r="r" b="b"/>
              <a:pathLst>
                <a:path w="1099355" h="1488005">
                  <a:moveTo>
                    <a:pt x="0" y="0"/>
                  </a:moveTo>
                  <a:lnTo>
                    <a:pt x="1099355" y="0"/>
                  </a:lnTo>
                  <a:lnTo>
                    <a:pt x="1099355" y="1488005"/>
                  </a:lnTo>
                  <a:lnTo>
                    <a:pt x="0" y="1488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2946178">
              <a:off x="4358822" y="2229296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4"/>
                  </a:lnTo>
                  <a:lnTo>
                    <a:pt x="0" y="11440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227500">
              <a:off x="4614992" y="3901493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50"/>
                  </a:lnTo>
                  <a:lnTo>
                    <a:pt x="0" y="4962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3447144">
              <a:off x="3638769" y="5361375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6421330">
              <a:off x="431460" y="1626431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4125597">
              <a:off x="2711161" y="1757598"/>
              <a:ext cx="511597" cy="496249"/>
            </a:xfrm>
            <a:custGeom>
              <a:avLst/>
              <a:gdLst/>
              <a:ahLst/>
              <a:cxnLst/>
              <a:rect l="l" t="t" r="r" b="b"/>
              <a:pathLst>
                <a:path w="511597" h="496249">
                  <a:moveTo>
                    <a:pt x="0" y="0"/>
                  </a:moveTo>
                  <a:lnTo>
                    <a:pt x="511597" y="0"/>
                  </a:lnTo>
                  <a:lnTo>
                    <a:pt x="511597" y="496249"/>
                  </a:lnTo>
                  <a:lnTo>
                    <a:pt x="0" y="496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Freeform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830315" y="4542568"/>
            <a:ext cx="5812409" cy="5590481"/>
          </a:xfrm>
          <a:custGeom>
            <a:avLst/>
            <a:gdLst/>
            <a:ahLst/>
            <a:cxnLst/>
            <a:rect l="l" t="t" r="r" b="b"/>
            <a:pathLst>
              <a:path w="5812409" h="5590481">
                <a:moveTo>
                  <a:pt x="0" y="0"/>
                </a:moveTo>
                <a:lnTo>
                  <a:pt x="5812409" y="0"/>
                </a:lnTo>
                <a:lnTo>
                  <a:pt x="5812409" y="5590480"/>
                </a:lnTo>
                <a:lnTo>
                  <a:pt x="0" y="55904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TextBox 29"/>
          <p:cNvSpPr txBox="1">
            <a:spLocks noGrp="1"/>
          </p:cNvSpPr>
          <p:nvPr>
            <p:ph type="title" idx="4294967295"/>
          </p:nvPr>
        </p:nvSpPr>
        <p:spPr>
          <a:xfrm>
            <a:off x="1028700" y="867810"/>
            <a:ext cx="13465347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តើខ្ញុំអាចទាក់ទងនរណាសម្រាប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់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សេវាកម្មភាសា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955912" y="2741693"/>
            <a:ext cx="11612899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MDAR មានតំណាង អ្នកសម្របសម្រួលការចូលដំណើរការភាសា (LAC)...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955912" y="4042315"/>
            <a:ext cx="14376176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អ្នកសម្របសម្រួល EJ ផ្ទៃក្នុង៖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Olivia.Palmer@Mass.gov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692275" y="5353559"/>
            <a:ext cx="11612899" cy="6050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5"/>
              </a:lnSpc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...អ្នកក៏អាចទាក់ទងក្រុម EJ របស់ MDAR៖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955912" y="6110987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នាយកផ្នែកអាហារ + សមធម៌អាកាសធាតុ៖ 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 Rebecca.Davidson@Mass.gov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955912" y="7411340"/>
            <a:ext cx="14376176" cy="1147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26"/>
              </a:lnSpc>
            </a:pPr>
            <a:r>
              <a:rPr lang="en-US" sz="4200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អ្នកសម្របសម្រួលចែកចាយព័ត៌មាន EJ ៖</a:t>
            </a:r>
            <a:r>
              <a:rPr lang="en-US" sz="4200" u="sng">
                <a:solidFill>
                  <a:srgbClr val="0097B2"/>
                </a:solidFill>
                <a:latin typeface="Poppins"/>
                <a:ea typeface="Poppins"/>
                <a:cs typeface="Poppins"/>
                <a:sym typeface="Poppins"/>
              </a:rPr>
              <a:t>Dimple.J.Rana@Mass.gov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29630" y="-1882410"/>
            <a:ext cx="6893866" cy="8529630"/>
            <a:chOff x="0" y="0"/>
            <a:chExt cx="9191822" cy="11372839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2120880">
              <a:off x="3211258" y="2941616"/>
              <a:ext cx="2278261" cy="4077424"/>
            </a:xfrm>
            <a:custGeom>
              <a:avLst/>
              <a:gdLst/>
              <a:ahLst/>
              <a:cxnLst/>
              <a:rect l="l" t="t" r="r" b="b"/>
              <a:pathLst>
                <a:path w="2278261" h="4077424">
                  <a:moveTo>
                    <a:pt x="0" y="0"/>
                  </a:moveTo>
                  <a:lnTo>
                    <a:pt x="2278260" y="0"/>
                  </a:lnTo>
                  <a:lnTo>
                    <a:pt x="2278260" y="4077424"/>
                  </a:lnTo>
                  <a:lnTo>
                    <a:pt x="0" y="40774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198042">
              <a:off x="3496206" y="9430825"/>
              <a:ext cx="1756258" cy="1693033"/>
            </a:xfrm>
            <a:custGeom>
              <a:avLst/>
              <a:gdLst/>
              <a:ahLst/>
              <a:cxnLst/>
              <a:rect l="l" t="t" r="r" b="b"/>
              <a:pathLst>
                <a:path w="1756258" h="1693033">
                  <a:moveTo>
                    <a:pt x="0" y="0"/>
                  </a:moveTo>
                  <a:lnTo>
                    <a:pt x="1756258" y="0"/>
                  </a:lnTo>
                  <a:lnTo>
                    <a:pt x="1756258" y="1693033"/>
                  </a:lnTo>
                  <a:lnTo>
                    <a:pt x="0" y="16930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776734">
              <a:off x="3433397" y="614314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1829684">
              <a:off x="4168611" y="7643407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631234" flipH="1">
              <a:off x="6000647" y="2740092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916711" y="0"/>
                  </a:moveTo>
                  <a:lnTo>
                    <a:pt x="0" y="0"/>
                  </a:lnTo>
                  <a:lnTo>
                    <a:pt x="0" y="1652725"/>
                  </a:lnTo>
                  <a:lnTo>
                    <a:pt x="916711" y="1652725"/>
                  </a:lnTo>
                  <a:lnTo>
                    <a:pt x="916711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1206164">
              <a:off x="7190739" y="260033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1202195">
              <a:off x="3567583" y="829215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2"/>
                  </a:lnTo>
                  <a:lnTo>
                    <a:pt x="0" y="9040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82589"/>
            <a:ext cx="18753936" cy="2151983"/>
            <a:chOff x="0" y="0"/>
            <a:chExt cx="4939308" cy="56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48872" y="3705501"/>
            <a:ext cx="7020857" cy="8374499"/>
            <a:chOff x="0" y="0"/>
            <a:chExt cx="9361142" cy="11165999"/>
          </a:xfrm>
        </p:grpSpPr>
        <p:sp>
          <p:nvSpPr>
            <p:cNvPr id="16" name="Freeform 16"/>
            <p:cNvSpPr/>
            <p:nvPr/>
          </p:nvSpPr>
          <p:spPr>
            <a:xfrm rot="-4223576">
              <a:off x="616137" y="3716719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4126251" flipV="1">
              <a:off x="3596658" y="1499715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714332">
              <a:off x="3434706" y="3015474"/>
              <a:ext cx="2532080" cy="2538426"/>
            </a:xfrm>
            <a:custGeom>
              <a:avLst/>
              <a:gdLst/>
              <a:ahLst/>
              <a:cxnLst/>
              <a:rect l="l" t="t" r="r" b="b"/>
              <a:pathLst>
                <a:path w="2532080" h="2538426">
                  <a:moveTo>
                    <a:pt x="0" y="0"/>
                  </a:moveTo>
                  <a:lnTo>
                    <a:pt x="2532080" y="0"/>
                  </a:lnTo>
                  <a:lnTo>
                    <a:pt x="2532080" y="2538426"/>
                  </a:lnTo>
                  <a:lnTo>
                    <a:pt x="0" y="25384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-632392">
              <a:off x="3300979" y="5701099"/>
              <a:ext cx="1738846" cy="1454110"/>
            </a:xfrm>
            <a:custGeom>
              <a:avLst/>
              <a:gdLst/>
              <a:ahLst/>
              <a:cxnLst/>
              <a:rect l="l" t="t" r="r" b="b"/>
              <a:pathLst>
                <a:path w="1738846" h="1454110">
                  <a:moveTo>
                    <a:pt x="0" y="0"/>
                  </a:moveTo>
                  <a:lnTo>
                    <a:pt x="1738847" y="0"/>
                  </a:lnTo>
                  <a:lnTo>
                    <a:pt x="1738847" y="1454110"/>
                  </a:lnTo>
                  <a:lnTo>
                    <a:pt x="0" y="14541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-992200">
              <a:off x="1555969" y="6793994"/>
              <a:ext cx="1829917" cy="1633201"/>
            </a:xfrm>
            <a:custGeom>
              <a:avLst/>
              <a:gdLst/>
              <a:ahLst/>
              <a:cxnLst/>
              <a:rect l="l" t="t" r="r" b="b"/>
              <a:pathLst>
                <a:path w="1829917" h="1633201">
                  <a:moveTo>
                    <a:pt x="0" y="0"/>
                  </a:moveTo>
                  <a:lnTo>
                    <a:pt x="1829917" y="0"/>
                  </a:lnTo>
                  <a:lnTo>
                    <a:pt x="1829917" y="1633201"/>
                  </a:lnTo>
                  <a:lnTo>
                    <a:pt x="0" y="16332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598445">
              <a:off x="3880323" y="1371314"/>
              <a:ext cx="1151537" cy="1558765"/>
            </a:xfrm>
            <a:custGeom>
              <a:avLst/>
              <a:gdLst/>
              <a:ahLst/>
              <a:cxnLst/>
              <a:rect l="l" t="t" r="r" b="b"/>
              <a:pathLst>
                <a:path w="1151537" h="1558765">
                  <a:moveTo>
                    <a:pt x="0" y="0"/>
                  </a:moveTo>
                  <a:lnTo>
                    <a:pt x="1151537" y="0"/>
                  </a:lnTo>
                  <a:lnTo>
                    <a:pt x="1151537" y="1558765"/>
                  </a:lnTo>
                  <a:lnTo>
                    <a:pt x="0" y="15587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flipH="1">
              <a:off x="4700746" y="77012"/>
              <a:ext cx="1274258" cy="1388164"/>
            </a:xfrm>
            <a:custGeom>
              <a:avLst/>
              <a:gdLst/>
              <a:ahLst/>
              <a:cxnLst/>
              <a:rect l="l" t="t" r="r" b="b"/>
              <a:pathLst>
                <a:path w="1274258" h="1388164">
                  <a:moveTo>
                    <a:pt x="1274259" y="0"/>
                  </a:moveTo>
                  <a:lnTo>
                    <a:pt x="0" y="0"/>
                  </a:lnTo>
                  <a:lnTo>
                    <a:pt x="0" y="1388164"/>
                  </a:lnTo>
                  <a:lnTo>
                    <a:pt x="1274259" y="1388164"/>
                  </a:lnTo>
                  <a:lnTo>
                    <a:pt x="1274259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206164">
              <a:off x="5149206" y="1802877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9" y="0"/>
                  </a:lnTo>
                  <a:lnTo>
                    <a:pt x="825799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322258">
              <a:off x="5051032" y="6837270"/>
              <a:ext cx="825799" cy="904013"/>
            </a:xfrm>
            <a:custGeom>
              <a:avLst/>
              <a:gdLst/>
              <a:ahLst/>
              <a:cxnLst/>
              <a:rect l="l" t="t" r="r" b="b"/>
              <a:pathLst>
                <a:path w="825799" h="904013">
                  <a:moveTo>
                    <a:pt x="0" y="0"/>
                  </a:moveTo>
                  <a:lnTo>
                    <a:pt x="825798" y="0"/>
                  </a:lnTo>
                  <a:lnTo>
                    <a:pt x="825798" y="904013"/>
                  </a:lnTo>
                  <a:lnTo>
                    <a:pt x="0" y="904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23385">
              <a:off x="3694484" y="7270297"/>
              <a:ext cx="1359980" cy="1339127"/>
            </a:xfrm>
            <a:custGeom>
              <a:avLst/>
              <a:gdLst/>
              <a:ahLst/>
              <a:cxnLst/>
              <a:rect l="l" t="t" r="r" b="b"/>
              <a:pathLst>
                <a:path w="1359980" h="1339127">
                  <a:moveTo>
                    <a:pt x="0" y="0"/>
                  </a:moveTo>
                  <a:lnTo>
                    <a:pt x="1359980" y="0"/>
                  </a:lnTo>
                  <a:lnTo>
                    <a:pt x="1359980" y="1339127"/>
                  </a:lnTo>
                  <a:lnTo>
                    <a:pt x="0" y="1339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98241">
              <a:off x="5129457" y="5319105"/>
              <a:ext cx="963101" cy="1303691"/>
            </a:xfrm>
            <a:custGeom>
              <a:avLst/>
              <a:gdLst/>
              <a:ahLst/>
              <a:cxnLst/>
              <a:rect l="l" t="t" r="r" b="b"/>
              <a:pathLst>
                <a:path w="963101" h="1303691">
                  <a:moveTo>
                    <a:pt x="0" y="0"/>
                  </a:moveTo>
                  <a:lnTo>
                    <a:pt x="963102" y="0"/>
                  </a:lnTo>
                  <a:lnTo>
                    <a:pt x="963102" y="1303691"/>
                  </a:lnTo>
                  <a:lnTo>
                    <a:pt x="0" y="13036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" name="Freeform 2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991537" y="3506138"/>
            <a:ext cx="4813067" cy="6552442"/>
          </a:xfrm>
          <a:custGeom>
            <a:avLst/>
            <a:gdLst/>
            <a:ahLst/>
            <a:cxnLst/>
            <a:rect l="l" t="t" r="r" b="b"/>
            <a:pathLst>
              <a:path w="4813067" h="6552442">
                <a:moveTo>
                  <a:pt x="0" y="0"/>
                </a:moveTo>
                <a:lnTo>
                  <a:pt x="4813067" y="0"/>
                </a:lnTo>
                <a:lnTo>
                  <a:pt x="4813067" y="6552442"/>
                </a:lnTo>
                <a:lnTo>
                  <a:pt x="0" y="655244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TextBox 28"/>
          <p:cNvSpPr txBox="1">
            <a:spLocks noGrp="1"/>
          </p:cNvSpPr>
          <p:nvPr>
            <p:ph type="title" idx="4294967295"/>
          </p:nvPr>
        </p:nvSpPr>
        <p:spPr>
          <a:xfrm>
            <a:off x="3384579" y="1143000"/>
            <a:ext cx="13420026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តើពេលនេះយើងនៅឯណា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66257" y="2249055"/>
            <a:ext cx="1161289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ពិធីការបកប្រែផ្ទាល់/បកប្រែឯកសារ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ការបណ្តុះបណ្តាលបុគ្គលិក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សម្ភារៈដែលបានបកប្រែជាមុន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វគ្គសិក្សាភាសាអេស្ប៉ាញរបស់ទីផ្សារកសិករ MDAR 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សេវាភាពងាយស្រួល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34840" y="-2327676"/>
            <a:ext cx="8337808" cy="10459726"/>
            <a:chOff x="0" y="0"/>
            <a:chExt cx="11117077" cy="13946302"/>
          </a:xfrm>
        </p:grpSpPr>
        <p:sp>
          <p:nvSpPr>
            <p:cNvPr id="3" name="Freeform 3"/>
            <p:cNvSpPr/>
            <p:nvPr/>
          </p:nvSpPr>
          <p:spPr>
            <a:xfrm rot="6322007">
              <a:off x="2233314" y="1287518"/>
              <a:ext cx="8358007" cy="7461421"/>
            </a:xfrm>
            <a:custGeom>
              <a:avLst/>
              <a:gdLst/>
              <a:ahLst/>
              <a:cxnLst/>
              <a:rect l="l" t="t" r="r" b="b"/>
              <a:pathLst>
                <a:path w="8358007" h="7461421">
                  <a:moveTo>
                    <a:pt x="0" y="0"/>
                  </a:moveTo>
                  <a:lnTo>
                    <a:pt x="8358008" y="0"/>
                  </a:lnTo>
                  <a:lnTo>
                    <a:pt x="8358008" y="7461421"/>
                  </a:lnTo>
                  <a:lnTo>
                    <a:pt x="0" y="74614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8542992">
              <a:off x="1311211" y="5453919"/>
              <a:ext cx="7606077" cy="6886957"/>
            </a:xfrm>
            <a:custGeom>
              <a:avLst/>
              <a:gdLst/>
              <a:ahLst/>
              <a:cxnLst/>
              <a:rect l="l" t="t" r="r" b="b"/>
              <a:pathLst>
                <a:path w="7606077" h="6886957">
                  <a:moveTo>
                    <a:pt x="0" y="0"/>
                  </a:moveTo>
                  <a:lnTo>
                    <a:pt x="7606076" y="0"/>
                  </a:lnTo>
                  <a:lnTo>
                    <a:pt x="7606076" y="6886956"/>
                  </a:lnTo>
                  <a:lnTo>
                    <a:pt x="0" y="6886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737532">
              <a:off x="5377128" y="5276016"/>
              <a:ext cx="1628274" cy="2203911"/>
            </a:xfrm>
            <a:custGeom>
              <a:avLst/>
              <a:gdLst/>
              <a:ahLst/>
              <a:cxnLst/>
              <a:rect l="l" t="t" r="r" b="b"/>
              <a:pathLst>
                <a:path w="1628274" h="2203911">
                  <a:moveTo>
                    <a:pt x="0" y="0"/>
                  </a:moveTo>
                  <a:lnTo>
                    <a:pt x="1628274" y="0"/>
                  </a:lnTo>
                  <a:lnTo>
                    <a:pt x="1628274" y="2203911"/>
                  </a:lnTo>
                  <a:lnTo>
                    <a:pt x="0" y="2203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-1233557">
              <a:off x="7743262" y="6968001"/>
              <a:ext cx="1673858" cy="1613599"/>
            </a:xfrm>
            <a:custGeom>
              <a:avLst/>
              <a:gdLst/>
              <a:ahLst/>
              <a:cxnLst/>
              <a:rect l="l" t="t" r="r" b="b"/>
              <a:pathLst>
                <a:path w="1673858" h="1613599">
                  <a:moveTo>
                    <a:pt x="0" y="0"/>
                  </a:moveTo>
                  <a:lnTo>
                    <a:pt x="1673858" y="0"/>
                  </a:lnTo>
                  <a:lnTo>
                    <a:pt x="1673858" y="1613599"/>
                  </a:lnTo>
                  <a:lnTo>
                    <a:pt x="0" y="1613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-1760898">
              <a:off x="5823472" y="3801816"/>
              <a:ext cx="1177692" cy="1468685"/>
            </a:xfrm>
            <a:custGeom>
              <a:avLst/>
              <a:gdLst/>
              <a:ahLst/>
              <a:cxnLst/>
              <a:rect l="l" t="t" r="r" b="b"/>
              <a:pathLst>
                <a:path w="1177692" h="1468685">
                  <a:moveTo>
                    <a:pt x="0" y="0"/>
                  </a:moveTo>
                  <a:lnTo>
                    <a:pt x="1177692" y="0"/>
                  </a:lnTo>
                  <a:lnTo>
                    <a:pt x="1177692" y="1468685"/>
                  </a:lnTo>
                  <a:lnTo>
                    <a:pt x="0" y="14686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1023716">
              <a:off x="8042658" y="288169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3655776">
              <a:off x="8083591" y="418770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6064190">
              <a:off x="4921264" y="3043798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8" y="0"/>
                  </a:lnTo>
                  <a:lnTo>
                    <a:pt x="715688" y="696901"/>
                  </a:lnTo>
                  <a:lnTo>
                    <a:pt x="0" y="6969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653761">
              <a:off x="7155394" y="3618521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-2790955">
              <a:off x="9150794" y="2824830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742188">
              <a:off x="2585500" y="7871815"/>
              <a:ext cx="6208566" cy="5473013"/>
            </a:xfrm>
            <a:custGeom>
              <a:avLst/>
              <a:gdLst/>
              <a:ahLst/>
              <a:cxnLst/>
              <a:rect l="l" t="t" r="r" b="b"/>
              <a:pathLst>
                <a:path w="6208566" h="5473013">
                  <a:moveTo>
                    <a:pt x="0" y="0"/>
                  </a:moveTo>
                  <a:lnTo>
                    <a:pt x="6208566" y="0"/>
                  </a:lnTo>
                  <a:lnTo>
                    <a:pt x="6208566" y="5473013"/>
                  </a:lnTo>
                  <a:lnTo>
                    <a:pt x="0" y="54730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2023592">
              <a:off x="6246876" y="8152334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1753312">
              <a:off x="6704618" y="6485710"/>
              <a:ext cx="908072" cy="1628829"/>
            </a:xfrm>
            <a:custGeom>
              <a:avLst/>
              <a:gdLst/>
              <a:ahLst/>
              <a:cxnLst/>
              <a:rect l="l" t="t" r="r" b="b"/>
              <a:pathLst>
                <a:path w="908072" h="1628829">
                  <a:moveTo>
                    <a:pt x="0" y="0"/>
                  </a:moveTo>
                  <a:lnTo>
                    <a:pt x="908073" y="0"/>
                  </a:lnTo>
                  <a:lnTo>
                    <a:pt x="908073" y="1628830"/>
                  </a:lnTo>
                  <a:lnTo>
                    <a:pt x="0" y="16288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7727320">
              <a:off x="6265220" y="2703118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2" y="0"/>
                  </a:lnTo>
                  <a:lnTo>
                    <a:pt x="755962" y="961479"/>
                  </a:lnTo>
                  <a:lnTo>
                    <a:pt x="0" y="961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944995">
              <a:off x="4860193" y="4169936"/>
              <a:ext cx="755962" cy="961478"/>
            </a:xfrm>
            <a:custGeom>
              <a:avLst/>
              <a:gdLst/>
              <a:ahLst/>
              <a:cxnLst/>
              <a:rect l="l" t="t" r="r" b="b"/>
              <a:pathLst>
                <a:path w="755962" h="961478">
                  <a:moveTo>
                    <a:pt x="0" y="0"/>
                  </a:moveTo>
                  <a:lnTo>
                    <a:pt x="755963" y="0"/>
                  </a:lnTo>
                  <a:lnTo>
                    <a:pt x="755963" y="961478"/>
                  </a:lnTo>
                  <a:lnTo>
                    <a:pt x="0" y="9614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8100000">
              <a:off x="4702865" y="5519863"/>
              <a:ext cx="715687" cy="696900"/>
            </a:xfrm>
            <a:custGeom>
              <a:avLst/>
              <a:gdLst/>
              <a:ahLst/>
              <a:cxnLst/>
              <a:rect l="l" t="t" r="r" b="b"/>
              <a:pathLst>
                <a:path w="715687" h="696900">
                  <a:moveTo>
                    <a:pt x="0" y="0"/>
                  </a:moveTo>
                  <a:lnTo>
                    <a:pt x="715687" y="0"/>
                  </a:lnTo>
                  <a:lnTo>
                    <a:pt x="715687" y="696900"/>
                  </a:lnTo>
                  <a:lnTo>
                    <a:pt x="0" y="696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2" name="Group 2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718957" y="-105145"/>
            <a:ext cx="9138085" cy="12908433"/>
            <a:chOff x="0" y="0"/>
            <a:chExt cx="12184114" cy="17211244"/>
          </a:xfrm>
        </p:grpSpPr>
        <p:sp>
          <p:nvSpPr>
            <p:cNvPr id="23" name="Freeform 23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912841">
              <a:off x="3064082" y="9088092"/>
              <a:ext cx="3933881" cy="3363468"/>
            </a:xfrm>
            <a:custGeom>
              <a:avLst/>
              <a:gdLst/>
              <a:ahLst/>
              <a:cxnLst/>
              <a:rect l="l" t="t" r="r" b="b"/>
              <a:pathLst>
                <a:path w="3933881" h="3363468">
                  <a:moveTo>
                    <a:pt x="0" y="0"/>
                  </a:moveTo>
                  <a:lnTo>
                    <a:pt x="3933881" y="0"/>
                  </a:lnTo>
                  <a:lnTo>
                    <a:pt x="3933881" y="3363468"/>
                  </a:lnTo>
                  <a:lnTo>
                    <a:pt x="0" y="33634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" name="Freeform 3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13718957" y="3525379"/>
            <a:ext cx="3034277" cy="6761621"/>
          </a:xfrm>
          <a:custGeom>
            <a:avLst/>
            <a:gdLst/>
            <a:ahLst/>
            <a:cxnLst/>
            <a:rect l="l" t="t" r="r" b="b"/>
            <a:pathLst>
              <a:path w="3034277" h="6761621">
                <a:moveTo>
                  <a:pt x="3034278" y="0"/>
                </a:moveTo>
                <a:lnTo>
                  <a:pt x="0" y="0"/>
                </a:lnTo>
                <a:lnTo>
                  <a:pt x="0" y="6761621"/>
                </a:lnTo>
                <a:lnTo>
                  <a:pt x="3034278" y="6761621"/>
                </a:lnTo>
                <a:lnTo>
                  <a:pt x="3034278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6" name="TextBox 36"/>
          <p:cNvSpPr txBox="1">
            <a:spLocks noGrp="1"/>
          </p:cNvSpPr>
          <p:nvPr>
            <p:ph type="title" idx="4294967295"/>
          </p:nvPr>
        </p:nvSpPr>
        <p:spPr>
          <a:xfrm>
            <a:off x="2791209" y="828279"/>
            <a:ext cx="1281037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តើខ្ញុំស្នើសុំសេវាកម្មភាសាដោយរបៀបណា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2791209" y="2840275"/>
            <a:ext cx="7659845" cy="17214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694"/>
              </a:lnSpc>
            </a:pPr>
            <a:r>
              <a:rPr lang="en-US" sz="6499">
                <a:solidFill>
                  <a:srgbClr val="712917"/>
                </a:solidFill>
                <a:latin typeface="Fredoka"/>
                <a:ea typeface="Fredoka"/>
                <a:cs typeface="Fredoka"/>
                <a:sym typeface="Fredoka"/>
              </a:rPr>
              <a:t>ជម្រើសទី 1៖ បំពេញទម្រង់អនឡាញរបស់យើង</a:t>
            </a:r>
          </a:p>
        </p:txBody>
      </p:sp>
      <p:sp>
        <p:nvSpPr>
          <p:cNvPr id="38" name="Freeform 3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365973" y="5143500"/>
            <a:ext cx="8058324" cy="4755594"/>
          </a:xfrm>
          <a:custGeom>
            <a:avLst/>
            <a:gdLst/>
            <a:ahLst/>
            <a:cxnLst/>
            <a:rect l="l" t="t" r="r" b="b"/>
            <a:pathLst>
              <a:path w="8058324" h="4755594">
                <a:moveTo>
                  <a:pt x="0" y="0"/>
                </a:moveTo>
                <a:lnTo>
                  <a:pt x="8058324" y="0"/>
                </a:lnTo>
                <a:lnTo>
                  <a:pt x="8058324" y="4755594"/>
                </a:lnTo>
                <a:lnTo>
                  <a:pt x="0" y="4755594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9" name="Picture 3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292888" y="2194527"/>
            <a:ext cx="4262816" cy="426281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0" name="Freeform 20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Freeform 3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465936" y="4537132"/>
            <a:ext cx="6174355" cy="5749868"/>
          </a:xfrm>
          <a:custGeom>
            <a:avLst/>
            <a:gdLst/>
            <a:ahLst/>
            <a:cxnLst/>
            <a:rect l="l" t="t" r="r" b="b"/>
            <a:pathLst>
              <a:path w="6174355" h="5749868">
                <a:moveTo>
                  <a:pt x="0" y="0"/>
                </a:moveTo>
                <a:lnTo>
                  <a:pt x="6174355" y="0"/>
                </a:lnTo>
                <a:lnTo>
                  <a:pt x="6174355" y="5749868"/>
                </a:lnTo>
                <a:lnTo>
                  <a:pt x="0" y="574986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7" name="TextBox 37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2074189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ជម្រើសទី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2៖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ទាក់ទងសមាជិកបុគ្គលិក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MDAR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ណាមួយ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712917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2150304" y="2435314"/>
            <a:ext cx="4597244" cy="30861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អ៊ីមែល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ទូរស័ព្ទ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ដោយផ្ទាល់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ជាដើម!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6410838" y="3140165"/>
            <a:ext cx="10154589" cy="3857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89"/>
              </a:lnSpc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ត្រូវប្រាកដថារួមបញ្ចូល...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ភាសាដែលត្រូវការ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ឯកសារដែលអ្នកត្រូវការបកប្រែ ឬព្រឹត្តិការណ៍ដែលអ្នកត្រូវការសេវាបកប្រែដើម្បីចូលរួម។</a:t>
            </a:r>
          </a:p>
          <a:p>
            <a:pPr marL="906775" lvl="1" indent="-453388" algn="l">
              <a:lnSpc>
                <a:spcPts val="6089"/>
              </a:lnSpc>
              <a:buFont typeface="Arial"/>
              <a:buChar char="•"/>
            </a:pPr>
            <a:r>
              <a:rPr lang="en-US" sz="41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ព័ត៌មានទំនាក់ទំនងរបស់អ្នក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181343" y="-2139829"/>
            <a:ext cx="6893866" cy="8488960"/>
            <a:chOff x="0" y="0"/>
            <a:chExt cx="9191822" cy="11318613"/>
          </a:xfrm>
        </p:grpSpPr>
        <p:sp>
          <p:nvSpPr>
            <p:cNvPr id="3" name="Freeform 3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 rot="1528214">
              <a:off x="3066518" y="3506478"/>
              <a:ext cx="2220029" cy="3973206"/>
            </a:xfrm>
            <a:custGeom>
              <a:avLst/>
              <a:gdLst/>
              <a:ahLst/>
              <a:cxnLst/>
              <a:rect l="l" t="t" r="r" b="b"/>
              <a:pathLst>
                <a:path w="2220029" h="3973206">
                  <a:moveTo>
                    <a:pt x="0" y="0"/>
                  </a:moveTo>
                  <a:lnTo>
                    <a:pt x="2220029" y="0"/>
                  </a:lnTo>
                  <a:lnTo>
                    <a:pt x="2220029" y="3973206"/>
                  </a:lnTo>
                  <a:lnTo>
                    <a:pt x="0" y="39732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 rot="1182141">
              <a:off x="3717902" y="6590701"/>
              <a:ext cx="917262" cy="1652724"/>
            </a:xfrm>
            <a:custGeom>
              <a:avLst/>
              <a:gdLst/>
              <a:ahLst/>
              <a:cxnLst/>
              <a:rect l="l" t="t" r="r" b="b"/>
              <a:pathLst>
                <a:path w="917262" h="1652724">
                  <a:moveTo>
                    <a:pt x="0" y="0"/>
                  </a:moveTo>
                  <a:lnTo>
                    <a:pt x="917262" y="0"/>
                  </a:lnTo>
                  <a:lnTo>
                    <a:pt x="917262" y="1652725"/>
                  </a:lnTo>
                  <a:lnTo>
                    <a:pt x="0" y="16527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2564189">
              <a:off x="4214308" y="8232631"/>
              <a:ext cx="960426" cy="630279"/>
            </a:xfrm>
            <a:custGeom>
              <a:avLst/>
              <a:gdLst/>
              <a:ahLst/>
              <a:cxnLst/>
              <a:rect l="l" t="t" r="r" b="b"/>
              <a:pathLst>
                <a:path w="960426" h="630279">
                  <a:moveTo>
                    <a:pt x="0" y="0"/>
                  </a:moveTo>
                  <a:lnTo>
                    <a:pt x="960425" y="0"/>
                  </a:lnTo>
                  <a:lnTo>
                    <a:pt x="960425" y="630279"/>
                  </a:lnTo>
                  <a:lnTo>
                    <a:pt x="0" y="630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-729677">
              <a:off x="3685053" y="9899252"/>
              <a:ext cx="826632" cy="904659"/>
            </a:xfrm>
            <a:custGeom>
              <a:avLst/>
              <a:gdLst/>
              <a:ahLst/>
              <a:cxnLst/>
              <a:rect l="l" t="t" r="r" b="b"/>
              <a:pathLst>
                <a:path w="826632" h="904659">
                  <a:moveTo>
                    <a:pt x="0" y="0"/>
                  </a:moveTo>
                  <a:lnTo>
                    <a:pt x="826632" y="0"/>
                  </a:lnTo>
                  <a:lnTo>
                    <a:pt x="826632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623800">
              <a:off x="3593094" y="9304244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3549923">
              <a:off x="3460675" y="8496316"/>
              <a:ext cx="433055" cy="421687"/>
            </a:xfrm>
            <a:custGeom>
              <a:avLst/>
              <a:gdLst/>
              <a:ahLst/>
              <a:cxnLst/>
              <a:rect l="l" t="t" r="r" b="b"/>
              <a:pathLst>
                <a:path w="433055" h="421687">
                  <a:moveTo>
                    <a:pt x="0" y="0"/>
                  </a:moveTo>
                  <a:lnTo>
                    <a:pt x="433055" y="0"/>
                  </a:lnTo>
                  <a:lnTo>
                    <a:pt x="433055" y="421687"/>
                  </a:lnTo>
                  <a:lnTo>
                    <a:pt x="0" y="4216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-610609">
              <a:off x="4499736" y="9220799"/>
              <a:ext cx="438152" cy="464883"/>
            </a:xfrm>
            <a:custGeom>
              <a:avLst/>
              <a:gdLst/>
              <a:ahLst/>
              <a:cxnLst/>
              <a:rect l="l" t="t" r="r" b="b"/>
              <a:pathLst>
                <a:path w="438152" h="464883">
                  <a:moveTo>
                    <a:pt x="0" y="0"/>
                  </a:moveTo>
                  <a:lnTo>
                    <a:pt x="438152" y="0"/>
                  </a:lnTo>
                  <a:lnTo>
                    <a:pt x="438152" y="464882"/>
                  </a:lnTo>
                  <a:lnTo>
                    <a:pt x="0" y="4648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4053725" y="8907053"/>
              <a:ext cx="408388" cy="396136"/>
            </a:xfrm>
            <a:custGeom>
              <a:avLst/>
              <a:gdLst/>
              <a:ahLst/>
              <a:cxnLst/>
              <a:rect l="l" t="t" r="r" b="b"/>
              <a:pathLst>
                <a:path w="408388" h="396136">
                  <a:moveTo>
                    <a:pt x="0" y="0"/>
                  </a:moveTo>
                  <a:lnTo>
                    <a:pt x="408388" y="0"/>
                  </a:lnTo>
                  <a:lnTo>
                    <a:pt x="408388" y="396136"/>
                  </a:lnTo>
                  <a:lnTo>
                    <a:pt x="0" y="3961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900512"/>
            <a:ext cx="18753936" cy="2151983"/>
            <a:chOff x="0" y="0"/>
            <a:chExt cx="4939308" cy="5667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Freeform 1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0" y="3851379"/>
            <a:ext cx="5711678" cy="6125124"/>
          </a:xfrm>
          <a:custGeom>
            <a:avLst/>
            <a:gdLst/>
            <a:ahLst/>
            <a:cxnLst/>
            <a:rect l="l" t="t" r="r" b="b"/>
            <a:pathLst>
              <a:path w="5711678" h="6125124">
                <a:moveTo>
                  <a:pt x="5711678" y="0"/>
                </a:moveTo>
                <a:lnTo>
                  <a:pt x="0" y="0"/>
                </a:lnTo>
                <a:lnTo>
                  <a:pt x="0" y="6125124"/>
                </a:lnTo>
                <a:lnTo>
                  <a:pt x="5711678" y="6125124"/>
                </a:lnTo>
                <a:lnTo>
                  <a:pt x="5711678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91764" y="4896670"/>
            <a:ext cx="8302466" cy="4979031"/>
          </a:xfrm>
          <a:custGeom>
            <a:avLst/>
            <a:gdLst/>
            <a:ahLst/>
            <a:cxnLst/>
            <a:rect l="l" t="t" r="r" b="b"/>
            <a:pathLst>
              <a:path w="8302466" h="4979031">
                <a:moveTo>
                  <a:pt x="0" y="0"/>
                </a:moveTo>
                <a:lnTo>
                  <a:pt x="8302466" y="0"/>
                </a:lnTo>
                <a:lnTo>
                  <a:pt x="8302466" y="4979032"/>
                </a:lnTo>
                <a:lnTo>
                  <a:pt x="0" y="4979032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0696" b="-2928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TextBox 18"/>
          <p:cNvSpPr txBox="1">
            <a:spLocks noGrp="1"/>
          </p:cNvSpPr>
          <p:nvPr>
            <p:ph type="title" idx="4294967295"/>
          </p:nvPr>
        </p:nvSpPr>
        <p:spPr>
          <a:xfrm>
            <a:off x="3602315" y="456533"/>
            <a:ext cx="13656985" cy="256920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ជម្រើសទី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3៖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សម្រាប់សិក្ខាសាលាអនឡាញ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ឬព្រឹត្តិការណ៍នានាជាមួយនឹងការចុះឈ្មោះតាមអ៊ីនធឺណិត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712917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...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5711678" y="3063842"/>
            <a:ext cx="10350168" cy="1530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67"/>
              </a:lnSpc>
            </a:pPr>
            <a:r>
              <a:rPr lang="en-US" sz="5599">
                <a:solidFill>
                  <a:srgbClr val="712917"/>
                </a:solidFill>
                <a:latin typeface="Poppins"/>
                <a:ea typeface="Poppins"/>
                <a:cs typeface="Poppins"/>
                <a:sym typeface="Poppins"/>
              </a:rPr>
              <a:t>ចំណាំពាក្យស្នើសុំភាសារបស់អ្នក នៅលើទម្រង់ចុះឈ្មោះរបស់អ្នក!</a:t>
            </a:r>
          </a:p>
        </p:txBody>
      </p:sp>
      <p:grpSp>
        <p:nvGrpSpPr>
          <p:cNvPr id="20" name="Group 2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361061" y="2723516"/>
            <a:ext cx="7020857" cy="9325340"/>
            <a:chOff x="0" y="0"/>
            <a:chExt cx="9361142" cy="12433787"/>
          </a:xfrm>
        </p:grpSpPr>
        <p:sp>
          <p:nvSpPr>
            <p:cNvPr id="21" name="Freeform 21"/>
            <p:cNvSpPr/>
            <p:nvPr/>
          </p:nvSpPr>
          <p:spPr>
            <a:xfrm rot="-4223576">
              <a:off x="616137" y="4984508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4126251" flipV="1">
              <a:off x="3596658" y="2767504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-928387">
              <a:off x="4963071" y="4892090"/>
              <a:ext cx="959384" cy="2436531"/>
            </a:xfrm>
            <a:custGeom>
              <a:avLst/>
              <a:gdLst/>
              <a:ahLst/>
              <a:cxnLst/>
              <a:rect l="l" t="t" r="r" b="b"/>
              <a:pathLst>
                <a:path w="959384" h="2436531">
                  <a:moveTo>
                    <a:pt x="0" y="0"/>
                  </a:moveTo>
                  <a:lnTo>
                    <a:pt x="959384" y="0"/>
                  </a:lnTo>
                  <a:lnTo>
                    <a:pt x="959384" y="2436530"/>
                  </a:lnTo>
                  <a:lnTo>
                    <a:pt x="0" y="24365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1108938">
              <a:off x="1279563" y="6814357"/>
              <a:ext cx="4309080" cy="3797377"/>
            </a:xfrm>
            <a:custGeom>
              <a:avLst/>
              <a:gdLst/>
              <a:ahLst/>
              <a:cxnLst/>
              <a:rect l="l" t="t" r="r" b="b"/>
              <a:pathLst>
                <a:path w="4309080" h="3797377">
                  <a:moveTo>
                    <a:pt x="0" y="0"/>
                  </a:moveTo>
                  <a:lnTo>
                    <a:pt x="4309080" y="0"/>
                  </a:lnTo>
                  <a:lnTo>
                    <a:pt x="4309080" y="3797377"/>
                  </a:lnTo>
                  <a:lnTo>
                    <a:pt x="0" y="37973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132484" flipH="1">
              <a:off x="4499119" y="230396"/>
              <a:ext cx="2027560" cy="3628743"/>
            </a:xfrm>
            <a:custGeom>
              <a:avLst/>
              <a:gdLst/>
              <a:ahLst/>
              <a:cxnLst/>
              <a:rect l="l" t="t" r="r" b="b"/>
              <a:pathLst>
                <a:path w="2027560" h="3628743">
                  <a:moveTo>
                    <a:pt x="2027561" y="0"/>
                  </a:moveTo>
                  <a:lnTo>
                    <a:pt x="0" y="0"/>
                  </a:lnTo>
                  <a:lnTo>
                    <a:pt x="0" y="3628743"/>
                  </a:lnTo>
                  <a:lnTo>
                    <a:pt x="2027561" y="3628743"/>
                  </a:lnTo>
                  <a:lnTo>
                    <a:pt x="2027561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-798013">
              <a:off x="5251856" y="3137599"/>
              <a:ext cx="669569" cy="1451640"/>
            </a:xfrm>
            <a:custGeom>
              <a:avLst/>
              <a:gdLst/>
              <a:ahLst/>
              <a:cxnLst/>
              <a:rect l="l" t="t" r="r" b="b"/>
              <a:pathLst>
                <a:path w="669569" h="1451640">
                  <a:moveTo>
                    <a:pt x="0" y="0"/>
                  </a:moveTo>
                  <a:lnTo>
                    <a:pt x="669568" y="0"/>
                  </a:lnTo>
                  <a:lnTo>
                    <a:pt x="669568" y="1451640"/>
                  </a:lnTo>
                  <a:lnTo>
                    <a:pt x="0" y="14516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8856284"/>
            <a:ext cx="18753936" cy="2151983"/>
            <a:chOff x="0" y="0"/>
            <a:chExt cx="4939308" cy="5667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636958" y="2322961"/>
            <a:ext cx="7020857" cy="9842880"/>
            <a:chOff x="0" y="0"/>
            <a:chExt cx="9361142" cy="13123840"/>
          </a:xfrm>
        </p:grpSpPr>
        <p:sp>
          <p:nvSpPr>
            <p:cNvPr id="6" name="Freeform 6"/>
            <p:cNvSpPr/>
            <p:nvPr/>
          </p:nvSpPr>
          <p:spPr>
            <a:xfrm rot="-4223576">
              <a:off x="616137" y="5674561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4"/>
                  </a:lnTo>
                  <a:lnTo>
                    <a:pt x="0" y="6231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 rot="4126251" flipV="1">
              <a:off x="3596658" y="3457556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0" y="3833127"/>
                  </a:moveTo>
                  <a:lnTo>
                    <a:pt x="5840955" y="3833127"/>
                  </a:lnTo>
                  <a:lnTo>
                    <a:pt x="5840955" y="0"/>
                  </a:lnTo>
                  <a:lnTo>
                    <a:pt x="0" y="0"/>
                  </a:lnTo>
                  <a:lnTo>
                    <a:pt x="0" y="3833127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 rot="330495">
              <a:off x="2893288" y="7616611"/>
              <a:ext cx="2708816" cy="3261015"/>
            </a:xfrm>
            <a:custGeom>
              <a:avLst/>
              <a:gdLst/>
              <a:ahLst/>
              <a:cxnLst/>
              <a:rect l="l" t="t" r="r" b="b"/>
              <a:pathLst>
                <a:path w="2708816" h="3261015">
                  <a:moveTo>
                    <a:pt x="0" y="0"/>
                  </a:moveTo>
                  <a:lnTo>
                    <a:pt x="2708816" y="0"/>
                  </a:lnTo>
                  <a:lnTo>
                    <a:pt x="2708816" y="3261014"/>
                  </a:lnTo>
                  <a:lnTo>
                    <a:pt x="0" y="32610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 rot="-1289243" flipH="1">
              <a:off x="4456961" y="233285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1928190" y="0"/>
                  </a:moveTo>
                  <a:lnTo>
                    <a:pt x="0" y="0"/>
                  </a:lnTo>
                  <a:lnTo>
                    <a:pt x="0" y="3449112"/>
                  </a:lnTo>
                  <a:lnTo>
                    <a:pt x="1928190" y="3449112"/>
                  </a:lnTo>
                  <a:lnTo>
                    <a:pt x="192819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10"/>
            <p:cNvSpPr/>
            <p:nvPr/>
          </p:nvSpPr>
          <p:spPr>
            <a:xfrm rot="904354">
              <a:off x="3946998" y="2866511"/>
              <a:ext cx="1439884" cy="1568595"/>
            </a:xfrm>
            <a:custGeom>
              <a:avLst/>
              <a:gdLst/>
              <a:ahLst/>
              <a:cxnLst/>
              <a:rect l="l" t="t" r="r" b="b"/>
              <a:pathLst>
                <a:path w="1439884" h="1568595">
                  <a:moveTo>
                    <a:pt x="0" y="0"/>
                  </a:moveTo>
                  <a:lnTo>
                    <a:pt x="1439885" y="0"/>
                  </a:lnTo>
                  <a:lnTo>
                    <a:pt x="1439885" y="1568595"/>
                  </a:lnTo>
                  <a:lnTo>
                    <a:pt x="0" y="15685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 rot="7376262">
              <a:off x="5276524" y="3705573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8" y="0"/>
                  </a:lnTo>
                  <a:lnTo>
                    <a:pt x="925818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 rot="1990099">
              <a:off x="3942753" y="4907855"/>
              <a:ext cx="1479529" cy="1426266"/>
            </a:xfrm>
            <a:custGeom>
              <a:avLst/>
              <a:gdLst/>
              <a:ahLst/>
              <a:cxnLst/>
              <a:rect l="l" t="t" r="r" b="b"/>
              <a:pathLst>
                <a:path w="1479529" h="1426266">
                  <a:moveTo>
                    <a:pt x="0" y="0"/>
                  </a:moveTo>
                  <a:lnTo>
                    <a:pt x="1479529" y="0"/>
                  </a:lnTo>
                  <a:lnTo>
                    <a:pt x="1479529" y="1426267"/>
                  </a:lnTo>
                  <a:lnTo>
                    <a:pt x="0" y="1426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 rot="-1696908">
              <a:off x="5353287" y="6191078"/>
              <a:ext cx="677238" cy="1215140"/>
            </a:xfrm>
            <a:custGeom>
              <a:avLst/>
              <a:gdLst/>
              <a:ahLst/>
              <a:cxnLst/>
              <a:rect l="l" t="t" r="r" b="b"/>
              <a:pathLst>
                <a:path w="677238" h="1215140">
                  <a:moveTo>
                    <a:pt x="0" y="0"/>
                  </a:moveTo>
                  <a:lnTo>
                    <a:pt x="677238" y="0"/>
                  </a:lnTo>
                  <a:lnTo>
                    <a:pt x="677238" y="1215139"/>
                  </a:lnTo>
                  <a:lnTo>
                    <a:pt x="0" y="12151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 rot="-1142799">
              <a:off x="5492352" y="4814736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2700000">
              <a:off x="5546437" y="5485625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-1915417">
              <a:off x="4796341" y="43229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3481083">
              <a:off x="4852297" y="6960673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683805">
              <a:off x="1123578" y="9247118"/>
              <a:ext cx="1721053" cy="1439196"/>
            </a:xfrm>
            <a:custGeom>
              <a:avLst/>
              <a:gdLst/>
              <a:ahLst/>
              <a:cxnLst/>
              <a:rect l="l" t="t" r="r" b="b"/>
              <a:pathLst>
                <a:path w="1721053" h="1439196">
                  <a:moveTo>
                    <a:pt x="0" y="0"/>
                  </a:moveTo>
                  <a:lnTo>
                    <a:pt x="1721053" y="0"/>
                  </a:lnTo>
                  <a:lnTo>
                    <a:pt x="1721053" y="1439196"/>
                  </a:lnTo>
                  <a:lnTo>
                    <a:pt x="0" y="1439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9" name="Freeform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01993" y="2952508"/>
            <a:ext cx="15461829" cy="5519933"/>
          </a:xfrm>
          <a:custGeom>
            <a:avLst/>
            <a:gdLst/>
            <a:ahLst/>
            <a:cxnLst/>
            <a:rect l="l" t="t" r="r" b="b"/>
            <a:pathLst>
              <a:path w="15461829" h="5519933">
                <a:moveTo>
                  <a:pt x="0" y="0"/>
                </a:moveTo>
                <a:lnTo>
                  <a:pt x="15461829" y="0"/>
                </a:lnTo>
                <a:lnTo>
                  <a:pt x="15461829" y="5519933"/>
                </a:lnTo>
                <a:lnTo>
                  <a:pt x="0" y="5519933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>
            <a:spLocks noGrp="1"/>
          </p:cNvSpPr>
          <p:nvPr>
            <p:ph type="title" idx="4294967295"/>
          </p:nvPr>
        </p:nvSpPr>
        <p:spPr>
          <a:xfrm>
            <a:off x="4448926" y="847181"/>
            <a:ext cx="13514294" cy="1721483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ការរំលឹក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៖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ទំព័រ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Mass.Gov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 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ទាំងអស់អាចបកប្រែបានដោយស្វ័យប្រវត្តិ</a:t>
            </a:r>
            <a:endParaRPr kumimoji="0" lang="en-US" sz="6499" b="0" i="0" u="none" strike="noStrike" kern="1200" cap="none" spc="0" normalizeH="0" baseline="0" noProof="0" dirty="0">
              <a:ln>
                <a:noFill/>
              </a:ln>
              <a:solidFill>
                <a:srgbClr val="68902B"/>
              </a:solidFill>
              <a:effectLst/>
              <a:uLnTx/>
              <a:uFillTx/>
              <a:latin typeface="Fredoka"/>
              <a:ea typeface="Fredoka"/>
              <a:cs typeface="Fredoka"/>
              <a:sym typeface="Fredoka"/>
            </a:endParaRPr>
          </a:p>
        </p:txBody>
      </p:sp>
      <p:grpSp>
        <p:nvGrpSpPr>
          <p:cNvPr id="21" name="Group 2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2444940" y="-1685341"/>
            <a:ext cx="6893866" cy="8508010"/>
            <a:chOff x="0" y="0"/>
            <a:chExt cx="9191822" cy="11344013"/>
          </a:xfrm>
        </p:grpSpPr>
        <p:sp>
          <p:nvSpPr>
            <p:cNvPr id="22" name="Freeform 22"/>
            <p:cNvSpPr/>
            <p:nvPr/>
          </p:nvSpPr>
          <p:spPr>
            <a:xfrm rot="6454898">
              <a:off x="1677008" y="1152554"/>
              <a:ext cx="6980491" cy="6231675"/>
            </a:xfrm>
            <a:custGeom>
              <a:avLst/>
              <a:gdLst/>
              <a:ahLst/>
              <a:cxnLst/>
              <a:rect l="l" t="t" r="r" b="b"/>
              <a:pathLst>
                <a:path w="6980491" h="6231675">
                  <a:moveTo>
                    <a:pt x="0" y="0"/>
                  </a:moveTo>
                  <a:lnTo>
                    <a:pt x="6980491" y="0"/>
                  </a:lnTo>
                  <a:lnTo>
                    <a:pt x="6980491" y="6231675"/>
                  </a:lnTo>
                  <a:lnTo>
                    <a:pt x="0" y="62316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4314611" flipH="1">
              <a:off x="-191818" y="6030821"/>
              <a:ext cx="5840955" cy="3833127"/>
            </a:xfrm>
            <a:custGeom>
              <a:avLst/>
              <a:gdLst/>
              <a:ahLst/>
              <a:cxnLst/>
              <a:rect l="l" t="t" r="r" b="b"/>
              <a:pathLst>
                <a:path w="5840955" h="3833127">
                  <a:moveTo>
                    <a:pt x="5840955" y="0"/>
                  </a:moveTo>
                  <a:lnTo>
                    <a:pt x="0" y="0"/>
                  </a:lnTo>
                  <a:lnTo>
                    <a:pt x="0" y="3833127"/>
                  </a:lnTo>
                  <a:lnTo>
                    <a:pt x="5840955" y="3833127"/>
                  </a:lnTo>
                  <a:lnTo>
                    <a:pt x="5840955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-2428912">
              <a:off x="3871677" y="9209756"/>
              <a:ext cx="1009657" cy="2052148"/>
            </a:xfrm>
            <a:custGeom>
              <a:avLst/>
              <a:gdLst/>
              <a:ahLst/>
              <a:cxnLst/>
              <a:rect l="l" t="t" r="r" b="b"/>
              <a:pathLst>
                <a:path w="1009657" h="2052148">
                  <a:moveTo>
                    <a:pt x="0" y="0"/>
                  </a:moveTo>
                  <a:lnTo>
                    <a:pt x="1009657" y="0"/>
                  </a:lnTo>
                  <a:lnTo>
                    <a:pt x="1009657" y="2052149"/>
                  </a:lnTo>
                  <a:lnTo>
                    <a:pt x="0" y="20521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689160">
              <a:off x="3489893" y="5910309"/>
              <a:ext cx="916711" cy="1652724"/>
            </a:xfrm>
            <a:custGeom>
              <a:avLst/>
              <a:gdLst/>
              <a:ahLst/>
              <a:cxnLst/>
              <a:rect l="l" t="t" r="r" b="b"/>
              <a:pathLst>
                <a:path w="916711" h="1652724">
                  <a:moveTo>
                    <a:pt x="0" y="0"/>
                  </a:moveTo>
                  <a:lnTo>
                    <a:pt x="916711" y="0"/>
                  </a:lnTo>
                  <a:lnTo>
                    <a:pt x="916711" y="1652724"/>
                  </a:lnTo>
                  <a:lnTo>
                    <a:pt x="0" y="16527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6"/>
            <p:cNvSpPr/>
            <p:nvPr/>
          </p:nvSpPr>
          <p:spPr>
            <a:xfrm rot="1866795">
              <a:off x="3053697" y="3351103"/>
              <a:ext cx="1928190" cy="3449113"/>
            </a:xfrm>
            <a:custGeom>
              <a:avLst/>
              <a:gdLst/>
              <a:ahLst/>
              <a:cxnLst/>
              <a:rect l="l" t="t" r="r" b="b"/>
              <a:pathLst>
                <a:path w="1928190" h="3449113">
                  <a:moveTo>
                    <a:pt x="0" y="0"/>
                  </a:moveTo>
                  <a:lnTo>
                    <a:pt x="1928190" y="0"/>
                  </a:lnTo>
                  <a:lnTo>
                    <a:pt x="1928190" y="3449113"/>
                  </a:lnTo>
                  <a:lnTo>
                    <a:pt x="0" y="34491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7"/>
            <p:cNvSpPr/>
            <p:nvPr/>
          </p:nvSpPr>
          <p:spPr>
            <a:xfrm rot="-632550">
              <a:off x="3638036" y="7310834"/>
              <a:ext cx="1476940" cy="1454294"/>
            </a:xfrm>
            <a:custGeom>
              <a:avLst/>
              <a:gdLst/>
              <a:ahLst/>
              <a:cxnLst/>
              <a:rect l="l" t="t" r="r" b="b"/>
              <a:pathLst>
                <a:path w="1476940" h="1454294">
                  <a:moveTo>
                    <a:pt x="0" y="0"/>
                  </a:moveTo>
                  <a:lnTo>
                    <a:pt x="1476940" y="0"/>
                  </a:lnTo>
                  <a:lnTo>
                    <a:pt x="1476940" y="1454293"/>
                  </a:lnTo>
                  <a:lnTo>
                    <a:pt x="0" y="1454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28"/>
            <p:cNvSpPr/>
            <p:nvPr/>
          </p:nvSpPr>
          <p:spPr>
            <a:xfrm rot="1444445">
              <a:off x="5234955" y="2590964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29"/>
            <p:cNvSpPr/>
            <p:nvPr/>
          </p:nvSpPr>
          <p:spPr>
            <a:xfrm rot="8583982">
              <a:off x="3432031" y="7757176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80" y="0"/>
                  </a:lnTo>
                  <a:lnTo>
                    <a:pt x="507080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0"/>
            <p:cNvSpPr/>
            <p:nvPr/>
          </p:nvSpPr>
          <p:spPr>
            <a:xfrm rot="-5496185">
              <a:off x="3894471" y="2494092"/>
              <a:ext cx="507079" cy="493895"/>
            </a:xfrm>
            <a:custGeom>
              <a:avLst/>
              <a:gdLst/>
              <a:ahLst/>
              <a:cxnLst/>
              <a:rect l="l" t="t" r="r" b="b"/>
              <a:pathLst>
                <a:path w="507079" h="493895">
                  <a:moveTo>
                    <a:pt x="0" y="0"/>
                  </a:moveTo>
                  <a:lnTo>
                    <a:pt x="507079" y="0"/>
                  </a:lnTo>
                  <a:lnTo>
                    <a:pt x="507079" y="493895"/>
                  </a:lnTo>
                  <a:lnTo>
                    <a:pt x="0" y="49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1"/>
            <p:cNvSpPr/>
            <p:nvPr/>
          </p:nvSpPr>
          <p:spPr>
            <a:xfrm rot="815615">
              <a:off x="6924356" y="2655228"/>
              <a:ext cx="1350407" cy="891557"/>
            </a:xfrm>
            <a:custGeom>
              <a:avLst/>
              <a:gdLst/>
              <a:ahLst/>
              <a:cxnLst/>
              <a:rect l="l" t="t" r="r" b="b"/>
              <a:pathLst>
                <a:path w="1350407" h="891557">
                  <a:moveTo>
                    <a:pt x="0" y="0"/>
                  </a:moveTo>
                  <a:lnTo>
                    <a:pt x="1350407" y="0"/>
                  </a:lnTo>
                  <a:lnTo>
                    <a:pt x="1350407" y="891557"/>
                  </a:lnTo>
                  <a:lnTo>
                    <a:pt x="0" y="89155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2"/>
            <p:cNvSpPr/>
            <p:nvPr/>
          </p:nvSpPr>
          <p:spPr>
            <a:xfrm rot="-1142799">
              <a:off x="4587550" y="286068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5"/>
                  </a:lnTo>
                  <a:lnTo>
                    <a:pt x="0" y="506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3"/>
            <p:cNvSpPr/>
            <p:nvPr/>
          </p:nvSpPr>
          <p:spPr>
            <a:xfrm rot="7376262">
              <a:off x="5975094" y="2645835"/>
              <a:ext cx="925818" cy="607954"/>
            </a:xfrm>
            <a:custGeom>
              <a:avLst/>
              <a:gdLst/>
              <a:ahLst/>
              <a:cxnLst/>
              <a:rect l="l" t="t" r="r" b="b"/>
              <a:pathLst>
                <a:path w="925818" h="607954">
                  <a:moveTo>
                    <a:pt x="0" y="0"/>
                  </a:moveTo>
                  <a:lnTo>
                    <a:pt x="925819" y="0"/>
                  </a:lnTo>
                  <a:lnTo>
                    <a:pt x="925819" y="607954"/>
                  </a:lnTo>
                  <a:lnTo>
                    <a:pt x="0" y="6079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 rot="3091028">
              <a:off x="5355831" y="3312809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 rot="-1538165">
              <a:off x="6012109" y="3432141"/>
              <a:ext cx="826388" cy="904659"/>
            </a:xfrm>
            <a:custGeom>
              <a:avLst/>
              <a:gdLst/>
              <a:ahLst/>
              <a:cxnLst/>
              <a:rect l="l" t="t" r="r" b="b"/>
              <a:pathLst>
                <a:path w="826388" h="904659">
                  <a:moveTo>
                    <a:pt x="0" y="0"/>
                  </a:moveTo>
                  <a:lnTo>
                    <a:pt x="826389" y="0"/>
                  </a:lnTo>
                  <a:lnTo>
                    <a:pt x="826389" y="904659"/>
                  </a:lnTo>
                  <a:lnTo>
                    <a:pt x="0" y="9046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 rot="-2407817">
              <a:off x="4461967" y="8623084"/>
              <a:ext cx="637614" cy="1144044"/>
            </a:xfrm>
            <a:custGeom>
              <a:avLst/>
              <a:gdLst/>
              <a:ahLst/>
              <a:cxnLst/>
              <a:rect l="l" t="t" r="r" b="b"/>
              <a:pathLst>
                <a:path w="637614" h="1144044">
                  <a:moveTo>
                    <a:pt x="0" y="0"/>
                  </a:moveTo>
                  <a:lnTo>
                    <a:pt x="637614" y="0"/>
                  </a:lnTo>
                  <a:lnTo>
                    <a:pt x="637614" y="1144043"/>
                  </a:lnTo>
                  <a:lnTo>
                    <a:pt x="0" y="1144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7"/>
            <p:cNvSpPr/>
            <p:nvPr/>
          </p:nvSpPr>
          <p:spPr>
            <a:xfrm rot="9011276">
              <a:off x="3707688" y="3044881"/>
              <a:ext cx="411849" cy="506034"/>
            </a:xfrm>
            <a:custGeom>
              <a:avLst/>
              <a:gdLst/>
              <a:ahLst/>
              <a:cxnLst/>
              <a:rect l="l" t="t" r="r" b="b"/>
              <a:pathLst>
                <a:path w="411849" h="506034">
                  <a:moveTo>
                    <a:pt x="0" y="0"/>
                  </a:moveTo>
                  <a:lnTo>
                    <a:pt x="411849" y="0"/>
                  </a:lnTo>
                  <a:lnTo>
                    <a:pt x="411849" y="506034"/>
                  </a:lnTo>
                  <a:lnTo>
                    <a:pt x="0" y="5060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6454898">
            <a:off x="-1160477" y="-1628646"/>
            <a:ext cx="5235368" cy="4673756"/>
          </a:xfrm>
          <a:custGeom>
            <a:avLst/>
            <a:gdLst/>
            <a:ahLst/>
            <a:cxnLst/>
            <a:rect l="l" t="t" r="r" b="b"/>
            <a:pathLst>
              <a:path w="5235368" h="4673756">
                <a:moveTo>
                  <a:pt x="0" y="0"/>
                </a:moveTo>
                <a:lnTo>
                  <a:pt x="5235368" y="0"/>
                </a:lnTo>
                <a:lnTo>
                  <a:pt x="5235368" y="4673756"/>
                </a:lnTo>
                <a:lnTo>
                  <a:pt x="0" y="46737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314611" flipH="1">
            <a:off x="-2779645" y="887190"/>
            <a:ext cx="4380716" cy="2874845"/>
          </a:xfrm>
          <a:custGeom>
            <a:avLst/>
            <a:gdLst/>
            <a:ahLst/>
            <a:cxnLst/>
            <a:rect l="l" t="t" r="r" b="b"/>
            <a:pathLst>
              <a:path w="4380716" h="2874845">
                <a:moveTo>
                  <a:pt x="4380716" y="0"/>
                </a:moveTo>
                <a:lnTo>
                  <a:pt x="0" y="0"/>
                </a:lnTo>
                <a:lnTo>
                  <a:pt x="0" y="2874845"/>
                </a:lnTo>
                <a:lnTo>
                  <a:pt x="4380716" y="2874845"/>
                </a:lnTo>
                <a:lnTo>
                  <a:pt x="43807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2120880">
            <a:off x="-9790" y="-286849"/>
            <a:ext cx="1708695" cy="3058068"/>
          </a:xfrm>
          <a:custGeom>
            <a:avLst/>
            <a:gdLst/>
            <a:ahLst/>
            <a:cxnLst/>
            <a:rect l="l" t="t" r="r" b="b"/>
            <a:pathLst>
              <a:path w="1708695" h="3058068">
                <a:moveTo>
                  <a:pt x="0" y="0"/>
                </a:moveTo>
                <a:lnTo>
                  <a:pt x="1708696" y="0"/>
                </a:lnTo>
                <a:lnTo>
                  <a:pt x="1708696" y="3058068"/>
                </a:lnTo>
                <a:lnTo>
                  <a:pt x="0" y="30580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-1198042">
            <a:off x="2197413" y="73345"/>
            <a:ext cx="1317193" cy="1269774"/>
          </a:xfrm>
          <a:custGeom>
            <a:avLst/>
            <a:gdLst/>
            <a:ahLst/>
            <a:cxnLst/>
            <a:rect l="l" t="t" r="r" b="b"/>
            <a:pathLst>
              <a:path w="1317193" h="1269774">
                <a:moveTo>
                  <a:pt x="0" y="0"/>
                </a:moveTo>
                <a:lnTo>
                  <a:pt x="1317194" y="0"/>
                </a:lnTo>
                <a:lnTo>
                  <a:pt x="1317194" y="1269774"/>
                </a:lnTo>
                <a:lnTo>
                  <a:pt x="0" y="12697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776734">
            <a:off x="105557" y="2309189"/>
            <a:ext cx="687533" cy="1239543"/>
          </a:xfrm>
          <a:custGeom>
            <a:avLst/>
            <a:gdLst/>
            <a:ahLst/>
            <a:cxnLst/>
            <a:rect l="l" t="t" r="r" b="b"/>
            <a:pathLst>
              <a:path w="687533" h="1239543">
                <a:moveTo>
                  <a:pt x="0" y="0"/>
                </a:moveTo>
                <a:lnTo>
                  <a:pt x="687534" y="0"/>
                </a:lnTo>
                <a:lnTo>
                  <a:pt x="687534" y="1239544"/>
                </a:lnTo>
                <a:lnTo>
                  <a:pt x="0" y="123954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465936" y="9211008"/>
            <a:ext cx="18753936" cy="2151983"/>
            <a:chOff x="0" y="0"/>
            <a:chExt cx="4939308" cy="56677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39308" cy="566777"/>
            </a:xfrm>
            <a:custGeom>
              <a:avLst/>
              <a:gdLst/>
              <a:ahLst/>
              <a:cxnLst/>
              <a:rect l="l" t="t" r="r" b="b"/>
              <a:pathLst>
                <a:path w="4939308" h="566777">
                  <a:moveTo>
                    <a:pt x="0" y="0"/>
                  </a:moveTo>
                  <a:lnTo>
                    <a:pt x="4939308" y="0"/>
                  </a:lnTo>
                  <a:lnTo>
                    <a:pt x="4939308" y="566777"/>
                  </a:lnTo>
                  <a:lnTo>
                    <a:pt x="0" y="566777"/>
                  </a:lnTo>
                  <a:close/>
                </a:path>
              </a:pathLst>
            </a:custGeom>
            <a:solidFill>
              <a:srgbClr val="EC945A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39308" cy="6048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736903" y="3469397"/>
            <a:ext cx="5119731" cy="6584862"/>
          </a:xfrm>
          <a:custGeom>
            <a:avLst/>
            <a:gdLst/>
            <a:ahLst/>
            <a:cxnLst/>
            <a:rect l="l" t="t" r="r" b="b"/>
            <a:pathLst>
              <a:path w="5119731" h="6584862">
                <a:moveTo>
                  <a:pt x="0" y="0"/>
                </a:moveTo>
                <a:lnTo>
                  <a:pt x="5119731" y="0"/>
                </a:lnTo>
                <a:lnTo>
                  <a:pt x="5119731" y="6584862"/>
                </a:lnTo>
                <a:lnTo>
                  <a:pt x="0" y="65848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829684">
            <a:off x="673012" y="1784642"/>
            <a:ext cx="500372" cy="328578"/>
          </a:xfrm>
          <a:custGeom>
            <a:avLst/>
            <a:gdLst/>
            <a:ahLst/>
            <a:cxnLst/>
            <a:rect l="l" t="t" r="r" b="b"/>
            <a:pathLst>
              <a:path w="500372" h="328578">
                <a:moveTo>
                  <a:pt x="0" y="0"/>
                </a:moveTo>
                <a:lnTo>
                  <a:pt x="500372" y="0"/>
                </a:lnTo>
                <a:lnTo>
                  <a:pt x="500372" y="328577"/>
                </a:lnTo>
                <a:lnTo>
                  <a:pt x="0" y="32857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206164">
            <a:off x="2974821" y="-542814"/>
            <a:ext cx="619349" cy="678010"/>
          </a:xfrm>
          <a:custGeom>
            <a:avLst/>
            <a:gdLst/>
            <a:ahLst/>
            <a:cxnLst/>
            <a:rect l="l" t="t" r="r" b="b"/>
            <a:pathLst>
              <a:path w="619349" h="678010">
                <a:moveTo>
                  <a:pt x="0" y="0"/>
                </a:moveTo>
                <a:lnTo>
                  <a:pt x="619349" y="0"/>
                </a:lnTo>
                <a:lnTo>
                  <a:pt x="619349" y="678010"/>
                </a:lnTo>
                <a:lnTo>
                  <a:pt x="0" y="67801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1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088337" y="1028700"/>
            <a:ext cx="9138085" cy="12908433"/>
            <a:chOff x="0" y="0"/>
            <a:chExt cx="12184114" cy="17211244"/>
          </a:xfrm>
        </p:grpSpPr>
        <p:sp>
          <p:nvSpPr>
            <p:cNvPr id="14" name="Freeform 14"/>
            <p:cNvSpPr/>
            <p:nvPr/>
          </p:nvSpPr>
          <p:spPr>
            <a:xfrm rot="8542992">
              <a:off x="2721459" y="1703612"/>
              <a:ext cx="8071253" cy="7308152"/>
            </a:xfrm>
            <a:custGeom>
              <a:avLst/>
              <a:gdLst/>
              <a:ahLst/>
              <a:cxnLst/>
              <a:rect l="l" t="t" r="r" b="b"/>
              <a:pathLst>
                <a:path w="8071253" h="7308152">
                  <a:moveTo>
                    <a:pt x="0" y="0"/>
                  </a:moveTo>
                  <a:lnTo>
                    <a:pt x="8071253" y="0"/>
                  </a:lnTo>
                  <a:lnTo>
                    <a:pt x="8071253" y="7308152"/>
                  </a:lnTo>
                  <a:lnTo>
                    <a:pt x="0" y="73081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 rot="-6250016">
              <a:off x="489244" y="7983728"/>
              <a:ext cx="8869170" cy="7917750"/>
            </a:xfrm>
            <a:custGeom>
              <a:avLst/>
              <a:gdLst/>
              <a:ahLst/>
              <a:cxnLst/>
              <a:rect l="l" t="t" r="r" b="b"/>
              <a:pathLst>
                <a:path w="8869170" h="7917750">
                  <a:moveTo>
                    <a:pt x="0" y="0"/>
                  </a:moveTo>
                  <a:lnTo>
                    <a:pt x="8869170" y="0"/>
                  </a:lnTo>
                  <a:lnTo>
                    <a:pt x="8869170" y="7917750"/>
                  </a:lnTo>
                  <a:lnTo>
                    <a:pt x="0" y="79177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6"/>
            <p:cNvSpPr/>
            <p:nvPr/>
          </p:nvSpPr>
          <p:spPr>
            <a:xfrm rot="573187">
              <a:off x="5607391" y="4108076"/>
              <a:ext cx="1258393" cy="3195919"/>
            </a:xfrm>
            <a:custGeom>
              <a:avLst/>
              <a:gdLst/>
              <a:ahLst/>
              <a:cxnLst/>
              <a:rect l="l" t="t" r="r" b="b"/>
              <a:pathLst>
                <a:path w="1258393" h="3195919">
                  <a:moveTo>
                    <a:pt x="0" y="0"/>
                  </a:moveTo>
                  <a:lnTo>
                    <a:pt x="1258394" y="0"/>
                  </a:lnTo>
                  <a:lnTo>
                    <a:pt x="1258394" y="3195919"/>
                  </a:lnTo>
                  <a:lnTo>
                    <a:pt x="0" y="31959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7"/>
            <p:cNvSpPr/>
            <p:nvPr/>
          </p:nvSpPr>
          <p:spPr>
            <a:xfrm rot="-1059463">
              <a:off x="3887363" y="6485890"/>
              <a:ext cx="3222033" cy="4406199"/>
            </a:xfrm>
            <a:custGeom>
              <a:avLst/>
              <a:gdLst/>
              <a:ahLst/>
              <a:cxnLst/>
              <a:rect l="l" t="t" r="r" b="b"/>
              <a:pathLst>
                <a:path w="3222033" h="4406199">
                  <a:moveTo>
                    <a:pt x="0" y="0"/>
                  </a:moveTo>
                  <a:lnTo>
                    <a:pt x="3222033" y="0"/>
                  </a:lnTo>
                  <a:lnTo>
                    <a:pt x="3222033" y="4406198"/>
                  </a:lnTo>
                  <a:lnTo>
                    <a:pt x="0" y="44061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8"/>
            <p:cNvSpPr/>
            <p:nvPr/>
          </p:nvSpPr>
          <p:spPr>
            <a:xfrm rot="-912841">
              <a:off x="3867986" y="9447471"/>
              <a:ext cx="2965860" cy="2535811"/>
            </a:xfrm>
            <a:custGeom>
              <a:avLst/>
              <a:gdLst/>
              <a:ahLst/>
              <a:cxnLst/>
              <a:rect l="l" t="t" r="r" b="b"/>
              <a:pathLst>
                <a:path w="2965860" h="2535811">
                  <a:moveTo>
                    <a:pt x="0" y="0"/>
                  </a:moveTo>
                  <a:lnTo>
                    <a:pt x="2965861" y="0"/>
                  </a:lnTo>
                  <a:lnTo>
                    <a:pt x="2965861" y="2535810"/>
                  </a:lnTo>
                  <a:lnTo>
                    <a:pt x="0" y="25358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9"/>
            <p:cNvSpPr/>
            <p:nvPr/>
          </p:nvSpPr>
          <p:spPr>
            <a:xfrm rot="1024981">
              <a:off x="4594783" y="2092670"/>
              <a:ext cx="1092819" cy="1969044"/>
            </a:xfrm>
            <a:custGeom>
              <a:avLst/>
              <a:gdLst/>
              <a:ahLst/>
              <a:cxnLst/>
              <a:rect l="l" t="t" r="r" b="b"/>
              <a:pathLst>
                <a:path w="1092819" h="1969044">
                  <a:moveTo>
                    <a:pt x="0" y="0"/>
                  </a:moveTo>
                  <a:lnTo>
                    <a:pt x="1092819" y="0"/>
                  </a:lnTo>
                  <a:lnTo>
                    <a:pt x="1092819" y="1969043"/>
                  </a:lnTo>
                  <a:lnTo>
                    <a:pt x="0" y="1969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0"/>
            <p:cNvSpPr/>
            <p:nvPr/>
          </p:nvSpPr>
          <p:spPr>
            <a:xfrm rot="2437137">
              <a:off x="3229241" y="2608474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4"/>
                  </a:lnTo>
                  <a:lnTo>
                    <a:pt x="0" y="8055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1"/>
            <p:cNvSpPr/>
            <p:nvPr/>
          </p:nvSpPr>
          <p:spPr>
            <a:xfrm rot="7376406">
              <a:off x="6084870" y="2080208"/>
              <a:ext cx="1227480" cy="805533"/>
            </a:xfrm>
            <a:custGeom>
              <a:avLst/>
              <a:gdLst/>
              <a:ahLst/>
              <a:cxnLst/>
              <a:rect l="l" t="t" r="r" b="b"/>
              <a:pathLst>
                <a:path w="1227480" h="805533">
                  <a:moveTo>
                    <a:pt x="0" y="0"/>
                  </a:moveTo>
                  <a:lnTo>
                    <a:pt x="1227480" y="0"/>
                  </a:lnTo>
                  <a:lnTo>
                    <a:pt x="1227480" y="805533"/>
                  </a:lnTo>
                  <a:lnTo>
                    <a:pt x="0" y="8055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22"/>
            <p:cNvSpPr/>
            <p:nvPr/>
          </p:nvSpPr>
          <p:spPr>
            <a:xfrm rot="2257638">
              <a:off x="4584861" y="4147823"/>
              <a:ext cx="615308" cy="652847"/>
            </a:xfrm>
            <a:custGeom>
              <a:avLst/>
              <a:gdLst/>
              <a:ahLst/>
              <a:cxnLst/>
              <a:rect l="l" t="t" r="r" b="b"/>
              <a:pathLst>
                <a:path w="615308" h="652847">
                  <a:moveTo>
                    <a:pt x="0" y="0"/>
                  </a:moveTo>
                  <a:lnTo>
                    <a:pt x="615308" y="0"/>
                  </a:lnTo>
                  <a:lnTo>
                    <a:pt x="615308" y="652847"/>
                  </a:lnTo>
                  <a:lnTo>
                    <a:pt x="0" y="6528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23"/>
            <p:cNvSpPr/>
            <p:nvPr/>
          </p:nvSpPr>
          <p:spPr>
            <a:xfrm rot="1137560">
              <a:off x="5776400" y="321705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24"/>
            <p:cNvSpPr/>
            <p:nvPr/>
          </p:nvSpPr>
          <p:spPr>
            <a:xfrm rot="5102942">
              <a:off x="4939199" y="5141992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5"/>
            <p:cNvSpPr/>
            <p:nvPr/>
          </p:nvSpPr>
          <p:spPr>
            <a:xfrm rot="-10187954">
              <a:off x="5377190" y="4023308"/>
              <a:ext cx="583496" cy="565991"/>
            </a:xfrm>
            <a:custGeom>
              <a:avLst/>
              <a:gdLst/>
              <a:ahLst/>
              <a:cxnLst/>
              <a:rect l="l" t="t" r="r" b="b"/>
              <a:pathLst>
                <a:path w="583496" h="565991">
                  <a:moveTo>
                    <a:pt x="0" y="0"/>
                  </a:moveTo>
                  <a:lnTo>
                    <a:pt x="583496" y="0"/>
                  </a:lnTo>
                  <a:lnTo>
                    <a:pt x="583496" y="565991"/>
                  </a:lnTo>
                  <a:lnTo>
                    <a:pt x="0" y="5659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" name="TextBox 26"/>
          <p:cNvSpPr txBox="1">
            <a:spLocks noGrp="1"/>
          </p:cNvSpPr>
          <p:nvPr>
            <p:ph type="title" idx="4294967295"/>
          </p:nvPr>
        </p:nvSpPr>
        <p:spPr>
          <a:xfrm>
            <a:off x="3691821" y="1521020"/>
            <a:ext cx="13514294" cy="87375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66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តើ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យើង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ធ្វើ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អ្វីនៅ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ពេល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យើង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ទទួលបាន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​</a:t>
            </a:r>
            <a:r>
              <a:rPr kumimoji="0" lang="en-US" sz="6499" b="0" i="0" u="none" strike="noStrike" kern="1200" cap="none" spc="0" normalizeH="0" baseline="0" noProof="0" dirty="0" err="1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សំណើ</a:t>
            </a:r>
            <a:r>
              <a:rPr kumimoji="0" lang="en-US" sz="6499" b="0" i="0" u="none" strike="noStrike" kern="1200" cap="none" spc="0" normalizeH="0" baseline="0" noProof="0" dirty="0">
                <a:ln>
                  <a:noFill/>
                </a:ln>
                <a:solidFill>
                  <a:srgbClr val="68902B"/>
                </a:solidFill>
                <a:effectLst/>
                <a:uLnTx/>
                <a:uFillTx/>
                <a:latin typeface="Fredoka"/>
                <a:ea typeface="Fredoka"/>
                <a:cs typeface="Fredoka"/>
                <a:sym typeface="Fredoka"/>
              </a:rPr>
              <a:t>?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4186058" y="3163496"/>
            <a:ext cx="10745795" cy="2314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06775" lvl="1" indent="-453388" algn="l">
              <a:lnSpc>
                <a:spcPts val="6089"/>
              </a:lnSpc>
              <a:buAutoNum type="arabicPeriod"/>
            </a:pPr>
            <a:r>
              <a:rPr lang="en-US" sz="4199" b="1">
                <a:solidFill>
                  <a:srgbClr val="712917"/>
                </a:solidFill>
                <a:latin typeface="Poppins Bold"/>
                <a:ea typeface="Poppins Bold"/>
                <a:cs typeface="Poppins Bold"/>
                <a:sym typeface="Poppins Bold"/>
              </a:rPr>
              <a:t>LAC របស់ MDAR នឹងកំណត់ថាតើយើងអាចស្វែងរកសេវាកម្មពីអ្នកផ្តល់សេវាដែលមានកិច្ចសន្យាទូទាំងរដ្ឋរបស់យើងដែរឬទេ។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1107</Words>
  <Application>Microsoft Office PowerPoint</Application>
  <PresentationFormat>Custom</PresentationFormat>
  <Paragraphs>81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Poppins</vt:lpstr>
      <vt:lpstr>Arial</vt:lpstr>
      <vt:lpstr>Fredoka</vt:lpstr>
      <vt:lpstr>Calibri</vt:lpstr>
      <vt:lpstr>Poppins Italics</vt:lpstr>
      <vt:lpstr>Poppins Bold</vt:lpstr>
      <vt:lpstr>Office Theme</vt:lpstr>
      <vt:lpstr>ការចូលដំណើរការភាសា</vt:lpstr>
      <vt:lpstr>តើអ្វីជា យុត្តិធម៌បរិស្ថាន (EJ) ចំពោះ MDAR ? </vt:lpstr>
      <vt:lpstr>តើខ្ញុំអាចទាក់ទងនរណាសម្រាប់ សេវាកម្មភាសា?</vt:lpstr>
      <vt:lpstr>តើពេលនេះយើងនៅឯណា?</vt:lpstr>
      <vt:lpstr>តើខ្ញុំស្នើសុំសេវាកម្មភាសាដោយរបៀបណា? </vt:lpstr>
      <vt:lpstr>ជម្រើសទី 2៖ ទាក់ទងសមាជិកបុគ្គលិក MDAR ណាមួយ</vt:lpstr>
      <vt:lpstr>ជម្រើសទី 3៖ សម្រាប់សិក្ខាសាលាអនឡាញ ឬព្រឹត្តិការណ៍នានាជាមួយនឹងការចុះឈ្មោះតាមអ៊ីនធឺណិត...</vt:lpstr>
      <vt:lpstr>ការរំលឹក៖ ទំព័រ Mass.Gov ទាំងអស់អាចបកប្រែបានដោយស្វ័យប្រវត្តិ</vt:lpstr>
      <vt:lpstr>តើ​យើង​ធ្វើ​អ្វីនៅ​ពេល​យើង​ទទួលបាន​សំណើ?</vt:lpstr>
      <vt:lpstr>2. LAC របស់ MDAR នឹងធ្វើការដើម្បីធានាសេវាកម្មភាសា អោយបានទាន់ពេលវេលា។</vt:lpstr>
      <vt:lpstr>...សូមធ្វើការស្នើសុំសេវាកម្មភាសាឱ្យបានឆាប់ តាមដែលអ្នកអាចធ្វើបាន!</vt:lpstr>
      <vt:lpstr>ឯកសារសំខាន់ៗទាំងនេះរួមមាន....</vt:lpstr>
      <vt:lpstr>"ខ្ញុំនិយាយ"(I Speak) - ព័ត៌មានអំពីសេវាកម្មភាសា</vt:lpstr>
      <vt:lpstr>ធនធានមូលនិធិសត្វ Mass - ផ្តល់ការគាំទ្រសត្វនៅក្នុងរដ្ឋ MA រួមទាំងប័ណ្ណទូទាត់ការក្រៀវសត្វ។</vt:lpstr>
      <vt:lpstr>ធនធានសត្វមូស - ទទួលការជូនដំណឹងអំពីវិធានការណ៍ ដើម្បីការពារខ្លួនអ្នកប្រឆាំងនឹងសត្វមូស</vt:lpstr>
      <vt:lpstr>... និងជាច្រើនទៀត!</vt:lpstr>
      <vt:lpstr>តើ MDAR ទទួលខុសត្រូវយ៉ាងដូចម្តេច?</vt:lpstr>
      <vt:lpstr>ផែនការចូលដំណើរការភាសានេះរួមមាន៖</vt:lpstr>
      <vt:lpstr>តើបុគ្គលិកត្រូវបានបណ្តុះបណ្តាលយ៉ាងដូចម្តេច?</vt:lpstr>
      <vt:lpstr>ជ្រើសរើសបុគ្គលិក MDAR ក៏បានបញ្ចប់វគ្គសិក្សាភាសាអេស្ប៉ាញដែលផ្តល់មូលនិធិដោយ MDAR រួមជាមួយអ្នកគ្រប់គ្រងទីផ្សារកសិករ!</vt:lpstr>
      <vt:lpstr>តើខ្ញុំស្នើសុំសេវាភាពងាយស្រួលដោយរបៀបណា?</vt:lpstr>
      <vt:lpstr>មានសំណួរ?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Lang Access External Webinar</dc:title>
  <cp:lastModifiedBy>Palmer, Olivia (AGR)</cp:lastModifiedBy>
  <cp:revision>2</cp:revision>
  <dcterms:created xsi:type="dcterms:W3CDTF">2006-08-16T00:00:00Z</dcterms:created>
  <dcterms:modified xsi:type="dcterms:W3CDTF">2025-07-15T14:30:24Z</dcterms:modified>
  <dc:identifier>DAGtPa_szqs</dc:identifier>
</cp:coreProperties>
</file>