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29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3.png"/><Relationship Id="rId5" Type="http://schemas.openxmlformats.org/officeDocument/2006/relationships/image" Target="../media/image88.svg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2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28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56126" y="2981389"/>
            <a:ext cx="17498402" cy="27135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59" b="0" i="0" u="none" strike="noStrike" kern="1200" cap="none" spc="506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FUDUDAYNTA LUUQADDA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983607" y="5661994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Waaxda Xogta Beeralayda ee Massachusetts (“MDAR”)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991022" y="230290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2. LAC-ga MDAR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ayaa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ka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shaqayn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doonaa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siday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adeega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luuqadeed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kugu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gaarsiin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lahayd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waqti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habboon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9354" y="2411516"/>
            <a:ext cx="14789946" cy="474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Fadlan xusuuso...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Adeegyada turjumka dukumeentiga waxay qaadan kartaa 5-7 maalmo shaqadeed sifo loogu soo celiyo codsadaha.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Turjubaanka telefoonka ayaa lagu diyaarin karaa 1-2 maalmo shaqadeed.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Turjubaanka tooska ah waxaa lagu qorsheyn karaa ilaa 14 maalmood.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687942" y="7098200"/>
            <a:ext cx="10912116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...fadlan samee codsiyaalka adeegyada luuqadda sida ugu dhaqsaha badan inta awoodaada ah!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079739" y="351434"/>
            <a:ext cx="13514294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Miyee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Dhammaan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Adeegyada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Luuqadda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Yihiin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Kuwa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Codsi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Ku Xiran?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013082" y="2038127"/>
            <a:ext cx="3903162" cy="121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9"/>
              </a:lnSpc>
            </a:pPr>
            <a:r>
              <a:rPr lang="en-US" sz="89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Maya!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751334" y="3034943"/>
            <a:ext cx="13058243" cy="339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Waxaanu heelan nahay inaanu siino dadka Ingiriiska ku hadlin </a:t>
            </a:r>
            <a:r>
              <a:rPr lang="en-US" sz="36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awoodda fahanka dukumeentida muhiimka u ah inay fahmaan barnaamijyada iyo adeegyada MDAR</a:t>
            </a: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siday u fahmayaan dadka Ingiriiska ku hadla.</a:t>
            </a:r>
          </a:p>
          <a:p>
            <a:pPr algn="l">
              <a:lnSpc>
                <a:spcPts val="5364"/>
              </a:lnSpc>
            </a:pPr>
            <a:endParaRPr lang="en-US" sz="36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8926" y="6003568"/>
            <a:ext cx="10041597" cy="2528956"/>
            <a:chOff x="0" y="0"/>
            <a:chExt cx="2644700" cy="666062"/>
          </a:xfrm>
        </p:grpSpPr>
        <p:sp>
          <p:nvSpPr>
            <p:cNvPr id="41" name="Freeform 41" descr="Dukumeentiyadan Muhiimka ah ayaa hadda laga heli karaa bogga MDAR iyo iyagoo lagu daabacay 10ka luuqadood ee loga hadlo MA."/>
            <p:cNvSpPr/>
            <p:nvPr/>
          </p:nvSpPr>
          <p:spPr>
            <a:xfrm>
              <a:off x="0" y="0"/>
              <a:ext cx="2644700" cy="666062"/>
            </a:xfrm>
            <a:custGeom>
              <a:avLst/>
              <a:gdLst/>
              <a:ahLst/>
              <a:cxnLst/>
              <a:rect l="l" t="t" r="r" b="b"/>
              <a:pathLst>
                <a:path w="2644700" h="666062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22116"/>
                  </a:lnTo>
                  <a:cubicBezTo>
                    <a:pt x="2644700" y="633772"/>
                    <a:pt x="2640070" y="644949"/>
                    <a:pt x="2631829" y="653191"/>
                  </a:cubicBezTo>
                  <a:cubicBezTo>
                    <a:pt x="2623587" y="661432"/>
                    <a:pt x="2612410" y="666062"/>
                    <a:pt x="2600754" y="666062"/>
                  </a:cubicBezTo>
                  <a:lnTo>
                    <a:pt x="43946" y="666062"/>
                  </a:lnTo>
                  <a:cubicBezTo>
                    <a:pt x="32291" y="666062"/>
                    <a:pt x="21113" y="661432"/>
                    <a:pt x="12872" y="653191"/>
                  </a:cubicBezTo>
                  <a:cubicBezTo>
                    <a:pt x="4630" y="644949"/>
                    <a:pt x="0" y="633772"/>
                    <a:pt x="0" y="622116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23212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Dukumeentiyadan Muhiimka ah ayaa hadda laga heli karaa bogga MDAR iyo iyagoo lagu daabacay 10ka luuqadood ee loga hadlo MA.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406551" y="273939"/>
            <a:ext cx="13395158" cy="15190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Dukumeentiyadan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muhiimka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ah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maxaa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ka mid ah....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87452" y="1654814"/>
            <a:ext cx="12059853" cy="1233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3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Iclaanka Barnaamijyadeena iyo Adeegyadeena + Buug Yaraha</a:t>
            </a:r>
          </a:p>
        </p:txBody>
      </p:sp>
      <p:sp>
        <p:nvSpPr>
          <p:cNvPr id="19" name="Freeform 19" descr="Iclaanka Barnaamijyadeena iyo Adeegyadeena + Buug Yaraha"/>
          <p:cNvSpPr/>
          <p:nvPr/>
        </p:nvSpPr>
        <p:spPr>
          <a:xfrm>
            <a:off x="2931603" y="2888111"/>
            <a:ext cx="10870106" cy="6760532"/>
          </a:xfrm>
          <a:custGeom>
            <a:avLst/>
            <a:gdLst/>
            <a:ahLst/>
            <a:cxnLst/>
            <a:rect l="l" t="t" r="r" b="b"/>
            <a:pathLst>
              <a:path w="10870106" h="6760532">
                <a:moveTo>
                  <a:pt x="0" y="0"/>
                </a:moveTo>
                <a:lnTo>
                  <a:pt x="10870106" y="0"/>
                </a:lnTo>
                <a:lnTo>
                  <a:pt x="10870106" y="6760532"/>
                </a:lnTo>
                <a:lnTo>
                  <a:pt x="0" y="67605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 descr="Iclaanka Barnaamijyadeena iyo Adeegyadeena + Buug Yaraha"/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 descr="“Waan Hadlaa” (I Speak)"/>
          <p:cNvSpPr/>
          <p:nvPr/>
        </p:nvSpPr>
        <p:spPr>
          <a:xfrm>
            <a:off x="3041577" y="1783441"/>
            <a:ext cx="12204845" cy="7818050"/>
          </a:xfrm>
          <a:custGeom>
            <a:avLst/>
            <a:gdLst/>
            <a:ahLst/>
            <a:cxnLst/>
            <a:rect l="l" t="t" r="r" b="b"/>
            <a:pathLst>
              <a:path w="12204845" h="7818050">
                <a:moveTo>
                  <a:pt x="0" y="0"/>
                </a:moveTo>
                <a:lnTo>
                  <a:pt x="12204846" y="0"/>
                </a:lnTo>
                <a:lnTo>
                  <a:pt x="12204846" y="7818051"/>
                </a:lnTo>
                <a:lnTo>
                  <a:pt x="0" y="78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28700" y="293768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“Waan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Hadlaa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” (I Speak) -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Xogta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khuseyso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Adeegyada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Luuqadda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4061601" y="71285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Xogta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Maalgelinta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Xayawaanka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Mass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Waxay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taageertaa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xayawaanka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ku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nool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MA ay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ku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jiraan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foojarada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loga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dhigo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xayawaanka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mid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aan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dhalin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7" name="Freeform 27" descr="Xogta Maalgelinta Xayawaanka Mass "/>
          <p:cNvSpPr/>
          <p:nvPr/>
        </p:nvSpPr>
        <p:spPr>
          <a:xfrm>
            <a:off x="2394989" y="2385861"/>
            <a:ext cx="5483784" cy="7134044"/>
          </a:xfrm>
          <a:custGeom>
            <a:avLst/>
            <a:gdLst/>
            <a:ahLst/>
            <a:cxnLst/>
            <a:rect l="l" t="t" r="r" b="b"/>
            <a:pathLst>
              <a:path w="5483784" h="7134044">
                <a:moveTo>
                  <a:pt x="0" y="0"/>
                </a:moveTo>
                <a:lnTo>
                  <a:pt x="5483784" y="0"/>
                </a:lnTo>
                <a:lnTo>
                  <a:pt x="5483784" y="7134045"/>
                </a:lnTo>
                <a:lnTo>
                  <a:pt x="0" y="713404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 descr="Xogta Maalgelinta Xayawaanka Mass"/>
          <p:cNvSpPr/>
          <p:nvPr/>
        </p:nvSpPr>
        <p:spPr>
          <a:xfrm>
            <a:off x="8132379" y="2385861"/>
            <a:ext cx="7336043" cy="5683020"/>
          </a:xfrm>
          <a:custGeom>
            <a:avLst/>
            <a:gdLst/>
            <a:ahLst/>
            <a:cxnLst/>
            <a:rect l="l" t="t" r="r" b="b"/>
            <a:pathLst>
              <a:path w="7336043" h="5683020">
                <a:moveTo>
                  <a:pt x="0" y="0"/>
                </a:moveTo>
                <a:lnTo>
                  <a:pt x="7336043" y="0"/>
                </a:lnTo>
                <a:lnTo>
                  <a:pt x="7336043" y="5683020"/>
                </a:lnTo>
                <a:lnTo>
                  <a:pt x="0" y="5683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 descr="Xogta Maalgelinta Xayawaanka Mass"/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142188" y="1181302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Xogta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Kanaacada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– La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soco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habraacyada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aad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fulin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karto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sifo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aad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isaga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ilaaliso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kanaacada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Freeform 27" descr="Xogta Kanaacada"/>
          <p:cNvSpPr/>
          <p:nvPr/>
        </p:nvSpPr>
        <p:spPr>
          <a:xfrm>
            <a:off x="2936987" y="2962477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3"/>
                </a:lnTo>
                <a:lnTo>
                  <a:pt x="0" y="3397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275733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iyo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in ka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badanba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91821" y="2191262"/>
            <a:ext cx="11678961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Waxaad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liiska buuxa ee dukumeentiyada MDAR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ka heli kartaa boggan:</a:t>
            </a:r>
          </a:p>
        </p:txBody>
      </p:sp>
      <p:sp>
        <p:nvSpPr>
          <p:cNvPr id="26" name="Freeform 26" descr="Waxaad liiska buuxa ee dukumeentiyada MDAR ka heli kartaa boggan"/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57794" y="2043026"/>
            <a:ext cx="12291806" cy="3380357"/>
            <a:chOff x="0" y="0"/>
            <a:chExt cx="3237348" cy="890300"/>
          </a:xfrm>
        </p:grpSpPr>
        <p:sp>
          <p:nvSpPr>
            <p:cNvPr id="37" name="Freeform 37" descr="Ammarka Hoggaanka #615 ee lagu kordhiyo fududaynta luuqadda ee dhammaan waaxyada dawlad goboleedka ayaa inooga baahan inaanu gudbinno Qorshaha Fududaynta Luuqadda Xafiiska Fududeynta Helitaanka iyo Fursadda"/>
            <p:cNvSpPr/>
            <p:nvPr/>
          </p:nvSpPr>
          <p:spPr>
            <a:xfrm>
              <a:off x="0" y="0"/>
              <a:ext cx="3237348" cy="890300"/>
            </a:xfrm>
            <a:custGeom>
              <a:avLst/>
              <a:gdLst/>
              <a:ahLst/>
              <a:cxnLst/>
              <a:rect l="l" t="t" r="r" b="b"/>
              <a:pathLst>
                <a:path w="3237348" h="890300">
                  <a:moveTo>
                    <a:pt x="35901" y="0"/>
                  </a:moveTo>
                  <a:lnTo>
                    <a:pt x="3201447" y="0"/>
                  </a:lnTo>
                  <a:cubicBezTo>
                    <a:pt x="3210968" y="0"/>
                    <a:pt x="3220100" y="3782"/>
                    <a:pt x="3226833" y="10515"/>
                  </a:cubicBezTo>
                  <a:cubicBezTo>
                    <a:pt x="3233566" y="17248"/>
                    <a:pt x="3237348" y="26380"/>
                    <a:pt x="3237348" y="35901"/>
                  </a:cubicBezTo>
                  <a:lnTo>
                    <a:pt x="3237348" y="854399"/>
                  </a:lnTo>
                  <a:cubicBezTo>
                    <a:pt x="3237348" y="863920"/>
                    <a:pt x="3233566" y="873052"/>
                    <a:pt x="3226833" y="879785"/>
                  </a:cubicBezTo>
                  <a:cubicBezTo>
                    <a:pt x="3220100" y="886517"/>
                    <a:pt x="3210968" y="890300"/>
                    <a:pt x="3201447" y="890300"/>
                  </a:cubicBezTo>
                  <a:lnTo>
                    <a:pt x="35901" y="890300"/>
                  </a:lnTo>
                  <a:cubicBezTo>
                    <a:pt x="26380" y="890300"/>
                    <a:pt x="17248" y="886517"/>
                    <a:pt x="10515" y="879785"/>
                  </a:cubicBezTo>
                  <a:cubicBezTo>
                    <a:pt x="3782" y="873052"/>
                    <a:pt x="0" y="863920"/>
                    <a:pt x="0" y="854399"/>
                  </a:cubicBezTo>
                  <a:lnTo>
                    <a:pt x="0" y="35901"/>
                  </a:lnTo>
                  <a:cubicBezTo>
                    <a:pt x="0" y="26380"/>
                    <a:pt x="3782" y="17248"/>
                    <a:pt x="10515" y="10515"/>
                  </a:cubicBezTo>
                  <a:cubicBezTo>
                    <a:pt x="17248" y="3782"/>
                    <a:pt x="26380" y="0"/>
                    <a:pt x="35901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3237348" cy="956975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Ammarka Hoggaanka #615 ee lagu kordhiyo fududaynta luuqadda ee dhammaan waaxyada dawlad goboleedka ayaa inooga baahan inaanu gudbinno Qorshaha Fududaynta Luuqadda Xafiiska Fududeynta Helitaanka iyo Fursadda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662763">
            <a:off x="1897449" y="5139134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2738813" y="1143000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Sidee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 Lola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Xisaabtamaa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053511" y="5476826"/>
            <a:ext cx="9345932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Iyadoo taasi loga falcelinaayo, MDAR ayaa abaabushay Qorshahan Fududaynta Luuqadda:</a:t>
            </a:r>
          </a:p>
          <a:p>
            <a:pPr algn="l">
              <a:lnSpc>
                <a:spcPts val="5654"/>
              </a:lnSpc>
            </a:pP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72912" y="6014828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865787" y="376687"/>
            <a:ext cx="14178136" cy="19462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Qorshahan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Fududaynta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Luuqadda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waxaa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ku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jiraan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249980" y="2435314"/>
            <a:ext cx="13788041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Markii lagu daro xogta lagu wadaago geedi socodka fasirka/turjumka....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970041" y="3989837"/>
            <a:ext cx="13788041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Habraaca Tababarka Shaqaalaha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Ka Kormeerka Had iyo Jeer iyo Wargelinta 2dii Sanadoodba Mar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U Heelanaanteena Shaqaalaysiinta Shaqaalaha Dhawrka Luuqadood Ku Hadla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648971"/>
            <a:ext cx="13872294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Sidee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Shaqaalaha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Loo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Tababaraa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49980" y="1493553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Ilaa hadda waxaanu qabanay....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6971" y="2057733"/>
            <a:ext cx="11684319" cy="715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Tababarka Fududaynta Luuqadda Shaqsi Ahaaneed ee Qaybo gaar ee MDAR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(Tusaale: Qaybta MDAR ee Caafimaadka Xayawaanka)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Waxaanu qabannay tababaro 2 Waaxdood taabanayo ee ku saabsan EJ iyo habraaca Fududaynta Luuqadda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Waxaanu la wadaagnay tababarada la duubay shaqaalaha kasoo qayb gali waayay tababarka tooska ah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764572" y="6915517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028700" y="365591"/>
            <a:ext cx="12401175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Waa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Maxay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Caddaaladda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Bay’adda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Micnaha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Ay U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Leedahay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MDAR?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43175" y="3096724"/>
            <a:ext cx="11612899" cy="3862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EJ ayaa ah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ilaalinta siman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iyo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 ka qayb galinta macquulka ah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ee dhammaan dadka markii loo eego abaabulka, fulinta, iyo sharci fulinta qaanuunada bay’adeed, xeerarka, iyo siyaasadaha iyo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qaybinta siman ee faa’idooyinka bay’adeed.</a:t>
            </a:r>
          </a:p>
          <a:p>
            <a:pPr algn="l">
              <a:lnSpc>
                <a:spcPts val="4325"/>
              </a:lnSpc>
            </a:pPr>
            <a:endParaRPr lang="en-US" sz="4199" b="1">
              <a:solidFill>
                <a:srgbClr val="71291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9310" y="7117651"/>
            <a:ext cx="10057731" cy="1690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ka qayb galinta macquulka ah waxaa hoos yimaadaa </a:t>
            </a:r>
            <a:r>
              <a:rPr lang="en-US" sz="41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Fududaynta Luuqadda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5702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8" y="0"/>
                </a:lnTo>
                <a:lnTo>
                  <a:pt x="5812408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69502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557381" y="5520654"/>
            <a:ext cx="1178597" cy="1178597"/>
            <a:chOff x="0" y="0"/>
            <a:chExt cx="812800" cy="812800"/>
          </a:xfrm>
        </p:grpSpPr>
        <p:sp>
          <p:nvSpPr>
            <p:cNvPr id="35" name="Freeform 3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1869652" y="481232"/>
            <a:ext cx="12684454" cy="30130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Shaqaalo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MDAR Lasoo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Xulay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ayaa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sidoo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kale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dhammaystiray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Koorska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Luuqadda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Isbaanishka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ay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maal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gelisay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iyagoo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la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qaateen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Maamuleyaasha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Suuqa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Beeralayda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002678" y="4139516"/>
            <a:ext cx="7101159" cy="434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9"/>
              </a:lnSpc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Ka raadi biinanka noocan ah waqtiga xiga markaad ka qayb gasho Suuqyada Beeralayda gaar sifo aad u hesho xubin shaqaalaha suuqa oo dhammaystiray koorskan bilowga ah.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822532"/>
            <a:ext cx="13965558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Sideen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U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Codsan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Karaa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Adeegyada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Fududeynta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Helitaanka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99959" y="2591387"/>
            <a:ext cx="13788041" cy="64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Isu Duwaha Fududaynta Luuqadda ee MDAR: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Isu Duwaha Fududeynta Helitaanka ee EEA: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091965"/>
            <a:ext cx="10750107" cy="24062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Wax </a:t>
            </a:r>
            <a:r>
              <a:rPr kumimoji="0" lang="en-US" sz="9099" b="0" i="0" u="none" strike="noStrike" kern="1200" cap="none" spc="0" normalizeH="0" baseline="0" noProof="0" dirty="0" err="1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Su’aalo</a:t>
            </a: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Ma </a:t>
            </a:r>
            <a:r>
              <a:rPr kumimoji="0" lang="en-US" sz="9099" b="0" i="0" u="none" strike="noStrike" kern="1200" cap="none" spc="0" normalizeH="0" baseline="0" noProof="0" dirty="0" err="1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Jiraan</a:t>
            </a: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768946" y="5583949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857-278-4908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28700" y="867810"/>
            <a:ext cx="13465347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Yaan Kala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Xiriiri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Karaa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Adeegyada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Luuqadda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55912" y="2741693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MDAR waxay leedahay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Isu Duwaha Fududaynta Luuqadda (LAC)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u go’an...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55912" y="4042315"/>
            <a:ext cx="14376176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Isu Duwaha Gudaha ee EJ: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Olivia.Palmer@Mass.gov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368452" y="5197763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...Waxaad sidoo kale la xiriiri kartaa Guddiga EJ ee MDAR: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605175" y="6368162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Agaasimaha Cunnada + Sinnaanta Cimilada: </a:t>
            </a:r>
            <a:r>
              <a:rPr lang="en-US" sz="4200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Rebecca.Davidson@Mass.gov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605175" y="7653832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Isu Duwaha Wacyigelinta EJ: 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Dimple.J.Rana@Mass.gov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3384579" y="1143000"/>
            <a:ext cx="13420026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Isu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Duwaha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Wacyigelinta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EJ: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66257" y="2249055"/>
            <a:ext cx="11612899" cy="540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Habraaca Tafsiirka/Turjumka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Tababarka Shaqaalaha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Qoraalka Hore Loo Turjumay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Koorska Luuqadda Isbaanishka ee Suuqa Beeralayda MDAR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Adeegyada Helitaanka La </a:t>
            </a:r>
          </a:p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 Fududeeyey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2791209" y="828279"/>
            <a:ext cx="1281037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Sideen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U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Codsadaa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Adeega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Luuqadeed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91209" y="2574292"/>
            <a:ext cx="7659845" cy="2569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64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Dooqa 1aad: Buuxi Foomkeena Online-ka ah</a:t>
            </a:r>
          </a:p>
        </p:txBody>
      </p:sp>
      <p:sp>
        <p:nvSpPr>
          <p:cNvPr id="38" name="Freeform 38" descr="Buuxi Foomkeena Online-ka ah"/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11375" y="2194527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448926" y="847181"/>
            <a:ext cx="12074189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Dooqa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2aad: La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Xiriir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Xubin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Shaqaale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Kasta ee MDAR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50304" y="2435314"/>
            <a:ext cx="4597244" cy="46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Limayl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Telefoon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Si Toos ah Shakhsi Ahaan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Iwm.!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049309" y="2559699"/>
            <a:ext cx="10154589" cy="617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Hubso inaad ku darto xogta khuseyso...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Luuqadda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Loo Baahan Yahay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Dukumeentiga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Aad U Baahan Tahay In Laguu Turjumo </a:t>
            </a:r>
            <a:r>
              <a:rPr lang="en-US" sz="41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AMA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Shirka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Aad Adeegyada Turjumaadka Uga Baahan Tahay.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Xogtaada Lagaalasoo Xiriiri Karo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3851379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3602315" y="456533"/>
            <a:ext cx="13656985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Dooqa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3aad: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Xagga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shirarka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online-ka ama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kulamada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diiwan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gelinta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online-ka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leh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11678" y="3063842"/>
            <a:ext cx="10908894" cy="15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Ku qor codsigaada luuqadda foomka diiwan gelinta!</a:t>
            </a:r>
          </a:p>
        </p:txBody>
      </p:sp>
      <p:sp>
        <p:nvSpPr>
          <p:cNvPr id="17" name="Freeform 17" descr="Xagga shirarka online-ka ama kulamada diiwan gelinta online-ka leh."/>
          <p:cNvSpPr/>
          <p:nvPr/>
        </p:nvSpPr>
        <p:spPr>
          <a:xfrm>
            <a:off x="5891764" y="4896670"/>
            <a:ext cx="8302466" cy="4979031"/>
          </a:xfrm>
          <a:custGeom>
            <a:avLst/>
            <a:gdLst/>
            <a:ahLst/>
            <a:cxnLst/>
            <a:rect l="l" t="t" r="r" b="b"/>
            <a:pathLst>
              <a:path w="8302466" h="4979031">
                <a:moveTo>
                  <a:pt x="0" y="0"/>
                </a:moveTo>
                <a:lnTo>
                  <a:pt x="8302466" y="0"/>
                </a:lnTo>
                <a:lnTo>
                  <a:pt x="8302466" y="4979032"/>
                </a:lnTo>
                <a:lnTo>
                  <a:pt x="0" y="4979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3955933" y="383299"/>
            <a:ext cx="13514294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Xusuusin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: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Dhammaan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Boggaga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Internet-ka ee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Pages Si Toos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ayaa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Loo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Turjumi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Karaa</a:t>
            </a: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9" name="Freeform 19" descr="Mass.gov"/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745006" y="726264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Maxaanu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Samaynaynaa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Markaan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Helno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Codsi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86058" y="3163496"/>
            <a:ext cx="10745795" cy="38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AutoNum type="arabicPeriod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LAC-ga MDAR ayaa go’aamin inaanu ka heli karno adeega mid ka mid ah adeeg bixiyeyaasheena oon qandaraas gobolka dhan taabanayo la galnay.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765</Words>
  <Application>Microsoft Office PowerPoint</Application>
  <PresentationFormat>Custom</PresentationFormat>
  <Paragraphs>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Poppins Italics</vt:lpstr>
      <vt:lpstr>Fredoka</vt:lpstr>
      <vt:lpstr>Calibri</vt:lpstr>
      <vt:lpstr>Poppins</vt:lpstr>
      <vt:lpstr>Poppins Bold</vt:lpstr>
      <vt:lpstr>Office Theme</vt:lpstr>
      <vt:lpstr>FUDUDAYNTA LUUQADDA</vt:lpstr>
      <vt:lpstr>Waa Maxay Caddaaladda Bay’adda Micnaha Ay U Leedahay MDAR? </vt:lpstr>
      <vt:lpstr>Yaan Kala Xiriiri Karaa Adeegyada Luuqadda?</vt:lpstr>
      <vt:lpstr>Isu Duwaha Wacyigelinta EJ: </vt:lpstr>
      <vt:lpstr>Sideen U Codsadaa Adeega Luuqadeed?</vt:lpstr>
      <vt:lpstr>Dooqa 2aad: La Xiriir Xubin Shaqaale Kasta ee MDAR</vt:lpstr>
      <vt:lpstr>Dooqa 3aad: Xagga shirarka online-ka ama kulamada diiwan gelinta online-ka leh...</vt:lpstr>
      <vt:lpstr>Xusuusin: Dhammaan Boggaga Internet-ka ee Mass.Gov Pages Si Toos ayaa Loo Turjumi Karaa</vt:lpstr>
      <vt:lpstr>Maxaanu Samaynaynaa Markaan Helno Codsi?</vt:lpstr>
      <vt:lpstr>2. LAC-ga MDAR ayaa ka shaqayn doonaa siday adeega luuqadeed kugu gaarsiin lahayd waqti habboon.</vt:lpstr>
      <vt:lpstr>Miyee Dhammaan Adeegyada Luuqadda Yihiin Kuwa Codsi Ku Xiran?</vt:lpstr>
      <vt:lpstr>Dukumeentiyadan muhiimka ah maxaa ka mid ah....</vt:lpstr>
      <vt:lpstr>“Waan Hadlaa” (I Speak) - Xogta khuseyso Adeegyada Luuqadda</vt:lpstr>
      <vt:lpstr>Xogta Maalgelinta Xayawaanka Mass - Waxay taageertaa xayawaanka ku nool MA ay ku jiraan foojarada loga dhigo xayawaanka mid aan dhalin.</vt:lpstr>
      <vt:lpstr>Xogta Kanaacada – La soco habraacyada aad fulin karto sifo aad isaga ilaaliso kanaacada</vt:lpstr>
      <vt:lpstr>... iyo in ka badanba!</vt:lpstr>
      <vt:lpstr>Sidee MDAR Lola Xisaabtamaa?</vt:lpstr>
      <vt:lpstr>Qorshahan Fududaynta Luuqadda waxaa ku jiraan:</vt:lpstr>
      <vt:lpstr>Sidee Shaqaalaha Loo Tababaraa?</vt:lpstr>
      <vt:lpstr>Shaqaalo MDAR Lasoo Xulay ayaa sidoo kale dhammaystiray Koorska Luuqadda Isbaanishka ay maal gelisay MDAR iyagoo la qaateen Maamuleyaasha Suuqa Beeralayda!</vt:lpstr>
      <vt:lpstr>Sideen U Codsan Karaa Adeegyada Fududeynta Helitaanka?</vt:lpstr>
      <vt:lpstr>Wax Su’aalo Ma Jiraan?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Somali - Lang Access External Webinar</dc:title>
  <cp:lastModifiedBy>Palmer, Olivia (AGR)</cp:lastModifiedBy>
  <cp:revision>2</cp:revision>
  <dcterms:created xsi:type="dcterms:W3CDTF">2006-08-16T00:00:00Z</dcterms:created>
  <dcterms:modified xsi:type="dcterms:W3CDTF">2025-07-14T17:22:06Z</dcterms:modified>
  <dc:identifier>DAGs4buEdwA</dc:identifier>
</cp:coreProperties>
</file>