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8288000" cy="10287000"/>
  <p:notesSz cx="6858000" cy="9144000"/>
  <p:embeddedFontLst>
    <p:embeddedFont>
      <p:font typeface="Open Sans" panose="020F0502020204030204" pitchFamily="34" charset="0"/>
      <p:regular r:id="rId24"/>
    </p:embeddedFont>
    <p:embeddedFont>
      <p:font typeface="Open Sans Bold" panose="020B0604020202020204" charset="0"/>
      <p:regular r:id="rId25"/>
    </p:embeddedFont>
    <p:embeddedFont>
      <p:font typeface="Poppins" panose="00000500000000000000" pitchFamily="2" charset="0"/>
      <p:regular r:id="rId26"/>
    </p:embeddedFont>
    <p:embeddedFont>
      <p:font typeface="Poppins Bold" panose="020B0604020202020204" charset="0"/>
      <p:regular r:id="rId27"/>
    </p:embeddedFont>
    <p:embeddedFont>
      <p:font typeface="Poppins Bold Italics" panose="020B0604020202020204" charset="0"/>
      <p:regular r:id="rId28"/>
    </p:embeddedFont>
    <p:embeddedFont>
      <p:font typeface="Poppins Italics" panose="020B060402020202020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8" d="100"/>
          <a:sy n="38" d="100"/>
        </p:scale>
        <p:origin x="20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44.png"/><Relationship Id="rId18" Type="http://schemas.openxmlformats.org/officeDocument/2006/relationships/image" Target="../media/image66.svg"/><Relationship Id="rId3" Type="http://schemas.openxmlformats.org/officeDocument/2006/relationships/image" Target="../media/image18.svg"/><Relationship Id="rId7" Type="http://schemas.openxmlformats.org/officeDocument/2006/relationships/image" Target="../media/image26.png"/><Relationship Id="rId12" Type="http://schemas.openxmlformats.org/officeDocument/2006/relationships/image" Target="../media/image25.png"/><Relationship Id="rId17" Type="http://schemas.openxmlformats.org/officeDocument/2006/relationships/image" Target="../media/image65.png"/><Relationship Id="rId2" Type="http://schemas.openxmlformats.org/officeDocument/2006/relationships/image" Target="../media/image17.png"/><Relationship Id="rId16" Type="http://schemas.openxmlformats.org/officeDocument/2006/relationships/image" Target="../media/image46.png"/><Relationship Id="rId20" Type="http://schemas.openxmlformats.org/officeDocument/2006/relationships/image" Target="../media/image68.sv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43.png"/><Relationship Id="rId5" Type="http://schemas.openxmlformats.org/officeDocument/2006/relationships/image" Target="../media/image41.svg"/><Relationship Id="rId15" Type="http://schemas.openxmlformats.org/officeDocument/2006/relationships/image" Target="../media/image45.png"/><Relationship Id="rId10" Type="http://schemas.openxmlformats.org/officeDocument/2006/relationships/image" Target="../media/image30.png"/><Relationship Id="rId19" Type="http://schemas.openxmlformats.org/officeDocument/2006/relationships/image" Target="../media/image67.png"/><Relationship Id="rId4" Type="http://schemas.openxmlformats.org/officeDocument/2006/relationships/image" Target="../media/image40.png"/><Relationship Id="rId9" Type="http://schemas.openxmlformats.org/officeDocument/2006/relationships/image" Target="../media/image42.png"/><Relationship Id="rId1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29.png"/><Relationship Id="rId18" Type="http://schemas.openxmlformats.org/officeDocument/2006/relationships/image" Target="../media/image58.png"/><Relationship Id="rId3" Type="http://schemas.openxmlformats.org/officeDocument/2006/relationships/image" Target="../media/image18.svg"/><Relationship Id="rId21" Type="http://schemas.openxmlformats.org/officeDocument/2006/relationships/image" Target="../media/image70.svg"/><Relationship Id="rId7" Type="http://schemas.openxmlformats.org/officeDocument/2006/relationships/image" Target="../media/image22.png"/><Relationship Id="rId12" Type="http://schemas.openxmlformats.org/officeDocument/2006/relationships/image" Target="../media/image57.png"/><Relationship Id="rId17" Type="http://schemas.openxmlformats.org/officeDocument/2006/relationships/image" Target="../media/image46.png"/><Relationship Id="rId2" Type="http://schemas.openxmlformats.org/officeDocument/2006/relationships/image" Target="../media/image17.png"/><Relationship Id="rId16" Type="http://schemas.openxmlformats.org/officeDocument/2006/relationships/image" Target="../media/image27.png"/><Relationship Id="rId20"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32.png"/><Relationship Id="rId5" Type="http://schemas.openxmlformats.org/officeDocument/2006/relationships/image" Target="../media/image41.svg"/><Relationship Id="rId15" Type="http://schemas.openxmlformats.org/officeDocument/2006/relationships/image" Target="../media/image16.png"/><Relationship Id="rId10" Type="http://schemas.openxmlformats.org/officeDocument/2006/relationships/image" Target="../media/image26.png"/><Relationship Id="rId19" Type="http://schemas.openxmlformats.org/officeDocument/2006/relationships/image" Target="../media/image30.png"/><Relationship Id="rId4" Type="http://schemas.openxmlformats.org/officeDocument/2006/relationships/image" Target="../media/image40.png"/><Relationship Id="rId9" Type="http://schemas.openxmlformats.org/officeDocument/2006/relationships/image" Target="../media/image42.png"/><Relationship Id="rId1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71.png"/><Relationship Id="rId18" Type="http://schemas.openxmlformats.org/officeDocument/2006/relationships/image" Target="../media/image25.png"/><Relationship Id="rId3" Type="http://schemas.openxmlformats.org/officeDocument/2006/relationships/image" Target="../media/image18.svg"/><Relationship Id="rId21" Type="http://schemas.openxmlformats.org/officeDocument/2006/relationships/image" Target="../media/image73.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24.png"/><Relationship Id="rId2" Type="http://schemas.openxmlformats.org/officeDocument/2006/relationships/image" Target="../media/image17.png"/><Relationship Id="rId16" Type="http://schemas.openxmlformats.org/officeDocument/2006/relationships/image" Target="../media/image23.png"/><Relationship Id="rId20"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0.svg"/><Relationship Id="rId15" Type="http://schemas.openxmlformats.org/officeDocument/2006/relationships/image" Target="../media/image22.png"/><Relationship Id="rId10" Type="http://schemas.openxmlformats.org/officeDocument/2006/relationships/image" Target="../media/image31.png"/><Relationship Id="rId19" Type="http://schemas.openxmlformats.org/officeDocument/2006/relationships/image" Target="../media/image26.png"/><Relationship Id="rId4" Type="http://schemas.openxmlformats.org/officeDocument/2006/relationships/image" Target="../media/image19.png"/><Relationship Id="rId9" Type="http://schemas.openxmlformats.org/officeDocument/2006/relationships/image" Target="../media/image30.png"/><Relationship Id="rId1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74.png"/><Relationship Id="rId18" Type="http://schemas.openxmlformats.org/officeDocument/2006/relationships/image" Target="../media/image25.png"/><Relationship Id="rId3" Type="http://schemas.openxmlformats.org/officeDocument/2006/relationships/image" Target="../media/image18.sv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24.png"/><Relationship Id="rId2" Type="http://schemas.openxmlformats.org/officeDocument/2006/relationships/image" Target="../media/image17.pn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0.svg"/><Relationship Id="rId15" Type="http://schemas.openxmlformats.org/officeDocument/2006/relationships/image" Target="../media/image22.png"/><Relationship Id="rId10" Type="http://schemas.openxmlformats.org/officeDocument/2006/relationships/image" Target="../media/image31.png"/><Relationship Id="rId19" Type="http://schemas.openxmlformats.org/officeDocument/2006/relationships/image" Target="../media/image26.png"/><Relationship Id="rId4" Type="http://schemas.openxmlformats.org/officeDocument/2006/relationships/image" Target="../media/image19.png"/><Relationship Id="rId9" Type="http://schemas.openxmlformats.org/officeDocument/2006/relationships/image" Target="../media/image30.png"/><Relationship Id="rId1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44.png"/><Relationship Id="rId18" Type="http://schemas.openxmlformats.org/officeDocument/2006/relationships/image" Target="../media/image76.png"/><Relationship Id="rId3" Type="http://schemas.openxmlformats.org/officeDocument/2006/relationships/image" Target="../media/image18.svg"/><Relationship Id="rId7" Type="http://schemas.openxmlformats.org/officeDocument/2006/relationships/image" Target="../media/image26.png"/><Relationship Id="rId12" Type="http://schemas.openxmlformats.org/officeDocument/2006/relationships/image" Target="../media/image25.png"/><Relationship Id="rId17" Type="http://schemas.openxmlformats.org/officeDocument/2006/relationships/image" Target="../media/image75.png"/><Relationship Id="rId2" Type="http://schemas.openxmlformats.org/officeDocument/2006/relationships/image" Target="../media/image17.png"/><Relationship Id="rId16" Type="http://schemas.openxmlformats.org/officeDocument/2006/relationships/image" Target="../media/image46.png"/><Relationship Id="rId20"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43.png"/><Relationship Id="rId5" Type="http://schemas.openxmlformats.org/officeDocument/2006/relationships/image" Target="../media/image41.svg"/><Relationship Id="rId15" Type="http://schemas.openxmlformats.org/officeDocument/2006/relationships/image" Target="../media/image45.png"/><Relationship Id="rId10" Type="http://schemas.openxmlformats.org/officeDocument/2006/relationships/image" Target="../media/image30.png"/><Relationship Id="rId19" Type="http://schemas.openxmlformats.org/officeDocument/2006/relationships/image" Target="../media/image77.png"/><Relationship Id="rId4" Type="http://schemas.openxmlformats.org/officeDocument/2006/relationships/image" Target="../media/image40.png"/><Relationship Id="rId9" Type="http://schemas.openxmlformats.org/officeDocument/2006/relationships/image" Target="../media/image42.png"/><Relationship Id="rId1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44.png"/><Relationship Id="rId18" Type="http://schemas.openxmlformats.org/officeDocument/2006/relationships/image" Target="../media/image47.png"/><Relationship Id="rId3" Type="http://schemas.openxmlformats.org/officeDocument/2006/relationships/image" Target="../media/image18.svg"/><Relationship Id="rId7" Type="http://schemas.openxmlformats.org/officeDocument/2006/relationships/image" Target="../media/image26.png"/><Relationship Id="rId12" Type="http://schemas.openxmlformats.org/officeDocument/2006/relationships/image" Target="../media/image25.png"/><Relationship Id="rId17" Type="http://schemas.openxmlformats.org/officeDocument/2006/relationships/image" Target="../media/image79.png"/><Relationship Id="rId2" Type="http://schemas.openxmlformats.org/officeDocument/2006/relationships/image" Target="../media/image17.png"/><Relationship Id="rId16" Type="http://schemas.openxmlformats.org/officeDocument/2006/relationships/image" Target="../media/image46.png"/><Relationship Id="rId20"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43.png"/><Relationship Id="rId5" Type="http://schemas.openxmlformats.org/officeDocument/2006/relationships/image" Target="../media/image41.svg"/><Relationship Id="rId15" Type="http://schemas.openxmlformats.org/officeDocument/2006/relationships/image" Target="../media/image45.png"/><Relationship Id="rId10" Type="http://schemas.openxmlformats.org/officeDocument/2006/relationships/image" Target="../media/image30.png"/><Relationship Id="rId19" Type="http://schemas.openxmlformats.org/officeDocument/2006/relationships/image" Target="../media/image48.svg"/><Relationship Id="rId4" Type="http://schemas.openxmlformats.org/officeDocument/2006/relationships/image" Target="../media/image40.png"/><Relationship Id="rId9" Type="http://schemas.openxmlformats.org/officeDocument/2006/relationships/image" Target="../media/image42.png"/><Relationship Id="rId1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0.svg"/><Relationship Id="rId18" Type="http://schemas.openxmlformats.org/officeDocument/2006/relationships/image" Target="../media/image33.png"/><Relationship Id="rId3" Type="http://schemas.openxmlformats.org/officeDocument/2006/relationships/image" Target="../media/image18.svg"/><Relationship Id="rId7" Type="http://schemas.openxmlformats.org/officeDocument/2006/relationships/image" Target="../media/image26.png"/><Relationship Id="rId12" Type="http://schemas.openxmlformats.org/officeDocument/2006/relationships/image" Target="../media/image19.png"/><Relationship Id="rId17" Type="http://schemas.openxmlformats.org/officeDocument/2006/relationships/image" Target="../media/image52.png"/><Relationship Id="rId2" Type="http://schemas.openxmlformats.org/officeDocument/2006/relationships/image" Target="../media/image17.png"/><Relationship Id="rId16" Type="http://schemas.openxmlformats.org/officeDocument/2006/relationships/image" Target="../media/image24.png"/><Relationship Id="rId20"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30.png"/><Relationship Id="rId5" Type="http://schemas.openxmlformats.org/officeDocument/2006/relationships/image" Target="../media/image41.svg"/><Relationship Id="rId15" Type="http://schemas.openxmlformats.org/officeDocument/2006/relationships/image" Target="../media/image21.png"/><Relationship Id="rId10" Type="http://schemas.openxmlformats.org/officeDocument/2006/relationships/image" Target="../media/image42.png"/><Relationship Id="rId19" Type="http://schemas.openxmlformats.org/officeDocument/2006/relationships/image" Target="../media/image81.png"/><Relationship Id="rId4" Type="http://schemas.openxmlformats.org/officeDocument/2006/relationships/image" Target="../media/image40.png"/><Relationship Id="rId9" Type="http://schemas.openxmlformats.org/officeDocument/2006/relationships/image" Target="../media/image64.png"/><Relationship Id="rId14"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51.png"/><Relationship Id="rId18" Type="http://schemas.openxmlformats.org/officeDocument/2006/relationships/image" Target="../media/image52.png"/><Relationship Id="rId3" Type="http://schemas.openxmlformats.org/officeDocument/2006/relationships/image" Target="../media/image18.svg"/><Relationship Id="rId21" Type="http://schemas.openxmlformats.org/officeDocument/2006/relationships/image" Target="../media/image36.png"/><Relationship Id="rId7" Type="http://schemas.openxmlformats.org/officeDocument/2006/relationships/image" Target="../media/image26.png"/><Relationship Id="rId12" Type="http://schemas.openxmlformats.org/officeDocument/2006/relationships/image" Target="../media/image32.png"/><Relationship Id="rId17" Type="http://schemas.openxmlformats.org/officeDocument/2006/relationships/image" Target="../media/image42.png"/><Relationship Id="rId2" Type="http://schemas.openxmlformats.org/officeDocument/2006/relationships/image" Target="../media/image17.png"/><Relationship Id="rId16" Type="http://schemas.openxmlformats.org/officeDocument/2006/relationships/image" Target="../media/image27.png"/><Relationship Id="rId20"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50.png"/><Relationship Id="rId5" Type="http://schemas.openxmlformats.org/officeDocument/2006/relationships/image" Target="../media/image20.svg"/><Relationship Id="rId15" Type="http://schemas.openxmlformats.org/officeDocument/2006/relationships/image" Target="../media/image24.png"/><Relationship Id="rId23" Type="http://schemas.openxmlformats.org/officeDocument/2006/relationships/image" Target="../media/image83.png"/><Relationship Id="rId10" Type="http://schemas.openxmlformats.org/officeDocument/2006/relationships/image" Target="../media/image49.png"/><Relationship Id="rId19" Type="http://schemas.openxmlformats.org/officeDocument/2006/relationships/image" Target="../media/image33.png"/><Relationship Id="rId4" Type="http://schemas.openxmlformats.org/officeDocument/2006/relationships/image" Target="../media/image19.png"/><Relationship Id="rId9" Type="http://schemas.openxmlformats.org/officeDocument/2006/relationships/image" Target="../media/image29.png"/><Relationship Id="rId14" Type="http://schemas.openxmlformats.org/officeDocument/2006/relationships/image" Target="../media/image21.png"/><Relationship Id="rId22" Type="http://schemas.openxmlformats.org/officeDocument/2006/relationships/image" Target="../media/image37.sv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29.png"/><Relationship Id="rId18" Type="http://schemas.openxmlformats.org/officeDocument/2006/relationships/image" Target="../media/image58.png"/><Relationship Id="rId3" Type="http://schemas.openxmlformats.org/officeDocument/2006/relationships/image" Target="../media/image18.svg"/><Relationship Id="rId7" Type="http://schemas.openxmlformats.org/officeDocument/2006/relationships/image" Target="../media/image22.png"/><Relationship Id="rId12" Type="http://schemas.openxmlformats.org/officeDocument/2006/relationships/image" Target="../media/image57.png"/><Relationship Id="rId17" Type="http://schemas.openxmlformats.org/officeDocument/2006/relationships/image" Target="../media/image46.png"/><Relationship Id="rId2" Type="http://schemas.openxmlformats.org/officeDocument/2006/relationships/image" Target="../media/image17.png"/><Relationship Id="rId16" Type="http://schemas.openxmlformats.org/officeDocument/2006/relationships/image" Target="../media/image27.png"/><Relationship Id="rId20"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32.png"/><Relationship Id="rId5" Type="http://schemas.openxmlformats.org/officeDocument/2006/relationships/image" Target="../media/image41.svg"/><Relationship Id="rId15" Type="http://schemas.openxmlformats.org/officeDocument/2006/relationships/image" Target="../media/image16.png"/><Relationship Id="rId10" Type="http://schemas.openxmlformats.org/officeDocument/2006/relationships/image" Target="../media/image26.png"/><Relationship Id="rId19" Type="http://schemas.openxmlformats.org/officeDocument/2006/relationships/image" Target="../media/image30.png"/><Relationship Id="rId4" Type="http://schemas.openxmlformats.org/officeDocument/2006/relationships/image" Target="../media/image40.png"/><Relationship Id="rId9" Type="http://schemas.openxmlformats.org/officeDocument/2006/relationships/image" Target="../media/image42.png"/><Relationship Id="rId14"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0.svg"/><Relationship Id="rId18" Type="http://schemas.openxmlformats.org/officeDocument/2006/relationships/image" Target="../media/image33.png"/><Relationship Id="rId3" Type="http://schemas.openxmlformats.org/officeDocument/2006/relationships/image" Target="../media/image18.svg"/><Relationship Id="rId7" Type="http://schemas.openxmlformats.org/officeDocument/2006/relationships/image" Target="../media/image26.png"/><Relationship Id="rId12" Type="http://schemas.openxmlformats.org/officeDocument/2006/relationships/image" Target="../media/image19.png"/><Relationship Id="rId17" Type="http://schemas.openxmlformats.org/officeDocument/2006/relationships/image" Target="../media/image52.png"/><Relationship Id="rId2" Type="http://schemas.openxmlformats.org/officeDocument/2006/relationships/image" Target="../media/image17.png"/><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30.png"/><Relationship Id="rId5" Type="http://schemas.openxmlformats.org/officeDocument/2006/relationships/image" Target="../media/image41.svg"/><Relationship Id="rId15" Type="http://schemas.openxmlformats.org/officeDocument/2006/relationships/image" Target="../media/image21.png"/><Relationship Id="rId10" Type="http://schemas.openxmlformats.org/officeDocument/2006/relationships/image" Target="../media/image42.png"/><Relationship Id="rId4" Type="http://schemas.openxmlformats.org/officeDocument/2006/relationships/image" Target="../media/image40.png"/><Relationship Id="rId9" Type="http://schemas.openxmlformats.org/officeDocument/2006/relationships/image" Target="../media/image64.png"/><Relationship Id="rId1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8.svg"/><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svg"/><Relationship Id="rId15" Type="http://schemas.openxmlformats.org/officeDocument/2006/relationships/image" Target="../media/image30.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7.svg"/></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8.svg"/><Relationship Id="rId21" Type="http://schemas.openxmlformats.org/officeDocument/2006/relationships/image" Target="../media/image84.jpe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svg"/><Relationship Id="rId15" Type="http://schemas.openxmlformats.org/officeDocument/2006/relationships/image" Target="../media/image30.png"/><Relationship Id="rId10" Type="http://schemas.openxmlformats.org/officeDocument/2006/relationships/image" Target="../media/image25.png"/><Relationship Id="rId19" Type="http://schemas.openxmlformats.org/officeDocument/2006/relationships/image" Target="../media/image38.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0.svg"/><Relationship Id="rId18" Type="http://schemas.openxmlformats.org/officeDocument/2006/relationships/image" Target="../media/image33.png"/><Relationship Id="rId3" Type="http://schemas.openxmlformats.org/officeDocument/2006/relationships/image" Target="../media/image18.svg"/><Relationship Id="rId7" Type="http://schemas.openxmlformats.org/officeDocument/2006/relationships/image" Target="../media/image26.png"/><Relationship Id="rId12" Type="http://schemas.openxmlformats.org/officeDocument/2006/relationships/image" Target="../media/image19.png"/><Relationship Id="rId17" Type="http://schemas.openxmlformats.org/officeDocument/2006/relationships/image" Target="../media/image52.png"/><Relationship Id="rId2" Type="http://schemas.openxmlformats.org/officeDocument/2006/relationships/image" Target="../media/image17.png"/><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30.png"/><Relationship Id="rId5" Type="http://schemas.openxmlformats.org/officeDocument/2006/relationships/image" Target="../media/image41.svg"/><Relationship Id="rId15" Type="http://schemas.openxmlformats.org/officeDocument/2006/relationships/image" Target="../media/image21.png"/><Relationship Id="rId10" Type="http://schemas.openxmlformats.org/officeDocument/2006/relationships/image" Target="../media/image42.png"/><Relationship Id="rId4" Type="http://schemas.openxmlformats.org/officeDocument/2006/relationships/image" Target="../media/image40.png"/><Relationship Id="rId9" Type="http://schemas.openxmlformats.org/officeDocument/2006/relationships/image" Target="../media/image64.png"/><Relationship Id="rId14" Type="http://schemas.openxmlformats.org/officeDocument/2006/relationships/image" Target="../media/image51.png"/></Relationships>
</file>

<file path=ppt/slides/_rels/slide22.xml.rels><?xml version="1.0" encoding="UTF-8" standalone="yes"?>
<Relationships xmlns="http://schemas.openxmlformats.org/package/2006/relationships"><Relationship Id="rId13" Type="http://schemas.openxmlformats.org/officeDocument/2006/relationships/image" Target="../media/image10.svg"/><Relationship Id="rId18" Type="http://schemas.openxmlformats.org/officeDocument/2006/relationships/image" Target="../media/image16.png"/><Relationship Id="rId26" Type="http://schemas.openxmlformats.org/officeDocument/2006/relationships/image" Target="../media/image45.png"/><Relationship Id="rId39" Type="http://schemas.openxmlformats.org/officeDocument/2006/relationships/image" Target="../media/image49.png"/><Relationship Id="rId21" Type="http://schemas.openxmlformats.org/officeDocument/2006/relationships/image" Target="../media/image24.png"/><Relationship Id="rId34" Type="http://schemas.openxmlformats.org/officeDocument/2006/relationships/image" Target="../media/image7.png"/><Relationship Id="rId42" Type="http://schemas.openxmlformats.org/officeDocument/2006/relationships/image" Target="../media/image22.png"/><Relationship Id="rId7" Type="http://schemas.openxmlformats.org/officeDocument/2006/relationships/image" Target="../media/image90.svg"/><Relationship Id="rId2" Type="http://schemas.openxmlformats.org/officeDocument/2006/relationships/image" Target="../media/image85.png"/><Relationship Id="rId16" Type="http://schemas.openxmlformats.org/officeDocument/2006/relationships/image" Target="../media/image31.png"/><Relationship Id="rId20" Type="http://schemas.openxmlformats.org/officeDocument/2006/relationships/image" Target="../media/image27.png"/><Relationship Id="rId29" Type="http://schemas.openxmlformats.org/officeDocument/2006/relationships/image" Target="../media/image52.png"/><Relationship Id="rId41"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94.svg"/><Relationship Id="rId24" Type="http://schemas.openxmlformats.org/officeDocument/2006/relationships/image" Target="../media/image29.png"/><Relationship Id="rId32" Type="http://schemas.openxmlformats.org/officeDocument/2006/relationships/image" Target="../media/image23.png"/><Relationship Id="rId37" Type="http://schemas.openxmlformats.org/officeDocument/2006/relationships/image" Target="../media/image98.png"/><Relationship Id="rId40" Type="http://schemas.openxmlformats.org/officeDocument/2006/relationships/image" Target="../media/image33.png"/><Relationship Id="rId5" Type="http://schemas.openxmlformats.org/officeDocument/2006/relationships/image" Target="../media/image88.svg"/><Relationship Id="rId15" Type="http://schemas.openxmlformats.org/officeDocument/2006/relationships/image" Target="../media/image30.png"/><Relationship Id="rId23" Type="http://schemas.openxmlformats.org/officeDocument/2006/relationships/image" Target="../media/image44.png"/><Relationship Id="rId28" Type="http://schemas.openxmlformats.org/officeDocument/2006/relationships/image" Target="../media/image57.png"/><Relationship Id="rId36" Type="http://schemas.openxmlformats.org/officeDocument/2006/relationships/image" Target="../media/image32.png"/><Relationship Id="rId10" Type="http://schemas.openxmlformats.org/officeDocument/2006/relationships/image" Target="../media/image93.png"/><Relationship Id="rId19" Type="http://schemas.openxmlformats.org/officeDocument/2006/relationships/image" Target="../media/image25.png"/><Relationship Id="rId31" Type="http://schemas.openxmlformats.org/officeDocument/2006/relationships/image" Target="../media/image28.png"/><Relationship Id="rId44" Type="http://schemas.openxmlformats.org/officeDocument/2006/relationships/image" Target="../media/image101.svg"/><Relationship Id="rId4" Type="http://schemas.openxmlformats.org/officeDocument/2006/relationships/image" Target="../media/image87.png"/><Relationship Id="rId9" Type="http://schemas.openxmlformats.org/officeDocument/2006/relationships/image" Target="../media/image92.svg"/><Relationship Id="rId14" Type="http://schemas.openxmlformats.org/officeDocument/2006/relationships/image" Target="../media/image26.png"/><Relationship Id="rId22" Type="http://schemas.openxmlformats.org/officeDocument/2006/relationships/image" Target="../media/image95.png"/><Relationship Id="rId27" Type="http://schemas.openxmlformats.org/officeDocument/2006/relationships/image" Target="../media/image96.png"/><Relationship Id="rId30" Type="http://schemas.openxmlformats.org/officeDocument/2006/relationships/image" Target="../media/image97.png"/><Relationship Id="rId35" Type="http://schemas.openxmlformats.org/officeDocument/2006/relationships/image" Target="../media/image8.svg"/><Relationship Id="rId43" Type="http://schemas.openxmlformats.org/officeDocument/2006/relationships/image" Target="../media/image100.png"/><Relationship Id="rId8" Type="http://schemas.openxmlformats.org/officeDocument/2006/relationships/image" Target="../media/image91.png"/><Relationship Id="rId3" Type="http://schemas.openxmlformats.org/officeDocument/2006/relationships/image" Target="../media/image86.svg"/><Relationship Id="rId12" Type="http://schemas.openxmlformats.org/officeDocument/2006/relationships/image" Target="../media/image9.png"/><Relationship Id="rId17" Type="http://schemas.openxmlformats.org/officeDocument/2006/relationships/image" Target="../media/image56.png"/><Relationship Id="rId25" Type="http://schemas.openxmlformats.org/officeDocument/2006/relationships/image" Target="../media/image42.png"/><Relationship Id="rId33" Type="http://schemas.openxmlformats.org/officeDocument/2006/relationships/image" Target="../media/image58.png"/><Relationship Id="rId38" Type="http://schemas.openxmlformats.org/officeDocument/2006/relationships/image" Target="../media/image99.sv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8.sv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svg"/><Relationship Id="rId15" Type="http://schemas.openxmlformats.org/officeDocument/2006/relationships/image" Target="../media/image30.png"/><Relationship Id="rId10" Type="http://schemas.openxmlformats.org/officeDocument/2006/relationships/image" Target="../media/image25.png"/><Relationship Id="rId19" Type="http://schemas.openxmlformats.org/officeDocument/2006/relationships/image" Target="../media/image38.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44.png"/><Relationship Id="rId18" Type="http://schemas.openxmlformats.org/officeDocument/2006/relationships/image" Target="../media/image48.svg"/><Relationship Id="rId3" Type="http://schemas.openxmlformats.org/officeDocument/2006/relationships/image" Target="../media/image18.svg"/><Relationship Id="rId7" Type="http://schemas.openxmlformats.org/officeDocument/2006/relationships/image" Target="../media/image26.png"/><Relationship Id="rId12" Type="http://schemas.openxmlformats.org/officeDocument/2006/relationships/image" Target="../media/image25.png"/><Relationship Id="rId17" Type="http://schemas.openxmlformats.org/officeDocument/2006/relationships/image" Target="../media/image47.png"/><Relationship Id="rId2" Type="http://schemas.openxmlformats.org/officeDocument/2006/relationships/image" Target="../media/image17.png"/><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43.png"/><Relationship Id="rId5" Type="http://schemas.openxmlformats.org/officeDocument/2006/relationships/image" Target="../media/image41.svg"/><Relationship Id="rId15" Type="http://schemas.openxmlformats.org/officeDocument/2006/relationships/image" Target="../media/image45.png"/><Relationship Id="rId10" Type="http://schemas.openxmlformats.org/officeDocument/2006/relationships/image" Target="../media/image30.png"/><Relationship Id="rId4" Type="http://schemas.openxmlformats.org/officeDocument/2006/relationships/image" Target="../media/image40.png"/><Relationship Id="rId9" Type="http://schemas.openxmlformats.org/officeDocument/2006/relationships/image" Target="../media/image42.png"/><Relationship Id="rId1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51.png"/><Relationship Id="rId18" Type="http://schemas.openxmlformats.org/officeDocument/2006/relationships/image" Target="../media/image52.png"/><Relationship Id="rId3" Type="http://schemas.openxmlformats.org/officeDocument/2006/relationships/image" Target="../media/image18.svg"/><Relationship Id="rId21" Type="http://schemas.openxmlformats.org/officeDocument/2006/relationships/image" Target="../media/image54.png"/><Relationship Id="rId7" Type="http://schemas.openxmlformats.org/officeDocument/2006/relationships/image" Target="../media/image26.png"/><Relationship Id="rId12" Type="http://schemas.openxmlformats.org/officeDocument/2006/relationships/image" Target="../media/image32.png"/><Relationship Id="rId17" Type="http://schemas.openxmlformats.org/officeDocument/2006/relationships/image" Target="../media/image42.png"/><Relationship Id="rId2" Type="http://schemas.openxmlformats.org/officeDocument/2006/relationships/image" Target="../media/image17.png"/><Relationship Id="rId16" Type="http://schemas.openxmlformats.org/officeDocument/2006/relationships/image" Target="../media/image27.png"/><Relationship Id="rId20"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50.png"/><Relationship Id="rId5" Type="http://schemas.openxmlformats.org/officeDocument/2006/relationships/image" Target="../media/image20.svg"/><Relationship Id="rId15" Type="http://schemas.openxmlformats.org/officeDocument/2006/relationships/image" Target="../media/image24.png"/><Relationship Id="rId10" Type="http://schemas.openxmlformats.org/officeDocument/2006/relationships/image" Target="../media/image49.png"/><Relationship Id="rId19" Type="http://schemas.openxmlformats.org/officeDocument/2006/relationships/image" Target="../media/image33.png"/><Relationship Id="rId4" Type="http://schemas.openxmlformats.org/officeDocument/2006/relationships/image" Target="../media/image19.png"/><Relationship Id="rId9" Type="http://schemas.openxmlformats.org/officeDocument/2006/relationships/image" Target="../media/image29.png"/><Relationship Id="rId14" Type="http://schemas.openxmlformats.org/officeDocument/2006/relationships/image" Target="../media/image21.png"/><Relationship Id="rId22" Type="http://schemas.openxmlformats.org/officeDocument/2006/relationships/image" Target="../media/image55.png"/></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29.png"/><Relationship Id="rId18" Type="http://schemas.openxmlformats.org/officeDocument/2006/relationships/image" Target="../media/image58.png"/><Relationship Id="rId3" Type="http://schemas.openxmlformats.org/officeDocument/2006/relationships/image" Target="../media/image18.svg"/><Relationship Id="rId7" Type="http://schemas.openxmlformats.org/officeDocument/2006/relationships/image" Target="../media/image22.png"/><Relationship Id="rId12" Type="http://schemas.openxmlformats.org/officeDocument/2006/relationships/image" Target="../media/image57.png"/><Relationship Id="rId17" Type="http://schemas.openxmlformats.org/officeDocument/2006/relationships/image" Target="../media/image46.png"/><Relationship Id="rId2" Type="http://schemas.openxmlformats.org/officeDocument/2006/relationships/image" Target="../media/image17.png"/><Relationship Id="rId16" Type="http://schemas.openxmlformats.org/officeDocument/2006/relationships/image" Target="../media/image27.png"/><Relationship Id="rId20"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32.png"/><Relationship Id="rId5" Type="http://schemas.openxmlformats.org/officeDocument/2006/relationships/image" Target="../media/image41.svg"/><Relationship Id="rId15" Type="http://schemas.openxmlformats.org/officeDocument/2006/relationships/image" Target="../media/image16.png"/><Relationship Id="rId10" Type="http://schemas.openxmlformats.org/officeDocument/2006/relationships/image" Target="../media/image26.png"/><Relationship Id="rId19" Type="http://schemas.openxmlformats.org/officeDocument/2006/relationships/image" Target="../media/image30.png"/><Relationship Id="rId4" Type="http://schemas.openxmlformats.org/officeDocument/2006/relationships/image" Target="../media/image40.png"/><Relationship Id="rId9" Type="http://schemas.openxmlformats.org/officeDocument/2006/relationships/image" Target="../media/image42.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60.png"/><Relationship Id="rId3" Type="http://schemas.openxmlformats.org/officeDocument/2006/relationships/image" Target="../media/image18.svg"/><Relationship Id="rId7" Type="http://schemas.openxmlformats.org/officeDocument/2006/relationships/image" Target="../media/image27.png"/><Relationship Id="rId12" Type="http://schemas.openxmlformats.org/officeDocument/2006/relationships/image" Target="../media/image33.png"/><Relationship Id="rId17" Type="http://schemas.openxmlformats.org/officeDocument/2006/relationships/image" Target="../media/image62.png"/><Relationship Id="rId2" Type="http://schemas.openxmlformats.org/officeDocument/2006/relationships/image" Target="../media/image17.png"/><Relationship Id="rId16"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52.png"/><Relationship Id="rId5" Type="http://schemas.openxmlformats.org/officeDocument/2006/relationships/image" Target="../media/image41.svg"/><Relationship Id="rId15" Type="http://schemas.openxmlformats.org/officeDocument/2006/relationships/image" Target="../media/image51.png"/><Relationship Id="rId10" Type="http://schemas.openxmlformats.org/officeDocument/2006/relationships/image" Target="../media/image29.png"/><Relationship Id="rId4" Type="http://schemas.openxmlformats.org/officeDocument/2006/relationships/image" Target="../media/image40.png"/><Relationship Id="rId9" Type="http://schemas.openxmlformats.org/officeDocument/2006/relationships/image" Target="../media/image30.png"/><Relationship Id="rId14" Type="http://schemas.openxmlformats.org/officeDocument/2006/relationships/image" Target="../media/image61.pn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29.png"/><Relationship Id="rId18" Type="http://schemas.openxmlformats.org/officeDocument/2006/relationships/image" Target="../media/image46.png"/><Relationship Id="rId3" Type="http://schemas.openxmlformats.org/officeDocument/2006/relationships/image" Target="../media/image18.svg"/><Relationship Id="rId7" Type="http://schemas.openxmlformats.org/officeDocument/2006/relationships/image" Target="../media/image22.png"/><Relationship Id="rId12" Type="http://schemas.openxmlformats.org/officeDocument/2006/relationships/image" Target="../media/image57.png"/><Relationship Id="rId17" Type="http://schemas.openxmlformats.org/officeDocument/2006/relationships/image" Target="../media/image27.png"/><Relationship Id="rId2" Type="http://schemas.openxmlformats.org/officeDocument/2006/relationships/image" Target="../media/image17.png"/><Relationship Id="rId16" Type="http://schemas.openxmlformats.org/officeDocument/2006/relationships/image" Target="../media/image16.png"/><Relationship Id="rId20"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32.png"/><Relationship Id="rId5" Type="http://schemas.openxmlformats.org/officeDocument/2006/relationships/image" Target="../media/image41.svg"/><Relationship Id="rId15" Type="http://schemas.openxmlformats.org/officeDocument/2006/relationships/image" Target="../media/image63.png"/><Relationship Id="rId10" Type="http://schemas.openxmlformats.org/officeDocument/2006/relationships/image" Target="../media/image26.png"/><Relationship Id="rId19" Type="http://schemas.openxmlformats.org/officeDocument/2006/relationships/image" Target="../media/image58.png"/><Relationship Id="rId4" Type="http://schemas.openxmlformats.org/officeDocument/2006/relationships/image" Target="../media/image40.png"/><Relationship Id="rId9" Type="http://schemas.openxmlformats.org/officeDocument/2006/relationships/image" Target="../media/image42.png"/><Relationship Id="rId1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0.svg"/><Relationship Id="rId18" Type="http://schemas.openxmlformats.org/officeDocument/2006/relationships/image" Target="../media/image33.png"/><Relationship Id="rId3" Type="http://schemas.openxmlformats.org/officeDocument/2006/relationships/image" Target="../media/image18.svg"/><Relationship Id="rId7" Type="http://schemas.openxmlformats.org/officeDocument/2006/relationships/image" Target="../media/image26.png"/><Relationship Id="rId12" Type="http://schemas.openxmlformats.org/officeDocument/2006/relationships/image" Target="../media/image19.png"/><Relationship Id="rId17" Type="http://schemas.openxmlformats.org/officeDocument/2006/relationships/image" Target="../media/image52.png"/><Relationship Id="rId2" Type="http://schemas.openxmlformats.org/officeDocument/2006/relationships/image" Target="../media/image17.png"/><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30.png"/><Relationship Id="rId5" Type="http://schemas.openxmlformats.org/officeDocument/2006/relationships/image" Target="../media/image41.svg"/><Relationship Id="rId15" Type="http://schemas.openxmlformats.org/officeDocument/2006/relationships/image" Target="../media/image21.png"/><Relationship Id="rId10" Type="http://schemas.openxmlformats.org/officeDocument/2006/relationships/image" Target="../media/image42.png"/><Relationship Id="rId4" Type="http://schemas.openxmlformats.org/officeDocument/2006/relationships/image" Target="../media/image40.png"/><Relationship Id="rId9" Type="http://schemas.openxmlformats.org/officeDocument/2006/relationships/image" Target="../media/image64.png"/><Relationship Id="rId1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757460" y="-2749670"/>
            <a:ext cx="7514921" cy="6897999"/>
          </a:xfrm>
          <a:custGeom>
            <a:avLst/>
            <a:gdLst/>
            <a:ahLst/>
            <a:cxnLst/>
            <a:rect l="l" t="t" r="r" b="b"/>
            <a:pathLst>
              <a:path w="7514921" h="6897999">
                <a:moveTo>
                  <a:pt x="0" y="0"/>
                </a:moveTo>
                <a:lnTo>
                  <a:pt x="7514920" y="0"/>
                </a:lnTo>
                <a:lnTo>
                  <a:pt x="7514920" y="6897999"/>
                </a:lnTo>
                <a:lnTo>
                  <a:pt x="0" y="68979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a:spLocks noGrp="1"/>
          </p:cNvSpPr>
          <p:nvPr>
            <p:ph type="title" idx="4294967295"/>
          </p:nvPr>
        </p:nvSpPr>
        <p:spPr>
          <a:xfrm>
            <a:off x="394799" y="4005752"/>
            <a:ext cx="17498402" cy="142764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0129"/>
              </a:lnSpc>
              <a:spcBef>
                <a:spcPct val="0"/>
              </a:spcBef>
              <a:spcAft>
                <a:spcPts val="0"/>
              </a:spcAft>
              <a:buClrTx/>
              <a:buSzTx/>
              <a:buFontTx/>
              <a:buNone/>
              <a:tabLst/>
              <a:defRPr/>
            </a:pPr>
            <a:r>
              <a:rPr kumimoji="0" lang="en-US" sz="12059" b="1" i="0" u="none" strike="noStrike" kern="1200" cap="none" spc="506" normalizeH="0" baseline="0" noProof="0" dirty="0">
                <a:ln>
                  <a:noFill/>
                </a:ln>
                <a:solidFill>
                  <a:srgbClr val="68902B"/>
                </a:solidFill>
                <a:effectLst/>
                <a:uLnTx/>
                <a:uFillTx/>
                <a:latin typeface="Open Sans Bold"/>
                <a:ea typeface="Open Sans Bold"/>
                <a:cs typeface="Open Sans Bold"/>
                <a:sym typeface="Open Sans Bold"/>
              </a:rPr>
              <a:t>TIẾP CẬN NGÔN NGỮ</a:t>
            </a:r>
          </a:p>
        </p:txBody>
      </p:sp>
      <p:grpSp>
        <p:nvGrpSpPr>
          <p:cNvPr id="4" name="Group 4">
            <a:extLst>
              <a:ext uri="{C183D7F6-B498-43B3-948B-1728B52AA6E4}">
                <adec:decorative xmlns:adec="http://schemas.microsoft.com/office/drawing/2017/decorative" val="1"/>
              </a:ext>
            </a:extLst>
          </p:cNvPr>
          <p:cNvGrpSpPr/>
          <p:nvPr/>
        </p:nvGrpSpPr>
        <p:grpSpPr>
          <a:xfrm>
            <a:off x="12006136" y="-1614397"/>
            <a:ext cx="7677177" cy="4889777"/>
            <a:chOff x="0" y="0"/>
            <a:chExt cx="10236235" cy="6519703"/>
          </a:xfrm>
        </p:grpSpPr>
        <p:sp>
          <p:nvSpPr>
            <p:cNvPr id="5" name="Freeform 5"/>
            <p:cNvSpPr/>
            <p:nvPr/>
          </p:nvSpPr>
          <p:spPr>
            <a:xfrm rot="-8416868">
              <a:off x="622937" y="2027806"/>
              <a:ext cx="3496800" cy="3212685"/>
            </a:xfrm>
            <a:custGeom>
              <a:avLst/>
              <a:gdLst/>
              <a:ahLst/>
              <a:cxnLst/>
              <a:rect l="l" t="t" r="r" b="b"/>
              <a:pathLst>
                <a:path w="3496800" h="3212685">
                  <a:moveTo>
                    <a:pt x="0" y="0"/>
                  </a:moveTo>
                  <a:lnTo>
                    <a:pt x="3496800" y="0"/>
                  </a:lnTo>
                  <a:lnTo>
                    <a:pt x="3496800" y="3212685"/>
                  </a:lnTo>
                  <a:lnTo>
                    <a:pt x="0" y="3212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678404">
              <a:off x="3941410" y="516651"/>
              <a:ext cx="5813404" cy="5486400"/>
            </a:xfrm>
            <a:custGeom>
              <a:avLst/>
              <a:gdLst/>
              <a:ahLst/>
              <a:cxnLst/>
              <a:rect l="l" t="t" r="r" b="b"/>
              <a:pathLst>
                <a:path w="5813404" h="5486400">
                  <a:moveTo>
                    <a:pt x="0" y="0"/>
                  </a:moveTo>
                  <a:lnTo>
                    <a:pt x="5813404" y="0"/>
                  </a:lnTo>
                  <a:lnTo>
                    <a:pt x="5813404" y="5486400"/>
                  </a:lnTo>
                  <a:lnTo>
                    <a:pt x="0" y="5486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3673476">
              <a:off x="2160200" y="3447000"/>
              <a:ext cx="2599577" cy="1056372"/>
            </a:xfrm>
            <a:custGeom>
              <a:avLst/>
              <a:gdLst/>
              <a:ahLst/>
              <a:cxnLst/>
              <a:rect l="l" t="t" r="r" b="b"/>
              <a:pathLst>
                <a:path w="2599577" h="1056372">
                  <a:moveTo>
                    <a:pt x="0" y="0"/>
                  </a:moveTo>
                  <a:lnTo>
                    <a:pt x="2599576" y="0"/>
                  </a:lnTo>
                  <a:lnTo>
                    <a:pt x="2599576" y="1056372"/>
                  </a:lnTo>
                  <a:lnTo>
                    <a:pt x="0" y="10563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sp>
        <p:nvSpPr>
          <p:cNvPr id="8" name="Freeform 8">
            <a:extLst>
              <a:ext uri="{C183D7F6-B498-43B3-948B-1728B52AA6E4}">
                <adec:decorative xmlns:adec="http://schemas.microsoft.com/office/drawing/2017/decorative" val="1"/>
              </a:ext>
            </a:extLst>
          </p:cNvPr>
          <p:cNvSpPr/>
          <p:nvPr/>
        </p:nvSpPr>
        <p:spPr>
          <a:xfrm rot="-815782">
            <a:off x="818744" y="455711"/>
            <a:ext cx="1735497" cy="1777349"/>
          </a:xfrm>
          <a:custGeom>
            <a:avLst/>
            <a:gdLst/>
            <a:ahLst/>
            <a:cxnLst/>
            <a:rect l="l" t="t" r="r" b="b"/>
            <a:pathLst>
              <a:path w="1735497" h="1777349">
                <a:moveTo>
                  <a:pt x="0" y="0"/>
                </a:moveTo>
                <a:lnTo>
                  <a:pt x="1735496" y="0"/>
                </a:lnTo>
                <a:lnTo>
                  <a:pt x="1735496" y="1777350"/>
                </a:lnTo>
                <a:lnTo>
                  <a:pt x="0" y="17773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a:extLst>
              <a:ext uri="{C183D7F6-B498-43B3-948B-1728B52AA6E4}">
                <adec:decorative xmlns:adec="http://schemas.microsoft.com/office/drawing/2017/decorative" val="1"/>
              </a:ext>
            </a:extLst>
          </p:cNvPr>
          <p:cNvSpPr/>
          <p:nvPr/>
        </p:nvSpPr>
        <p:spPr>
          <a:xfrm rot="239623">
            <a:off x="-1833783" y="6120817"/>
            <a:ext cx="7802290" cy="4496070"/>
          </a:xfrm>
          <a:custGeom>
            <a:avLst/>
            <a:gdLst/>
            <a:ahLst/>
            <a:cxnLst/>
            <a:rect l="l" t="t" r="r" b="b"/>
            <a:pathLst>
              <a:path w="7802290" h="4496070">
                <a:moveTo>
                  <a:pt x="0" y="0"/>
                </a:moveTo>
                <a:lnTo>
                  <a:pt x="7802290" y="0"/>
                </a:lnTo>
                <a:lnTo>
                  <a:pt x="7802290" y="4496069"/>
                </a:lnTo>
                <a:lnTo>
                  <a:pt x="0" y="4496069"/>
                </a:lnTo>
                <a:lnTo>
                  <a:pt x="0" y="0"/>
                </a:lnTo>
                <a:close/>
              </a:path>
            </a:pathLst>
          </a:custGeom>
          <a:blipFill>
            <a:blip r:embed="rId12"/>
            <a:stretch>
              <a:fillRect/>
            </a:stretch>
          </a:blipFill>
        </p:spPr>
        <p:txBody>
          <a:bodyPr/>
          <a:lstStyle/>
          <a:p>
            <a:endParaRPr lang="en-US"/>
          </a:p>
        </p:txBody>
      </p:sp>
      <p:grpSp>
        <p:nvGrpSpPr>
          <p:cNvPr id="10" name="Group 10">
            <a:extLst>
              <a:ext uri="{C183D7F6-B498-43B3-948B-1728B52AA6E4}">
                <adec:decorative xmlns:adec="http://schemas.microsoft.com/office/drawing/2017/decorative" val="1"/>
              </a:ext>
            </a:extLst>
          </p:cNvPr>
          <p:cNvGrpSpPr/>
          <p:nvPr/>
        </p:nvGrpSpPr>
        <p:grpSpPr>
          <a:xfrm>
            <a:off x="14183077" y="6958409"/>
            <a:ext cx="5422407" cy="4673656"/>
            <a:chOff x="0" y="0"/>
            <a:chExt cx="7229876" cy="6231542"/>
          </a:xfrm>
        </p:grpSpPr>
        <p:sp>
          <p:nvSpPr>
            <p:cNvPr id="11" name="Freeform 11"/>
            <p:cNvSpPr/>
            <p:nvPr/>
          </p:nvSpPr>
          <p:spPr>
            <a:xfrm rot="532178" flipH="1">
              <a:off x="1375300" y="727740"/>
              <a:ext cx="5493409" cy="5110854"/>
            </a:xfrm>
            <a:custGeom>
              <a:avLst/>
              <a:gdLst/>
              <a:ahLst/>
              <a:cxnLst/>
              <a:rect l="l" t="t" r="r" b="b"/>
              <a:pathLst>
                <a:path w="5493409" h="5110854">
                  <a:moveTo>
                    <a:pt x="5493408" y="0"/>
                  </a:moveTo>
                  <a:lnTo>
                    <a:pt x="0" y="0"/>
                  </a:lnTo>
                  <a:lnTo>
                    <a:pt x="0" y="5110854"/>
                  </a:lnTo>
                  <a:lnTo>
                    <a:pt x="5493408" y="5110854"/>
                  </a:lnTo>
                  <a:lnTo>
                    <a:pt x="5493408"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endParaRPr lang="en-US"/>
            </a:p>
          </p:txBody>
        </p:sp>
        <p:sp>
          <p:nvSpPr>
            <p:cNvPr id="12" name="Freeform 12"/>
            <p:cNvSpPr/>
            <p:nvPr/>
          </p:nvSpPr>
          <p:spPr>
            <a:xfrm>
              <a:off x="220874" y="3576818"/>
              <a:ext cx="2421635" cy="984063"/>
            </a:xfrm>
            <a:custGeom>
              <a:avLst/>
              <a:gdLst/>
              <a:ahLst/>
              <a:cxnLst/>
              <a:rect l="l" t="t" r="r" b="b"/>
              <a:pathLst>
                <a:path w="2421635" h="984063">
                  <a:moveTo>
                    <a:pt x="0" y="0"/>
                  </a:moveTo>
                  <a:lnTo>
                    <a:pt x="2421634" y="0"/>
                  </a:lnTo>
                  <a:lnTo>
                    <a:pt x="2421634" y="984063"/>
                  </a:lnTo>
                  <a:lnTo>
                    <a:pt x="0" y="9840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rot="-691101">
              <a:off x="450862" y="537595"/>
              <a:ext cx="5899976" cy="5110854"/>
            </a:xfrm>
            <a:custGeom>
              <a:avLst/>
              <a:gdLst/>
              <a:ahLst/>
              <a:cxnLst/>
              <a:rect l="l" t="t" r="r" b="b"/>
              <a:pathLst>
                <a:path w="5899976" h="5110854">
                  <a:moveTo>
                    <a:pt x="0" y="0"/>
                  </a:moveTo>
                  <a:lnTo>
                    <a:pt x="5899976" y="0"/>
                  </a:lnTo>
                  <a:lnTo>
                    <a:pt x="5899976" y="5110854"/>
                  </a:lnTo>
                  <a:lnTo>
                    <a:pt x="0" y="511085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sp>
        <p:nvSpPr>
          <p:cNvPr id="14" name="Freeform 14">
            <a:extLst>
              <a:ext uri="{C183D7F6-B498-43B3-948B-1728B52AA6E4}">
                <adec:decorative xmlns:adec="http://schemas.microsoft.com/office/drawing/2017/decorative" val="1"/>
              </a:ext>
            </a:extLst>
          </p:cNvPr>
          <p:cNvSpPr/>
          <p:nvPr/>
        </p:nvSpPr>
        <p:spPr>
          <a:xfrm rot="1036399">
            <a:off x="-497540" y="175225"/>
            <a:ext cx="1707331" cy="3470186"/>
          </a:xfrm>
          <a:custGeom>
            <a:avLst/>
            <a:gdLst/>
            <a:ahLst/>
            <a:cxnLst/>
            <a:rect l="l" t="t" r="r" b="b"/>
            <a:pathLst>
              <a:path w="1707331" h="3470186">
                <a:moveTo>
                  <a:pt x="0" y="0"/>
                </a:moveTo>
                <a:lnTo>
                  <a:pt x="1707332" y="0"/>
                </a:lnTo>
                <a:lnTo>
                  <a:pt x="1707332" y="3470186"/>
                </a:lnTo>
                <a:lnTo>
                  <a:pt x="0" y="3470186"/>
                </a:lnTo>
                <a:lnTo>
                  <a:pt x="0" y="0"/>
                </a:lnTo>
                <a:close/>
              </a:path>
            </a:pathLst>
          </a:custGeom>
          <a:blipFill>
            <a:blip r:embed="rId17"/>
            <a:stretch>
              <a:fillRect/>
            </a:stretch>
          </a:blipFill>
        </p:spPr>
        <p:txBody>
          <a:bodyPr/>
          <a:lstStyle/>
          <a:p>
            <a:endParaRPr lang="en-US"/>
          </a:p>
        </p:txBody>
      </p:sp>
      <p:sp>
        <p:nvSpPr>
          <p:cNvPr id="15" name="TextBox 15"/>
          <p:cNvSpPr txBox="1"/>
          <p:nvPr/>
        </p:nvSpPr>
        <p:spPr>
          <a:xfrm>
            <a:off x="5983607" y="5661994"/>
            <a:ext cx="10750107" cy="1400301"/>
          </a:xfrm>
          <a:prstGeom prst="rect">
            <a:avLst/>
          </a:prstGeom>
        </p:spPr>
        <p:txBody>
          <a:bodyPr lIns="0" tIns="0" rIns="0" bIns="0" rtlCol="0" anchor="t">
            <a:spAutoFit/>
          </a:bodyPr>
          <a:lstStyle/>
          <a:p>
            <a:pPr algn="r">
              <a:lnSpc>
                <a:spcPts val="5458"/>
              </a:lnSpc>
            </a:pPr>
            <a:r>
              <a:rPr lang="en-US" sz="5299">
                <a:solidFill>
                  <a:srgbClr val="712917"/>
                </a:solidFill>
                <a:latin typeface="Open Sans"/>
                <a:ea typeface="Open Sans"/>
                <a:cs typeface="Open Sans"/>
                <a:sym typeface="Open Sans"/>
              </a:rPr>
              <a:t>Sở Tài Nguyên Nông Nghiệp Massachusetts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129630" y="-1882410"/>
            <a:ext cx="6893866" cy="8854551"/>
            <a:chOff x="0" y="0"/>
            <a:chExt cx="9191822" cy="11806067"/>
          </a:xfrm>
        </p:grpSpPr>
        <p:sp>
          <p:nvSpPr>
            <p:cNvPr id="3" name="Freeform 3"/>
            <p:cNvSpPr/>
            <p:nvPr/>
          </p:nvSpPr>
          <p:spPr>
            <a:xfrm rot="6454898">
              <a:off x="1677008" y="1152554"/>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4314611" flipH="1">
              <a:off x="-191818" y="6030821"/>
              <a:ext cx="5840955" cy="3833127"/>
            </a:xfrm>
            <a:custGeom>
              <a:avLst/>
              <a:gdLst/>
              <a:ahLst/>
              <a:cxnLst/>
              <a:rect l="l" t="t" r="r" b="b"/>
              <a:pathLst>
                <a:path w="5840955" h="3833127">
                  <a:moveTo>
                    <a:pt x="5840955" y="0"/>
                  </a:moveTo>
                  <a:lnTo>
                    <a:pt x="0" y="0"/>
                  </a:lnTo>
                  <a:lnTo>
                    <a:pt x="0" y="3833127"/>
                  </a:lnTo>
                  <a:lnTo>
                    <a:pt x="5840955" y="3833127"/>
                  </a:lnTo>
                  <a:lnTo>
                    <a:pt x="584095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2120880">
              <a:off x="3211258" y="2941616"/>
              <a:ext cx="2278261" cy="4077424"/>
            </a:xfrm>
            <a:custGeom>
              <a:avLst/>
              <a:gdLst/>
              <a:ahLst/>
              <a:cxnLst/>
              <a:rect l="l" t="t" r="r" b="b"/>
              <a:pathLst>
                <a:path w="2278261" h="4077424">
                  <a:moveTo>
                    <a:pt x="0" y="0"/>
                  </a:moveTo>
                  <a:lnTo>
                    <a:pt x="2278260" y="0"/>
                  </a:lnTo>
                  <a:lnTo>
                    <a:pt x="2278260" y="4077424"/>
                  </a:lnTo>
                  <a:lnTo>
                    <a:pt x="0" y="4077424"/>
                  </a:lnTo>
                  <a:lnTo>
                    <a:pt x="0" y="0"/>
                  </a:lnTo>
                  <a:close/>
                </a:path>
              </a:pathLst>
            </a:custGeom>
            <a:blipFill>
              <a:blip r:embed="rId6"/>
              <a:stretch>
                <a:fillRect/>
              </a:stretch>
            </a:blipFill>
          </p:spPr>
          <p:txBody>
            <a:bodyPr/>
            <a:lstStyle/>
            <a:p>
              <a:endParaRPr lang="en-US"/>
            </a:p>
          </p:txBody>
        </p:sp>
        <p:sp>
          <p:nvSpPr>
            <p:cNvPr id="6" name="Freeform 6"/>
            <p:cNvSpPr/>
            <p:nvPr/>
          </p:nvSpPr>
          <p:spPr>
            <a:xfrm rot="-1198042">
              <a:off x="2218563" y="9864053"/>
              <a:ext cx="1756258" cy="1693033"/>
            </a:xfrm>
            <a:custGeom>
              <a:avLst/>
              <a:gdLst/>
              <a:ahLst/>
              <a:cxnLst/>
              <a:rect l="l" t="t" r="r" b="b"/>
              <a:pathLst>
                <a:path w="1756258" h="1693033">
                  <a:moveTo>
                    <a:pt x="0" y="0"/>
                  </a:moveTo>
                  <a:lnTo>
                    <a:pt x="1756258" y="0"/>
                  </a:lnTo>
                  <a:lnTo>
                    <a:pt x="1756258" y="1693033"/>
                  </a:lnTo>
                  <a:lnTo>
                    <a:pt x="0" y="1693033"/>
                  </a:lnTo>
                  <a:lnTo>
                    <a:pt x="0" y="0"/>
                  </a:lnTo>
                  <a:close/>
                </a:path>
              </a:pathLst>
            </a:custGeom>
            <a:blipFill>
              <a:blip r:embed="rId7"/>
              <a:stretch>
                <a:fillRect/>
              </a:stretch>
            </a:blipFill>
          </p:spPr>
          <p:txBody>
            <a:bodyPr/>
            <a:lstStyle/>
            <a:p>
              <a:endParaRPr lang="en-US"/>
            </a:p>
          </p:txBody>
        </p:sp>
        <p:sp>
          <p:nvSpPr>
            <p:cNvPr id="7" name="Freeform 7"/>
            <p:cNvSpPr/>
            <p:nvPr/>
          </p:nvSpPr>
          <p:spPr>
            <a:xfrm rot="776734">
              <a:off x="3433397" y="6143142"/>
              <a:ext cx="916711" cy="1652724"/>
            </a:xfrm>
            <a:custGeom>
              <a:avLst/>
              <a:gdLst/>
              <a:ahLst/>
              <a:cxnLst/>
              <a:rect l="l" t="t" r="r" b="b"/>
              <a:pathLst>
                <a:path w="916711" h="1652724">
                  <a:moveTo>
                    <a:pt x="0" y="0"/>
                  </a:moveTo>
                  <a:lnTo>
                    <a:pt x="916711" y="0"/>
                  </a:lnTo>
                  <a:lnTo>
                    <a:pt x="916711" y="1652724"/>
                  </a:lnTo>
                  <a:lnTo>
                    <a:pt x="0" y="1652724"/>
                  </a:lnTo>
                  <a:lnTo>
                    <a:pt x="0" y="0"/>
                  </a:lnTo>
                  <a:close/>
                </a:path>
              </a:pathLst>
            </a:custGeom>
            <a:blipFill>
              <a:blip r:embed="rId8"/>
              <a:stretch>
                <a:fillRect/>
              </a:stretch>
            </a:blipFill>
          </p:spPr>
          <p:txBody>
            <a:bodyPr/>
            <a:lstStyle/>
            <a:p>
              <a:endParaRPr lang="en-US"/>
            </a:p>
          </p:txBody>
        </p:sp>
        <p:sp>
          <p:nvSpPr>
            <p:cNvPr id="8" name="Freeform 8"/>
            <p:cNvSpPr/>
            <p:nvPr/>
          </p:nvSpPr>
          <p:spPr>
            <a:xfrm rot="1829684">
              <a:off x="4168611" y="7643407"/>
              <a:ext cx="925818" cy="607954"/>
            </a:xfrm>
            <a:custGeom>
              <a:avLst/>
              <a:gdLst/>
              <a:ahLst/>
              <a:cxnLst/>
              <a:rect l="l" t="t" r="r" b="b"/>
              <a:pathLst>
                <a:path w="925818" h="607954">
                  <a:moveTo>
                    <a:pt x="0" y="0"/>
                  </a:moveTo>
                  <a:lnTo>
                    <a:pt x="925818" y="0"/>
                  </a:lnTo>
                  <a:lnTo>
                    <a:pt x="925818" y="607954"/>
                  </a:lnTo>
                  <a:lnTo>
                    <a:pt x="0" y="607954"/>
                  </a:lnTo>
                  <a:lnTo>
                    <a:pt x="0" y="0"/>
                  </a:lnTo>
                  <a:close/>
                </a:path>
              </a:pathLst>
            </a:custGeom>
            <a:blipFill>
              <a:blip r:embed="rId9"/>
              <a:stretch>
                <a:fillRect/>
              </a:stretch>
            </a:blipFill>
          </p:spPr>
          <p:txBody>
            <a:bodyPr/>
            <a:lstStyle/>
            <a:p>
              <a:endParaRPr lang="en-US"/>
            </a:p>
          </p:txBody>
        </p:sp>
        <p:sp>
          <p:nvSpPr>
            <p:cNvPr id="9" name="Freeform 9"/>
            <p:cNvSpPr/>
            <p:nvPr/>
          </p:nvSpPr>
          <p:spPr>
            <a:xfrm rot="-631234" flipH="1">
              <a:off x="6000647" y="2740092"/>
              <a:ext cx="916711" cy="1652724"/>
            </a:xfrm>
            <a:custGeom>
              <a:avLst/>
              <a:gdLst/>
              <a:ahLst/>
              <a:cxnLst/>
              <a:rect l="l" t="t" r="r" b="b"/>
              <a:pathLst>
                <a:path w="916711" h="1652724">
                  <a:moveTo>
                    <a:pt x="916711" y="0"/>
                  </a:moveTo>
                  <a:lnTo>
                    <a:pt x="0" y="0"/>
                  </a:lnTo>
                  <a:lnTo>
                    <a:pt x="0" y="1652725"/>
                  </a:lnTo>
                  <a:lnTo>
                    <a:pt x="916711" y="1652725"/>
                  </a:lnTo>
                  <a:lnTo>
                    <a:pt x="916711" y="0"/>
                  </a:lnTo>
                  <a:close/>
                </a:path>
              </a:pathLst>
            </a:custGeom>
            <a:blipFill>
              <a:blip r:embed="rId8"/>
              <a:stretch>
                <a:fillRect/>
              </a:stretch>
            </a:blipFill>
          </p:spPr>
          <p:txBody>
            <a:bodyPr/>
            <a:lstStyle/>
            <a:p>
              <a:endParaRPr lang="en-US"/>
            </a:p>
          </p:txBody>
        </p:sp>
        <p:sp>
          <p:nvSpPr>
            <p:cNvPr id="10" name="Freeform 10"/>
            <p:cNvSpPr/>
            <p:nvPr/>
          </p:nvSpPr>
          <p:spPr>
            <a:xfrm rot="1206164">
              <a:off x="7190739" y="2600330"/>
              <a:ext cx="825799" cy="904013"/>
            </a:xfrm>
            <a:custGeom>
              <a:avLst/>
              <a:gdLst/>
              <a:ahLst/>
              <a:cxnLst/>
              <a:rect l="l" t="t" r="r" b="b"/>
              <a:pathLst>
                <a:path w="825799" h="904013">
                  <a:moveTo>
                    <a:pt x="0" y="0"/>
                  </a:moveTo>
                  <a:lnTo>
                    <a:pt x="825798" y="0"/>
                  </a:lnTo>
                  <a:lnTo>
                    <a:pt x="825798" y="904013"/>
                  </a:lnTo>
                  <a:lnTo>
                    <a:pt x="0" y="904013"/>
                  </a:lnTo>
                  <a:lnTo>
                    <a:pt x="0" y="0"/>
                  </a:lnTo>
                  <a:close/>
                </a:path>
              </a:pathLst>
            </a:custGeom>
            <a:blipFill>
              <a:blip r:embed="rId10"/>
              <a:stretch>
                <a:fillRect/>
              </a:stretch>
            </a:blipFill>
          </p:spPr>
          <p:txBody>
            <a:bodyPr/>
            <a:lstStyle/>
            <a:p>
              <a:endParaRPr lang="en-US"/>
            </a:p>
          </p:txBody>
        </p:sp>
        <p:sp>
          <p:nvSpPr>
            <p:cNvPr id="11" name="Freeform 11"/>
            <p:cNvSpPr/>
            <p:nvPr/>
          </p:nvSpPr>
          <p:spPr>
            <a:xfrm rot="-1202195">
              <a:off x="3567583" y="8292150"/>
              <a:ext cx="825799" cy="904013"/>
            </a:xfrm>
            <a:custGeom>
              <a:avLst/>
              <a:gdLst/>
              <a:ahLst/>
              <a:cxnLst/>
              <a:rect l="l" t="t" r="r" b="b"/>
              <a:pathLst>
                <a:path w="825799" h="904013">
                  <a:moveTo>
                    <a:pt x="0" y="0"/>
                  </a:moveTo>
                  <a:lnTo>
                    <a:pt x="825799" y="0"/>
                  </a:lnTo>
                  <a:lnTo>
                    <a:pt x="825799" y="904012"/>
                  </a:lnTo>
                  <a:lnTo>
                    <a:pt x="0" y="904012"/>
                  </a:lnTo>
                  <a:lnTo>
                    <a:pt x="0" y="0"/>
                  </a:lnTo>
                  <a:close/>
                </a:path>
              </a:pathLst>
            </a:custGeom>
            <a:blipFill>
              <a:blip r:embed="rId10"/>
              <a:stretch>
                <a:fillRect/>
              </a:stretch>
            </a:blipFill>
          </p:spPr>
          <p:txBody>
            <a:bodyPr/>
            <a:lstStyle/>
            <a:p>
              <a:endParaRPr lang="en-US"/>
            </a:p>
          </p:txBody>
        </p:sp>
      </p:grpSp>
      <p:grpSp>
        <p:nvGrpSpPr>
          <p:cNvPr id="12" name="Group 12">
            <a:extLst>
              <a:ext uri="{C183D7F6-B498-43B3-948B-1728B52AA6E4}">
                <adec:decorative xmlns:adec="http://schemas.microsoft.com/office/drawing/2017/decorative" val="1"/>
              </a:ext>
            </a:extLst>
          </p:cNvPr>
          <p:cNvGrpSpPr/>
          <p:nvPr/>
        </p:nvGrpSpPr>
        <p:grpSpPr>
          <a:xfrm>
            <a:off x="-465936" y="9483009"/>
            <a:ext cx="18753936" cy="2151983"/>
            <a:chOff x="0" y="0"/>
            <a:chExt cx="4939308" cy="566777"/>
          </a:xfrm>
        </p:grpSpPr>
        <p:sp>
          <p:nvSpPr>
            <p:cNvPr id="13" name="Freeform 13"/>
            <p:cNvSpPr/>
            <p:nvPr/>
          </p:nvSpPr>
          <p:spPr>
            <a:xfrm>
              <a:off x="0" y="0"/>
              <a:ext cx="4939308" cy="566777"/>
            </a:xfrm>
            <a:custGeom>
              <a:avLst/>
              <a:gdLst/>
              <a:ahLst/>
              <a:cxnLst/>
              <a:rect l="l" t="t" r="r" b="b"/>
              <a:pathLst>
                <a:path w="4939308" h="566777">
                  <a:moveTo>
                    <a:pt x="0" y="0"/>
                  </a:moveTo>
                  <a:lnTo>
                    <a:pt x="4939308" y="0"/>
                  </a:lnTo>
                  <a:lnTo>
                    <a:pt x="4939308" y="566777"/>
                  </a:lnTo>
                  <a:lnTo>
                    <a:pt x="0" y="566777"/>
                  </a:lnTo>
                  <a:close/>
                </a:path>
              </a:pathLst>
            </a:custGeom>
            <a:solidFill>
              <a:srgbClr val="EC945A"/>
            </a:solidFill>
            <a:ln w="38100" cap="sq">
              <a:solidFill>
                <a:srgbClr val="000000"/>
              </a:solidFill>
              <a:prstDash val="solid"/>
              <a:miter/>
            </a:ln>
          </p:spPr>
          <p:txBody>
            <a:bodyPr/>
            <a:lstStyle/>
            <a:p>
              <a:endParaRPr lang="en-US"/>
            </a:p>
          </p:txBody>
        </p:sp>
        <p:sp>
          <p:nvSpPr>
            <p:cNvPr id="14" name="TextBox 14"/>
            <p:cNvSpPr txBox="1"/>
            <p:nvPr/>
          </p:nvSpPr>
          <p:spPr>
            <a:xfrm>
              <a:off x="0" y="-38100"/>
              <a:ext cx="4939308" cy="604877"/>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a:extLst>
              <a:ext uri="{C183D7F6-B498-43B3-948B-1728B52AA6E4}">
                <adec:decorative xmlns:adec="http://schemas.microsoft.com/office/drawing/2017/decorative" val="1"/>
              </a:ext>
            </a:extLst>
          </p:cNvPr>
          <p:cNvGrpSpPr/>
          <p:nvPr/>
        </p:nvGrpSpPr>
        <p:grpSpPr>
          <a:xfrm>
            <a:off x="14143010" y="4116664"/>
            <a:ext cx="7020857" cy="8374499"/>
            <a:chOff x="0" y="0"/>
            <a:chExt cx="9361142" cy="11165999"/>
          </a:xfrm>
        </p:grpSpPr>
        <p:sp>
          <p:nvSpPr>
            <p:cNvPr id="16" name="Freeform 16"/>
            <p:cNvSpPr/>
            <p:nvPr/>
          </p:nvSpPr>
          <p:spPr>
            <a:xfrm rot="-4223576">
              <a:off x="616137" y="3716719"/>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Freeform 17"/>
            <p:cNvSpPr/>
            <p:nvPr/>
          </p:nvSpPr>
          <p:spPr>
            <a:xfrm rot="4126251" flipV="1">
              <a:off x="3596658" y="1499715"/>
              <a:ext cx="5840955" cy="3833127"/>
            </a:xfrm>
            <a:custGeom>
              <a:avLst/>
              <a:gdLst/>
              <a:ahLst/>
              <a:cxnLst/>
              <a:rect l="l" t="t" r="r" b="b"/>
              <a:pathLst>
                <a:path w="5840955" h="3833127">
                  <a:moveTo>
                    <a:pt x="0" y="3833127"/>
                  </a:moveTo>
                  <a:lnTo>
                    <a:pt x="5840955" y="3833127"/>
                  </a:lnTo>
                  <a:lnTo>
                    <a:pt x="5840955" y="0"/>
                  </a:lnTo>
                  <a:lnTo>
                    <a:pt x="0" y="0"/>
                  </a:lnTo>
                  <a:lnTo>
                    <a:pt x="0" y="3833127"/>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8"/>
            <p:cNvSpPr/>
            <p:nvPr/>
          </p:nvSpPr>
          <p:spPr>
            <a:xfrm rot="-714332">
              <a:off x="3434706" y="3015474"/>
              <a:ext cx="2532080" cy="2538426"/>
            </a:xfrm>
            <a:custGeom>
              <a:avLst/>
              <a:gdLst/>
              <a:ahLst/>
              <a:cxnLst/>
              <a:rect l="l" t="t" r="r" b="b"/>
              <a:pathLst>
                <a:path w="2532080" h="2538426">
                  <a:moveTo>
                    <a:pt x="0" y="0"/>
                  </a:moveTo>
                  <a:lnTo>
                    <a:pt x="2532080" y="0"/>
                  </a:lnTo>
                  <a:lnTo>
                    <a:pt x="2532080" y="2538426"/>
                  </a:lnTo>
                  <a:lnTo>
                    <a:pt x="0" y="2538426"/>
                  </a:lnTo>
                  <a:lnTo>
                    <a:pt x="0" y="0"/>
                  </a:lnTo>
                  <a:close/>
                </a:path>
              </a:pathLst>
            </a:custGeom>
            <a:blipFill>
              <a:blip r:embed="rId11"/>
              <a:stretch>
                <a:fillRect/>
              </a:stretch>
            </a:blipFill>
          </p:spPr>
          <p:txBody>
            <a:bodyPr/>
            <a:lstStyle/>
            <a:p>
              <a:endParaRPr lang="en-US"/>
            </a:p>
          </p:txBody>
        </p:sp>
        <p:sp>
          <p:nvSpPr>
            <p:cNvPr id="19" name="Freeform 19"/>
            <p:cNvSpPr/>
            <p:nvPr/>
          </p:nvSpPr>
          <p:spPr>
            <a:xfrm rot="-632392">
              <a:off x="3300979" y="5701099"/>
              <a:ext cx="1738846" cy="1454110"/>
            </a:xfrm>
            <a:custGeom>
              <a:avLst/>
              <a:gdLst/>
              <a:ahLst/>
              <a:cxnLst/>
              <a:rect l="l" t="t" r="r" b="b"/>
              <a:pathLst>
                <a:path w="1738846" h="1454110">
                  <a:moveTo>
                    <a:pt x="0" y="0"/>
                  </a:moveTo>
                  <a:lnTo>
                    <a:pt x="1738847" y="0"/>
                  </a:lnTo>
                  <a:lnTo>
                    <a:pt x="1738847" y="1454110"/>
                  </a:lnTo>
                  <a:lnTo>
                    <a:pt x="0" y="1454110"/>
                  </a:lnTo>
                  <a:lnTo>
                    <a:pt x="0" y="0"/>
                  </a:lnTo>
                  <a:close/>
                </a:path>
              </a:pathLst>
            </a:custGeom>
            <a:blipFill>
              <a:blip r:embed="rId12"/>
              <a:stretch>
                <a:fillRect/>
              </a:stretch>
            </a:blipFill>
          </p:spPr>
          <p:txBody>
            <a:bodyPr/>
            <a:lstStyle/>
            <a:p>
              <a:endParaRPr lang="en-US"/>
            </a:p>
          </p:txBody>
        </p:sp>
        <p:sp>
          <p:nvSpPr>
            <p:cNvPr id="20" name="Freeform 20"/>
            <p:cNvSpPr/>
            <p:nvPr/>
          </p:nvSpPr>
          <p:spPr>
            <a:xfrm rot="-992200">
              <a:off x="1555969" y="6793994"/>
              <a:ext cx="1829917" cy="1633201"/>
            </a:xfrm>
            <a:custGeom>
              <a:avLst/>
              <a:gdLst/>
              <a:ahLst/>
              <a:cxnLst/>
              <a:rect l="l" t="t" r="r" b="b"/>
              <a:pathLst>
                <a:path w="1829917" h="1633201">
                  <a:moveTo>
                    <a:pt x="0" y="0"/>
                  </a:moveTo>
                  <a:lnTo>
                    <a:pt x="1829917" y="0"/>
                  </a:lnTo>
                  <a:lnTo>
                    <a:pt x="1829917" y="1633201"/>
                  </a:lnTo>
                  <a:lnTo>
                    <a:pt x="0" y="1633201"/>
                  </a:lnTo>
                  <a:lnTo>
                    <a:pt x="0" y="0"/>
                  </a:lnTo>
                  <a:close/>
                </a:path>
              </a:pathLst>
            </a:custGeom>
            <a:blipFill>
              <a:blip r:embed="rId13"/>
              <a:stretch>
                <a:fillRect/>
              </a:stretch>
            </a:blipFill>
          </p:spPr>
          <p:txBody>
            <a:bodyPr/>
            <a:lstStyle/>
            <a:p>
              <a:endParaRPr lang="en-US"/>
            </a:p>
          </p:txBody>
        </p:sp>
        <p:sp>
          <p:nvSpPr>
            <p:cNvPr id="21" name="Freeform 21"/>
            <p:cNvSpPr/>
            <p:nvPr/>
          </p:nvSpPr>
          <p:spPr>
            <a:xfrm rot="598445">
              <a:off x="3880323" y="1371314"/>
              <a:ext cx="1151537" cy="1558765"/>
            </a:xfrm>
            <a:custGeom>
              <a:avLst/>
              <a:gdLst/>
              <a:ahLst/>
              <a:cxnLst/>
              <a:rect l="l" t="t" r="r" b="b"/>
              <a:pathLst>
                <a:path w="1151537" h="1558765">
                  <a:moveTo>
                    <a:pt x="0" y="0"/>
                  </a:moveTo>
                  <a:lnTo>
                    <a:pt x="1151537" y="0"/>
                  </a:lnTo>
                  <a:lnTo>
                    <a:pt x="1151537" y="1558765"/>
                  </a:lnTo>
                  <a:lnTo>
                    <a:pt x="0" y="1558765"/>
                  </a:lnTo>
                  <a:lnTo>
                    <a:pt x="0" y="0"/>
                  </a:lnTo>
                  <a:close/>
                </a:path>
              </a:pathLst>
            </a:custGeom>
            <a:blipFill>
              <a:blip r:embed="rId14"/>
              <a:stretch>
                <a:fillRect/>
              </a:stretch>
            </a:blipFill>
          </p:spPr>
          <p:txBody>
            <a:bodyPr/>
            <a:lstStyle/>
            <a:p>
              <a:endParaRPr lang="en-US"/>
            </a:p>
          </p:txBody>
        </p:sp>
        <p:sp>
          <p:nvSpPr>
            <p:cNvPr id="22" name="Freeform 22"/>
            <p:cNvSpPr/>
            <p:nvPr/>
          </p:nvSpPr>
          <p:spPr>
            <a:xfrm flipH="1">
              <a:off x="4700746" y="77012"/>
              <a:ext cx="1274258" cy="1388164"/>
            </a:xfrm>
            <a:custGeom>
              <a:avLst/>
              <a:gdLst/>
              <a:ahLst/>
              <a:cxnLst/>
              <a:rect l="l" t="t" r="r" b="b"/>
              <a:pathLst>
                <a:path w="1274258" h="1388164">
                  <a:moveTo>
                    <a:pt x="1274259" y="0"/>
                  </a:moveTo>
                  <a:lnTo>
                    <a:pt x="0" y="0"/>
                  </a:lnTo>
                  <a:lnTo>
                    <a:pt x="0" y="1388164"/>
                  </a:lnTo>
                  <a:lnTo>
                    <a:pt x="1274259" y="1388164"/>
                  </a:lnTo>
                  <a:lnTo>
                    <a:pt x="1274259" y="0"/>
                  </a:lnTo>
                  <a:close/>
                </a:path>
              </a:pathLst>
            </a:custGeom>
            <a:blipFill>
              <a:blip r:embed="rId15"/>
              <a:stretch>
                <a:fillRect/>
              </a:stretch>
            </a:blipFill>
          </p:spPr>
          <p:txBody>
            <a:bodyPr/>
            <a:lstStyle/>
            <a:p>
              <a:endParaRPr lang="en-US"/>
            </a:p>
          </p:txBody>
        </p:sp>
        <p:sp>
          <p:nvSpPr>
            <p:cNvPr id="23" name="Freeform 23"/>
            <p:cNvSpPr/>
            <p:nvPr/>
          </p:nvSpPr>
          <p:spPr>
            <a:xfrm rot="1206164">
              <a:off x="5149206" y="1802877"/>
              <a:ext cx="825799" cy="904013"/>
            </a:xfrm>
            <a:custGeom>
              <a:avLst/>
              <a:gdLst/>
              <a:ahLst/>
              <a:cxnLst/>
              <a:rect l="l" t="t" r="r" b="b"/>
              <a:pathLst>
                <a:path w="825799" h="904013">
                  <a:moveTo>
                    <a:pt x="0" y="0"/>
                  </a:moveTo>
                  <a:lnTo>
                    <a:pt x="825799" y="0"/>
                  </a:lnTo>
                  <a:lnTo>
                    <a:pt x="825799" y="904013"/>
                  </a:lnTo>
                  <a:lnTo>
                    <a:pt x="0" y="904013"/>
                  </a:lnTo>
                  <a:lnTo>
                    <a:pt x="0" y="0"/>
                  </a:lnTo>
                  <a:close/>
                </a:path>
              </a:pathLst>
            </a:custGeom>
            <a:blipFill>
              <a:blip r:embed="rId10"/>
              <a:stretch>
                <a:fillRect/>
              </a:stretch>
            </a:blipFill>
          </p:spPr>
          <p:txBody>
            <a:bodyPr/>
            <a:lstStyle/>
            <a:p>
              <a:endParaRPr lang="en-US"/>
            </a:p>
          </p:txBody>
        </p:sp>
        <p:sp>
          <p:nvSpPr>
            <p:cNvPr id="24" name="Freeform 24"/>
            <p:cNvSpPr/>
            <p:nvPr/>
          </p:nvSpPr>
          <p:spPr>
            <a:xfrm rot="-1322258">
              <a:off x="5051032" y="6837270"/>
              <a:ext cx="825799" cy="904013"/>
            </a:xfrm>
            <a:custGeom>
              <a:avLst/>
              <a:gdLst/>
              <a:ahLst/>
              <a:cxnLst/>
              <a:rect l="l" t="t" r="r" b="b"/>
              <a:pathLst>
                <a:path w="825799" h="904013">
                  <a:moveTo>
                    <a:pt x="0" y="0"/>
                  </a:moveTo>
                  <a:lnTo>
                    <a:pt x="825798" y="0"/>
                  </a:lnTo>
                  <a:lnTo>
                    <a:pt x="825798" y="904013"/>
                  </a:lnTo>
                  <a:lnTo>
                    <a:pt x="0" y="904013"/>
                  </a:lnTo>
                  <a:lnTo>
                    <a:pt x="0" y="0"/>
                  </a:lnTo>
                  <a:close/>
                </a:path>
              </a:pathLst>
            </a:custGeom>
            <a:blipFill>
              <a:blip r:embed="rId10"/>
              <a:stretch>
                <a:fillRect/>
              </a:stretch>
            </a:blipFill>
          </p:spPr>
          <p:txBody>
            <a:bodyPr/>
            <a:lstStyle/>
            <a:p>
              <a:endParaRPr lang="en-US"/>
            </a:p>
          </p:txBody>
        </p:sp>
        <p:sp>
          <p:nvSpPr>
            <p:cNvPr id="25" name="Freeform 25"/>
            <p:cNvSpPr/>
            <p:nvPr/>
          </p:nvSpPr>
          <p:spPr>
            <a:xfrm rot="-6823385">
              <a:off x="3694484" y="7270297"/>
              <a:ext cx="1359980" cy="1339127"/>
            </a:xfrm>
            <a:custGeom>
              <a:avLst/>
              <a:gdLst/>
              <a:ahLst/>
              <a:cxnLst/>
              <a:rect l="l" t="t" r="r" b="b"/>
              <a:pathLst>
                <a:path w="1359980" h="1339127">
                  <a:moveTo>
                    <a:pt x="0" y="0"/>
                  </a:moveTo>
                  <a:lnTo>
                    <a:pt x="1359980" y="0"/>
                  </a:lnTo>
                  <a:lnTo>
                    <a:pt x="1359980" y="1339127"/>
                  </a:lnTo>
                  <a:lnTo>
                    <a:pt x="0" y="1339127"/>
                  </a:lnTo>
                  <a:lnTo>
                    <a:pt x="0" y="0"/>
                  </a:lnTo>
                  <a:close/>
                </a:path>
              </a:pathLst>
            </a:custGeom>
            <a:blipFill>
              <a:blip r:embed="rId16"/>
              <a:stretch>
                <a:fillRect/>
              </a:stretch>
            </a:blipFill>
          </p:spPr>
          <p:txBody>
            <a:bodyPr/>
            <a:lstStyle/>
            <a:p>
              <a:endParaRPr lang="en-US"/>
            </a:p>
          </p:txBody>
        </p:sp>
        <p:sp>
          <p:nvSpPr>
            <p:cNvPr id="26" name="Freeform 26"/>
            <p:cNvSpPr/>
            <p:nvPr/>
          </p:nvSpPr>
          <p:spPr>
            <a:xfrm rot="-198241">
              <a:off x="5129457" y="5319105"/>
              <a:ext cx="963101" cy="1303691"/>
            </a:xfrm>
            <a:custGeom>
              <a:avLst/>
              <a:gdLst/>
              <a:ahLst/>
              <a:cxnLst/>
              <a:rect l="l" t="t" r="r" b="b"/>
              <a:pathLst>
                <a:path w="963101" h="1303691">
                  <a:moveTo>
                    <a:pt x="0" y="0"/>
                  </a:moveTo>
                  <a:lnTo>
                    <a:pt x="963102" y="0"/>
                  </a:lnTo>
                  <a:lnTo>
                    <a:pt x="963102" y="1303691"/>
                  </a:lnTo>
                  <a:lnTo>
                    <a:pt x="0" y="1303691"/>
                  </a:lnTo>
                  <a:lnTo>
                    <a:pt x="0" y="0"/>
                  </a:lnTo>
                  <a:close/>
                </a:path>
              </a:pathLst>
            </a:custGeom>
            <a:blipFill>
              <a:blip r:embed="rId14"/>
              <a:stretch>
                <a:fillRect/>
              </a:stretch>
            </a:blipFill>
          </p:spPr>
          <p:txBody>
            <a:bodyPr/>
            <a:lstStyle/>
            <a:p>
              <a:endParaRPr lang="en-US"/>
            </a:p>
          </p:txBody>
        </p:sp>
      </p:grpSp>
      <p:sp>
        <p:nvSpPr>
          <p:cNvPr id="27" name="Freeform 27">
            <a:extLst>
              <a:ext uri="{C183D7F6-B498-43B3-948B-1728B52AA6E4}">
                <adec:decorative xmlns:adec="http://schemas.microsoft.com/office/drawing/2017/decorative" val="1"/>
              </a:ext>
            </a:extLst>
          </p:cNvPr>
          <p:cNvSpPr/>
          <p:nvPr/>
        </p:nvSpPr>
        <p:spPr>
          <a:xfrm flipH="1">
            <a:off x="13748872" y="6589737"/>
            <a:ext cx="3031589" cy="3314859"/>
          </a:xfrm>
          <a:custGeom>
            <a:avLst/>
            <a:gdLst/>
            <a:ahLst/>
            <a:cxnLst/>
            <a:rect l="l" t="t" r="r" b="b"/>
            <a:pathLst>
              <a:path w="3031589" h="3314859">
                <a:moveTo>
                  <a:pt x="3031589" y="0"/>
                </a:moveTo>
                <a:lnTo>
                  <a:pt x="0" y="0"/>
                </a:lnTo>
                <a:lnTo>
                  <a:pt x="0" y="3314859"/>
                </a:lnTo>
                <a:lnTo>
                  <a:pt x="3031589" y="3314859"/>
                </a:lnTo>
                <a:lnTo>
                  <a:pt x="3031589"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8" name="Freeform 28">
            <a:extLst>
              <a:ext uri="{C183D7F6-B498-43B3-948B-1728B52AA6E4}">
                <adec:decorative xmlns:adec="http://schemas.microsoft.com/office/drawing/2017/decorative" val="1"/>
              </a:ext>
            </a:extLst>
          </p:cNvPr>
          <p:cNvSpPr/>
          <p:nvPr/>
        </p:nvSpPr>
        <p:spPr>
          <a:xfrm>
            <a:off x="-1193673" y="4116664"/>
            <a:ext cx="4028818" cy="5710953"/>
          </a:xfrm>
          <a:custGeom>
            <a:avLst/>
            <a:gdLst/>
            <a:ahLst/>
            <a:cxnLst/>
            <a:rect l="l" t="t" r="r" b="b"/>
            <a:pathLst>
              <a:path w="4028818" h="5710953">
                <a:moveTo>
                  <a:pt x="0" y="0"/>
                </a:moveTo>
                <a:lnTo>
                  <a:pt x="4028818" y="0"/>
                </a:lnTo>
                <a:lnTo>
                  <a:pt x="4028818" y="5710954"/>
                </a:lnTo>
                <a:lnTo>
                  <a:pt x="0" y="571095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9" name="TextBox 29"/>
          <p:cNvSpPr txBox="1">
            <a:spLocks noGrp="1"/>
          </p:cNvSpPr>
          <p:nvPr>
            <p:ph type="title" idx="4294967295"/>
          </p:nvPr>
        </p:nvSpPr>
        <p:spPr>
          <a:xfrm>
            <a:off x="3991022" y="619453"/>
            <a:ext cx="13662416" cy="154305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089"/>
              </a:lnSpc>
              <a:spcBef>
                <a:spcPts val="0"/>
              </a:spcBef>
              <a:spcAft>
                <a:spcPts val="0"/>
              </a:spcAft>
              <a:buClrTx/>
              <a:buSzTx/>
              <a:buFontTx/>
              <a:buNone/>
              <a:tabLst/>
              <a:defRPr/>
            </a:pPr>
            <a:r>
              <a:rPr kumimoji="0" lang="en-US" sz="41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2. LAC </a:t>
            </a:r>
            <a:r>
              <a:rPr kumimoji="0" lang="en-US" sz="41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của</a:t>
            </a:r>
            <a:r>
              <a:rPr kumimoji="0" lang="en-US" sz="41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MDAR </a:t>
            </a:r>
            <a:r>
              <a:rPr kumimoji="0" lang="en-US" sz="41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sẽ</a:t>
            </a:r>
            <a:r>
              <a:rPr kumimoji="0" lang="en-US" sz="41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1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cố</a:t>
            </a:r>
            <a:r>
              <a:rPr kumimoji="0" lang="en-US" sz="41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1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gắng</a:t>
            </a:r>
            <a:r>
              <a:rPr kumimoji="0" lang="en-US" sz="41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1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tìm</a:t>
            </a:r>
            <a:r>
              <a:rPr kumimoji="0" lang="en-US" sz="41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1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dịch</a:t>
            </a:r>
            <a:r>
              <a:rPr kumimoji="0" lang="en-US" sz="41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1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vụ</a:t>
            </a:r>
            <a:r>
              <a:rPr kumimoji="0" lang="en-US" sz="41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1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ngôn</a:t>
            </a:r>
            <a:r>
              <a:rPr kumimoji="0" lang="en-US" sz="41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1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ngữ</a:t>
            </a:r>
            <a:r>
              <a:rPr kumimoji="0" lang="en-US" sz="41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1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một</a:t>
            </a:r>
            <a:r>
              <a:rPr kumimoji="0" lang="en-US" sz="41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1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cách</a:t>
            </a:r>
            <a:r>
              <a:rPr kumimoji="0" lang="en-US" sz="41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1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kịp</a:t>
            </a:r>
            <a:r>
              <a:rPr kumimoji="0" lang="en-US" sz="41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1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thời</a:t>
            </a:r>
            <a:r>
              <a:rPr kumimoji="0" lang="en-US" sz="41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a:t>
            </a:r>
          </a:p>
        </p:txBody>
      </p:sp>
      <p:sp>
        <p:nvSpPr>
          <p:cNvPr id="30" name="TextBox 30"/>
          <p:cNvSpPr txBox="1"/>
          <p:nvPr/>
        </p:nvSpPr>
        <p:spPr>
          <a:xfrm>
            <a:off x="2469354" y="2411516"/>
            <a:ext cx="12795313" cy="4749800"/>
          </a:xfrm>
          <a:prstGeom prst="rect">
            <a:avLst/>
          </a:prstGeom>
        </p:spPr>
        <p:txBody>
          <a:bodyPr lIns="0" tIns="0" rIns="0" bIns="0" rtlCol="0" anchor="t">
            <a:spAutoFit/>
          </a:bodyPr>
          <a:lstStyle/>
          <a:p>
            <a:pPr algn="l">
              <a:lnSpc>
                <a:spcPts val="5364"/>
              </a:lnSpc>
            </a:pPr>
            <a:r>
              <a:rPr lang="en-US" sz="3699" b="1" i="1">
                <a:solidFill>
                  <a:srgbClr val="712917"/>
                </a:solidFill>
                <a:latin typeface="Poppins Bold Italics"/>
                <a:ea typeface="Poppins Bold Italics"/>
                <a:cs typeface="Poppins Bold Italics"/>
                <a:sym typeface="Poppins Bold Italics"/>
              </a:rPr>
              <a:t>Vui lòng lưu ý...</a:t>
            </a:r>
          </a:p>
          <a:p>
            <a:pPr marL="798828" lvl="1" indent="-399414" algn="l">
              <a:lnSpc>
                <a:spcPts val="5364"/>
              </a:lnSpc>
              <a:buFont typeface="Arial"/>
              <a:buChar char="•"/>
            </a:pPr>
            <a:r>
              <a:rPr lang="en-US" sz="3699" i="1">
                <a:solidFill>
                  <a:srgbClr val="712917"/>
                </a:solidFill>
                <a:latin typeface="Poppins Italics"/>
                <a:ea typeface="Poppins Italics"/>
                <a:cs typeface="Poppins Italics"/>
                <a:sym typeface="Poppins Italics"/>
              </a:rPr>
              <a:t>Các dịch vụ dịch thuật có thể mất 5-7 ngày làm việc để được trả lại cho cử tri.</a:t>
            </a:r>
          </a:p>
          <a:p>
            <a:pPr marL="798828" lvl="1" indent="-399414" algn="l">
              <a:lnSpc>
                <a:spcPts val="5364"/>
              </a:lnSpc>
              <a:buFont typeface="Arial"/>
              <a:buChar char="•"/>
            </a:pPr>
            <a:r>
              <a:rPr lang="en-US" sz="3699" i="1">
                <a:solidFill>
                  <a:srgbClr val="712917"/>
                </a:solidFill>
                <a:latin typeface="Poppins Italics"/>
                <a:ea typeface="Poppins Italics"/>
                <a:cs typeface="Poppins Italics"/>
                <a:sym typeface="Poppins Italics"/>
              </a:rPr>
              <a:t>Có thể sắp xếp thông dịch qua điện thoại trong 1-2 ngày làm việc.</a:t>
            </a:r>
          </a:p>
          <a:p>
            <a:pPr marL="798828" lvl="1" indent="-399414" algn="l">
              <a:lnSpc>
                <a:spcPts val="5364"/>
              </a:lnSpc>
              <a:buFont typeface="Arial"/>
              <a:buChar char="•"/>
            </a:pPr>
            <a:r>
              <a:rPr lang="en-US" sz="3699" i="1">
                <a:solidFill>
                  <a:srgbClr val="712917"/>
                </a:solidFill>
                <a:latin typeface="Poppins Italics"/>
                <a:ea typeface="Poppins Italics"/>
                <a:cs typeface="Poppins Italics"/>
                <a:sym typeface="Poppins Italics"/>
              </a:rPr>
              <a:t>Thông dịch viên trực tiếp có thể mất lên đến 14 ngày để tìm được.</a:t>
            </a:r>
          </a:p>
        </p:txBody>
      </p:sp>
      <p:sp>
        <p:nvSpPr>
          <p:cNvPr id="31" name="TextBox 31"/>
          <p:cNvSpPr txBox="1"/>
          <p:nvPr/>
        </p:nvSpPr>
        <p:spPr>
          <a:xfrm>
            <a:off x="3991022" y="7408966"/>
            <a:ext cx="9326899" cy="1543051"/>
          </a:xfrm>
          <a:prstGeom prst="rect">
            <a:avLst/>
          </a:prstGeom>
        </p:spPr>
        <p:txBody>
          <a:bodyPr lIns="0" tIns="0" rIns="0" bIns="0" rtlCol="0" anchor="t">
            <a:spAutoFit/>
          </a:bodyPr>
          <a:lstStyle/>
          <a:p>
            <a:pPr algn="l">
              <a:lnSpc>
                <a:spcPts val="6089"/>
              </a:lnSpc>
            </a:pPr>
            <a:r>
              <a:rPr lang="en-US" sz="4199" b="1">
                <a:solidFill>
                  <a:srgbClr val="712917"/>
                </a:solidFill>
                <a:latin typeface="Poppins Bold"/>
                <a:ea typeface="Poppins Bold"/>
                <a:cs typeface="Poppins Bold"/>
                <a:sym typeface="Poppins Bold"/>
              </a:rPr>
              <a:t>...vui lòng thực hiện yêu cầu dịch vụ ngôn ngữ ngay khi có thể!</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465936" y="8856284"/>
            <a:ext cx="18753936" cy="2151983"/>
            <a:chOff x="0" y="0"/>
            <a:chExt cx="4939308" cy="566777"/>
          </a:xfrm>
        </p:grpSpPr>
        <p:sp>
          <p:nvSpPr>
            <p:cNvPr id="3" name="Freeform 3"/>
            <p:cNvSpPr/>
            <p:nvPr/>
          </p:nvSpPr>
          <p:spPr>
            <a:xfrm>
              <a:off x="0" y="0"/>
              <a:ext cx="4939308" cy="566777"/>
            </a:xfrm>
            <a:custGeom>
              <a:avLst/>
              <a:gdLst/>
              <a:ahLst/>
              <a:cxnLst/>
              <a:rect l="l" t="t" r="r" b="b"/>
              <a:pathLst>
                <a:path w="4939308" h="566777">
                  <a:moveTo>
                    <a:pt x="0" y="0"/>
                  </a:moveTo>
                  <a:lnTo>
                    <a:pt x="4939308" y="0"/>
                  </a:lnTo>
                  <a:lnTo>
                    <a:pt x="4939308" y="566777"/>
                  </a:lnTo>
                  <a:lnTo>
                    <a:pt x="0" y="566777"/>
                  </a:lnTo>
                  <a:close/>
                </a:path>
              </a:pathLst>
            </a:custGeom>
            <a:solidFill>
              <a:srgbClr val="EC945A"/>
            </a:solidFill>
            <a:ln w="38100" cap="sq">
              <a:solidFill>
                <a:srgbClr val="000000"/>
              </a:solidFill>
              <a:prstDash val="solid"/>
              <a:miter/>
            </a:ln>
          </p:spPr>
          <p:txBody>
            <a:bodyPr/>
            <a:lstStyle/>
            <a:p>
              <a:endParaRPr lang="en-US"/>
            </a:p>
          </p:txBody>
        </p:sp>
        <p:sp>
          <p:nvSpPr>
            <p:cNvPr id="4" name="TextBox 4"/>
            <p:cNvSpPr txBox="1"/>
            <p:nvPr/>
          </p:nvSpPr>
          <p:spPr>
            <a:xfrm>
              <a:off x="0" y="-38100"/>
              <a:ext cx="4939308" cy="60487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C183D7F6-B498-43B3-948B-1728B52AA6E4}">
                <adec:decorative xmlns:adec="http://schemas.microsoft.com/office/drawing/2017/decorative" val="1"/>
              </a:ext>
            </a:extLst>
          </p:cNvPr>
          <p:cNvGrpSpPr/>
          <p:nvPr/>
        </p:nvGrpSpPr>
        <p:grpSpPr>
          <a:xfrm>
            <a:off x="13636958" y="2322961"/>
            <a:ext cx="7020857" cy="9842880"/>
            <a:chOff x="0" y="0"/>
            <a:chExt cx="9361142" cy="13123840"/>
          </a:xfrm>
        </p:grpSpPr>
        <p:sp>
          <p:nvSpPr>
            <p:cNvPr id="6" name="Freeform 6"/>
            <p:cNvSpPr/>
            <p:nvPr/>
          </p:nvSpPr>
          <p:spPr>
            <a:xfrm rot="-4223576">
              <a:off x="616137" y="5674561"/>
              <a:ext cx="6980491" cy="6231675"/>
            </a:xfrm>
            <a:custGeom>
              <a:avLst/>
              <a:gdLst/>
              <a:ahLst/>
              <a:cxnLst/>
              <a:rect l="l" t="t" r="r" b="b"/>
              <a:pathLst>
                <a:path w="6980491" h="6231675">
                  <a:moveTo>
                    <a:pt x="0" y="0"/>
                  </a:moveTo>
                  <a:lnTo>
                    <a:pt x="6980491" y="0"/>
                  </a:lnTo>
                  <a:lnTo>
                    <a:pt x="6980491" y="6231674"/>
                  </a:lnTo>
                  <a:lnTo>
                    <a:pt x="0" y="62316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4126251" flipV="1">
              <a:off x="3596658" y="3457556"/>
              <a:ext cx="5840955" cy="3833127"/>
            </a:xfrm>
            <a:custGeom>
              <a:avLst/>
              <a:gdLst/>
              <a:ahLst/>
              <a:cxnLst/>
              <a:rect l="l" t="t" r="r" b="b"/>
              <a:pathLst>
                <a:path w="5840955" h="3833127">
                  <a:moveTo>
                    <a:pt x="0" y="3833127"/>
                  </a:moveTo>
                  <a:lnTo>
                    <a:pt x="5840955" y="3833127"/>
                  </a:lnTo>
                  <a:lnTo>
                    <a:pt x="5840955" y="0"/>
                  </a:lnTo>
                  <a:lnTo>
                    <a:pt x="0" y="0"/>
                  </a:lnTo>
                  <a:lnTo>
                    <a:pt x="0" y="3833127"/>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330495">
              <a:off x="2893288" y="7616611"/>
              <a:ext cx="2708816" cy="3261015"/>
            </a:xfrm>
            <a:custGeom>
              <a:avLst/>
              <a:gdLst/>
              <a:ahLst/>
              <a:cxnLst/>
              <a:rect l="l" t="t" r="r" b="b"/>
              <a:pathLst>
                <a:path w="2708816" h="3261015">
                  <a:moveTo>
                    <a:pt x="0" y="0"/>
                  </a:moveTo>
                  <a:lnTo>
                    <a:pt x="2708816" y="0"/>
                  </a:lnTo>
                  <a:lnTo>
                    <a:pt x="2708816" y="3261014"/>
                  </a:lnTo>
                  <a:lnTo>
                    <a:pt x="0" y="3261014"/>
                  </a:lnTo>
                  <a:lnTo>
                    <a:pt x="0" y="0"/>
                  </a:lnTo>
                  <a:close/>
                </a:path>
              </a:pathLst>
            </a:custGeom>
            <a:blipFill>
              <a:blip r:embed="rId6"/>
              <a:stretch>
                <a:fillRect/>
              </a:stretch>
            </a:blipFill>
          </p:spPr>
          <p:txBody>
            <a:bodyPr/>
            <a:lstStyle/>
            <a:p>
              <a:endParaRPr lang="en-US"/>
            </a:p>
          </p:txBody>
        </p:sp>
        <p:sp>
          <p:nvSpPr>
            <p:cNvPr id="9" name="Freeform 9"/>
            <p:cNvSpPr/>
            <p:nvPr/>
          </p:nvSpPr>
          <p:spPr>
            <a:xfrm rot="-1289243" flipH="1">
              <a:off x="4456961" y="233285"/>
              <a:ext cx="1928190" cy="3449113"/>
            </a:xfrm>
            <a:custGeom>
              <a:avLst/>
              <a:gdLst/>
              <a:ahLst/>
              <a:cxnLst/>
              <a:rect l="l" t="t" r="r" b="b"/>
              <a:pathLst>
                <a:path w="1928190" h="3449113">
                  <a:moveTo>
                    <a:pt x="1928190" y="0"/>
                  </a:moveTo>
                  <a:lnTo>
                    <a:pt x="0" y="0"/>
                  </a:lnTo>
                  <a:lnTo>
                    <a:pt x="0" y="3449112"/>
                  </a:lnTo>
                  <a:lnTo>
                    <a:pt x="1928190" y="3449112"/>
                  </a:lnTo>
                  <a:lnTo>
                    <a:pt x="1928190" y="0"/>
                  </a:lnTo>
                  <a:close/>
                </a:path>
              </a:pathLst>
            </a:custGeom>
            <a:blipFill>
              <a:blip r:embed="rId7"/>
              <a:stretch>
                <a:fillRect/>
              </a:stretch>
            </a:blipFill>
          </p:spPr>
          <p:txBody>
            <a:bodyPr/>
            <a:lstStyle/>
            <a:p>
              <a:endParaRPr lang="en-US"/>
            </a:p>
          </p:txBody>
        </p:sp>
        <p:sp>
          <p:nvSpPr>
            <p:cNvPr id="10" name="Freeform 10"/>
            <p:cNvSpPr/>
            <p:nvPr/>
          </p:nvSpPr>
          <p:spPr>
            <a:xfrm rot="904354">
              <a:off x="3946998" y="2866511"/>
              <a:ext cx="1439884" cy="1568595"/>
            </a:xfrm>
            <a:custGeom>
              <a:avLst/>
              <a:gdLst/>
              <a:ahLst/>
              <a:cxnLst/>
              <a:rect l="l" t="t" r="r" b="b"/>
              <a:pathLst>
                <a:path w="1439884" h="1568595">
                  <a:moveTo>
                    <a:pt x="0" y="0"/>
                  </a:moveTo>
                  <a:lnTo>
                    <a:pt x="1439885" y="0"/>
                  </a:lnTo>
                  <a:lnTo>
                    <a:pt x="1439885" y="1568595"/>
                  </a:lnTo>
                  <a:lnTo>
                    <a:pt x="0" y="1568595"/>
                  </a:lnTo>
                  <a:lnTo>
                    <a:pt x="0" y="0"/>
                  </a:lnTo>
                  <a:close/>
                </a:path>
              </a:pathLst>
            </a:custGeom>
            <a:blipFill>
              <a:blip r:embed="rId8"/>
              <a:stretch>
                <a:fillRect/>
              </a:stretch>
            </a:blipFill>
          </p:spPr>
          <p:txBody>
            <a:bodyPr/>
            <a:lstStyle/>
            <a:p>
              <a:endParaRPr lang="en-US"/>
            </a:p>
          </p:txBody>
        </p:sp>
        <p:sp>
          <p:nvSpPr>
            <p:cNvPr id="11" name="Freeform 11"/>
            <p:cNvSpPr/>
            <p:nvPr/>
          </p:nvSpPr>
          <p:spPr>
            <a:xfrm rot="7376262">
              <a:off x="5276524" y="3705573"/>
              <a:ext cx="925818" cy="607954"/>
            </a:xfrm>
            <a:custGeom>
              <a:avLst/>
              <a:gdLst/>
              <a:ahLst/>
              <a:cxnLst/>
              <a:rect l="l" t="t" r="r" b="b"/>
              <a:pathLst>
                <a:path w="925818" h="607954">
                  <a:moveTo>
                    <a:pt x="0" y="0"/>
                  </a:moveTo>
                  <a:lnTo>
                    <a:pt x="925818" y="0"/>
                  </a:lnTo>
                  <a:lnTo>
                    <a:pt x="925818" y="607954"/>
                  </a:lnTo>
                  <a:lnTo>
                    <a:pt x="0" y="607954"/>
                  </a:lnTo>
                  <a:lnTo>
                    <a:pt x="0" y="0"/>
                  </a:lnTo>
                  <a:close/>
                </a:path>
              </a:pathLst>
            </a:custGeom>
            <a:blipFill>
              <a:blip r:embed="rId9"/>
              <a:stretch>
                <a:fillRect/>
              </a:stretch>
            </a:blipFill>
          </p:spPr>
          <p:txBody>
            <a:bodyPr/>
            <a:lstStyle/>
            <a:p>
              <a:endParaRPr lang="en-US"/>
            </a:p>
          </p:txBody>
        </p:sp>
        <p:sp>
          <p:nvSpPr>
            <p:cNvPr id="12" name="Freeform 12"/>
            <p:cNvSpPr/>
            <p:nvPr/>
          </p:nvSpPr>
          <p:spPr>
            <a:xfrm rot="1990099">
              <a:off x="3942753" y="4907855"/>
              <a:ext cx="1479529" cy="1426266"/>
            </a:xfrm>
            <a:custGeom>
              <a:avLst/>
              <a:gdLst/>
              <a:ahLst/>
              <a:cxnLst/>
              <a:rect l="l" t="t" r="r" b="b"/>
              <a:pathLst>
                <a:path w="1479529" h="1426266">
                  <a:moveTo>
                    <a:pt x="0" y="0"/>
                  </a:moveTo>
                  <a:lnTo>
                    <a:pt x="1479529" y="0"/>
                  </a:lnTo>
                  <a:lnTo>
                    <a:pt x="1479529" y="1426267"/>
                  </a:lnTo>
                  <a:lnTo>
                    <a:pt x="0" y="1426267"/>
                  </a:lnTo>
                  <a:lnTo>
                    <a:pt x="0" y="0"/>
                  </a:lnTo>
                  <a:close/>
                </a:path>
              </a:pathLst>
            </a:custGeom>
            <a:blipFill>
              <a:blip r:embed="rId10"/>
              <a:stretch>
                <a:fillRect/>
              </a:stretch>
            </a:blipFill>
          </p:spPr>
          <p:txBody>
            <a:bodyPr/>
            <a:lstStyle/>
            <a:p>
              <a:endParaRPr lang="en-US"/>
            </a:p>
          </p:txBody>
        </p:sp>
        <p:sp>
          <p:nvSpPr>
            <p:cNvPr id="13" name="Freeform 13"/>
            <p:cNvSpPr/>
            <p:nvPr/>
          </p:nvSpPr>
          <p:spPr>
            <a:xfrm rot="-1696908">
              <a:off x="5353287" y="6191078"/>
              <a:ext cx="677238" cy="1215140"/>
            </a:xfrm>
            <a:custGeom>
              <a:avLst/>
              <a:gdLst/>
              <a:ahLst/>
              <a:cxnLst/>
              <a:rect l="l" t="t" r="r" b="b"/>
              <a:pathLst>
                <a:path w="677238" h="1215140">
                  <a:moveTo>
                    <a:pt x="0" y="0"/>
                  </a:moveTo>
                  <a:lnTo>
                    <a:pt x="677238" y="0"/>
                  </a:lnTo>
                  <a:lnTo>
                    <a:pt x="677238" y="1215139"/>
                  </a:lnTo>
                  <a:lnTo>
                    <a:pt x="0" y="1215139"/>
                  </a:lnTo>
                  <a:lnTo>
                    <a:pt x="0" y="0"/>
                  </a:lnTo>
                  <a:close/>
                </a:path>
              </a:pathLst>
            </a:custGeom>
            <a:blipFill>
              <a:blip r:embed="rId11"/>
              <a:stretch>
                <a:fillRect/>
              </a:stretch>
            </a:blipFill>
          </p:spPr>
          <p:txBody>
            <a:bodyPr/>
            <a:lstStyle/>
            <a:p>
              <a:endParaRPr lang="en-US"/>
            </a:p>
          </p:txBody>
        </p:sp>
        <p:sp>
          <p:nvSpPr>
            <p:cNvPr id="14" name="Freeform 14"/>
            <p:cNvSpPr/>
            <p:nvPr/>
          </p:nvSpPr>
          <p:spPr>
            <a:xfrm rot="-1142799">
              <a:off x="5492352" y="4814736"/>
              <a:ext cx="411849" cy="506034"/>
            </a:xfrm>
            <a:custGeom>
              <a:avLst/>
              <a:gdLst/>
              <a:ahLst/>
              <a:cxnLst/>
              <a:rect l="l" t="t" r="r" b="b"/>
              <a:pathLst>
                <a:path w="411849" h="506034">
                  <a:moveTo>
                    <a:pt x="0" y="0"/>
                  </a:moveTo>
                  <a:lnTo>
                    <a:pt x="411849" y="0"/>
                  </a:lnTo>
                  <a:lnTo>
                    <a:pt x="411849" y="506034"/>
                  </a:lnTo>
                  <a:lnTo>
                    <a:pt x="0" y="506034"/>
                  </a:lnTo>
                  <a:lnTo>
                    <a:pt x="0" y="0"/>
                  </a:lnTo>
                  <a:close/>
                </a:path>
              </a:pathLst>
            </a:custGeom>
            <a:blipFill>
              <a:blip r:embed="rId12"/>
              <a:stretch>
                <a:fillRect/>
              </a:stretch>
            </a:blipFill>
          </p:spPr>
          <p:txBody>
            <a:bodyPr/>
            <a:lstStyle/>
            <a:p>
              <a:endParaRPr lang="en-US"/>
            </a:p>
          </p:txBody>
        </p:sp>
        <p:sp>
          <p:nvSpPr>
            <p:cNvPr id="15" name="Freeform 15"/>
            <p:cNvSpPr/>
            <p:nvPr/>
          </p:nvSpPr>
          <p:spPr>
            <a:xfrm rot="2700000">
              <a:off x="5546437" y="5485625"/>
              <a:ext cx="411849" cy="506034"/>
            </a:xfrm>
            <a:custGeom>
              <a:avLst/>
              <a:gdLst/>
              <a:ahLst/>
              <a:cxnLst/>
              <a:rect l="l" t="t" r="r" b="b"/>
              <a:pathLst>
                <a:path w="411849" h="506034">
                  <a:moveTo>
                    <a:pt x="0" y="0"/>
                  </a:moveTo>
                  <a:lnTo>
                    <a:pt x="411849" y="0"/>
                  </a:lnTo>
                  <a:lnTo>
                    <a:pt x="411849" y="506034"/>
                  </a:lnTo>
                  <a:lnTo>
                    <a:pt x="0" y="506034"/>
                  </a:lnTo>
                  <a:lnTo>
                    <a:pt x="0" y="0"/>
                  </a:lnTo>
                  <a:close/>
                </a:path>
              </a:pathLst>
            </a:custGeom>
            <a:blipFill>
              <a:blip r:embed="rId12"/>
              <a:stretch>
                <a:fillRect/>
              </a:stretch>
            </a:blipFill>
          </p:spPr>
          <p:txBody>
            <a:bodyPr/>
            <a:lstStyle/>
            <a:p>
              <a:endParaRPr lang="en-US"/>
            </a:p>
          </p:txBody>
        </p:sp>
        <p:sp>
          <p:nvSpPr>
            <p:cNvPr id="16" name="Freeform 16"/>
            <p:cNvSpPr/>
            <p:nvPr/>
          </p:nvSpPr>
          <p:spPr>
            <a:xfrm rot="-1915417">
              <a:off x="4796341" y="4322992"/>
              <a:ext cx="507079" cy="493895"/>
            </a:xfrm>
            <a:custGeom>
              <a:avLst/>
              <a:gdLst/>
              <a:ahLst/>
              <a:cxnLst/>
              <a:rect l="l" t="t" r="r" b="b"/>
              <a:pathLst>
                <a:path w="507079" h="493895">
                  <a:moveTo>
                    <a:pt x="0" y="0"/>
                  </a:moveTo>
                  <a:lnTo>
                    <a:pt x="507079" y="0"/>
                  </a:lnTo>
                  <a:lnTo>
                    <a:pt x="507079" y="493895"/>
                  </a:lnTo>
                  <a:lnTo>
                    <a:pt x="0" y="493895"/>
                  </a:lnTo>
                  <a:lnTo>
                    <a:pt x="0" y="0"/>
                  </a:lnTo>
                  <a:close/>
                </a:path>
              </a:pathLst>
            </a:custGeom>
            <a:blipFill>
              <a:blip r:embed="rId13"/>
              <a:stretch>
                <a:fillRect/>
              </a:stretch>
            </a:blipFill>
          </p:spPr>
          <p:txBody>
            <a:bodyPr/>
            <a:lstStyle/>
            <a:p>
              <a:endParaRPr lang="en-US"/>
            </a:p>
          </p:txBody>
        </p:sp>
        <p:sp>
          <p:nvSpPr>
            <p:cNvPr id="17" name="Freeform 17"/>
            <p:cNvSpPr/>
            <p:nvPr/>
          </p:nvSpPr>
          <p:spPr>
            <a:xfrm rot="3481083">
              <a:off x="4852297" y="6960673"/>
              <a:ext cx="507079" cy="493895"/>
            </a:xfrm>
            <a:custGeom>
              <a:avLst/>
              <a:gdLst/>
              <a:ahLst/>
              <a:cxnLst/>
              <a:rect l="l" t="t" r="r" b="b"/>
              <a:pathLst>
                <a:path w="507079" h="493895">
                  <a:moveTo>
                    <a:pt x="0" y="0"/>
                  </a:moveTo>
                  <a:lnTo>
                    <a:pt x="507079" y="0"/>
                  </a:lnTo>
                  <a:lnTo>
                    <a:pt x="507079" y="493895"/>
                  </a:lnTo>
                  <a:lnTo>
                    <a:pt x="0" y="493895"/>
                  </a:lnTo>
                  <a:lnTo>
                    <a:pt x="0" y="0"/>
                  </a:lnTo>
                  <a:close/>
                </a:path>
              </a:pathLst>
            </a:custGeom>
            <a:blipFill>
              <a:blip r:embed="rId13"/>
              <a:stretch>
                <a:fillRect/>
              </a:stretch>
            </a:blipFill>
          </p:spPr>
          <p:txBody>
            <a:bodyPr/>
            <a:lstStyle/>
            <a:p>
              <a:endParaRPr lang="en-US"/>
            </a:p>
          </p:txBody>
        </p:sp>
        <p:sp>
          <p:nvSpPr>
            <p:cNvPr id="18" name="Freeform 18"/>
            <p:cNvSpPr/>
            <p:nvPr/>
          </p:nvSpPr>
          <p:spPr>
            <a:xfrm rot="683805">
              <a:off x="1123578" y="9247118"/>
              <a:ext cx="1721053" cy="1439196"/>
            </a:xfrm>
            <a:custGeom>
              <a:avLst/>
              <a:gdLst/>
              <a:ahLst/>
              <a:cxnLst/>
              <a:rect l="l" t="t" r="r" b="b"/>
              <a:pathLst>
                <a:path w="1721053" h="1439196">
                  <a:moveTo>
                    <a:pt x="0" y="0"/>
                  </a:moveTo>
                  <a:lnTo>
                    <a:pt x="1721053" y="0"/>
                  </a:lnTo>
                  <a:lnTo>
                    <a:pt x="1721053" y="1439196"/>
                  </a:lnTo>
                  <a:lnTo>
                    <a:pt x="0" y="1439196"/>
                  </a:lnTo>
                  <a:lnTo>
                    <a:pt x="0" y="0"/>
                  </a:lnTo>
                  <a:close/>
                </a:path>
              </a:pathLst>
            </a:custGeom>
            <a:blipFill>
              <a:blip r:embed="rId14"/>
              <a:stretch>
                <a:fillRect/>
              </a:stretch>
            </a:blipFill>
          </p:spPr>
          <p:txBody>
            <a:bodyPr/>
            <a:lstStyle/>
            <a:p>
              <a:endParaRPr lang="en-US"/>
            </a:p>
          </p:txBody>
        </p:sp>
      </p:grpSp>
      <p:grpSp>
        <p:nvGrpSpPr>
          <p:cNvPr id="19" name="Group 19">
            <a:extLst>
              <a:ext uri="{C183D7F6-B498-43B3-948B-1728B52AA6E4}">
                <adec:decorative xmlns:adec="http://schemas.microsoft.com/office/drawing/2017/decorative" val="1"/>
              </a:ext>
            </a:extLst>
          </p:cNvPr>
          <p:cNvGrpSpPr/>
          <p:nvPr/>
        </p:nvGrpSpPr>
        <p:grpSpPr>
          <a:xfrm>
            <a:off x="-2444940" y="-1685341"/>
            <a:ext cx="6893866" cy="8508010"/>
            <a:chOff x="0" y="0"/>
            <a:chExt cx="9191822" cy="11344013"/>
          </a:xfrm>
        </p:grpSpPr>
        <p:sp>
          <p:nvSpPr>
            <p:cNvPr id="20" name="Freeform 20"/>
            <p:cNvSpPr/>
            <p:nvPr/>
          </p:nvSpPr>
          <p:spPr>
            <a:xfrm rot="6454898">
              <a:off x="1677008" y="1152554"/>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1" name="Freeform 21"/>
            <p:cNvSpPr/>
            <p:nvPr/>
          </p:nvSpPr>
          <p:spPr>
            <a:xfrm rot="4314611" flipH="1">
              <a:off x="-191818" y="6030821"/>
              <a:ext cx="5840955" cy="3833127"/>
            </a:xfrm>
            <a:custGeom>
              <a:avLst/>
              <a:gdLst/>
              <a:ahLst/>
              <a:cxnLst/>
              <a:rect l="l" t="t" r="r" b="b"/>
              <a:pathLst>
                <a:path w="5840955" h="3833127">
                  <a:moveTo>
                    <a:pt x="5840955" y="0"/>
                  </a:moveTo>
                  <a:lnTo>
                    <a:pt x="0" y="0"/>
                  </a:lnTo>
                  <a:lnTo>
                    <a:pt x="0" y="3833127"/>
                  </a:lnTo>
                  <a:lnTo>
                    <a:pt x="5840955" y="3833127"/>
                  </a:lnTo>
                  <a:lnTo>
                    <a:pt x="584095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2" name="Freeform 22"/>
            <p:cNvSpPr/>
            <p:nvPr/>
          </p:nvSpPr>
          <p:spPr>
            <a:xfrm rot="-2428912">
              <a:off x="3871677" y="9209756"/>
              <a:ext cx="1009657" cy="2052148"/>
            </a:xfrm>
            <a:custGeom>
              <a:avLst/>
              <a:gdLst/>
              <a:ahLst/>
              <a:cxnLst/>
              <a:rect l="l" t="t" r="r" b="b"/>
              <a:pathLst>
                <a:path w="1009657" h="2052148">
                  <a:moveTo>
                    <a:pt x="0" y="0"/>
                  </a:moveTo>
                  <a:lnTo>
                    <a:pt x="1009657" y="0"/>
                  </a:lnTo>
                  <a:lnTo>
                    <a:pt x="1009657" y="2052149"/>
                  </a:lnTo>
                  <a:lnTo>
                    <a:pt x="0" y="2052149"/>
                  </a:lnTo>
                  <a:lnTo>
                    <a:pt x="0" y="0"/>
                  </a:lnTo>
                  <a:close/>
                </a:path>
              </a:pathLst>
            </a:custGeom>
            <a:blipFill>
              <a:blip r:embed="rId15"/>
              <a:stretch>
                <a:fillRect/>
              </a:stretch>
            </a:blipFill>
          </p:spPr>
          <p:txBody>
            <a:bodyPr/>
            <a:lstStyle/>
            <a:p>
              <a:endParaRPr lang="en-US"/>
            </a:p>
          </p:txBody>
        </p:sp>
        <p:sp>
          <p:nvSpPr>
            <p:cNvPr id="23" name="Freeform 23"/>
            <p:cNvSpPr/>
            <p:nvPr/>
          </p:nvSpPr>
          <p:spPr>
            <a:xfrm rot="-689160">
              <a:off x="3489893" y="5910309"/>
              <a:ext cx="916711" cy="1652724"/>
            </a:xfrm>
            <a:custGeom>
              <a:avLst/>
              <a:gdLst/>
              <a:ahLst/>
              <a:cxnLst/>
              <a:rect l="l" t="t" r="r" b="b"/>
              <a:pathLst>
                <a:path w="916711" h="1652724">
                  <a:moveTo>
                    <a:pt x="0" y="0"/>
                  </a:moveTo>
                  <a:lnTo>
                    <a:pt x="916711" y="0"/>
                  </a:lnTo>
                  <a:lnTo>
                    <a:pt x="916711" y="1652724"/>
                  </a:lnTo>
                  <a:lnTo>
                    <a:pt x="0" y="1652724"/>
                  </a:lnTo>
                  <a:lnTo>
                    <a:pt x="0" y="0"/>
                  </a:lnTo>
                  <a:close/>
                </a:path>
              </a:pathLst>
            </a:custGeom>
            <a:blipFill>
              <a:blip r:embed="rId16"/>
              <a:stretch>
                <a:fillRect/>
              </a:stretch>
            </a:blipFill>
          </p:spPr>
          <p:txBody>
            <a:bodyPr/>
            <a:lstStyle/>
            <a:p>
              <a:endParaRPr lang="en-US"/>
            </a:p>
          </p:txBody>
        </p:sp>
        <p:sp>
          <p:nvSpPr>
            <p:cNvPr id="24" name="Freeform 24"/>
            <p:cNvSpPr/>
            <p:nvPr/>
          </p:nvSpPr>
          <p:spPr>
            <a:xfrm rot="1866795">
              <a:off x="3053697" y="3351103"/>
              <a:ext cx="1928190" cy="3449113"/>
            </a:xfrm>
            <a:custGeom>
              <a:avLst/>
              <a:gdLst/>
              <a:ahLst/>
              <a:cxnLst/>
              <a:rect l="l" t="t" r="r" b="b"/>
              <a:pathLst>
                <a:path w="1928190" h="3449113">
                  <a:moveTo>
                    <a:pt x="0" y="0"/>
                  </a:moveTo>
                  <a:lnTo>
                    <a:pt x="1928190" y="0"/>
                  </a:lnTo>
                  <a:lnTo>
                    <a:pt x="1928190" y="3449113"/>
                  </a:lnTo>
                  <a:lnTo>
                    <a:pt x="0" y="3449113"/>
                  </a:lnTo>
                  <a:lnTo>
                    <a:pt x="0" y="0"/>
                  </a:lnTo>
                  <a:close/>
                </a:path>
              </a:pathLst>
            </a:custGeom>
            <a:blipFill>
              <a:blip r:embed="rId7"/>
              <a:stretch>
                <a:fillRect/>
              </a:stretch>
            </a:blipFill>
          </p:spPr>
          <p:txBody>
            <a:bodyPr/>
            <a:lstStyle/>
            <a:p>
              <a:endParaRPr lang="en-US"/>
            </a:p>
          </p:txBody>
        </p:sp>
        <p:sp>
          <p:nvSpPr>
            <p:cNvPr id="25" name="Freeform 25"/>
            <p:cNvSpPr/>
            <p:nvPr/>
          </p:nvSpPr>
          <p:spPr>
            <a:xfrm rot="-632550">
              <a:off x="3638036" y="7310834"/>
              <a:ext cx="1476940" cy="1454294"/>
            </a:xfrm>
            <a:custGeom>
              <a:avLst/>
              <a:gdLst/>
              <a:ahLst/>
              <a:cxnLst/>
              <a:rect l="l" t="t" r="r" b="b"/>
              <a:pathLst>
                <a:path w="1476940" h="1454294">
                  <a:moveTo>
                    <a:pt x="0" y="0"/>
                  </a:moveTo>
                  <a:lnTo>
                    <a:pt x="1476940" y="0"/>
                  </a:lnTo>
                  <a:lnTo>
                    <a:pt x="1476940" y="1454293"/>
                  </a:lnTo>
                  <a:lnTo>
                    <a:pt x="0" y="1454293"/>
                  </a:lnTo>
                  <a:lnTo>
                    <a:pt x="0" y="0"/>
                  </a:lnTo>
                  <a:close/>
                </a:path>
              </a:pathLst>
            </a:custGeom>
            <a:blipFill>
              <a:blip r:embed="rId17"/>
              <a:stretch>
                <a:fillRect/>
              </a:stretch>
            </a:blipFill>
          </p:spPr>
          <p:txBody>
            <a:bodyPr/>
            <a:lstStyle/>
            <a:p>
              <a:endParaRPr lang="en-US"/>
            </a:p>
          </p:txBody>
        </p:sp>
        <p:sp>
          <p:nvSpPr>
            <p:cNvPr id="26" name="Freeform 26"/>
            <p:cNvSpPr/>
            <p:nvPr/>
          </p:nvSpPr>
          <p:spPr>
            <a:xfrm rot="1444445">
              <a:off x="5234955" y="2590964"/>
              <a:ext cx="507079" cy="493895"/>
            </a:xfrm>
            <a:custGeom>
              <a:avLst/>
              <a:gdLst/>
              <a:ahLst/>
              <a:cxnLst/>
              <a:rect l="l" t="t" r="r" b="b"/>
              <a:pathLst>
                <a:path w="507079" h="493895">
                  <a:moveTo>
                    <a:pt x="0" y="0"/>
                  </a:moveTo>
                  <a:lnTo>
                    <a:pt x="507079" y="0"/>
                  </a:lnTo>
                  <a:lnTo>
                    <a:pt x="507079" y="493895"/>
                  </a:lnTo>
                  <a:lnTo>
                    <a:pt x="0" y="493895"/>
                  </a:lnTo>
                  <a:lnTo>
                    <a:pt x="0" y="0"/>
                  </a:lnTo>
                  <a:close/>
                </a:path>
              </a:pathLst>
            </a:custGeom>
            <a:blipFill>
              <a:blip r:embed="rId13"/>
              <a:stretch>
                <a:fillRect/>
              </a:stretch>
            </a:blipFill>
          </p:spPr>
          <p:txBody>
            <a:bodyPr/>
            <a:lstStyle/>
            <a:p>
              <a:endParaRPr lang="en-US"/>
            </a:p>
          </p:txBody>
        </p:sp>
        <p:sp>
          <p:nvSpPr>
            <p:cNvPr id="27" name="Freeform 27"/>
            <p:cNvSpPr/>
            <p:nvPr/>
          </p:nvSpPr>
          <p:spPr>
            <a:xfrm rot="8583982">
              <a:off x="3432031" y="7757176"/>
              <a:ext cx="507079" cy="493895"/>
            </a:xfrm>
            <a:custGeom>
              <a:avLst/>
              <a:gdLst/>
              <a:ahLst/>
              <a:cxnLst/>
              <a:rect l="l" t="t" r="r" b="b"/>
              <a:pathLst>
                <a:path w="507079" h="493895">
                  <a:moveTo>
                    <a:pt x="0" y="0"/>
                  </a:moveTo>
                  <a:lnTo>
                    <a:pt x="507080" y="0"/>
                  </a:lnTo>
                  <a:lnTo>
                    <a:pt x="507080" y="493895"/>
                  </a:lnTo>
                  <a:lnTo>
                    <a:pt x="0" y="493895"/>
                  </a:lnTo>
                  <a:lnTo>
                    <a:pt x="0" y="0"/>
                  </a:lnTo>
                  <a:close/>
                </a:path>
              </a:pathLst>
            </a:custGeom>
            <a:blipFill>
              <a:blip r:embed="rId13"/>
              <a:stretch>
                <a:fillRect/>
              </a:stretch>
            </a:blipFill>
          </p:spPr>
          <p:txBody>
            <a:bodyPr/>
            <a:lstStyle/>
            <a:p>
              <a:endParaRPr lang="en-US"/>
            </a:p>
          </p:txBody>
        </p:sp>
        <p:sp>
          <p:nvSpPr>
            <p:cNvPr id="28" name="Freeform 28"/>
            <p:cNvSpPr/>
            <p:nvPr/>
          </p:nvSpPr>
          <p:spPr>
            <a:xfrm rot="-5496185">
              <a:off x="3894471" y="2494092"/>
              <a:ext cx="507079" cy="493895"/>
            </a:xfrm>
            <a:custGeom>
              <a:avLst/>
              <a:gdLst/>
              <a:ahLst/>
              <a:cxnLst/>
              <a:rect l="l" t="t" r="r" b="b"/>
              <a:pathLst>
                <a:path w="507079" h="493895">
                  <a:moveTo>
                    <a:pt x="0" y="0"/>
                  </a:moveTo>
                  <a:lnTo>
                    <a:pt x="507079" y="0"/>
                  </a:lnTo>
                  <a:lnTo>
                    <a:pt x="507079" y="493895"/>
                  </a:lnTo>
                  <a:lnTo>
                    <a:pt x="0" y="493895"/>
                  </a:lnTo>
                  <a:lnTo>
                    <a:pt x="0" y="0"/>
                  </a:lnTo>
                  <a:close/>
                </a:path>
              </a:pathLst>
            </a:custGeom>
            <a:blipFill>
              <a:blip r:embed="rId13"/>
              <a:stretch>
                <a:fillRect/>
              </a:stretch>
            </a:blipFill>
          </p:spPr>
          <p:txBody>
            <a:bodyPr/>
            <a:lstStyle/>
            <a:p>
              <a:endParaRPr lang="en-US"/>
            </a:p>
          </p:txBody>
        </p:sp>
        <p:sp>
          <p:nvSpPr>
            <p:cNvPr id="29" name="Freeform 29"/>
            <p:cNvSpPr/>
            <p:nvPr/>
          </p:nvSpPr>
          <p:spPr>
            <a:xfrm rot="815615">
              <a:off x="6924356" y="2655228"/>
              <a:ext cx="1350407" cy="891557"/>
            </a:xfrm>
            <a:custGeom>
              <a:avLst/>
              <a:gdLst/>
              <a:ahLst/>
              <a:cxnLst/>
              <a:rect l="l" t="t" r="r" b="b"/>
              <a:pathLst>
                <a:path w="1350407" h="891557">
                  <a:moveTo>
                    <a:pt x="0" y="0"/>
                  </a:moveTo>
                  <a:lnTo>
                    <a:pt x="1350407" y="0"/>
                  </a:lnTo>
                  <a:lnTo>
                    <a:pt x="1350407" y="891557"/>
                  </a:lnTo>
                  <a:lnTo>
                    <a:pt x="0" y="891557"/>
                  </a:lnTo>
                  <a:lnTo>
                    <a:pt x="0" y="0"/>
                  </a:lnTo>
                  <a:close/>
                </a:path>
              </a:pathLst>
            </a:custGeom>
            <a:blipFill>
              <a:blip r:embed="rId18"/>
              <a:stretch>
                <a:fillRect/>
              </a:stretch>
            </a:blipFill>
          </p:spPr>
          <p:txBody>
            <a:bodyPr/>
            <a:lstStyle/>
            <a:p>
              <a:endParaRPr lang="en-US"/>
            </a:p>
          </p:txBody>
        </p:sp>
        <p:sp>
          <p:nvSpPr>
            <p:cNvPr id="30" name="Freeform 30"/>
            <p:cNvSpPr/>
            <p:nvPr/>
          </p:nvSpPr>
          <p:spPr>
            <a:xfrm rot="-1142799">
              <a:off x="4587550" y="2860689"/>
              <a:ext cx="411849" cy="506034"/>
            </a:xfrm>
            <a:custGeom>
              <a:avLst/>
              <a:gdLst/>
              <a:ahLst/>
              <a:cxnLst/>
              <a:rect l="l" t="t" r="r" b="b"/>
              <a:pathLst>
                <a:path w="411849" h="506034">
                  <a:moveTo>
                    <a:pt x="0" y="0"/>
                  </a:moveTo>
                  <a:lnTo>
                    <a:pt x="411849" y="0"/>
                  </a:lnTo>
                  <a:lnTo>
                    <a:pt x="411849" y="506035"/>
                  </a:lnTo>
                  <a:lnTo>
                    <a:pt x="0" y="506035"/>
                  </a:lnTo>
                  <a:lnTo>
                    <a:pt x="0" y="0"/>
                  </a:lnTo>
                  <a:close/>
                </a:path>
              </a:pathLst>
            </a:custGeom>
            <a:blipFill>
              <a:blip r:embed="rId12"/>
              <a:stretch>
                <a:fillRect/>
              </a:stretch>
            </a:blipFill>
          </p:spPr>
          <p:txBody>
            <a:bodyPr/>
            <a:lstStyle/>
            <a:p>
              <a:endParaRPr lang="en-US"/>
            </a:p>
          </p:txBody>
        </p:sp>
        <p:sp>
          <p:nvSpPr>
            <p:cNvPr id="31" name="Freeform 31"/>
            <p:cNvSpPr/>
            <p:nvPr/>
          </p:nvSpPr>
          <p:spPr>
            <a:xfrm rot="7376262">
              <a:off x="5975094" y="2645835"/>
              <a:ext cx="925818" cy="607954"/>
            </a:xfrm>
            <a:custGeom>
              <a:avLst/>
              <a:gdLst/>
              <a:ahLst/>
              <a:cxnLst/>
              <a:rect l="l" t="t" r="r" b="b"/>
              <a:pathLst>
                <a:path w="925818" h="607954">
                  <a:moveTo>
                    <a:pt x="0" y="0"/>
                  </a:moveTo>
                  <a:lnTo>
                    <a:pt x="925819" y="0"/>
                  </a:lnTo>
                  <a:lnTo>
                    <a:pt x="925819" y="607954"/>
                  </a:lnTo>
                  <a:lnTo>
                    <a:pt x="0" y="607954"/>
                  </a:lnTo>
                  <a:lnTo>
                    <a:pt x="0" y="0"/>
                  </a:lnTo>
                  <a:close/>
                </a:path>
              </a:pathLst>
            </a:custGeom>
            <a:blipFill>
              <a:blip r:embed="rId9"/>
              <a:stretch>
                <a:fillRect/>
              </a:stretch>
            </a:blipFill>
          </p:spPr>
          <p:txBody>
            <a:bodyPr/>
            <a:lstStyle/>
            <a:p>
              <a:endParaRPr lang="en-US"/>
            </a:p>
          </p:txBody>
        </p:sp>
        <p:sp>
          <p:nvSpPr>
            <p:cNvPr id="32" name="Freeform 32"/>
            <p:cNvSpPr/>
            <p:nvPr/>
          </p:nvSpPr>
          <p:spPr>
            <a:xfrm rot="3091028">
              <a:off x="5355831" y="3312809"/>
              <a:ext cx="411849" cy="506034"/>
            </a:xfrm>
            <a:custGeom>
              <a:avLst/>
              <a:gdLst/>
              <a:ahLst/>
              <a:cxnLst/>
              <a:rect l="l" t="t" r="r" b="b"/>
              <a:pathLst>
                <a:path w="411849" h="506034">
                  <a:moveTo>
                    <a:pt x="0" y="0"/>
                  </a:moveTo>
                  <a:lnTo>
                    <a:pt x="411849" y="0"/>
                  </a:lnTo>
                  <a:lnTo>
                    <a:pt x="411849" y="506034"/>
                  </a:lnTo>
                  <a:lnTo>
                    <a:pt x="0" y="506034"/>
                  </a:lnTo>
                  <a:lnTo>
                    <a:pt x="0" y="0"/>
                  </a:lnTo>
                  <a:close/>
                </a:path>
              </a:pathLst>
            </a:custGeom>
            <a:blipFill>
              <a:blip r:embed="rId12"/>
              <a:stretch>
                <a:fillRect/>
              </a:stretch>
            </a:blipFill>
          </p:spPr>
          <p:txBody>
            <a:bodyPr/>
            <a:lstStyle/>
            <a:p>
              <a:endParaRPr lang="en-US"/>
            </a:p>
          </p:txBody>
        </p:sp>
        <p:sp>
          <p:nvSpPr>
            <p:cNvPr id="33" name="Freeform 33"/>
            <p:cNvSpPr/>
            <p:nvPr/>
          </p:nvSpPr>
          <p:spPr>
            <a:xfrm rot="-1538165">
              <a:off x="6012109" y="3432141"/>
              <a:ext cx="826388" cy="904659"/>
            </a:xfrm>
            <a:custGeom>
              <a:avLst/>
              <a:gdLst/>
              <a:ahLst/>
              <a:cxnLst/>
              <a:rect l="l" t="t" r="r" b="b"/>
              <a:pathLst>
                <a:path w="826388" h="904659">
                  <a:moveTo>
                    <a:pt x="0" y="0"/>
                  </a:moveTo>
                  <a:lnTo>
                    <a:pt x="826389" y="0"/>
                  </a:lnTo>
                  <a:lnTo>
                    <a:pt x="826389" y="904659"/>
                  </a:lnTo>
                  <a:lnTo>
                    <a:pt x="0" y="904659"/>
                  </a:lnTo>
                  <a:lnTo>
                    <a:pt x="0" y="0"/>
                  </a:lnTo>
                  <a:close/>
                </a:path>
              </a:pathLst>
            </a:custGeom>
            <a:blipFill>
              <a:blip r:embed="rId19"/>
              <a:stretch>
                <a:fillRect/>
              </a:stretch>
            </a:blipFill>
          </p:spPr>
          <p:txBody>
            <a:bodyPr/>
            <a:lstStyle/>
            <a:p>
              <a:endParaRPr lang="en-US"/>
            </a:p>
          </p:txBody>
        </p:sp>
        <p:sp>
          <p:nvSpPr>
            <p:cNvPr id="34" name="Freeform 34"/>
            <p:cNvSpPr/>
            <p:nvPr/>
          </p:nvSpPr>
          <p:spPr>
            <a:xfrm rot="-2407817">
              <a:off x="4461967" y="8623084"/>
              <a:ext cx="637614" cy="1144044"/>
            </a:xfrm>
            <a:custGeom>
              <a:avLst/>
              <a:gdLst/>
              <a:ahLst/>
              <a:cxnLst/>
              <a:rect l="l" t="t" r="r" b="b"/>
              <a:pathLst>
                <a:path w="637614" h="1144044">
                  <a:moveTo>
                    <a:pt x="0" y="0"/>
                  </a:moveTo>
                  <a:lnTo>
                    <a:pt x="637614" y="0"/>
                  </a:lnTo>
                  <a:lnTo>
                    <a:pt x="637614" y="1144043"/>
                  </a:lnTo>
                  <a:lnTo>
                    <a:pt x="0" y="1144043"/>
                  </a:lnTo>
                  <a:lnTo>
                    <a:pt x="0" y="0"/>
                  </a:lnTo>
                  <a:close/>
                </a:path>
              </a:pathLst>
            </a:custGeom>
            <a:blipFill>
              <a:blip r:embed="rId11"/>
              <a:stretch>
                <a:fillRect/>
              </a:stretch>
            </a:blipFill>
          </p:spPr>
          <p:txBody>
            <a:bodyPr/>
            <a:lstStyle/>
            <a:p>
              <a:endParaRPr lang="en-US"/>
            </a:p>
          </p:txBody>
        </p:sp>
        <p:sp>
          <p:nvSpPr>
            <p:cNvPr id="35" name="Freeform 35"/>
            <p:cNvSpPr/>
            <p:nvPr/>
          </p:nvSpPr>
          <p:spPr>
            <a:xfrm rot="9011276">
              <a:off x="3707688" y="3044881"/>
              <a:ext cx="411849" cy="506034"/>
            </a:xfrm>
            <a:custGeom>
              <a:avLst/>
              <a:gdLst/>
              <a:ahLst/>
              <a:cxnLst/>
              <a:rect l="l" t="t" r="r" b="b"/>
              <a:pathLst>
                <a:path w="411849" h="506034">
                  <a:moveTo>
                    <a:pt x="0" y="0"/>
                  </a:moveTo>
                  <a:lnTo>
                    <a:pt x="411849" y="0"/>
                  </a:lnTo>
                  <a:lnTo>
                    <a:pt x="411849" y="506034"/>
                  </a:lnTo>
                  <a:lnTo>
                    <a:pt x="0" y="506034"/>
                  </a:lnTo>
                  <a:lnTo>
                    <a:pt x="0" y="0"/>
                  </a:lnTo>
                  <a:close/>
                </a:path>
              </a:pathLst>
            </a:custGeom>
            <a:blipFill>
              <a:blip r:embed="rId12"/>
              <a:stretch>
                <a:fillRect/>
              </a:stretch>
            </a:blipFill>
          </p:spPr>
          <p:txBody>
            <a:bodyPr/>
            <a:lstStyle/>
            <a:p>
              <a:endParaRPr lang="en-US"/>
            </a:p>
          </p:txBody>
        </p:sp>
      </p:grpSp>
      <p:sp>
        <p:nvSpPr>
          <p:cNvPr id="36" name="Freeform 36">
            <a:extLst>
              <a:ext uri="{C183D7F6-B498-43B3-948B-1728B52AA6E4}">
                <adec:decorative xmlns:adec="http://schemas.microsoft.com/office/drawing/2017/decorative" val="1"/>
              </a:ext>
            </a:extLst>
          </p:cNvPr>
          <p:cNvSpPr/>
          <p:nvPr/>
        </p:nvSpPr>
        <p:spPr>
          <a:xfrm>
            <a:off x="516321" y="2568664"/>
            <a:ext cx="2704454" cy="7363612"/>
          </a:xfrm>
          <a:custGeom>
            <a:avLst/>
            <a:gdLst/>
            <a:ahLst/>
            <a:cxnLst/>
            <a:rect l="l" t="t" r="r" b="b"/>
            <a:pathLst>
              <a:path w="2704454" h="7363612">
                <a:moveTo>
                  <a:pt x="0" y="0"/>
                </a:moveTo>
                <a:lnTo>
                  <a:pt x="2704453" y="0"/>
                </a:lnTo>
                <a:lnTo>
                  <a:pt x="2704453" y="7363612"/>
                </a:lnTo>
                <a:lnTo>
                  <a:pt x="0" y="736361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37" name="TextBox 37"/>
          <p:cNvSpPr txBox="1">
            <a:spLocks noGrp="1"/>
          </p:cNvSpPr>
          <p:nvPr>
            <p:ph type="title" idx="4294967295"/>
          </p:nvPr>
        </p:nvSpPr>
        <p:spPr>
          <a:xfrm>
            <a:off x="3032353" y="1199159"/>
            <a:ext cx="13514294" cy="172148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694"/>
              </a:lnSpc>
              <a:spcBef>
                <a:spcPts val="0"/>
              </a:spcBef>
              <a:spcAft>
                <a:spcPts val="0"/>
              </a:spcAft>
              <a:buClrTx/>
              <a:buSzTx/>
              <a:buFontTx/>
              <a:buNone/>
              <a:tabLst/>
              <a:defRPr/>
            </a:pP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Tất</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Cả</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Dịch</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Vụ</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Ngôn</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Ngữ</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Được</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Cung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Cấp</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Theo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Yêu</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Cầu</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a:t>
            </a:r>
          </a:p>
        </p:txBody>
      </p:sp>
      <p:sp>
        <p:nvSpPr>
          <p:cNvPr id="38" name="TextBox 38"/>
          <p:cNvSpPr txBox="1"/>
          <p:nvPr/>
        </p:nvSpPr>
        <p:spPr>
          <a:xfrm>
            <a:off x="13179048" y="2136101"/>
            <a:ext cx="3968338" cy="1077591"/>
          </a:xfrm>
          <a:prstGeom prst="rect">
            <a:avLst/>
          </a:prstGeom>
        </p:spPr>
        <p:txBody>
          <a:bodyPr lIns="0" tIns="0" rIns="0" bIns="0" rtlCol="0" anchor="t">
            <a:spAutoFit/>
          </a:bodyPr>
          <a:lstStyle/>
          <a:p>
            <a:pPr algn="l">
              <a:lnSpc>
                <a:spcPts val="8239"/>
              </a:lnSpc>
            </a:pPr>
            <a:r>
              <a:rPr lang="en-US" sz="7999" b="1">
                <a:solidFill>
                  <a:srgbClr val="712917"/>
                </a:solidFill>
                <a:latin typeface="Open Sans Bold"/>
                <a:ea typeface="Open Sans Bold"/>
                <a:cs typeface="Open Sans Bold"/>
                <a:sym typeface="Open Sans Bold"/>
              </a:rPr>
              <a:t>Không!</a:t>
            </a:r>
          </a:p>
        </p:txBody>
      </p:sp>
      <p:sp>
        <p:nvSpPr>
          <p:cNvPr id="39" name="TextBox 39"/>
          <p:cNvSpPr txBox="1"/>
          <p:nvPr/>
        </p:nvSpPr>
        <p:spPr>
          <a:xfrm>
            <a:off x="3751334" y="3034943"/>
            <a:ext cx="12795313" cy="3397250"/>
          </a:xfrm>
          <a:prstGeom prst="rect">
            <a:avLst/>
          </a:prstGeom>
        </p:spPr>
        <p:txBody>
          <a:bodyPr lIns="0" tIns="0" rIns="0" bIns="0" rtlCol="0" anchor="t">
            <a:spAutoFit/>
          </a:bodyPr>
          <a:lstStyle/>
          <a:p>
            <a:pPr algn="l">
              <a:lnSpc>
                <a:spcPts val="5364"/>
              </a:lnSpc>
            </a:pPr>
            <a:r>
              <a:rPr lang="en-US" sz="3699">
                <a:solidFill>
                  <a:srgbClr val="712917"/>
                </a:solidFill>
                <a:latin typeface="Poppins"/>
                <a:ea typeface="Poppins"/>
                <a:cs typeface="Poppins"/>
                <a:sym typeface="Poppins"/>
              </a:rPr>
              <a:t>Chúng tôi cam kết cung cấp cho các cử tri không nói tiếng Anh </a:t>
            </a:r>
            <a:r>
              <a:rPr lang="en-US" sz="3699" b="1">
                <a:solidFill>
                  <a:srgbClr val="712917"/>
                </a:solidFill>
                <a:latin typeface="Poppins Bold"/>
                <a:ea typeface="Poppins Bold"/>
                <a:cs typeface="Poppins Bold"/>
                <a:sym typeface="Poppins Bold"/>
              </a:rPr>
              <a:t>khả năng tiếp cận các tài liệu quan trọng để hiểu các chương trình và dịch vụ của MDAR </a:t>
            </a:r>
            <a:r>
              <a:rPr lang="en-US" sz="3699">
                <a:solidFill>
                  <a:srgbClr val="712917"/>
                </a:solidFill>
                <a:latin typeface="Poppins"/>
                <a:ea typeface="Poppins"/>
                <a:cs typeface="Poppins"/>
                <a:sym typeface="Poppins"/>
              </a:rPr>
              <a:t>cùng với các cử tri nói tiếng Anh.</a:t>
            </a:r>
          </a:p>
          <a:p>
            <a:pPr algn="l">
              <a:lnSpc>
                <a:spcPts val="5364"/>
              </a:lnSpc>
            </a:pPr>
            <a:endParaRPr lang="en-US" sz="3699">
              <a:solidFill>
                <a:srgbClr val="712917"/>
              </a:solidFill>
              <a:latin typeface="Poppins"/>
              <a:ea typeface="Poppins"/>
              <a:cs typeface="Poppins"/>
              <a:sym typeface="Poppins"/>
            </a:endParaRPr>
          </a:p>
        </p:txBody>
      </p:sp>
      <p:grpSp>
        <p:nvGrpSpPr>
          <p:cNvPr id="40" name="Group 40">
            <a:extLst>
              <a:ext uri="{C183D7F6-B498-43B3-948B-1728B52AA6E4}">
                <adec:decorative xmlns:adec="http://schemas.microsoft.com/office/drawing/2017/decorative" val="1"/>
              </a:ext>
            </a:extLst>
          </p:cNvPr>
          <p:cNvGrpSpPr/>
          <p:nvPr/>
        </p:nvGrpSpPr>
        <p:grpSpPr>
          <a:xfrm>
            <a:off x="4448926" y="6003568"/>
            <a:ext cx="10041597" cy="3220668"/>
            <a:chOff x="0" y="0"/>
            <a:chExt cx="2644700" cy="848242"/>
          </a:xfrm>
        </p:grpSpPr>
        <p:sp>
          <p:nvSpPr>
            <p:cNvPr id="41" name="Freeform 41"/>
            <p:cNvSpPr/>
            <p:nvPr/>
          </p:nvSpPr>
          <p:spPr>
            <a:xfrm>
              <a:off x="0" y="0"/>
              <a:ext cx="2644700" cy="848242"/>
            </a:xfrm>
            <a:custGeom>
              <a:avLst/>
              <a:gdLst/>
              <a:ahLst/>
              <a:cxnLst/>
              <a:rect l="l" t="t" r="r" b="b"/>
              <a:pathLst>
                <a:path w="2644700" h="848242">
                  <a:moveTo>
                    <a:pt x="43946" y="0"/>
                  </a:moveTo>
                  <a:lnTo>
                    <a:pt x="2600754" y="0"/>
                  </a:lnTo>
                  <a:cubicBezTo>
                    <a:pt x="2612410" y="0"/>
                    <a:pt x="2623587" y="4630"/>
                    <a:pt x="2631829" y="12872"/>
                  </a:cubicBezTo>
                  <a:cubicBezTo>
                    <a:pt x="2640070" y="21113"/>
                    <a:pt x="2644700" y="32291"/>
                    <a:pt x="2644700" y="43946"/>
                  </a:cubicBezTo>
                  <a:lnTo>
                    <a:pt x="2644700" y="804296"/>
                  </a:lnTo>
                  <a:cubicBezTo>
                    <a:pt x="2644700" y="815951"/>
                    <a:pt x="2640070" y="827129"/>
                    <a:pt x="2631829" y="835370"/>
                  </a:cubicBezTo>
                  <a:cubicBezTo>
                    <a:pt x="2623587" y="843612"/>
                    <a:pt x="2612410" y="848242"/>
                    <a:pt x="2600754" y="848242"/>
                  </a:cubicBezTo>
                  <a:lnTo>
                    <a:pt x="43946" y="848242"/>
                  </a:lnTo>
                  <a:cubicBezTo>
                    <a:pt x="32291" y="848242"/>
                    <a:pt x="21113" y="843612"/>
                    <a:pt x="12872" y="835370"/>
                  </a:cubicBezTo>
                  <a:cubicBezTo>
                    <a:pt x="4630" y="827129"/>
                    <a:pt x="0" y="815951"/>
                    <a:pt x="0" y="804296"/>
                  </a:cubicBezTo>
                  <a:lnTo>
                    <a:pt x="0" y="43946"/>
                  </a:lnTo>
                  <a:cubicBezTo>
                    <a:pt x="0" y="32291"/>
                    <a:pt x="4630" y="21113"/>
                    <a:pt x="12872" y="12872"/>
                  </a:cubicBezTo>
                  <a:cubicBezTo>
                    <a:pt x="21113" y="4630"/>
                    <a:pt x="32291" y="0"/>
                    <a:pt x="43946" y="0"/>
                  </a:cubicBezTo>
                  <a:close/>
                </a:path>
              </a:pathLst>
            </a:custGeom>
            <a:solidFill>
              <a:srgbClr val="00806C"/>
            </a:solidFill>
            <a:ln w="19050" cap="rnd">
              <a:solidFill>
                <a:srgbClr val="000000"/>
              </a:solidFill>
              <a:prstDash val="solid"/>
              <a:round/>
            </a:ln>
          </p:spPr>
          <p:txBody>
            <a:bodyPr/>
            <a:lstStyle/>
            <a:p>
              <a:endParaRPr lang="en-US"/>
            </a:p>
          </p:txBody>
        </p:sp>
        <p:sp>
          <p:nvSpPr>
            <p:cNvPr id="42" name="TextBox 42"/>
            <p:cNvSpPr txBox="1"/>
            <p:nvPr/>
          </p:nvSpPr>
          <p:spPr>
            <a:xfrm>
              <a:off x="0" y="-57150"/>
              <a:ext cx="2644700" cy="905392"/>
            </a:xfrm>
            <a:prstGeom prst="rect">
              <a:avLst/>
            </a:prstGeom>
          </p:spPr>
          <p:txBody>
            <a:bodyPr lIns="127000" tIns="127000" rIns="127000" bIns="127000" rtlCol="0" anchor="ctr"/>
            <a:lstStyle/>
            <a:p>
              <a:pPr algn="ctr">
                <a:lnSpc>
                  <a:spcPts val="4289"/>
                </a:lnSpc>
              </a:pPr>
              <a:r>
                <a:rPr lang="en-US" sz="3299" spc="32">
                  <a:solidFill>
                    <a:srgbClr val="D2E3C3"/>
                  </a:solidFill>
                  <a:latin typeface="Poppins"/>
                  <a:ea typeface="Poppins"/>
                  <a:cs typeface="Poppins"/>
                  <a:sym typeface="Poppins"/>
                </a:rPr>
                <a:t>Chúng tôi cam kết cung cấp cho các cử tri không nói tiếng Anh khả năng tiếp cận các tài liệu quan trọng để hiểu các chương trình và dịch vụ của MDAR cùng với các cử tri nói tiếng Anh.</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465936" y="9211008"/>
            <a:ext cx="18753936" cy="2151983"/>
            <a:chOff x="0" y="0"/>
            <a:chExt cx="4939308" cy="566777"/>
          </a:xfrm>
        </p:grpSpPr>
        <p:sp>
          <p:nvSpPr>
            <p:cNvPr id="3" name="Freeform 3"/>
            <p:cNvSpPr/>
            <p:nvPr/>
          </p:nvSpPr>
          <p:spPr>
            <a:xfrm>
              <a:off x="0" y="0"/>
              <a:ext cx="4939308" cy="566777"/>
            </a:xfrm>
            <a:custGeom>
              <a:avLst/>
              <a:gdLst/>
              <a:ahLst/>
              <a:cxnLst/>
              <a:rect l="l" t="t" r="r" b="b"/>
              <a:pathLst>
                <a:path w="4939308" h="566777">
                  <a:moveTo>
                    <a:pt x="0" y="0"/>
                  </a:moveTo>
                  <a:lnTo>
                    <a:pt x="4939308" y="0"/>
                  </a:lnTo>
                  <a:lnTo>
                    <a:pt x="4939308" y="566777"/>
                  </a:lnTo>
                  <a:lnTo>
                    <a:pt x="0" y="566777"/>
                  </a:lnTo>
                  <a:close/>
                </a:path>
              </a:pathLst>
            </a:custGeom>
            <a:solidFill>
              <a:srgbClr val="EC945A"/>
            </a:solidFill>
            <a:ln w="38100" cap="sq">
              <a:solidFill>
                <a:srgbClr val="000000"/>
              </a:solidFill>
              <a:prstDash val="solid"/>
              <a:miter/>
            </a:ln>
          </p:spPr>
          <p:txBody>
            <a:bodyPr/>
            <a:lstStyle/>
            <a:p>
              <a:endParaRPr lang="en-US"/>
            </a:p>
          </p:txBody>
        </p:sp>
        <p:sp>
          <p:nvSpPr>
            <p:cNvPr id="4" name="TextBox 4"/>
            <p:cNvSpPr txBox="1"/>
            <p:nvPr/>
          </p:nvSpPr>
          <p:spPr>
            <a:xfrm>
              <a:off x="0" y="-38100"/>
              <a:ext cx="4939308" cy="60487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C183D7F6-B498-43B3-948B-1728B52AA6E4}">
                <adec:decorative xmlns:adec="http://schemas.microsoft.com/office/drawing/2017/decorative" val="1"/>
              </a:ext>
            </a:extLst>
          </p:cNvPr>
          <p:cNvGrpSpPr/>
          <p:nvPr/>
        </p:nvGrpSpPr>
        <p:grpSpPr>
          <a:xfrm>
            <a:off x="13801709" y="-561505"/>
            <a:ext cx="7630664" cy="6339697"/>
            <a:chOff x="0" y="0"/>
            <a:chExt cx="10174218" cy="8452929"/>
          </a:xfrm>
        </p:grpSpPr>
        <p:sp>
          <p:nvSpPr>
            <p:cNvPr id="6" name="Freeform 6"/>
            <p:cNvSpPr/>
            <p:nvPr/>
          </p:nvSpPr>
          <p:spPr>
            <a:xfrm rot="-10800000">
              <a:off x="0" y="0"/>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1814194">
              <a:off x="2834943" y="1520550"/>
              <a:ext cx="6327193" cy="5728986"/>
            </a:xfrm>
            <a:custGeom>
              <a:avLst/>
              <a:gdLst/>
              <a:ahLst/>
              <a:cxnLst/>
              <a:rect l="l" t="t" r="r" b="b"/>
              <a:pathLst>
                <a:path w="6327193" h="5728986">
                  <a:moveTo>
                    <a:pt x="0" y="0"/>
                  </a:moveTo>
                  <a:lnTo>
                    <a:pt x="6327194" y="0"/>
                  </a:lnTo>
                  <a:lnTo>
                    <a:pt x="6327194" y="5728986"/>
                  </a:lnTo>
                  <a:lnTo>
                    <a:pt x="0" y="5728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1395598">
              <a:off x="3380528" y="3250598"/>
              <a:ext cx="997313" cy="1798040"/>
            </a:xfrm>
            <a:custGeom>
              <a:avLst/>
              <a:gdLst/>
              <a:ahLst/>
              <a:cxnLst/>
              <a:rect l="l" t="t" r="r" b="b"/>
              <a:pathLst>
                <a:path w="997313" h="1798040">
                  <a:moveTo>
                    <a:pt x="0" y="0"/>
                  </a:moveTo>
                  <a:lnTo>
                    <a:pt x="997313" y="0"/>
                  </a:lnTo>
                  <a:lnTo>
                    <a:pt x="997313" y="1798040"/>
                  </a:lnTo>
                  <a:lnTo>
                    <a:pt x="0" y="1798040"/>
                  </a:lnTo>
                  <a:lnTo>
                    <a:pt x="0" y="0"/>
                  </a:lnTo>
                  <a:close/>
                </a:path>
              </a:pathLst>
            </a:custGeom>
            <a:blipFill>
              <a:blip r:embed="rId6"/>
              <a:stretch>
                <a:fillRect/>
              </a:stretch>
            </a:blipFill>
          </p:spPr>
          <p:txBody>
            <a:bodyPr/>
            <a:lstStyle/>
            <a:p>
              <a:endParaRPr lang="en-US"/>
            </a:p>
          </p:txBody>
        </p:sp>
        <p:sp>
          <p:nvSpPr>
            <p:cNvPr id="9" name="Freeform 9"/>
            <p:cNvSpPr/>
            <p:nvPr/>
          </p:nvSpPr>
          <p:spPr>
            <a:xfrm rot="-546956">
              <a:off x="846112" y="2069281"/>
              <a:ext cx="890915" cy="1111050"/>
            </a:xfrm>
            <a:custGeom>
              <a:avLst/>
              <a:gdLst/>
              <a:ahLst/>
              <a:cxnLst/>
              <a:rect l="l" t="t" r="r" b="b"/>
              <a:pathLst>
                <a:path w="890915" h="1111050">
                  <a:moveTo>
                    <a:pt x="0" y="0"/>
                  </a:moveTo>
                  <a:lnTo>
                    <a:pt x="890916" y="0"/>
                  </a:lnTo>
                  <a:lnTo>
                    <a:pt x="890916" y="1111050"/>
                  </a:lnTo>
                  <a:lnTo>
                    <a:pt x="0" y="1111050"/>
                  </a:lnTo>
                  <a:lnTo>
                    <a:pt x="0" y="0"/>
                  </a:lnTo>
                  <a:close/>
                </a:path>
              </a:pathLst>
            </a:custGeom>
            <a:blipFill>
              <a:blip r:embed="rId7"/>
              <a:stretch>
                <a:fillRect/>
              </a:stretch>
            </a:blipFill>
          </p:spPr>
          <p:txBody>
            <a:bodyPr/>
            <a:lstStyle/>
            <a:p>
              <a:endParaRPr lang="en-US"/>
            </a:p>
          </p:txBody>
        </p:sp>
        <p:sp>
          <p:nvSpPr>
            <p:cNvPr id="10" name="Freeform 10"/>
            <p:cNvSpPr/>
            <p:nvPr/>
          </p:nvSpPr>
          <p:spPr>
            <a:xfrm rot="1008181">
              <a:off x="4328317" y="4791478"/>
              <a:ext cx="622425" cy="606242"/>
            </a:xfrm>
            <a:custGeom>
              <a:avLst/>
              <a:gdLst/>
              <a:ahLst/>
              <a:cxnLst/>
              <a:rect l="l" t="t" r="r" b="b"/>
              <a:pathLst>
                <a:path w="622425" h="606242">
                  <a:moveTo>
                    <a:pt x="0" y="0"/>
                  </a:moveTo>
                  <a:lnTo>
                    <a:pt x="622425" y="0"/>
                  </a:lnTo>
                  <a:lnTo>
                    <a:pt x="622425" y="606243"/>
                  </a:lnTo>
                  <a:lnTo>
                    <a:pt x="0" y="606243"/>
                  </a:lnTo>
                  <a:lnTo>
                    <a:pt x="0" y="0"/>
                  </a:lnTo>
                  <a:close/>
                </a:path>
              </a:pathLst>
            </a:custGeom>
            <a:blipFill>
              <a:blip r:embed="rId8"/>
              <a:stretch>
                <a:fillRect/>
              </a:stretch>
            </a:blipFill>
          </p:spPr>
          <p:txBody>
            <a:bodyPr/>
            <a:lstStyle/>
            <a:p>
              <a:endParaRPr lang="en-US"/>
            </a:p>
          </p:txBody>
        </p:sp>
        <p:sp>
          <p:nvSpPr>
            <p:cNvPr id="11" name="Freeform 11"/>
            <p:cNvSpPr/>
            <p:nvPr/>
          </p:nvSpPr>
          <p:spPr>
            <a:xfrm rot="9329421">
              <a:off x="1846402" y="1865879"/>
              <a:ext cx="622425" cy="606242"/>
            </a:xfrm>
            <a:custGeom>
              <a:avLst/>
              <a:gdLst/>
              <a:ahLst/>
              <a:cxnLst/>
              <a:rect l="l" t="t" r="r" b="b"/>
              <a:pathLst>
                <a:path w="622425" h="606242">
                  <a:moveTo>
                    <a:pt x="0" y="0"/>
                  </a:moveTo>
                  <a:lnTo>
                    <a:pt x="622425" y="0"/>
                  </a:lnTo>
                  <a:lnTo>
                    <a:pt x="622425" y="606242"/>
                  </a:lnTo>
                  <a:lnTo>
                    <a:pt x="0" y="606242"/>
                  </a:lnTo>
                  <a:lnTo>
                    <a:pt x="0" y="0"/>
                  </a:lnTo>
                  <a:close/>
                </a:path>
              </a:pathLst>
            </a:custGeom>
            <a:blipFill>
              <a:blip r:embed="rId8"/>
              <a:stretch>
                <a:fillRect/>
              </a:stretch>
            </a:blipFill>
          </p:spPr>
          <p:txBody>
            <a:bodyPr/>
            <a:lstStyle/>
            <a:p>
              <a:endParaRPr lang="en-US"/>
            </a:p>
          </p:txBody>
        </p:sp>
        <p:sp>
          <p:nvSpPr>
            <p:cNvPr id="12" name="Freeform 12"/>
            <p:cNvSpPr/>
            <p:nvPr/>
          </p:nvSpPr>
          <p:spPr>
            <a:xfrm rot="723730">
              <a:off x="2817378" y="2277112"/>
              <a:ext cx="923439" cy="1010901"/>
            </a:xfrm>
            <a:custGeom>
              <a:avLst/>
              <a:gdLst/>
              <a:ahLst/>
              <a:cxnLst/>
              <a:rect l="l" t="t" r="r" b="b"/>
              <a:pathLst>
                <a:path w="923439" h="1010901">
                  <a:moveTo>
                    <a:pt x="0" y="0"/>
                  </a:moveTo>
                  <a:lnTo>
                    <a:pt x="923439" y="0"/>
                  </a:lnTo>
                  <a:lnTo>
                    <a:pt x="923439" y="1010901"/>
                  </a:lnTo>
                  <a:lnTo>
                    <a:pt x="0" y="1010901"/>
                  </a:lnTo>
                  <a:lnTo>
                    <a:pt x="0" y="0"/>
                  </a:lnTo>
                  <a:close/>
                </a:path>
              </a:pathLst>
            </a:custGeom>
            <a:blipFill>
              <a:blip r:embed="rId9"/>
              <a:stretch>
                <a:fillRect/>
              </a:stretch>
            </a:blipFill>
          </p:spPr>
          <p:txBody>
            <a:bodyPr/>
            <a:lstStyle/>
            <a:p>
              <a:endParaRPr lang="en-US"/>
            </a:p>
          </p:txBody>
        </p:sp>
        <p:sp>
          <p:nvSpPr>
            <p:cNvPr id="13" name="Freeform 13"/>
            <p:cNvSpPr/>
            <p:nvPr/>
          </p:nvSpPr>
          <p:spPr>
            <a:xfrm rot="600265">
              <a:off x="3957141" y="5558924"/>
              <a:ext cx="1099355" cy="1488005"/>
            </a:xfrm>
            <a:custGeom>
              <a:avLst/>
              <a:gdLst/>
              <a:ahLst/>
              <a:cxnLst/>
              <a:rect l="l" t="t" r="r" b="b"/>
              <a:pathLst>
                <a:path w="1099355" h="1488005">
                  <a:moveTo>
                    <a:pt x="0" y="0"/>
                  </a:moveTo>
                  <a:lnTo>
                    <a:pt x="1099355" y="0"/>
                  </a:lnTo>
                  <a:lnTo>
                    <a:pt x="1099355" y="1488005"/>
                  </a:lnTo>
                  <a:lnTo>
                    <a:pt x="0" y="1488005"/>
                  </a:lnTo>
                  <a:lnTo>
                    <a:pt x="0" y="0"/>
                  </a:lnTo>
                  <a:close/>
                </a:path>
              </a:pathLst>
            </a:custGeom>
            <a:blipFill>
              <a:blip r:embed="rId10"/>
              <a:stretch>
                <a:fillRect/>
              </a:stretch>
            </a:blipFill>
          </p:spPr>
          <p:txBody>
            <a:bodyPr/>
            <a:lstStyle/>
            <a:p>
              <a:endParaRPr lang="en-US"/>
            </a:p>
          </p:txBody>
        </p:sp>
        <p:sp>
          <p:nvSpPr>
            <p:cNvPr id="14" name="Freeform 14"/>
            <p:cNvSpPr/>
            <p:nvPr/>
          </p:nvSpPr>
          <p:spPr>
            <a:xfrm rot="-2946178">
              <a:off x="4358822" y="2229296"/>
              <a:ext cx="637614" cy="1144044"/>
            </a:xfrm>
            <a:custGeom>
              <a:avLst/>
              <a:gdLst/>
              <a:ahLst/>
              <a:cxnLst/>
              <a:rect l="l" t="t" r="r" b="b"/>
              <a:pathLst>
                <a:path w="637614" h="1144044">
                  <a:moveTo>
                    <a:pt x="0" y="0"/>
                  </a:moveTo>
                  <a:lnTo>
                    <a:pt x="637614" y="0"/>
                  </a:lnTo>
                  <a:lnTo>
                    <a:pt x="637614" y="1144044"/>
                  </a:lnTo>
                  <a:lnTo>
                    <a:pt x="0" y="1144044"/>
                  </a:lnTo>
                  <a:lnTo>
                    <a:pt x="0" y="0"/>
                  </a:lnTo>
                  <a:close/>
                </a:path>
              </a:pathLst>
            </a:custGeom>
            <a:blipFill>
              <a:blip r:embed="rId11"/>
              <a:stretch>
                <a:fillRect/>
              </a:stretch>
            </a:blipFill>
          </p:spPr>
          <p:txBody>
            <a:bodyPr/>
            <a:lstStyle/>
            <a:p>
              <a:endParaRPr lang="en-US"/>
            </a:p>
          </p:txBody>
        </p:sp>
        <p:sp>
          <p:nvSpPr>
            <p:cNvPr id="15" name="Freeform 15"/>
            <p:cNvSpPr/>
            <p:nvPr/>
          </p:nvSpPr>
          <p:spPr>
            <a:xfrm rot="1227500">
              <a:off x="4614992" y="3901493"/>
              <a:ext cx="511597" cy="496249"/>
            </a:xfrm>
            <a:custGeom>
              <a:avLst/>
              <a:gdLst/>
              <a:ahLst/>
              <a:cxnLst/>
              <a:rect l="l" t="t" r="r" b="b"/>
              <a:pathLst>
                <a:path w="511597" h="496249">
                  <a:moveTo>
                    <a:pt x="0" y="0"/>
                  </a:moveTo>
                  <a:lnTo>
                    <a:pt x="511597" y="0"/>
                  </a:lnTo>
                  <a:lnTo>
                    <a:pt x="511597" y="496250"/>
                  </a:lnTo>
                  <a:lnTo>
                    <a:pt x="0" y="496250"/>
                  </a:lnTo>
                  <a:lnTo>
                    <a:pt x="0" y="0"/>
                  </a:lnTo>
                  <a:close/>
                </a:path>
              </a:pathLst>
            </a:custGeom>
            <a:blipFill>
              <a:blip r:embed="rId12"/>
              <a:stretch>
                <a:fillRect/>
              </a:stretch>
            </a:blipFill>
          </p:spPr>
          <p:txBody>
            <a:bodyPr/>
            <a:lstStyle/>
            <a:p>
              <a:endParaRPr lang="en-US"/>
            </a:p>
          </p:txBody>
        </p:sp>
        <p:sp>
          <p:nvSpPr>
            <p:cNvPr id="16" name="Freeform 16"/>
            <p:cNvSpPr/>
            <p:nvPr/>
          </p:nvSpPr>
          <p:spPr>
            <a:xfrm rot="3447144">
              <a:off x="3638769" y="5361375"/>
              <a:ext cx="511597" cy="496249"/>
            </a:xfrm>
            <a:custGeom>
              <a:avLst/>
              <a:gdLst/>
              <a:ahLst/>
              <a:cxnLst/>
              <a:rect l="l" t="t" r="r" b="b"/>
              <a:pathLst>
                <a:path w="511597" h="496249">
                  <a:moveTo>
                    <a:pt x="0" y="0"/>
                  </a:moveTo>
                  <a:lnTo>
                    <a:pt x="511597" y="0"/>
                  </a:lnTo>
                  <a:lnTo>
                    <a:pt x="511597" y="496249"/>
                  </a:lnTo>
                  <a:lnTo>
                    <a:pt x="0" y="496249"/>
                  </a:lnTo>
                  <a:lnTo>
                    <a:pt x="0" y="0"/>
                  </a:lnTo>
                  <a:close/>
                </a:path>
              </a:pathLst>
            </a:custGeom>
            <a:blipFill>
              <a:blip r:embed="rId12"/>
              <a:stretch>
                <a:fillRect/>
              </a:stretch>
            </a:blipFill>
          </p:spPr>
          <p:txBody>
            <a:bodyPr/>
            <a:lstStyle/>
            <a:p>
              <a:endParaRPr lang="en-US"/>
            </a:p>
          </p:txBody>
        </p:sp>
        <p:sp>
          <p:nvSpPr>
            <p:cNvPr id="17" name="Freeform 17"/>
            <p:cNvSpPr/>
            <p:nvPr/>
          </p:nvSpPr>
          <p:spPr>
            <a:xfrm rot="6421330">
              <a:off x="431460" y="1626431"/>
              <a:ext cx="511597" cy="496249"/>
            </a:xfrm>
            <a:custGeom>
              <a:avLst/>
              <a:gdLst/>
              <a:ahLst/>
              <a:cxnLst/>
              <a:rect l="l" t="t" r="r" b="b"/>
              <a:pathLst>
                <a:path w="511597" h="496249">
                  <a:moveTo>
                    <a:pt x="0" y="0"/>
                  </a:moveTo>
                  <a:lnTo>
                    <a:pt x="511597" y="0"/>
                  </a:lnTo>
                  <a:lnTo>
                    <a:pt x="511597" y="496249"/>
                  </a:lnTo>
                  <a:lnTo>
                    <a:pt x="0" y="496249"/>
                  </a:lnTo>
                  <a:lnTo>
                    <a:pt x="0" y="0"/>
                  </a:lnTo>
                  <a:close/>
                </a:path>
              </a:pathLst>
            </a:custGeom>
            <a:blipFill>
              <a:blip r:embed="rId12"/>
              <a:stretch>
                <a:fillRect/>
              </a:stretch>
            </a:blipFill>
          </p:spPr>
          <p:txBody>
            <a:bodyPr/>
            <a:lstStyle/>
            <a:p>
              <a:endParaRPr lang="en-US"/>
            </a:p>
          </p:txBody>
        </p:sp>
        <p:sp>
          <p:nvSpPr>
            <p:cNvPr id="18" name="Freeform 18"/>
            <p:cNvSpPr/>
            <p:nvPr/>
          </p:nvSpPr>
          <p:spPr>
            <a:xfrm rot="4125597">
              <a:off x="2711161" y="1757598"/>
              <a:ext cx="511597" cy="496249"/>
            </a:xfrm>
            <a:custGeom>
              <a:avLst/>
              <a:gdLst/>
              <a:ahLst/>
              <a:cxnLst/>
              <a:rect l="l" t="t" r="r" b="b"/>
              <a:pathLst>
                <a:path w="511597" h="496249">
                  <a:moveTo>
                    <a:pt x="0" y="0"/>
                  </a:moveTo>
                  <a:lnTo>
                    <a:pt x="511597" y="0"/>
                  </a:lnTo>
                  <a:lnTo>
                    <a:pt x="511597" y="496249"/>
                  </a:lnTo>
                  <a:lnTo>
                    <a:pt x="0" y="496249"/>
                  </a:lnTo>
                  <a:lnTo>
                    <a:pt x="0" y="0"/>
                  </a:lnTo>
                  <a:close/>
                </a:path>
              </a:pathLst>
            </a:custGeom>
            <a:blipFill>
              <a:blip r:embed="rId12"/>
              <a:stretch>
                <a:fillRect/>
              </a:stretch>
            </a:blipFill>
          </p:spPr>
          <p:txBody>
            <a:bodyPr/>
            <a:lstStyle/>
            <a:p>
              <a:endParaRPr lang="en-US"/>
            </a:p>
          </p:txBody>
        </p:sp>
      </p:grpSp>
      <p:sp>
        <p:nvSpPr>
          <p:cNvPr id="19" name="Freeform 19">
            <a:extLst>
              <a:ext uri="{C183D7F6-B498-43B3-948B-1728B52AA6E4}">
                <adec:decorative xmlns:adec="http://schemas.microsoft.com/office/drawing/2017/decorative" val="1"/>
              </a:ext>
            </a:extLst>
          </p:cNvPr>
          <p:cNvSpPr/>
          <p:nvPr/>
        </p:nvSpPr>
        <p:spPr>
          <a:xfrm>
            <a:off x="2159650" y="2408004"/>
            <a:ext cx="11642059" cy="7240639"/>
          </a:xfrm>
          <a:custGeom>
            <a:avLst/>
            <a:gdLst/>
            <a:ahLst/>
            <a:cxnLst/>
            <a:rect l="l" t="t" r="r" b="b"/>
            <a:pathLst>
              <a:path w="11642059" h="7240639">
                <a:moveTo>
                  <a:pt x="0" y="0"/>
                </a:moveTo>
                <a:lnTo>
                  <a:pt x="11642059" y="0"/>
                </a:lnTo>
                <a:lnTo>
                  <a:pt x="11642059" y="7240639"/>
                </a:lnTo>
                <a:lnTo>
                  <a:pt x="0" y="7240639"/>
                </a:lnTo>
                <a:lnTo>
                  <a:pt x="0" y="0"/>
                </a:lnTo>
                <a:close/>
              </a:path>
            </a:pathLst>
          </a:custGeom>
          <a:blipFill>
            <a:blip r:embed="rId13"/>
            <a:stretch>
              <a:fillRect l="-1606" t="-4358" r="-26764"/>
            </a:stretch>
          </a:blipFill>
        </p:spPr>
        <p:txBody>
          <a:bodyPr/>
          <a:lstStyle/>
          <a:p>
            <a:endParaRPr lang="en-US"/>
          </a:p>
        </p:txBody>
      </p:sp>
      <p:grpSp>
        <p:nvGrpSpPr>
          <p:cNvPr id="20" name="Group 20">
            <a:extLst>
              <a:ext uri="{C183D7F6-B498-43B3-948B-1728B52AA6E4}">
                <adec:decorative xmlns:adec="http://schemas.microsoft.com/office/drawing/2017/decorative" val="1"/>
              </a:ext>
            </a:extLst>
          </p:cNvPr>
          <p:cNvGrpSpPr/>
          <p:nvPr/>
        </p:nvGrpSpPr>
        <p:grpSpPr>
          <a:xfrm>
            <a:off x="-3421973" y="2408004"/>
            <a:ext cx="8067579" cy="8582494"/>
            <a:chOff x="0" y="0"/>
            <a:chExt cx="10756771" cy="11443325"/>
          </a:xfrm>
        </p:grpSpPr>
        <p:sp>
          <p:nvSpPr>
            <p:cNvPr id="21" name="Freeform 21"/>
            <p:cNvSpPr/>
            <p:nvPr/>
          </p:nvSpPr>
          <p:spPr>
            <a:xfrm>
              <a:off x="2704122" y="5211650"/>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2" name="Freeform 22"/>
            <p:cNvSpPr/>
            <p:nvPr/>
          </p:nvSpPr>
          <p:spPr>
            <a:xfrm rot="-7251473">
              <a:off x="918047" y="1320500"/>
              <a:ext cx="6327193" cy="5728986"/>
            </a:xfrm>
            <a:custGeom>
              <a:avLst/>
              <a:gdLst/>
              <a:ahLst/>
              <a:cxnLst/>
              <a:rect l="l" t="t" r="r" b="b"/>
              <a:pathLst>
                <a:path w="6327193" h="5728986">
                  <a:moveTo>
                    <a:pt x="0" y="0"/>
                  </a:moveTo>
                  <a:lnTo>
                    <a:pt x="6327193" y="0"/>
                  </a:lnTo>
                  <a:lnTo>
                    <a:pt x="6327193" y="5728986"/>
                  </a:lnTo>
                  <a:lnTo>
                    <a:pt x="0" y="5728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Freeform 23"/>
            <p:cNvSpPr/>
            <p:nvPr/>
          </p:nvSpPr>
          <p:spPr>
            <a:xfrm rot="-735150">
              <a:off x="4984851" y="7184488"/>
              <a:ext cx="2419034" cy="3306308"/>
            </a:xfrm>
            <a:custGeom>
              <a:avLst/>
              <a:gdLst/>
              <a:ahLst/>
              <a:cxnLst/>
              <a:rect l="l" t="t" r="r" b="b"/>
              <a:pathLst>
                <a:path w="2419034" h="3306308">
                  <a:moveTo>
                    <a:pt x="0" y="0"/>
                  </a:moveTo>
                  <a:lnTo>
                    <a:pt x="2419034" y="0"/>
                  </a:lnTo>
                  <a:lnTo>
                    <a:pt x="2419034" y="3306308"/>
                  </a:lnTo>
                  <a:lnTo>
                    <a:pt x="0" y="3306308"/>
                  </a:lnTo>
                  <a:lnTo>
                    <a:pt x="0" y="0"/>
                  </a:lnTo>
                  <a:close/>
                </a:path>
              </a:pathLst>
            </a:custGeom>
            <a:blipFill>
              <a:blip r:embed="rId14"/>
              <a:stretch>
                <a:fillRect/>
              </a:stretch>
            </a:blipFill>
          </p:spPr>
          <p:txBody>
            <a:bodyPr/>
            <a:lstStyle/>
            <a:p>
              <a:endParaRPr lang="en-US"/>
            </a:p>
          </p:txBody>
        </p:sp>
        <p:sp>
          <p:nvSpPr>
            <p:cNvPr id="24" name="Freeform 24"/>
            <p:cNvSpPr/>
            <p:nvPr/>
          </p:nvSpPr>
          <p:spPr>
            <a:xfrm rot="2139004">
              <a:off x="6868662" y="8169191"/>
              <a:ext cx="1622494" cy="2903793"/>
            </a:xfrm>
            <a:custGeom>
              <a:avLst/>
              <a:gdLst/>
              <a:ahLst/>
              <a:cxnLst/>
              <a:rect l="l" t="t" r="r" b="b"/>
              <a:pathLst>
                <a:path w="1622494" h="2903793">
                  <a:moveTo>
                    <a:pt x="0" y="0"/>
                  </a:moveTo>
                  <a:lnTo>
                    <a:pt x="1622494" y="0"/>
                  </a:lnTo>
                  <a:lnTo>
                    <a:pt x="1622494" y="2903793"/>
                  </a:lnTo>
                  <a:lnTo>
                    <a:pt x="0" y="2903793"/>
                  </a:lnTo>
                  <a:lnTo>
                    <a:pt x="0" y="0"/>
                  </a:lnTo>
                  <a:close/>
                </a:path>
              </a:pathLst>
            </a:custGeom>
            <a:blipFill>
              <a:blip r:embed="rId15"/>
              <a:stretch>
                <a:fillRect/>
              </a:stretch>
            </a:blipFill>
          </p:spPr>
          <p:txBody>
            <a:bodyPr/>
            <a:lstStyle/>
            <a:p>
              <a:endParaRPr lang="en-US"/>
            </a:p>
          </p:txBody>
        </p:sp>
        <p:sp>
          <p:nvSpPr>
            <p:cNvPr id="25" name="Freeform 25"/>
            <p:cNvSpPr/>
            <p:nvPr/>
          </p:nvSpPr>
          <p:spPr>
            <a:xfrm rot="-435559">
              <a:off x="4222738" y="4606575"/>
              <a:ext cx="1901635" cy="1785160"/>
            </a:xfrm>
            <a:custGeom>
              <a:avLst/>
              <a:gdLst/>
              <a:ahLst/>
              <a:cxnLst/>
              <a:rect l="l" t="t" r="r" b="b"/>
              <a:pathLst>
                <a:path w="1901635" h="1785160">
                  <a:moveTo>
                    <a:pt x="0" y="0"/>
                  </a:moveTo>
                  <a:lnTo>
                    <a:pt x="1901635" y="0"/>
                  </a:lnTo>
                  <a:lnTo>
                    <a:pt x="1901635" y="1785160"/>
                  </a:lnTo>
                  <a:lnTo>
                    <a:pt x="0" y="1785160"/>
                  </a:lnTo>
                  <a:lnTo>
                    <a:pt x="0" y="0"/>
                  </a:lnTo>
                  <a:close/>
                </a:path>
              </a:pathLst>
            </a:custGeom>
            <a:blipFill>
              <a:blip r:embed="rId16"/>
              <a:stretch>
                <a:fillRect/>
              </a:stretch>
            </a:blipFill>
          </p:spPr>
          <p:txBody>
            <a:bodyPr/>
            <a:lstStyle/>
            <a:p>
              <a:endParaRPr lang="en-US"/>
            </a:p>
          </p:txBody>
        </p:sp>
        <p:sp>
          <p:nvSpPr>
            <p:cNvPr id="26" name="Freeform 26"/>
            <p:cNvSpPr/>
            <p:nvPr/>
          </p:nvSpPr>
          <p:spPr>
            <a:xfrm rot="895364">
              <a:off x="3498723" y="2263976"/>
              <a:ext cx="2560890" cy="2188707"/>
            </a:xfrm>
            <a:custGeom>
              <a:avLst/>
              <a:gdLst/>
              <a:ahLst/>
              <a:cxnLst/>
              <a:rect l="l" t="t" r="r" b="b"/>
              <a:pathLst>
                <a:path w="2560890" h="2188707">
                  <a:moveTo>
                    <a:pt x="0" y="0"/>
                  </a:moveTo>
                  <a:lnTo>
                    <a:pt x="2560889" y="0"/>
                  </a:lnTo>
                  <a:lnTo>
                    <a:pt x="2560889" y="2188707"/>
                  </a:lnTo>
                  <a:lnTo>
                    <a:pt x="0" y="2188707"/>
                  </a:lnTo>
                  <a:lnTo>
                    <a:pt x="0" y="0"/>
                  </a:lnTo>
                  <a:close/>
                </a:path>
              </a:pathLst>
            </a:custGeom>
            <a:blipFill>
              <a:blip r:embed="rId17"/>
              <a:stretch>
                <a:fillRect/>
              </a:stretch>
            </a:blipFill>
          </p:spPr>
          <p:txBody>
            <a:bodyPr/>
            <a:lstStyle/>
            <a:p>
              <a:endParaRPr lang="en-US"/>
            </a:p>
          </p:txBody>
        </p:sp>
        <p:sp>
          <p:nvSpPr>
            <p:cNvPr id="27" name="Freeform 27"/>
            <p:cNvSpPr/>
            <p:nvPr/>
          </p:nvSpPr>
          <p:spPr>
            <a:xfrm rot="-858500">
              <a:off x="8884611" y="8660763"/>
              <a:ext cx="1721012" cy="1439196"/>
            </a:xfrm>
            <a:custGeom>
              <a:avLst/>
              <a:gdLst/>
              <a:ahLst/>
              <a:cxnLst/>
              <a:rect l="l" t="t" r="r" b="b"/>
              <a:pathLst>
                <a:path w="1721012" h="1439196">
                  <a:moveTo>
                    <a:pt x="0" y="0"/>
                  </a:moveTo>
                  <a:lnTo>
                    <a:pt x="1721012" y="0"/>
                  </a:lnTo>
                  <a:lnTo>
                    <a:pt x="1721012" y="1439196"/>
                  </a:lnTo>
                  <a:lnTo>
                    <a:pt x="0" y="1439196"/>
                  </a:lnTo>
                  <a:lnTo>
                    <a:pt x="0" y="0"/>
                  </a:lnTo>
                  <a:close/>
                </a:path>
              </a:pathLst>
            </a:custGeom>
            <a:blipFill>
              <a:blip r:embed="rId18"/>
              <a:stretch>
                <a:fillRect/>
              </a:stretch>
            </a:blipFill>
          </p:spPr>
          <p:txBody>
            <a:bodyPr/>
            <a:lstStyle/>
            <a:p>
              <a:endParaRPr lang="en-US"/>
            </a:p>
          </p:txBody>
        </p:sp>
        <p:sp>
          <p:nvSpPr>
            <p:cNvPr id="28" name="Freeform 28"/>
            <p:cNvSpPr/>
            <p:nvPr/>
          </p:nvSpPr>
          <p:spPr>
            <a:xfrm rot="1670711">
              <a:off x="4875921" y="755969"/>
              <a:ext cx="1356249" cy="1307085"/>
            </a:xfrm>
            <a:custGeom>
              <a:avLst/>
              <a:gdLst/>
              <a:ahLst/>
              <a:cxnLst/>
              <a:rect l="l" t="t" r="r" b="b"/>
              <a:pathLst>
                <a:path w="1356249" h="1307085">
                  <a:moveTo>
                    <a:pt x="0" y="0"/>
                  </a:moveTo>
                  <a:lnTo>
                    <a:pt x="1356249" y="0"/>
                  </a:lnTo>
                  <a:lnTo>
                    <a:pt x="1356249" y="1307085"/>
                  </a:lnTo>
                  <a:lnTo>
                    <a:pt x="0" y="1307085"/>
                  </a:lnTo>
                  <a:lnTo>
                    <a:pt x="0" y="0"/>
                  </a:lnTo>
                  <a:close/>
                </a:path>
              </a:pathLst>
            </a:custGeom>
            <a:blipFill>
              <a:blip r:embed="rId19"/>
              <a:stretch>
                <a:fillRect/>
              </a:stretch>
            </a:blipFill>
          </p:spPr>
          <p:txBody>
            <a:bodyPr/>
            <a:lstStyle/>
            <a:p>
              <a:endParaRPr lang="en-US"/>
            </a:p>
          </p:txBody>
        </p:sp>
      </p:grpSp>
      <p:sp>
        <p:nvSpPr>
          <p:cNvPr id="29" name="Freeform 29">
            <a:extLst>
              <a:ext uri="{C183D7F6-B498-43B3-948B-1728B52AA6E4}">
                <adec:decorative xmlns:adec="http://schemas.microsoft.com/office/drawing/2017/decorative" val="1"/>
              </a:ext>
            </a:extLst>
          </p:cNvPr>
          <p:cNvSpPr/>
          <p:nvPr/>
        </p:nvSpPr>
        <p:spPr>
          <a:xfrm>
            <a:off x="9621835" y="7547774"/>
            <a:ext cx="8359749" cy="2455592"/>
          </a:xfrm>
          <a:custGeom>
            <a:avLst/>
            <a:gdLst/>
            <a:ahLst/>
            <a:cxnLst/>
            <a:rect l="l" t="t" r="r" b="b"/>
            <a:pathLst>
              <a:path w="8359749" h="2455592">
                <a:moveTo>
                  <a:pt x="0" y="0"/>
                </a:moveTo>
                <a:lnTo>
                  <a:pt x="8359748" y="0"/>
                </a:lnTo>
                <a:lnTo>
                  <a:pt x="8359748" y="2455593"/>
                </a:lnTo>
                <a:lnTo>
                  <a:pt x="0" y="2455593"/>
                </a:lnTo>
                <a:lnTo>
                  <a:pt x="0" y="0"/>
                </a:lnTo>
                <a:close/>
              </a:path>
            </a:pathLst>
          </a:custGeom>
          <a:blipFill>
            <a:blip r:embed="rId20"/>
            <a:stretch>
              <a:fillRect/>
            </a:stretch>
          </a:blipFill>
        </p:spPr>
        <p:txBody>
          <a:bodyPr/>
          <a:lstStyle/>
          <a:p>
            <a:endParaRPr lang="en-US"/>
          </a:p>
        </p:txBody>
      </p:sp>
      <p:sp>
        <p:nvSpPr>
          <p:cNvPr id="30" name="TextBox 30"/>
          <p:cNvSpPr txBox="1">
            <a:spLocks noGrp="1"/>
          </p:cNvSpPr>
          <p:nvPr>
            <p:ph type="title" idx="4294967295"/>
          </p:nvPr>
        </p:nvSpPr>
        <p:spPr>
          <a:xfrm>
            <a:off x="359094" y="666632"/>
            <a:ext cx="13662416" cy="97472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684"/>
              </a:lnSpc>
              <a:spcBef>
                <a:spcPts val="0"/>
              </a:spcBef>
              <a:spcAft>
                <a:spcPts val="0"/>
              </a:spcAft>
              <a:buClrTx/>
              <a:buSzTx/>
              <a:buFontTx/>
              <a:buNone/>
              <a:tabLst/>
              <a:defRPr/>
            </a:pPr>
            <a:r>
              <a:rPr kumimoji="0" lang="en-US" sz="52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Những</a:t>
            </a:r>
            <a:r>
              <a:rPr kumimoji="0" lang="en-US" sz="52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52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tài</a:t>
            </a:r>
            <a:r>
              <a:rPr kumimoji="0" lang="en-US" sz="52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52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liệu</a:t>
            </a:r>
            <a:r>
              <a:rPr kumimoji="0" lang="en-US" sz="52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52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quan</a:t>
            </a:r>
            <a:r>
              <a:rPr kumimoji="0" lang="en-US" sz="52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52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trọng</a:t>
            </a:r>
            <a:r>
              <a:rPr kumimoji="0" lang="en-US" sz="52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52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này</a:t>
            </a:r>
            <a:r>
              <a:rPr kumimoji="0" lang="en-US" sz="52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bao </a:t>
            </a:r>
            <a:r>
              <a:rPr kumimoji="0" lang="en-US" sz="52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gồm</a:t>
            </a:r>
            <a:endParaRPr kumimoji="0" lang="en-US" sz="5299" b="1" i="0" u="none" strike="noStrike" kern="1200" cap="none" spc="0" normalizeH="0" baseline="0" noProof="0" dirty="0">
              <a:ln>
                <a:noFill/>
              </a:ln>
              <a:solidFill>
                <a:srgbClr val="712917"/>
              </a:solidFill>
              <a:effectLst/>
              <a:uLnTx/>
              <a:uFillTx/>
              <a:latin typeface="Poppins Bold"/>
              <a:ea typeface="Poppins Bold"/>
              <a:cs typeface="Poppins Bold"/>
              <a:sym typeface="Poppins Bold"/>
            </a:endParaRPr>
          </a:p>
        </p:txBody>
      </p:sp>
      <p:sp>
        <p:nvSpPr>
          <p:cNvPr id="31" name="TextBox 31"/>
          <p:cNvSpPr txBox="1"/>
          <p:nvPr/>
        </p:nvSpPr>
        <p:spPr>
          <a:xfrm>
            <a:off x="359094" y="1572243"/>
            <a:ext cx="15537217" cy="771526"/>
          </a:xfrm>
          <a:prstGeom prst="rect">
            <a:avLst/>
          </a:prstGeom>
        </p:spPr>
        <p:txBody>
          <a:bodyPr lIns="0" tIns="0" rIns="0" bIns="0" rtlCol="0" anchor="t">
            <a:spAutoFit/>
          </a:bodyPr>
          <a:lstStyle/>
          <a:p>
            <a:pPr algn="l">
              <a:lnSpc>
                <a:spcPts val="6089"/>
              </a:lnSpc>
            </a:pPr>
            <a:r>
              <a:rPr lang="en-US" sz="4199">
                <a:solidFill>
                  <a:srgbClr val="712917"/>
                </a:solidFill>
                <a:latin typeface="Poppins"/>
                <a:ea typeface="Poppins"/>
                <a:cs typeface="Poppins"/>
                <a:sym typeface="Poppins"/>
              </a:rPr>
              <a:t>Sổ Tay Chương Trình và Dịch Vụ của Chúng Tôi + Tờ Rơi</a:t>
            </a:r>
          </a:p>
        </p:txBody>
      </p:sp>
      <p:pic>
        <p:nvPicPr>
          <p:cNvPr id="32" name="Picture 32">
            <a:extLst>
              <a:ext uri="{C183D7F6-B498-43B3-948B-1728B52AA6E4}">
                <adec:decorative xmlns:adec="http://schemas.microsoft.com/office/drawing/2017/decorative" val="1"/>
              </a:ext>
            </a:extLst>
          </p:cNvPr>
          <p:cNvPicPr>
            <a:picLocks noChangeAspect="1"/>
          </p:cNvPicPr>
          <p:nvPr/>
        </p:nvPicPr>
        <p:blipFill>
          <a:blip r:embed="rId21"/>
          <a:stretch>
            <a:fillRect/>
          </a:stretch>
        </p:blipFill>
        <p:spPr>
          <a:xfrm>
            <a:off x="13028726" y="3925226"/>
            <a:ext cx="3837160" cy="383716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465936" y="9211008"/>
            <a:ext cx="18753936" cy="2151983"/>
            <a:chOff x="0" y="0"/>
            <a:chExt cx="4939308" cy="566777"/>
          </a:xfrm>
        </p:grpSpPr>
        <p:sp>
          <p:nvSpPr>
            <p:cNvPr id="3" name="Freeform 3"/>
            <p:cNvSpPr/>
            <p:nvPr/>
          </p:nvSpPr>
          <p:spPr>
            <a:xfrm>
              <a:off x="0" y="0"/>
              <a:ext cx="4939308" cy="566777"/>
            </a:xfrm>
            <a:custGeom>
              <a:avLst/>
              <a:gdLst/>
              <a:ahLst/>
              <a:cxnLst/>
              <a:rect l="l" t="t" r="r" b="b"/>
              <a:pathLst>
                <a:path w="4939308" h="566777">
                  <a:moveTo>
                    <a:pt x="0" y="0"/>
                  </a:moveTo>
                  <a:lnTo>
                    <a:pt x="4939308" y="0"/>
                  </a:lnTo>
                  <a:lnTo>
                    <a:pt x="4939308" y="566777"/>
                  </a:lnTo>
                  <a:lnTo>
                    <a:pt x="0" y="566777"/>
                  </a:lnTo>
                  <a:close/>
                </a:path>
              </a:pathLst>
            </a:custGeom>
            <a:solidFill>
              <a:srgbClr val="EC945A"/>
            </a:solidFill>
            <a:ln w="38100" cap="sq">
              <a:solidFill>
                <a:srgbClr val="000000"/>
              </a:solidFill>
              <a:prstDash val="solid"/>
              <a:miter/>
            </a:ln>
          </p:spPr>
          <p:txBody>
            <a:bodyPr/>
            <a:lstStyle/>
            <a:p>
              <a:endParaRPr lang="en-US"/>
            </a:p>
          </p:txBody>
        </p:sp>
        <p:sp>
          <p:nvSpPr>
            <p:cNvPr id="4" name="TextBox 4"/>
            <p:cNvSpPr txBox="1"/>
            <p:nvPr/>
          </p:nvSpPr>
          <p:spPr>
            <a:xfrm>
              <a:off x="0" y="-38100"/>
              <a:ext cx="4939308" cy="60487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C183D7F6-B498-43B3-948B-1728B52AA6E4}">
                <adec:decorative xmlns:adec="http://schemas.microsoft.com/office/drawing/2017/decorative" val="1"/>
              </a:ext>
            </a:extLst>
          </p:cNvPr>
          <p:cNvGrpSpPr/>
          <p:nvPr/>
        </p:nvGrpSpPr>
        <p:grpSpPr>
          <a:xfrm>
            <a:off x="13801709" y="-561505"/>
            <a:ext cx="7630664" cy="6339697"/>
            <a:chOff x="0" y="0"/>
            <a:chExt cx="10174218" cy="8452929"/>
          </a:xfrm>
        </p:grpSpPr>
        <p:sp>
          <p:nvSpPr>
            <p:cNvPr id="6" name="Freeform 6"/>
            <p:cNvSpPr/>
            <p:nvPr/>
          </p:nvSpPr>
          <p:spPr>
            <a:xfrm rot="-10800000">
              <a:off x="0" y="0"/>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1814194">
              <a:off x="2834943" y="1520550"/>
              <a:ext cx="6327193" cy="5728986"/>
            </a:xfrm>
            <a:custGeom>
              <a:avLst/>
              <a:gdLst/>
              <a:ahLst/>
              <a:cxnLst/>
              <a:rect l="l" t="t" r="r" b="b"/>
              <a:pathLst>
                <a:path w="6327193" h="5728986">
                  <a:moveTo>
                    <a:pt x="0" y="0"/>
                  </a:moveTo>
                  <a:lnTo>
                    <a:pt x="6327194" y="0"/>
                  </a:lnTo>
                  <a:lnTo>
                    <a:pt x="6327194" y="5728986"/>
                  </a:lnTo>
                  <a:lnTo>
                    <a:pt x="0" y="5728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1395598">
              <a:off x="3380528" y="3250598"/>
              <a:ext cx="997313" cy="1798040"/>
            </a:xfrm>
            <a:custGeom>
              <a:avLst/>
              <a:gdLst/>
              <a:ahLst/>
              <a:cxnLst/>
              <a:rect l="l" t="t" r="r" b="b"/>
              <a:pathLst>
                <a:path w="997313" h="1798040">
                  <a:moveTo>
                    <a:pt x="0" y="0"/>
                  </a:moveTo>
                  <a:lnTo>
                    <a:pt x="997313" y="0"/>
                  </a:lnTo>
                  <a:lnTo>
                    <a:pt x="997313" y="1798040"/>
                  </a:lnTo>
                  <a:lnTo>
                    <a:pt x="0" y="1798040"/>
                  </a:lnTo>
                  <a:lnTo>
                    <a:pt x="0" y="0"/>
                  </a:lnTo>
                  <a:close/>
                </a:path>
              </a:pathLst>
            </a:custGeom>
            <a:blipFill>
              <a:blip r:embed="rId6"/>
              <a:stretch>
                <a:fillRect/>
              </a:stretch>
            </a:blipFill>
          </p:spPr>
          <p:txBody>
            <a:bodyPr/>
            <a:lstStyle/>
            <a:p>
              <a:endParaRPr lang="en-US"/>
            </a:p>
          </p:txBody>
        </p:sp>
        <p:sp>
          <p:nvSpPr>
            <p:cNvPr id="9" name="Freeform 9"/>
            <p:cNvSpPr/>
            <p:nvPr/>
          </p:nvSpPr>
          <p:spPr>
            <a:xfrm rot="-546956">
              <a:off x="846112" y="2069281"/>
              <a:ext cx="890915" cy="1111050"/>
            </a:xfrm>
            <a:custGeom>
              <a:avLst/>
              <a:gdLst/>
              <a:ahLst/>
              <a:cxnLst/>
              <a:rect l="l" t="t" r="r" b="b"/>
              <a:pathLst>
                <a:path w="890915" h="1111050">
                  <a:moveTo>
                    <a:pt x="0" y="0"/>
                  </a:moveTo>
                  <a:lnTo>
                    <a:pt x="890916" y="0"/>
                  </a:lnTo>
                  <a:lnTo>
                    <a:pt x="890916" y="1111050"/>
                  </a:lnTo>
                  <a:lnTo>
                    <a:pt x="0" y="1111050"/>
                  </a:lnTo>
                  <a:lnTo>
                    <a:pt x="0" y="0"/>
                  </a:lnTo>
                  <a:close/>
                </a:path>
              </a:pathLst>
            </a:custGeom>
            <a:blipFill>
              <a:blip r:embed="rId7"/>
              <a:stretch>
                <a:fillRect/>
              </a:stretch>
            </a:blipFill>
          </p:spPr>
          <p:txBody>
            <a:bodyPr/>
            <a:lstStyle/>
            <a:p>
              <a:endParaRPr lang="en-US"/>
            </a:p>
          </p:txBody>
        </p:sp>
        <p:sp>
          <p:nvSpPr>
            <p:cNvPr id="10" name="Freeform 10"/>
            <p:cNvSpPr/>
            <p:nvPr/>
          </p:nvSpPr>
          <p:spPr>
            <a:xfrm rot="1008181">
              <a:off x="4328317" y="4791478"/>
              <a:ext cx="622425" cy="606242"/>
            </a:xfrm>
            <a:custGeom>
              <a:avLst/>
              <a:gdLst/>
              <a:ahLst/>
              <a:cxnLst/>
              <a:rect l="l" t="t" r="r" b="b"/>
              <a:pathLst>
                <a:path w="622425" h="606242">
                  <a:moveTo>
                    <a:pt x="0" y="0"/>
                  </a:moveTo>
                  <a:lnTo>
                    <a:pt x="622425" y="0"/>
                  </a:lnTo>
                  <a:lnTo>
                    <a:pt x="622425" y="606243"/>
                  </a:lnTo>
                  <a:lnTo>
                    <a:pt x="0" y="606243"/>
                  </a:lnTo>
                  <a:lnTo>
                    <a:pt x="0" y="0"/>
                  </a:lnTo>
                  <a:close/>
                </a:path>
              </a:pathLst>
            </a:custGeom>
            <a:blipFill>
              <a:blip r:embed="rId8"/>
              <a:stretch>
                <a:fillRect/>
              </a:stretch>
            </a:blipFill>
          </p:spPr>
          <p:txBody>
            <a:bodyPr/>
            <a:lstStyle/>
            <a:p>
              <a:endParaRPr lang="en-US"/>
            </a:p>
          </p:txBody>
        </p:sp>
        <p:sp>
          <p:nvSpPr>
            <p:cNvPr id="11" name="Freeform 11"/>
            <p:cNvSpPr/>
            <p:nvPr/>
          </p:nvSpPr>
          <p:spPr>
            <a:xfrm rot="9329421">
              <a:off x="1846402" y="1865879"/>
              <a:ext cx="622425" cy="606242"/>
            </a:xfrm>
            <a:custGeom>
              <a:avLst/>
              <a:gdLst/>
              <a:ahLst/>
              <a:cxnLst/>
              <a:rect l="l" t="t" r="r" b="b"/>
              <a:pathLst>
                <a:path w="622425" h="606242">
                  <a:moveTo>
                    <a:pt x="0" y="0"/>
                  </a:moveTo>
                  <a:lnTo>
                    <a:pt x="622425" y="0"/>
                  </a:lnTo>
                  <a:lnTo>
                    <a:pt x="622425" y="606242"/>
                  </a:lnTo>
                  <a:lnTo>
                    <a:pt x="0" y="606242"/>
                  </a:lnTo>
                  <a:lnTo>
                    <a:pt x="0" y="0"/>
                  </a:lnTo>
                  <a:close/>
                </a:path>
              </a:pathLst>
            </a:custGeom>
            <a:blipFill>
              <a:blip r:embed="rId8"/>
              <a:stretch>
                <a:fillRect/>
              </a:stretch>
            </a:blipFill>
          </p:spPr>
          <p:txBody>
            <a:bodyPr/>
            <a:lstStyle/>
            <a:p>
              <a:endParaRPr lang="en-US"/>
            </a:p>
          </p:txBody>
        </p:sp>
        <p:sp>
          <p:nvSpPr>
            <p:cNvPr id="12" name="Freeform 12"/>
            <p:cNvSpPr/>
            <p:nvPr/>
          </p:nvSpPr>
          <p:spPr>
            <a:xfrm rot="723730">
              <a:off x="2817378" y="2277112"/>
              <a:ext cx="923439" cy="1010901"/>
            </a:xfrm>
            <a:custGeom>
              <a:avLst/>
              <a:gdLst/>
              <a:ahLst/>
              <a:cxnLst/>
              <a:rect l="l" t="t" r="r" b="b"/>
              <a:pathLst>
                <a:path w="923439" h="1010901">
                  <a:moveTo>
                    <a:pt x="0" y="0"/>
                  </a:moveTo>
                  <a:lnTo>
                    <a:pt x="923439" y="0"/>
                  </a:lnTo>
                  <a:lnTo>
                    <a:pt x="923439" y="1010901"/>
                  </a:lnTo>
                  <a:lnTo>
                    <a:pt x="0" y="1010901"/>
                  </a:lnTo>
                  <a:lnTo>
                    <a:pt x="0" y="0"/>
                  </a:lnTo>
                  <a:close/>
                </a:path>
              </a:pathLst>
            </a:custGeom>
            <a:blipFill>
              <a:blip r:embed="rId9"/>
              <a:stretch>
                <a:fillRect/>
              </a:stretch>
            </a:blipFill>
          </p:spPr>
          <p:txBody>
            <a:bodyPr/>
            <a:lstStyle/>
            <a:p>
              <a:endParaRPr lang="en-US"/>
            </a:p>
          </p:txBody>
        </p:sp>
        <p:sp>
          <p:nvSpPr>
            <p:cNvPr id="13" name="Freeform 13"/>
            <p:cNvSpPr/>
            <p:nvPr/>
          </p:nvSpPr>
          <p:spPr>
            <a:xfrm rot="600265">
              <a:off x="3957141" y="5558924"/>
              <a:ext cx="1099355" cy="1488005"/>
            </a:xfrm>
            <a:custGeom>
              <a:avLst/>
              <a:gdLst/>
              <a:ahLst/>
              <a:cxnLst/>
              <a:rect l="l" t="t" r="r" b="b"/>
              <a:pathLst>
                <a:path w="1099355" h="1488005">
                  <a:moveTo>
                    <a:pt x="0" y="0"/>
                  </a:moveTo>
                  <a:lnTo>
                    <a:pt x="1099355" y="0"/>
                  </a:lnTo>
                  <a:lnTo>
                    <a:pt x="1099355" y="1488005"/>
                  </a:lnTo>
                  <a:lnTo>
                    <a:pt x="0" y="1488005"/>
                  </a:lnTo>
                  <a:lnTo>
                    <a:pt x="0" y="0"/>
                  </a:lnTo>
                  <a:close/>
                </a:path>
              </a:pathLst>
            </a:custGeom>
            <a:blipFill>
              <a:blip r:embed="rId10"/>
              <a:stretch>
                <a:fillRect/>
              </a:stretch>
            </a:blipFill>
          </p:spPr>
          <p:txBody>
            <a:bodyPr/>
            <a:lstStyle/>
            <a:p>
              <a:endParaRPr lang="en-US"/>
            </a:p>
          </p:txBody>
        </p:sp>
        <p:sp>
          <p:nvSpPr>
            <p:cNvPr id="14" name="Freeform 14"/>
            <p:cNvSpPr/>
            <p:nvPr/>
          </p:nvSpPr>
          <p:spPr>
            <a:xfrm rot="-2946178">
              <a:off x="4358822" y="2229296"/>
              <a:ext cx="637614" cy="1144044"/>
            </a:xfrm>
            <a:custGeom>
              <a:avLst/>
              <a:gdLst/>
              <a:ahLst/>
              <a:cxnLst/>
              <a:rect l="l" t="t" r="r" b="b"/>
              <a:pathLst>
                <a:path w="637614" h="1144044">
                  <a:moveTo>
                    <a:pt x="0" y="0"/>
                  </a:moveTo>
                  <a:lnTo>
                    <a:pt x="637614" y="0"/>
                  </a:lnTo>
                  <a:lnTo>
                    <a:pt x="637614" y="1144044"/>
                  </a:lnTo>
                  <a:lnTo>
                    <a:pt x="0" y="1144044"/>
                  </a:lnTo>
                  <a:lnTo>
                    <a:pt x="0" y="0"/>
                  </a:lnTo>
                  <a:close/>
                </a:path>
              </a:pathLst>
            </a:custGeom>
            <a:blipFill>
              <a:blip r:embed="rId11"/>
              <a:stretch>
                <a:fillRect/>
              </a:stretch>
            </a:blipFill>
          </p:spPr>
          <p:txBody>
            <a:bodyPr/>
            <a:lstStyle/>
            <a:p>
              <a:endParaRPr lang="en-US"/>
            </a:p>
          </p:txBody>
        </p:sp>
        <p:sp>
          <p:nvSpPr>
            <p:cNvPr id="15" name="Freeform 15"/>
            <p:cNvSpPr/>
            <p:nvPr/>
          </p:nvSpPr>
          <p:spPr>
            <a:xfrm rot="1227500">
              <a:off x="4614992" y="3901493"/>
              <a:ext cx="511597" cy="496249"/>
            </a:xfrm>
            <a:custGeom>
              <a:avLst/>
              <a:gdLst/>
              <a:ahLst/>
              <a:cxnLst/>
              <a:rect l="l" t="t" r="r" b="b"/>
              <a:pathLst>
                <a:path w="511597" h="496249">
                  <a:moveTo>
                    <a:pt x="0" y="0"/>
                  </a:moveTo>
                  <a:lnTo>
                    <a:pt x="511597" y="0"/>
                  </a:lnTo>
                  <a:lnTo>
                    <a:pt x="511597" y="496250"/>
                  </a:lnTo>
                  <a:lnTo>
                    <a:pt x="0" y="496250"/>
                  </a:lnTo>
                  <a:lnTo>
                    <a:pt x="0" y="0"/>
                  </a:lnTo>
                  <a:close/>
                </a:path>
              </a:pathLst>
            </a:custGeom>
            <a:blipFill>
              <a:blip r:embed="rId12"/>
              <a:stretch>
                <a:fillRect/>
              </a:stretch>
            </a:blipFill>
          </p:spPr>
          <p:txBody>
            <a:bodyPr/>
            <a:lstStyle/>
            <a:p>
              <a:endParaRPr lang="en-US"/>
            </a:p>
          </p:txBody>
        </p:sp>
        <p:sp>
          <p:nvSpPr>
            <p:cNvPr id="16" name="Freeform 16"/>
            <p:cNvSpPr/>
            <p:nvPr/>
          </p:nvSpPr>
          <p:spPr>
            <a:xfrm rot="3447144">
              <a:off x="3638769" y="5361375"/>
              <a:ext cx="511597" cy="496249"/>
            </a:xfrm>
            <a:custGeom>
              <a:avLst/>
              <a:gdLst/>
              <a:ahLst/>
              <a:cxnLst/>
              <a:rect l="l" t="t" r="r" b="b"/>
              <a:pathLst>
                <a:path w="511597" h="496249">
                  <a:moveTo>
                    <a:pt x="0" y="0"/>
                  </a:moveTo>
                  <a:lnTo>
                    <a:pt x="511597" y="0"/>
                  </a:lnTo>
                  <a:lnTo>
                    <a:pt x="511597" y="496249"/>
                  </a:lnTo>
                  <a:lnTo>
                    <a:pt x="0" y="496249"/>
                  </a:lnTo>
                  <a:lnTo>
                    <a:pt x="0" y="0"/>
                  </a:lnTo>
                  <a:close/>
                </a:path>
              </a:pathLst>
            </a:custGeom>
            <a:blipFill>
              <a:blip r:embed="rId12"/>
              <a:stretch>
                <a:fillRect/>
              </a:stretch>
            </a:blipFill>
          </p:spPr>
          <p:txBody>
            <a:bodyPr/>
            <a:lstStyle/>
            <a:p>
              <a:endParaRPr lang="en-US"/>
            </a:p>
          </p:txBody>
        </p:sp>
        <p:sp>
          <p:nvSpPr>
            <p:cNvPr id="17" name="Freeform 17"/>
            <p:cNvSpPr/>
            <p:nvPr/>
          </p:nvSpPr>
          <p:spPr>
            <a:xfrm rot="6421330">
              <a:off x="431460" y="1626431"/>
              <a:ext cx="511597" cy="496249"/>
            </a:xfrm>
            <a:custGeom>
              <a:avLst/>
              <a:gdLst/>
              <a:ahLst/>
              <a:cxnLst/>
              <a:rect l="l" t="t" r="r" b="b"/>
              <a:pathLst>
                <a:path w="511597" h="496249">
                  <a:moveTo>
                    <a:pt x="0" y="0"/>
                  </a:moveTo>
                  <a:lnTo>
                    <a:pt x="511597" y="0"/>
                  </a:lnTo>
                  <a:lnTo>
                    <a:pt x="511597" y="496249"/>
                  </a:lnTo>
                  <a:lnTo>
                    <a:pt x="0" y="496249"/>
                  </a:lnTo>
                  <a:lnTo>
                    <a:pt x="0" y="0"/>
                  </a:lnTo>
                  <a:close/>
                </a:path>
              </a:pathLst>
            </a:custGeom>
            <a:blipFill>
              <a:blip r:embed="rId12"/>
              <a:stretch>
                <a:fillRect/>
              </a:stretch>
            </a:blipFill>
          </p:spPr>
          <p:txBody>
            <a:bodyPr/>
            <a:lstStyle/>
            <a:p>
              <a:endParaRPr lang="en-US"/>
            </a:p>
          </p:txBody>
        </p:sp>
        <p:sp>
          <p:nvSpPr>
            <p:cNvPr id="18" name="Freeform 18"/>
            <p:cNvSpPr/>
            <p:nvPr/>
          </p:nvSpPr>
          <p:spPr>
            <a:xfrm rot="4125597">
              <a:off x="2711161" y="1757598"/>
              <a:ext cx="511597" cy="496249"/>
            </a:xfrm>
            <a:custGeom>
              <a:avLst/>
              <a:gdLst/>
              <a:ahLst/>
              <a:cxnLst/>
              <a:rect l="l" t="t" r="r" b="b"/>
              <a:pathLst>
                <a:path w="511597" h="496249">
                  <a:moveTo>
                    <a:pt x="0" y="0"/>
                  </a:moveTo>
                  <a:lnTo>
                    <a:pt x="511597" y="0"/>
                  </a:lnTo>
                  <a:lnTo>
                    <a:pt x="511597" y="496249"/>
                  </a:lnTo>
                  <a:lnTo>
                    <a:pt x="0" y="496249"/>
                  </a:lnTo>
                  <a:lnTo>
                    <a:pt x="0" y="0"/>
                  </a:lnTo>
                  <a:close/>
                </a:path>
              </a:pathLst>
            </a:custGeom>
            <a:blipFill>
              <a:blip r:embed="rId12"/>
              <a:stretch>
                <a:fillRect/>
              </a:stretch>
            </a:blipFill>
          </p:spPr>
          <p:txBody>
            <a:bodyPr/>
            <a:lstStyle/>
            <a:p>
              <a:endParaRPr lang="en-US"/>
            </a:p>
          </p:txBody>
        </p:sp>
      </p:grpSp>
      <p:sp>
        <p:nvSpPr>
          <p:cNvPr id="19" name="Freeform 19">
            <a:extLst>
              <a:ext uri="{C183D7F6-B498-43B3-948B-1728B52AA6E4}">
                <adec:decorative xmlns:adec="http://schemas.microsoft.com/office/drawing/2017/decorative" val="1"/>
              </a:ext>
            </a:extLst>
          </p:cNvPr>
          <p:cNvSpPr/>
          <p:nvPr/>
        </p:nvSpPr>
        <p:spPr>
          <a:xfrm>
            <a:off x="3041577" y="1783441"/>
            <a:ext cx="12204845" cy="7818050"/>
          </a:xfrm>
          <a:custGeom>
            <a:avLst/>
            <a:gdLst/>
            <a:ahLst/>
            <a:cxnLst/>
            <a:rect l="l" t="t" r="r" b="b"/>
            <a:pathLst>
              <a:path w="12204845" h="7818050">
                <a:moveTo>
                  <a:pt x="0" y="0"/>
                </a:moveTo>
                <a:lnTo>
                  <a:pt x="12204846" y="0"/>
                </a:lnTo>
                <a:lnTo>
                  <a:pt x="12204846" y="7818051"/>
                </a:lnTo>
                <a:lnTo>
                  <a:pt x="0" y="7818051"/>
                </a:lnTo>
                <a:lnTo>
                  <a:pt x="0" y="0"/>
                </a:lnTo>
                <a:close/>
              </a:path>
            </a:pathLst>
          </a:custGeom>
          <a:blipFill>
            <a:blip r:embed="rId13"/>
            <a:stretch>
              <a:fillRect/>
            </a:stretch>
          </a:blipFill>
        </p:spPr>
        <p:txBody>
          <a:bodyPr/>
          <a:lstStyle/>
          <a:p>
            <a:endParaRPr lang="en-US"/>
          </a:p>
        </p:txBody>
      </p:sp>
      <p:grpSp>
        <p:nvGrpSpPr>
          <p:cNvPr id="20" name="Group 20">
            <a:extLst>
              <a:ext uri="{C183D7F6-B498-43B3-948B-1728B52AA6E4}">
                <adec:decorative xmlns:adec="http://schemas.microsoft.com/office/drawing/2017/decorative" val="1"/>
              </a:ext>
            </a:extLst>
          </p:cNvPr>
          <p:cNvGrpSpPr/>
          <p:nvPr/>
        </p:nvGrpSpPr>
        <p:grpSpPr>
          <a:xfrm>
            <a:off x="-3421973" y="2408004"/>
            <a:ext cx="8067579" cy="8582494"/>
            <a:chOff x="0" y="0"/>
            <a:chExt cx="10756771" cy="11443325"/>
          </a:xfrm>
        </p:grpSpPr>
        <p:sp>
          <p:nvSpPr>
            <p:cNvPr id="21" name="Freeform 21"/>
            <p:cNvSpPr/>
            <p:nvPr/>
          </p:nvSpPr>
          <p:spPr>
            <a:xfrm>
              <a:off x="2704122" y="5211650"/>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2" name="Freeform 22"/>
            <p:cNvSpPr/>
            <p:nvPr/>
          </p:nvSpPr>
          <p:spPr>
            <a:xfrm rot="-7251473">
              <a:off x="918047" y="1320500"/>
              <a:ext cx="6327193" cy="5728986"/>
            </a:xfrm>
            <a:custGeom>
              <a:avLst/>
              <a:gdLst/>
              <a:ahLst/>
              <a:cxnLst/>
              <a:rect l="l" t="t" r="r" b="b"/>
              <a:pathLst>
                <a:path w="6327193" h="5728986">
                  <a:moveTo>
                    <a:pt x="0" y="0"/>
                  </a:moveTo>
                  <a:lnTo>
                    <a:pt x="6327193" y="0"/>
                  </a:lnTo>
                  <a:lnTo>
                    <a:pt x="6327193" y="5728986"/>
                  </a:lnTo>
                  <a:lnTo>
                    <a:pt x="0" y="5728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Freeform 23"/>
            <p:cNvSpPr/>
            <p:nvPr/>
          </p:nvSpPr>
          <p:spPr>
            <a:xfrm rot="-735150">
              <a:off x="4984851" y="7184488"/>
              <a:ext cx="2419034" cy="3306308"/>
            </a:xfrm>
            <a:custGeom>
              <a:avLst/>
              <a:gdLst/>
              <a:ahLst/>
              <a:cxnLst/>
              <a:rect l="l" t="t" r="r" b="b"/>
              <a:pathLst>
                <a:path w="2419034" h="3306308">
                  <a:moveTo>
                    <a:pt x="0" y="0"/>
                  </a:moveTo>
                  <a:lnTo>
                    <a:pt x="2419034" y="0"/>
                  </a:lnTo>
                  <a:lnTo>
                    <a:pt x="2419034" y="3306308"/>
                  </a:lnTo>
                  <a:lnTo>
                    <a:pt x="0" y="3306308"/>
                  </a:lnTo>
                  <a:lnTo>
                    <a:pt x="0" y="0"/>
                  </a:lnTo>
                  <a:close/>
                </a:path>
              </a:pathLst>
            </a:custGeom>
            <a:blipFill>
              <a:blip r:embed="rId14"/>
              <a:stretch>
                <a:fillRect/>
              </a:stretch>
            </a:blipFill>
          </p:spPr>
          <p:txBody>
            <a:bodyPr/>
            <a:lstStyle/>
            <a:p>
              <a:endParaRPr lang="en-US"/>
            </a:p>
          </p:txBody>
        </p:sp>
        <p:sp>
          <p:nvSpPr>
            <p:cNvPr id="24" name="Freeform 24"/>
            <p:cNvSpPr/>
            <p:nvPr/>
          </p:nvSpPr>
          <p:spPr>
            <a:xfrm rot="2139004">
              <a:off x="6868662" y="8169191"/>
              <a:ext cx="1622494" cy="2903793"/>
            </a:xfrm>
            <a:custGeom>
              <a:avLst/>
              <a:gdLst/>
              <a:ahLst/>
              <a:cxnLst/>
              <a:rect l="l" t="t" r="r" b="b"/>
              <a:pathLst>
                <a:path w="1622494" h="2903793">
                  <a:moveTo>
                    <a:pt x="0" y="0"/>
                  </a:moveTo>
                  <a:lnTo>
                    <a:pt x="1622494" y="0"/>
                  </a:lnTo>
                  <a:lnTo>
                    <a:pt x="1622494" y="2903793"/>
                  </a:lnTo>
                  <a:lnTo>
                    <a:pt x="0" y="2903793"/>
                  </a:lnTo>
                  <a:lnTo>
                    <a:pt x="0" y="0"/>
                  </a:lnTo>
                  <a:close/>
                </a:path>
              </a:pathLst>
            </a:custGeom>
            <a:blipFill>
              <a:blip r:embed="rId15"/>
              <a:stretch>
                <a:fillRect/>
              </a:stretch>
            </a:blipFill>
          </p:spPr>
          <p:txBody>
            <a:bodyPr/>
            <a:lstStyle/>
            <a:p>
              <a:endParaRPr lang="en-US"/>
            </a:p>
          </p:txBody>
        </p:sp>
        <p:sp>
          <p:nvSpPr>
            <p:cNvPr id="25" name="Freeform 25"/>
            <p:cNvSpPr/>
            <p:nvPr/>
          </p:nvSpPr>
          <p:spPr>
            <a:xfrm rot="-435559">
              <a:off x="4222738" y="4606575"/>
              <a:ext cx="1901635" cy="1785160"/>
            </a:xfrm>
            <a:custGeom>
              <a:avLst/>
              <a:gdLst/>
              <a:ahLst/>
              <a:cxnLst/>
              <a:rect l="l" t="t" r="r" b="b"/>
              <a:pathLst>
                <a:path w="1901635" h="1785160">
                  <a:moveTo>
                    <a:pt x="0" y="0"/>
                  </a:moveTo>
                  <a:lnTo>
                    <a:pt x="1901635" y="0"/>
                  </a:lnTo>
                  <a:lnTo>
                    <a:pt x="1901635" y="1785160"/>
                  </a:lnTo>
                  <a:lnTo>
                    <a:pt x="0" y="1785160"/>
                  </a:lnTo>
                  <a:lnTo>
                    <a:pt x="0" y="0"/>
                  </a:lnTo>
                  <a:close/>
                </a:path>
              </a:pathLst>
            </a:custGeom>
            <a:blipFill>
              <a:blip r:embed="rId16"/>
              <a:stretch>
                <a:fillRect/>
              </a:stretch>
            </a:blipFill>
          </p:spPr>
          <p:txBody>
            <a:bodyPr/>
            <a:lstStyle/>
            <a:p>
              <a:endParaRPr lang="en-US"/>
            </a:p>
          </p:txBody>
        </p:sp>
        <p:sp>
          <p:nvSpPr>
            <p:cNvPr id="26" name="Freeform 26"/>
            <p:cNvSpPr/>
            <p:nvPr/>
          </p:nvSpPr>
          <p:spPr>
            <a:xfrm rot="895364">
              <a:off x="3498723" y="2263976"/>
              <a:ext cx="2560890" cy="2188707"/>
            </a:xfrm>
            <a:custGeom>
              <a:avLst/>
              <a:gdLst/>
              <a:ahLst/>
              <a:cxnLst/>
              <a:rect l="l" t="t" r="r" b="b"/>
              <a:pathLst>
                <a:path w="2560890" h="2188707">
                  <a:moveTo>
                    <a:pt x="0" y="0"/>
                  </a:moveTo>
                  <a:lnTo>
                    <a:pt x="2560889" y="0"/>
                  </a:lnTo>
                  <a:lnTo>
                    <a:pt x="2560889" y="2188707"/>
                  </a:lnTo>
                  <a:lnTo>
                    <a:pt x="0" y="2188707"/>
                  </a:lnTo>
                  <a:lnTo>
                    <a:pt x="0" y="0"/>
                  </a:lnTo>
                  <a:close/>
                </a:path>
              </a:pathLst>
            </a:custGeom>
            <a:blipFill>
              <a:blip r:embed="rId17"/>
              <a:stretch>
                <a:fillRect/>
              </a:stretch>
            </a:blipFill>
          </p:spPr>
          <p:txBody>
            <a:bodyPr/>
            <a:lstStyle/>
            <a:p>
              <a:endParaRPr lang="en-US"/>
            </a:p>
          </p:txBody>
        </p:sp>
        <p:sp>
          <p:nvSpPr>
            <p:cNvPr id="27" name="Freeform 27"/>
            <p:cNvSpPr/>
            <p:nvPr/>
          </p:nvSpPr>
          <p:spPr>
            <a:xfrm rot="-858500">
              <a:off x="8884611" y="8660763"/>
              <a:ext cx="1721012" cy="1439196"/>
            </a:xfrm>
            <a:custGeom>
              <a:avLst/>
              <a:gdLst/>
              <a:ahLst/>
              <a:cxnLst/>
              <a:rect l="l" t="t" r="r" b="b"/>
              <a:pathLst>
                <a:path w="1721012" h="1439196">
                  <a:moveTo>
                    <a:pt x="0" y="0"/>
                  </a:moveTo>
                  <a:lnTo>
                    <a:pt x="1721012" y="0"/>
                  </a:lnTo>
                  <a:lnTo>
                    <a:pt x="1721012" y="1439196"/>
                  </a:lnTo>
                  <a:lnTo>
                    <a:pt x="0" y="1439196"/>
                  </a:lnTo>
                  <a:lnTo>
                    <a:pt x="0" y="0"/>
                  </a:lnTo>
                  <a:close/>
                </a:path>
              </a:pathLst>
            </a:custGeom>
            <a:blipFill>
              <a:blip r:embed="rId18"/>
              <a:stretch>
                <a:fillRect/>
              </a:stretch>
            </a:blipFill>
          </p:spPr>
          <p:txBody>
            <a:bodyPr/>
            <a:lstStyle/>
            <a:p>
              <a:endParaRPr lang="en-US"/>
            </a:p>
          </p:txBody>
        </p:sp>
        <p:sp>
          <p:nvSpPr>
            <p:cNvPr id="28" name="Freeform 28"/>
            <p:cNvSpPr/>
            <p:nvPr/>
          </p:nvSpPr>
          <p:spPr>
            <a:xfrm rot="1670711">
              <a:off x="4875921" y="755969"/>
              <a:ext cx="1356249" cy="1307085"/>
            </a:xfrm>
            <a:custGeom>
              <a:avLst/>
              <a:gdLst/>
              <a:ahLst/>
              <a:cxnLst/>
              <a:rect l="l" t="t" r="r" b="b"/>
              <a:pathLst>
                <a:path w="1356249" h="1307085">
                  <a:moveTo>
                    <a:pt x="0" y="0"/>
                  </a:moveTo>
                  <a:lnTo>
                    <a:pt x="1356249" y="0"/>
                  </a:lnTo>
                  <a:lnTo>
                    <a:pt x="1356249" y="1307085"/>
                  </a:lnTo>
                  <a:lnTo>
                    <a:pt x="0" y="1307085"/>
                  </a:lnTo>
                  <a:lnTo>
                    <a:pt x="0" y="0"/>
                  </a:lnTo>
                  <a:close/>
                </a:path>
              </a:pathLst>
            </a:custGeom>
            <a:blipFill>
              <a:blip r:embed="rId19"/>
              <a:stretch>
                <a:fillRect/>
              </a:stretch>
            </a:blipFill>
          </p:spPr>
          <p:txBody>
            <a:bodyPr/>
            <a:lstStyle/>
            <a:p>
              <a:endParaRPr lang="en-US"/>
            </a:p>
          </p:txBody>
        </p:sp>
      </p:grpSp>
      <p:sp>
        <p:nvSpPr>
          <p:cNvPr id="29" name="TextBox 29"/>
          <p:cNvSpPr txBox="1">
            <a:spLocks noGrp="1"/>
          </p:cNvSpPr>
          <p:nvPr>
            <p:ph type="title" idx="4294967295"/>
          </p:nvPr>
        </p:nvSpPr>
        <p:spPr>
          <a:xfrm>
            <a:off x="1330962" y="895350"/>
            <a:ext cx="13662416" cy="77152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089"/>
              </a:lnSpc>
              <a:spcBef>
                <a:spcPts val="0"/>
              </a:spcBef>
              <a:spcAft>
                <a:spcPts val="0"/>
              </a:spcAft>
              <a:buClrTx/>
              <a:buSzTx/>
              <a:buFontTx/>
              <a:buNone/>
              <a:tabLst/>
              <a:defRPr/>
            </a:pPr>
            <a:r>
              <a:rPr kumimoji="0" lang="en-US" sz="41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“I Speak” -</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Thông Tin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Về</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Dịch</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Vụ</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Ngôn</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Ngữ</a:t>
            </a:r>
            <a:endPar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129630" y="-1882410"/>
            <a:ext cx="6893866" cy="8529630"/>
            <a:chOff x="0" y="0"/>
            <a:chExt cx="9191822" cy="11372839"/>
          </a:xfrm>
        </p:grpSpPr>
        <p:sp>
          <p:nvSpPr>
            <p:cNvPr id="3" name="Freeform 3"/>
            <p:cNvSpPr/>
            <p:nvPr/>
          </p:nvSpPr>
          <p:spPr>
            <a:xfrm rot="6454898">
              <a:off x="1677008" y="1152554"/>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4314611" flipH="1">
              <a:off x="-191818" y="6030821"/>
              <a:ext cx="5840955" cy="3833127"/>
            </a:xfrm>
            <a:custGeom>
              <a:avLst/>
              <a:gdLst/>
              <a:ahLst/>
              <a:cxnLst/>
              <a:rect l="l" t="t" r="r" b="b"/>
              <a:pathLst>
                <a:path w="5840955" h="3833127">
                  <a:moveTo>
                    <a:pt x="5840955" y="0"/>
                  </a:moveTo>
                  <a:lnTo>
                    <a:pt x="0" y="0"/>
                  </a:lnTo>
                  <a:lnTo>
                    <a:pt x="0" y="3833127"/>
                  </a:lnTo>
                  <a:lnTo>
                    <a:pt x="5840955" y="3833127"/>
                  </a:lnTo>
                  <a:lnTo>
                    <a:pt x="584095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2120880">
              <a:off x="3211258" y="2941616"/>
              <a:ext cx="2278261" cy="4077424"/>
            </a:xfrm>
            <a:custGeom>
              <a:avLst/>
              <a:gdLst/>
              <a:ahLst/>
              <a:cxnLst/>
              <a:rect l="l" t="t" r="r" b="b"/>
              <a:pathLst>
                <a:path w="2278261" h="4077424">
                  <a:moveTo>
                    <a:pt x="0" y="0"/>
                  </a:moveTo>
                  <a:lnTo>
                    <a:pt x="2278260" y="0"/>
                  </a:lnTo>
                  <a:lnTo>
                    <a:pt x="2278260" y="4077424"/>
                  </a:lnTo>
                  <a:lnTo>
                    <a:pt x="0" y="4077424"/>
                  </a:lnTo>
                  <a:lnTo>
                    <a:pt x="0" y="0"/>
                  </a:lnTo>
                  <a:close/>
                </a:path>
              </a:pathLst>
            </a:custGeom>
            <a:blipFill>
              <a:blip r:embed="rId6"/>
              <a:stretch>
                <a:fillRect/>
              </a:stretch>
            </a:blipFill>
          </p:spPr>
          <p:txBody>
            <a:bodyPr/>
            <a:lstStyle/>
            <a:p>
              <a:endParaRPr lang="en-US"/>
            </a:p>
          </p:txBody>
        </p:sp>
        <p:sp>
          <p:nvSpPr>
            <p:cNvPr id="6" name="Freeform 6"/>
            <p:cNvSpPr/>
            <p:nvPr/>
          </p:nvSpPr>
          <p:spPr>
            <a:xfrm rot="-1198042">
              <a:off x="3496206" y="9430825"/>
              <a:ext cx="1756258" cy="1693033"/>
            </a:xfrm>
            <a:custGeom>
              <a:avLst/>
              <a:gdLst/>
              <a:ahLst/>
              <a:cxnLst/>
              <a:rect l="l" t="t" r="r" b="b"/>
              <a:pathLst>
                <a:path w="1756258" h="1693033">
                  <a:moveTo>
                    <a:pt x="0" y="0"/>
                  </a:moveTo>
                  <a:lnTo>
                    <a:pt x="1756258" y="0"/>
                  </a:lnTo>
                  <a:lnTo>
                    <a:pt x="1756258" y="1693033"/>
                  </a:lnTo>
                  <a:lnTo>
                    <a:pt x="0" y="1693033"/>
                  </a:lnTo>
                  <a:lnTo>
                    <a:pt x="0" y="0"/>
                  </a:lnTo>
                  <a:close/>
                </a:path>
              </a:pathLst>
            </a:custGeom>
            <a:blipFill>
              <a:blip r:embed="rId7"/>
              <a:stretch>
                <a:fillRect/>
              </a:stretch>
            </a:blipFill>
          </p:spPr>
          <p:txBody>
            <a:bodyPr/>
            <a:lstStyle/>
            <a:p>
              <a:endParaRPr lang="en-US"/>
            </a:p>
          </p:txBody>
        </p:sp>
        <p:sp>
          <p:nvSpPr>
            <p:cNvPr id="7" name="Freeform 7"/>
            <p:cNvSpPr/>
            <p:nvPr/>
          </p:nvSpPr>
          <p:spPr>
            <a:xfrm rot="776734">
              <a:off x="3433397" y="6143142"/>
              <a:ext cx="916711" cy="1652724"/>
            </a:xfrm>
            <a:custGeom>
              <a:avLst/>
              <a:gdLst/>
              <a:ahLst/>
              <a:cxnLst/>
              <a:rect l="l" t="t" r="r" b="b"/>
              <a:pathLst>
                <a:path w="916711" h="1652724">
                  <a:moveTo>
                    <a:pt x="0" y="0"/>
                  </a:moveTo>
                  <a:lnTo>
                    <a:pt x="916711" y="0"/>
                  </a:lnTo>
                  <a:lnTo>
                    <a:pt x="916711" y="1652724"/>
                  </a:lnTo>
                  <a:lnTo>
                    <a:pt x="0" y="1652724"/>
                  </a:lnTo>
                  <a:lnTo>
                    <a:pt x="0" y="0"/>
                  </a:lnTo>
                  <a:close/>
                </a:path>
              </a:pathLst>
            </a:custGeom>
            <a:blipFill>
              <a:blip r:embed="rId8"/>
              <a:stretch>
                <a:fillRect/>
              </a:stretch>
            </a:blipFill>
          </p:spPr>
          <p:txBody>
            <a:bodyPr/>
            <a:lstStyle/>
            <a:p>
              <a:endParaRPr lang="en-US"/>
            </a:p>
          </p:txBody>
        </p:sp>
        <p:sp>
          <p:nvSpPr>
            <p:cNvPr id="8" name="Freeform 8"/>
            <p:cNvSpPr/>
            <p:nvPr/>
          </p:nvSpPr>
          <p:spPr>
            <a:xfrm rot="1829684">
              <a:off x="4168611" y="7643407"/>
              <a:ext cx="925818" cy="607954"/>
            </a:xfrm>
            <a:custGeom>
              <a:avLst/>
              <a:gdLst/>
              <a:ahLst/>
              <a:cxnLst/>
              <a:rect l="l" t="t" r="r" b="b"/>
              <a:pathLst>
                <a:path w="925818" h="607954">
                  <a:moveTo>
                    <a:pt x="0" y="0"/>
                  </a:moveTo>
                  <a:lnTo>
                    <a:pt x="925818" y="0"/>
                  </a:lnTo>
                  <a:lnTo>
                    <a:pt x="925818" y="607954"/>
                  </a:lnTo>
                  <a:lnTo>
                    <a:pt x="0" y="607954"/>
                  </a:lnTo>
                  <a:lnTo>
                    <a:pt x="0" y="0"/>
                  </a:lnTo>
                  <a:close/>
                </a:path>
              </a:pathLst>
            </a:custGeom>
            <a:blipFill>
              <a:blip r:embed="rId9"/>
              <a:stretch>
                <a:fillRect/>
              </a:stretch>
            </a:blipFill>
          </p:spPr>
          <p:txBody>
            <a:bodyPr/>
            <a:lstStyle/>
            <a:p>
              <a:endParaRPr lang="en-US"/>
            </a:p>
          </p:txBody>
        </p:sp>
        <p:sp>
          <p:nvSpPr>
            <p:cNvPr id="9" name="Freeform 9"/>
            <p:cNvSpPr/>
            <p:nvPr/>
          </p:nvSpPr>
          <p:spPr>
            <a:xfrm rot="-631234" flipH="1">
              <a:off x="6000647" y="2740092"/>
              <a:ext cx="916711" cy="1652724"/>
            </a:xfrm>
            <a:custGeom>
              <a:avLst/>
              <a:gdLst/>
              <a:ahLst/>
              <a:cxnLst/>
              <a:rect l="l" t="t" r="r" b="b"/>
              <a:pathLst>
                <a:path w="916711" h="1652724">
                  <a:moveTo>
                    <a:pt x="916711" y="0"/>
                  </a:moveTo>
                  <a:lnTo>
                    <a:pt x="0" y="0"/>
                  </a:lnTo>
                  <a:lnTo>
                    <a:pt x="0" y="1652725"/>
                  </a:lnTo>
                  <a:lnTo>
                    <a:pt x="916711" y="1652725"/>
                  </a:lnTo>
                  <a:lnTo>
                    <a:pt x="916711" y="0"/>
                  </a:lnTo>
                  <a:close/>
                </a:path>
              </a:pathLst>
            </a:custGeom>
            <a:blipFill>
              <a:blip r:embed="rId8"/>
              <a:stretch>
                <a:fillRect/>
              </a:stretch>
            </a:blipFill>
          </p:spPr>
          <p:txBody>
            <a:bodyPr/>
            <a:lstStyle/>
            <a:p>
              <a:endParaRPr lang="en-US"/>
            </a:p>
          </p:txBody>
        </p:sp>
        <p:sp>
          <p:nvSpPr>
            <p:cNvPr id="10" name="Freeform 10"/>
            <p:cNvSpPr/>
            <p:nvPr/>
          </p:nvSpPr>
          <p:spPr>
            <a:xfrm rot="1206164">
              <a:off x="7190739" y="2600330"/>
              <a:ext cx="825799" cy="904013"/>
            </a:xfrm>
            <a:custGeom>
              <a:avLst/>
              <a:gdLst/>
              <a:ahLst/>
              <a:cxnLst/>
              <a:rect l="l" t="t" r="r" b="b"/>
              <a:pathLst>
                <a:path w="825799" h="904013">
                  <a:moveTo>
                    <a:pt x="0" y="0"/>
                  </a:moveTo>
                  <a:lnTo>
                    <a:pt x="825798" y="0"/>
                  </a:lnTo>
                  <a:lnTo>
                    <a:pt x="825798" y="904013"/>
                  </a:lnTo>
                  <a:lnTo>
                    <a:pt x="0" y="904013"/>
                  </a:lnTo>
                  <a:lnTo>
                    <a:pt x="0" y="0"/>
                  </a:lnTo>
                  <a:close/>
                </a:path>
              </a:pathLst>
            </a:custGeom>
            <a:blipFill>
              <a:blip r:embed="rId10"/>
              <a:stretch>
                <a:fillRect/>
              </a:stretch>
            </a:blipFill>
          </p:spPr>
          <p:txBody>
            <a:bodyPr/>
            <a:lstStyle/>
            <a:p>
              <a:endParaRPr lang="en-US"/>
            </a:p>
          </p:txBody>
        </p:sp>
        <p:sp>
          <p:nvSpPr>
            <p:cNvPr id="11" name="Freeform 11"/>
            <p:cNvSpPr/>
            <p:nvPr/>
          </p:nvSpPr>
          <p:spPr>
            <a:xfrm rot="-1202195">
              <a:off x="3567583" y="8292150"/>
              <a:ext cx="825799" cy="904013"/>
            </a:xfrm>
            <a:custGeom>
              <a:avLst/>
              <a:gdLst/>
              <a:ahLst/>
              <a:cxnLst/>
              <a:rect l="l" t="t" r="r" b="b"/>
              <a:pathLst>
                <a:path w="825799" h="904013">
                  <a:moveTo>
                    <a:pt x="0" y="0"/>
                  </a:moveTo>
                  <a:lnTo>
                    <a:pt x="825799" y="0"/>
                  </a:lnTo>
                  <a:lnTo>
                    <a:pt x="825799" y="904012"/>
                  </a:lnTo>
                  <a:lnTo>
                    <a:pt x="0" y="904012"/>
                  </a:lnTo>
                  <a:lnTo>
                    <a:pt x="0" y="0"/>
                  </a:lnTo>
                  <a:close/>
                </a:path>
              </a:pathLst>
            </a:custGeom>
            <a:blipFill>
              <a:blip r:embed="rId10"/>
              <a:stretch>
                <a:fillRect/>
              </a:stretch>
            </a:blipFill>
          </p:spPr>
          <p:txBody>
            <a:bodyPr/>
            <a:lstStyle/>
            <a:p>
              <a:endParaRPr lang="en-US"/>
            </a:p>
          </p:txBody>
        </p:sp>
      </p:grpSp>
      <p:grpSp>
        <p:nvGrpSpPr>
          <p:cNvPr id="12" name="Group 12">
            <a:extLst>
              <a:ext uri="{C183D7F6-B498-43B3-948B-1728B52AA6E4}">
                <adec:decorative xmlns:adec="http://schemas.microsoft.com/office/drawing/2017/decorative" val="1"/>
              </a:ext>
            </a:extLst>
          </p:cNvPr>
          <p:cNvGrpSpPr/>
          <p:nvPr/>
        </p:nvGrpSpPr>
        <p:grpSpPr>
          <a:xfrm>
            <a:off x="-465936" y="8982589"/>
            <a:ext cx="18753936" cy="2151983"/>
            <a:chOff x="0" y="0"/>
            <a:chExt cx="4939308" cy="566777"/>
          </a:xfrm>
        </p:grpSpPr>
        <p:sp>
          <p:nvSpPr>
            <p:cNvPr id="13" name="Freeform 13"/>
            <p:cNvSpPr/>
            <p:nvPr/>
          </p:nvSpPr>
          <p:spPr>
            <a:xfrm>
              <a:off x="0" y="0"/>
              <a:ext cx="4939308" cy="566777"/>
            </a:xfrm>
            <a:custGeom>
              <a:avLst/>
              <a:gdLst/>
              <a:ahLst/>
              <a:cxnLst/>
              <a:rect l="l" t="t" r="r" b="b"/>
              <a:pathLst>
                <a:path w="4939308" h="566777">
                  <a:moveTo>
                    <a:pt x="0" y="0"/>
                  </a:moveTo>
                  <a:lnTo>
                    <a:pt x="4939308" y="0"/>
                  </a:lnTo>
                  <a:lnTo>
                    <a:pt x="4939308" y="566777"/>
                  </a:lnTo>
                  <a:lnTo>
                    <a:pt x="0" y="566777"/>
                  </a:lnTo>
                  <a:close/>
                </a:path>
              </a:pathLst>
            </a:custGeom>
            <a:solidFill>
              <a:srgbClr val="EC945A"/>
            </a:solidFill>
            <a:ln w="38100" cap="sq">
              <a:solidFill>
                <a:srgbClr val="000000"/>
              </a:solidFill>
              <a:prstDash val="solid"/>
              <a:miter/>
            </a:ln>
          </p:spPr>
          <p:txBody>
            <a:bodyPr/>
            <a:lstStyle/>
            <a:p>
              <a:endParaRPr lang="en-US"/>
            </a:p>
          </p:txBody>
        </p:sp>
        <p:sp>
          <p:nvSpPr>
            <p:cNvPr id="14" name="TextBox 14"/>
            <p:cNvSpPr txBox="1"/>
            <p:nvPr/>
          </p:nvSpPr>
          <p:spPr>
            <a:xfrm>
              <a:off x="0" y="-38100"/>
              <a:ext cx="4939308" cy="604877"/>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a:extLst>
              <a:ext uri="{C183D7F6-B498-43B3-948B-1728B52AA6E4}">
                <adec:decorative xmlns:adec="http://schemas.microsoft.com/office/drawing/2017/decorative" val="1"/>
              </a:ext>
            </a:extLst>
          </p:cNvPr>
          <p:cNvGrpSpPr/>
          <p:nvPr/>
        </p:nvGrpSpPr>
        <p:grpSpPr>
          <a:xfrm>
            <a:off x="13748872" y="3495951"/>
            <a:ext cx="7020857" cy="8374499"/>
            <a:chOff x="0" y="0"/>
            <a:chExt cx="9361142" cy="11165999"/>
          </a:xfrm>
        </p:grpSpPr>
        <p:sp>
          <p:nvSpPr>
            <p:cNvPr id="16" name="Freeform 16"/>
            <p:cNvSpPr/>
            <p:nvPr/>
          </p:nvSpPr>
          <p:spPr>
            <a:xfrm rot="-4223576">
              <a:off x="616137" y="3716719"/>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Freeform 17"/>
            <p:cNvSpPr/>
            <p:nvPr/>
          </p:nvSpPr>
          <p:spPr>
            <a:xfrm rot="4126251" flipV="1">
              <a:off x="3596658" y="1499715"/>
              <a:ext cx="5840955" cy="3833127"/>
            </a:xfrm>
            <a:custGeom>
              <a:avLst/>
              <a:gdLst/>
              <a:ahLst/>
              <a:cxnLst/>
              <a:rect l="l" t="t" r="r" b="b"/>
              <a:pathLst>
                <a:path w="5840955" h="3833127">
                  <a:moveTo>
                    <a:pt x="0" y="3833127"/>
                  </a:moveTo>
                  <a:lnTo>
                    <a:pt x="5840955" y="3833127"/>
                  </a:lnTo>
                  <a:lnTo>
                    <a:pt x="5840955" y="0"/>
                  </a:lnTo>
                  <a:lnTo>
                    <a:pt x="0" y="0"/>
                  </a:lnTo>
                  <a:lnTo>
                    <a:pt x="0" y="3833127"/>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8"/>
            <p:cNvSpPr/>
            <p:nvPr/>
          </p:nvSpPr>
          <p:spPr>
            <a:xfrm rot="-714332">
              <a:off x="3434706" y="3015474"/>
              <a:ext cx="2532080" cy="2538426"/>
            </a:xfrm>
            <a:custGeom>
              <a:avLst/>
              <a:gdLst/>
              <a:ahLst/>
              <a:cxnLst/>
              <a:rect l="l" t="t" r="r" b="b"/>
              <a:pathLst>
                <a:path w="2532080" h="2538426">
                  <a:moveTo>
                    <a:pt x="0" y="0"/>
                  </a:moveTo>
                  <a:lnTo>
                    <a:pt x="2532080" y="0"/>
                  </a:lnTo>
                  <a:lnTo>
                    <a:pt x="2532080" y="2538426"/>
                  </a:lnTo>
                  <a:lnTo>
                    <a:pt x="0" y="2538426"/>
                  </a:lnTo>
                  <a:lnTo>
                    <a:pt x="0" y="0"/>
                  </a:lnTo>
                  <a:close/>
                </a:path>
              </a:pathLst>
            </a:custGeom>
            <a:blipFill>
              <a:blip r:embed="rId11"/>
              <a:stretch>
                <a:fillRect/>
              </a:stretch>
            </a:blipFill>
          </p:spPr>
          <p:txBody>
            <a:bodyPr/>
            <a:lstStyle/>
            <a:p>
              <a:endParaRPr lang="en-US"/>
            </a:p>
          </p:txBody>
        </p:sp>
        <p:sp>
          <p:nvSpPr>
            <p:cNvPr id="19" name="Freeform 19"/>
            <p:cNvSpPr/>
            <p:nvPr/>
          </p:nvSpPr>
          <p:spPr>
            <a:xfrm rot="-632392">
              <a:off x="3300979" y="5701099"/>
              <a:ext cx="1738846" cy="1454110"/>
            </a:xfrm>
            <a:custGeom>
              <a:avLst/>
              <a:gdLst/>
              <a:ahLst/>
              <a:cxnLst/>
              <a:rect l="l" t="t" r="r" b="b"/>
              <a:pathLst>
                <a:path w="1738846" h="1454110">
                  <a:moveTo>
                    <a:pt x="0" y="0"/>
                  </a:moveTo>
                  <a:lnTo>
                    <a:pt x="1738847" y="0"/>
                  </a:lnTo>
                  <a:lnTo>
                    <a:pt x="1738847" y="1454110"/>
                  </a:lnTo>
                  <a:lnTo>
                    <a:pt x="0" y="1454110"/>
                  </a:lnTo>
                  <a:lnTo>
                    <a:pt x="0" y="0"/>
                  </a:lnTo>
                  <a:close/>
                </a:path>
              </a:pathLst>
            </a:custGeom>
            <a:blipFill>
              <a:blip r:embed="rId12"/>
              <a:stretch>
                <a:fillRect/>
              </a:stretch>
            </a:blipFill>
          </p:spPr>
          <p:txBody>
            <a:bodyPr/>
            <a:lstStyle/>
            <a:p>
              <a:endParaRPr lang="en-US"/>
            </a:p>
          </p:txBody>
        </p:sp>
        <p:sp>
          <p:nvSpPr>
            <p:cNvPr id="20" name="Freeform 20"/>
            <p:cNvSpPr/>
            <p:nvPr/>
          </p:nvSpPr>
          <p:spPr>
            <a:xfrm rot="-992200">
              <a:off x="1555969" y="6793994"/>
              <a:ext cx="1829917" cy="1633201"/>
            </a:xfrm>
            <a:custGeom>
              <a:avLst/>
              <a:gdLst/>
              <a:ahLst/>
              <a:cxnLst/>
              <a:rect l="l" t="t" r="r" b="b"/>
              <a:pathLst>
                <a:path w="1829917" h="1633201">
                  <a:moveTo>
                    <a:pt x="0" y="0"/>
                  </a:moveTo>
                  <a:lnTo>
                    <a:pt x="1829917" y="0"/>
                  </a:lnTo>
                  <a:lnTo>
                    <a:pt x="1829917" y="1633201"/>
                  </a:lnTo>
                  <a:lnTo>
                    <a:pt x="0" y="1633201"/>
                  </a:lnTo>
                  <a:lnTo>
                    <a:pt x="0" y="0"/>
                  </a:lnTo>
                  <a:close/>
                </a:path>
              </a:pathLst>
            </a:custGeom>
            <a:blipFill>
              <a:blip r:embed="rId13"/>
              <a:stretch>
                <a:fillRect/>
              </a:stretch>
            </a:blipFill>
          </p:spPr>
          <p:txBody>
            <a:bodyPr/>
            <a:lstStyle/>
            <a:p>
              <a:endParaRPr lang="en-US"/>
            </a:p>
          </p:txBody>
        </p:sp>
        <p:sp>
          <p:nvSpPr>
            <p:cNvPr id="21" name="Freeform 21"/>
            <p:cNvSpPr/>
            <p:nvPr/>
          </p:nvSpPr>
          <p:spPr>
            <a:xfrm rot="598445">
              <a:off x="3880323" y="1371314"/>
              <a:ext cx="1151537" cy="1558765"/>
            </a:xfrm>
            <a:custGeom>
              <a:avLst/>
              <a:gdLst/>
              <a:ahLst/>
              <a:cxnLst/>
              <a:rect l="l" t="t" r="r" b="b"/>
              <a:pathLst>
                <a:path w="1151537" h="1558765">
                  <a:moveTo>
                    <a:pt x="0" y="0"/>
                  </a:moveTo>
                  <a:lnTo>
                    <a:pt x="1151537" y="0"/>
                  </a:lnTo>
                  <a:lnTo>
                    <a:pt x="1151537" y="1558765"/>
                  </a:lnTo>
                  <a:lnTo>
                    <a:pt x="0" y="1558765"/>
                  </a:lnTo>
                  <a:lnTo>
                    <a:pt x="0" y="0"/>
                  </a:lnTo>
                  <a:close/>
                </a:path>
              </a:pathLst>
            </a:custGeom>
            <a:blipFill>
              <a:blip r:embed="rId14"/>
              <a:stretch>
                <a:fillRect/>
              </a:stretch>
            </a:blipFill>
          </p:spPr>
          <p:txBody>
            <a:bodyPr/>
            <a:lstStyle/>
            <a:p>
              <a:endParaRPr lang="en-US"/>
            </a:p>
          </p:txBody>
        </p:sp>
        <p:sp>
          <p:nvSpPr>
            <p:cNvPr id="22" name="Freeform 22"/>
            <p:cNvSpPr/>
            <p:nvPr/>
          </p:nvSpPr>
          <p:spPr>
            <a:xfrm flipH="1">
              <a:off x="4700746" y="77012"/>
              <a:ext cx="1274258" cy="1388164"/>
            </a:xfrm>
            <a:custGeom>
              <a:avLst/>
              <a:gdLst/>
              <a:ahLst/>
              <a:cxnLst/>
              <a:rect l="l" t="t" r="r" b="b"/>
              <a:pathLst>
                <a:path w="1274258" h="1388164">
                  <a:moveTo>
                    <a:pt x="1274259" y="0"/>
                  </a:moveTo>
                  <a:lnTo>
                    <a:pt x="0" y="0"/>
                  </a:lnTo>
                  <a:lnTo>
                    <a:pt x="0" y="1388164"/>
                  </a:lnTo>
                  <a:lnTo>
                    <a:pt x="1274259" y="1388164"/>
                  </a:lnTo>
                  <a:lnTo>
                    <a:pt x="1274259" y="0"/>
                  </a:lnTo>
                  <a:close/>
                </a:path>
              </a:pathLst>
            </a:custGeom>
            <a:blipFill>
              <a:blip r:embed="rId15"/>
              <a:stretch>
                <a:fillRect/>
              </a:stretch>
            </a:blipFill>
          </p:spPr>
          <p:txBody>
            <a:bodyPr/>
            <a:lstStyle/>
            <a:p>
              <a:endParaRPr lang="en-US"/>
            </a:p>
          </p:txBody>
        </p:sp>
        <p:sp>
          <p:nvSpPr>
            <p:cNvPr id="23" name="Freeform 23"/>
            <p:cNvSpPr/>
            <p:nvPr/>
          </p:nvSpPr>
          <p:spPr>
            <a:xfrm rot="1206164">
              <a:off x="5149206" y="1802877"/>
              <a:ext cx="825799" cy="904013"/>
            </a:xfrm>
            <a:custGeom>
              <a:avLst/>
              <a:gdLst/>
              <a:ahLst/>
              <a:cxnLst/>
              <a:rect l="l" t="t" r="r" b="b"/>
              <a:pathLst>
                <a:path w="825799" h="904013">
                  <a:moveTo>
                    <a:pt x="0" y="0"/>
                  </a:moveTo>
                  <a:lnTo>
                    <a:pt x="825799" y="0"/>
                  </a:lnTo>
                  <a:lnTo>
                    <a:pt x="825799" y="904013"/>
                  </a:lnTo>
                  <a:lnTo>
                    <a:pt x="0" y="904013"/>
                  </a:lnTo>
                  <a:lnTo>
                    <a:pt x="0" y="0"/>
                  </a:lnTo>
                  <a:close/>
                </a:path>
              </a:pathLst>
            </a:custGeom>
            <a:blipFill>
              <a:blip r:embed="rId10"/>
              <a:stretch>
                <a:fillRect/>
              </a:stretch>
            </a:blipFill>
          </p:spPr>
          <p:txBody>
            <a:bodyPr/>
            <a:lstStyle/>
            <a:p>
              <a:endParaRPr lang="en-US"/>
            </a:p>
          </p:txBody>
        </p:sp>
        <p:sp>
          <p:nvSpPr>
            <p:cNvPr id="24" name="Freeform 24"/>
            <p:cNvSpPr/>
            <p:nvPr/>
          </p:nvSpPr>
          <p:spPr>
            <a:xfrm rot="-1322258">
              <a:off x="5051032" y="6837270"/>
              <a:ext cx="825799" cy="904013"/>
            </a:xfrm>
            <a:custGeom>
              <a:avLst/>
              <a:gdLst/>
              <a:ahLst/>
              <a:cxnLst/>
              <a:rect l="l" t="t" r="r" b="b"/>
              <a:pathLst>
                <a:path w="825799" h="904013">
                  <a:moveTo>
                    <a:pt x="0" y="0"/>
                  </a:moveTo>
                  <a:lnTo>
                    <a:pt x="825798" y="0"/>
                  </a:lnTo>
                  <a:lnTo>
                    <a:pt x="825798" y="904013"/>
                  </a:lnTo>
                  <a:lnTo>
                    <a:pt x="0" y="904013"/>
                  </a:lnTo>
                  <a:lnTo>
                    <a:pt x="0" y="0"/>
                  </a:lnTo>
                  <a:close/>
                </a:path>
              </a:pathLst>
            </a:custGeom>
            <a:blipFill>
              <a:blip r:embed="rId10"/>
              <a:stretch>
                <a:fillRect/>
              </a:stretch>
            </a:blipFill>
          </p:spPr>
          <p:txBody>
            <a:bodyPr/>
            <a:lstStyle/>
            <a:p>
              <a:endParaRPr lang="en-US"/>
            </a:p>
          </p:txBody>
        </p:sp>
        <p:sp>
          <p:nvSpPr>
            <p:cNvPr id="25" name="Freeform 25"/>
            <p:cNvSpPr/>
            <p:nvPr/>
          </p:nvSpPr>
          <p:spPr>
            <a:xfrm rot="-6823385">
              <a:off x="3694484" y="7270297"/>
              <a:ext cx="1359980" cy="1339127"/>
            </a:xfrm>
            <a:custGeom>
              <a:avLst/>
              <a:gdLst/>
              <a:ahLst/>
              <a:cxnLst/>
              <a:rect l="l" t="t" r="r" b="b"/>
              <a:pathLst>
                <a:path w="1359980" h="1339127">
                  <a:moveTo>
                    <a:pt x="0" y="0"/>
                  </a:moveTo>
                  <a:lnTo>
                    <a:pt x="1359980" y="0"/>
                  </a:lnTo>
                  <a:lnTo>
                    <a:pt x="1359980" y="1339127"/>
                  </a:lnTo>
                  <a:lnTo>
                    <a:pt x="0" y="1339127"/>
                  </a:lnTo>
                  <a:lnTo>
                    <a:pt x="0" y="0"/>
                  </a:lnTo>
                  <a:close/>
                </a:path>
              </a:pathLst>
            </a:custGeom>
            <a:blipFill>
              <a:blip r:embed="rId16"/>
              <a:stretch>
                <a:fillRect/>
              </a:stretch>
            </a:blipFill>
          </p:spPr>
          <p:txBody>
            <a:bodyPr/>
            <a:lstStyle/>
            <a:p>
              <a:endParaRPr lang="en-US"/>
            </a:p>
          </p:txBody>
        </p:sp>
        <p:sp>
          <p:nvSpPr>
            <p:cNvPr id="26" name="Freeform 26"/>
            <p:cNvSpPr/>
            <p:nvPr/>
          </p:nvSpPr>
          <p:spPr>
            <a:xfrm rot="-198241">
              <a:off x="5129457" y="5319105"/>
              <a:ext cx="963101" cy="1303691"/>
            </a:xfrm>
            <a:custGeom>
              <a:avLst/>
              <a:gdLst/>
              <a:ahLst/>
              <a:cxnLst/>
              <a:rect l="l" t="t" r="r" b="b"/>
              <a:pathLst>
                <a:path w="963101" h="1303691">
                  <a:moveTo>
                    <a:pt x="0" y="0"/>
                  </a:moveTo>
                  <a:lnTo>
                    <a:pt x="963102" y="0"/>
                  </a:lnTo>
                  <a:lnTo>
                    <a:pt x="963102" y="1303691"/>
                  </a:lnTo>
                  <a:lnTo>
                    <a:pt x="0" y="1303691"/>
                  </a:lnTo>
                  <a:lnTo>
                    <a:pt x="0" y="0"/>
                  </a:lnTo>
                  <a:close/>
                </a:path>
              </a:pathLst>
            </a:custGeom>
            <a:blipFill>
              <a:blip r:embed="rId14"/>
              <a:stretch>
                <a:fillRect/>
              </a:stretch>
            </a:blipFill>
          </p:spPr>
          <p:txBody>
            <a:bodyPr/>
            <a:lstStyle/>
            <a:p>
              <a:endParaRPr lang="en-US"/>
            </a:p>
          </p:txBody>
        </p:sp>
      </p:grpSp>
      <p:sp>
        <p:nvSpPr>
          <p:cNvPr id="27" name="Freeform 27">
            <a:extLst>
              <a:ext uri="{C183D7F6-B498-43B3-948B-1728B52AA6E4}">
                <adec:decorative xmlns:adec="http://schemas.microsoft.com/office/drawing/2017/decorative" val="1"/>
              </a:ext>
            </a:extLst>
          </p:cNvPr>
          <p:cNvSpPr/>
          <p:nvPr/>
        </p:nvSpPr>
        <p:spPr>
          <a:xfrm>
            <a:off x="2394989" y="2385861"/>
            <a:ext cx="5483784" cy="7134044"/>
          </a:xfrm>
          <a:custGeom>
            <a:avLst/>
            <a:gdLst/>
            <a:ahLst/>
            <a:cxnLst/>
            <a:rect l="l" t="t" r="r" b="b"/>
            <a:pathLst>
              <a:path w="5483784" h="7134044">
                <a:moveTo>
                  <a:pt x="0" y="0"/>
                </a:moveTo>
                <a:lnTo>
                  <a:pt x="5483784" y="0"/>
                </a:lnTo>
                <a:lnTo>
                  <a:pt x="5483784" y="7134045"/>
                </a:lnTo>
                <a:lnTo>
                  <a:pt x="0" y="7134045"/>
                </a:lnTo>
                <a:lnTo>
                  <a:pt x="0" y="0"/>
                </a:lnTo>
                <a:close/>
              </a:path>
            </a:pathLst>
          </a:custGeom>
          <a:blipFill>
            <a:blip r:embed="rId17"/>
            <a:stretch>
              <a:fillRect/>
            </a:stretch>
          </a:blipFill>
        </p:spPr>
        <p:txBody>
          <a:bodyPr/>
          <a:lstStyle/>
          <a:p>
            <a:endParaRPr lang="en-US"/>
          </a:p>
        </p:txBody>
      </p:sp>
      <p:pic>
        <p:nvPicPr>
          <p:cNvPr id="28" name="Picture 28">
            <a:extLst>
              <a:ext uri="{C183D7F6-B498-43B3-948B-1728B52AA6E4}">
                <adec:decorative xmlns:adec="http://schemas.microsoft.com/office/drawing/2017/decorative" val="1"/>
              </a:ext>
            </a:extLst>
          </p:cNvPr>
          <p:cNvPicPr>
            <a:picLocks noChangeAspect="1"/>
          </p:cNvPicPr>
          <p:nvPr/>
        </p:nvPicPr>
        <p:blipFill>
          <a:blip r:embed="rId18"/>
          <a:stretch>
            <a:fillRect/>
          </a:stretch>
        </p:blipFill>
        <p:spPr>
          <a:xfrm>
            <a:off x="243498" y="6316927"/>
            <a:ext cx="3963516" cy="3963516"/>
          </a:xfrm>
          <a:prstGeom prst="rect">
            <a:avLst/>
          </a:prstGeom>
        </p:spPr>
      </p:pic>
      <p:sp>
        <p:nvSpPr>
          <p:cNvPr id="29" name="Freeform 29">
            <a:extLst>
              <a:ext uri="{C183D7F6-B498-43B3-948B-1728B52AA6E4}">
                <adec:decorative xmlns:adec="http://schemas.microsoft.com/office/drawing/2017/decorative" val="1"/>
              </a:ext>
            </a:extLst>
          </p:cNvPr>
          <p:cNvSpPr/>
          <p:nvPr/>
        </p:nvSpPr>
        <p:spPr>
          <a:xfrm>
            <a:off x="8132379" y="2385861"/>
            <a:ext cx="7336043" cy="5683020"/>
          </a:xfrm>
          <a:custGeom>
            <a:avLst/>
            <a:gdLst/>
            <a:ahLst/>
            <a:cxnLst/>
            <a:rect l="l" t="t" r="r" b="b"/>
            <a:pathLst>
              <a:path w="7336043" h="5683020">
                <a:moveTo>
                  <a:pt x="0" y="0"/>
                </a:moveTo>
                <a:lnTo>
                  <a:pt x="7336043" y="0"/>
                </a:lnTo>
                <a:lnTo>
                  <a:pt x="7336043" y="5683020"/>
                </a:lnTo>
                <a:lnTo>
                  <a:pt x="0" y="5683020"/>
                </a:lnTo>
                <a:lnTo>
                  <a:pt x="0" y="0"/>
                </a:lnTo>
                <a:close/>
              </a:path>
            </a:pathLst>
          </a:custGeom>
          <a:blipFill>
            <a:blip r:embed="rId19"/>
            <a:stretch>
              <a:fillRect/>
            </a:stretch>
          </a:blipFill>
        </p:spPr>
        <p:txBody>
          <a:bodyPr/>
          <a:lstStyle/>
          <a:p>
            <a:endParaRPr lang="en-US"/>
          </a:p>
        </p:txBody>
      </p:sp>
      <p:sp>
        <p:nvSpPr>
          <p:cNvPr id="30" name="Freeform 30">
            <a:extLst>
              <a:ext uri="{C183D7F6-B498-43B3-948B-1728B52AA6E4}">
                <adec:decorative xmlns:adec="http://schemas.microsoft.com/office/drawing/2017/decorative" val="1"/>
              </a:ext>
            </a:extLst>
          </p:cNvPr>
          <p:cNvSpPr/>
          <p:nvPr/>
        </p:nvSpPr>
        <p:spPr>
          <a:xfrm>
            <a:off x="5136881" y="8174507"/>
            <a:ext cx="11511856" cy="1616164"/>
          </a:xfrm>
          <a:custGeom>
            <a:avLst/>
            <a:gdLst/>
            <a:ahLst/>
            <a:cxnLst/>
            <a:rect l="l" t="t" r="r" b="b"/>
            <a:pathLst>
              <a:path w="11511856" h="1616164">
                <a:moveTo>
                  <a:pt x="0" y="0"/>
                </a:moveTo>
                <a:lnTo>
                  <a:pt x="11511856" y="0"/>
                </a:lnTo>
                <a:lnTo>
                  <a:pt x="11511856" y="1616164"/>
                </a:lnTo>
                <a:lnTo>
                  <a:pt x="0" y="1616164"/>
                </a:lnTo>
                <a:lnTo>
                  <a:pt x="0" y="0"/>
                </a:lnTo>
                <a:close/>
              </a:path>
            </a:pathLst>
          </a:custGeom>
          <a:blipFill>
            <a:blip r:embed="rId20"/>
            <a:stretch>
              <a:fillRect/>
            </a:stretch>
          </a:blipFill>
        </p:spPr>
        <p:txBody>
          <a:bodyPr/>
          <a:lstStyle/>
          <a:p>
            <a:endParaRPr lang="en-US"/>
          </a:p>
        </p:txBody>
      </p:sp>
      <p:sp>
        <p:nvSpPr>
          <p:cNvPr id="31" name="TextBox 31"/>
          <p:cNvSpPr txBox="1">
            <a:spLocks noGrp="1"/>
          </p:cNvSpPr>
          <p:nvPr>
            <p:ph type="title" idx="4294967295"/>
          </p:nvPr>
        </p:nvSpPr>
        <p:spPr>
          <a:xfrm>
            <a:off x="3876722" y="629804"/>
            <a:ext cx="13662416" cy="154305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089"/>
              </a:lnSpc>
              <a:spcBef>
                <a:spcPts val="0"/>
              </a:spcBef>
              <a:spcAft>
                <a:spcPts val="0"/>
              </a:spcAft>
              <a:buClrTx/>
              <a:buSzTx/>
              <a:buFontTx/>
              <a:buNone/>
              <a:tabLst/>
              <a:defRPr/>
            </a:pPr>
            <a:r>
              <a:rPr kumimoji="0" lang="en-US" sz="41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Mass Animal Fund Resources </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Hỗ</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trợ</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động</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vật</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ở MA bao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gồm</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voucher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phun</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thuốc</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triệt</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sản</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129630" y="-1882410"/>
            <a:ext cx="6893866" cy="8529630"/>
            <a:chOff x="0" y="0"/>
            <a:chExt cx="9191822" cy="11372839"/>
          </a:xfrm>
        </p:grpSpPr>
        <p:sp>
          <p:nvSpPr>
            <p:cNvPr id="3" name="Freeform 3"/>
            <p:cNvSpPr/>
            <p:nvPr/>
          </p:nvSpPr>
          <p:spPr>
            <a:xfrm rot="6454898">
              <a:off x="1677008" y="1152554"/>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4314611" flipH="1">
              <a:off x="-191818" y="6030821"/>
              <a:ext cx="5840955" cy="3833127"/>
            </a:xfrm>
            <a:custGeom>
              <a:avLst/>
              <a:gdLst/>
              <a:ahLst/>
              <a:cxnLst/>
              <a:rect l="l" t="t" r="r" b="b"/>
              <a:pathLst>
                <a:path w="5840955" h="3833127">
                  <a:moveTo>
                    <a:pt x="5840955" y="0"/>
                  </a:moveTo>
                  <a:lnTo>
                    <a:pt x="0" y="0"/>
                  </a:lnTo>
                  <a:lnTo>
                    <a:pt x="0" y="3833127"/>
                  </a:lnTo>
                  <a:lnTo>
                    <a:pt x="5840955" y="3833127"/>
                  </a:lnTo>
                  <a:lnTo>
                    <a:pt x="584095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2120880">
              <a:off x="3211258" y="2941616"/>
              <a:ext cx="2278261" cy="4077424"/>
            </a:xfrm>
            <a:custGeom>
              <a:avLst/>
              <a:gdLst/>
              <a:ahLst/>
              <a:cxnLst/>
              <a:rect l="l" t="t" r="r" b="b"/>
              <a:pathLst>
                <a:path w="2278261" h="4077424">
                  <a:moveTo>
                    <a:pt x="0" y="0"/>
                  </a:moveTo>
                  <a:lnTo>
                    <a:pt x="2278260" y="0"/>
                  </a:lnTo>
                  <a:lnTo>
                    <a:pt x="2278260" y="4077424"/>
                  </a:lnTo>
                  <a:lnTo>
                    <a:pt x="0" y="4077424"/>
                  </a:lnTo>
                  <a:lnTo>
                    <a:pt x="0" y="0"/>
                  </a:lnTo>
                  <a:close/>
                </a:path>
              </a:pathLst>
            </a:custGeom>
            <a:blipFill>
              <a:blip r:embed="rId6"/>
              <a:stretch>
                <a:fillRect/>
              </a:stretch>
            </a:blipFill>
          </p:spPr>
          <p:txBody>
            <a:bodyPr/>
            <a:lstStyle/>
            <a:p>
              <a:endParaRPr lang="en-US"/>
            </a:p>
          </p:txBody>
        </p:sp>
        <p:sp>
          <p:nvSpPr>
            <p:cNvPr id="6" name="Freeform 6"/>
            <p:cNvSpPr/>
            <p:nvPr/>
          </p:nvSpPr>
          <p:spPr>
            <a:xfrm rot="-1198042">
              <a:off x="3496206" y="9430825"/>
              <a:ext cx="1756258" cy="1693033"/>
            </a:xfrm>
            <a:custGeom>
              <a:avLst/>
              <a:gdLst/>
              <a:ahLst/>
              <a:cxnLst/>
              <a:rect l="l" t="t" r="r" b="b"/>
              <a:pathLst>
                <a:path w="1756258" h="1693033">
                  <a:moveTo>
                    <a:pt x="0" y="0"/>
                  </a:moveTo>
                  <a:lnTo>
                    <a:pt x="1756258" y="0"/>
                  </a:lnTo>
                  <a:lnTo>
                    <a:pt x="1756258" y="1693033"/>
                  </a:lnTo>
                  <a:lnTo>
                    <a:pt x="0" y="1693033"/>
                  </a:lnTo>
                  <a:lnTo>
                    <a:pt x="0" y="0"/>
                  </a:lnTo>
                  <a:close/>
                </a:path>
              </a:pathLst>
            </a:custGeom>
            <a:blipFill>
              <a:blip r:embed="rId7"/>
              <a:stretch>
                <a:fillRect/>
              </a:stretch>
            </a:blipFill>
          </p:spPr>
          <p:txBody>
            <a:bodyPr/>
            <a:lstStyle/>
            <a:p>
              <a:endParaRPr lang="en-US"/>
            </a:p>
          </p:txBody>
        </p:sp>
        <p:sp>
          <p:nvSpPr>
            <p:cNvPr id="7" name="Freeform 7"/>
            <p:cNvSpPr/>
            <p:nvPr/>
          </p:nvSpPr>
          <p:spPr>
            <a:xfrm rot="776734">
              <a:off x="3433397" y="6143142"/>
              <a:ext cx="916711" cy="1652724"/>
            </a:xfrm>
            <a:custGeom>
              <a:avLst/>
              <a:gdLst/>
              <a:ahLst/>
              <a:cxnLst/>
              <a:rect l="l" t="t" r="r" b="b"/>
              <a:pathLst>
                <a:path w="916711" h="1652724">
                  <a:moveTo>
                    <a:pt x="0" y="0"/>
                  </a:moveTo>
                  <a:lnTo>
                    <a:pt x="916711" y="0"/>
                  </a:lnTo>
                  <a:lnTo>
                    <a:pt x="916711" y="1652724"/>
                  </a:lnTo>
                  <a:lnTo>
                    <a:pt x="0" y="1652724"/>
                  </a:lnTo>
                  <a:lnTo>
                    <a:pt x="0" y="0"/>
                  </a:lnTo>
                  <a:close/>
                </a:path>
              </a:pathLst>
            </a:custGeom>
            <a:blipFill>
              <a:blip r:embed="rId8"/>
              <a:stretch>
                <a:fillRect/>
              </a:stretch>
            </a:blipFill>
          </p:spPr>
          <p:txBody>
            <a:bodyPr/>
            <a:lstStyle/>
            <a:p>
              <a:endParaRPr lang="en-US"/>
            </a:p>
          </p:txBody>
        </p:sp>
        <p:sp>
          <p:nvSpPr>
            <p:cNvPr id="8" name="Freeform 8"/>
            <p:cNvSpPr/>
            <p:nvPr/>
          </p:nvSpPr>
          <p:spPr>
            <a:xfrm rot="1829684">
              <a:off x="4168611" y="7643407"/>
              <a:ext cx="925818" cy="607954"/>
            </a:xfrm>
            <a:custGeom>
              <a:avLst/>
              <a:gdLst/>
              <a:ahLst/>
              <a:cxnLst/>
              <a:rect l="l" t="t" r="r" b="b"/>
              <a:pathLst>
                <a:path w="925818" h="607954">
                  <a:moveTo>
                    <a:pt x="0" y="0"/>
                  </a:moveTo>
                  <a:lnTo>
                    <a:pt x="925818" y="0"/>
                  </a:lnTo>
                  <a:lnTo>
                    <a:pt x="925818" y="607954"/>
                  </a:lnTo>
                  <a:lnTo>
                    <a:pt x="0" y="607954"/>
                  </a:lnTo>
                  <a:lnTo>
                    <a:pt x="0" y="0"/>
                  </a:lnTo>
                  <a:close/>
                </a:path>
              </a:pathLst>
            </a:custGeom>
            <a:blipFill>
              <a:blip r:embed="rId9"/>
              <a:stretch>
                <a:fillRect/>
              </a:stretch>
            </a:blipFill>
          </p:spPr>
          <p:txBody>
            <a:bodyPr/>
            <a:lstStyle/>
            <a:p>
              <a:endParaRPr lang="en-US"/>
            </a:p>
          </p:txBody>
        </p:sp>
        <p:sp>
          <p:nvSpPr>
            <p:cNvPr id="9" name="Freeform 9"/>
            <p:cNvSpPr/>
            <p:nvPr/>
          </p:nvSpPr>
          <p:spPr>
            <a:xfrm rot="-631234" flipH="1">
              <a:off x="6000647" y="2740092"/>
              <a:ext cx="916711" cy="1652724"/>
            </a:xfrm>
            <a:custGeom>
              <a:avLst/>
              <a:gdLst/>
              <a:ahLst/>
              <a:cxnLst/>
              <a:rect l="l" t="t" r="r" b="b"/>
              <a:pathLst>
                <a:path w="916711" h="1652724">
                  <a:moveTo>
                    <a:pt x="916711" y="0"/>
                  </a:moveTo>
                  <a:lnTo>
                    <a:pt x="0" y="0"/>
                  </a:lnTo>
                  <a:lnTo>
                    <a:pt x="0" y="1652725"/>
                  </a:lnTo>
                  <a:lnTo>
                    <a:pt x="916711" y="1652725"/>
                  </a:lnTo>
                  <a:lnTo>
                    <a:pt x="916711" y="0"/>
                  </a:lnTo>
                  <a:close/>
                </a:path>
              </a:pathLst>
            </a:custGeom>
            <a:blipFill>
              <a:blip r:embed="rId8"/>
              <a:stretch>
                <a:fillRect/>
              </a:stretch>
            </a:blipFill>
          </p:spPr>
          <p:txBody>
            <a:bodyPr/>
            <a:lstStyle/>
            <a:p>
              <a:endParaRPr lang="en-US"/>
            </a:p>
          </p:txBody>
        </p:sp>
        <p:sp>
          <p:nvSpPr>
            <p:cNvPr id="10" name="Freeform 10"/>
            <p:cNvSpPr/>
            <p:nvPr/>
          </p:nvSpPr>
          <p:spPr>
            <a:xfrm rot="1206164">
              <a:off x="7190739" y="2600330"/>
              <a:ext cx="825799" cy="904013"/>
            </a:xfrm>
            <a:custGeom>
              <a:avLst/>
              <a:gdLst/>
              <a:ahLst/>
              <a:cxnLst/>
              <a:rect l="l" t="t" r="r" b="b"/>
              <a:pathLst>
                <a:path w="825799" h="904013">
                  <a:moveTo>
                    <a:pt x="0" y="0"/>
                  </a:moveTo>
                  <a:lnTo>
                    <a:pt x="825798" y="0"/>
                  </a:lnTo>
                  <a:lnTo>
                    <a:pt x="825798" y="904013"/>
                  </a:lnTo>
                  <a:lnTo>
                    <a:pt x="0" y="904013"/>
                  </a:lnTo>
                  <a:lnTo>
                    <a:pt x="0" y="0"/>
                  </a:lnTo>
                  <a:close/>
                </a:path>
              </a:pathLst>
            </a:custGeom>
            <a:blipFill>
              <a:blip r:embed="rId10"/>
              <a:stretch>
                <a:fillRect/>
              </a:stretch>
            </a:blipFill>
          </p:spPr>
          <p:txBody>
            <a:bodyPr/>
            <a:lstStyle/>
            <a:p>
              <a:endParaRPr lang="en-US"/>
            </a:p>
          </p:txBody>
        </p:sp>
        <p:sp>
          <p:nvSpPr>
            <p:cNvPr id="11" name="Freeform 11"/>
            <p:cNvSpPr/>
            <p:nvPr/>
          </p:nvSpPr>
          <p:spPr>
            <a:xfrm rot="-1202195">
              <a:off x="3567583" y="8292150"/>
              <a:ext cx="825799" cy="904013"/>
            </a:xfrm>
            <a:custGeom>
              <a:avLst/>
              <a:gdLst/>
              <a:ahLst/>
              <a:cxnLst/>
              <a:rect l="l" t="t" r="r" b="b"/>
              <a:pathLst>
                <a:path w="825799" h="904013">
                  <a:moveTo>
                    <a:pt x="0" y="0"/>
                  </a:moveTo>
                  <a:lnTo>
                    <a:pt x="825799" y="0"/>
                  </a:lnTo>
                  <a:lnTo>
                    <a:pt x="825799" y="904012"/>
                  </a:lnTo>
                  <a:lnTo>
                    <a:pt x="0" y="904012"/>
                  </a:lnTo>
                  <a:lnTo>
                    <a:pt x="0" y="0"/>
                  </a:lnTo>
                  <a:close/>
                </a:path>
              </a:pathLst>
            </a:custGeom>
            <a:blipFill>
              <a:blip r:embed="rId10"/>
              <a:stretch>
                <a:fillRect/>
              </a:stretch>
            </a:blipFill>
          </p:spPr>
          <p:txBody>
            <a:bodyPr/>
            <a:lstStyle/>
            <a:p>
              <a:endParaRPr lang="en-US"/>
            </a:p>
          </p:txBody>
        </p:sp>
      </p:grpSp>
      <p:grpSp>
        <p:nvGrpSpPr>
          <p:cNvPr id="12" name="Group 12">
            <a:extLst>
              <a:ext uri="{C183D7F6-B498-43B3-948B-1728B52AA6E4}">
                <adec:decorative xmlns:adec="http://schemas.microsoft.com/office/drawing/2017/decorative" val="1"/>
              </a:ext>
            </a:extLst>
          </p:cNvPr>
          <p:cNvGrpSpPr/>
          <p:nvPr/>
        </p:nvGrpSpPr>
        <p:grpSpPr>
          <a:xfrm>
            <a:off x="-465936" y="8982589"/>
            <a:ext cx="18753936" cy="2151983"/>
            <a:chOff x="0" y="0"/>
            <a:chExt cx="4939308" cy="566777"/>
          </a:xfrm>
        </p:grpSpPr>
        <p:sp>
          <p:nvSpPr>
            <p:cNvPr id="13" name="Freeform 13"/>
            <p:cNvSpPr/>
            <p:nvPr/>
          </p:nvSpPr>
          <p:spPr>
            <a:xfrm>
              <a:off x="0" y="0"/>
              <a:ext cx="4939308" cy="566777"/>
            </a:xfrm>
            <a:custGeom>
              <a:avLst/>
              <a:gdLst/>
              <a:ahLst/>
              <a:cxnLst/>
              <a:rect l="l" t="t" r="r" b="b"/>
              <a:pathLst>
                <a:path w="4939308" h="566777">
                  <a:moveTo>
                    <a:pt x="0" y="0"/>
                  </a:moveTo>
                  <a:lnTo>
                    <a:pt x="4939308" y="0"/>
                  </a:lnTo>
                  <a:lnTo>
                    <a:pt x="4939308" y="566777"/>
                  </a:lnTo>
                  <a:lnTo>
                    <a:pt x="0" y="566777"/>
                  </a:lnTo>
                  <a:close/>
                </a:path>
              </a:pathLst>
            </a:custGeom>
            <a:solidFill>
              <a:srgbClr val="EC945A"/>
            </a:solidFill>
            <a:ln w="38100" cap="sq">
              <a:solidFill>
                <a:srgbClr val="000000"/>
              </a:solidFill>
              <a:prstDash val="solid"/>
              <a:miter/>
            </a:ln>
          </p:spPr>
          <p:txBody>
            <a:bodyPr/>
            <a:lstStyle/>
            <a:p>
              <a:endParaRPr lang="en-US"/>
            </a:p>
          </p:txBody>
        </p:sp>
        <p:sp>
          <p:nvSpPr>
            <p:cNvPr id="14" name="TextBox 14"/>
            <p:cNvSpPr txBox="1"/>
            <p:nvPr/>
          </p:nvSpPr>
          <p:spPr>
            <a:xfrm>
              <a:off x="0" y="-38100"/>
              <a:ext cx="4939308" cy="604877"/>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a:extLst>
              <a:ext uri="{C183D7F6-B498-43B3-948B-1728B52AA6E4}">
                <adec:decorative xmlns:adec="http://schemas.microsoft.com/office/drawing/2017/decorative" val="1"/>
              </a:ext>
            </a:extLst>
          </p:cNvPr>
          <p:cNvGrpSpPr/>
          <p:nvPr/>
        </p:nvGrpSpPr>
        <p:grpSpPr>
          <a:xfrm>
            <a:off x="13748872" y="3705501"/>
            <a:ext cx="7020857" cy="8374499"/>
            <a:chOff x="0" y="0"/>
            <a:chExt cx="9361142" cy="11165999"/>
          </a:xfrm>
        </p:grpSpPr>
        <p:sp>
          <p:nvSpPr>
            <p:cNvPr id="16" name="Freeform 16"/>
            <p:cNvSpPr/>
            <p:nvPr/>
          </p:nvSpPr>
          <p:spPr>
            <a:xfrm rot="-4223576">
              <a:off x="616137" y="3716719"/>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Freeform 17"/>
            <p:cNvSpPr/>
            <p:nvPr/>
          </p:nvSpPr>
          <p:spPr>
            <a:xfrm rot="4126251" flipV="1">
              <a:off x="3596658" y="1499715"/>
              <a:ext cx="5840955" cy="3833127"/>
            </a:xfrm>
            <a:custGeom>
              <a:avLst/>
              <a:gdLst/>
              <a:ahLst/>
              <a:cxnLst/>
              <a:rect l="l" t="t" r="r" b="b"/>
              <a:pathLst>
                <a:path w="5840955" h="3833127">
                  <a:moveTo>
                    <a:pt x="0" y="3833127"/>
                  </a:moveTo>
                  <a:lnTo>
                    <a:pt x="5840955" y="3833127"/>
                  </a:lnTo>
                  <a:lnTo>
                    <a:pt x="5840955" y="0"/>
                  </a:lnTo>
                  <a:lnTo>
                    <a:pt x="0" y="0"/>
                  </a:lnTo>
                  <a:lnTo>
                    <a:pt x="0" y="3833127"/>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8"/>
            <p:cNvSpPr/>
            <p:nvPr/>
          </p:nvSpPr>
          <p:spPr>
            <a:xfrm rot="-714332">
              <a:off x="3434706" y="3015474"/>
              <a:ext cx="2532080" cy="2538426"/>
            </a:xfrm>
            <a:custGeom>
              <a:avLst/>
              <a:gdLst/>
              <a:ahLst/>
              <a:cxnLst/>
              <a:rect l="l" t="t" r="r" b="b"/>
              <a:pathLst>
                <a:path w="2532080" h="2538426">
                  <a:moveTo>
                    <a:pt x="0" y="0"/>
                  </a:moveTo>
                  <a:lnTo>
                    <a:pt x="2532080" y="0"/>
                  </a:lnTo>
                  <a:lnTo>
                    <a:pt x="2532080" y="2538426"/>
                  </a:lnTo>
                  <a:lnTo>
                    <a:pt x="0" y="2538426"/>
                  </a:lnTo>
                  <a:lnTo>
                    <a:pt x="0" y="0"/>
                  </a:lnTo>
                  <a:close/>
                </a:path>
              </a:pathLst>
            </a:custGeom>
            <a:blipFill>
              <a:blip r:embed="rId11"/>
              <a:stretch>
                <a:fillRect/>
              </a:stretch>
            </a:blipFill>
          </p:spPr>
          <p:txBody>
            <a:bodyPr/>
            <a:lstStyle/>
            <a:p>
              <a:endParaRPr lang="en-US"/>
            </a:p>
          </p:txBody>
        </p:sp>
        <p:sp>
          <p:nvSpPr>
            <p:cNvPr id="19" name="Freeform 19"/>
            <p:cNvSpPr/>
            <p:nvPr/>
          </p:nvSpPr>
          <p:spPr>
            <a:xfrm rot="-632392">
              <a:off x="3300979" y="5701099"/>
              <a:ext cx="1738846" cy="1454110"/>
            </a:xfrm>
            <a:custGeom>
              <a:avLst/>
              <a:gdLst/>
              <a:ahLst/>
              <a:cxnLst/>
              <a:rect l="l" t="t" r="r" b="b"/>
              <a:pathLst>
                <a:path w="1738846" h="1454110">
                  <a:moveTo>
                    <a:pt x="0" y="0"/>
                  </a:moveTo>
                  <a:lnTo>
                    <a:pt x="1738847" y="0"/>
                  </a:lnTo>
                  <a:lnTo>
                    <a:pt x="1738847" y="1454110"/>
                  </a:lnTo>
                  <a:lnTo>
                    <a:pt x="0" y="1454110"/>
                  </a:lnTo>
                  <a:lnTo>
                    <a:pt x="0" y="0"/>
                  </a:lnTo>
                  <a:close/>
                </a:path>
              </a:pathLst>
            </a:custGeom>
            <a:blipFill>
              <a:blip r:embed="rId12"/>
              <a:stretch>
                <a:fillRect/>
              </a:stretch>
            </a:blipFill>
          </p:spPr>
          <p:txBody>
            <a:bodyPr/>
            <a:lstStyle/>
            <a:p>
              <a:endParaRPr lang="en-US"/>
            </a:p>
          </p:txBody>
        </p:sp>
        <p:sp>
          <p:nvSpPr>
            <p:cNvPr id="20" name="Freeform 20"/>
            <p:cNvSpPr/>
            <p:nvPr/>
          </p:nvSpPr>
          <p:spPr>
            <a:xfrm rot="-992200">
              <a:off x="1555969" y="6793994"/>
              <a:ext cx="1829917" cy="1633201"/>
            </a:xfrm>
            <a:custGeom>
              <a:avLst/>
              <a:gdLst/>
              <a:ahLst/>
              <a:cxnLst/>
              <a:rect l="l" t="t" r="r" b="b"/>
              <a:pathLst>
                <a:path w="1829917" h="1633201">
                  <a:moveTo>
                    <a:pt x="0" y="0"/>
                  </a:moveTo>
                  <a:lnTo>
                    <a:pt x="1829917" y="0"/>
                  </a:lnTo>
                  <a:lnTo>
                    <a:pt x="1829917" y="1633201"/>
                  </a:lnTo>
                  <a:lnTo>
                    <a:pt x="0" y="1633201"/>
                  </a:lnTo>
                  <a:lnTo>
                    <a:pt x="0" y="0"/>
                  </a:lnTo>
                  <a:close/>
                </a:path>
              </a:pathLst>
            </a:custGeom>
            <a:blipFill>
              <a:blip r:embed="rId13"/>
              <a:stretch>
                <a:fillRect/>
              </a:stretch>
            </a:blipFill>
          </p:spPr>
          <p:txBody>
            <a:bodyPr/>
            <a:lstStyle/>
            <a:p>
              <a:endParaRPr lang="en-US"/>
            </a:p>
          </p:txBody>
        </p:sp>
        <p:sp>
          <p:nvSpPr>
            <p:cNvPr id="21" name="Freeform 21"/>
            <p:cNvSpPr/>
            <p:nvPr/>
          </p:nvSpPr>
          <p:spPr>
            <a:xfrm rot="598445">
              <a:off x="3880323" y="1371314"/>
              <a:ext cx="1151537" cy="1558765"/>
            </a:xfrm>
            <a:custGeom>
              <a:avLst/>
              <a:gdLst/>
              <a:ahLst/>
              <a:cxnLst/>
              <a:rect l="l" t="t" r="r" b="b"/>
              <a:pathLst>
                <a:path w="1151537" h="1558765">
                  <a:moveTo>
                    <a:pt x="0" y="0"/>
                  </a:moveTo>
                  <a:lnTo>
                    <a:pt x="1151537" y="0"/>
                  </a:lnTo>
                  <a:lnTo>
                    <a:pt x="1151537" y="1558765"/>
                  </a:lnTo>
                  <a:lnTo>
                    <a:pt x="0" y="1558765"/>
                  </a:lnTo>
                  <a:lnTo>
                    <a:pt x="0" y="0"/>
                  </a:lnTo>
                  <a:close/>
                </a:path>
              </a:pathLst>
            </a:custGeom>
            <a:blipFill>
              <a:blip r:embed="rId14"/>
              <a:stretch>
                <a:fillRect/>
              </a:stretch>
            </a:blipFill>
          </p:spPr>
          <p:txBody>
            <a:bodyPr/>
            <a:lstStyle/>
            <a:p>
              <a:endParaRPr lang="en-US"/>
            </a:p>
          </p:txBody>
        </p:sp>
        <p:sp>
          <p:nvSpPr>
            <p:cNvPr id="22" name="Freeform 22"/>
            <p:cNvSpPr/>
            <p:nvPr/>
          </p:nvSpPr>
          <p:spPr>
            <a:xfrm flipH="1">
              <a:off x="4700746" y="77012"/>
              <a:ext cx="1274258" cy="1388164"/>
            </a:xfrm>
            <a:custGeom>
              <a:avLst/>
              <a:gdLst/>
              <a:ahLst/>
              <a:cxnLst/>
              <a:rect l="l" t="t" r="r" b="b"/>
              <a:pathLst>
                <a:path w="1274258" h="1388164">
                  <a:moveTo>
                    <a:pt x="1274259" y="0"/>
                  </a:moveTo>
                  <a:lnTo>
                    <a:pt x="0" y="0"/>
                  </a:lnTo>
                  <a:lnTo>
                    <a:pt x="0" y="1388164"/>
                  </a:lnTo>
                  <a:lnTo>
                    <a:pt x="1274259" y="1388164"/>
                  </a:lnTo>
                  <a:lnTo>
                    <a:pt x="1274259" y="0"/>
                  </a:lnTo>
                  <a:close/>
                </a:path>
              </a:pathLst>
            </a:custGeom>
            <a:blipFill>
              <a:blip r:embed="rId15"/>
              <a:stretch>
                <a:fillRect/>
              </a:stretch>
            </a:blipFill>
          </p:spPr>
          <p:txBody>
            <a:bodyPr/>
            <a:lstStyle/>
            <a:p>
              <a:endParaRPr lang="en-US"/>
            </a:p>
          </p:txBody>
        </p:sp>
        <p:sp>
          <p:nvSpPr>
            <p:cNvPr id="23" name="Freeform 23"/>
            <p:cNvSpPr/>
            <p:nvPr/>
          </p:nvSpPr>
          <p:spPr>
            <a:xfrm rot="1206164">
              <a:off x="5149206" y="1802877"/>
              <a:ext cx="825799" cy="904013"/>
            </a:xfrm>
            <a:custGeom>
              <a:avLst/>
              <a:gdLst/>
              <a:ahLst/>
              <a:cxnLst/>
              <a:rect l="l" t="t" r="r" b="b"/>
              <a:pathLst>
                <a:path w="825799" h="904013">
                  <a:moveTo>
                    <a:pt x="0" y="0"/>
                  </a:moveTo>
                  <a:lnTo>
                    <a:pt x="825799" y="0"/>
                  </a:lnTo>
                  <a:lnTo>
                    <a:pt x="825799" y="904013"/>
                  </a:lnTo>
                  <a:lnTo>
                    <a:pt x="0" y="904013"/>
                  </a:lnTo>
                  <a:lnTo>
                    <a:pt x="0" y="0"/>
                  </a:lnTo>
                  <a:close/>
                </a:path>
              </a:pathLst>
            </a:custGeom>
            <a:blipFill>
              <a:blip r:embed="rId10"/>
              <a:stretch>
                <a:fillRect/>
              </a:stretch>
            </a:blipFill>
          </p:spPr>
          <p:txBody>
            <a:bodyPr/>
            <a:lstStyle/>
            <a:p>
              <a:endParaRPr lang="en-US"/>
            </a:p>
          </p:txBody>
        </p:sp>
        <p:sp>
          <p:nvSpPr>
            <p:cNvPr id="24" name="Freeform 24"/>
            <p:cNvSpPr/>
            <p:nvPr/>
          </p:nvSpPr>
          <p:spPr>
            <a:xfrm rot="-1322258">
              <a:off x="5051032" y="6837270"/>
              <a:ext cx="825799" cy="904013"/>
            </a:xfrm>
            <a:custGeom>
              <a:avLst/>
              <a:gdLst/>
              <a:ahLst/>
              <a:cxnLst/>
              <a:rect l="l" t="t" r="r" b="b"/>
              <a:pathLst>
                <a:path w="825799" h="904013">
                  <a:moveTo>
                    <a:pt x="0" y="0"/>
                  </a:moveTo>
                  <a:lnTo>
                    <a:pt x="825798" y="0"/>
                  </a:lnTo>
                  <a:lnTo>
                    <a:pt x="825798" y="904013"/>
                  </a:lnTo>
                  <a:lnTo>
                    <a:pt x="0" y="904013"/>
                  </a:lnTo>
                  <a:lnTo>
                    <a:pt x="0" y="0"/>
                  </a:lnTo>
                  <a:close/>
                </a:path>
              </a:pathLst>
            </a:custGeom>
            <a:blipFill>
              <a:blip r:embed="rId10"/>
              <a:stretch>
                <a:fillRect/>
              </a:stretch>
            </a:blipFill>
          </p:spPr>
          <p:txBody>
            <a:bodyPr/>
            <a:lstStyle/>
            <a:p>
              <a:endParaRPr lang="en-US"/>
            </a:p>
          </p:txBody>
        </p:sp>
        <p:sp>
          <p:nvSpPr>
            <p:cNvPr id="25" name="Freeform 25"/>
            <p:cNvSpPr/>
            <p:nvPr/>
          </p:nvSpPr>
          <p:spPr>
            <a:xfrm rot="-6823385">
              <a:off x="3694484" y="7270297"/>
              <a:ext cx="1359980" cy="1339127"/>
            </a:xfrm>
            <a:custGeom>
              <a:avLst/>
              <a:gdLst/>
              <a:ahLst/>
              <a:cxnLst/>
              <a:rect l="l" t="t" r="r" b="b"/>
              <a:pathLst>
                <a:path w="1359980" h="1339127">
                  <a:moveTo>
                    <a:pt x="0" y="0"/>
                  </a:moveTo>
                  <a:lnTo>
                    <a:pt x="1359980" y="0"/>
                  </a:lnTo>
                  <a:lnTo>
                    <a:pt x="1359980" y="1339127"/>
                  </a:lnTo>
                  <a:lnTo>
                    <a:pt x="0" y="1339127"/>
                  </a:lnTo>
                  <a:lnTo>
                    <a:pt x="0" y="0"/>
                  </a:lnTo>
                  <a:close/>
                </a:path>
              </a:pathLst>
            </a:custGeom>
            <a:blipFill>
              <a:blip r:embed="rId16"/>
              <a:stretch>
                <a:fillRect/>
              </a:stretch>
            </a:blipFill>
          </p:spPr>
          <p:txBody>
            <a:bodyPr/>
            <a:lstStyle/>
            <a:p>
              <a:endParaRPr lang="en-US"/>
            </a:p>
          </p:txBody>
        </p:sp>
        <p:sp>
          <p:nvSpPr>
            <p:cNvPr id="26" name="Freeform 26"/>
            <p:cNvSpPr/>
            <p:nvPr/>
          </p:nvSpPr>
          <p:spPr>
            <a:xfrm rot="-198241">
              <a:off x="5129457" y="5319105"/>
              <a:ext cx="963101" cy="1303691"/>
            </a:xfrm>
            <a:custGeom>
              <a:avLst/>
              <a:gdLst/>
              <a:ahLst/>
              <a:cxnLst/>
              <a:rect l="l" t="t" r="r" b="b"/>
              <a:pathLst>
                <a:path w="963101" h="1303691">
                  <a:moveTo>
                    <a:pt x="0" y="0"/>
                  </a:moveTo>
                  <a:lnTo>
                    <a:pt x="963102" y="0"/>
                  </a:lnTo>
                  <a:lnTo>
                    <a:pt x="963102" y="1303691"/>
                  </a:lnTo>
                  <a:lnTo>
                    <a:pt x="0" y="1303691"/>
                  </a:lnTo>
                  <a:lnTo>
                    <a:pt x="0" y="0"/>
                  </a:lnTo>
                  <a:close/>
                </a:path>
              </a:pathLst>
            </a:custGeom>
            <a:blipFill>
              <a:blip r:embed="rId14"/>
              <a:stretch>
                <a:fillRect/>
              </a:stretch>
            </a:blipFill>
          </p:spPr>
          <p:txBody>
            <a:bodyPr/>
            <a:lstStyle/>
            <a:p>
              <a:endParaRPr lang="en-US"/>
            </a:p>
          </p:txBody>
        </p:sp>
      </p:grpSp>
      <p:sp>
        <p:nvSpPr>
          <p:cNvPr id="27" name="Freeform 27">
            <a:extLst>
              <a:ext uri="{C183D7F6-B498-43B3-948B-1728B52AA6E4}">
                <adec:decorative xmlns:adec="http://schemas.microsoft.com/office/drawing/2017/decorative" val="1"/>
              </a:ext>
            </a:extLst>
          </p:cNvPr>
          <p:cNvSpPr/>
          <p:nvPr/>
        </p:nvSpPr>
        <p:spPr>
          <a:xfrm>
            <a:off x="2936987" y="2962477"/>
            <a:ext cx="10459901" cy="3397932"/>
          </a:xfrm>
          <a:custGeom>
            <a:avLst/>
            <a:gdLst/>
            <a:ahLst/>
            <a:cxnLst/>
            <a:rect l="l" t="t" r="r" b="b"/>
            <a:pathLst>
              <a:path w="10459901" h="3397932">
                <a:moveTo>
                  <a:pt x="0" y="0"/>
                </a:moveTo>
                <a:lnTo>
                  <a:pt x="10459901" y="0"/>
                </a:lnTo>
                <a:lnTo>
                  <a:pt x="10459901" y="3397933"/>
                </a:lnTo>
                <a:lnTo>
                  <a:pt x="0" y="3397933"/>
                </a:lnTo>
                <a:lnTo>
                  <a:pt x="0" y="0"/>
                </a:lnTo>
                <a:close/>
              </a:path>
            </a:pathLst>
          </a:custGeom>
          <a:blipFill>
            <a:blip r:embed="rId17"/>
            <a:stretch>
              <a:fillRect/>
            </a:stretch>
          </a:blipFill>
        </p:spPr>
        <p:txBody>
          <a:bodyPr/>
          <a:lstStyle/>
          <a:p>
            <a:endParaRPr lang="en-US"/>
          </a:p>
        </p:txBody>
      </p:sp>
      <p:sp>
        <p:nvSpPr>
          <p:cNvPr id="28" name="Freeform 28">
            <a:extLst>
              <a:ext uri="{C183D7F6-B498-43B3-948B-1728B52AA6E4}">
                <adec:decorative xmlns:adec="http://schemas.microsoft.com/office/drawing/2017/decorative" val="1"/>
              </a:ext>
            </a:extLst>
          </p:cNvPr>
          <p:cNvSpPr/>
          <p:nvPr/>
        </p:nvSpPr>
        <p:spPr>
          <a:xfrm>
            <a:off x="11991537" y="3506138"/>
            <a:ext cx="4813067" cy="6552442"/>
          </a:xfrm>
          <a:custGeom>
            <a:avLst/>
            <a:gdLst/>
            <a:ahLst/>
            <a:cxnLst/>
            <a:rect l="l" t="t" r="r" b="b"/>
            <a:pathLst>
              <a:path w="4813067" h="6552442">
                <a:moveTo>
                  <a:pt x="0" y="0"/>
                </a:moveTo>
                <a:lnTo>
                  <a:pt x="4813067" y="0"/>
                </a:lnTo>
                <a:lnTo>
                  <a:pt x="4813067" y="6552442"/>
                </a:lnTo>
                <a:lnTo>
                  <a:pt x="0" y="655244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9" name="TextBox 29"/>
          <p:cNvSpPr txBox="1">
            <a:spLocks noGrp="1"/>
          </p:cNvSpPr>
          <p:nvPr>
            <p:ph type="title" idx="4294967295"/>
          </p:nvPr>
        </p:nvSpPr>
        <p:spPr>
          <a:xfrm>
            <a:off x="2936987" y="1181302"/>
            <a:ext cx="14826948" cy="154305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089"/>
              </a:lnSpc>
              <a:spcBef>
                <a:spcPts val="0"/>
              </a:spcBef>
              <a:spcAft>
                <a:spcPts val="0"/>
              </a:spcAft>
              <a:buClrTx/>
              <a:buSzTx/>
              <a:buFontTx/>
              <a:buNone/>
              <a:tabLst/>
              <a:defRPr/>
            </a:pPr>
            <a:r>
              <a:rPr kumimoji="0" lang="en-US" sz="41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Mosquito Resources -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Cập</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nhật</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thông</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tin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về</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các</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biện</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pháp</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cần</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thực</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hiện</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để</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bảo</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vệ</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bản</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thân</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tránh</a:t>
            </a:r>
            <a:r>
              <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rPr>
              <a:t> </a:t>
            </a:r>
            <a:r>
              <a:rPr kumimoji="0" lang="en-US" sz="4199" b="0" i="0" u="none" strike="noStrike" kern="1200" cap="none" spc="0" normalizeH="0" baseline="0" noProof="0" dirty="0" err="1">
                <a:ln>
                  <a:noFill/>
                </a:ln>
                <a:solidFill>
                  <a:srgbClr val="712917"/>
                </a:solidFill>
                <a:effectLst/>
                <a:uLnTx/>
                <a:uFillTx/>
                <a:latin typeface="Poppins"/>
                <a:ea typeface="Poppins"/>
                <a:cs typeface="Poppins"/>
                <a:sym typeface="Poppins"/>
              </a:rPr>
              <a:t>muỗi</a:t>
            </a:r>
            <a:endParaRPr kumimoji="0" lang="en-US" sz="4199" b="0" i="0" u="none" strike="noStrike" kern="1200" cap="none" spc="0" normalizeH="0" baseline="0" noProof="0" dirty="0">
              <a:ln>
                <a:noFill/>
              </a:ln>
              <a:solidFill>
                <a:srgbClr val="712917"/>
              </a:solidFill>
              <a:effectLst/>
              <a:uLnTx/>
              <a:uFillTx/>
              <a:latin typeface="Poppins"/>
              <a:ea typeface="Poppins"/>
              <a:cs typeface="Poppins"/>
              <a:sym typeface="Poppins"/>
            </a:endParaRPr>
          </a:p>
        </p:txBody>
      </p:sp>
      <p:pic>
        <p:nvPicPr>
          <p:cNvPr id="30" name="Picture 30">
            <a:extLst>
              <a:ext uri="{C183D7F6-B498-43B3-948B-1728B52AA6E4}">
                <adec:decorative xmlns:adec="http://schemas.microsoft.com/office/drawing/2017/decorative" val="1"/>
              </a:ext>
            </a:extLst>
          </p:cNvPr>
          <p:cNvPicPr>
            <a:picLocks noChangeAspect="1"/>
          </p:cNvPicPr>
          <p:nvPr/>
        </p:nvPicPr>
        <p:blipFill>
          <a:blip r:embed="rId20"/>
          <a:stretch>
            <a:fillRect/>
          </a:stretch>
        </p:blipFill>
        <p:spPr>
          <a:xfrm>
            <a:off x="2043559" y="4783804"/>
            <a:ext cx="4316353" cy="431635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6454898">
            <a:off x="-1160477" y="-1628646"/>
            <a:ext cx="5235368" cy="4673756"/>
          </a:xfrm>
          <a:custGeom>
            <a:avLst/>
            <a:gdLst/>
            <a:ahLst/>
            <a:cxnLst/>
            <a:rect l="l" t="t" r="r" b="b"/>
            <a:pathLst>
              <a:path w="5235368" h="4673756">
                <a:moveTo>
                  <a:pt x="0" y="0"/>
                </a:moveTo>
                <a:lnTo>
                  <a:pt x="5235368" y="0"/>
                </a:lnTo>
                <a:lnTo>
                  <a:pt x="5235368" y="4673756"/>
                </a:lnTo>
                <a:lnTo>
                  <a:pt x="0" y="46737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C183D7F6-B498-43B3-948B-1728B52AA6E4}">
                <adec:decorative xmlns:adec="http://schemas.microsoft.com/office/drawing/2017/decorative" val="1"/>
              </a:ext>
            </a:extLst>
          </p:cNvPr>
          <p:cNvSpPr/>
          <p:nvPr/>
        </p:nvSpPr>
        <p:spPr>
          <a:xfrm rot="4314611" flipH="1">
            <a:off x="-2779645" y="887190"/>
            <a:ext cx="4380716" cy="2874845"/>
          </a:xfrm>
          <a:custGeom>
            <a:avLst/>
            <a:gdLst/>
            <a:ahLst/>
            <a:cxnLst/>
            <a:rect l="l" t="t" r="r" b="b"/>
            <a:pathLst>
              <a:path w="4380716" h="2874845">
                <a:moveTo>
                  <a:pt x="4380716" y="0"/>
                </a:moveTo>
                <a:lnTo>
                  <a:pt x="0" y="0"/>
                </a:lnTo>
                <a:lnTo>
                  <a:pt x="0" y="2874845"/>
                </a:lnTo>
                <a:lnTo>
                  <a:pt x="4380716" y="2874845"/>
                </a:lnTo>
                <a:lnTo>
                  <a:pt x="438071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a:extLst>
              <a:ext uri="{C183D7F6-B498-43B3-948B-1728B52AA6E4}">
                <adec:decorative xmlns:adec="http://schemas.microsoft.com/office/drawing/2017/decorative" val="1"/>
              </a:ext>
            </a:extLst>
          </p:cNvPr>
          <p:cNvSpPr/>
          <p:nvPr/>
        </p:nvSpPr>
        <p:spPr>
          <a:xfrm rot="2120880">
            <a:off x="-9790" y="-286849"/>
            <a:ext cx="1708695" cy="3058068"/>
          </a:xfrm>
          <a:custGeom>
            <a:avLst/>
            <a:gdLst/>
            <a:ahLst/>
            <a:cxnLst/>
            <a:rect l="l" t="t" r="r" b="b"/>
            <a:pathLst>
              <a:path w="1708695" h="3058068">
                <a:moveTo>
                  <a:pt x="0" y="0"/>
                </a:moveTo>
                <a:lnTo>
                  <a:pt x="1708696" y="0"/>
                </a:lnTo>
                <a:lnTo>
                  <a:pt x="1708696" y="3058068"/>
                </a:lnTo>
                <a:lnTo>
                  <a:pt x="0" y="3058068"/>
                </a:lnTo>
                <a:lnTo>
                  <a:pt x="0" y="0"/>
                </a:lnTo>
                <a:close/>
              </a:path>
            </a:pathLst>
          </a:custGeom>
          <a:blipFill>
            <a:blip r:embed="rId6"/>
            <a:stretch>
              <a:fillRect/>
            </a:stretch>
          </a:blipFill>
        </p:spPr>
        <p:txBody>
          <a:bodyPr/>
          <a:lstStyle/>
          <a:p>
            <a:endParaRPr lang="en-US"/>
          </a:p>
        </p:txBody>
      </p:sp>
      <p:sp>
        <p:nvSpPr>
          <p:cNvPr id="5" name="Freeform 5">
            <a:extLst>
              <a:ext uri="{C183D7F6-B498-43B3-948B-1728B52AA6E4}">
                <adec:decorative xmlns:adec="http://schemas.microsoft.com/office/drawing/2017/decorative" val="1"/>
              </a:ext>
            </a:extLst>
          </p:cNvPr>
          <p:cNvSpPr/>
          <p:nvPr/>
        </p:nvSpPr>
        <p:spPr>
          <a:xfrm rot="-1198042">
            <a:off x="2197413" y="73345"/>
            <a:ext cx="1317193" cy="1269774"/>
          </a:xfrm>
          <a:custGeom>
            <a:avLst/>
            <a:gdLst/>
            <a:ahLst/>
            <a:cxnLst/>
            <a:rect l="l" t="t" r="r" b="b"/>
            <a:pathLst>
              <a:path w="1317193" h="1269774">
                <a:moveTo>
                  <a:pt x="0" y="0"/>
                </a:moveTo>
                <a:lnTo>
                  <a:pt x="1317194" y="0"/>
                </a:lnTo>
                <a:lnTo>
                  <a:pt x="1317194" y="1269774"/>
                </a:lnTo>
                <a:lnTo>
                  <a:pt x="0" y="1269774"/>
                </a:lnTo>
                <a:lnTo>
                  <a:pt x="0" y="0"/>
                </a:lnTo>
                <a:close/>
              </a:path>
            </a:pathLst>
          </a:custGeom>
          <a:blipFill>
            <a:blip r:embed="rId7"/>
            <a:stretch>
              <a:fillRect/>
            </a:stretch>
          </a:blipFill>
        </p:spPr>
        <p:txBody>
          <a:bodyPr/>
          <a:lstStyle/>
          <a:p>
            <a:endParaRPr lang="en-US"/>
          </a:p>
        </p:txBody>
      </p:sp>
      <p:sp>
        <p:nvSpPr>
          <p:cNvPr id="6" name="Freeform 6">
            <a:extLst>
              <a:ext uri="{C183D7F6-B498-43B3-948B-1728B52AA6E4}">
                <adec:decorative xmlns:adec="http://schemas.microsoft.com/office/drawing/2017/decorative" val="1"/>
              </a:ext>
            </a:extLst>
          </p:cNvPr>
          <p:cNvSpPr/>
          <p:nvPr/>
        </p:nvSpPr>
        <p:spPr>
          <a:xfrm rot="776734">
            <a:off x="105557" y="2309189"/>
            <a:ext cx="687533" cy="1239543"/>
          </a:xfrm>
          <a:custGeom>
            <a:avLst/>
            <a:gdLst/>
            <a:ahLst/>
            <a:cxnLst/>
            <a:rect l="l" t="t" r="r" b="b"/>
            <a:pathLst>
              <a:path w="687533" h="1239543">
                <a:moveTo>
                  <a:pt x="0" y="0"/>
                </a:moveTo>
                <a:lnTo>
                  <a:pt x="687534" y="0"/>
                </a:lnTo>
                <a:lnTo>
                  <a:pt x="687534" y="1239544"/>
                </a:lnTo>
                <a:lnTo>
                  <a:pt x="0" y="1239544"/>
                </a:lnTo>
                <a:lnTo>
                  <a:pt x="0" y="0"/>
                </a:lnTo>
                <a:close/>
              </a:path>
            </a:pathLst>
          </a:custGeom>
          <a:blipFill>
            <a:blip r:embed="rId8"/>
            <a:stretch>
              <a:fillRect/>
            </a:stretch>
          </a:blipFill>
        </p:spPr>
        <p:txBody>
          <a:bodyPr/>
          <a:lstStyle/>
          <a:p>
            <a:endParaRPr lang="en-US"/>
          </a:p>
        </p:txBody>
      </p:sp>
      <p:grpSp>
        <p:nvGrpSpPr>
          <p:cNvPr id="7" name="Group 7">
            <a:extLst>
              <a:ext uri="{C183D7F6-B498-43B3-948B-1728B52AA6E4}">
                <adec:decorative xmlns:adec="http://schemas.microsoft.com/office/drawing/2017/decorative" val="1"/>
              </a:ext>
            </a:extLst>
          </p:cNvPr>
          <p:cNvGrpSpPr/>
          <p:nvPr/>
        </p:nvGrpSpPr>
        <p:grpSpPr>
          <a:xfrm>
            <a:off x="-465936" y="9211008"/>
            <a:ext cx="18753936" cy="2151983"/>
            <a:chOff x="0" y="0"/>
            <a:chExt cx="4939308" cy="566777"/>
          </a:xfrm>
        </p:grpSpPr>
        <p:sp>
          <p:nvSpPr>
            <p:cNvPr id="8" name="Freeform 8"/>
            <p:cNvSpPr/>
            <p:nvPr/>
          </p:nvSpPr>
          <p:spPr>
            <a:xfrm>
              <a:off x="0" y="0"/>
              <a:ext cx="4939308" cy="566777"/>
            </a:xfrm>
            <a:custGeom>
              <a:avLst/>
              <a:gdLst/>
              <a:ahLst/>
              <a:cxnLst/>
              <a:rect l="l" t="t" r="r" b="b"/>
              <a:pathLst>
                <a:path w="4939308" h="566777">
                  <a:moveTo>
                    <a:pt x="0" y="0"/>
                  </a:moveTo>
                  <a:lnTo>
                    <a:pt x="4939308" y="0"/>
                  </a:lnTo>
                  <a:lnTo>
                    <a:pt x="4939308" y="566777"/>
                  </a:lnTo>
                  <a:lnTo>
                    <a:pt x="0" y="566777"/>
                  </a:lnTo>
                  <a:close/>
                </a:path>
              </a:pathLst>
            </a:custGeom>
            <a:solidFill>
              <a:srgbClr val="EC945A"/>
            </a:solidFill>
            <a:ln w="38100" cap="sq">
              <a:solidFill>
                <a:srgbClr val="000000"/>
              </a:solidFill>
              <a:prstDash val="solid"/>
              <a:miter/>
            </a:ln>
          </p:spPr>
          <p:txBody>
            <a:bodyPr/>
            <a:lstStyle/>
            <a:p>
              <a:endParaRPr lang="en-US"/>
            </a:p>
          </p:txBody>
        </p:sp>
        <p:sp>
          <p:nvSpPr>
            <p:cNvPr id="9" name="TextBox 9"/>
            <p:cNvSpPr txBox="1"/>
            <p:nvPr/>
          </p:nvSpPr>
          <p:spPr>
            <a:xfrm>
              <a:off x="0" y="-38100"/>
              <a:ext cx="4939308" cy="604877"/>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a:extLst>
              <a:ext uri="{C183D7F6-B498-43B3-948B-1728B52AA6E4}">
                <adec:decorative xmlns:adec="http://schemas.microsoft.com/office/drawing/2017/decorative" val="1"/>
              </a:ext>
            </a:extLst>
          </p:cNvPr>
          <p:cNvSpPr/>
          <p:nvPr/>
        </p:nvSpPr>
        <p:spPr>
          <a:xfrm>
            <a:off x="-942760" y="3609992"/>
            <a:ext cx="5119731" cy="6584862"/>
          </a:xfrm>
          <a:custGeom>
            <a:avLst/>
            <a:gdLst/>
            <a:ahLst/>
            <a:cxnLst/>
            <a:rect l="l" t="t" r="r" b="b"/>
            <a:pathLst>
              <a:path w="5119731" h="6584862">
                <a:moveTo>
                  <a:pt x="0" y="0"/>
                </a:moveTo>
                <a:lnTo>
                  <a:pt x="5119731" y="0"/>
                </a:lnTo>
                <a:lnTo>
                  <a:pt x="5119731" y="6584863"/>
                </a:lnTo>
                <a:lnTo>
                  <a:pt x="0" y="6584863"/>
                </a:lnTo>
                <a:lnTo>
                  <a:pt x="0" y="0"/>
                </a:lnTo>
                <a:close/>
              </a:path>
            </a:pathLst>
          </a:custGeom>
          <a:blipFill>
            <a:blip r:embed="rId9"/>
            <a:stretch>
              <a:fillRect/>
            </a:stretch>
          </a:blipFill>
        </p:spPr>
        <p:txBody>
          <a:bodyPr/>
          <a:lstStyle/>
          <a:p>
            <a:endParaRPr lang="en-US"/>
          </a:p>
        </p:txBody>
      </p:sp>
      <p:sp>
        <p:nvSpPr>
          <p:cNvPr id="11" name="Freeform 11">
            <a:extLst>
              <a:ext uri="{C183D7F6-B498-43B3-948B-1728B52AA6E4}">
                <adec:decorative xmlns:adec="http://schemas.microsoft.com/office/drawing/2017/decorative" val="1"/>
              </a:ext>
            </a:extLst>
          </p:cNvPr>
          <p:cNvSpPr/>
          <p:nvPr/>
        </p:nvSpPr>
        <p:spPr>
          <a:xfrm rot="1829684">
            <a:off x="673012" y="1784642"/>
            <a:ext cx="500372" cy="328578"/>
          </a:xfrm>
          <a:custGeom>
            <a:avLst/>
            <a:gdLst/>
            <a:ahLst/>
            <a:cxnLst/>
            <a:rect l="l" t="t" r="r" b="b"/>
            <a:pathLst>
              <a:path w="500372" h="328578">
                <a:moveTo>
                  <a:pt x="0" y="0"/>
                </a:moveTo>
                <a:lnTo>
                  <a:pt x="500372" y="0"/>
                </a:lnTo>
                <a:lnTo>
                  <a:pt x="500372" y="328577"/>
                </a:lnTo>
                <a:lnTo>
                  <a:pt x="0" y="328577"/>
                </a:lnTo>
                <a:lnTo>
                  <a:pt x="0" y="0"/>
                </a:lnTo>
                <a:close/>
              </a:path>
            </a:pathLst>
          </a:custGeom>
          <a:blipFill>
            <a:blip r:embed="rId10"/>
            <a:stretch>
              <a:fillRect/>
            </a:stretch>
          </a:blipFill>
        </p:spPr>
        <p:txBody>
          <a:bodyPr/>
          <a:lstStyle/>
          <a:p>
            <a:endParaRPr lang="en-US"/>
          </a:p>
        </p:txBody>
      </p:sp>
      <p:sp>
        <p:nvSpPr>
          <p:cNvPr id="12" name="Freeform 12">
            <a:extLst>
              <a:ext uri="{C183D7F6-B498-43B3-948B-1728B52AA6E4}">
                <adec:decorative xmlns:adec="http://schemas.microsoft.com/office/drawing/2017/decorative" val="1"/>
              </a:ext>
            </a:extLst>
          </p:cNvPr>
          <p:cNvSpPr/>
          <p:nvPr/>
        </p:nvSpPr>
        <p:spPr>
          <a:xfrm rot="1206164">
            <a:off x="2974821" y="-542814"/>
            <a:ext cx="619349" cy="678010"/>
          </a:xfrm>
          <a:custGeom>
            <a:avLst/>
            <a:gdLst/>
            <a:ahLst/>
            <a:cxnLst/>
            <a:rect l="l" t="t" r="r" b="b"/>
            <a:pathLst>
              <a:path w="619349" h="678010">
                <a:moveTo>
                  <a:pt x="0" y="0"/>
                </a:moveTo>
                <a:lnTo>
                  <a:pt x="619349" y="0"/>
                </a:lnTo>
                <a:lnTo>
                  <a:pt x="619349" y="678010"/>
                </a:lnTo>
                <a:lnTo>
                  <a:pt x="0" y="678010"/>
                </a:lnTo>
                <a:lnTo>
                  <a:pt x="0" y="0"/>
                </a:lnTo>
                <a:close/>
              </a:path>
            </a:pathLst>
          </a:custGeom>
          <a:blipFill>
            <a:blip r:embed="rId11"/>
            <a:stretch>
              <a:fillRect/>
            </a:stretch>
          </a:blipFill>
        </p:spPr>
        <p:txBody>
          <a:bodyPr/>
          <a:lstStyle/>
          <a:p>
            <a:endParaRPr lang="en-US"/>
          </a:p>
        </p:txBody>
      </p:sp>
      <p:grpSp>
        <p:nvGrpSpPr>
          <p:cNvPr id="13" name="Group 13">
            <a:extLst>
              <a:ext uri="{C183D7F6-B498-43B3-948B-1728B52AA6E4}">
                <adec:decorative xmlns:adec="http://schemas.microsoft.com/office/drawing/2017/decorative" val="1"/>
              </a:ext>
            </a:extLst>
          </p:cNvPr>
          <p:cNvGrpSpPr/>
          <p:nvPr/>
        </p:nvGrpSpPr>
        <p:grpSpPr>
          <a:xfrm>
            <a:off x="13088337" y="1028700"/>
            <a:ext cx="9138085" cy="12908433"/>
            <a:chOff x="0" y="0"/>
            <a:chExt cx="12184114" cy="17211244"/>
          </a:xfrm>
        </p:grpSpPr>
        <p:sp>
          <p:nvSpPr>
            <p:cNvPr id="14" name="Freeform 14"/>
            <p:cNvSpPr/>
            <p:nvPr/>
          </p:nvSpPr>
          <p:spPr>
            <a:xfrm rot="8542992">
              <a:off x="2721459" y="1703612"/>
              <a:ext cx="8071253" cy="7308152"/>
            </a:xfrm>
            <a:custGeom>
              <a:avLst/>
              <a:gdLst/>
              <a:ahLst/>
              <a:cxnLst/>
              <a:rect l="l" t="t" r="r" b="b"/>
              <a:pathLst>
                <a:path w="8071253" h="7308152">
                  <a:moveTo>
                    <a:pt x="0" y="0"/>
                  </a:moveTo>
                  <a:lnTo>
                    <a:pt x="8071253" y="0"/>
                  </a:lnTo>
                  <a:lnTo>
                    <a:pt x="8071253" y="7308152"/>
                  </a:lnTo>
                  <a:lnTo>
                    <a:pt x="0" y="73081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5" name="Freeform 15"/>
            <p:cNvSpPr/>
            <p:nvPr/>
          </p:nvSpPr>
          <p:spPr>
            <a:xfrm rot="-6250016">
              <a:off x="489244" y="7983728"/>
              <a:ext cx="8869170" cy="7917750"/>
            </a:xfrm>
            <a:custGeom>
              <a:avLst/>
              <a:gdLst/>
              <a:ahLst/>
              <a:cxnLst/>
              <a:rect l="l" t="t" r="r" b="b"/>
              <a:pathLst>
                <a:path w="8869170" h="7917750">
                  <a:moveTo>
                    <a:pt x="0" y="0"/>
                  </a:moveTo>
                  <a:lnTo>
                    <a:pt x="8869170" y="0"/>
                  </a:lnTo>
                  <a:lnTo>
                    <a:pt x="8869170" y="7917750"/>
                  </a:lnTo>
                  <a:lnTo>
                    <a:pt x="0" y="7917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rot="573187">
              <a:off x="5607391" y="4108076"/>
              <a:ext cx="1258393" cy="3195919"/>
            </a:xfrm>
            <a:custGeom>
              <a:avLst/>
              <a:gdLst/>
              <a:ahLst/>
              <a:cxnLst/>
              <a:rect l="l" t="t" r="r" b="b"/>
              <a:pathLst>
                <a:path w="1258393" h="3195919">
                  <a:moveTo>
                    <a:pt x="0" y="0"/>
                  </a:moveTo>
                  <a:lnTo>
                    <a:pt x="1258394" y="0"/>
                  </a:lnTo>
                  <a:lnTo>
                    <a:pt x="1258394" y="3195919"/>
                  </a:lnTo>
                  <a:lnTo>
                    <a:pt x="0" y="3195919"/>
                  </a:lnTo>
                  <a:lnTo>
                    <a:pt x="0" y="0"/>
                  </a:lnTo>
                  <a:close/>
                </a:path>
              </a:pathLst>
            </a:custGeom>
            <a:blipFill>
              <a:blip r:embed="rId14"/>
              <a:stretch>
                <a:fillRect/>
              </a:stretch>
            </a:blipFill>
          </p:spPr>
          <p:txBody>
            <a:bodyPr/>
            <a:lstStyle/>
            <a:p>
              <a:endParaRPr lang="en-US"/>
            </a:p>
          </p:txBody>
        </p:sp>
        <p:sp>
          <p:nvSpPr>
            <p:cNvPr id="17" name="Freeform 17"/>
            <p:cNvSpPr/>
            <p:nvPr/>
          </p:nvSpPr>
          <p:spPr>
            <a:xfrm rot="-1059463">
              <a:off x="3887363" y="6485890"/>
              <a:ext cx="3222033" cy="4406199"/>
            </a:xfrm>
            <a:custGeom>
              <a:avLst/>
              <a:gdLst/>
              <a:ahLst/>
              <a:cxnLst/>
              <a:rect l="l" t="t" r="r" b="b"/>
              <a:pathLst>
                <a:path w="3222033" h="4406199">
                  <a:moveTo>
                    <a:pt x="0" y="0"/>
                  </a:moveTo>
                  <a:lnTo>
                    <a:pt x="3222033" y="0"/>
                  </a:lnTo>
                  <a:lnTo>
                    <a:pt x="3222033" y="4406198"/>
                  </a:lnTo>
                  <a:lnTo>
                    <a:pt x="0" y="4406198"/>
                  </a:lnTo>
                  <a:lnTo>
                    <a:pt x="0" y="0"/>
                  </a:lnTo>
                  <a:close/>
                </a:path>
              </a:pathLst>
            </a:custGeom>
            <a:blipFill>
              <a:blip r:embed="rId15"/>
              <a:stretch>
                <a:fillRect/>
              </a:stretch>
            </a:blipFill>
          </p:spPr>
          <p:txBody>
            <a:bodyPr/>
            <a:lstStyle/>
            <a:p>
              <a:endParaRPr lang="en-US"/>
            </a:p>
          </p:txBody>
        </p:sp>
        <p:sp>
          <p:nvSpPr>
            <p:cNvPr id="18" name="Freeform 18"/>
            <p:cNvSpPr/>
            <p:nvPr/>
          </p:nvSpPr>
          <p:spPr>
            <a:xfrm rot="-912841">
              <a:off x="3867986" y="9447471"/>
              <a:ext cx="2965860" cy="2535811"/>
            </a:xfrm>
            <a:custGeom>
              <a:avLst/>
              <a:gdLst/>
              <a:ahLst/>
              <a:cxnLst/>
              <a:rect l="l" t="t" r="r" b="b"/>
              <a:pathLst>
                <a:path w="2965860" h="2535811">
                  <a:moveTo>
                    <a:pt x="0" y="0"/>
                  </a:moveTo>
                  <a:lnTo>
                    <a:pt x="2965861" y="0"/>
                  </a:lnTo>
                  <a:lnTo>
                    <a:pt x="2965861" y="2535810"/>
                  </a:lnTo>
                  <a:lnTo>
                    <a:pt x="0" y="2535810"/>
                  </a:lnTo>
                  <a:lnTo>
                    <a:pt x="0" y="0"/>
                  </a:lnTo>
                  <a:close/>
                </a:path>
              </a:pathLst>
            </a:custGeom>
            <a:blipFill>
              <a:blip r:embed="rId16"/>
              <a:stretch>
                <a:fillRect/>
              </a:stretch>
            </a:blipFill>
          </p:spPr>
          <p:txBody>
            <a:bodyPr/>
            <a:lstStyle/>
            <a:p>
              <a:endParaRPr lang="en-US"/>
            </a:p>
          </p:txBody>
        </p:sp>
        <p:sp>
          <p:nvSpPr>
            <p:cNvPr id="19" name="Freeform 19"/>
            <p:cNvSpPr/>
            <p:nvPr/>
          </p:nvSpPr>
          <p:spPr>
            <a:xfrm rot="1024981">
              <a:off x="4594783" y="2092670"/>
              <a:ext cx="1092819" cy="1969044"/>
            </a:xfrm>
            <a:custGeom>
              <a:avLst/>
              <a:gdLst/>
              <a:ahLst/>
              <a:cxnLst/>
              <a:rect l="l" t="t" r="r" b="b"/>
              <a:pathLst>
                <a:path w="1092819" h="1969044">
                  <a:moveTo>
                    <a:pt x="0" y="0"/>
                  </a:moveTo>
                  <a:lnTo>
                    <a:pt x="1092819" y="0"/>
                  </a:lnTo>
                  <a:lnTo>
                    <a:pt x="1092819" y="1969043"/>
                  </a:lnTo>
                  <a:lnTo>
                    <a:pt x="0" y="1969043"/>
                  </a:lnTo>
                  <a:lnTo>
                    <a:pt x="0" y="0"/>
                  </a:lnTo>
                  <a:close/>
                </a:path>
              </a:pathLst>
            </a:custGeom>
            <a:blipFill>
              <a:blip r:embed="rId8"/>
              <a:stretch>
                <a:fillRect/>
              </a:stretch>
            </a:blipFill>
          </p:spPr>
          <p:txBody>
            <a:bodyPr/>
            <a:lstStyle/>
            <a:p>
              <a:endParaRPr lang="en-US"/>
            </a:p>
          </p:txBody>
        </p:sp>
        <p:sp>
          <p:nvSpPr>
            <p:cNvPr id="20" name="Freeform 20"/>
            <p:cNvSpPr/>
            <p:nvPr/>
          </p:nvSpPr>
          <p:spPr>
            <a:xfrm rot="2437137">
              <a:off x="3229241" y="2608474"/>
              <a:ext cx="1227480" cy="805533"/>
            </a:xfrm>
            <a:custGeom>
              <a:avLst/>
              <a:gdLst/>
              <a:ahLst/>
              <a:cxnLst/>
              <a:rect l="l" t="t" r="r" b="b"/>
              <a:pathLst>
                <a:path w="1227480" h="805533">
                  <a:moveTo>
                    <a:pt x="0" y="0"/>
                  </a:moveTo>
                  <a:lnTo>
                    <a:pt x="1227480" y="0"/>
                  </a:lnTo>
                  <a:lnTo>
                    <a:pt x="1227480" y="805534"/>
                  </a:lnTo>
                  <a:lnTo>
                    <a:pt x="0" y="805534"/>
                  </a:lnTo>
                  <a:lnTo>
                    <a:pt x="0" y="0"/>
                  </a:lnTo>
                  <a:close/>
                </a:path>
              </a:pathLst>
            </a:custGeom>
            <a:blipFill>
              <a:blip r:embed="rId10"/>
              <a:stretch>
                <a:fillRect/>
              </a:stretch>
            </a:blipFill>
          </p:spPr>
          <p:txBody>
            <a:bodyPr/>
            <a:lstStyle/>
            <a:p>
              <a:endParaRPr lang="en-US"/>
            </a:p>
          </p:txBody>
        </p:sp>
        <p:sp>
          <p:nvSpPr>
            <p:cNvPr id="21" name="Freeform 21"/>
            <p:cNvSpPr/>
            <p:nvPr/>
          </p:nvSpPr>
          <p:spPr>
            <a:xfrm rot="7376406">
              <a:off x="6084870" y="2080208"/>
              <a:ext cx="1227480" cy="805533"/>
            </a:xfrm>
            <a:custGeom>
              <a:avLst/>
              <a:gdLst/>
              <a:ahLst/>
              <a:cxnLst/>
              <a:rect l="l" t="t" r="r" b="b"/>
              <a:pathLst>
                <a:path w="1227480" h="805533">
                  <a:moveTo>
                    <a:pt x="0" y="0"/>
                  </a:moveTo>
                  <a:lnTo>
                    <a:pt x="1227480" y="0"/>
                  </a:lnTo>
                  <a:lnTo>
                    <a:pt x="1227480" y="805533"/>
                  </a:lnTo>
                  <a:lnTo>
                    <a:pt x="0" y="805533"/>
                  </a:lnTo>
                  <a:lnTo>
                    <a:pt x="0" y="0"/>
                  </a:lnTo>
                  <a:close/>
                </a:path>
              </a:pathLst>
            </a:custGeom>
            <a:blipFill>
              <a:blip r:embed="rId10"/>
              <a:stretch>
                <a:fillRect/>
              </a:stretch>
            </a:blipFill>
          </p:spPr>
          <p:txBody>
            <a:bodyPr/>
            <a:lstStyle/>
            <a:p>
              <a:endParaRPr lang="en-US"/>
            </a:p>
          </p:txBody>
        </p:sp>
        <p:sp>
          <p:nvSpPr>
            <p:cNvPr id="22" name="Freeform 22"/>
            <p:cNvSpPr/>
            <p:nvPr/>
          </p:nvSpPr>
          <p:spPr>
            <a:xfrm rot="2257638">
              <a:off x="4584861" y="4147823"/>
              <a:ext cx="615308" cy="652847"/>
            </a:xfrm>
            <a:custGeom>
              <a:avLst/>
              <a:gdLst/>
              <a:ahLst/>
              <a:cxnLst/>
              <a:rect l="l" t="t" r="r" b="b"/>
              <a:pathLst>
                <a:path w="615308" h="652847">
                  <a:moveTo>
                    <a:pt x="0" y="0"/>
                  </a:moveTo>
                  <a:lnTo>
                    <a:pt x="615308" y="0"/>
                  </a:lnTo>
                  <a:lnTo>
                    <a:pt x="615308" y="652847"/>
                  </a:lnTo>
                  <a:lnTo>
                    <a:pt x="0" y="652847"/>
                  </a:lnTo>
                  <a:lnTo>
                    <a:pt x="0" y="0"/>
                  </a:lnTo>
                  <a:close/>
                </a:path>
              </a:pathLst>
            </a:custGeom>
            <a:blipFill>
              <a:blip r:embed="rId17"/>
              <a:stretch>
                <a:fillRect/>
              </a:stretch>
            </a:blipFill>
          </p:spPr>
          <p:txBody>
            <a:bodyPr/>
            <a:lstStyle/>
            <a:p>
              <a:endParaRPr lang="en-US"/>
            </a:p>
          </p:txBody>
        </p:sp>
        <p:sp>
          <p:nvSpPr>
            <p:cNvPr id="23" name="Freeform 23"/>
            <p:cNvSpPr/>
            <p:nvPr/>
          </p:nvSpPr>
          <p:spPr>
            <a:xfrm rot="1137560">
              <a:off x="5776400" y="3217058"/>
              <a:ext cx="583496" cy="565991"/>
            </a:xfrm>
            <a:custGeom>
              <a:avLst/>
              <a:gdLst/>
              <a:ahLst/>
              <a:cxnLst/>
              <a:rect l="l" t="t" r="r" b="b"/>
              <a:pathLst>
                <a:path w="583496" h="565991">
                  <a:moveTo>
                    <a:pt x="0" y="0"/>
                  </a:moveTo>
                  <a:lnTo>
                    <a:pt x="583496" y="0"/>
                  </a:lnTo>
                  <a:lnTo>
                    <a:pt x="583496" y="565991"/>
                  </a:lnTo>
                  <a:lnTo>
                    <a:pt x="0" y="565991"/>
                  </a:lnTo>
                  <a:lnTo>
                    <a:pt x="0" y="0"/>
                  </a:lnTo>
                  <a:close/>
                </a:path>
              </a:pathLst>
            </a:custGeom>
            <a:blipFill>
              <a:blip r:embed="rId18"/>
              <a:stretch>
                <a:fillRect/>
              </a:stretch>
            </a:blipFill>
          </p:spPr>
          <p:txBody>
            <a:bodyPr/>
            <a:lstStyle/>
            <a:p>
              <a:endParaRPr lang="en-US"/>
            </a:p>
          </p:txBody>
        </p:sp>
        <p:sp>
          <p:nvSpPr>
            <p:cNvPr id="24" name="Freeform 24"/>
            <p:cNvSpPr/>
            <p:nvPr/>
          </p:nvSpPr>
          <p:spPr>
            <a:xfrm rot="5102942">
              <a:off x="4939199" y="5141992"/>
              <a:ext cx="583496" cy="565991"/>
            </a:xfrm>
            <a:custGeom>
              <a:avLst/>
              <a:gdLst/>
              <a:ahLst/>
              <a:cxnLst/>
              <a:rect l="l" t="t" r="r" b="b"/>
              <a:pathLst>
                <a:path w="583496" h="565991">
                  <a:moveTo>
                    <a:pt x="0" y="0"/>
                  </a:moveTo>
                  <a:lnTo>
                    <a:pt x="583496" y="0"/>
                  </a:lnTo>
                  <a:lnTo>
                    <a:pt x="583496" y="565991"/>
                  </a:lnTo>
                  <a:lnTo>
                    <a:pt x="0" y="565991"/>
                  </a:lnTo>
                  <a:lnTo>
                    <a:pt x="0" y="0"/>
                  </a:lnTo>
                  <a:close/>
                </a:path>
              </a:pathLst>
            </a:custGeom>
            <a:blipFill>
              <a:blip r:embed="rId18"/>
              <a:stretch>
                <a:fillRect/>
              </a:stretch>
            </a:blipFill>
          </p:spPr>
          <p:txBody>
            <a:bodyPr/>
            <a:lstStyle/>
            <a:p>
              <a:endParaRPr lang="en-US"/>
            </a:p>
          </p:txBody>
        </p:sp>
        <p:sp>
          <p:nvSpPr>
            <p:cNvPr id="25" name="Freeform 25"/>
            <p:cNvSpPr/>
            <p:nvPr/>
          </p:nvSpPr>
          <p:spPr>
            <a:xfrm rot="-10187954">
              <a:off x="5377190" y="4023308"/>
              <a:ext cx="583496" cy="565991"/>
            </a:xfrm>
            <a:custGeom>
              <a:avLst/>
              <a:gdLst/>
              <a:ahLst/>
              <a:cxnLst/>
              <a:rect l="l" t="t" r="r" b="b"/>
              <a:pathLst>
                <a:path w="583496" h="565991">
                  <a:moveTo>
                    <a:pt x="0" y="0"/>
                  </a:moveTo>
                  <a:lnTo>
                    <a:pt x="583496" y="0"/>
                  </a:lnTo>
                  <a:lnTo>
                    <a:pt x="583496" y="565991"/>
                  </a:lnTo>
                  <a:lnTo>
                    <a:pt x="0" y="565991"/>
                  </a:lnTo>
                  <a:lnTo>
                    <a:pt x="0" y="0"/>
                  </a:lnTo>
                  <a:close/>
                </a:path>
              </a:pathLst>
            </a:custGeom>
            <a:blipFill>
              <a:blip r:embed="rId18"/>
              <a:stretch>
                <a:fillRect/>
              </a:stretch>
            </a:blipFill>
          </p:spPr>
          <p:txBody>
            <a:bodyPr/>
            <a:lstStyle/>
            <a:p>
              <a:endParaRPr lang="en-US"/>
            </a:p>
          </p:txBody>
        </p:sp>
      </p:grpSp>
      <p:sp>
        <p:nvSpPr>
          <p:cNvPr id="26" name="Freeform 26">
            <a:extLst>
              <a:ext uri="{C183D7F6-B498-43B3-948B-1728B52AA6E4}">
                <adec:decorative xmlns:adec="http://schemas.microsoft.com/office/drawing/2017/decorative" val="1"/>
              </a:ext>
            </a:extLst>
          </p:cNvPr>
          <p:cNvSpPr/>
          <p:nvPr/>
        </p:nvSpPr>
        <p:spPr>
          <a:xfrm>
            <a:off x="4411884" y="4733233"/>
            <a:ext cx="8676453" cy="4358917"/>
          </a:xfrm>
          <a:custGeom>
            <a:avLst/>
            <a:gdLst/>
            <a:ahLst/>
            <a:cxnLst/>
            <a:rect l="l" t="t" r="r" b="b"/>
            <a:pathLst>
              <a:path w="8676453" h="4358917">
                <a:moveTo>
                  <a:pt x="0" y="0"/>
                </a:moveTo>
                <a:lnTo>
                  <a:pt x="8676453" y="0"/>
                </a:lnTo>
                <a:lnTo>
                  <a:pt x="8676453" y="4358918"/>
                </a:lnTo>
                <a:lnTo>
                  <a:pt x="0" y="4358918"/>
                </a:lnTo>
                <a:lnTo>
                  <a:pt x="0" y="0"/>
                </a:lnTo>
                <a:close/>
              </a:path>
            </a:pathLst>
          </a:custGeom>
          <a:blipFill>
            <a:blip r:embed="rId19"/>
            <a:stretch>
              <a:fillRect/>
            </a:stretch>
          </a:blipFill>
        </p:spPr>
        <p:txBody>
          <a:bodyPr/>
          <a:lstStyle/>
          <a:p>
            <a:endParaRPr lang="en-US"/>
          </a:p>
        </p:txBody>
      </p:sp>
      <p:pic>
        <p:nvPicPr>
          <p:cNvPr id="27" name="Picture 27">
            <a:extLst>
              <a:ext uri="{C183D7F6-B498-43B3-948B-1728B52AA6E4}">
                <adec:decorative xmlns:adec="http://schemas.microsoft.com/office/drawing/2017/decorative" val="1"/>
              </a:ext>
            </a:extLst>
          </p:cNvPr>
          <p:cNvPicPr>
            <a:picLocks noChangeAspect="1"/>
          </p:cNvPicPr>
          <p:nvPr/>
        </p:nvPicPr>
        <p:blipFill>
          <a:blip r:embed="rId20"/>
          <a:stretch>
            <a:fillRect/>
          </a:stretch>
        </p:blipFill>
        <p:spPr>
          <a:xfrm>
            <a:off x="10877235" y="4079660"/>
            <a:ext cx="4422204" cy="4422204"/>
          </a:xfrm>
          <a:prstGeom prst="rect">
            <a:avLst/>
          </a:prstGeom>
        </p:spPr>
      </p:pic>
      <p:sp>
        <p:nvSpPr>
          <p:cNvPr id="28" name="TextBox 28"/>
          <p:cNvSpPr txBox="1">
            <a:spLocks noGrp="1"/>
          </p:cNvSpPr>
          <p:nvPr>
            <p:ph type="title" idx="4294967295"/>
          </p:nvPr>
        </p:nvSpPr>
        <p:spPr>
          <a:xfrm>
            <a:off x="5275733" y="1150126"/>
            <a:ext cx="13480408" cy="87375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694"/>
              </a:lnSpc>
              <a:spcBef>
                <a:spcPts val="0"/>
              </a:spcBef>
              <a:spcAft>
                <a:spcPts val="0"/>
              </a:spcAft>
              <a:buClrTx/>
              <a:buSzTx/>
              <a:buFontTx/>
              <a:buNone/>
              <a:tabLst/>
              <a:defRPr/>
            </a:pPr>
            <a:r>
              <a:rPr kumimoji="0" lang="en-US" sz="6499" b="0" i="0" u="none" strike="noStrike" kern="1200" cap="none" spc="0" normalizeH="0" baseline="0" noProof="0" dirty="0">
                <a:ln>
                  <a:noFill/>
                </a:ln>
                <a:solidFill>
                  <a:srgbClr val="68902B"/>
                </a:solidFill>
                <a:effectLst/>
                <a:uLnTx/>
                <a:uFillTx/>
                <a:latin typeface="Open Sans"/>
                <a:ea typeface="Open Sans"/>
                <a:cs typeface="Open Sans"/>
                <a:sym typeface="Open Sans"/>
              </a:rPr>
              <a:t>...</a:t>
            </a:r>
            <a:r>
              <a:rPr kumimoji="0" lang="en-US" sz="6499" b="0" i="0" u="none" strike="noStrike" kern="1200" cap="none" spc="0" normalizeH="0" baseline="0" noProof="0" dirty="0" err="1">
                <a:ln>
                  <a:noFill/>
                </a:ln>
                <a:solidFill>
                  <a:srgbClr val="68902B"/>
                </a:solidFill>
                <a:effectLst/>
                <a:uLnTx/>
                <a:uFillTx/>
                <a:latin typeface="Open Sans"/>
                <a:ea typeface="Open Sans"/>
                <a:cs typeface="Open Sans"/>
                <a:sym typeface="Open Sans"/>
              </a:rPr>
              <a:t>và</a:t>
            </a:r>
            <a:r>
              <a:rPr kumimoji="0" lang="en-US" sz="6499" b="0" i="0" u="none" strike="noStrike" kern="1200" cap="none" spc="0" normalizeH="0" baseline="0" noProof="0" dirty="0">
                <a:ln>
                  <a:noFill/>
                </a:ln>
                <a:solidFill>
                  <a:srgbClr val="68902B"/>
                </a:solidFill>
                <a:effectLst/>
                <a:uLnTx/>
                <a:uFillTx/>
                <a:latin typeface="Open Sans"/>
                <a:ea typeface="Open Sans"/>
                <a:cs typeface="Open Sans"/>
                <a:sym typeface="Open Sans"/>
              </a:rPr>
              <a:t> </a:t>
            </a:r>
            <a:r>
              <a:rPr kumimoji="0" lang="en-US" sz="6499" b="0" i="0" u="none" strike="noStrike" kern="1200" cap="none" spc="0" normalizeH="0" baseline="0" noProof="0" dirty="0" err="1">
                <a:ln>
                  <a:noFill/>
                </a:ln>
                <a:solidFill>
                  <a:srgbClr val="68902B"/>
                </a:solidFill>
                <a:effectLst/>
                <a:uLnTx/>
                <a:uFillTx/>
                <a:latin typeface="Open Sans"/>
                <a:ea typeface="Open Sans"/>
                <a:cs typeface="Open Sans"/>
                <a:sym typeface="Open Sans"/>
              </a:rPr>
              <a:t>nhiều</a:t>
            </a:r>
            <a:r>
              <a:rPr kumimoji="0" lang="en-US" sz="6499" b="0" i="0" u="none" strike="noStrike" kern="1200" cap="none" spc="0" normalizeH="0" baseline="0" noProof="0" dirty="0">
                <a:ln>
                  <a:noFill/>
                </a:ln>
                <a:solidFill>
                  <a:srgbClr val="68902B"/>
                </a:solidFill>
                <a:effectLst/>
                <a:uLnTx/>
                <a:uFillTx/>
                <a:latin typeface="Open Sans"/>
                <a:ea typeface="Open Sans"/>
                <a:cs typeface="Open Sans"/>
                <a:sym typeface="Open Sans"/>
              </a:rPr>
              <a:t> </a:t>
            </a:r>
            <a:r>
              <a:rPr kumimoji="0" lang="en-US" sz="6499" b="0" i="0" u="none" strike="noStrike" kern="1200" cap="none" spc="0" normalizeH="0" baseline="0" noProof="0" dirty="0" err="1">
                <a:ln>
                  <a:noFill/>
                </a:ln>
                <a:solidFill>
                  <a:srgbClr val="68902B"/>
                </a:solidFill>
                <a:effectLst/>
                <a:uLnTx/>
                <a:uFillTx/>
                <a:latin typeface="Open Sans"/>
                <a:ea typeface="Open Sans"/>
                <a:cs typeface="Open Sans"/>
                <a:sym typeface="Open Sans"/>
              </a:rPr>
              <a:t>dịch</a:t>
            </a:r>
            <a:r>
              <a:rPr kumimoji="0" lang="en-US" sz="6499" b="0" i="0" u="none" strike="noStrike" kern="1200" cap="none" spc="0" normalizeH="0" baseline="0" noProof="0" dirty="0">
                <a:ln>
                  <a:noFill/>
                </a:ln>
                <a:solidFill>
                  <a:srgbClr val="68902B"/>
                </a:solidFill>
                <a:effectLst/>
                <a:uLnTx/>
                <a:uFillTx/>
                <a:latin typeface="Open Sans"/>
                <a:ea typeface="Open Sans"/>
                <a:cs typeface="Open Sans"/>
                <a:sym typeface="Open Sans"/>
              </a:rPr>
              <a:t> </a:t>
            </a:r>
            <a:r>
              <a:rPr kumimoji="0" lang="en-US" sz="6499" b="0" i="0" u="none" strike="noStrike" kern="1200" cap="none" spc="0" normalizeH="0" baseline="0" noProof="0" dirty="0" err="1">
                <a:ln>
                  <a:noFill/>
                </a:ln>
                <a:solidFill>
                  <a:srgbClr val="68902B"/>
                </a:solidFill>
                <a:effectLst/>
                <a:uLnTx/>
                <a:uFillTx/>
                <a:latin typeface="Open Sans"/>
                <a:ea typeface="Open Sans"/>
                <a:cs typeface="Open Sans"/>
                <a:sym typeface="Open Sans"/>
              </a:rPr>
              <a:t>vụ</a:t>
            </a:r>
            <a:r>
              <a:rPr kumimoji="0" lang="en-US" sz="6499" b="0" i="0" u="none" strike="noStrike" kern="1200" cap="none" spc="0" normalizeH="0" baseline="0" noProof="0" dirty="0">
                <a:ln>
                  <a:noFill/>
                </a:ln>
                <a:solidFill>
                  <a:srgbClr val="68902B"/>
                </a:solidFill>
                <a:effectLst/>
                <a:uLnTx/>
                <a:uFillTx/>
                <a:latin typeface="Open Sans"/>
                <a:ea typeface="Open Sans"/>
                <a:cs typeface="Open Sans"/>
                <a:sym typeface="Open Sans"/>
              </a:rPr>
              <a:t> </a:t>
            </a:r>
            <a:r>
              <a:rPr kumimoji="0" lang="en-US" sz="6499" b="0" i="0" u="none" strike="noStrike" kern="1200" cap="none" spc="0" normalizeH="0" baseline="0" noProof="0" dirty="0" err="1">
                <a:ln>
                  <a:noFill/>
                </a:ln>
                <a:solidFill>
                  <a:srgbClr val="68902B"/>
                </a:solidFill>
                <a:effectLst/>
                <a:uLnTx/>
                <a:uFillTx/>
                <a:latin typeface="Open Sans"/>
                <a:ea typeface="Open Sans"/>
                <a:cs typeface="Open Sans"/>
                <a:sym typeface="Open Sans"/>
              </a:rPr>
              <a:t>khác</a:t>
            </a:r>
            <a:r>
              <a:rPr kumimoji="0" lang="en-US" sz="6499" b="0" i="0" u="none" strike="noStrike" kern="1200" cap="none" spc="0" normalizeH="0" baseline="0" noProof="0" dirty="0">
                <a:ln>
                  <a:noFill/>
                </a:ln>
                <a:solidFill>
                  <a:srgbClr val="68902B"/>
                </a:solidFill>
                <a:effectLst/>
                <a:uLnTx/>
                <a:uFillTx/>
                <a:latin typeface="Open Sans"/>
                <a:ea typeface="Open Sans"/>
                <a:cs typeface="Open Sans"/>
                <a:sym typeface="Open Sans"/>
              </a:rPr>
              <a:t>!</a:t>
            </a:r>
          </a:p>
        </p:txBody>
      </p:sp>
      <p:sp>
        <p:nvSpPr>
          <p:cNvPr id="29" name="TextBox 29"/>
          <p:cNvSpPr txBox="1"/>
          <p:nvPr/>
        </p:nvSpPr>
        <p:spPr>
          <a:xfrm>
            <a:off x="4475633" y="2587272"/>
            <a:ext cx="10758707" cy="1543051"/>
          </a:xfrm>
          <a:prstGeom prst="rect">
            <a:avLst/>
          </a:prstGeom>
        </p:spPr>
        <p:txBody>
          <a:bodyPr lIns="0" tIns="0" rIns="0" bIns="0" rtlCol="0" anchor="t">
            <a:spAutoFit/>
          </a:bodyPr>
          <a:lstStyle/>
          <a:p>
            <a:pPr algn="l">
              <a:lnSpc>
                <a:spcPts val="6089"/>
              </a:lnSpc>
            </a:pPr>
            <a:r>
              <a:rPr lang="en-US" sz="4199">
                <a:solidFill>
                  <a:srgbClr val="712917"/>
                </a:solidFill>
                <a:latin typeface="Poppins"/>
                <a:ea typeface="Poppins"/>
                <a:cs typeface="Poppins"/>
                <a:sym typeface="Poppins"/>
              </a:rPr>
              <a:t>Bạn có thể xem </a:t>
            </a:r>
            <a:r>
              <a:rPr lang="en-US" sz="4199" b="1">
                <a:solidFill>
                  <a:srgbClr val="712917"/>
                </a:solidFill>
                <a:latin typeface="Poppins Bold"/>
                <a:ea typeface="Poppins Bold"/>
                <a:cs typeface="Poppins Bold"/>
                <a:sym typeface="Poppins Bold"/>
              </a:rPr>
              <a:t>danh sách đầy đủ các tài liệu MDAR đã dịch</a:t>
            </a:r>
            <a:r>
              <a:rPr lang="en-US" sz="4199">
                <a:solidFill>
                  <a:srgbClr val="712917"/>
                </a:solidFill>
                <a:latin typeface="Poppins"/>
                <a:ea typeface="Poppins"/>
                <a:cs typeface="Poppins"/>
                <a:sym typeface="Poppins"/>
              </a:rPr>
              <a:t> ở trang web này: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4634840" y="-1936823"/>
            <a:ext cx="8337808" cy="10459726"/>
            <a:chOff x="0" y="0"/>
            <a:chExt cx="11117077" cy="13946302"/>
          </a:xfrm>
        </p:grpSpPr>
        <p:sp>
          <p:nvSpPr>
            <p:cNvPr id="3" name="Freeform 3"/>
            <p:cNvSpPr/>
            <p:nvPr/>
          </p:nvSpPr>
          <p:spPr>
            <a:xfrm rot="6322007">
              <a:off x="2233314" y="1287518"/>
              <a:ext cx="8358007" cy="7461421"/>
            </a:xfrm>
            <a:custGeom>
              <a:avLst/>
              <a:gdLst/>
              <a:ahLst/>
              <a:cxnLst/>
              <a:rect l="l" t="t" r="r" b="b"/>
              <a:pathLst>
                <a:path w="8358007" h="7461421">
                  <a:moveTo>
                    <a:pt x="0" y="0"/>
                  </a:moveTo>
                  <a:lnTo>
                    <a:pt x="8358008" y="0"/>
                  </a:lnTo>
                  <a:lnTo>
                    <a:pt x="8358008" y="7461421"/>
                  </a:lnTo>
                  <a:lnTo>
                    <a:pt x="0" y="74614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8542992">
              <a:off x="1311211" y="5453919"/>
              <a:ext cx="7606077" cy="6886957"/>
            </a:xfrm>
            <a:custGeom>
              <a:avLst/>
              <a:gdLst/>
              <a:ahLst/>
              <a:cxnLst/>
              <a:rect l="l" t="t" r="r" b="b"/>
              <a:pathLst>
                <a:path w="7606077" h="6886957">
                  <a:moveTo>
                    <a:pt x="0" y="0"/>
                  </a:moveTo>
                  <a:lnTo>
                    <a:pt x="7606076" y="0"/>
                  </a:lnTo>
                  <a:lnTo>
                    <a:pt x="7606076" y="6886956"/>
                  </a:lnTo>
                  <a:lnTo>
                    <a:pt x="0" y="68869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737532">
              <a:off x="5377128" y="5276016"/>
              <a:ext cx="1628274" cy="2203911"/>
            </a:xfrm>
            <a:custGeom>
              <a:avLst/>
              <a:gdLst/>
              <a:ahLst/>
              <a:cxnLst/>
              <a:rect l="l" t="t" r="r" b="b"/>
              <a:pathLst>
                <a:path w="1628274" h="2203911">
                  <a:moveTo>
                    <a:pt x="0" y="0"/>
                  </a:moveTo>
                  <a:lnTo>
                    <a:pt x="1628274" y="0"/>
                  </a:lnTo>
                  <a:lnTo>
                    <a:pt x="1628274" y="2203911"/>
                  </a:lnTo>
                  <a:lnTo>
                    <a:pt x="0" y="2203911"/>
                  </a:lnTo>
                  <a:lnTo>
                    <a:pt x="0" y="0"/>
                  </a:lnTo>
                  <a:close/>
                </a:path>
              </a:pathLst>
            </a:custGeom>
            <a:blipFill>
              <a:blip r:embed="rId6"/>
              <a:stretch>
                <a:fillRect/>
              </a:stretch>
            </a:blipFill>
          </p:spPr>
          <p:txBody>
            <a:bodyPr/>
            <a:lstStyle/>
            <a:p>
              <a:endParaRPr lang="en-US"/>
            </a:p>
          </p:txBody>
        </p:sp>
        <p:sp>
          <p:nvSpPr>
            <p:cNvPr id="6" name="Freeform 6"/>
            <p:cNvSpPr/>
            <p:nvPr/>
          </p:nvSpPr>
          <p:spPr>
            <a:xfrm rot="-1233557">
              <a:off x="7743262" y="6968001"/>
              <a:ext cx="1673858" cy="1613599"/>
            </a:xfrm>
            <a:custGeom>
              <a:avLst/>
              <a:gdLst/>
              <a:ahLst/>
              <a:cxnLst/>
              <a:rect l="l" t="t" r="r" b="b"/>
              <a:pathLst>
                <a:path w="1673858" h="1613599">
                  <a:moveTo>
                    <a:pt x="0" y="0"/>
                  </a:moveTo>
                  <a:lnTo>
                    <a:pt x="1673858" y="0"/>
                  </a:lnTo>
                  <a:lnTo>
                    <a:pt x="1673858" y="1613599"/>
                  </a:lnTo>
                  <a:lnTo>
                    <a:pt x="0" y="1613599"/>
                  </a:lnTo>
                  <a:lnTo>
                    <a:pt x="0" y="0"/>
                  </a:lnTo>
                  <a:close/>
                </a:path>
              </a:pathLst>
            </a:custGeom>
            <a:blipFill>
              <a:blip r:embed="rId7"/>
              <a:stretch>
                <a:fillRect/>
              </a:stretch>
            </a:blipFill>
          </p:spPr>
          <p:txBody>
            <a:bodyPr/>
            <a:lstStyle/>
            <a:p>
              <a:endParaRPr lang="en-US"/>
            </a:p>
          </p:txBody>
        </p:sp>
        <p:sp>
          <p:nvSpPr>
            <p:cNvPr id="7" name="Freeform 7"/>
            <p:cNvSpPr/>
            <p:nvPr/>
          </p:nvSpPr>
          <p:spPr>
            <a:xfrm rot="-1760898">
              <a:off x="5823472" y="3801816"/>
              <a:ext cx="1177692" cy="1468685"/>
            </a:xfrm>
            <a:custGeom>
              <a:avLst/>
              <a:gdLst/>
              <a:ahLst/>
              <a:cxnLst/>
              <a:rect l="l" t="t" r="r" b="b"/>
              <a:pathLst>
                <a:path w="1177692" h="1468685">
                  <a:moveTo>
                    <a:pt x="0" y="0"/>
                  </a:moveTo>
                  <a:lnTo>
                    <a:pt x="1177692" y="0"/>
                  </a:lnTo>
                  <a:lnTo>
                    <a:pt x="1177692" y="1468685"/>
                  </a:lnTo>
                  <a:lnTo>
                    <a:pt x="0" y="1468685"/>
                  </a:lnTo>
                  <a:lnTo>
                    <a:pt x="0" y="0"/>
                  </a:lnTo>
                  <a:close/>
                </a:path>
              </a:pathLst>
            </a:custGeom>
            <a:blipFill>
              <a:blip r:embed="rId8"/>
              <a:stretch>
                <a:fillRect/>
              </a:stretch>
            </a:blipFill>
          </p:spPr>
          <p:txBody>
            <a:bodyPr/>
            <a:lstStyle/>
            <a:p>
              <a:endParaRPr lang="en-US"/>
            </a:p>
          </p:txBody>
        </p:sp>
        <p:sp>
          <p:nvSpPr>
            <p:cNvPr id="8" name="Freeform 8"/>
            <p:cNvSpPr/>
            <p:nvPr/>
          </p:nvSpPr>
          <p:spPr>
            <a:xfrm rot="-1023716">
              <a:off x="8042658" y="2881691"/>
              <a:ext cx="715687" cy="696900"/>
            </a:xfrm>
            <a:custGeom>
              <a:avLst/>
              <a:gdLst/>
              <a:ahLst/>
              <a:cxnLst/>
              <a:rect l="l" t="t" r="r" b="b"/>
              <a:pathLst>
                <a:path w="715687" h="696900">
                  <a:moveTo>
                    <a:pt x="0" y="0"/>
                  </a:moveTo>
                  <a:lnTo>
                    <a:pt x="715687" y="0"/>
                  </a:lnTo>
                  <a:lnTo>
                    <a:pt x="715687" y="696900"/>
                  </a:lnTo>
                  <a:lnTo>
                    <a:pt x="0" y="696900"/>
                  </a:lnTo>
                  <a:lnTo>
                    <a:pt x="0" y="0"/>
                  </a:lnTo>
                  <a:close/>
                </a:path>
              </a:pathLst>
            </a:custGeom>
            <a:blipFill>
              <a:blip r:embed="rId9"/>
              <a:stretch>
                <a:fillRect/>
              </a:stretch>
            </a:blipFill>
          </p:spPr>
          <p:txBody>
            <a:bodyPr/>
            <a:lstStyle/>
            <a:p>
              <a:endParaRPr lang="en-US"/>
            </a:p>
          </p:txBody>
        </p:sp>
        <p:sp>
          <p:nvSpPr>
            <p:cNvPr id="9" name="Freeform 9"/>
            <p:cNvSpPr/>
            <p:nvPr/>
          </p:nvSpPr>
          <p:spPr>
            <a:xfrm rot="-3655776">
              <a:off x="8083591" y="4187708"/>
              <a:ext cx="715687" cy="696900"/>
            </a:xfrm>
            <a:custGeom>
              <a:avLst/>
              <a:gdLst/>
              <a:ahLst/>
              <a:cxnLst/>
              <a:rect l="l" t="t" r="r" b="b"/>
              <a:pathLst>
                <a:path w="715687" h="696900">
                  <a:moveTo>
                    <a:pt x="0" y="0"/>
                  </a:moveTo>
                  <a:lnTo>
                    <a:pt x="715687" y="0"/>
                  </a:lnTo>
                  <a:lnTo>
                    <a:pt x="715687" y="696901"/>
                  </a:lnTo>
                  <a:lnTo>
                    <a:pt x="0" y="696901"/>
                  </a:lnTo>
                  <a:lnTo>
                    <a:pt x="0" y="0"/>
                  </a:lnTo>
                  <a:close/>
                </a:path>
              </a:pathLst>
            </a:custGeom>
            <a:blipFill>
              <a:blip r:embed="rId9"/>
              <a:stretch>
                <a:fillRect/>
              </a:stretch>
            </a:blipFill>
          </p:spPr>
          <p:txBody>
            <a:bodyPr/>
            <a:lstStyle/>
            <a:p>
              <a:endParaRPr lang="en-US"/>
            </a:p>
          </p:txBody>
        </p:sp>
        <p:sp>
          <p:nvSpPr>
            <p:cNvPr id="10" name="Freeform 10"/>
            <p:cNvSpPr/>
            <p:nvPr/>
          </p:nvSpPr>
          <p:spPr>
            <a:xfrm rot="6064190">
              <a:off x="4921264" y="3043798"/>
              <a:ext cx="715687" cy="696900"/>
            </a:xfrm>
            <a:custGeom>
              <a:avLst/>
              <a:gdLst/>
              <a:ahLst/>
              <a:cxnLst/>
              <a:rect l="l" t="t" r="r" b="b"/>
              <a:pathLst>
                <a:path w="715687" h="696900">
                  <a:moveTo>
                    <a:pt x="0" y="0"/>
                  </a:moveTo>
                  <a:lnTo>
                    <a:pt x="715688" y="0"/>
                  </a:lnTo>
                  <a:lnTo>
                    <a:pt x="715688" y="696901"/>
                  </a:lnTo>
                  <a:lnTo>
                    <a:pt x="0" y="696901"/>
                  </a:lnTo>
                  <a:lnTo>
                    <a:pt x="0" y="0"/>
                  </a:lnTo>
                  <a:close/>
                </a:path>
              </a:pathLst>
            </a:custGeom>
            <a:blipFill>
              <a:blip r:embed="rId9"/>
              <a:stretch>
                <a:fillRect/>
              </a:stretch>
            </a:blipFill>
          </p:spPr>
          <p:txBody>
            <a:bodyPr/>
            <a:lstStyle/>
            <a:p>
              <a:endParaRPr lang="en-US"/>
            </a:p>
          </p:txBody>
        </p:sp>
        <p:sp>
          <p:nvSpPr>
            <p:cNvPr id="11" name="Freeform 11"/>
            <p:cNvSpPr/>
            <p:nvPr/>
          </p:nvSpPr>
          <p:spPr>
            <a:xfrm rot="-6653761">
              <a:off x="7155394" y="3618521"/>
              <a:ext cx="715687" cy="696900"/>
            </a:xfrm>
            <a:custGeom>
              <a:avLst/>
              <a:gdLst/>
              <a:ahLst/>
              <a:cxnLst/>
              <a:rect l="l" t="t" r="r" b="b"/>
              <a:pathLst>
                <a:path w="715687" h="696900">
                  <a:moveTo>
                    <a:pt x="0" y="0"/>
                  </a:moveTo>
                  <a:lnTo>
                    <a:pt x="715687" y="0"/>
                  </a:lnTo>
                  <a:lnTo>
                    <a:pt x="715687" y="696900"/>
                  </a:lnTo>
                  <a:lnTo>
                    <a:pt x="0" y="696900"/>
                  </a:lnTo>
                  <a:lnTo>
                    <a:pt x="0" y="0"/>
                  </a:lnTo>
                  <a:close/>
                </a:path>
              </a:pathLst>
            </a:custGeom>
            <a:blipFill>
              <a:blip r:embed="rId9"/>
              <a:stretch>
                <a:fillRect/>
              </a:stretch>
            </a:blipFill>
          </p:spPr>
          <p:txBody>
            <a:bodyPr/>
            <a:lstStyle/>
            <a:p>
              <a:endParaRPr lang="en-US"/>
            </a:p>
          </p:txBody>
        </p:sp>
        <p:sp>
          <p:nvSpPr>
            <p:cNvPr id="12" name="Freeform 12"/>
            <p:cNvSpPr/>
            <p:nvPr/>
          </p:nvSpPr>
          <p:spPr>
            <a:xfrm rot="-2790955">
              <a:off x="9150794" y="2824830"/>
              <a:ext cx="755962" cy="961478"/>
            </a:xfrm>
            <a:custGeom>
              <a:avLst/>
              <a:gdLst/>
              <a:ahLst/>
              <a:cxnLst/>
              <a:rect l="l" t="t" r="r" b="b"/>
              <a:pathLst>
                <a:path w="755962" h="961478">
                  <a:moveTo>
                    <a:pt x="0" y="0"/>
                  </a:moveTo>
                  <a:lnTo>
                    <a:pt x="755963" y="0"/>
                  </a:lnTo>
                  <a:lnTo>
                    <a:pt x="755963" y="961479"/>
                  </a:lnTo>
                  <a:lnTo>
                    <a:pt x="0" y="961479"/>
                  </a:lnTo>
                  <a:lnTo>
                    <a:pt x="0" y="0"/>
                  </a:lnTo>
                  <a:close/>
                </a:path>
              </a:pathLst>
            </a:custGeom>
            <a:blipFill>
              <a:blip r:embed="rId10"/>
              <a:stretch>
                <a:fillRect/>
              </a:stretch>
            </a:blipFill>
          </p:spPr>
          <p:txBody>
            <a:bodyPr/>
            <a:lstStyle/>
            <a:p>
              <a:endParaRPr lang="en-US"/>
            </a:p>
          </p:txBody>
        </p:sp>
        <p:sp>
          <p:nvSpPr>
            <p:cNvPr id="13" name="Freeform 13"/>
            <p:cNvSpPr/>
            <p:nvPr/>
          </p:nvSpPr>
          <p:spPr>
            <a:xfrm rot="742188">
              <a:off x="2585500" y="7871815"/>
              <a:ext cx="6208566" cy="5473013"/>
            </a:xfrm>
            <a:custGeom>
              <a:avLst/>
              <a:gdLst/>
              <a:ahLst/>
              <a:cxnLst/>
              <a:rect l="l" t="t" r="r" b="b"/>
              <a:pathLst>
                <a:path w="6208566" h="5473013">
                  <a:moveTo>
                    <a:pt x="0" y="0"/>
                  </a:moveTo>
                  <a:lnTo>
                    <a:pt x="6208566" y="0"/>
                  </a:lnTo>
                  <a:lnTo>
                    <a:pt x="6208566" y="5473013"/>
                  </a:lnTo>
                  <a:lnTo>
                    <a:pt x="0" y="5473013"/>
                  </a:lnTo>
                  <a:lnTo>
                    <a:pt x="0" y="0"/>
                  </a:lnTo>
                  <a:close/>
                </a:path>
              </a:pathLst>
            </a:custGeom>
            <a:blipFill>
              <a:blip r:embed="rId11"/>
              <a:stretch>
                <a:fillRect/>
              </a:stretch>
            </a:blipFill>
          </p:spPr>
          <p:txBody>
            <a:bodyPr/>
            <a:lstStyle/>
            <a:p>
              <a:endParaRPr lang="en-US"/>
            </a:p>
          </p:txBody>
        </p:sp>
        <p:sp>
          <p:nvSpPr>
            <p:cNvPr id="14" name="Freeform 14"/>
            <p:cNvSpPr/>
            <p:nvPr/>
          </p:nvSpPr>
          <p:spPr>
            <a:xfrm rot="2023592">
              <a:off x="6246876" y="8152334"/>
              <a:ext cx="715687" cy="696900"/>
            </a:xfrm>
            <a:custGeom>
              <a:avLst/>
              <a:gdLst/>
              <a:ahLst/>
              <a:cxnLst/>
              <a:rect l="l" t="t" r="r" b="b"/>
              <a:pathLst>
                <a:path w="715687" h="696900">
                  <a:moveTo>
                    <a:pt x="0" y="0"/>
                  </a:moveTo>
                  <a:lnTo>
                    <a:pt x="715687" y="0"/>
                  </a:lnTo>
                  <a:lnTo>
                    <a:pt x="715687" y="696900"/>
                  </a:lnTo>
                  <a:lnTo>
                    <a:pt x="0" y="696900"/>
                  </a:lnTo>
                  <a:lnTo>
                    <a:pt x="0" y="0"/>
                  </a:lnTo>
                  <a:close/>
                </a:path>
              </a:pathLst>
            </a:custGeom>
            <a:blipFill>
              <a:blip r:embed="rId9"/>
              <a:stretch>
                <a:fillRect/>
              </a:stretch>
            </a:blipFill>
          </p:spPr>
          <p:txBody>
            <a:bodyPr/>
            <a:lstStyle/>
            <a:p>
              <a:endParaRPr lang="en-US"/>
            </a:p>
          </p:txBody>
        </p:sp>
        <p:sp>
          <p:nvSpPr>
            <p:cNvPr id="15" name="Freeform 15"/>
            <p:cNvSpPr/>
            <p:nvPr/>
          </p:nvSpPr>
          <p:spPr>
            <a:xfrm rot="1753312">
              <a:off x="6704618" y="6485710"/>
              <a:ext cx="908072" cy="1628829"/>
            </a:xfrm>
            <a:custGeom>
              <a:avLst/>
              <a:gdLst/>
              <a:ahLst/>
              <a:cxnLst/>
              <a:rect l="l" t="t" r="r" b="b"/>
              <a:pathLst>
                <a:path w="908072" h="1628829">
                  <a:moveTo>
                    <a:pt x="0" y="0"/>
                  </a:moveTo>
                  <a:lnTo>
                    <a:pt x="908073" y="0"/>
                  </a:lnTo>
                  <a:lnTo>
                    <a:pt x="908073" y="1628830"/>
                  </a:lnTo>
                  <a:lnTo>
                    <a:pt x="0" y="1628830"/>
                  </a:lnTo>
                  <a:lnTo>
                    <a:pt x="0" y="0"/>
                  </a:lnTo>
                  <a:close/>
                </a:path>
              </a:pathLst>
            </a:custGeom>
            <a:blipFill>
              <a:blip r:embed="rId12"/>
              <a:stretch>
                <a:fillRect/>
              </a:stretch>
            </a:blipFill>
          </p:spPr>
          <p:txBody>
            <a:bodyPr/>
            <a:lstStyle/>
            <a:p>
              <a:endParaRPr lang="en-US"/>
            </a:p>
          </p:txBody>
        </p:sp>
        <p:sp>
          <p:nvSpPr>
            <p:cNvPr id="16" name="Freeform 16"/>
            <p:cNvSpPr/>
            <p:nvPr/>
          </p:nvSpPr>
          <p:spPr>
            <a:xfrm rot="-7727320">
              <a:off x="6265220" y="2703118"/>
              <a:ext cx="755962" cy="961478"/>
            </a:xfrm>
            <a:custGeom>
              <a:avLst/>
              <a:gdLst/>
              <a:ahLst/>
              <a:cxnLst/>
              <a:rect l="l" t="t" r="r" b="b"/>
              <a:pathLst>
                <a:path w="755962" h="961478">
                  <a:moveTo>
                    <a:pt x="0" y="0"/>
                  </a:moveTo>
                  <a:lnTo>
                    <a:pt x="755962" y="0"/>
                  </a:lnTo>
                  <a:lnTo>
                    <a:pt x="755962" y="961479"/>
                  </a:lnTo>
                  <a:lnTo>
                    <a:pt x="0" y="961479"/>
                  </a:lnTo>
                  <a:lnTo>
                    <a:pt x="0" y="0"/>
                  </a:lnTo>
                  <a:close/>
                </a:path>
              </a:pathLst>
            </a:custGeom>
            <a:blipFill>
              <a:blip r:embed="rId10"/>
              <a:stretch>
                <a:fillRect/>
              </a:stretch>
            </a:blipFill>
          </p:spPr>
          <p:txBody>
            <a:bodyPr/>
            <a:lstStyle/>
            <a:p>
              <a:endParaRPr lang="en-US"/>
            </a:p>
          </p:txBody>
        </p:sp>
        <p:sp>
          <p:nvSpPr>
            <p:cNvPr id="17" name="Freeform 17"/>
            <p:cNvSpPr/>
            <p:nvPr/>
          </p:nvSpPr>
          <p:spPr>
            <a:xfrm rot="944995">
              <a:off x="4860193" y="4169936"/>
              <a:ext cx="755962" cy="961478"/>
            </a:xfrm>
            <a:custGeom>
              <a:avLst/>
              <a:gdLst/>
              <a:ahLst/>
              <a:cxnLst/>
              <a:rect l="l" t="t" r="r" b="b"/>
              <a:pathLst>
                <a:path w="755962" h="961478">
                  <a:moveTo>
                    <a:pt x="0" y="0"/>
                  </a:moveTo>
                  <a:lnTo>
                    <a:pt x="755963" y="0"/>
                  </a:lnTo>
                  <a:lnTo>
                    <a:pt x="755963" y="961478"/>
                  </a:lnTo>
                  <a:lnTo>
                    <a:pt x="0" y="961478"/>
                  </a:lnTo>
                  <a:lnTo>
                    <a:pt x="0" y="0"/>
                  </a:lnTo>
                  <a:close/>
                </a:path>
              </a:pathLst>
            </a:custGeom>
            <a:blipFill>
              <a:blip r:embed="rId10"/>
              <a:stretch>
                <a:fillRect/>
              </a:stretch>
            </a:blipFill>
          </p:spPr>
          <p:txBody>
            <a:bodyPr/>
            <a:lstStyle/>
            <a:p>
              <a:endParaRPr lang="en-US"/>
            </a:p>
          </p:txBody>
        </p:sp>
        <p:sp>
          <p:nvSpPr>
            <p:cNvPr id="18" name="Freeform 18"/>
            <p:cNvSpPr/>
            <p:nvPr/>
          </p:nvSpPr>
          <p:spPr>
            <a:xfrm rot="8100000">
              <a:off x="4702865" y="5519863"/>
              <a:ext cx="715687" cy="696900"/>
            </a:xfrm>
            <a:custGeom>
              <a:avLst/>
              <a:gdLst/>
              <a:ahLst/>
              <a:cxnLst/>
              <a:rect l="l" t="t" r="r" b="b"/>
              <a:pathLst>
                <a:path w="715687" h="696900">
                  <a:moveTo>
                    <a:pt x="0" y="0"/>
                  </a:moveTo>
                  <a:lnTo>
                    <a:pt x="715687" y="0"/>
                  </a:lnTo>
                  <a:lnTo>
                    <a:pt x="715687" y="696900"/>
                  </a:lnTo>
                  <a:lnTo>
                    <a:pt x="0" y="696900"/>
                  </a:lnTo>
                  <a:lnTo>
                    <a:pt x="0" y="0"/>
                  </a:lnTo>
                  <a:close/>
                </a:path>
              </a:pathLst>
            </a:custGeom>
            <a:blipFill>
              <a:blip r:embed="rId9"/>
              <a:stretch>
                <a:fillRect/>
              </a:stretch>
            </a:blipFill>
          </p:spPr>
          <p:txBody>
            <a:bodyPr/>
            <a:lstStyle/>
            <a:p>
              <a:endParaRPr lang="en-US"/>
            </a:p>
          </p:txBody>
        </p:sp>
      </p:grpSp>
      <p:grpSp>
        <p:nvGrpSpPr>
          <p:cNvPr id="19" name="Group 19">
            <a:extLst>
              <a:ext uri="{C183D7F6-B498-43B3-948B-1728B52AA6E4}">
                <adec:decorative xmlns:adec="http://schemas.microsoft.com/office/drawing/2017/decorative" val="1"/>
              </a:ext>
            </a:extLst>
          </p:cNvPr>
          <p:cNvGrpSpPr/>
          <p:nvPr/>
        </p:nvGrpSpPr>
        <p:grpSpPr>
          <a:xfrm>
            <a:off x="-465936" y="9211008"/>
            <a:ext cx="18753936" cy="2151983"/>
            <a:chOff x="0" y="0"/>
            <a:chExt cx="4939308" cy="566777"/>
          </a:xfrm>
        </p:grpSpPr>
        <p:sp>
          <p:nvSpPr>
            <p:cNvPr id="20" name="Freeform 20"/>
            <p:cNvSpPr/>
            <p:nvPr/>
          </p:nvSpPr>
          <p:spPr>
            <a:xfrm>
              <a:off x="0" y="0"/>
              <a:ext cx="4939308" cy="566777"/>
            </a:xfrm>
            <a:custGeom>
              <a:avLst/>
              <a:gdLst/>
              <a:ahLst/>
              <a:cxnLst/>
              <a:rect l="l" t="t" r="r" b="b"/>
              <a:pathLst>
                <a:path w="4939308" h="566777">
                  <a:moveTo>
                    <a:pt x="0" y="0"/>
                  </a:moveTo>
                  <a:lnTo>
                    <a:pt x="4939308" y="0"/>
                  </a:lnTo>
                  <a:lnTo>
                    <a:pt x="4939308" y="566777"/>
                  </a:lnTo>
                  <a:lnTo>
                    <a:pt x="0" y="566777"/>
                  </a:lnTo>
                  <a:close/>
                </a:path>
              </a:pathLst>
            </a:custGeom>
            <a:solidFill>
              <a:srgbClr val="EC945A"/>
            </a:solidFill>
            <a:ln w="38100" cap="sq">
              <a:solidFill>
                <a:srgbClr val="000000"/>
              </a:solidFill>
              <a:prstDash val="solid"/>
              <a:miter/>
            </a:ln>
          </p:spPr>
          <p:txBody>
            <a:bodyPr/>
            <a:lstStyle/>
            <a:p>
              <a:endParaRPr lang="en-US"/>
            </a:p>
          </p:txBody>
        </p:sp>
        <p:sp>
          <p:nvSpPr>
            <p:cNvPr id="21" name="TextBox 21"/>
            <p:cNvSpPr txBox="1"/>
            <p:nvPr/>
          </p:nvSpPr>
          <p:spPr>
            <a:xfrm>
              <a:off x="0" y="-38100"/>
              <a:ext cx="4939308" cy="604877"/>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a:extLst>
              <a:ext uri="{C183D7F6-B498-43B3-948B-1728B52AA6E4}">
                <adec:decorative xmlns:adec="http://schemas.microsoft.com/office/drawing/2017/decorative" val="1"/>
              </a:ext>
            </a:extLst>
          </p:cNvPr>
          <p:cNvGrpSpPr/>
          <p:nvPr/>
        </p:nvGrpSpPr>
        <p:grpSpPr>
          <a:xfrm>
            <a:off x="13718957" y="-105145"/>
            <a:ext cx="9138085" cy="12908433"/>
            <a:chOff x="0" y="0"/>
            <a:chExt cx="12184114" cy="17211244"/>
          </a:xfrm>
        </p:grpSpPr>
        <p:sp>
          <p:nvSpPr>
            <p:cNvPr id="23" name="Freeform 23"/>
            <p:cNvSpPr/>
            <p:nvPr/>
          </p:nvSpPr>
          <p:spPr>
            <a:xfrm rot="8542992">
              <a:off x="2721459" y="1703612"/>
              <a:ext cx="8071253" cy="7308152"/>
            </a:xfrm>
            <a:custGeom>
              <a:avLst/>
              <a:gdLst/>
              <a:ahLst/>
              <a:cxnLst/>
              <a:rect l="l" t="t" r="r" b="b"/>
              <a:pathLst>
                <a:path w="8071253" h="7308152">
                  <a:moveTo>
                    <a:pt x="0" y="0"/>
                  </a:moveTo>
                  <a:lnTo>
                    <a:pt x="8071253" y="0"/>
                  </a:lnTo>
                  <a:lnTo>
                    <a:pt x="8071253" y="7308152"/>
                  </a:lnTo>
                  <a:lnTo>
                    <a:pt x="0" y="73081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4" name="Freeform 24"/>
            <p:cNvSpPr/>
            <p:nvPr/>
          </p:nvSpPr>
          <p:spPr>
            <a:xfrm rot="-6250016">
              <a:off x="489244" y="7983728"/>
              <a:ext cx="8869170" cy="7917750"/>
            </a:xfrm>
            <a:custGeom>
              <a:avLst/>
              <a:gdLst/>
              <a:ahLst/>
              <a:cxnLst/>
              <a:rect l="l" t="t" r="r" b="b"/>
              <a:pathLst>
                <a:path w="8869170" h="7917750">
                  <a:moveTo>
                    <a:pt x="0" y="0"/>
                  </a:moveTo>
                  <a:lnTo>
                    <a:pt x="8869170" y="0"/>
                  </a:lnTo>
                  <a:lnTo>
                    <a:pt x="8869170" y="7917750"/>
                  </a:lnTo>
                  <a:lnTo>
                    <a:pt x="0" y="7917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Freeform 25"/>
            <p:cNvSpPr/>
            <p:nvPr/>
          </p:nvSpPr>
          <p:spPr>
            <a:xfrm rot="573187">
              <a:off x="5607391" y="4108076"/>
              <a:ext cx="1258393" cy="3195919"/>
            </a:xfrm>
            <a:custGeom>
              <a:avLst/>
              <a:gdLst/>
              <a:ahLst/>
              <a:cxnLst/>
              <a:rect l="l" t="t" r="r" b="b"/>
              <a:pathLst>
                <a:path w="1258393" h="3195919">
                  <a:moveTo>
                    <a:pt x="0" y="0"/>
                  </a:moveTo>
                  <a:lnTo>
                    <a:pt x="1258394" y="0"/>
                  </a:lnTo>
                  <a:lnTo>
                    <a:pt x="1258394" y="3195919"/>
                  </a:lnTo>
                  <a:lnTo>
                    <a:pt x="0" y="3195919"/>
                  </a:lnTo>
                  <a:lnTo>
                    <a:pt x="0" y="0"/>
                  </a:lnTo>
                  <a:close/>
                </a:path>
              </a:pathLst>
            </a:custGeom>
            <a:blipFill>
              <a:blip r:embed="rId13"/>
              <a:stretch>
                <a:fillRect/>
              </a:stretch>
            </a:blipFill>
          </p:spPr>
          <p:txBody>
            <a:bodyPr/>
            <a:lstStyle/>
            <a:p>
              <a:endParaRPr lang="en-US"/>
            </a:p>
          </p:txBody>
        </p:sp>
        <p:sp>
          <p:nvSpPr>
            <p:cNvPr id="26" name="Freeform 26"/>
            <p:cNvSpPr/>
            <p:nvPr/>
          </p:nvSpPr>
          <p:spPr>
            <a:xfrm rot="-1059463">
              <a:off x="3887363" y="6485890"/>
              <a:ext cx="3222033" cy="4406199"/>
            </a:xfrm>
            <a:custGeom>
              <a:avLst/>
              <a:gdLst/>
              <a:ahLst/>
              <a:cxnLst/>
              <a:rect l="l" t="t" r="r" b="b"/>
              <a:pathLst>
                <a:path w="3222033" h="4406199">
                  <a:moveTo>
                    <a:pt x="0" y="0"/>
                  </a:moveTo>
                  <a:lnTo>
                    <a:pt x="3222033" y="0"/>
                  </a:lnTo>
                  <a:lnTo>
                    <a:pt x="3222033" y="4406198"/>
                  </a:lnTo>
                  <a:lnTo>
                    <a:pt x="0" y="4406198"/>
                  </a:lnTo>
                  <a:lnTo>
                    <a:pt x="0" y="0"/>
                  </a:lnTo>
                  <a:close/>
                </a:path>
              </a:pathLst>
            </a:custGeom>
            <a:blipFill>
              <a:blip r:embed="rId14"/>
              <a:stretch>
                <a:fillRect/>
              </a:stretch>
            </a:blipFill>
          </p:spPr>
          <p:txBody>
            <a:bodyPr/>
            <a:lstStyle/>
            <a:p>
              <a:endParaRPr lang="en-US"/>
            </a:p>
          </p:txBody>
        </p:sp>
        <p:sp>
          <p:nvSpPr>
            <p:cNvPr id="27" name="Freeform 27"/>
            <p:cNvSpPr/>
            <p:nvPr/>
          </p:nvSpPr>
          <p:spPr>
            <a:xfrm rot="-912841">
              <a:off x="3064082" y="9088092"/>
              <a:ext cx="3933881" cy="3363468"/>
            </a:xfrm>
            <a:custGeom>
              <a:avLst/>
              <a:gdLst/>
              <a:ahLst/>
              <a:cxnLst/>
              <a:rect l="l" t="t" r="r" b="b"/>
              <a:pathLst>
                <a:path w="3933881" h="3363468">
                  <a:moveTo>
                    <a:pt x="0" y="0"/>
                  </a:moveTo>
                  <a:lnTo>
                    <a:pt x="3933881" y="0"/>
                  </a:lnTo>
                  <a:lnTo>
                    <a:pt x="3933881" y="3363468"/>
                  </a:lnTo>
                  <a:lnTo>
                    <a:pt x="0" y="3363468"/>
                  </a:lnTo>
                  <a:lnTo>
                    <a:pt x="0" y="0"/>
                  </a:lnTo>
                  <a:close/>
                </a:path>
              </a:pathLst>
            </a:custGeom>
            <a:blipFill>
              <a:blip r:embed="rId15"/>
              <a:stretch>
                <a:fillRect/>
              </a:stretch>
            </a:blipFill>
          </p:spPr>
          <p:txBody>
            <a:bodyPr/>
            <a:lstStyle/>
            <a:p>
              <a:endParaRPr lang="en-US"/>
            </a:p>
          </p:txBody>
        </p:sp>
        <p:sp>
          <p:nvSpPr>
            <p:cNvPr id="28" name="Freeform 28"/>
            <p:cNvSpPr/>
            <p:nvPr/>
          </p:nvSpPr>
          <p:spPr>
            <a:xfrm rot="1024981">
              <a:off x="4594783" y="2092670"/>
              <a:ext cx="1092819" cy="1969044"/>
            </a:xfrm>
            <a:custGeom>
              <a:avLst/>
              <a:gdLst/>
              <a:ahLst/>
              <a:cxnLst/>
              <a:rect l="l" t="t" r="r" b="b"/>
              <a:pathLst>
                <a:path w="1092819" h="1969044">
                  <a:moveTo>
                    <a:pt x="0" y="0"/>
                  </a:moveTo>
                  <a:lnTo>
                    <a:pt x="1092819" y="0"/>
                  </a:lnTo>
                  <a:lnTo>
                    <a:pt x="1092819" y="1969043"/>
                  </a:lnTo>
                  <a:lnTo>
                    <a:pt x="0" y="1969043"/>
                  </a:lnTo>
                  <a:lnTo>
                    <a:pt x="0" y="0"/>
                  </a:lnTo>
                  <a:close/>
                </a:path>
              </a:pathLst>
            </a:custGeom>
            <a:blipFill>
              <a:blip r:embed="rId16"/>
              <a:stretch>
                <a:fillRect/>
              </a:stretch>
            </a:blipFill>
          </p:spPr>
          <p:txBody>
            <a:bodyPr/>
            <a:lstStyle/>
            <a:p>
              <a:endParaRPr lang="en-US"/>
            </a:p>
          </p:txBody>
        </p:sp>
        <p:sp>
          <p:nvSpPr>
            <p:cNvPr id="29" name="Freeform 29"/>
            <p:cNvSpPr/>
            <p:nvPr/>
          </p:nvSpPr>
          <p:spPr>
            <a:xfrm rot="2437137">
              <a:off x="3229241" y="2608474"/>
              <a:ext cx="1227480" cy="805533"/>
            </a:xfrm>
            <a:custGeom>
              <a:avLst/>
              <a:gdLst/>
              <a:ahLst/>
              <a:cxnLst/>
              <a:rect l="l" t="t" r="r" b="b"/>
              <a:pathLst>
                <a:path w="1227480" h="805533">
                  <a:moveTo>
                    <a:pt x="0" y="0"/>
                  </a:moveTo>
                  <a:lnTo>
                    <a:pt x="1227480" y="0"/>
                  </a:lnTo>
                  <a:lnTo>
                    <a:pt x="1227480" y="805534"/>
                  </a:lnTo>
                  <a:lnTo>
                    <a:pt x="0" y="805534"/>
                  </a:lnTo>
                  <a:lnTo>
                    <a:pt x="0" y="0"/>
                  </a:lnTo>
                  <a:close/>
                </a:path>
              </a:pathLst>
            </a:custGeom>
            <a:blipFill>
              <a:blip r:embed="rId17"/>
              <a:stretch>
                <a:fillRect/>
              </a:stretch>
            </a:blipFill>
          </p:spPr>
          <p:txBody>
            <a:bodyPr/>
            <a:lstStyle/>
            <a:p>
              <a:endParaRPr lang="en-US"/>
            </a:p>
          </p:txBody>
        </p:sp>
        <p:sp>
          <p:nvSpPr>
            <p:cNvPr id="30" name="Freeform 30"/>
            <p:cNvSpPr/>
            <p:nvPr/>
          </p:nvSpPr>
          <p:spPr>
            <a:xfrm rot="7376406">
              <a:off x="6084870" y="2080208"/>
              <a:ext cx="1227480" cy="805533"/>
            </a:xfrm>
            <a:custGeom>
              <a:avLst/>
              <a:gdLst/>
              <a:ahLst/>
              <a:cxnLst/>
              <a:rect l="l" t="t" r="r" b="b"/>
              <a:pathLst>
                <a:path w="1227480" h="805533">
                  <a:moveTo>
                    <a:pt x="0" y="0"/>
                  </a:moveTo>
                  <a:lnTo>
                    <a:pt x="1227480" y="0"/>
                  </a:lnTo>
                  <a:lnTo>
                    <a:pt x="1227480" y="805533"/>
                  </a:lnTo>
                  <a:lnTo>
                    <a:pt x="0" y="805533"/>
                  </a:lnTo>
                  <a:lnTo>
                    <a:pt x="0" y="0"/>
                  </a:lnTo>
                  <a:close/>
                </a:path>
              </a:pathLst>
            </a:custGeom>
            <a:blipFill>
              <a:blip r:embed="rId17"/>
              <a:stretch>
                <a:fillRect/>
              </a:stretch>
            </a:blipFill>
          </p:spPr>
          <p:txBody>
            <a:bodyPr/>
            <a:lstStyle/>
            <a:p>
              <a:endParaRPr lang="en-US"/>
            </a:p>
          </p:txBody>
        </p:sp>
        <p:sp>
          <p:nvSpPr>
            <p:cNvPr id="31" name="Freeform 31"/>
            <p:cNvSpPr/>
            <p:nvPr/>
          </p:nvSpPr>
          <p:spPr>
            <a:xfrm rot="2257638">
              <a:off x="4584861" y="4147823"/>
              <a:ext cx="615308" cy="652847"/>
            </a:xfrm>
            <a:custGeom>
              <a:avLst/>
              <a:gdLst/>
              <a:ahLst/>
              <a:cxnLst/>
              <a:rect l="l" t="t" r="r" b="b"/>
              <a:pathLst>
                <a:path w="615308" h="652847">
                  <a:moveTo>
                    <a:pt x="0" y="0"/>
                  </a:moveTo>
                  <a:lnTo>
                    <a:pt x="615308" y="0"/>
                  </a:lnTo>
                  <a:lnTo>
                    <a:pt x="615308" y="652847"/>
                  </a:lnTo>
                  <a:lnTo>
                    <a:pt x="0" y="652847"/>
                  </a:lnTo>
                  <a:lnTo>
                    <a:pt x="0" y="0"/>
                  </a:lnTo>
                  <a:close/>
                </a:path>
              </a:pathLst>
            </a:custGeom>
            <a:blipFill>
              <a:blip r:embed="rId18"/>
              <a:stretch>
                <a:fillRect/>
              </a:stretch>
            </a:blipFill>
          </p:spPr>
          <p:txBody>
            <a:bodyPr/>
            <a:lstStyle/>
            <a:p>
              <a:endParaRPr lang="en-US"/>
            </a:p>
          </p:txBody>
        </p:sp>
        <p:sp>
          <p:nvSpPr>
            <p:cNvPr id="32" name="Freeform 32"/>
            <p:cNvSpPr/>
            <p:nvPr/>
          </p:nvSpPr>
          <p:spPr>
            <a:xfrm rot="1137560">
              <a:off x="5776400" y="3217058"/>
              <a:ext cx="583496" cy="565991"/>
            </a:xfrm>
            <a:custGeom>
              <a:avLst/>
              <a:gdLst/>
              <a:ahLst/>
              <a:cxnLst/>
              <a:rect l="l" t="t" r="r" b="b"/>
              <a:pathLst>
                <a:path w="583496" h="565991">
                  <a:moveTo>
                    <a:pt x="0" y="0"/>
                  </a:moveTo>
                  <a:lnTo>
                    <a:pt x="583496" y="0"/>
                  </a:lnTo>
                  <a:lnTo>
                    <a:pt x="583496" y="565991"/>
                  </a:lnTo>
                  <a:lnTo>
                    <a:pt x="0" y="565991"/>
                  </a:lnTo>
                  <a:lnTo>
                    <a:pt x="0" y="0"/>
                  </a:lnTo>
                  <a:close/>
                </a:path>
              </a:pathLst>
            </a:custGeom>
            <a:blipFill>
              <a:blip r:embed="rId19"/>
              <a:stretch>
                <a:fillRect/>
              </a:stretch>
            </a:blipFill>
          </p:spPr>
          <p:txBody>
            <a:bodyPr/>
            <a:lstStyle/>
            <a:p>
              <a:endParaRPr lang="en-US"/>
            </a:p>
          </p:txBody>
        </p:sp>
        <p:sp>
          <p:nvSpPr>
            <p:cNvPr id="33" name="Freeform 33"/>
            <p:cNvSpPr/>
            <p:nvPr/>
          </p:nvSpPr>
          <p:spPr>
            <a:xfrm rot="5102942">
              <a:off x="4939199" y="5141992"/>
              <a:ext cx="583496" cy="565991"/>
            </a:xfrm>
            <a:custGeom>
              <a:avLst/>
              <a:gdLst/>
              <a:ahLst/>
              <a:cxnLst/>
              <a:rect l="l" t="t" r="r" b="b"/>
              <a:pathLst>
                <a:path w="583496" h="565991">
                  <a:moveTo>
                    <a:pt x="0" y="0"/>
                  </a:moveTo>
                  <a:lnTo>
                    <a:pt x="583496" y="0"/>
                  </a:lnTo>
                  <a:lnTo>
                    <a:pt x="583496" y="565991"/>
                  </a:lnTo>
                  <a:lnTo>
                    <a:pt x="0" y="565991"/>
                  </a:lnTo>
                  <a:lnTo>
                    <a:pt x="0" y="0"/>
                  </a:lnTo>
                  <a:close/>
                </a:path>
              </a:pathLst>
            </a:custGeom>
            <a:blipFill>
              <a:blip r:embed="rId19"/>
              <a:stretch>
                <a:fillRect/>
              </a:stretch>
            </a:blipFill>
          </p:spPr>
          <p:txBody>
            <a:bodyPr/>
            <a:lstStyle/>
            <a:p>
              <a:endParaRPr lang="en-US"/>
            </a:p>
          </p:txBody>
        </p:sp>
        <p:sp>
          <p:nvSpPr>
            <p:cNvPr id="34" name="Freeform 34"/>
            <p:cNvSpPr/>
            <p:nvPr/>
          </p:nvSpPr>
          <p:spPr>
            <a:xfrm rot="-10187954">
              <a:off x="5377190" y="4023308"/>
              <a:ext cx="583496" cy="565991"/>
            </a:xfrm>
            <a:custGeom>
              <a:avLst/>
              <a:gdLst/>
              <a:ahLst/>
              <a:cxnLst/>
              <a:rect l="l" t="t" r="r" b="b"/>
              <a:pathLst>
                <a:path w="583496" h="565991">
                  <a:moveTo>
                    <a:pt x="0" y="0"/>
                  </a:moveTo>
                  <a:lnTo>
                    <a:pt x="583496" y="0"/>
                  </a:lnTo>
                  <a:lnTo>
                    <a:pt x="583496" y="565991"/>
                  </a:lnTo>
                  <a:lnTo>
                    <a:pt x="0" y="565991"/>
                  </a:lnTo>
                  <a:lnTo>
                    <a:pt x="0" y="0"/>
                  </a:lnTo>
                  <a:close/>
                </a:path>
              </a:pathLst>
            </a:custGeom>
            <a:blipFill>
              <a:blip r:embed="rId19"/>
              <a:stretch>
                <a:fillRect/>
              </a:stretch>
            </a:blipFill>
          </p:spPr>
          <p:txBody>
            <a:bodyPr/>
            <a:lstStyle/>
            <a:p>
              <a:endParaRPr lang="en-US"/>
            </a:p>
          </p:txBody>
        </p:sp>
      </p:grpSp>
      <p:sp>
        <p:nvSpPr>
          <p:cNvPr id="35" name="Freeform 35">
            <a:extLst>
              <a:ext uri="{C183D7F6-B498-43B3-948B-1728B52AA6E4}">
                <adec:decorative xmlns:adec="http://schemas.microsoft.com/office/drawing/2017/decorative" val="1"/>
              </a:ext>
            </a:extLst>
          </p:cNvPr>
          <p:cNvSpPr/>
          <p:nvPr/>
        </p:nvSpPr>
        <p:spPr>
          <a:xfrm flipH="1">
            <a:off x="13718957" y="3525379"/>
            <a:ext cx="3034277" cy="6761621"/>
          </a:xfrm>
          <a:custGeom>
            <a:avLst/>
            <a:gdLst/>
            <a:ahLst/>
            <a:cxnLst/>
            <a:rect l="l" t="t" r="r" b="b"/>
            <a:pathLst>
              <a:path w="3034277" h="6761621">
                <a:moveTo>
                  <a:pt x="3034278" y="0"/>
                </a:moveTo>
                <a:lnTo>
                  <a:pt x="0" y="0"/>
                </a:lnTo>
                <a:lnTo>
                  <a:pt x="0" y="6761621"/>
                </a:lnTo>
                <a:lnTo>
                  <a:pt x="3034278" y="6761621"/>
                </a:lnTo>
                <a:lnTo>
                  <a:pt x="3034278" y="0"/>
                </a:lnTo>
                <a:close/>
              </a:path>
            </a:pathLst>
          </a:custGeom>
          <a:blipFill>
            <a:blip r:embed="rId20"/>
            <a:stretch>
              <a:fillRect/>
            </a:stretch>
          </a:blipFill>
        </p:spPr>
        <p:txBody>
          <a:bodyPr/>
          <a:lstStyle/>
          <a:p>
            <a:endParaRPr lang="en-US"/>
          </a:p>
        </p:txBody>
      </p:sp>
      <p:grpSp>
        <p:nvGrpSpPr>
          <p:cNvPr id="36" name="Group 36">
            <a:extLst>
              <a:ext uri="{C183D7F6-B498-43B3-948B-1728B52AA6E4}">
                <adec:decorative xmlns:adec="http://schemas.microsoft.com/office/drawing/2017/decorative" val="1"/>
              </a:ext>
            </a:extLst>
          </p:cNvPr>
          <p:cNvGrpSpPr/>
          <p:nvPr/>
        </p:nvGrpSpPr>
        <p:grpSpPr>
          <a:xfrm>
            <a:off x="3676859" y="2334643"/>
            <a:ext cx="10468347" cy="3380357"/>
            <a:chOff x="0" y="0"/>
            <a:chExt cx="2757095" cy="890300"/>
          </a:xfrm>
        </p:grpSpPr>
        <p:sp>
          <p:nvSpPr>
            <p:cNvPr id="37" name="Freeform 37"/>
            <p:cNvSpPr/>
            <p:nvPr/>
          </p:nvSpPr>
          <p:spPr>
            <a:xfrm>
              <a:off x="0" y="0"/>
              <a:ext cx="2757095" cy="890300"/>
            </a:xfrm>
            <a:custGeom>
              <a:avLst/>
              <a:gdLst/>
              <a:ahLst/>
              <a:cxnLst/>
              <a:rect l="l" t="t" r="r" b="b"/>
              <a:pathLst>
                <a:path w="2757095" h="890300">
                  <a:moveTo>
                    <a:pt x="42155" y="0"/>
                  </a:moveTo>
                  <a:lnTo>
                    <a:pt x="2714941" y="0"/>
                  </a:lnTo>
                  <a:cubicBezTo>
                    <a:pt x="2726121" y="0"/>
                    <a:pt x="2736843" y="4441"/>
                    <a:pt x="2744749" y="12347"/>
                  </a:cubicBezTo>
                  <a:cubicBezTo>
                    <a:pt x="2752654" y="20252"/>
                    <a:pt x="2757095" y="30975"/>
                    <a:pt x="2757095" y="42155"/>
                  </a:cubicBezTo>
                  <a:lnTo>
                    <a:pt x="2757095" y="848145"/>
                  </a:lnTo>
                  <a:cubicBezTo>
                    <a:pt x="2757095" y="859325"/>
                    <a:pt x="2752654" y="870047"/>
                    <a:pt x="2744749" y="877953"/>
                  </a:cubicBezTo>
                  <a:cubicBezTo>
                    <a:pt x="2736843" y="885859"/>
                    <a:pt x="2726121" y="890300"/>
                    <a:pt x="2714941" y="890300"/>
                  </a:cubicBezTo>
                  <a:lnTo>
                    <a:pt x="42155" y="890300"/>
                  </a:lnTo>
                  <a:cubicBezTo>
                    <a:pt x="30975" y="890300"/>
                    <a:pt x="20252" y="885859"/>
                    <a:pt x="12347" y="877953"/>
                  </a:cubicBezTo>
                  <a:cubicBezTo>
                    <a:pt x="4441" y="870047"/>
                    <a:pt x="0" y="859325"/>
                    <a:pt x="0" y="848145"/>
                  </a:cubicBezTo>
                  <a:lnTo>
                    <a:pt x="0" y="42155"/>
                  </a:lnTo>
                  <a:cubicBezTo>
                    <a:pt x="0" y="30975"/>
                    <a:pt x="4441" y="20252"/>
                    <a:pt x="12347" y="12347"/>
                  </a:cubicBezTo>
                  <a:cubicBezTo>
                    <a:pt x="20252" y="4441"/>
                    <a:pt x="30975" y="0"/>
                    <a:pt x="42155" y="0"/>
                  </a:cubicBezTo>
                  <a:close/>
                </a:path>
              </a:pathLst>
            </a:custGeom>
            <a:solidFill>
              <a:srgbClr val="00806C"/>
            </a:solidFill>
            <a:ln w="19050" cap="rnd">
              <a:solidFill>
                <a:srgbClr val="000000"/>
              </a:solidFill>
              <a:prstDash val="solid"/>
              <a:round/>
            </a:ln>
          </p:spPr>
          <p:txBody>
            <a:bodyPr/>
            <a:lstStyle/>
            <a:p>
              <a:endParaRPr lang="en-US"/>
            </a:p>
          </p:txBody>
        </p:sp>
        <p:sp>
          <p:nvSpPr>
            <p:cNvPr id="38" name="TextBox 38"/>
            <p:cNvSpPr txBox="1"/>
            <p:nvPr/>
          </p:nvSpPr>
          <p:spPr>
            <a:xfrm>
              <a:off x="0" y="-66675"/>
              <a:ext cx="2757095" cy="956975"/>
            </a:xfrm>
            <a:prstGeom prst="rect">
              <a:avLst/>
            </a:prstGeom>
          </p:spPr>
          <p:txBody>
            <a:bodyPr lIns="127000" tIns="127000" rIns="127000" bIns="127000" rtlCol="0" anchor="ctr"/>
            <a:lstStyle/>
            <a:p>
              <a:pPr algn="ctr">
                <a:lnSpc>
                  <a:spcPts val="4549"/>
                </a:lnSpc>
              </a:pPr>
              <a:r>
                <a:rPr lang="en-US" sz="3499" b="1" spc="34">
                  <a:solidFill>
                    <a:srgbClr val="D2E3C3"/>
                  </a:solidFill>
                  <a:latin typeface="Poppins Bold"/>
                  <a:ea typeface="Poppins Bold"/>
                  <a:cs typeface="Poppins Bold"/>
                  <a:sym typeface="Poppins Bold"/>
                </a:rPr>
                <a:t>Lệnh Hành Pháp #615 để tăng cường khả năng tiếp cận ngôn ngữ ở các cơ quan tiểu bang yêu cầu chúng tôi gửi một Kế Hoạch Tiếp Cận Ngôn Ngữ cho Văn Phòng Tiếp Cận và Cơ Hội</a:t>
              </a:r>
            </a:p>
          </p:txBody>
        </p:sp>
      </p:grpSp>
      <p:sp>
        <p:nvSpPr>
          <p:cNvPr id="39" name="Freeform 39">
            <a:extLst>
              <a:ext uri="{C183D7F6-B498-43B3-948B-1728B52AA6E4}">
                <adec:decorative xmlns:adec="http://schemas.microsoft.com/office/drawing/2017/decorative" val="1"/>
              </a:ext>
            </a:extLst>
          </p:cNvPr>
          <p:cNvSpPr/>
          <p:nvPr/>
        </p:nvSpPr>
        <p:spPr>
          <a:xfrm rot="-4474578">
            <a:off x="2444620" y="4952341"/>
            <a:ext cx="1273089" cy="942086"/>
          </a:xfrm>
          <a:custGeom>
            <a:avLst/>
            <a:gdLst/>
            <a:ahLst/>
            <a:cxnLst/>
            <a:rect l="l" t="t" r="r" b="b"/>
            <a:pathLst>
              <a:path w="1273089" h="942086">
                <a:moveTo>
                  <a:pt x="0" y="0"/>
                </a:moveTo>
                <a:lnTo>
                  <a:pt x="1273088" y="0"/>
                </a:lnTo>
                <a:lnTo>
                  <a:pt x="1273088" y="942085"/>
                </a:lnTo>
                <a:lnTo>
                  <a:pt x="0" y="94208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40" name="TextBox 40"/>
          <p:cNvSpPr txBox="1">
            <a:spLocks noGrp="1"/>
          </p:cNvSpPr>
          <p:nvPr>
            <p:ph type="title" idx="4294967295"/>
          </p:nvPr>
        </p:nvSpPr>
        <p:spPr>
          <a:xfrm>
            <a:off x="2738813" y="1133475"/>
            <a:ext cx="15549187" cy="80581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179"/>
              </a:lnSpc>
              <a:spcBef>
                <a:spcPts val="0"/>
              </a:spcBef>
              <a:spcAft>
                <a:spcPts val="0"/>
              </a:spcAft>
              <a:buClrTx/>
              <a:buSzTx/>
              <a:buFontTx/>
              <a:buNone/>
              <a:tabLst/>
              <a:defRPr/>
            </a:pPr>
            <a:r>
              <a:rPr kumimoji="0" lang="en-US" sz="5999" b="0" i="0" u="none" strike="noStrike" kern="1200" cap="none" spc="0" normalizeH="0" baseline="0" noProof="0" dirty="0">
                <a:ln>
                  <a:noFill/>
                </a:ln>
                <a:solidFill>
                  <a:srgbClr val="68902B"/>
                </a:solidFill>
                <a:effectLst/>
                <a:uLnTx/>
                <a:uFillTx/>
                <a:latin typeface="Open Sans"/>
                <a:ea typeface="Open Sans"/>
                <a:cs typeface="Open Sans"/>
                <a:sym typeface="Open Sans"/>
              </a:rPr>
              <a:t>MDAR </a:t>
            </a:r>
            <a:r>
              <a:rPr kumimoji="0" lang="en-US" sz="5999" b="0" i="0" u="none" strike="noStrike" kern="1200" cap="none" spc="0" normalizeH="0" baseline="0" noProof="0" dirty="0" err="1">
                <a:ln>
                  <a:noFill/>
                </a:ln>
                <a:solidFill>
                  <a:srgbClr val="68902B"/>
                </a:solidFill>
                <a:effectLst/>
                <a:uLnTx/>
                <a:uFillTx/>
                <a:latin typeface="Open Sans"/>
                <a:ea typeface="Open Sans"/>
                <a:cs typeface="Open Sans"/>
                <a:sym typeface="Open Sans"/>
              </a:rPr>
              <a:t>Chịu</a:t>
            </a:r>
            <a:r>
              <a:rPr kumimoji="0" lang="en-US" sz="5999" b="0" i="0" u="none" strike="noStrike" kern="1200" cap="none" spc="0" normalizeH="0" baseline="0" noProof="0" dirty="0">
                <a:ln>
                  <a:noFill/>
                </a:ln>
                <a:solidFill>
                  <a:srgbClr val="68902B"/>
                </a:solidFill>
                <a:effectLst/>
                <a:uLnTx/>
                <a:uFillTx/>
                <a:latin typeface="Open Sans"/>
                <a:ea typeface="Open Sans"/>
                <a:cs typeface="Open Sans"/>
                <a:sym typeface="Open Sans"/>
              </a:rPr>
              <a:t> </a:t>
            </a:r>
            <a:r>
              <a:rPr kumimoji="0" lang="en-US" sz="5999" b="0" i="0" u="none" strike="noStrike" kern="1200" cap="none" spc="0" normalizeH="0" baseline="0" noProof="0" dirty="0" err="1">
                <a:ln>
                  <a:noFill/>
                </a:ln>
                <a:solidFill>
                  <a:srgbClr val="68902B"/>
                </a:solidFill>
                <a:effectLst/>
                <a:uLnTx/>
                <a:uFillTx/>
                <a:latin typeface="Open Sans"/>
                <a:ea typeface="Open Sans"/>
                <a:cs typeface="Open Sans"/>
                <a:sym typeface="Open Sans"/>
              </a:rPr>
              <a:t>Trách</a:t>
            </a:r>
            <a:r>
              <a:rPr kumimoji="0" lang="en-US" sz="5999" b="0" i="0" u="none" strike="noStrike" kern="1200" cap="none" spc="0" normalizeH="0" baseline="0" noProof="0" dirty="0">
                <a:ln>
                  <a:noFill/>
                </a:ln>
                <a:solidFill>
                  <a:srgbClr val="68902B"/>
                </a:solidFill>
                <a:effectLst/>
                <a:uLnTx/>
                <a:uFillTx/>
                <a:latin typeface="Open Sans"/>
                <a:ea typeface="Open Sans"/>
                <a:cs typeface="Open Sans"/>
                <a:sym typeface="Open Sans"/>
              </a:rPr>
              <a:t> </a:t>
            </a:r>
            <a:r>
              <a:rPr kumimoji="0" lang="en-US" sz="5999" b="0" i="0" u="none" strike="noStrike" kern="1200" cap="none" spc="0" normalizeH="0" baseline="0" noProof="0" dirty="0" err="1">
                <a:ln>
                  <a:noFill/>
                </a:ln>
                <a:solidFill>
                  <a:srgbClr val="68902B"/>
                </a:solidFill>
                <a:effectLst/>
                <a:uLnTx/>
                <a:uFillTx/>
                <a:latin typeface="Open Sans"/>
                <a:ea typeface="Open Sans"/>
                <a:cs typeface="Open Sans"/>
                <a:sym typeface="Open Sans"/>
              </a:rPr>
              <a:t>Nhiệm</a:t>
            </a:r>
            <a:r>
              <a:rPr kumimoji="0" lang="en-US" sz="5999" b="0" i="0" u="none" strike="noStrike" kern="1200" cap="none" spc="0" normalizeH="0" baseline="0" noProof="0" dirty="0">
                <a:ln>
                  <a:noFill/>
                </a:ln>
                <a:solidFill>
                  <a:srgbClr val="68902B"/>
                </a:solidFill>
                <a:effectLst/>
                <a:uLnTx/>
                <a:uFillTx/>
                <a:latin typeface="Open Sans"/>
                <a:ea typeface="Open Sans"/>
                <a:cs typeface="Open Sans"/>
                <a:sym typeface="Open Sans"/>
              </a:rPr>
              <a:t> Như </a:t>
            </a:r>
            <a:r>
              <a:rPr kumimoji="0" lang="en-US" sz="5999" b="0" i="0" u="none" strike="noStrike" kern="1200" cap="none" spc="0" normalizeH="0" baseline="0" noProof="0" dirty="0" err="1">
                <a:ln>
                  <a:noFill/>
                </a:ln>
                <a:solidFill>
                  <a:srgbClr val="68902B"/>
                </a:solidFill>
                <a:effectLst/>
                <a:uLnTx/>
                <a:uFillTx/>
                <a:latin typeface="Open Sans"/>
                <a:ea typeface="Open Sans"/>
                <a:cs typeface="Open Sans"/>
                <a:sym typeface="Open Sans"/>
              </a:rPr>
              <a:t>Thế</a:t>
            </a:r>
            <a:r>
              <a:rPr kumimoji="0" lang="en-US" sz="5999" b="0" i="0" u="none" strike="noStrike" kern="1200" cap="none" spc="0" normalizeH="0" baseline="0" noProof="0" dirty="0">
                <a:ln>
                  <a:noFill/>
                </a:ln>
                <a:solidFill>
                  <a:srgbClr val="68902B"/>
                </a:solidFill>
                <a:effectLst/>
                <a:uLnTx/>
                <a:uFillTx/>
                <a:latin typeface="Open Sans"/>
                <a:ea typeface="Open Sans"/>
                <a:cs typeface="Open Sans"/>
                <a:sym typeface="Open Sans"/>
              </a:rPr>
              <a:t> </a:t>
            </a:r>
            <a:r>
              <a:rPr kumimoji="0" lang="en-US" sz="5999" b="0" i="0" u="none" strike="noStrike" kern="1200" cap="none" spc="0" normalizeH="0" baseline="0" noProof="0" dirty="0" err="1">
                <a:ln>
                  <a:noFill/>
                </a:ln>
                <a:solidFill>
                  <a:srgbClr val="68902B"/>
                </a:solidFill>
                <a:effectLst/>
                <a:uLnTx/>
                <a:uFillTx/>
                <a:latin typeface="Open Sans"/>
                <a:ea typeface="Open Sans"/>
                <a:cs typeface="Open Sans"/>
                <a:sym typeface="Open Sans"/>
              </a:rPr>
              <a:t>Nào</a:t>
            </a:r>
            <a:r>
              <a:rPr kumimoji="0" lang="en-US" sz="5999" b="0" i="0" u="none" strike="noStrike" kern="1200" cap="none" spc="0" normalizeH="0" baseline="0" noProof="0" dirty="0">
                <a:ln>
                  <a:noFill/>
                </a:ln>
                <a:solidFill>
                  <a:srgbClr val="68902B"/>
                </a:solidFill>
                <a:effectLst/>
                <a:uLnTx/>
                <a:uFillTx/>
                <a:latin typeface="Open Sans"/>
                <a:ea typeface="Open Sans"/>
                <a:cs typeface="Open Sans"/>
                <a:sym typeface="Open Sans"/>
              </a:rPr>
              <a:t>?</a:t>
            </a:r>
          </a:p>
        </p:txBody>
      </p:sp>
      <p:sp>
        <p:nvSpPr>
          <p:cNvPr id="41" name="TextBox 41"/>
          <p:cNvSpPr txBox="1"/>
          <p:nvPr/>
        </p:nvSpPr>
        <p:spPr>
          <a:xfrm>
            <a:off x="3676859" y="5962816"/>
            <a:ext cx="7669755" cy="2867025"/>
          </a:xfrm>
          <a:prstGeom prst="rect">
            <a:avLst/>
          </a:prstGeom>
        </p:spPr>
        <p:txBody>
          <a:bodyPr lIns="0" tIns="0" rIns="0" bIns="0" rtlCol="0" anchor="t">
            <a:spAutoFit/>
          </a:bodyPr>
          <a:lstStyle/>
          <a:p>
            <a:pPr algn="l">
              <a:lnSpc>
                <a:spcPts val="5654"/>
              </a:lnSpc>
            </a:pPr>
            <a:r>
              <a:rPr lang="en-US" sz="3899" i="1">
                <a:solidFill>
                  <a:srgbClr val="712917"/>
                </a:solidFill>
                <a:latin typeface="Poppins Italics"/>
                <a:ea typeface="Poppins Italics"/>
                <a:cs typeface="Poppins Italics"/>
                <a:sym typeface="Poppins Italics"/>
              </a:rPr>
              <a:t>Đáp lại, MDAR đã lập Kế Hoạch Tiếp Cận Ngôn Ngữ này:</a:t>
            </a:r>
          </a:p>
          <a:p>
            <a:pPr algn="l">
              <a:lnSpc>
                <a:spcPts val="5654"/>
              </a:lnSpc>
            </a:pPr>
            <a:r>
              <a:rPr lang="en-US" sz="3899" i="1" u="sng">
                <a:solidFill>
                  <a:srgbClr val="000000"/>
                </a:solidFill>
                <a:latin typeface="Poppins Italics"/>
                <a:ea typeface="Poppins Italics"/>
                <a:cs typeface="Poppins Italics"/>
                <a:sym typeface="Poppins Italics"/>
              </a:rPr>
              <a:t>mass.gov/doc/mdar-language-access-plan</a:t>
            </a:r>
          </a:p>
        </p:txBody>
      </p:sp>
      <p:pic>
        <p:nvPicPr>
          <p:cNvPr id="42" name="Picture 42">
            <a:extLst>
              <a:ext uri="{C183D7F6-B498-43B3-948B-1728B52AA6E4}">
                <adec:decorative xmlns:adec="http://schemas.microsoft.com/office/drawing/2017/decorative" val="1"/>
              </a:ext>
            </a:extLst>
          </p:cNvPr>
          <p:cNvPicPr>
            <a:picLocks noChangeAspect="1"/>
          </p:cNvPicPr>
          <p:nvPr/>
        </p:nvPicPr>
        <p:blipFill>
          <a:blip r:embed="rId23"/>
          <a:stretch>
            <a:fillRect/>
          </a:stretch>
        </p:blipFill>
        <p:spPr>
          <a:xfrm>
            <a:off x="9567770" y="6450763"/>
            <a:ext cx="4010933" cy="4010933"/>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465936" y="8856284"/>
            <a:ext cx="18753936" cy="2151983"/>
            <a:chOff x="0" y="0"/>
            <a:chExt cx="4939308" cy="566777"/>
          </a:xfrm>
        </p:grpSpPr>
        <p:sp>
          <p:nvSpPr>
            <p:cNvPr id="3" name="Freeform 3"/>
            <p:cNvSpPr/>
            <p:nvPr/>
          </p:nvSpPr>
          <p:spPr>
            <a:xfrm>
              <a:off x="0" y="0"/>
              <a:ext cx="4939308" cy="566777"/>
            </a:xfrm>
            <a:custGeom>
              <a:avLst/>
              <a:gdLst/>
              <a:ahLst/>
              <a:cxnLst/>
              <a:rect l="l" t="t" r="r" b="b"/>
              <a:pathLst>
                <a:path w="4939308" h="566777">
                  <a:moveTo>
                    <a:pt x="0" y="0"/>
                  </a:moveTo>
                  <a:lnTo>
                    <a:pt x="4939308" y="0"/>
                  </a:lnTo>
                  <a:lnTo>
                    <a:pt x="4939308" y="566777"/>
                  </a:lnTo>
                  <a:lnTo>
                    <a:pt x="0" y="566777"/>
                  </a:lnTo>
                  <a:close/>
                </a:path>
              </a:pathLst>
            </a:custGeom>
            <a:solidFill>
              <a:srgbClr val="EC945A"/>
            </a:solidFill>
            <a:ln w="38100" cap="sq">
              <a:solidFill>
                <a:srgbClr val="000000"/>
              </a:solidFill>
              <a:prstDash val="solid"/>
              <a:miter/>
            </a:ln>
          </p:spPr>
          <p:txBody>
            <a:bodyPr/>
            <a:lstStyle/>
            <a:p>
              <a:endParaRPr lang="en-US"/>
            </a:p>
          </p:txBody>
        </p:sp>
        <p:sp>
          <p:nvSpPr>
            <p:cNvPr id="4" name="TextBox 4"/>
            <p:cNvSpPr txBox="1"/>
            <p:nvPr/>
          </p:nvSpPr>
          <p:spPr>
            <a:xfrm>
              <a:off x="0" y="-38100"/>
              <a:ext cx="4939308" cy="60487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C183D7F6-B498-43B3-948B-1728B52AA6E4}">
                <adec:decorative xmlns:adec="http://schemas.microsoft.com/office/drawing/2017/decorative" val="1"/>
              </a:ext>
            </a:extLst>
          </p:cNvPr>
          <p:cNvGrpSpPr/>
          <p:nvPr/>
        </p:nvGrpSpPr>
        <p:grpSpPr>
          <a:xfrm>
            <a:off x="13636958" y="2322961"/>
            <a:ext cx="7020857" cy="9842880"/>
            <a:chOff x="0" y="0"/>
            <a:chExt cx="9361142" cy="13123840"/>
          </a:xfrm>
        </p:grpSpPr>
        <p:sp>
          <p:nvSpPr>
            <p:cNvPr id="6" name="Freeform 6"/>
            <p:cNvSpPr/>
            <p:nvPr/>
          </p:nvSpPr>
          <p:spPr>
            <a:xfrm rot="-4223576">
              <a:off x="616137" y="5674561"/>
              <a:ext cx="6980491" cy="6231675"/>
            </a:xfrm>
            <a:custGeom>
              <a:avLst/>
              <a:gdLst/>
              <a:ahLst/>
              <a:cxnLst/>
              <a:rect l="l" t="t" r="r" b="b"/>
              <a:pathLst>
                <a:path w="6980491" h="6231675">
                  <a:moveTo>
                    <a:pt x="0" y="0"/>
                  </a:moveTo>
                  <a:lnTo>
                    <a:pt x="6980491" y="0"/>
                  </a:lnTo>
                  <a:lnTo>
                    <a:pt x="6980491" y="6231674"/>
                  </a:lnTo>
                  <a:lnTo>
                    <a:pt x="0" y="62316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4126251" flipV="1">
              <a:off x="3596658" y="3457556"/>
              <a:ext cx="5840955" cy="3833127"/>
            </a:xfrm>
            <a:custGeom>
              <a:avLst/>
              <a:gdLst/>
              <a:ahLst/>
              <a:cxnLst/>
              <a:rect l="l" t="t" r="r" b="b"/>
              <a:pathLst>
                <a:path w="5840955" h="3833127">
                  <a:moveTo>
                    <a:pt x="0" y="3833127"/>
                  </a:moveTo>
                  <a:lnTo>
                    <a:pt x="5840955" y="3833127"/>
                  </a:lnTo>
                  <a:lnTo>
                    <a:pt x="5840955" y="0"/>
                  </a:lnTo>
                  <a:lnTo>
                    <a:pt x="0" y="0"/>
                  </a:lnTo>
                  <a:lnTo>
                    <a:pt x="0" y="3833127"/>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330495">
              <a:off x="2893288" y="7616611"/>
              <a:ext cx="2708816" cy="3261015"/>
            </a:xfrm>
            <a:custGeom>
              <a:avLst/>
              <a:gdLst/>
              <a:ahLst/>
              <a:cxnLst/>
              <a:rect l="l" t="t" r="r" b="b"/>
              <a:pathLst>
                <a:path w="2708816" h="3261015">
                  <a:moveTo>
                    <a:pt x="0" y="0"/>
                  </a:moveTo>
                  <a:lnTo>
                    <a:pt x="2708816" y="0"/>
                  </a:lnTo>
                  <a:lnTo>
                    <a:pt x="2708816" y="3261014"/>
                  </a:lnTo>
                  <a:lnTo>
                    <a:pt x="0" y="3261014"/>
                  </a:lnTo>
                  <a:lnTo>
                    <a:pt x="0" y="0"/>
                  </a:lnTo>
                  <a:close/>
                </a:path>
              </a:pathLst>
            </a:custGeom>
            <a:blipFill>
              <a:blip r:embed="rId6"/>
              <a:stretch>
                <a:fillRect/>
              </a:stretch>
            </a:blipFill>
          </p:spPr>
          <p:txBody>
            <a:bodyPr/>
            <a:lstStyle/>
            <a:p>
              <a:endParaRPr lang="en-US"/>
            </a:p>
          </p:txBody>
        </p:sp>
        <p:sp>
          <p:nvSpPr>
            <p:cNvPr id="9" name="Freeform 9"/>
            <p:cNvSpPr/>
            <p:nvPr/>
          </p:nvSpPr>
          <p:spPr>
            <a:xfrm rot="-1289243" flipH="1">
              <a:off x="4456961" y="233285"/>
              <a:ext cx="1928190" cy="3449113"/>
            </a:xfrm>
            <a:custGeom>
              <a:avLst/>
              <a:gdLst/>
              <a:ahLst/>
              <a:cxnLst/>
              <a:rect l="l" t="t" r="r" b="b"/>
              <a:pathLst>
                <a:path w="1928190" h="3449113">
                  <a:moveTo>
                    <a:pt x="1928190" y="0"/>
                  </a:moveTo>
                  <a:lnTo>
                    <a:pt x="0" y="0"/>
                  </a:lnTo>
                  <a:lnTo>
                    <a:pt x="0" y="3449112"/>
                  </a:lnTo>
                  <a:lnTo>
                    <a:pt x="1928190" y="3449112"/>
                  </a:lnTo>
                  <a:lnTo>
                    <a:pt x="1928190" y="0"/>
                  </a:lnTo>
                  <a:close/>
                </a:path>
              </a:pathLst>
            </a:custGeom>
            <a:blipFill>
              <a:blip r:embed="rId7"/>
              <a:stretch>
                <a:fillRect/>
              </a:stretch>
            </a:blipFill>
          </p:spPr>
          <p:txBody>
            <a:bodyPr/>
            <a:lstStyle/>
            <a:p>
              <a:endParaRPr lang="en-US"/>
            </a:p>
          </p:txBody>
        </p:sp>
        <p:sp>
          <p:nvSpPr>
            <p:cNvPr id="10" name="Freeform 10"/>
            <p:cNvSpPr/>
            <p:nvPr/>
          </p:nvSpPr>
          <p:spPr>
            <a:xfrm rot="904354">
              <a:off x="3946998" y="2866511"/>
              <a:ext cx="1439884" cy="1568595"/>
            </a:xfrm>
            <a:custGeom>
              <a:avLst/>
              <a:gdLst/>
              <a:ahLst/>
              <a:cxnLst/>
              <a:rect l="l" t="t" r="r" b="b"/>
              <a:pathLst>
                <a:path w="1439884" h="1568595">
                  <a:moveTo>
                    <a:pt x="0" y="0"/>
                  </a:moveTo>
                  <a:lnTo>
                    <a:pt x="1439885" y="0"/>
                  </a:lnTo>
                  <a:lnTo>
                    <a:pt x="1439885" y="1568595"/>
                  </a:lnTo>
                  <a:lnTo>
                    <a:pt x="0" y="1568595"/>
                  </a:lnTo>
                  <a:lnTo>
                    <a:pt x="0" y="0"/>
                  </a:lnTo>
                  <a:close/>
                </a:path>
              </a:pathLst>
            </a:custGeom>
            <a:blipFill>
              <a:blip r:embed="rId8"/>
              <a:stretch>
                <a:fillRect/>
              </a:stretch>
            </a:blipFill>
          </p:spPr>
          <p:txBody>
            <a:bodyPr/>
            <a:lstStyle/>
            <a:p>
              <a:endParaRPr lang="en-US"/>
            </a:p>
          </p:txBody>
        </p:sp>
        <p:sp>
          <p:nvSpPr>
            <p:cNvPr id="11" name="Freeform 11"/>
            <p:cNvSpPr/>
            <p:nvPr/>
          </p:nvSpPr>
          <p:spPr>
            <a:xfrm rot="7376262">
              <a:off x="5276524" y="3705573"/>
              <a:ext cx="925818" cy="607954"/>
            </a:xfrm>
            <a:custGeom>
              <a:avLst/>
              <a:gdLst/>
              <a:ahLst/>
              <a:cxnLst/>
              <a:rect l="l" t="t" r="r" b="b"/>
              <a:pathLst>
                <a:path w="925818" h="607954">
                  <a:moveTo>
                    <a:pt x="0" y="0"/>
                  </a:moveTo>
                  <a:lnTo>
                    <a:pt x="925818" y="0"/>
                  </a:lnTo>
                  <a:lnTo>
                    <a:pt x="925818" y="607954"/>
                  </a:lnTo>
                  <a:lnTo>
                    <a:pt x="0" y="607954"/>
                  </a:lnTo>
                  <a:lnTo>
                    <a:pt x="0" y="0"/>
                  </a:lnTo>
                  <a:close/>
                </a:path>
              </a:pathLst>
            </a:custGeom>
            <a:blipFill>
              <a:blip r:embed="rId9"/>
              <a:stretch>
                <a:fillRect/>
              </a:stretch>
            </a:blipFill>
          </p:spPr>
          <p:txBody>
            <a:bodyPr/>
            <a:lstStyle/>
            <a:p>
              <a:endParaRPr lang="en-US"/>
            </a:p>
          </p:txBody>
        </p:sp>
        <p:sp>
          <p:nvSpPr>
            <p:cNvPr id="12" name="Freeform 12"/>
            <p:cNvSpPr/>
            <p:nvPr/>
          </p:nvSpPr>
          <p:spPr>
            <a:xfrm rot="1990099">
              <a:off x="3942753" y="4907855"/>
              <a:ext cx="1479529" cy="1426266"/>
            </a:xfrm>
            <a:custGeom>
              <a:avLst/>
              <a:gdLst/>
              <a:ahLst/>
              <a:cxnLst/>
              <a:rect l="l" t="t" r="r" b="b"/>
              <a:pathLst>
                <a:path w="1479529" h="1426266">
                  <a:moveTo>
                    <a:pt x="0" y="0"/>
                  </a:moveTo>
                  <a:lnTo>
                    <a:pt x="1479529" y="0"/>
                  </a:lnTo>
                  <a:lnTo>
                    <a:pt x="1479529" y="1426267"/>
                  </a:lnTo>
                  <a:lnTo>
                    <a:pt x="0" y="1426267"/>
                  </a:lnTo>
                  <a:lnTo>
                    <a:pt x="0" y="0"/>
                  </a:lnTo>
                  <a:close/>
                </a:path>
              </a:pathLst>
            </a:custGeom>
            <a:blipFill>
              <a:blip r:embed="rId10"/>
              <a:stretch>
                <a:fillRect/>
              </a:stretch>
            </a:blipFill>
          </p:spPr>
          <p:txBody>
            <a:bodyPr/>
            <a:lstStyle/>
            <a:p>
              <a:endParaRPr lang="en-US"/>
            </a:p>
          </p:txBody>
        </p:sp>
        <p:sp>
          <p:nvSpPr>
            <p:cNvPr id="13" name="Freeform 13"/>
            <p:cNvSpPr/>
            <p:nvPr/>
          </p:nvSpPr>
          <p:spPr>
            <a:xfrm rot="-1696908">
              <a:off x="5353287" y="6191078"/>
              <a:ext cx="677238" cy="1215140"/>
            </a:xfrm>
            <a:custGeom>
              <a:avLst/>
              <a:gdLst/>
              <a:ahLst/>
              <a:cxnLst/>
              <a:rect l="l" t="t" r="r" b="b"/>
              <a:pathLst>
                <a:path w="677238" h="1215140">
                  <a:moveTo>
                    <a:pt x="0" y="0"/>
                  </a:moveTo>
                  <a:lnTo>
                    <a:pt x="677238" y="0"/>
                  </a:lnTo>
                  <a:lnTo>
                    <a:pt x="677238" y="1215139"/>
                  </a:lnTo>
                  <a:lnTo>
                    <a:pt x="0" y="1215139"/>
                  </a:lnTo>
                  <a:lnTo>
                    <a:pt x="0" y="0"/>
                  </a:lnTo>
                  <a:close/>
                </a:path>
              </a:pathLst>
            </a:custGeom>
            <a:blipFill>
              <a:blip r:embed="rId11"/>
              <a:stretch>
                <a:fillRect/>
              </a:stretch>
            </a:blipFill>
          </p:spPr>
          <p:txBody>
            <a:bodyPr/>
            <a:lstStyle/>
            <a:p>
              <a:endParaRPr lang="en-US"/>
            </a:p>
          </p:txBody>
        </p:sp>
        <p:sp>
          <p:nvSpPr>
            <p:cNvPr id="14" name="Freeform 14"/>
            <p:cNvSpPr/>
            <p:nvPr/>
          </p:nvSpPr>
          <p:spPr>
            <a:xfrm rot="-1142799">
              <a:off x="5492352" y="4814736"/>
              <a:ext cx="411849" cy="506034"/>
            </a:xfrm>
            <a:custGeom>
              <a:avLst/>
              <a:gdLst/>
              <a:ahLst/>
              <a:cxnLst/>
              <a:rect l="l" t="t" r="r" b="b"/>
              <a:pathLst>
                <a:path w="411849" h="506034">
                  <a:moveTo>
                    <a:pt x="0" y="0"/>
                  </a:moveTo>
                  <a:lnTo>
                    <a:pt x="411849" y="0"/>
                  </a:lnTo>
                  <a:lnTo>
                    <a:pt x="411849" y="506034"/>
                  </a:lnTo>
                  <a:lnTo>
                    <a:pt x="0" y="506034"/>
                  </a:lnTo>
                  <a:lnTo>
                    <a:pt x="0" y="0"/>
                  </a:lnTo>
                  <a:close/>
                </a:path>
              </a:pathLst>
            </a:custGeom>
            <a:blipFill>
              <a:blip r:embed="rId12"/>
              <a:stretch>
                <a:fillRect/>
              </a:stretch>
            </a:blipFill>
          </p:spPr>
          <p:txBody>
            <a:bodyPr/>
            <a:lstStyle/>
            <a:p>
              <a:endParaRPr lang="en-US"/>
            </a:p>
          </p:txBody>
        </p:sp>
        <p:sp>
          <p:nvSpPr>
            <p:cNvPr id="15" name="Freeform 15"/>
            <p:cNvSpPr/>
            <p:nvPr/>
          </p:nvSpPr>
          <p:spPr>
            <a:xfrm rot="2700000">
              <a:off x="5546437" y="5485625"/>
              <a:ext cx="411849" cy="506034"/>
            </a:xfrm>
            <a:custGeom>
              <a:avLst/>
              <a:gdLst/>
              <a:ahLst/>
              <a:cxnLst/>
              <a:rect l="l" t="t" r="r" b="b"/>
              <a:pathLst>
                <a:path w="411849" h="506034">
                  <a:moveTo>
                    <a:pt x="0" y="0"/>
                  </a:moveTo>
                  <a:lnTo>
                    <a:pt x="411849" y="0"/>
                  </a:lnTo>
                  <a:lnTo>
                    <a:pt x="411849" y="506034"/>
                  </a:lnTo>
                  <a:lnTo>
                    <a:pt x="0" y="506034"/>
                  </a:lnTo>
                  <a:lnTo>
                    <a:pt x="0" y="0"/>
                  </a:lnTo>
                  <a:close/>
                </a:path>
              </a:pathLst>
            </a:custGeom>
            <a:blipFill>
              <a:blip r:embed="rId12"/>
              <a:stretch>
                <a:fillRect/>
              </a:stretch>
            </a:blipFill>
          </p:spPr>
          <p:txBody>
            <a:bodyPr/>
            <a:lstStyle/>
            <a:p>
              <a:endParaRPr lang="en-US"/>
            </a:p>
          </p:txBody>
        </p:sp>
        <p:sp>
          <p:nvSpPr>
            <p:cNvPr id="16" name="Freeform 16"/>
            <p:cNvSpPr/>
            <p:nvPr/>
          </p:nvSpPr>
          <p:spPr>
            <a:xfrm rot="-1915417">
              <a:off x="4796341" y="4322992"/>
              <a:ext cx="507079" cy="493895"/>
            </a:xfrm>
            <a:custGeom>
              <a:avLst/>
              <a:gdLst/>
              <a:ahLst/>
              <a:cxnLst/>
              <a:rect l="l" t="t" r="r" b="b"/>
              <a:pathLst>
                <a:path w="507079" h="493895">
                  <a:moveTo>
                    <a:pt x="0" y="0"/>
                  </a:moveTo>
                  <a:lnTo>
                    <a:pt x="507079" y="0"/>
                  </a:lnTo>
                  <a:lnTo>
                    <a:pt x="507079" y="493895"/>
                  </a:lnTo>
                  <a:lnTo>
                    <a:pt x="0" y="493895"/>
                  </a:lnTo>
                  <a:lnTo>
                    <a:pt x="0" y="0"/>
                  </a:lnTo>
                  <a:close/>
                </a:path>
              </a:pathLst>
            </a:custGeom>
            <a:blipFill>
              <a:blip r:embed="rId13"/>
              <a:stretch>
                <a:fillRect/>
              </a:stretch>
            </a:blipFill>
          </p:spPr>
          <p:txBody>
            <a:bodyPr/>
            <a:lstStyle/>
            <a:p>
              <a:endParaRPr lang="en-US"/>
            </a:p>
          </p:txBody>
        </p:sp>
        <p:sp>
          <p:nvSpPr>
            <p:cNvPr id="17" name="Freeform 17"/>
            <p:cNvSpPr/>
            <p:nvPr/>
          </p:nvSpPr>
          <p:spPr>
            <a:xfrm rot="3481083">
              <a:off x="4852297" y="6960673"/>
              <a:ext cx="507079" cy="493895"/>
            </a:xfrm>
            <a:custGeom>
              <a:avLst/>
              <a:gdLst/>
              <a:ahLst/>
              <a:cxnLst/>
              <a:rect l="l" t="t" r="r" b="b"/>
              <a:pathLst>
                <a:path w="507079" h="493895">
                  <a:moveTo>
                    <a:pt x="0" y="0"/>
                  </a:moveTo>
                  <a:lnTo>
                    <a:pt x="507079" y="0"/>
                  </a:lnTo>
                  <a:lnTo>
                    <a:pt x="507079" y="493895"/>
                  </a:lnTo>
                  <a:lnTo>
                    <a:pt x="0" y="493895"/>
                  </a:lnTo>
                  <a:lnTo>
                    <a:pt x="0" y="0"/>
                  </a:lnTo>
                  <a:close/>
                </a:path>
              </a:pathLst>
            </a:custGeom>
            <a:blipFill>
              <a:blip r:embed="rId13"/>
              <a:stretch>
                <a:fillRect/>
              </a:stretch>
            </a:blipFill>
          </p:spPr>
          <p:txBody>
            <a:bodyPr/>
            <a:lstStyle/>
            <a:p>
              <a:endParaRPr lang="en-US"/>
            </a:p>
          </p:txBody>
        </p:sp>
        <p:sp>
          <p:nvSpPr>
            <p:cNvPr id="18" name="Freeform 18"/>
            <p:cNvSpPr/>
            <p:nvPr/>
          </p:nvSpPr>
          <p:spPr>
            <a:xfrm rot="683805">
              <a:off x="1123578" y="9247118"/>
              <a:ext cx="1721053" cy="1439196"/>
            </a:xfrm>
            <a:custGeom>
              <a:avLst/>
              <a:gdLst/>
              <a:ahLst/>
              <a:cxnLst/>
              <a:rect l="l" t="t" r="r" b="b"/>
              <a:pathLst>
                <a:path w="1721053" h="1439196">
                  <a:moveTo>
                    <a:pt x="0" y="0"/>
                  </a:moveTo>
                  <a:lnTo>
                    <a:pt x="1721053" y="0"/>
                  </a:lnTo>
                  <a:lnTo>
                    <a:pt x="1721053" y="1439196"/>
                  </a:lnTo>
                  <a:lnTo>
                    <a:pt x="0" y="1439196"/>
                  </a:lnTo>
                  <a:lnTo>
                    <a:pt x="0" y="0"/>
                  </a:lnTo>
                  <a:close/>
                </a:path>
              </a:pathLst>
            </a:custGeom>
            <a:blipFill>
              <a:blip r:embed="rId14"/>
              <a:stretch>
                <a:fillRect/>
              </a:stretch>
            </a:blipFill>
          </p:spPr>
          <p:txBody>
            <a:bodyPr/>
            <a:lstStyle/>
            <a:p>
              <a:endParaRPr lang="en-US"/>
            </a:p>
          </p:txBody>
        </p:sp>
      </p:grpSp>
      <p:grpSp>
        <p:nvGrpSpPr>
          <p:cNvPr id="19" name="Group 19">
            <a:extLst>
              <a:ext uri="{C183D7F6-B498-43B3-948B-1728B52AA6E4}">
                <adec:decorative xmlns:adec="http://schemas.microsoft.com/office/drawing/2017/decorative" val="1"/>
              </a:ext>
            </a:extLst>
          </p:cNvPr>
          <p:cNvGrpSpPr/>
          <p:nvPr/>
        </p:nvGrpSpPr>
        <p:grpSpPr>
          <a:xfrm>
            <a:off x="-2444940" y="-1685341"/>
            <a:ext cx="6893866" cy="8508010"/>
            <a:chOff x="0" y="0"/>
            <a:chExt cx="9191822" cy="11344013"/>
          </a:xfrm>
        </p:grpSpPr>
        <p:sp>
          <p:nvSpPr>
            <p:cNvPr id="20" name="Freeform 20"/>
            <p:cNvSpPr/>
            <p:nvPr/>
          </p:nvSpPr>
          <p:spPr>
            <a:xfrm rot="6454898">
              <a:off x="1677008" y="1152554"/>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1" name="Freeform 21"/>
            <p:cNvSpPr/>
            <p:nvPr/>
          </p:nvSpPr>
          <p:spPr>
            <a:xfrm rot="4314611" flipH="1">
              <a:off x="-191818" y="6030821"/>
              <a:ext cx="5840955" cy="3833127"/>
            </a:xfrm>
            <a:custGeom>
              <a:avLst/>
              <a:gdLst/>
              <a:ahLst/>
              <a:cxnLst/>
              <a:rect l="l" t="t" r="r" b="b"/>
              <a:pathLst>
                <a:path w="5840955" h="3833127">
                  <a:moveTo>
                    <a:pt x="5840955" y="0"/>
                  </a:moveTo>
                  <a:lnTo>
                    <a:pt x="0" y="0"/>
                  </a:lnTo>
                  <a:lnTo>
                    <a:pt x="0" y="3833127"/>
                  </a:lnTo>
                  <a:lnTo>
                    <a:pt x="5840955" y="3833127"/>
                  </a:lnTo>
                  <a:lnTo>
                    <a:pt x="584095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2" name="Freeform 22"/>
            <p:cNvSpPr/>
            <p:nvPr/>
          </p:nvSpPr>
          <p:spPr>
            <a:xfrm rot="-2428912">
              <a:off x="3871677" y="9209756"/>
              <a:ext cx="1009657" cy="2052148"/>
            </a:xfrm>
            <a:custGeom>
              <a:avLst/>
              <a:gdLst/>
              <a:ahLst/>
              <a:cxnLst/>
              <a:rect l="l" t="t" r="r" b="b"/>
              <a:pathLst>
                <a:path w="1009657" h="2052148">
                  <a:moveTo>
                    <a:pt x="0" y="0"/>
                  </a:moveTo>
                  <a:lnTo>
                    <a:pt x="1009657" y="0"/>
                  </a:lnTo>
                  <a:lnTo>
                    <a:pt x="1009657" y="2052149"/>
                  </a:lnTo>
                  <a:lnTo>
                    <a:pt x="0" y="2052149"/>
                  </a:lnTo>
                  <a:lnTo>
                    <a:pt x="0" y="0"/>
                  </a:lnTo>
                  <a:close/>
                </a:path>
              </a:pathLst>
            </a:custGeom>
            <a:blipFill>
              <a:blip r:embed="rId15"/>
              <a:stretch>
                <a:fillRect/>
              </a:stretch>
            </a:blipFill>
          </p:spPr>
          <p:txBody>
            <a:bodyPr/>
            <a:lstStyle/>
            <a:p>
              <a:endParaRPr lang="en-US"/>
            </a:p>
          </p:txBody>
        </p:sp>
        <p:sp>
          <p:nvSpPr>
            <p:cNvPr id="23" name="Freeform 23"/>
            <p:cNvSpPr/>
            <p:nvPr/>
          </p:nvSpPr>
          <p:spPr>
            <a:xfrm rot="-689160">
              <a:off x="3489893" y="5910309"/>
              <a:ext cx="916711" cy="1652724"/>
            </a:xfrm>
            <a:custGeom>
              <a:avLst/>
              <a:gdLst/>
              <a:ahLst/>
              <a:cxnLst/>
              <a:rect l="l" t="t" r="r" b="b"/>
              <a:pathLst>
                <a:path w="916711" h="1652724">
                  <a:moveTo>
                    <a:pt x="0" y="0"/>
                  </a:moveTo>
                  <a:lnTo>
                    <a:pt x="916711" y="0"/>
                  </a:lnTo>
                  <a:lnTo>
                    <a:pt x="916711" y="1652724"/>
                  </a:lnTo>
                  <a:lnTo>
                    <a:pt x="0" y="1652724"/>
                  </a:lnTo>
                  <a:lnTo>
                    <a:pt x="0" y="0"/>
                  </a:lnTo>
                  <a:close/>
                </a:path>
              </a:pathLst>
            </a:custGeom>
            <a:blipFill>
              <a:blip r:embed="rId16"/>
              <a:stretch>
                <a:fillRect/>
              </a:stretch>
            </a:blipFill>
          </p:spPr>
          <p:txBody>
            <a:bodyPr/>
            <a:lstStyle/>
            <a:p>
              <a:endParaRPr lang="en-US"/>
            </a:p>
          </p:txBody>
        </p:sp>
        <p:sp>
          <p:nvSpPr>
            <p:cNvPr id="24" name="Freeform 24"/>
            <p:cNvSpPr/>
            <p:nvPr/>
          </p:nvSpPr>
          <p:spPr>
            <a:xfrm rot="1866795">
              <a:off x="3053697" y="3351103"/>
              <a:ext cx="1928190" cy="3449113"/>
            </a:xfrm>
            <a:custGeom>
              <a:avLst/>
              <a:gdLst/>
              <a:ahLst/>
              <a:cxnLst/>
              <a:rect l="l" t="t" r="r" b="b"/>
              <a:pathLst>
                <a:path w="1928190" h="3449113">
                  <a:moveTo>
                    <a:pt x="0" y="0"/>
                  </a:moveTo>
                  <a:lnTo>
                    <a:pt x="1928190" y="0"/>
                  </a:lnTo>
                  <a:lnTo>
                    <a:pt x="1928190" y="3449113"/>
                  </a:lnTo>
                  <a:lnTo>
                    <a:pt x="0" y="3449113"/>
                  </a:lnTo>
                  <a:lnTo>
                    <a:pt x="0" y="0"/>
                  </a:lnTo>
                  <a:close/>
                </a:path>
              </a:pathLst>
            </a:custGeom>
            <a:blipFill>
              <a:blip r:embed="rId7"/>
              <a:stretch>
                <a:fillRect/>
              </a:stretch>
            </a:blipFill>
          </p:spPr>
          <p:txBody>
            <a:bodyPr/>
            <a:lstStyle/>
            <a:p>
              <a:endParaRPr lang="en-US"/>
            </a:p>
          </p:txBody>
        </p:sp>
        <p:sp>
          <p:nvSpPr>
            <p:cNvPr id="25" name="Freeform 25"/>
            <p:cNvSpPr/>
            <p:nvPr/>
          </p:nvSpPr>
          <p:spPr>
            <a:xfrm rot="-632550">
              <a:off x="3638036" y="7310834"/>
              <a:ext cx="1476940" cy="1454294"/>
            </a:xfrm>
            <a:custGeom>
              <a:avLst/>
              <a:gdLst/>
              <a:ahLst/>
              <a:cxnLst/>
              <a:rect l="l" t="t" r="r" b="b"/>
              <a:pathLst>
                <a:path w="1476940" h="1454294">
                  <a:moveTo>
                    <a:pt x="0" y="0"/>
                  </a:moveTo>
                  <a:lnTo>
                    <a:pt x="1476940" y="0"/>
                  </a:lnTo>
                  <a:lnTo>
                    <a:pt x="1476940" y="1454293"/>
                  </a:lnTo>
                  <a:lnTo>
                    <a:pt x="0" y="1454293"/>
                  </a:lnTo>
                  <a:lnTo>
                    <a:pt x="0" y="0"/>
                  </a:lnTo>
                  <a:close/>
                </a:path>
              </a:pathLst>
            </a:custGeom>
            <a:blipFill>
              <a:blip r:embed="rId17"/>
              <a:stretch>
                <a:fillRect/>
              </a:stretch>
            </a:blipFill>
          </p:spPr>
          <p:txBody>
            <a:bodyPr/>
            <a:lstStyle/>
            <a:p>
              <a:endParaRPr lang="en-US"/>
            </a:p>
          </p:txBody>
        </p:sp>
        <p:sp>
          <p:nvSpPr>
            <p:cNvPr id="26" name="Freeform 26"/>
            <p:cNvSpPr/>
            <p:nvPr/>
          </p:nvSpPr>
          <p:spPr>
            <a:xfrm rot="1444445">
              <a:off x="5234955" y="2590964"/>
              <a:ext cx="507079" cy="493895"/>
            </a:xfrm>
            <a:custGeom>
              <a:avLst/>
              <a:gdLst/>
              <a:ahLst/>
              <a:cxnLst/>
              <a:rect l="l" t="t" r="r" b="b"/>
              <a:pathLst>
                <a:path w="507079" h="493895">
                  <a:moveTo>
                    <a:pt x="0" y="0"/>
                  </a:moveTo>
                  <a:lnTo>
                    <a:pt x="507079" y="0"/>
                  </a:lnTo>
                  <a:lnTo>
                    <a:pt x="507079" y="493895"/>
                  </a:lnTo>
                  <a:lnTo>
                    <a:pt x="0" y="493895"/>
                  </a:lnTo>
                  <a:lnTo>
                    <a:pt x="0" y="0"/>
                  </a:lnTo>
                  <a:close/>
                </a:path>
              </a:pathLst>
            </a:custGeom>
            <a:blipFill>
              <a:blip r:embed="rId13"/>
              <a:stretch>
                <a:fillRect/>
              </a:stretch>
            </a:blipFill>
          </p:spPr>
          <p:txBody>
            <a:bodyPr/>
            <a:lstStyle/>
            <a:p>
              <a:endParaRPr lang="en-US"/>
            </a:p>
          </p:txBody>
        </p:sp>
        <p:sp>
          <p:nvSpPr>
            <p:cNvPr id="27" name="Freeform 27"/>
            <p:cNvSpPr/>
            <p:nvPr/>
          </p:nvSpPr>
          <p:spPr>
            <a:xfrm rot="8583982">
              <a:off x="3432031" y="7757176"/>
              <a:ext cx="507079" cy="493895"/>
            </a:xfrm>
            <a:custGeom>
              <a:avLst/>
              <a:gdLst/>
              <a:ahLst/>
              <a:cxnLst/>
              <a:rect l="l" t="t" r="r" b="b"/>
              <a:pathLst>
                <a:path w="507079" h="493895">
                  <a:moveTo>
                    <a:pt x="0" y="0"/>
                  </a:moveTo>
                  <a:lnTo>
                    <a:pt x="507080" y="0"/>
                  </a:lnTo>
                  <a:lnTo>
                    <a:pt x="507080" y="493895"/>
                  </a:lnTo>
                  <a:lnTo>
                    <a:pt x="0" y="493895"/>
                  </a:lnTo>
                  <a:lnTo>
                    <a:pt x="0" y="0"/>
                  </a:lnTo>
                  <a:close/>
                </a:path>
              </a:pathLst>
            </a:custGeom>
            <a:blipFill>
              <a:blip r:embed="rId13"/>
              <a:stretch>
                <a:fillRect/>
              </a:stretch>
            </a:blipFill>
          </p:spPr>
          <p:txBody>
            <a:bodyPr/>
            <a:lstStyle/>
            <a:p>
              <a:endParaRPr lang="en-US"/>
            </a:p>
          </p:txBody>
        </p:sp>
        <p:sp>
          <p:nvSpPr>
            <p:cNvPr id="28" name="Freeform 28"/>
            <p:cNvSpPr/>
            <p:nvPr/>
          </p:nvSpPr>
          <p:spPr>
            <a:xfrm rot="-5496185">
              <a:off x="3894471" y="2494092"/>
              <a:ext cx="507079" cy="493895"/>
            </a:xfrm>
            <a:custGeom>
              <a:avLst/>
              <a:gdLst/>
              <a:ahLst/>
              <a:cxnLst/>
              <a:rect l="l" t="t" r="r" b="b"/>
              <a:pathLst>
                <a:path w="507079" h="493895">
                  <a:moveTo>
                    <a:pt x="0" y="0"/>
                  </a:moveTo>
                  <a:lnTo>
                    <a:pt x="507079" y="0"/>
                  </a:lnTo>
                  <a:lnTo>
                    <a:pt x="507079" y="493895"/>
                  </a:lnTo>
                  <a:lnTo>
                    <a:pt x="0" y="493895"/>
                  </a:lnTo>
                  <a:lnTo>
                    <a:pt x="0" y="0"/>
                  </a:lnTo>
                  <a:close/>
                </a:path>
              </a:pathLst>
            </a:custGeom>
            <a:blipFill>
              <a:blip r:embed="rId13"/>
              <a:stretch>
                <a:fillRect/>
              </a:stretch>
            </a:blipFill>
          </p:spPr>
          <p:txBody>
            <a:bodyPr/>
            <a:lstStyle/>
            <a:p>
              <a:endParaRPr lang="en-US"/>
            </a:p>
          </p:txBody>
        </p:sp>
        <p:sp>
          <p:nvSpPr>
            <p:cNvPr id="29" name="Freeform 29"/>
            <p:cNvSpPr/>
            <p:nvPr/>
          </p:nvSpPr>
          <p:spPr>
            <a:xfrm rot="815615">
              <a:off x="6924356" y="2655228"/>
              <a:ext cx="1350407" cy="891557"/>
            </a:xfrm>
            <a:custGeom>
              <a:avLst/>
              <a:gdLst/>
              <a:ahLst/>
              <a:cxnLst/>
              <a:rect l="l" t="t" r="r" b="b"/>
              <a:pathLst>
                <a:path w="1350407" h="891557">
                  <a:moveTo>
                    <a:pt x="0" y="0"/>
                  </a:moveTo>
                  <a:lnTo>
                    <a:pt x="1350407" y="0"/>
                  </a:lnTo>
                  <a:lnTo>
                    <a:pt x="1350407" y="891557"/>
                  </a:lnTo>
                  <a:lnTo>
                    <a:pt x="0" y="891557"/>
                  </a:lnTo>
                  <a:lnTo>
                    <a:pt x="0" y="0"/>
                  </a:lnTo>
                  <a:close/>
                </a:path>
              </a:pathLst>
            </a:custGeom>
            <a:blipFill>
              <a:blip r:embed="rId18"/>
              <a:stretch>
                <a:fillRect/>
              </a:stretch>
            </a:blipFill>
          </p:spPr>
          <p:txBody>
            <a:bodyPr/>
            <a:lstStyle/>
            <a:p>
              <a:endParaRPr lang="en-US"/>
            </a:p>
          </p:txBody>
        </p:sp>
        <p:sp>
          <p:nvSpPr>
            <p:cNvPr id="30" name="Freeform 30"/>
            <p:cNvSpPr/>
            <p:nvPr/>
          </p:nvSpPr>
          <p:spPr>
            <a:xfrm rot="-1142799">
              <a:off x="4587550" y="2860689"/>
              <a:ext cx="411849" cy="506034"/>
            </a:xfrm>
            <a:custGeom>
              <a:avLst/>
              <a:gdLst/>
              <a:ahLst/>
              <a:cxnLst/>
              <a:rect l="l" t="t" r="r" b="b"/>
              <a:pathLst>
                <a:path w="411849" h="506034">
                  <a:moveTo>
                    <a:pt x="0" y="0"/>
                  </a:moveTo>
                  <a:lnTo>
                    <a:pt x="411849" y="0"/>
                  </a:lnTo>
                  <a:lnTo>
                    <a:pt x="411849" y="506035"/>
                  </a:lnTo>
                  <a:lnTo>
                    <a:pt x="0" y="506035"/>
                  </a:lnTo>
                  <a:lnTo>
                    <a:pt x="0" y="0"/>
                  </a:lnTo>
                  <a:close/>
                </a:path>
              </a:pathLst>
            </a:custGeom>
            <a:blipFill>
              <a:blip r:embed="rId12"/>
              <a:stretch>
                <a:fillRect/>
              </a:stretch>
            </a:blipFill>
          </p:spPr>
          <p:txBody>
            <a:bodyPr/>
            <a:lstStyle/>
            <a:p>
              <a:endParaRPr lang="en-US"/>
            </a:p>
          </p:txBody>
        </p:sp>
        <p:sp>
          <p:nvSpPr>
            <p:cNvPr id="31" name="Freeform 31"/>
            <p:cNvSpPr/>
            <p:nvPr/>
          </p:nvSpPr>
          <p:spPr>
            <a:xfrm rot="7376262">
              <a:off x="5975094" y="2645835"/>
              <a:ext cx="925818" cy="607954"/>
            </a:xfrm>
            <a:custGeom>
              <a:avLst/>
              <a:gdLst/>
              <a:ahLst/>
              <a:cxnLst/>
              <a:rect l="l" t="t" r="r" b="b"/>
              <a:pathLst>
                <a:path w="925818" h="607954">
                  <a:moveTo>
                    <a:pt x="0" y="0"/>
                  </a:moveTo>
                  <a:lnTo>
                    <a:pt x="925819" y="0"/>
                  </a:lnTo>
                  <a:lnTo>
                    <a:pt x="925819" y="607954"/>
                  </a:lnTo>
                  <a:lnTo>
                    <a:pt x="0" y="607954"/>
                  </a:lnTo>
                  <a:lnTo>
                    <a:pt x="0" y="0"/>
                  </a:lnTo>
                  <a:close/>
                </a:path>
              </a:pathLst>
            </a:custGeom>
            <a:blipFill>
              <a:blip r:embed="rId9"/>
              <a:stretch>
                <a:fillRect/>
              </a:stretch>
            </a:blipFill>
          </p:spPr>
          <p:txBody>
            <a:bodyPr/>
            <a:lstStyle/>
            <a:p>
              <a:endParaRPr lang="en-US"/>
            </a:p>
          </p:txBody>
        </p:sp>
        <p:sp>
          <p:nvSpPr>
            <p:cNvPr id="32" name="Freeform 32"/>
            <p:cNvSpPr/>
            <p:nvPr/>
          </p:nvSpPr>
          <p:spPr>
            <a:xfrm rot="3091028">
              <a:off x="5355831" y="3312809"/>
              <a:ext cx="411849" cy="506034"/>
            </a:xfrm>
            <a:custGeom>
              <a:avLst/>
              <a:gdLst/>
              <a:ahLst/>
              <a:cxnLst/>
              <a:rect l="l" t="t" r="r" b="b"/>
              <a:pathLst>
                <a:path w="411849" h="506034">
                  <a:moveTo>
                    <a:pt x="0" y="0"/>
                  </a:moveTo>
                  <a:lnTo>
                    <a:pt x="411849" y="0"/>
                  </a:lnTo>
                  <a:lnTo>
                    <a:pt x="411849" y="506034"/>
                  </a:lnTo>
                  <a:lnTo>
                    <a:pt x="0" y="506034"/>
                  </a:lnTo>
                  <a:lnTo>
                    <a:pt x="0" y="0"/>
                  </a:lnTo>
                  <a:close/>
                </a:path>
              </a:pathLst>
            </a:custGeom>
            <a:blipFill>
              <a:blip r:embed="rId12"/>
              <a:stretch>
                <a:fillRect/>
              </a:stretch>
            </a:blipFill>
          </p:spPr>
          <p:txBody>
            <a:bodyPr/>
            <a:lstStyle/>
            <a:p>
              <a:endParaRPr lang="en-US"/>
            </a:p>
          </p:txBody>
        </p:sp>
        <p:sp>
          <p:nvSpPr>
            <p:cNvPr id="33" name="Freeform 33"/>
            <p:cNvSpPr/>
            <p:nvPr/>
          </p:nvSpPr>
          <p:spPr>
            <a:xfrm rot="-1538165">
              <a:off x="6012109" y="3432141"/>
              <a:ext cx="826388" cy="904659"/>
            </a:xfrm>
            <a:custGeom>
              <a:avLst/>
              <a:gdLst/>
              <a:ahLst/>
              <a:cxnLst/>
              <a:rect l="l" t="t" r="r" b="b"/>
              <a:pathLst>
                <a:path w="826388" h="904659">
                  <a:moveTo>
                    <a:pt x="0" y="0"/>
                  </a:moveTo>
                  <a:lnTo>
                    <a:pt x="826389" y="0"/>
                  </a:lnTo>
                  <a:lnTo>
                    <a:pt x="826389" y="904659"/>
                  </a:lnTo>
                  <a:lnTo>
                    <a:pt x="0" y="904659"/>
                  </a:lnTo>
                  <a:lnTo>
                    <a:pt x="0" y="0"/>
                  </a:lnTo>
                  <a:close/>
                </a:path>
              </a:pathLst>
            </a:custGeom>
            <a:blipFill>
              <a:blip r:embed="rId19"/>
              <a:stretch>
                <a:fillRect/>
              </a:stretch>
            </a:blipFill>
          </p:spPr>
          <p:txBody>
            <a:bodyPr/>
            <a:lstStyle/>
            <a:p>
              <a:endParaRPr lang="en-US"/>
            </a:p>
          </p:txBody>
        </p:sp>
        <p:sp>
          <p:nvSpPr>
            <p:cNvPr id="34" name="Freeform 34"/>
            <p:cNvSpPr/>
            <p:nvPr/>
          </p:nvSpPr>
          <p:spPr>
            <a:xfrm rot="-2407817">
              <a:off x="4461967" y="8623084"/>
              <a:ext cx="637614" cy="1144044"/>
            </a:xfrm>
            <a:custGeom>
              <a:avLst/>
              <a:gdLst/>
              <a:ahLst/>
              <a:cxnLst/>
              <a:rect l="l" t="t" r="r" b="b"/>
              <a:pathLst>
                <a:path w="637614" h="1144044">
                  <a:moveTo>
                    <a:pt x="0" y="0"/>
                  </a:moveTo>
                  <a:lnTo>
                    <a:pt x="637614" y="0"/>
                  </a:lnTo>
                  <a:lnTo>
                    <a:pt x="637614" y="1144043"/>
                  </a:lnTo>
                  <a:lnTo>
                    <a:pt x="0" y="1144043"/>
                  </a:lnTo>
                  <a:lnTo>
                    <a:pt x="0" y="0"/>
                  </a:lnTo>
                  <a:close/>
                </a:path>
              </a:pathLst>
            </a:custGeom>
            <a:blipFill>
              <a:blip r:embed="rId11"/>
              <a:stretch>
                <a:fillRect/>
              </a:stretch>
            </a:blipFill>
          </p:spPr>
          <p:txBody>
            <a:bodyPr/>
            <a:lstStyle/>
            <a:p>
              <a:endParaRPr lang="en-US"/>
            </a:p>
          </p:txBody>
        </p:sp>
        <p:sp>
          <p:nvSpPr>
            <p:cNvPr id="35" name="Freeform 35"/>
            <p:cNvSpPr/>
            <p:nvPr/>
          </p:nvSpPr>
          <p:spPr>
            <a:xfrm rot="9011276">
              <a:off x="3707688" y="3044881"/>
              <a:ext cx="411849" cy="506034"/>
            </a:xfrm>
            <a:custGeom>
              <a:avLst/>
              <a:gdLst/>
              <a:ahLst/>
              <a:cxnLst/>
              <a:rect l="l" t="t" r="r" b="b"/>
              <a:pathLst>
                <a:path w="411849" h="506034">
                  <a:moveTo>
                    <a:pt x="0" y="0"/>
                  </a:moveTo>
                  <a:lnTo>
                    <a:pt x="411849" y="0"/>
                  </a:lnTo>
                  <a:lnTo>
                    <a:pt x="411849" y="506034"/>
                  </a:lnTo>
                  <a:lnTo>
                    <a:pt x="0" y="506034"/>
                  </a:lnTo>
                  <a:lnTo>
                    <a:pt x="0" y="0"/>
                  </a:lnTo>
                  <a:close/>
                </a:path>
              </a:pathLst>
            </a:custGeom>
            <a:blipFill>
              <a:blip r:embed="rId12"/>
              <a:stretch>
                <a:fillRect/>
              </a:stretch>
            </a:blipFill>
          </p:spPr>
          <p:txBody>
            <a:bodyPr/>
            <a:lstStyle/>
            <a:p>
              <a:endParaRPr lang="en-US"/>
            </a:p>
          </p:txBody>
        </p:sp>
      </p:grpSp>
      <p:sp>
        <p:nvSpPr>
          <p:cNvPr id="36" name="Freeform 36">
            <a:extLst>
              <a:ext uri="{C183D7F6-B498-43B3-948B-1728B52AA6E4}">
                <adec:decorative xmlns:adec="http://schemas.microsoft.com/office/drawing/2017/decorative" val="1"/>
              </a:ext>
            </a:extLst>
          </p:cNvPr>
          <p:cNvSpPr/>
          <p:nvPr/>
        </p:nvSpPr>
        <p:spPr>
          <a:xfrm>
            <a:off x="-465936" y="4537132"/>
            <a:ext cx="6174355" cy="5749868"/>
          </a:xfrm>
          <a:custGeom>
            <a:avLst/>
            <a:gdLst/>
            <a:ahLst/>
            <a:cxnLst/>
            <a:rect l="l" t="t" r="r" b="b"/>
            <a:pathLst>
              <a:path w="6174355" h="5749868">
                <a:moveTo>
                  <a:pt x="0" y="0"/>
                </a:moveTo>
                <a:lnTo>
                  <a:pt x="6174355" y="0"/>
                </a:lnTo>
                <a:lnTo>
                  <a:pt x="6174355" y="5749868"/>
                </a:lnTo>
                <a:lnTo>
                  <a:pt x="0" y="5749868"/>
                </a:lnTo>
                <a:lnTo>
                  <a:pt x="0" y="0"/>
                </a:lnTo>
                <a:close/>
              </a:path>
            </a:pathLst>
          </a:custGeom>
          <a:blipFill>
            <a:blip r:embed="rId20"/>
            <a:stretch>
              <a:fillRect/>
            </a:stretch>
          </a:blipFill>
        </p:spPr>
        <p:txBody>
          <a:bodyPr/>
          <a:lstStyle/>
          <a:p>
            <a:endParaRPr lang="en-US"/>
          </a:p>
        </p:txBody>
      </p:sp>
      <p:sp>
        <p:nvSpPr>
          <p:cNvPr id="37" name="TextBox 37"/>
          <p:cNvSpPr txBox="1">
            <a:spLocks noGrp="1"/>
          </p:cNvSpPr>
          <p:nvPr>
            <p:ph type="title" idx="4294967295"/>
          </p:nvPr>
        </p:nvSpPr>
        <p:spPr>
          <a:xfrm>
            <a:off x="4109864" y="857250"/>
            <a:ext cx="12402225" cy="19462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685"/>
              </a:lnSpc>
              <a:spcBef>
                <a:spcPts val="0"/>
              </a:spcBef>
              <a:spcAft>
                <a:spcPts val="0"/>
              </a:spcAft>
              <a:buClrTx/>
              <a:buSzTx/>
              <a:buFontTx/>
              <a:buNone/>
              <a:tabLst/>
              <a:defRPr/>
            </a:pPr>
            <a:r>
              <a:rPr kumimoji="0" lang="en-US" sz="5300"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Kế</a:t>
            </a:r>
            <a:r>
              <a:rPr kumimoji="0" lang="en-US" sz="5300"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5300"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Hoạch</a:t>
            </a:r>
            <a:r>
              <a:rPr kumimoji="0" lang="en-US" sz="5300"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5300"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Tiếp</a:t>
            </a:r>
            <a:r>
              <a:rPr kumimoji="0" lang="en-US" sz="5300"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5300"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Cận</a:t>
            </a:r>
            <a:r>
              <a:rPr kumimoji="0" lang="en-US" sz="5300"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5300"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Ngôn</a:t>
            </a:r>
            <a:r>
              <a:rPr kumimoji="0" lang="en-US" sz="5300"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5300"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Ngữ</a:t>
            </a:r>
            <a:r>
              <a:rPr kumimoji="0" lang="en-US" sz="5300"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5300"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này</a:t>
            </a:r>
            <a:r>
              <a:rPr kumimoji="0" lang="en-US" sz="5300"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bao </a:t>
            </a:r>
            <a:r>
              <a:rPr kumimoji="0" lang="en-US" sz="5300"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gồm</a:t>
            </a:r>
            <a:r>
              <a:rPr kumimoji="0" lang="en-US" sz="5300"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a:t>
            </a:r>
          </a:p>
        </p:txBody>
      </p:sp>
      <p:sp>
        <p:nvSpPr>
          <p:cNvPr id="38" name="TextBox 38"/>
          <p:cNvSpPr txBox="1"/>
          <p:nvPr/>
        </p:nvSpPr>
        <p:spPr>
          <a:xfrm>
            <a:off x="2249980" y="2884516"/>
            <a:ext cx="13788041" cy="1438275"/>
          </a:xfrm>
          <a:prstGeom prst="rect">
            <a:avLst/>
          </a:prstGeom>
        </p:spPr>
        <p:txBody>
          <a:bodyPr lIns="0" tIns="0" rIns="0" bIns="0" rtlCol="0" anchor="t">
            <a:spAutoFit/>
          </a:bodyPr>
          <a:lstStyle/>
          <a:p>
            <a:pPr algn="l">
              <a:lnSpc>
                <a:spcPts val="5654"/>
              </a:lnSpc>
            </a:pPr>
            <a:r>
              <a:rPr lang="en-US" sz="3899">
                <a:solidFill>
                  <a:srgbClr val="712917"/>
                </a:solidFill>
                <a:latin typeface="Poppins"/>
                <a:ea typeface="Poppins"/>
                <a:cs typeface="Poppins"/>
                <a:sym typeface="Poppins"/>
              </a:rPr>
              <a:t>Cùng với thông tin được chia sẻ về quy trình biên dịch/ thông dịch....</a:t>
            </a:r>
          </a:p>
        </p:txBody>
      </p:sp>
      <p:sp>
        <p:nvSpPr>
          <p:cNvPr id="39" name="TextBox 39"/>
          <p:cNvSpPr txBox="1"/>
          <p:nvPr/>
        </p:nvSpPr>
        <p:spPr>
          <a:xfrm>
            <a:off x="2970041" y="4686904"/>
            <a:ext cx="13788041" cy="2867025"/>
          </a:xfrm>
          <a:prstGeom prst="rect">
            <a:avLst/>
          </a:prstGeom>
        </p:spPr>
        <p:txBody>
          <a:bodyPr lIns="0" tIns="0" rIns="0" bIns="0" rtlCol="0" anchor="t">
            <a:spAutoFit/>
          </a:bodyPr>
          <a:lstStyle/>
          <a:p>
            <a:pPr marL="842007" lvl="1" indent="-421003" algn="l">
              <a:lnSpc>
                <a:spcPts val="5654"/>
              </a:lnSpc>
              <a:buFont typeface="Arial"/>
              <a:buChar char="•"/>
            </a:pPr>
            <a:r>
              <a:rPr lang="en-US" sz="3899">
                <a:solidFill>
                  <a:srgbClr val="712917"/>
                </a:solidFill>
                <a:latin typeface="Poppins"/>
                <a:ea typeface="Poppins"/>
                <a:cs typeface="Poppins"/>
                <a:sym typeface="Poppins"/>
              </a:rPr>
              <a:t>Thủ Tục Đào Tạo Nhân Viên</a:t>
            </a:r>
          </a:p>
          <a:p>
            <a:pPr marL="842007" lvl="1" indent="-421003" algn="l">
              <a:lnSpc>
                <a:spcPts val="5654"/>
              </a:lnSpc>
              <a:buFont typeface="Arial"/>
              <a:buChar char="•"/>
            </a:pPr>
            <a:r>
              <a:rPr lang="en-US" sz="3899">
                <a:solidFill>
                  <a:srgbClr val="712917"/>
                </a:solidFill>
                <a:latin typeface="Poppins"/>
                <a:ea typeface="Poppins"/>
                <a:cs typeface="Poppins"/>
                <a:sym typeface="Poppins"/>
              </a:rPr>
              <a:t>Thường Xuyên Theo Dõi và Cập Nhật Mỗi 2 Năm</a:t>
            </a:r>
          </a:p>
          <a:p>
            <a:pPr marL="842007" lvl="1" indent="-421003" algn="l">
              <a:lnSpc>
                <a:spcPts val="5654"/>
              </a:lnSpc>
              <a:buFont typeface="Arial"/>
              <a:buChar char="•"/>
            </a:pPr>
            <a:r>
              <a:rPr lang="en-US" sz="3899">
                <a:solidFill>
                  <a:srgbClr val="712917"/>
                </a:solidFill>
                <a:latin typeface="Poppins"/>
                <a:ea typeface="Poppins"/>
                <a:cs typeface="Poppins"/>
                <a:sym typeface="Poppins"/>
              </a:rPr>
              <a:t>Cam Kết Của Chúng Tôi Trong Việc Tuyển Dụng Nhân Viên Đa Ngôn Ngữ</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6454898">
            <a:off x="-1160477" y="-1628646"/>
            <a:ext cx="5235368" cy="4673756"/>
          </a:xfrm>
          <a:custGeom>
            <a:avLst/>
            <a:gdLst/>
            <a:ahLst/>
            <a:cxnLst/>
            <a:rect l="l" t="t" r="r" b="b"/>
            <a:pathLst>
              <a:path w="5235368" h="4673756">
                <a:moveTo>
                  <a:pt x="0" y="0"/>
                </a:moveTo>
                <a:lnTo>
                  <a:pt x="5235368" y="0"/>
                </a:lnTo>
                <a:lnTo>
                  <a:pt x="5235368" y="4673756"/>
                </a:lnTo>
                <a:lnTo>
                  <a:pt x="0" y="46737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C183D7F6-B498-43B3-948B-1728B52AA6E4}">
                <adec:decorative xmlns:adec="http://schemas.microsoft.com/office/drawing/2017/decorative" val="1"/>
              </a:ext>
            </a:extLst>
          </p:cNvPr>
          <p:cNvSpPr/>
          <p:nvPr/>
        </p:nvSpPr>
        <p:spPr>
          <a:xfrm rot="4314611" flipH="1">
            <a:off x="-2779645" y="887190"/>
            <a:ext cx="4380716" cy="2874845"/>
          </a:xfrm>
          <a:custGeom>
            <a:avLst/>
            <a:gdLst/>
            <a:ahLst/>
            <a:cxnLst/>
            <a:rect l="l" t="t" r="r" b="b"/>
            <a:pathLst>
              <a:path w="4380716" h="2874845">
                <a:moveTo>
                  <a:pt x="4380716" y="0"/>
                </a:moveTo>
                <a:lnTo>
                  <a:pt x="0" y="0"/>
                </a:lnTo>
                <a:lnTo>
                  <a:pt x="0" y="2874845"/>
                </a:lnTo>
                <a:lnTo>
                  <a:pt x="4380716" y="2874845"/>
                </a:lnTo>
                <a:lnTo>
                  <a:pt x="438071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a:extLst>
              <a:ext uri="{C183D7F6-B498-43B3-948B-1728B52AA6E4}">
                <adec:decorative xmlns:adec="http://schemas.microsoft.com/office/drawing/2017/decorative" val="1"/>
              </a:ext>
            </a:extLst>
          </p:cNvPr>
          <p:cNvSpPr/>
          <p:nvPr/>
        </p:nvSpPr>
        <p:spPr>
          <a:xfrm rot="2120880">
            <a:off x="-9790" y="-286849"/>
            <a:ext cx="1708695" cy="3058068"/>
          </a:xfrm>
          <a:custGeom>
            <a:avLst/>
            <a:gdLst/>
            <a:ahLst/>
            <a:cxnLst/>
            <a:rect l="l" t="t" r="r" b="b"/>
            <a:pathLst>
              <a:path w="1708695" h="3058068">
                <a:moveTo>
                  <a:pt x="0" y="0"/>
                </a:moveTo>
                <a:lnTo>
                  <a:pt x="1708696" y="0"/>
                </a:lnTo>
                <a:lnTo>
                  <a:pt x="1708696" y="3058068"/>
                </a:lnTo>
                <a:lnTo>
                  <a:pt x="0" y="3058068"/>
                </a:lnTo>
                <a:lnTo>
                  <a:pt x="0" y="0"/>
                </a:lnTo>
                <a:close/>
              </a:path>
            </a:pathLst>
          </a:custGeom>
          <a:blipFill>
            <a:blip r:embed="rId6"/>
            <a:stretch>
              <a:fillRect/>
            </a:stretch>
          </a:blipFill>
        </p:spPr>
        <p:txBody>
          <a:bodyPr/>
          <a:lstStyle/>
          <a:p>
            <a:endParaRPr lang="en-US"/>
          </a:p>
        </p:txBody>
      </p:sp>
      <p:sp>
        <p:nvSpPr>
          <p:cNvPr id="5" name="Freeform 5">
            <a:extLst>
              <a:ext uri="{C183D7F6-B498-43B3-948B-1728B52AA6E4}">
                <adec:decorative xmlns:adec="http://schemas.microsoft.com/office/drawing/2017/decorative" val="1"/>
              </a:ext>
            </a:extLst>
          </p:cNvPr>
          <p:cNvSpPr/>
          <p:nvPr/>
        </p:nvSpPr>
        <p:spPr>
          <a:xfrm rot="-1198042">
            <a:off x="2197413" y="73345"/>
            <a:ext cx="1317193" cy="1269774"/>
          </a:xfrm>
          <a:custGeom>
            <a:avLst/>
            <a:gdLst/>
            <a:ahLst/>
            <a:cxnLst/>
            <a:rect l="l" t="t" r="r" b="b"/>
            <a:pathLst>
              <a:path w="1317193" h="1269774">
                <a:moveTo>
                  <a:pt x="0" y="0"/>
                </a:moveTo>
                <a:lnTo>
                  <a:pt x="1317194" y="0"/>
                </a:lnTo>
                <a:lnTo>
                  <a:pt x="1317194" y="1269774"/>
                </a:lnTo>
                <a:lnTo>
                  <a:pt x="0" y="1269774"/>
                </a:lnTo>
                <a:lnTo>
                  <a:pt x="0" y="0"/>
                </a:lnTo>
                <a:close/>
              </a:path>
            </a:pathLst>
          </a:custGeom>
          <a:blipFill>
            <a:blip r:embed="rId7"/>
            <a:stretch>
              <a:fillRect/>
            </a:stretch>
          </a:blipFill>
        </p:spPr>
        <p:txBody>
          <a:bodyPr/>
          <a:lstStyle/>
          <a:p>
            <a:endParaRPr lang="en-US"/>
          </a:p>
        </p:txBody>
      </p:sp>
      <p:sp>
        <p:nvSpPr>
          <p:cNvPr id="6" name="Freeform 6">
            <a:extLst>
              <a:ext uri="{C183D7F6-B498-43B3-948B-1728B52AA6E4}">
                <adec:decorative xmlns:adec="http://schemas.microsoft.com/office/drawing/2017/decorative" val="1"/>
              </a:ext>
            </a:extLst>
          </p:cNvPr>
          <p:cNvSpPr/>
          <p:nvPr/>
        </p:nvSpPr>
        <p:spPr>
          <a:xfrm rot="776734">
            <a:off x="105557" y="2309189"/>
            <a:ext cx="687533" cy="1239543"/>
          </a:xfrm>
          <a:custGeom>
            <a:avLst/>
            <a:gdLst/>
            <a:ahLst/>
            <a:cxnLst/>
            <a:rect l="l" t="t" r="r" b="b"/>
            <a:pathLst>
              <a:path w="687533" h="1239543">
                <a:moveTo>
                  <a:pt x="0" y="0"/>
                </a:moveTo>
                <a:lnTo>
                  <a:pt x="687534" y="0"/>
                </a:lnTo>
                <a:lnTo>
                  <a:pt x="687534" y="1239544"/>
                </a:lnTo>
                <a:lnTo>
                  <a:pt x="0" y="1239544"/>
                </a:lnTo>
                <a:lnTo>
                  <a:pt x="0" y="0"/>
                </a:lnTo>
                <a:close/>
              </a:path>
            </a:pathLst>
          </a:custGeom>
          <a:blipFill>
            <a:blip r:embed="rId8"/>
            <a:stretch>
              <a:fillRect/>
            </a:stretch>
          </a:blipFill>
        </p:spPr>
        <p:txBody>
          <a:bodyPr/>
          <a:lstStyle/>
          <a:p>
            <a:endParaRPr lang="en-US"/>
          </a:p>
        </p:txBody>
      </p:sp>
      <p:grpSp>
        <p:nvGrpSpPr>
          <p:cNvPr id="7" name="Group 7">
            <a:extLst>
              <a:ext uri="{C183D7F6-B498-43B3-948B-1728B52AA6E4}">
                <adec:decorative xmlns:adec="http://schemas.microsoft.com/office/drawing/2017/decorative" val="1"/>
              </a:ext>
            </a:extLst>
          </p:cNvPr>
          <p:cNvGrpSpPr/>
          <p:nvPr/>
        </p:nvGrpSpPr>
        <p:grpSpPr>
          <a:xfrm>
            <a:off x="-465936" y="9211008"/>
            <a:ext cx="18753936" cy="2151983"/>
            <a:chOff x="0" y="0"/>
            <a:chExt cx="4939308" cy="566777"/>
          </a:xfrm>
        </p:grpSpPr>
        <p:sp>
          <p:nvSpPr>
            <p:cNvPr id="8" name="Freeform 8"/>
            <p:cNvSpPr/>
            <p:nvPr/>
          </p:nvSpPr>
          <p:spPr>
            <a:xfrm>
              <a:off x="0" y="0"/>
              <a:ext cx="4939308" cy="566777"/>
            </a:xfrm>
            <a:custGeom>
              <a:avLst/>
              <a:gdLst/>
              <a:ahLst/>
              <a:cxnLst/>
              <a:rect l="l" t="t" r="r" b="b"/>
              <a:pathLst>
                <a:path w="4939308" h="566777">
                  <a:moveTo>
                    <a:pt x="0" y="0"/>
                  </a:moveTo>
                  <a:lnTo>
                    <a:pt x="4939308" y="0"/>
                  </a:lnTo>
                  <a:lnTo>
                    <a:pt x="4939308" y="566777"/>
                  </a:lnTo>
                  <a:lnTo>
                    <a:pt x="0" y="566777"/>
                  </a:lnTo>
                  <a:close/>
                </a:path>
              </a:pathLst>
            </a:custGeom>
            <a:solidFill>
              <a:srgbClr val="EC945A"/>
            </a:solidFill>
            <a:ln w="38100" cap="sq">
              <a:solidFill>
                <a:srgbClr val="000000"/>
              </a:solidFill>
              <a:prstDash val="solid"/>
              <a:miter/>
            </a:ln>
          </p:spPr>
          <p:txBody>
            <a:bodyPr/>
            <a:lstStyle/>
            <a:p>
              <a:endParaRPr lang="en-US"/>
            </a:p>
          </p:txBody>
        </p:sp>
        <p:sp>
          <p:nvSpPr>
            <p:cNvPr id="9" name="TextBox 9"/>
            <p:cNvSpPr txBox="1"/>
            <p:nvPr/>
          </p:nvSpPr>
          <p:spPr>
            <a:xfrm>
              <a:off x="0" y="-38100"/>
              <a:ext cx="4939308" cy="604877"/>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a:extLst>
              <a:ext uri="{C183D7F6-B498-43B3-948B-1728B52AA6E4}">
                <adec:decorative xmlns:adec="http://schemas.microsoft.com/office/drawing/2017/decorative" val="1"/>
              </a:ext>
            </a:extLst>
          </p:cNvPr>
          <p:cNvSpPr/>
          <p:nvPr/>
        </p:nvSpPr>
        <p:spPr>
          <a:xfrm>
            <a:off x="-942760" y="3609992"/>
            <a:ext cx="5119731" cy="6584862"/>
          </a:xfrm>
          <a:custGeom>
            <a:avLst/>
            <a:gdLst/>
            <a:ahLst/>
            <a:cxnLst/>
            <a:rect l="l" t="t" r="r" b="b"/>
            <a:pathLst>
              <a:path w="5119731" h="6584862">
                <a:moveTo>
                  <a:pt x="0" y="0"/>
                </a:moveTo>
                <a:lnTo>
                  <a:pt x="5119731" y="0"/>
                </a:lnTo>
                <a:lnTo>
                  <a:pt x="5119731" y="6584863"/>
                </a:lnTo>
                <a:lnTo>
                  <a:pt x="0" y="6584863"/>
                </a:lnTo>
                <a:lnTo>
                  <a:pt x="0" y="0"/>
                </a:lnTo>
                <a:close/>
              </a:path>
            </a:pathLst>
          </a:custGeom>
          <a:blipFill>
            <a:blip r:embed="rId9"/>
            <a:stretch>
              <a:fillRect/>
            </a:stretch>
          </a:blipFill>
        </p:spPr>
        <p:txBody>
          <a:bodyPr/>
          <a:lstStyle/>
          <a:p>
            <a:endParaRPr lang="en-US"/>
          </a:p>
        </p:txBody>
      </p:sp>
      <p:sp>
        <p:nvSpPr>
          <p:cNvPr id="11" name="Freeform 11">
            <a:extLst>
              <a:ext uri="{C183D7F6-B498-43B3-948B-1728B52AA6E4}">
                <adec:decorative xmlns:adec="http://schemas.microsoft.com/office/drawing/2017/decorative" val="1"/>
              </a:ext>
            </a:extLst>
          </p:cNvPr>
          <p:cNvSpPr/>
          <p:nvPr/>
        </p:nvSpPr>
        <p:spPr>
          <a:xfrm rot="1829684">
            <a:off x="673012" y="1784642"/>
            <a:ext cx="500372" cy="328578"/>
          </a:xfrm>
          <a:custGeom>
            <a:avLst/>
            <a:gdLst/>
            <a:ahLst/>
            <a:cxnLst/>
            <a:rect l="l" t="t" r="r" b="b"/>
            <a:pathLst>
              <a:path w="500372" h="328578">
                <a:moveTo>
                  <a:pt x="0" y="0"/>
                </a:moveTo>
                <a:lnTo>
                  <a:pt x="500372" y="0"/>
                </a:lnTo>
                <a:lnTo>
                  <a:pt x="500372" y="328577"/>
                </a:lnTo>
                <a:lnTo>
                  <a:pt x="0" y="328577"/>
                </a:lnTo>
                <a:lnTo>
                  <a:pt x="0" y="0"/>
                </a:lnTo>
                <a:close/>
              </a:path>
            </a:pathLst>
          </a:custGeom>
          <a:blipFill>
            <a:blip r:embed="rId10"/>
            <a:stretch>
              <a:fillRect/>
            </a:stretch>
          </a:blipFill>
        </p:spPr>
        <p:txBody>
          <a:bodyPr/>
          <a:lstStyle/>
          <a:p>
            <a:endParaRPr lang="en-US"/>
          </a:p>
        </p:txBody>
      </p:sp>
      <p:sp>
        <p:nvSpPr>
          <p:cNvPr id="12" name="Freeform 12">
            <a:extLst>
              <a:ext uri="{C183D7F6-B498-43B3-948B-1728B52AA6E4}">
                <adec:decorative xmlns:adec="http://schemas.microsoft.com/office/drawing/2017/decorative" val="1"/>
              </a:ext>
            </a:extLst>
          </p:cNvPr>
          <p:cNvSpPr/>
          <p:nvPr/>
        </p:nvSpPr>
        <p:spPr>
          <a:xfrm rot="1206164">
            <a:off x="2974821" y="-542814"/>
            <a:ext cx="619349" cy="678010"/>
          </a:xfrm>
          <a:custGeom>
            <a:avLst/>
            <a:gdLst/>
            <a:ahLst/>
            <a:cxnLst/>
            <a:rect l="l" t="t" r="r" b="b"/>
            <a:pathLst>
              <a:path w="619349" h="678010">
                <a:moveTo>
                  <a:pt x="0" y="0"/>
                </a:moveTo>
                <a:lnTo>
                  <a:pt x="619349" y="0"/>
                </a:lnTo>
                <a:lnTo>
                  <a:pt x="619349" y="678010"/>
                </a:lnTo>
                <a:lnTo>
                  <a:pt x="0" y="678010"/>
                </a:lnTo>
                <a:lnTo>
                  <a:pt x="0" y="0"/>
                </a:lnTo>
                <a:close/>
              </a:path>
            </a:pathLst>
          </a:custGeom>
          <a:blipFill>
            <a:blip r:embed="rId11"/>
            <a:stretch>
              <a:fillRect/>
            </a:stretch>
          </a:blipFill>
        </p:spPr>
        <p:txBody>
          <a:bodyPr/>
          <a:lstStyle/>
          <a:p>
            <a:endParaRPr lang="en-US"/>
          </a:p>
        </p:txBody>
      </p:sp>
      <p:grpSp>
        <p:nvGrpSpPr>
          <p:cNvPr id="13" name="Group 13">
            <a:extLst>
              <a:ext uri="{C183D7F6-B498-43B3-948B-1728B52AA6E4}">
                <adec:decorative xmlns:adec="http://schemas.microsoft.com/office/drawing/2017/decorative" val="1"/>
              </a:ext>
            </a:extLst>
          </p:cNvPr>
          <p:cNvGrpSpPr/>
          <p:nvPr/>
        </p:nvGrpSpPr>
        <p:grpSpPr>
          <a:xfrm>
            <a:off x="13088337" y="1028700"/>
            <a:ext cx="9138085" cy="12908433"/>
            <a:chOff x="0" y="0"/>
            <a:chExt cx="12184114" cy="17211244"/>
          </a:xfrm>
        </p:grpSpPr>
        <p:sp>
          <p:nvSpPr>
            <p:cNvPr id="14" name="Freeform 14"/>
            <p:cNvSpPr/>
            <p:nvPr/>
          </p:nvSpPr>
          <p:spPr>
            <a:xfrm rot="8542992">
              <a:off x="2721459" y="1703612"/>
              <a:ext cx="8071253" cy="7308152"/>
            </a:xfrm>
            <a:custGeom>
              <a:avLst/>
              <a:gdLst/>
              <a:ahLst/>
              <a:cxnLst/>
              <a:rect l="l" t="t" r="r" b="b"/>
              <a:pathLst>
                <a:path w="8071253" h="7308152">
                  <a:moveTo>
                    <a:pt x="0" y="0"/>
                  </a:moveTo>
                  <a:lnTo>
                    <a:pt x="8071253" y="0"/>
                  </a:lnTo>
                  <a:lnTo>
                    <a:pt x="8071253" y="7308152"/>
                  </a:lnTo>
                  <a:lnTo>
                    <a:pt x="0" y="73081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5" name="Freeform 15"/>
            <p:cNvSpPr/>
            <p:nvPr/>
          </p:nvSpPr>
          <p:spPr>
            <a:xfrm rot="-6250016">
              <a:off x="489244" y="7983728"/>
              <a:ext cx="8869170" cy="7917750"/>
            </a:xfrm>
            <a:custGeom>
              <a:avLst/>
              <a:gdLst/>
              <a:ahLst/>
              <a:cxnLst/>
              <a:rect l="l" t="t" r="r" b="b"/>
              <a:pathLst>
                <a:path w="8869170" h="7917750">
                  <a:moveTo>
                    <a:pt x="0" y="0"/>
                  </a:moveTo>
                  <a:lnTo>
                    <a:pt x="8869170" y="0"/>
                  </a:lnTo>
                  <a:lnTo>
                    <a:pt x="8869170" y="7917750"/>
                  </a:lnTo>
                  <a:lnTo>
                    <a:pt x="0" y="7917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rot="573187">
              <a:off x="5607391" y="4108076"/>
              <a:ext cx="1258393" cy="3195919"/>
            </a:xfrm>
            <a:custGeom>
              <a:avLst/>
              <a:gdLst/>
              <a:ahLst/>
              <a:cxnLst/>
              <a:rect l="l" t="t" r="r" b="b"/>
              <a:pathLst>
                <a:path w="1258393" h="3195919">
                  <a:moveTo>
                    <a:pt x="0" y="0"/>
                  </a:moveTo>
                  <a:lnTo>
                    <a:pt x="1258394" y="0"/>
                  </a:lnTo>
                  <a:lnTo>
                    <a:pt x="1258394" y="3195919"/>
                  </a:lnTo>
                  <a:lnTo>
                    <a:pt x="0" y="3195919"/>
                  </a:lnTo>
                  <a:lnTo>
                    <a:pt x="0" y="0"/>
                  </a:lnTo>
                  <a:close/>
                </a:path>
              </a:pathLst>
            </a:custGeom>
            <a:blipFill>
              <a:blip r:embed="rId14"/>
              <a:stretch>
                <a:fillRect/>
              </a:stretch>
            </a:blipFill>
          </p:spPr>
          <p:txBody>
            <a:bodyPr/>
            <a:lstStyle/>
            <a:p>
              <a:endParaRPr lang="en-US"/>
            </a:p>
          </p:txBody>
        </p:sp>
        <p:sp>
          <p:nvSpPr>
            <p:cNvPr id="17" name="Freeform 17"/>
            <p:cNvSpPr/>
            <p:nvPr/>
          </p:nvSpPr>
          <p:spPr>
            <a:xfrm rot="-1059463">
              <a:off x="3887363" y="6485890"/>
              <a:ext cx="3222033" cy="4406199"/>
            </a:xfrm>
            <a:custGeom>
              <a:avLst/>
              <a:gdLst/>
              <a:ahLst/>
              <a:cxnLst/>
              <a:rect l="l" t="t" r="r" b="b"/>
              <a:pathLst>
                <a:path w="3222033" h="4406199">
                  <a:moveTo>
                    <a:pt x="0" y="0"/>
                  </a:moveTo>
                  <a:lnTo>
                    <a:pt x="3222033" y="0"/>
                  </a:lnTo>
                  <a:lnTo>
                    <a:pt x="3222033" y="4406198"/>
                  </a:lnTo>
                  <a:lnTo>
                    <a:pt x="0" y="4406198"/>
                  </a:lnTo>
                  <a:lnTo>
                    <a:pt x="0" y="0"/>
                  </a:lnTo>
                  <a:close/>
                </a:path>
              </a:pathLst>
            </a:custGeom>
            <a:blipFill>
              <a:blip r:embed="rId15"/>
              <a:stretch>
                <a:fillRect/>
              </a:stretch>
            </a:blipFill>
          </p:spPr>
          <p:txBody>
            <a:bodyPr/>
            <a:lstStyle/>
            <a:p>
              <a:endParaRPr lang="en-US"/>
            </a:p>
          </p:txBody>
        </p:sp>
        <p:sp>
          <p:nvSpPr>
            <p:cNvPr id="18" name="Freeform 18"/>
            <p:cNvSpPr/>
            <p:nvPr/>
          </p:nvSpPr>
          <p:spPr>
            <a:xfrm rot="-912841">
              <a:off x="3867986" y="9447471"/>
              <a:ext cx="2965860" cy="2535811"/>
            </a:xfrm>
            <a:custGeom>
              <a:avLst/>
              <a:gdLst/>
              <a:ahLst/>
              <a:cxnLst/>
              <a:rect l="l" t="t" r="r" b="b"/>
              <a:pathLst>
                <a:path w="2965860" h="2535811">
                  <a:moveTo>
                    <a:pt x="0" y="0"/>
                  </a:moveTo>
                  <a:lnTo>
                    <a:pt x="2965861" y="0"/>
                  </a:lnTo>
                  <a:lnTo>
                    <a:pt x="2965861" y="2535810"/>
                  </a:lnTo>
                  <a:lnTo>
                    <a:pt x="0" y="2535810"/>
                  </a:lnTo>
                  <a:lnTo>
                    <a:pt x="0" y="0"/>
                  </a:lnTo>
                  <a:close/>
                </a:path>
              </a:pathLst>
            </a:custGeom>
            <a:blipFill>
              <a:blip r:embed="rId16"/>
              <a:stretch>
                <a:fillRect/>
              </a:stretch>
            </a:blipFill>
          </p:spPr>
          <p:txBody>
            <a:bodyPr/>
            <a:lstStyle/>
            <a:p>
              <a:endParaRPr lang="en-US"/>
            </a:p>
          </p:txBody>
        </p:sp>
        <p:sp>
          <p:nvSpPr>
            <p:cNvPr id="19" name="Freeform 19"/>
            <p:cNvSpPr/>
            <p:nvPr/>
          </p:nvSpPr>
          <p:spPr>
            <a:xfrm rot="1024981">
              <a:off x="4594783" y="2092670"/>
              <a:ext cx="1092819" cy="1969044"/>
            </a:xfrm>
            <a:custGeom>
              <a:avLst/>
              <a:gdLst/>
              <a:ahLst/>
              <a:cxnLst/>
              <a:rect l="l" t="t" r="r" b="b"/>
              <a:pathLst>
                <a:path w="1092819" h="1969044">
                  <a:moveTo>
                    <a:pt x="0" y="0"/>
                  </a:moveTo>
                  <a:lnTo>
                    <a:pt x="1092819" y="0"/>
                  </a:lnTo>
                  <a:lnTo>
                    <a:pt x="1092819" y="1969043"/>
                  </a:lnTo>
                  <a:lnTo>
                    <a:pt x="0" y="1969043"/>
                  </a:lnTo>
                  <a:lnTo>
                    <a:pt x="0" y="0"/>
                  </a:lnTo>
                  <a:close/>
                </a:path>
              </a:pathLst>
            </a:custGeom>
            <a:blipFill>
              <a:blip r:embed="rId8"/>
              <a:stretch>
                <a:fillRect/>
              </a:stretch>
            </a:blipFill>
          </p:spPr>
          <p:txBody>
            <a:bodyPr/>
            <a:lstStyle/>
            <a:p>
              <a:endParaRPr lang="en-US"/>
            </a:p>
          </p:txBody>
        </p:sp>
        <p:sp>
          <p:nvSpPr>
            <p:cNvPr id="20" name="Freeform 20"/>
            <p:cNvSpPr/>
            <p:nvPr/>
          </p:nvSpPr>
          <p:spPr>
            <a:xfrm rot="2437137">
              <a:off x="3229241" y="2608474"/>
              <a:ext cx="1227480" cy="805533"/>
            </a:xfrm>
            <a:custGeom>
              <a:avLst/>
              <a:gdLst/>
              <a:ahLst/>
              <a:cxnLst/>
              <a:rect l="l" t="t" r="r" b="b"/>
              <a:pathLst>
                <a:path w="1227480" h="805533">
                  <a:moveTo>
                    <a:pt x="0" y="0"/>
                  </a:moveTo>
                  <a:lnTo>
                    <a:pt x="1227480" y="0"/>
                  </a:lnTo>
                  <a:lnTo>
                    <a:pt x="1227480" y="805534"/>
                  </a:lnTo>
                  <a:lnTo>
                    <a:pt x="0" y="805534"/>
                  </a:lnTo>
                  <a:lnTo>
                    <a:pt x="0" y="0"/>
                  </a:lnTo>
                  <a:close/>
                </a:path>
              </a:pathLst>
            </a:custGeom>
            <a:blipFill>
              <a:blip r:embed="rId10"/>
              <a:stretch>
                <a:fillRect/>
              </a:stretch>
            </a:blipFill>
          </p:spPr>
          <p:txBody>
            <a:bodyPr/>
            <a:lstStyle/>
            <a:p>
              <a:endParaRPr lang="en-US"/>
            </a:p>
          </p:txBody>
        </p:sp>
        <p:sp>
          <p:nvSpPr>
            <p:cNvPr id="21" name="Freeform 21"/>
            <p:cNvSpPr/>
            <p:nvPr/>
          </p:nvSpPr>
          <p:spPr>
            <a:xfrm rot="7376406">
              <a:off x="6084870" y="2080208"/>
              <a:ext cx="1227480" cy="805533"/>
            </a:xfrm>
            <a:custGeom>
              <a:avLst/>
              <a:gdLst/>
              <a:ahLst/>
              <a:cxnLst/>
              <a:rect l="l" t="t" r="r" b="b"/>
              <a:pathLst>
                <a:path w="1227480" h="805533">
                  <a:moveTo>
                    <a:pt x="0" y="0"/>
                  </a:moveTo>
                  <a:lnTo>
                    <a:pt x="1227480" y="0"/>
                  </a:lnTo>
                  <a:lnTo>
                    <a:pt x="1227480" y="805533"/>
                  </a:lnTo>
                  <a:lnTo>
                    <a:pt x="0" y="805533"/>
                  </a:lnTo>
                  <a:lnTo>
                    <a:pt x="0" y="0"/>
                  </a:lnTo>
                  <a:close/>
                </a:path>
              </a:pathLst>
            </a:custGeom>
            <a:blipFill>
              <a:blip r:embed="rId10"/>
              <a:stretch>
                <a:fillRect/>
              </a:stretch>
            </a:blipFill>
          </p:spPr>
          <p:txBody>
            <a:bodyPr/>
            <a:lstStyle/>
            <a:p>
              <a:endParaRPr lang="en-US"/>
            </a:p>
          </p:txBody>
        </p:sp>
        <p:sp>
          <p:nvSpPr>
            <p:cNvPr id="22" name="Freeform 22"/>
            <p:cNvSpPr/>
            <p:nvPr/>
          </p:nvSpPr>
          <p:spPr>
            <a:xfrm rot="2257638">
              <a:off x="4584861" y="4147823"/>
              <a:ext cx="615308" cy="652847"/>
            </a:xfrm>
            <a:custGeom>
              <a:avLst/>
              <a:gdLst/>
              <a:ahLst/>
              <a:cxnLst/>
              <a:rect l="l" t="t" r="r" b="b"/>
              <a:pathLst>
                <a:path w="615308" h="652847">
                  <a:moveTo>
                    <a:pt x="0" y="0"/>
                  </a:moveTo>
                  <a:lnTo>
                    <a:pt x="615308" y="0"/>
                  </a:lnTo>
                  <a:lnTo>
                    <a:pt x="615308" y="652847"/>
                  </a:lnTo>
                  <a:lnTo>
                    <a:pt x="0" y="652847"/>
                  </a:lnTo>
                  <a:lnTo>
                    <a:pt x="0" y="0"/>
                  </a:lnTo>
                  <a:close/>
                </a:path>
              </a:pathLst>
            </a:custGeom>
            <a:blipFill>
              <a:blip r:embed="rId17"/>
              <a:stretch>
                <a:fillRect/>
              </a:stretch>
            </a:blipFill>
          </p:spPr>
          <p:txBody>
            <a:bodyPr/>
            <a:lstStyle/>
            <a:p>
              <a:endParaRPr lang="en-US"/>
            </a:p>
          </p:txBody>
        </p:sp>
        <p:sp>
          <p:nvSpPr>
            <p:cNvPr id="23" name="Freeform 23"/>
            <p:cNvSpPr/>
            <p:nvPr/>
          </p:nvSpPr>
          <p:spPr>
            <a:xfrm rot="1137560">
              <a:off x="5776400" y="3217058"/>
              <a:ext cx="583496" cy="565991"/>
            </a:xfrm>
            <a:custGeom>
              <a:avLst/>
              <a:gdLst/>
              <a:ahLst/>
              <a:cxnLst/>
              <a:rect l="l" t="t" r="r" b="b"/>
              <a:pathLst>
                <a:path w="583496" h="565991">
                  <a:moveTo>
                    <a:pt x="0" y="0"/>
                  </a:moveTo>
                  <a:lnTo>
                    <a:pt x="583496" y="0"/>
                  </a:lnTo>
                  <a:lnTo>
                    <a:pt x="583496" y="565991"/>
                  </a:lnTo>
                  <a:lnTo>
                    <a:pt x="0" y="565991"/>
                  </a:lnTo>
                  <a:lnTo>
                    <a:pt x="0" y="0"/>
                  </a:lnTo>
                  <a:close/>
                </a:path>
              </a:pathLst>
            </a:custGeom>
            <a:blipFill>
              <a:blip r:embed="rId18"/>
              <a:stretch>
                <a:fillRect/>
              </a:stretch>
            </a:blipFill>
          </p:spPr>
          <p:txBody>
            <a:bodyPr/>
            <a:lstStyle/>
            <a:p>
              <a:endParaRPr lang="en-US"/>
            </a:p>
          </p:txBody>
        </p:sp>
        <p:sp>
          <p:nvSpPr>
            <p:cNvPr id="24" name="Freeform 24"/>
            <p:cNvSpPr/>
            <p:nvPr/>
          </p:nvSpPr>
          <p:spPr>
            <a:xfrm rot="5102942">
              <a:off x="4939199" y="5141992"/>
              <a:ext cx="583496" cy="565991"/>
            </a:xfrm>
            <a:custGeom>
              <a:avLst/>
              <a:gdLst/>
              <a:ahLst/>
              <a:cxnLst/>
              <a:rect l="l" t="t" r="r" b="b"/>
              <a:pathLst>
                <a:path w="583496" h="565991">
                  <a:moveTo>
                    <a:pt x="0" y="0"/>
                  </a:moveTo>
                  <a:lnTo>
                    <a:pt x="583496" y="0"/>
                  </a:lnTo>
                  <a:lnTo>
                    <a:pt x="583496" y="565991"/>
                  </a:lnTo>
                  <a:lnTo>
                    <a:pt x="0" y="565991"/>
                  </a:lnTo>
                  <a:lnTo>
                    <a:pt x="0" y="0"/>
                  </a:lnTo>
                  <a:close/>
                </a:path>
              </a:pathLst>
            </a:custGeom>
            <a:blipFill>
              <a:blip r:embed="rId18"/>
              <a:stretch>
                <a:fillRect/>
              </a:stretch>
            </a:blipFill>
          </p:spPr>
          <p:txBody>
            <a:bodyPr/>
            <a:lstStyle/>
            <a:p>
              <a:endParaRPr lang="en-US"/>
            </a:p>
          </p:txBody>
        </p:sp>
        <p:sp>
          <p:nvSpPr>
            <p:cNvPr id="25" name="Freeform 25"/>
            <p:cNvSpPr/>
            <p:nvPr/>
          </p:nvSpPr>
          <p:spPr>
            <a:xfrm rot="-10187954">
              <a:off x="5377190" y="4023308"/>
              <a:ext cx="583496" cy="565991"/>
            </a:xfrm>
            <a:custGeom>
              <a:avLst/>
              <a:gdLst/>
              <a:ahLst/>
              <a:cxnLst/>
              <a:rect l="l" t="t" r="r" b="b"/>
              <a:pathLst>
                <a:path w="583496" h="565991">
                  <a:moveTo>
                    <a:pt x="0" y="0"/>
                  </a:moveTo>
                  <a:lnTo>
                    <a:pt x="583496" y="0"/>
                  </a:lnTo>
                  <a:lnTo>
                    <a:pt x="583496" y="565991"/>
                  </a:lnTo>
                  <a:lnTo>
                    <a:pt x="0" y="565991"/>
                  </a:lnTo>
                  <a:lnTo>
                    <a:pt x="0" y="0"/>
                  </a:lnTo>
                  <a:close/>
                </a:path>
              </a:pathLst>
            </a:custGeom>
            <a:blipFill>
              <a:blip r:embed="rId18"/>
              <a:stretch>
                <a:fillRect/>
              </a:stretch>
            </a:blipFill>
          </p:spPr>
          <p:txBody>
            <a:bodyPr/>
            <a:lstStyle/>
            <a:p>
              <a:endParaRPr lang="en-US"/>
            </a:p>
          </p:txBody>
        </p:sp>
      </p:grpSp>
      <p:sp>
        <p:nvSpPr>
          <p:cNvPr id="26" name="TextBox 26"/>
          <p:cNvSpPr txBox="1">
            <a:spLocks noGrp="1"/>
          </p:cNvSpPr>
          <p:nvPr>
            <p:ph type="title" idx="4294967295"/>
          </p:nvPr>
        </p:nvSpPr>
        <p:spPr>
          <a:xfrm>
            <a:off x="4176971" y="726264"/>
            <a:ext cx="11733611" cy="172148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694"/>
              </a:lnSpc>
              <a:spcBef>
                <a:spcPts val="0"/>
              </a:spcBef>
              <a:spcAft>
                <a:spcPts val="0"/>
              </a:spcAft>
              <a:buClrTx/>
              <a:buSzTx/>
              <a:buFontTx/>
              <a:buNone/>
              <a:tabLst/>
              <a:defRPr/>
            </a:pPr>
            <a:r>
              <a:rPr kumimoji="0" lang="en-US" sz="6499" b="0" i="0" u="none" strike="noStrike" kern="1200" cap="none" spc="0" normalizeH="0" baseline="0" noProof="0" dirty="0" err="1">
                <a:ln>
                  <a:noFill/>
                </a:ln>
                <a:solidFill>
                  <a:srgbClr val="68902B"/>
                </a:solidFill>
                <a:effectLst/>
                <a:uLnTx/>
                <a:uFillTx/>
                <a:latin typeface="Open Sans"/>
                <a:ea typeface="Open Sans"/>
                <a:cs typeface="Open Sans"/>
                <a:sym typeface="Open Sans"/>
              </a:rPr>
              <a:t>Nhân</a:t>
            </a:r>
            <a:r>
              <a:rPr kumimoji="0" lang="en-US" sz="6499" b="0" i="0" u="none" strike="noStrike" kern="1200" cap="none" spc="0" normalizeH="0" baseline="0" noProof="0" dirty="0">
                <a:ln>
                  <a:noFill/>
                </a:ln>
                <a:solidFill>
                  <a:srgbClr val="68902B"/>
                </a:solidFill>
                <a:effectLst/>
                <a:uLnTx/>
                <a:uFillTx/>
                <a:latin typeface="Open Sans"/>
                <a:ea typeface="Open Sans"/>
                <a:cs typeface="Open Sans"/>
                <a:sym typeface="Open Sans"/>
              </a:rPr>
              <a:t> Viên </a:t>
            </a:r>
            <a:r>
              <a:rPr kumimoji="0" lang="en-US" sz="6499" b="0" i="0" u="none" strike="noStrike" kern="1200" cap="none" spc="0" normalizeH="0" baseline="0" noProof="0" dirty="0" err="1">
                <a:ln>
                  <a:noFill/>
                </a:ln>
                <a:solidFill>
                  <a:srgbClr val="68902B"/>
                </a:solidFill>
                <a:effectLst/>
                <a:uLnTx/>
                <a:uFillTx/>
                <a:latin typeface="Open Sans"/>
                <a:ea typeface="Open Sans"/>
                <a:cs typeface="Open Sans"/>
                <a:sym typeface="Open Sans"/>
              </a:rPr>
              <a:t>Được</a:t>
            </a:r>
            <a:r>
              <a:rPr kumimoji="0" lang="en-US" sz="6499" b="0" i="0" u="none" strike="noStrike" kern="1200" cap="none" spc="0" normalizeH="0" baseline="0" noProof="0" dirty="0">
                <a:ln>
                  <a:noFill/>
                </a:ln>
                <a:solidFill>
                  <a:srgbClr val="68902B"/>
                </a:solidFill>
                <a:effectLst/>
                <a:uLnTx/>
                <a:uFillTx/>
                <a:latin typeface="Open Sans"/>
                <a:ea typeface="Open Sans"/>
                <a:cs typeface="Open Sans"/>
                <a:sym typeface="Open Sans"/>
              </a:rPr>
              <a:t> Đào </a:t>
            </a:r>
            <a:r>
              <a:rPr kumimoji="0" lang="en-US" sz="6499" b="0" i="0" u="none" strike="noStrike" kern="1200" cap="none" spc="0" normalizeH="0" baseline="0" noProof="0" dirty="0" err="1">
                <a:ln>
                  <a:noFill/>
                </a:ln>
                <a:solidFill>
                  <a:srgbClr val="68902B"/>
                </a:solidFill>
                <a:effectLst/>
                <a:uLnTx/>
                <a:uFillTx/>
                <a:latin typeface="Open Sans"/>
                <a:ea typeface="Open Sans"/>
                <a:cs typeface="Open Sans"/>
                <a:sym typeface="Open Sans"/>
              </a:rPr>
              <a:t>Tạo</a:t>
            </a:r>
            <a:r>
              <a:rPr kumimoji="0" lang="en-US" sz="6499" b="0" i="0" u="none" strike="noStrike" kern="1200" cap="none" spc="0" normalizeH="0" baseline="0" noProof="0" dirty="0">
                <a:ln>
                  <a:noFill/>
                </a:ln>
                <a:solidFill>
                  <a:srgbClr val="68902B"/>
                </a:solidFill>
                <a:effectLst/>
                <a:uLnTx/>
                <a:uFillTx/>
                <a:latin typeface="Open Sans"/>
                <a:ea typeface="Open Sans"/>
                <a:cs typeface="Open Sans"/>
                <a:sym typeface="Open Sans"/>
              </a:rPr>
              <a:t> Như </a:t>
            </a:r>
            <a:r>
              <a:rPr kumimoji="0" lang="en-US" sz="6499" b="0" i="0" u="none" strike="noStrike" kern="1200" cap="none" spc="0" normalizeH="0" baseline="0" noProof="0" dirty="0" err="1">
                <a:ln>
                  <a:noFill/>
                </a:ln>
                <a:solidFill>
                  <a:srgbClr val="68902B"/>
                </a:solidFill>
                <a:effectLst/>
                <a:uLnTx/>
                <a:uFillTx/>
                <a:latin typeface="Open Sans"/>
                <a:ea typeface="Open Sans"/>
                <a:cs typeface="Open Sans"/>
                <a:sym typeface="Open Sans"/>
              </a:rPr>
              <a:t>Thế</a:t>
            </a:r>
            <a:r>
              <a:rPr kumimoji="0" lang="en-US" sz="6499" b="0" i="0" u="none" strike="noStrike" kern="1200" cap="none" spc="0" normalizeH="0" baseline="0" noProof="0" dirty="0">
                <a:ln>
                  <a:noFill/>
                </a:ln>
                <a:solidFill>
                  <a:srgbClr val="68902B"/>
                </a:solidFill>
                <a:effectLst/>
                <a:uLnTx/>
                <a:uFillTx/>
                <a:latin typeface="Open Sans"/>
                <a:ea typeface="Open Sans"/>
                <a:cs typeface="Open Sans"/>
                <a:sym typeface="Open Sans"/>
              </a:rPr>
              <a:t> </a:t>
            </a:r>
            <a:r>
              <a:rPr kumimoji="0" lang="en-US" sz="6499" b="0" i="0" u="none" strike="noStrike" kern="1200" cap="none" spc="0" normalizeH="0" baseline="0" noProof="0" dirty="0" err="1">
                <a:ln>
                  <a:noFill/>
                </a:ln>
                <a:solidFill>
                  <a:srgbClr val="68902B"/>
                </a:solidFill>
                <a:effectLst/>
                <a:uLnTx/>
                <a:uFillTx/>
                <a:latin typeface="Open Sans"/>
                <a:ea typeface="Open Sans"/>
                <a:cs typeface="Open Sans"/>
                <a:sym typeface="Open Sans"/>
              </a:rPr>
              <a:t>Nào</a:t>
            </a:r>
            <a:r>
              <a:rPr kumimoji="0" lang="en-US" sz="6499" b="0" i="0" u="none" strike="noStrike" kern="1200" cap="none" spc="0" normalizeH="0" baseline="0" noProof="0" dirty="0">
                <a:ln>
                  <a:noFill/>
                </a:ln>
                <a:solidFill>
                  <a:srgbClr val="68902B"/>
                </a:solidFill>
                <a:effectLst/>
                <a:uLnTx/>
                <a:uFillTx/>
                <a:latin typeface="Open Sans"/>
                <a:ea typeface="Open Sans"/>
                <a:cs typeface="Open Sans"/>
                <a:sym typeface="Open Sans"/>
              </a:rPr>
              <a:t>?</a:t>
            </a:r>
          </a:p>
        </p:txBody>
      </p:sp>
      <p:sp>
        <p:nvSpPr>
          <p:cNvPr id="27" name="TextBox 27"/>
          <p:cNvSpPr txBox="1"/>
          <p:nvPr/>
        </p:nvSpPr>
        <p:spPr>
          <a:xfrm>
            <a:off x="2426019" y="2314397"/>
            <a:ext cx="13788041" cy="723900"/>
          </a:xfrm>
          <a:prstGeom prst="rect">
            <a:avLst/>
          </a:prstGeom>
        </p:spPr>
        <p:txBody>
          <a:bodyPr lIns="0" tIns="0" rIns="0" bIns="0" rtlCol="0" anchor="t">
            <a:spAutoFit/>
          </a:bodyPr>
          <a:lstStyle/>
          <a:p>
            <a:pPr algn="l">
              <a:lnSpc>
                <a:spcPts val="5654"/>
              </a:lnSpc>
            </a:pPr>
            <a:r>
              <a:rPr lang="en-US" sz="3899" b="1">
                <a:solidFill>
                  <a:srgbClr val="712917"/>
                </a:solidFill>
                <a:latin typeface="Poppins Bold"/>
                <a:ea typeface="Poppins Bold"/>
                <a:cs typeface="Poppins Bold"/>
                <a:sym typeface="Poppins Bold"/>
              </a:rPr>
              <a:t>Cho đến nay chúng tôi đã tiến hành...</a:t>
            </a:r>
          </a:p>
        </p:txBody>
      </p:sp>
      <p:sp>
        <p:nvSpPr>
          <p:cNvPr id="28" name="TextBox 28"/>
          <p:cNvSpPr txBox="1"/>
          <p:nvPr/>
        </p:nvSpPr>
        <p:spPr>
          <a:xfrm>
            <a:off x="4176971" y="3057549"/>
            <a:ext cx="11194462" cy="5724525"/>
          </a:xfrm>
          <a:prstGeom prst="rect">
            <a:avLst/>
          </a:prstGeom>
        </p:spPr>
        <p:txBody>
          <a:bodyPr lIns="0" tIns="0" rIns="0" bIns="0" rtlCol="0" anchor="t">
            <a:spAutoFit/>
          </a:bodyPr>
          <a:lstStyle/>
          <a:p>
            <a:pPr marL="842007" lvl="1" indent="-421003" algn="l">
              <a:lnSpc>
                <a:spcPts val="5654"/>
              </a:lnSpc>
              <a:buFont typeface="Arial"/>
              <a:buChar char="•"/>
            </a:pPr>
            <a:r>
              <a:rPr lang="en-US" sz="3899">
                <a:solidFill>
                  <a:srgbClr val="712917"/>
                </a:solidFill>
                <a:latin typeface="Poppins"/>
                <a:ea typeface="Poppins"/>
                <a:cs typeface="Poppins"/>
                <a:sym typeface="Poppins"/>
              </a:rPr>
              <a:t>·Đào Tạo Tiếp Cận Ngôn Ngữ Cá Nhân Hóa Cho Các Phân Ban Cụ Thể của MDAR </a:t>
            </a:r>
          </a:p>
          <a:p>
            <a:pPr algn="l">
              <a:lnSpc>
                <a:spcPts val="5654"/>
              </a:lnSpc>
            </a:pPr>
            <a:r>
              <a:rPr lang="en-US" sz="3899">
                <a:solidFill>
                  <a:srgbClr val="712917"/>
                </a:solidFill>
                <a:latin typeface="Poppins"/>
                <a:ea typeface="Poppins"/>
                <a:cs typeface="Poppins"/>
                <a:sym typeface="Poppins"/>
              </a:rPr>
              <a:t>(Vd: Phân Ban Sức Khỏe Động Vật của MDAR)</a:t>
            </a:r>
          </a:p>
          <a:p>
            <a:pPr marL="842007" lvl="1" indent="-421003" algn="l">
              <a:lnSpc>
                <a:spcPts val="5654"/>
              </a:lnSpc>
              <a:buFont typeface="Arial"/>
              <a:buChar char="•"/>
            </a:pPr>
            <a:r>
              <a:rPr lang="en-US" sz="3899">
                <a:solidFill>
                  <a:srgbClr val="712917"/>
                </a:solidFill>
                <a:latin typeface="Poppins"/>
                <a:ea typeface="Poppins"/>
                <a:cs typeface="Poppins"/>
                <a:sym typeface="Poppins"/>
              </a:rPr>
              <a:t>·Tổ chức 2 khóa đào tạo toàn bộ toàn sở về EJ và thủ tục Tiếp Cận Ngôn Ngữ</a:t>
            </a:r>
          </a:p>
          <a:p>
            <a:pPr marL="842007" lvl="1" indent="-421003" algn="l">
              <a:lnSpc>
                <a:spcPts val="5654"/>
              </a:lnSpc>
              <a:buFont typeface="Arial"/>
              <a:buChar char="•"/>
            </a:pPr>
            <a:r>
              <a:rPr lang="en-US" sz="3899">
                <a:solidFill>
                  <a:srgbClr val="712917"/>
                </a:solidFill>
                <a:latin typeface="Poppins"/>
                <a:ea typeface="Poppins"/>
                <a:cs typeface="Poppins"/>
                <a:sym typeface="Poppins"/>
              </a:rPr>
              <a:t>Phổ biến các khóa đào tạo được ghi lại cho nhân viên nào không thể tham dự trực tiếp</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465936" y="9211008"/>
            <a:ext cx="18753936" cy="2151983"/>
            <a:chOff x="0" y="0"/>
            <a:chExt cx="4939308" cy="566777"/>
          </a:xfrm>
        </p:grpSpPr>
        <p:sp>
          <p:nvSpPr>
            <p:cNvPr id="3" name="Freeform 3"/>
            <p:cNvSpPr/>
            <p:nvPr/>
          </p:nvSpPr>
          <p:spPr>
            <a:xfrm>
              <a:off x="0" y="0"/>
              <a:ext cx="4939308" cy="566777"/>
            </a:xfrm>
            <a:custGeom>
              <a:avLst/>
              <a:gdLst/>
              <a:ahLst/>
              <a:cxnLst/>
              <a:rect l="l" t="t" r="r" b="b"/>
              <a:pathLst>
                <a:path w="4939308" h="566777">
                  <a:moveTo>
                    <a:pt x="0" y="0"/>
                  </a:moveTo>
                  <a:lnTo>
                    <a:pt x="4939308" y="0"/>
                  </a:lnTo>
                  <a:lnTo>
                    <a:pt x="4939308" y="566777"/>
                  </a:lnTo>
                  <a:lnTo>
                    <a:pt x="0" y="566777"/>
                  </a:lnTo>
                  <a:close/>
                </a:path>
              </a:pathLst>
            </a:custGeom>
            <a:solidFill>
              <a:srgbClr val="EC945A"/>
            </a:solidFill>
            <a:ln w="38100" cap="sq">
              <a:solidFill>
                <a:srgbClr val="000000"/>
              </a:solidFill>
              <a:prstDash val="solid"/>
              <a:miter/>
            </a:ln>
          </p:spPr>
          <p:txBody>
            <a:bodyPr/>
            <a:lstStyle/>
            <a:p>
              <a:endParaRPr lang="en-US"/>
            </a:p>
          </p:txBody>
        </p:sp>
        <p:sp>
          <p:nvSpPr>
            <p:cNvPr id="4" name="TextBox 4"/>
            <p:cNvSpPr txBox="1"/>
            <p:nvPr/>
          </p:nvSpPr>
          <p:spPr>
            <a:xfrm>
              <a:off x="0" y="-38100"/>
              <a:ext cx="4939308" cy="60487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C183D7F6-B498-43B3-948B-1728B52AA6E4}">
                <adec:decorative xmlns:adec="http://schemas.microsoft.com/office/drawing/2017/decorative" val="1"/>
              </a:ext>
            </a:extLst>
          </p:cNvPr>
          <p:cNvGrpSpPr/>
          <p:nvPr/>
        </p:nvGrpSpPr>
        <p:grpSpPr>
          <a:xfrm>
            <a:off x="-3421973" y="2408004"/>
            <a:ext cx="8067579" cy="8582494"/>
            <a:chOff x="0" y="0"/>
            <a:chExt cx="10756771" cy="11443325"/>
          </a:xfrm>
        </p:grpSpPr>
        <p:sp>
          <p:nvSpPr>
            <p:cNvPr id="6" name="Freeform 6"/>
            <p:cNvSpPr/>
            <p:nvPr/>
          </p:nvSpPr>
          <p:spPr>
            <a:xfrm>
              <a:off x="2704122" y="5211650"/>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7251473">
              <a:off x="918047" y="1320500"/>
              <a:ext cx="6327193" cy="5728986"/>
            </a:xfrm>
            <a:custGeom>
              <a:avLst/>
              <a:gdLst/>
              <a:ahLst/>
              <a:cxnLst/>
              <a:rect l="l" t="t" r="r" b="b"/>
              <a:pathLst>
                <a:path w="6327193" h="5728986">
                  <a:moveTo>
                    <a:pt x="0" y="0"/>
                  </a:moveTo>
                  <a:lnTo>
                    <a:pt x="6327193" y="0"/>
                  </a:lnTo>
                  <a:lnTo>
                    <a:pt x="6327193" y="5728986"/>
                  </a:lnTo>
                  <a:lnTo>
                    <a:pt x="0" y="5728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735150">
              <a:off x="4984851" y="7184488"/>
              <a:ext cx="2419034" cy="3306308"/>
            </a:xfrm>
            <a:custGeom>
              <a:avLst/>
              <a:gdLst/>
              <a:ahLst/>
              <a:cxnLst/>
              <a:rect l="l" t="t" r="r" b="b"/>
              <a:pathLst>
                <a:path w="2419034" h="3306308">
                  <a:moveTo>
                    <a:pt x="0" y="0"/>
                  </a:moveTo>
                  <a:lnTo>
                    <a:pt x="2419034" y="0"/>
                  </a:lnTo>
                  <a:lnTo>
                    <a:pt x="2419034" y="3306308"/>
                  </a:lnTo>
                  <a:lnTo>
                    <a:pt x="0" y="3306308"/>
                  </a:lnTo>
                  <a:lnTo>
                    <a:pt x="0" y="0"/>
                  </a:lnTo>
                  <a:close/>
                </a:path>
              </a:pathLst>
            </a:custGeom>
            <a:blipFill>
              <a:blip r:embed="rId6"/>
              <a:stretch>
                <a:fillRect/>
              </a:stretch>
            </a:blipFill>
          </p:spPr>
          <p:txBody>
            <a:bodyPr/>
            <a:lstStyle/>
            <a:p>
              <a:endParaRPr lang="en-US"/>
            </a:p>
          </p:txBody>
        </p:sp>
        <p:sp>
          <p:nvSpPr>
            <p:cNvPr id="9" name="Freeform 9"/>
            <p:cNvSpPr/>
            <p:nvPr/>
          </p:nvSpPr>
          <p:spPr>
            <a:xfrm rot="2139004">
              <a:off x="6868662" y="8169191"/>
              <a:ext cx="1622494" cy="2903793"/>
            </a:xfrm>
            <a:custGeom>
              <a:avLst/>
              <a:gdLst/>
              <a:ahLst/>
              <a:cxnLst/>
              <a:rect l="l" t="t" r="r" b="b"/>
              <a:pathLst>
                <a:path w="1622494" h="2903793">
                  <a:moveTo>
                    <a:pt x="0" y="0"/>
                  </a:moveTo>
                  <a:lnTo>
                    <a:pt x="1622494" y="0"/>
                  </a:lnTo>
                  <a:lnTo>
                    <a:pt x="1622494" y="2903793"/>
                  </a:lnTo>
                  <a:lnTo>
                    <a:pt x="0" y="2903793"/>
                  </a:lnTo>
                  <a:lnTo>
                    <a:pt x="0" y="0"/>
                  </a:lnTo>
                  <a:close/>
                </a:path>
              </a:pathLst>
            </a:custGeom>
            <a:blipFill>
              <a:blip r:embed="rId7"/>
              <a:stretch>
                <a:fillRect/>
              </a:stretch>
            </a:blipFill>
          </p:spPr>
          <p:txBody>
            <a:bodyPr/>
            <a:lstStyle/>
            <a:p>
              <a:endParaRPr lang="en-US"/>
            </a:p>
          </p:txBody>
        </p:sp>
        <p:sp>
          <p:nvSpPr>
            <p:cNvPr id="10" name="Freeform 10"/>
            <p:cNvSpPr/>
            <p:nvPr/>
          </p:nvSpPr>
          <p:spPr>
            <a:xfrm rot="-435559">
              <a:off x="4222738" y="4606575"/>
              <a:ext cx="1901635" cy="1785160"/>
            </a:xfrm>
            <a:custGeom>
              <a:avLst/>
              <a:gdLst/>
              <a:ahLst/>
              <a:cxnLst/>
              <a:rect l="l" t="t" r="r" b="b"/>
              <a:pathLst>
                <a:path w="1901635" h="1785160">
                  <a:moveTo>
                    <a:pt x="0" y="0"/>
                  </a:moveTo>
                  <a:lnTo>
                    <a:pt x="1901635" y="0"/>
                  </a:lnTo>
                  <a:lnTo>
                    <a:pt x="1901635" y="1785160"/>
                  </a:lnTo>
                  <a:lnTo>
                    <a:pt x="0" y="1785160"/>
                  </a:lnTo>
                  <a:lnTo>
                    <a:pt x="0" y="0"/>
                  </a:lnTo>
                  <a:close/>
                </a:path>
              </a:pathLst>
            </a:custGeom>
            <a:blipFill>
              <a:blip r:embed="rId8"/>
              <a:stretch>
                <a:fillRect/>
              </a:stretch>
            </a:blipFill>
          </p:spPr>
          <p:txBody>
            <a:bodyPr/>
            <a:lstStyle/>
            <a:p>
              <a:endParaRPr lang="en-US"/>
            </a:p>
          </p:txBody>
        </p:sp>
        <p:sp>
          <p:nvSpPr>
            <p:cNvPr id="11" name="Freeform 11"/>
            <p:cNvSpPr/>
            <p:nvPr/>
          </p:nvSpPr>
          <p:spPr>
            <a:xfrm rot="895364">
              <a:off x="3498723" y="2263976"/>
              <a:ext cx="2560890" cy="2188707"/>
            </a:xfrm>
            <a:custGeom>
              <a:avLst/>
              <a:gdLst/>
              <a:ahLst/>
              <a:cxnLst/>
              <a:rect l="l" t="t" r="r" b="b"/>
              <a:pathLst>
                <a:path w="2560890" h="2188707">
                  <a:moveTo>
                    <a:pt x="0" y="0"/>
                  </a:moveTo>
                  <a:lnTo>
                    <a:pt x="2560889" y="0"/>
                  </a:lnTo>
                  <a:lnTo>
                    <a:pt x="2560889" y="2188707"/>
                  </a:lnTo>
                  <a:lnTo>
                    <a:pt x="0" y="2188707"/>
                  </a:lnTo>
                  <a:lnTo>
                    <a:pt x="0" y="0"/>
                  </a:lnTo>
                  <a:close/>
                </a:path>
              </a:pathLst>
            </a:custGeom>
            <a:blipFill>
              <a:blip r:embed="rId9"/>
              <a:stretch>
                <a:fillRect/>
              </a:stretch>
            </a:blipFill>
          </p:spPr>
          <p:txBody>
            <a:bodyPr/>
            <a:lstStyle/>
            <a:p>
              <a:endParaRPr lang="en-US"/>
            </a:p>
          </p:txBody>
        </p:sp>
        <p:sp>
          <p:nvSpPr>
            <p:cNvPr id="12" name="Freeform 12"/>
            <p:cNvSpPr/>
            <p:nvPr/>
          </p:nvSpPr>
          <p:spPr>
            <a:xfrm rot="-858500">
              <a:off x="8884611" y="8660763"/>
              <a:ext cx="1721012" cy="1439196"/>
            </a:xfrm>
            <a:custGeom>
              <a:avLst/>
              <a:gdLst/>
              <a:ahLst/>
              <a:cxnLst/>
              <a:rect l="l" t="t" r="r" b="b"/>
              <a:pathLst>
                <a:path w="1721012" h="1439196">
                  <a:moveTo>
                    <a:pt x="0" y="0"/>
                  </a:moveTo>
                  <a:lnTo>
                    <a:pt x="1721012" y="0"/>
                  </a:lnTo>
                  <a:lnTo>
                    <a:pt x="1721012" y="1439196"/>
                  </a:lnTo>
                  <a:lnTo>
                    <a:pt x="0" y="1439196"/>
                  </a:lnTo>
                  <a:lnTo>
                    <a:pt x="0" y="0"/>
                  </a:lnTo>
                  <a:close/>
                </a:path>
              </a:pathLst>
            </a:custGeom>
            <a:blipFill>
              <a:blip r:embed="rId10"/>
              <a:stretch>
                <a:fillRect/>
              </a:stretch>
            </a:blipFill>
          </p:spPr>
          <p:txBody>
            <a:bodyPr/>
            <a:lstStyle/>
            <a:p>
              <a:endParaRPr lang="en-US"/>
            </a:p>
          </p:txBody>
        </p:sp>
        <p:sp>
          <p:nvSpPr>
            <p:cNvPr id="13" name="Freeform 13"/>
            <p:cNvSpPr/>
            <p:nvPr/>
          </p:nvSpPr>
          <p:spPr>
            <a:xfrm rot="1670711">
              <a:off x="4875921" y="755969"/>
              <a:ext cx="1356249" cy="1307085"/>
            </a:xfrm>
            <a:custGeom>
              <a:avLst/>
              <a:gdLst/>
              <a:ahLst/>
              <a:cxnLst/>
              <a:rect l="l" t="t" r="r" b="b"/>
              <a:pathLst>
                <a:path w="1356249" h="1307085">
                  <a:moveTo>
                    <a:pt x="0" y="0"/>
                  </a:moveTo>
                  <a:lnTo>
                    <a:pt x="1356249" y="0"/>
                  </a:lnTo>
                  <a:lnTo>
                    <a:pt x="1356249" y="1307085"/>
                  </a:lnTo>
                  <a:lnTo>
                    <a:pt x="0" y="1307085"/>
                  </a:lnTo>
                  <a:lnTo>
                    <a:pt x="0" y="0"/>
                  </a:lnTo>
                  <a:close/>
                </a:path>
              </a:pathLst>
            </a:custGeom>
            <a:blipFill>
              <a:blip r:embed="rId11"/>
              <a:stretch>
                <a:fillRect/>
              </a:stretch>
            </a:blipFill>
          </p:spPr>
          <p:txBody>
            <a:bodyPr/>
            <a:lstStyle/>
            <a:p>
              <a:endParaRPr lang="en-US"/>
            </a:p>
          </p:txBody>
        </p:sp>
      </p:grpSp>
      <p:grpSp>
        <p:nvGrpSpPr>
          <p:cNvPr id="14" name="Group 14">
            <a:extLst>
              <a:ext uri="{C183D7F6-B498-43B3-948B-1728B52AA6E4}">
                <adec:decorative xmlns:adec="http://schemas.microsoft.com/office/drawing/2017/decorative" val="1"/>
              </a:ext>
            </a:extLst>
          </p:cNvPr>
          <p:cNvGrpSpPr/>
          <p:nvPr/>
        </p:nvGrpSpPr>
        <p:grpSpPr>
          <a:xfrm>
            <a:off x="13801709" y="-561505"/>
            <a:ext cx="7630664" cy="6339697"/>
            <a:chOff x="0" y="0"/>
            <a:chExt cx="10174218" cy="8452929"/>
          </a:xfrm>
        </p:grpSpPr>
        <p:sp>
          <p:nvSpPr>
            <p:cNvPr id="15" name="Freeform 15"/>
            <p:cNvSpPr/>
            <p:nvPr/>
          </p:nvSpPr>
          <p:spPr>
            <a:xfrm rot="-10800000">
              <a:off x="0" y="0"/>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rot="1814194">
              <a:off x="2834943" y="1520550"/>
              <a:ext cx="6327193" cy="5728986"/>
            </a:xfrm>
            <a:custGeom>
              <a:avLst/>
              <a:gdLst/>
              <a:ahLst/>
              <a:cxnLst/>
              <a:rect l="l" t="t" r="r" b="b"/>
              <a:pathLst>
                <a:path w="6327193" h="5728986">
                  <a:moveTo>
                    <a:pt x="0" y="0"/>
                  </a:moveTo>
                  <a:lnTo>
                    <a:pt x="6327194" y="0"/>
                  </a:lnTo>
                  <a:lnTo>
                    <a:pt x="6327194" y="5728986"/>
                  </a:lnTo>
                  <a:lnTo>
                    <a:pt x="0" y="5728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rot="1395598">
              <a:off x="3380528" y="3250598"/>
              <a:ext cx="997313" cy="1798040"/>
            </a:xfrm>
            <a:custGeom>
              <a:avLst/>
              <a:gdLst/>
              <a:ahLst/>
              <a:cxnLst/>
              <a:rect l="l" t="t" r="r" b="b"/>
              <a:pathLst>
                <a:path w="997313" h="1798040">
                  <a:moveTo>
                    <a:pt x="0" y="0"/>
                  </a:moveTo>
                  <a:lnTo>
                    <a:pt x="997313" y="0"/>
                  </a:lnTo>
                  <a:lnTo>
                    <a:pt x="997313" y="1798040"/>
                  </a:lnTo>
                  <a:lnTo>
                    <a:pt x="0" y="1798040"/>
                  </a:lnTo>
                  <a:lnTo>
                    <a:pt x="0" y="0"/>
                  </a:lnTo>
                  <a:close/>
                </a:path>
              </a:pathLst>
            </a:custGeom>
            <a:blipFill>
              <a:blip r:embed="rId12"/>
              <a:stretch>
                <a:fillRect/>
              </a:stretch>
            </a:blipFill>
          </p:spPr>
          <p:txBody>
            <a:bodyPr/>
            <a:lstStyle/>
            <a:p>
              <a:endParaRPr lang="en-US"/>
            </a:p>
          </p:txBody>
        </p:sp>
        <p:sp>
          <p:nvSpPr>
            <p:cNvPr id="18" name="Freeform 18"/>
            <p:cNvSpPr/>
            <p:nvPr/>
          </p:nvSpPr>
          <p:spPr>
            <a:xfrm rot="-546956">
              <a:off x="846112" y="2069281"/>
              <a:ext cx="890915" cy="1111050"/>
            </a:xfrm>
            <a:custGeom>
              <a:avLst/>
              <a:gdLst/>
              <a:ahLst/>
              <a:cxnLst/>
              <a:rect l="l" t="t" r="r" b="b"/>
              <a:pathLst>
                <a:path w="890915" h="1111050">
                  <a:moveTo>
                    <a:pt x="0" y="0"/>
                  </a:moveTo>
                  <a:lnTo>
                    <a:pt x="890916" y="0"/>
                  </a:lnTo>
                  <a:lnTo>
                    <a:pt x="890916" y="1111050"/>
                  </a:lnTo>
                  <a:lnTo>
                    <a:pt x="0" y="1111050"/>
                  </a:lnTo>
                  <a:lnTo>
                    <a:pt x="0" y="0"/>
                  </a:lnTo>
                  <a:close/>
                </a:path>
              </a:pathLst>
            </a:custGeom>
            <a:blipFill>
              <a:blip r:embed="rId13"/>
              <a:stretch>
                <a:fillRect/>
              </a:stretch>
            </a:blipFill>
          </p:spPr>
          <p:txBody>
            <a:bodyPr/>
            <a:lstStyle/>
            <a:p>
              <a:endParaRPr lang="en-US"/>
            </a:p>
          </p:txBody>
        </p:sp>
        <p:sp>
          <p:nvSpPr>
            <p:cNvPr id="19" name="Freeform 19"/>
            <p:cNvSpPr/>
            <p:nvPr/>
          </p:nvSpPr>
          <p:spPr>
            <a:xfrm rot="1008181">
              <a:off x="4328317" y="4791478"/>
              <a:ext cx="622425" cy="606242"/>
            </a:xfrm>
            <a:custGeom>
              <a:avLst/>
              <a:gdLst/>
              <a:ahLst/>
              <a:cxnLst/>
              <a:rect l="l" t="t" r="r" b="b"/>
              <a:pathLst>
                <a:path w="622425" h="606242">
                  <a:moveTo>
                    <a:pt x="0" y="0"/>
                  </a:moveTo>
                  <a:lnTo>
                    <a:pt x="622425" y="0"/>
                  </a:lnTo>
                  <a:lnTo>
                    <a:pt x="622425" y="606243"/>
                  </a:lnTo>
                  <a:lnTo>
                    <a:pt x="0" y="606243"/>
                  </a:lnTo>
                  <a:lnTo>
                    <a:pt x="0" y="0"/>
                  </a:lnTo>
                  <a:close/>
                </a:path>
              </a:pathLst>
            </a:custGeom>
            <a:blipFill>
              <a:blip r:embed="rId14"/>
              <a:stretch>
                <a:fillRect/>
              </a:stretch>
            </a:blipFill>
          </p:spPr>
          <p:txBody>
            <a:bodyPr/>
            <a:lstStyle/>
            <a:p>
              <a:endParaRPr lang="en-US"/>
            </a:p>
          </p:txBody>
        </p:sp>
        <p:sp>
          <p:nvSpPr>
            <p:cNvPr id="20" name="Freeform 20"/>
            <p:cNvSpPr/>
            <p:nvPr/>
          </p:nvSpPr>
          <p:spPr>
            <a:xfrm rot="9329421">
              <a:off x="1846402" y="1865879"/>
              <a:ext cx="622425" cy="606242"/>
            </a:xfrm>
            <a:custGeom>
              <a:avLst/>
              <a:gdLst/>
              <a:ahLst/>
              <a:cxnLst/>
              <a:rect l="l" t="t" r="r" b="b"/>
              <a:pathLst>
                <a:path w="622425" h="606242">
                  <a:moveTo>
                    <a:pt x="0" y="0"/>
                  </a:moveTo>
                  <a:lnTo>
                    <a:pt x="622425" y="0"/>
                  </a:lnTo>
                  <a:lnTo>
                    <a:pt x="622425" y="606242"/>
                  </a:lnTo>
                  <a:lnTo>
                    <a:pt x="0" y="606242"/>
                  </a:lnTo>
                  <a:lnTo>
                    <a:pt x="0" y="0"/>
                  </a:lnTo>
                  <a:close/>
                </a:path>
              </a:pathLst>
            </a:custGeom>
            <a:blipFill>
              <a:blip r:embed="rId14"/>
              <a:stretch>
                <a:fillRect/>
              </a:stretch>
            </a:blipFill>
          </p:spPr>
          <p:txBody>
            <a:bodyPr/>
            <a:lstStyle/>
            <a:p>
              <a:endParaRPr lang="en-US"/>
            </a:p>
          </p:txBody>
        </p:sp>
        <p:sp>
          <p:nvSpPr>
            <p:cNvPr id="21" name="Freeform 21"/>
            <p:cNvSpPr/>
            <p:nvPr/>
          </p:nvSpPr>
          <p:spPr>
            <a:xfrm rot="723730">
              <a:off x="2817378" y="2277112"/>
              <a:ext cx="923439" cy="1010901"/>
            </a:xfrm>
            <a:custGeom>
              <a:avLst/>
              <a:gdLst/>
              <a:ahLst/>
              <a:cxnLst/>
              <a:rect l="l" t="t" r="r" b="b"/>
              <a:pathLst>
                <a:path w="923439" h="1010901">
                  <a:moveTo>
                    <a:pt x="0" y="0"/>
                  </a:moveTo>
                  <a:lnTo>
                    <a:pt x="923439" y="0"/>
                  </a:lnTo>
                  <a:lnTo>
                    <a:pt x="923439" y="1010901"/>
                  </a:lnTo>
                  <a:lnTo>
                    <a:pt x="0" y="1010901"/>
                  </a:lnTo>
                  <a:lnTo>
                    <a:pt x="0" y="0"/>
                  </a:lnTo>
                  <a:close/>
                </a:path>
              </a:pathLst>
            </a:custGeom>
            <a:blipFill>
              <a:blip r:embed="rId15"/>
              <a:stretch>
                <a:fillRect/>
              </a:stretch>
            </a:blipFill>
          </p:spPr>
          <p:txBody>
            <a:bodyPr/>
            <a:lstStyle/>
            <a:p>
              <a:endParaRPr lang="en-US"/>
            </a:p>
          </p:txBody>
        </p:sp>
        <p:sp>
          <p:nvSpPr>
            <p:cNvPr id="22" name="Freeform 22"/>
            <p:cNvSpPr/>
            <p:nvPr/>
          </p:nvSpPr>
          <p:spPr>
            <a:xfrm rot="600265">
              <a:off x="3957141" y="5558924"/>
              <a:ext cx="1099355" cy="1488005"/>
            </a:xfrm>
            <a:custGeom>
              <a:avLst/>
              <a:gdLst/>
              <a:ahLst/>
              <a:cxnLst/>
              <a:rect l="l" t="t" r="r" b="b"/>
              <a:pathLst>
                <a:path w="1099355" h="1488005">
                  <a:moveTo>
                    <a:pt x="0" y="0"/>
                  </a:moveTo>
                  <a:lnTo>
                    <a:pt x="1099355" y="0"/>
                  </a:lnTo>
                  <a:lnTo>
                    <a:pt x="1099355" y="1488005"/>
                  </a:lnTo>
                  <a:lnTo>
                    <a:pt x="0" y="1488005"/>
                  </a:lnTo>
                  <a:lnTo>
                    <a:pt x="0" y="0"/>
                  </a:lnTo>
                  <a:close/>
                </a:path>
              </a:pathLst>
            </a:custGeom>
            <a:blipFill>
              <a:blip r:embed="rId16"/>
              <a:stretch>
                <a:fillRect/>
              </a:stretch>
            </a:blipFill>
          </p:spPr>
          <p:txBody>
            <a:bodyPr/>
            <a:lstStyle/>
            <a:p>
              <a:endParaRPr lang="en-US"/>
            </a:p>
          </p:txBody>
        </p:sp>
        <p:sp>
          <p:nvSpPr>
            <p:cNvPr id="23" name="Freeform 23"/>
            <p:cNvSpPr/>
            <p:nvPr/>
          </p:nvSpPr>
          <p:spPr>
            <a:xfrm rot="-2946178">
              <a:off x="4358822" y="2229296"/>
              <a:ext cx="637614" cy="1144044"/>
            </a:xfrm>
            <a:custGeom>
              <a:avLst/>
              <a:gdLst/>
              <a:ahLst/>
              <a:cxnLst/>
              <a:rect l="l" t="t" r="r" b="b"/>
              <a:pathLst>
                <a:path w="637614" h="1144044">
                  <a:moveTo>
                    <a:pt x="0" y="0"/>
                  </a:moveTo>
                  <a:lnTo>
                    <a:pt x="637614" y="0"/>
                  </a:lnTo>
                  <a:lnTo>
                    <a:pt x="637614" y="1144044"/>
                  </a:lnTo>
                  <a:lnTo>
                    <a:pt x="0" y="1144044"/>
                  </a:lnTo>
                  <a:lnTo>
                    <a:pt x="0" y="0"/>
                  </a:lnTo>
                  <a:close/>
                </a:path>
              </a:pathLst>
            </a:custGeom>
            <a:blipFill>
              <a:blip r:embed="rId17"/>
              <a:stretch>
                <a:fillRect/>
              </a:stretch>
            </a:blipFill>
          </p:spPr>
          <p:txBody>
            <a:bodyPr/>
            <a:lstStyle/>
            <a:p>
              <a:endParaRPr lang="en-US"/>
            </a:p>
          </p:txBody>
        </p:sp>
        <p:sp>
          <p:nvSpPr>
            <p:cNvPr id="24" name="Freeform 24"/>
            <p:cNvSpPr/>
            <p:nvPr/>
          </p:nvSpPr>
          <p:spPr>
            <a:xfrm rot="1227500">
              <a:off x="4614992" y="3901493"/>
              <a:ext cx="511597" cy="496249"/>
            </a:xfrm>
            <a:custGeom>
              <a:avLst/>
              <a:gdLst/>
              <a:ahLst/>
              <a:cxnLst/>
              <a:rect l="l" t="t" r="r" b="b"/>
              <a:pathLst>
                <a:path w="511597" h="496249">
                  <a:moveTo>
                    <a:pt x="0" y="0"/>
                  </a:moveTo>
                  <a:lnTo>
                    <a:pt x="511597" y="0"/>
                  </a:lnTo>
                  <a:lnTo>
                    <a:pt x="511597" y="496250"/>
                  </a:lnTo>
                  <a:lnTo>
                    <a:pt x="0" y="496250"/>
                  </a:lnTo>
                  <a:lnTo>
                    <a:pt x="0" y="0"/>
                  </a:lnTo>
                  <a:close/>
                </a:path>
              </a:pathLst>
            </a:custGeom>
            <a:blipFill>
              <a:blip r:embed="rId18"/>
              <a:stretch>
                <a:fillRect/>
              </a:stretch>
            </a:blipFill>
          </p:spPr>
          <p:txBody>
            <a:bodyPr/>
            <a:lstStyle/>
            <a:p>
              <a:endParaRPr lang="en-US"/>
            </a:p>
          </p:txBody>
        </p:sp>
        <p:sp>
          <p:nvSpPr>
            <p:cNvPr id="25" name="Freeform 25"/>
            <p:cNvSpPr/>
            <p:nvPr/>
          </p:nvSpPr>
          <p:spPr>
            <a:xfrm rot="3447144">
              <a:off x="3638769" y="5361375"/>
              <a:ext cx="511597" cy="496249"/>
            </a:xfrm>
            <a:custGeom>
              <a:avLst/>
              <a:gdLst/>
              <a:ahLst/>
              <a:cxnLst/>
              <a:rect l="l" t="t" r="r" b="b"/>
              <a:pathLst>
                <a:path w="511597" h="496249">
                  <a:moveTo>
                    <a:pt x="0" y="0"/>
                  </a:moveTo>
                  <a:lnTo>
                    <a:pt x="511597" y="0"/>
                  </a:lnTo>
                  <a:lnTo>
                    <a:pt x="511597" y="496249"/>
                  </a:lnTo>
                  <a:lnTo>
                    <a:pt x="0" y="496249"/>
                  </a:lnTo>
                  <a:lnTo>
                    <a:pt x="0" y="0"/>
                  </a:lnTo>
                  <a:close/>
                </a:path>
              </a:pathLst>
            </a:custGeom>
            <a:blipFill>
              <a:blip r:embed="rId18"/>
              <a:stretch>
                <a:fillRect/>
              </a:stretch>
            </a:blipFill>
          </p:spPr>
          <p:txBody>
            <a:bodyPr/>
            <a:lstStyle/>
            <a:p>
              <a:endParaRPr lang="en-US"/>
            </a:p>
          </p:txBody>
        </p:sp>
        <p:sp>
          <p:nvSpPr>
            <p:cNvPr id="26" name="Freeform 26"/>
            <p:cNvSpPr/>
            <p:nvPr/>
          </p:nvSpPr>
          <p:spPr>
            <a:xfrm rot="6421330">
              <a:off x="431460" y="1626431"/>
              <a:ext cx="511597" cy="496249"/>
            </a:xfrm>
            <a:custGeom>
              <a:avLst/>
              <a:gdLst/>
              <a:ahLst/>
              <a:cxnLst/>
              <a:rect l="l" t="t" r="r" b="b"/>
              <a:pathLst>
                <a:path w="511597" h="496249">
                  <a:moveTo>
                    <a:pt x="0" y="0"/>
                  </a:moveTo>
                  <a:lnTo>
                    <a:pt x="511597" y="0"/>
                  </a:lnTo>
                  <a:lnTo>
                    <a:pt x="511597" y="496249"/>
                  </a:lnTo>
                  <a:lnTo>
                    <a:pt x="0" y="496249"/>
                  </a:lnTo>
                  <a:lnTo>
                    <a:pt x="0" y="0"/>
                  </a:lnTo>
                  <a:close/>
                </a:path>
              </a:pathLst>
            </a:custGeom>
            <a:blipFill>
              <a:blip r:embed="rId18"/>
              <a:stretch>
                <a:fillRect/>
              </a:stretch>
            </a:blipFill>
          </p:spPr>
          <p:txBody>
            <a:bodyPr/>
            <a:lstStyle/>
            <a:p>
              <a:endParaRPr lang="en-US"/>
            </a:p>
          </p:txBody>
        </p:sp>
        <p:sp>
          <p:nvSpPr>
            <p:cNvPr id="27" name="Freeform 27"/>
            <p:cNvSpPr/>
            <p:nvPr/>
          </p:nvSpPr>
          <p:spPr>
            <a:xfrm rot="4125597">
              <a:off x="2711161" y="1757598"/>
              <a:ext cx="511597" cy="496249"/>
            </a:xfrm>
            <a:custGeom>
              <a:avLst/>
              <a:gdLst/>
              <a:ahLst/>
              <a:cxnLst/>
              <a:rect l="l" t="t" r="r" b="b"/>
              <a:pathLst>
                <a:path w="511597" h="496249">
                  <a:moveTo>
                    <a:pt x="0" y="0"/>
                  </a:moveTo>
                  <a:lnTo>
                    <a:pt x="511597" y="0"/>
                  </a:lnTo>
                  <a:lnTo>
                    <a:pt x="511597" y="496249"/>
                  </a:lnTo>
                  <a:lnTo>
                    <a:pt x="0" y="496249"/>
                  </a:lnTo>
                  <a:lnTo>
                    <a:pt x="0" y="0"/>
                  </a:lnTo>
                  <a:close/>
                </a:path>
              </a:pathLst>
            </a:custGeom>
            <a:blipFill>
              <a:blip r:embed="rId18"/>
              <a:stretch>
                <a:fillRect/>
              </a:stretch>
            </a:blipFill>
          </p:spPr>
          <p:txBody>
            <a:bodyPr/>
            <a:lstStyle/>
            <a:p>
              <a:endParaRPr lang="en-US"/>
            </a:p>
          </p:txBody>
        </p:sp>
      </p:grpSp>
      <p:sp>
        <p:nvSpPr>
          <p:cNvPr id="28" name="Freeform 28">
            <a:extLst>
              <a:ext uri="{C183D7F6-B498-43B3-948B-1728B52AA6E4}">
                <adec:decorative xmlns:adec="http://schemas.microsoft.com/office/drawing/2017/decorative" val="1"/>
              </a:ext>
            </a:extLst>
          </p:cNvPr>
          <p:cNvSpPr/>
          <p:nvPr/>
        </p:nvSpPr>
        <p:spPr>
          <a:xfrm flipH="1">
            <a:off x="1028700" y="3854505"/>
            <a:ext cx="3014475" cy="6209592"/>
          </a:xfrm>
          <a:custGeom>
            <a:avLst/>
            <a:gdLst/>
            <a:ahLst/>
            <a:cxnLst/>
            <a:rect l="l" t="t" r="r" b="b"/>
            <a:pathLst>
              <a:path w="3014475" h="6209592">
                <a:moveTo>
                  <a:pt x="3014475" y="0"/>
                </a:moveTo>
                <a:lnTo>
                  <a:pt x="0" y="0"/>
                </a:lnTo>
                <a:lnTo>
                  <a:pt x="0" y="6209592"/>
                </a:lnTo>
                <a:lnTo>
                  <a:pt x="3014475" y="6209592"/>
                </a:lnTo>
                <a:lnTo>
                  <a:pt x="3014475"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9" name="Freeform 29">
            <a:extLst>
              <a:ext uri="{C183D7F6-B498-43B3-948B-1728B52AA6E4}">
                <adec:decorative xmlns:adec="http://schemas.microsoft.com/office/drawing/2017/decorative" val="1"/>
              </a:ext>
            </a:extLst>
          </p:cNvPr>
          <p:cNvSpPr/>
          <p:nvPr/>
        </p:nvSpPr>
        <p:spPr>
          <a:xfrm rot="-5803350">
            <a:off x="5764572" y="6915517"/>
            <a:ext cx="1273089" cy="942086"/>
          </a:xfrm>
          <a:custGeom>
            <a:avLst/>
            <a:gdLst/>
            <a:ahLst/>
            <a:cxnLst/>
            <a:rect l="l" t="t" r="r" b="b"/>
            <a:pathLst>
              <a:path w="1273089" h="942086">
                <a:moveTo>
                  <a:pt x="0" y="0"/>
                </a:moveTo>
                <a:lnTo>
                  <a:pt x="1273089" y="0"/>
                </a:lnTo>
                <a:lnTo>
                  <a:pt x="1273089" y="942085"/>
                </a:lnTo>
                <a:lnTo>
                  <a:pt x="0" y="94208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30" name="TextBox 30"/>
          <p:cNvSpPr txBox="1">
            <a:spLocks noGrp="1"/>
          </p:cNvSpPr>
          <p:nvPr>
            <p:ph type="title" idx="4294967295"/>
          </p:nvPr>
        </p:nvSpPr>
        <p:spPr>
          <a:xfrm>
            <a:off x="1400534" y="1143000"/>
            <a:ext cx="12401175" cy="25692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694"/>
              </a:lnSpc>
              <a:spcBef>
                <a:spcPts val="0"/>
              </a:spcBef>
              <a:spcAft>
                <a:spcPts val="0"/>
              </a:spcAft>
              <a:buClrTx/>
              <a:buSzTx/>
              <a:buFontTx/>
              <a:buNone/>
              <a:tabLst/>
              <a:defRPr/>
            </a:pP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Công Lý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Môi</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Trường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đối</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với</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MDAR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là</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gì</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a:t>
            </a:r>
          </a:p>
          <a:p>
            <a:pPr marL="0" marR="0" lvl="0" indent="0" algn="l" defTabSz="914400" rtl="0" eaLnBrk="1" fontAlgn="auto" latinLnBrk="0" hangingPunct="1">
              <a:lnSpc>
                <a:spcPts val="6694"/>
              </a:lnSpc>
              <a:spcBef>
                <a:spcPts val="0"/>
              </a:spcBef>
              <a:spcAft>
                <a:spcPts val="0"/>
              </a:spcAft>
              <a:buClrTx/>
              <a:buSzTx/>
              <a:buFontTx/>
              <a:buNone/>
              <a:tabLst/>
              <a:defRPr/>
            </a:pPr>
            <a:endPar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endParaRPr>
          </a:p>
        </p:txBody>
      </p:sp>
      <p:sp>
        <p:nvSpPr>
          <p:cNvPr id="31" name="TextBox 31"/>
          <p:cNvSpPr txBox="1"/>
          <p:nvPr/>
        </p:nvSpPr>
        <p:spPr>
          <a:xfrm>
            <a:off x="4043175" y="3096724"/>
            <a:ext cx="11612899" cy="3862578"/>
          </a:xfrm>
          <a:prstGeom prst="rect">
            <a:avLst/>
          </a:prstGeom>
        </p:spPr>
        <p:txBody>
          <a:bodyPr lIns="0" tIns="0" rIns="0" bIns="0" rtlCol="0" anchor="t">
            <a:spAutoFit/>
          </a:bodyPr>
          <a:lstStyle/>
          <a:p>
            <a:pPr algn="l">
              <a:lnSpc>
                <a:spcPts val="4325"/>
              </a:lnSpc>
            </a:pPr>
            <a:r>
              <a:rPr lang="en-US" sz="4199">
                <a:solidFill>
                  <a:srgbClr val="712917"/>
                </a:solidFill>
                <a:latin typeface="Poppins"/>
                <a:ea typeface="Poppins"/>
                <a:cs typeface="Poppins"/>
                <a:sym typeface="Poppins"/>
              </a:rPr>
              <a:t>EJ (công lý môi trường) là </a:t>
            </a:r>
            <a:r>
              <a:rPr lang="en-US" sz="4199" b="1">
                <a:solidFill>
                  <a:srgbClr val="712917"/>
                </a:solidFill>
                <a:latin typeface="Poppins Bold"/>
                <a:ea typeface="Poppins Bold"/>
                <a:cs typeface="Poppins Bold"/>
                <a:sym typeface="Poppins Bold"/>
              </a:rPr>
              <a:t>sự bảo vệ bình đẳng và tham gia có ý nghĩa</a:t>
            </a:r>
            <a:r>
              <a:rPr lang="en-US" sz="4199">
                <a:solidFill>
                  <a:srgbClr val="712917"/>
                </a:solidFill>
                <a:latin typeface="Poppins"/>
                <a:ea typeface="Poppins"/>
                <a:cs typeface="Poppins"/>
                <a:sym typeface="Poppins"/>
              </a:rPr>
              <a:t> của tất cả mọi người liên quan đến việc phát triển, thực hiện, và thực thi pháp luật, quy định, và chính sách về môi trường và </a:t>
            </a:r>
            <a:r>
              <a:rPr lang="en-US" sz="4199" b="1">
                <a:solidFill>
                  <a:srgbClr val="712917"/>
                </a:solidFill>
                <a:latin typeface="Poppins Bold"/>
                <a:ea typeface="Poppins Bold"/>
                <a:cs typeface="Poppins Bold"/>
                <a:sym typeface="Poppins Bold"/>
              </a:rPr>
              <a:t>phân phối công bằng các lợi ích môi trường.</a:t>
            </a:r>
            <a:r>
              <a:rPr lang="en-US" sz="4199">
                <a:solidFill>
                  <a:srgbClr val="712917"/>
                </a:solidFill>
                <a:latin typeface="Poppins"/>
                <a:ea typeface="Poppins"/>
                <a:cs typeface="Poppins"/>
                <a:sym typeface="Poppins"/>
              </a:rPr>
              <a:t> </a:t>
            </a:r>
          </a:p>
          <a:p>
            <a:pPr algn="l">
              <a:lnSpc>
                <a:spcPts val="4325"/>
              </a:lnSpc>
            </a:pPr>
            <a:endParaRPr lang="en-US" sz="4199">
              <a:solidFill>
                <a:srgbClr val="712917"/>
              </a:solidFill>
              <a:latin typeface="Poppins"/>
              <a:ea typeface="Poppins"/>
              <a:cs typeface="Poppins"/>
              <a:sym typeface="Poppins"/>
            </a:endParaRPr>
          </a:p>
        </p:txBody>
      </p:sp>
      <p:sp>
        <p:nvSpPr>
          <p:cNvPr id="32" name="TextBox 32"/>
          <p:cNvSpPr txBox="1"/>
          <p:nvPr/>
        </p:nvSpPr>
        <p:spPr>
          <a:xfrm>
            <a:off x="7559310" y="7117651"/>
            <a:ext cx="8917868" cy="1147953"/>
          </a:xfrm>
          <a:prstGeom prst="rect">
            <a:avLst/>
          </a:prstGeom>
        </p:spPr>
        <p:txBody>
          <a:bodyPr lIns="0" tIns="0" rIns="0" bIns="0" rtlCol="0" anchor="t">
            <a:spAutoFit/>
          </a:bodyPr>
          <a:lstStyle/>
          <a:p>
            <a:pPr algn="l">
              <a:lnSpc>
                <a:spcPts val="4325"/>
              </a:lnSpc>
            </a:pPr>
            <a:r>
              <a:rPr lang="en-US" sz="4199">
                <a:solidFill>
                  <a:srgbClr val="712917"/>
                </a:solidFill>
                <a:latin typeface="Poppins"/>
                <a:ea typeface="Poppins"/>
                <a:cs typeface="Poppins"/>
                <a:sym typeface="Poppins"/>
              </a:rPr>
              <a:t>tham gia có ý nghĩa bao gồm </a:t>
            </a:r>
            <a:r>
              <a:rPr lang="en-US" sz="4199" u="sng">
                <a:solidFill>
                  <a:srgbClr val="712917"/>
                </a:solidFill>
                <a:latin typeface="Poppins"/>
                <a:ea typeface="Poppins"/>
                <a:cs typeface="Poppins"/>
                <a:sym typeface="Poppins"/>
              </a:rPr>
              <a:t>Tiếp Cận Ngôn Ngữ</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32968" y="9258300"/>
            <a:ext cx="18753936" cy="2151983"/>
            <a:chOff x="0" y="0"/>
            <a:chExt cx="4939308" cy="566777"/>
          </a:xfrm>
        </p:grpSpPr>
        <p:sp>
          <p:nvSpPr>
            <p:cNvPr id="3" name="Freeform 3"/>
            <p:cNvSpPr/>
            <p:nvPr/>
          </p:nvSpPr>
          <p:spPr>
            <a:xfrm>
              <a:off x="0" y="0"/>
              <a:ext cx="4939308" cy="566777"/>
            </a:xfrm>
            <a:custGeom>
              <a:avLst/>
              <a:gdLst/>
              <a:ahLst/>
              <a:cxnLst/>
              <a:rect l="l" t="t" r="r" b="b"/>
              <a:pathLst>
                <a:path w="4939308" h="566777">
                  <a:moveTo>
                    <a:pt x="0" y="0"/>
                  </a:moveTo>
                  <a:lnTo>
                    <a:pt x="4939308" y="0"/>
                  </a:lnTo>
                  <a:lnTo>
                    <a:pt x="4939308" y="566777"/>
                  </a:lnTo>
                  <a:lnTo>
                    <a:pt x="0" y="566777"/>
                  </a:lnTo>
                  <a:close/>
                </a:path>
              </a:pathLst>
            </a:custGeom>
            <a:solidFill>
              <a:srgbClr val="EC945A"/>
            </a:solidFill>
            <a:ln w="38100" cap="sq">
              <a:solidFill>
                <a:srgbClr val="000000"/>
              </a:solidFill>
              <a:prstDash val="solid"/>
              <a:miter/>
            </a:ln>
          </p:spPr>
          <p:txBody>
            <a:bodyPr/>
            <a:lstStyle/>
            <a:p>
              <a:endParaRPr lang="en-US"/>
            </a:p>
          </p:txBody>
        </p:sp>
        <p:sp>
          <p:nvSpPr>
            <p:cNvPr id="4" name="TextBox 4"/>
            <p:cNvSpPr txBox="1"/>
            <p:nvPr/>
          </p:nvSpPr>
          <p:spPr>
            <a:xfrm>
              <a:off x="0" y="-38100"/>
              <a:ext cx="4939308" cy="60487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C183D7F6-B498-43B3-948B-1728B52AA6E4}">
                <adec:decorative xmlns:adec="http://schemas.microsoft.com/office/drawing/2017/decorative" val="1"/>
              </a:ext>
            </a:extLst>
          </p:cNvPr>
          <p:cNvGrpSpPr/>
          <p:nvPr/>
        </p:nvGrpSpPr>
        <p:grpSpPr>
          <a:xfrm>
            <a:off x="-3421973" y="2408004"/>
            <a:ext cx="8067579" cy="8582494"/>
            <a:chOff x="0" y="0"/>
            <a:chExt cx="10756771" cy="11443325"/>
          </a:xfrm>
        </p:grpSpPr>
        <p:sp>
          <p:nvSpPr>
            <p:cNvPr id="6" name="Freeform 6"/>
            <p:cNvSpPr/>
            <p:nvPr/>
          </p:nvSpPr>
          <p:spPr>
            <a:xfrm>
              <a:off x="2704122" y="5211650"/>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7251473">
              <a:off x="918047" y="1320500"/>
              <a:ext cx="6327193" cy="5728986"/>
            </a:xfrm>
            <a:custGeom>
              <a:avLst/>
              <a:gdLst/>
              <a:ahLst/>
              <a:cxnLst/>
              <a:rect l="l" t="t" r="r" b="b"/>
              <a:pathLst>
                <a:path w="6327193" h="5728986">
                  <a:moveTo>
                    <a:pt x="0" y="0"/>
                  </a:moveTo>
                  <a:lnTo>
                    <a:pt x="6327193" y="0"/>
                  </a:lnTo>
                  <a:lnTo>
                    <a:pt x="6327193" y="5728986"/>
                  </a:lnTo>
                  <a:lnTo>
                    <a:pt x="0" y="5728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735150">
              <a:off x="4984851" y="7184488"/>
              <a:ext cx="2419034" cy="3306308"/>
            </a:xfrm>
            <a:custGeom>
              <a:avLst/>
              <a:gdLst/>
              <a:ahLst/>
              <a:cxnLst/>
              <a:rect l="l" t="t" r="r" b="b"/>
              <a:pathLst>
                <a:path w="2419034" h="3306308">
                  <a:moveTo>
                    <a:pt x="0" y="0"/>
                  </a:moveTo>
                  <a:lnTo>
                    <a:pt x="2419034" y="0"/>
                  </a:lnTo>
                  <a:lnTo>
                    <a:pt x="2419034" y="3306308"/>
                  </a:lnTo>
                  <a:lnTo>
                    <a:pt x="0" y="3306308"/>
                  </a:lnTo>
                  <a:lnTo>
                    <a:pt x="0" y="0"/>
                  </a:lnTo>
                  <a:close/>
                </a:path>
              </a:pathLst>
            </a:custGeom>
            <a:blipFill>
              <a:blip r:embed="rId6"/>
              <a:stretch>
                <a:fillRect/>
              </a:stretch>
            </a:blipFill>
          </p:spPr>
          <p:txBody>
            <a:bodyPr/>
            <a:lstStyle/>
            <a:p>
              <a:endParaRPr lang="en-US"/>
            </a:p>
          </p:txBody>
        </p:sp>
        <p:sp>
          <p:nvSpPr>
            <p:cNvPr id="9" name="Freeform 9"/>
            <p:cNvSpPr/>
            <p:nvPr/>
          </p:nvSpPr>
          <p:spPr>
            <a:xfrm rot="2139004">
              <a:off x="6868662" y="8169191"/>
              <a:ext cx="1622494" cy="2903793"/>
            </a:xfrm>
            <a:custGeom>
              <a:avLst/>
              <a:gdLst/>
              <a:ahLst/>
              <a:cxnLst/>
              <a:rect l="l" t="t" r="r" b="b"/>
              <a:pathLst>
                <a:path w="1622494" h="2903793">
                  <a:moveTo>
                    <a:pt x="0" y="0"/>
                  </a:moveTo>
                  <a:lnTo>
                    <a:pt x="1622494" y="0"/>
                  </a:lnTo>
                  <a:lnTo>
                    <a:pt x="1622494" y="2903793"/>
                  </a:lnTo>
                  <a:lnTo>
                    <a:pt x="0" y="2903793"/>
                  </a:lnTo>
                  <a:lnTo>
                    <a:pt x="0" y="0"/>
                  </a:lnTo>
                  <a:close/>
                </a:path>
              </a:pathLst>
            </a:custGeom>
            <a:blipFill>
              <a:blip r:embed="rId7"/>
              <a:stretch>
                <a:fillRect/>
              </a:stretch>
            </a:blipFill>
          </p:spPr>
          <p:txBody>
            <a:bodyPr/>
            <a:lstStyle/>
            <a:p>
              <a:endParaRPr lang="en-US"/>
            </a:p>
          </p:txBody>
        </p:sp>
        <p:sp>
          <p:nvSpPr>
            <p:cNvPr id="10" name="Freeform 10"/>
            <p:cNvSpPr/>
            <p:nvPr/>
          </p:nvSpPr>
          <p:spPr>
            <a:xfrm rot="-435559">
              <a:off x="4222738" y="4606575"/>
              <a:ext cx="1901635" cy="1785160"/>
            </a:xfrm>
            <a:custGeom>
              <a:avLst/>
              <a:gdLst/>
              <a:ahLst/>
              <a:cxnLst/>
              <a:rect l="l" t="t" r="r" b="b"/>
              <a:pathLst>
                <a:path w="1901635" h="1785160">
                  <a:moveTo>
                    <a:pt x="0" y="0"/>
                  </a:moveTo>
                  <a:lnTo>
                    <a:pt x="1901635" y="0"/>
                  </a:lnTo>
                  <a:lnTo>
                    <a:pt x="1901635" y="1785160"/>
                  </a:lnTo>
                  <a:lnTo>
                    <a:pt x="0" y="1785160"/>
                  </a:lnTo>
                  <a:lnTo>
                    <a:pt x="0" y="0"/>
                  </a:lnTo>
                  <a:close/>
                </a:path>
              </a:pathLst>
            </a:custGeom>
            <a:blipFill>
              <a:blip r:embed="rId8"/>
              <a:stretch>
                <a:fillRect/>
              </a:stretch>
            </a:blipFill>
          </p:spPr>
          <p:txBody>
            <a:bodyPr/>
            <a:lstStyle/>
            <a:p>
              <a:endParaRPr lang="en-US"/>
            </a:p>
          </p:txBody>
        </p:sp>
        <p:sp>
          <p:nvSpPr>
            <p:cNvPr id="11" name="Freeform 11"/>
            <p:cNvSpPr/>
            <p:nvPr/>
          </p:nvSpPr>
          <p:spPr>
            <a:xfrm rot="895364">
              <a:off x="3498723" y="2263976"/>
              <a:ext cx="2560890" cy="2188707"/>
            </a:xfrm>
            <a:custGeom>
              <a:avLst/>
              <a:gdLst/>
              <a:ahLst/>
              <a:cxnLst/>
              <a:rect l="l" t="t" r="r" b="b"/>
              <a:pathLst>
                <a:path w="2560890" h="2188707">
                  <a:moveTo>
                    <a:pt x="0" y="0"/>
                  </a:moveTo>
                  <a:lnTo>
                    <a:pt x="2560889" y="0"/>
                  </a:lnTo>
                  <a:lnTo>
                    <a:pt x="2560889" y="2188707"/>
                  </a:lnTo>
                  <a:lnTo>
                    <a:pt x="0" y="2188707"/>
                  </a:lnTo>
                  <a:lnTo>
                    <a:pt x="0" y="0"/>
                  </a:lnTo>
                  <a:close/>
                </a:path>
              </a:pathLst>
            </a:custGeom>
            <a:blipFill>
              <a:blip r:embed="rId9"/>
              <a:stretch>
                <a:fillRect/>
              </a:stretch>
            </a:blipFill>
          </p:spPr>
          <p:txBody>
            <a:bodyPr/>
            <a:lstStyle/>
            <a:p>
              <a:endParaRPr lang="en-US"/>
            </a:p>
          </p:txBody>
        </p:sp>
        <p:sp>
          <p:nvSpPr>
            <p:cNvPr id="12" name="Freeform 12"/>
            <p:cNvSpPr/>
            <p:nvPr/>
          </p:nvSpPr>
          <p:spPr>
            <a:xfrm rot="-858500">
              <a:off x="8884611" y="8660763"/>
              <a:ext cx="1721012" cy="1439196"/>
            </a:xfrm>
            <a:custGeom>
              <a:avLst/>
              <a:gdLst/>
              <a:ahLst/>
              <a:cxnLst/>
              <a:rect l="l" t="t" r="r" b="b"/>
              <a:pathLst>
                <a:path w="1721012" h="1439196">
                  <a:moveTo>
                    <a:pt x="0" y="0"/>
                  </a:moveTo>
                  <a:lnTo>
                    <a:pt x="1721012" y="0"/>
                  </a:lnTo>
                  <a:lnTo>
                    <a:pt x="1721012" y="1439196"/>
                  </a:lnTo>
                  <a:lnTo>
                    <a:pt x="0" y="1439196"/>
                  </a:lnTo>
                  <a:lnTo>
                    <a:pt x="0" y="0"/>
                  </a:lnTo>
                  <a:close/>
                </a:path>
              </a:pathLst>
            </a:custGeom>
            <a:blipFill>
              <a:blip r:embed="rId10"/>
              <a:stretch>
                <a:fillRect/>
              </a:stretch>
            </a:blipFill>
          </p:spPr>
          <p:txBody>
            <a:bodyPr/>
            <a:lstStyle/>
            <a:p>
              <a:endParaRPr lang="en-US"/>
            </a:p>
          </p:txBody>
        </p:sp>
        <p:sp>
          <p:nvSpPr>
            <p:cNvPr id="13" name="Freeform 13"/>
            <p:cNvSpPr/>
            <p:nvPr/>
          </p:nvSpPr>
          <p:spPr>
            <a:xfrm rot="1670711">
              <a:off x="4875921" y="755969"/>
              <a:ext cx="1356249" cy="1307085"/>
            </a:xfrm>
            <a:custGeom>
              <a:avLst/>
              <a:gdLst/>
              <a:ahLst/>
              <a:cxnLst/>
              <a:rect l="l" t="t" r="r" b="b"/>
              <a:pathLst>
                <a:path w="1356249" h="1307085">
                  <a:moveTo>
                    <a:pt x="0" y="0"/>
                  </a:moveTo>
                  <a:lnTo>
                    <a:pt x="1356249" y="0"/>
                  </a:lnTo>
                  <a:lnTo>
                    <a:pt x="1356249" y="1307085"/>
                  </a:lnTo>
                  <a:lnTo>
                    <a:pt x="0" y="1307085"/>
                  </a:lnTo>
                  <a:lnTo>
                    <a:pt x="0" y="0"/>
                  </a:lnTo>
                  <a:close/>
                </a:path>
              </a:pathLst>
            </a:custGeom>
            <a:blipFill>
              <a:blip r:embed="rId11"/>
              <a:stretch>
                <a:fillRect/>
              </a:stretch>
            </a:blipFill>
          </p:spPr>
          <p:txBody>
            <a:bodyPr/>
            <a:lstStyle/>
            <a:p>
              <a:endParaRPr lang="en-US"/>
            </a:p>
          </p:txBody>
        </p:sp>
      </p:grpSp>
      <p:grpSp>
        <p:nvGrpSpPr>
          <p:cNvPr id="14" name="Group 14">
            <a:extLst>
              <a:ext uri="{C183D7F6-B498-43B3-948B-1728B52AA6E4}">
                <adec:decorative xmlns:adec="http://schemas.microsoft.com/office/drawing/2017/decorative" val="1"/>
              </a:ext>
            </a:extLst>
          </p:cNvPr>
          <p:cNvGrpSpPr/>
          <p:nvPr/>
        </p:nvGrpSpPr>
        <p:grpSpPr>
          <a:xfrm>
            <a:off x="14006465" y="-707869"/>
            <a:ext cx="7630664" cy="6339697"/>
            <a:chOff x="0" y="0"/>
            <a:chExt cx="10174218" cy="8452929"/>
          </a:xfrm>
        </p:grpSpPr>
        <p:sp>
          <p:nvSpPr>
            <p:cNvPr id="15" name="Freeform 15"/>
            <p:cNvSpPr/>
            <p:nvPr/>
          </p:nvSpPr>
          <p:spPr>
            <a:xfrm rot="-10800000">
              <a:off x="0" y="0"/>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rot="1814194">
              <a:off x="2834943" y="1520550"/>
              <a:ext cx="6327193" cy="5728986"/>
            </a:xfrm>
            <a:custGeom>
              <a:avLst/>
              <a:gdLst/>
              <a:ahLst/>
              <a:cxnLst/>
              <a:rect l="l" t="t" r="r" b="b"/>
              <a:pathLst>
                <a:path w="6327193" h="5728986">
                  <a:moveTo>
                    <a:pt x="0" y="0"/>
                  </a:moveTo>
                  <a:lnTo>
                    <a:pt x="6327194" y="0"/>
                  </a:lnTo>
                  <a:lnTo>
                    <a:pt x="6327194" y="5728986"/>
                  </a:lnTo>
                  <a:lnTo>
                    <a:pt x="0" y="5728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rot="1395598">
              <a:off x="3380528" y="3250598"/>
              <a:ext cx="997313" cy="1798040"/>
            </a:xfrm>
            <a:custGeom>
              <a:avLst/>
              <a:gdLst/>
              <a:ahLst/>
              <a:cxnLst/>
              <a:rect l="l" t="t" r="r" b="b"/>
              <a:pathLst>
                <a:path w="997313" h="1798040">
                  <a:moveTo>
                    <a:pt x="0" y="0"/>
                  </a:moveTo>
                  <a:lnTo>
                    <a:pt x="997313" y="0"/>
                  </a:lnTo>
                  <a:lnTo>
                    <a:pt x="997313" y="1798040"/>
                  </a:lnTo>
                  <a:lnTo>
                    <a:pt x="0" y="1798040"/>
                  </a:lnTo>
                  <a:lnTo>
                    <a:pt x="0" y="0"/>
                  </a:lnTo>
                  <a:close/>
                </a:path>
              </a:pathLst>
            </a:custGeom>
            <a:blipFill>
              <a:blip r:embed="rId12"/>
              <a:stretch>
                <a:fillRect/>
              </a:stretch>
            </a:blipFill>
          </p:spPr>
          <p:txBody>
            <a:bodyPr/>
            <a:lstStyle/>
            <a:p>
              <a:endParaRPr lang="en-US"/>
            </a:p>
          </p:txBody>
        </p:sp>
        <p:sp>
          <p:nvSpPr>
            <p:cNvPr id="18" name="Freeform 18"/>
            <p:cNvSpPr/>
            <p:nvPr/>
          </p:nvSpPr>
          <p:spPr>
            <a:xfrm rot="-546956">
              <a:off x="846112" y="2069281"/>
              <a:ext cx="890915" cy="1111050"/>
            </a:xfrm>
            <a:custGeom>
              <a:avLst/>
              <a:gdLst/>
              <a:ahLst/>
              <a:cxnLst/>
              <a:rect l="l" t="t" r="r" b="b"/>
              <a:pathLst>
                <a:path w="890915" h="1111050">
                  <a:moveTo>
                    <a:pt x="0" y="0"/>
                  </a:moveTo>
                  <a:lnTo>
                    <a:pt x="890916" y="0"/>
                  </a:lnTo>
                  <a:lnTo>
                    <a:pt x="890916" y="1111050"/>
                  </a:lnTo>
                  <a:lnTo>
                    <a:pt x="0" y="1111050"/>
                  </a:lnTo>
                  <a:lnTo>
                    <a:pt x="0" y="0"/>
                  </a:lnTo>
                  <a:close/>
                </a:path>
              </a:pathLst>
            </a:custGeom>
            <a:blipFill>
              <a:blip r:embed="rId13"/>
              <a:stretch>
                <a:fillRect/>
              </a:stretch>
            </a:blipFill>
          </p:spPr>
          <p:txBody>
            <a:bodyPr/>
            <a:lstStyle/>
            <a:p>
              <a:endParaRPr lang="en-US"/>
            </a:p>
          </p:txBody>
        </p:sp>
        <p:sp>
          <p:nvSpPr>
            <p:cNvPr id="19" name="Freeform 19"/>
            <p:cNvSpPr/>
            <p:nvPr/>
          </p:nvSpPr>
          <p:spPr>
            <a:xfrm rot="1008181">
              <a:off x="4328317" y="4791478"/>
              <a:ext cx="622425" cy="606242"/>
            </a:xfrm>
            <a:custGeom>
              <a:avLst/>
              <a:gdLst/>
              <a:ahLst/>
              <a:cxnLst/>
              <a:rect l="l" t="t" r="r" b="b"/>
              <a:pathLst>
                <a:path w="622425" h="606242">
                  <a:moveTo>
                    <a:pt x="0" y="0"/>
                  </a:moveTo>
                  <a:lnTo>
                    <a:pt x="622425" y="0"/>
                  </a:lnTo>
                  <a:lnTo>
                    <a:pt x="622425" y="606243"/>
                  </a:lnTo>
                  <a:lnTo>
                    <a:pt x="0" y="606243"/>
                  </a:lnTo>
                  <a:lnTo>
                    <a:pt x="0" y="0"/>
                  </a:lnTo>
                  <a:close/>
                </a:path>
              </a:pathLst>
            </a:custGeom>
            <a:blipFill>
              <a:blip r:embed="rId14"/>
              <a:stretch>
                <a:fillRect/>
              </a:stretch>
            </a:blipFill>
          </p:spPr>
          <p:txBody>
            <a:bodyPr/>
            <a:lstStyle/>
            <a:p>
              <a:endParaRPr lang="en-US"/>
            </a:p>
          </p:txBody>
        </p:sp>
        <p:sp>
          <p:nvSpPr>
            <p:cNvPr id="20" name="Freeform 20"/>
            <p:cNvSpPr/>
            <p:nvPr/>
          </p:nvSpPr>
          <p:spPr>
            <a:xfrm rot="9329421">
              <a:off x="1846402" y="1865879"/>
              <a:ext cx="622425" cy="606242"/>
            </a:xfrm>
            <a:custGeom>
              <a:avLst/>
              <a:gdLst/>
              <a:ahLst/>
              <a:cxnLst/>
              <a:rect l="l" t="t" r="r" b="b"/>
              <a:pathLst>
                <a:path w="622425" h="606242">
                  <a:moveTo>
                    <a:pt x="0" y="0"/>
                  </a:moveTo>
                  <a:lnTo>
                    <a:pt x="622425" y="0"/>
                  </a:lnTo>
                  <a:lnTo>
                    <a:pt x="622425" y="606242"/>
                  </a:lnTo>
                  <a:lnTo>
                    <a:pt x="0" y="606242"/>
                  </a:lnTo>
                  <a:lnTo>
                    <a:pt x="0" y="0"/>
                  </a:lnTo>
                  <a:close/>
                </a:path>
              </a:pathLst>
            </a:custGeom>
            <a:blipFill>
              <a:blip r:embed="rId14"/>
              <a:stretch>
                <a:fillRect/>
              </a:stretch>
            </a:blipFill>
          </p:spPr>
          <p:txBody>
            <a:bodyPr/>
            <a:lstStyle/>
            <a:p>
              <a:endParaRPr lang="en-US"/>
            </a:p>
          </p:txBody>
        </p:sp>
        <p:sp>
          <p:nvSpPr>
            <p:cNvPr id="21" name="Freeform 21"/>
            <p:cNvSpPr/>
            <p:nvPr/>
          </p:nvSpPr>
          <p:spPr>
            <a:xfrm rot="723730">
              <a:off x="2817378" y="2277112"/>
              <a:ext cx="923439" cy="1010901"/>
            </a:xfrm>
            <a:custGeom>
              <a:avLst/>
              <a:gdLst/>
              <a:ahLst/>
              <a:cxnLst/>
              <a:rect l="l" t="t" r="r" b="b"/>
              <a:pathLst>
                <a:path w="923439" h="1010901">
                  <a:moveTo>
                    <a:pt x="0" y="0"/>
                  </a:moveTo>
                  <a:lnTo>
                    <a:pt x="923439" y="0"/>
                  </a:lnTo>
                  <a:lnTo>
                    <a:pt x="923439" y="1010901"/>
                  </a:lnTo>
                  <a:lnTo>
                    <a:pt x="0" y="1010901"/>
                  </a:lnTo>
                  <a:lnTo>
                    <a:pt x="0" y="0"/>
                  </a:lnTo>
                  <a:close/>
                </a:path>
              </a:pathLst>
            </a:custGeom>
            <a:blipFill>
              <a:blip r:embed="rId15"/>
              <a:stretch>
                <a:fillRect/>
              </a:stretch>
            </a:blipFill>
          </p:spPr>
          <p:txBody>
            <a:bodyPr/>
            <a:lstStyle/>
            <a:p>
              <a:endParaRPr lang="en-US"/>
            </a:p>
          </p:txBody>
        </p:sp>
        <p:sp>
          <p:nvSpPr>
            <p:cNvPr id="22" name="Freeform 22"/>
            <p:cNvSpPr/>
            <p:nvPr/>
          </p:nvSpPr>
          <p:spPr>
            <a:xfrm rot="600265">
              <a:off x="3957141" y="5558924"/>
              <a:ext cx="1099355" cy="1488005"/>
            </a:xfrm>
            <a:custGeom>
              <a:avLst/>
              <a:gdLst/>
              <a:ahLst/>
              <a:cxnLst/>
              <a:rect l="l" t="t" r="r" b="b"/>
              <a:pathLst>
                <a:path w="1099355" h="1488005">
                  <a:moveTo>
                    <a:pt x="0" y="0"/>
                  </a:moveTo>
                  <a:lnTo>
                    <a:pt x="1099355" y="0"/>
                  </a:lnTo>
                  <a:lnTo>
                    <a:pt x="1099355" y="1488005"/>
                  </a:lnTo>
                  <a:lnTo>
                    <a:pt x="0" y="1488005"/>
                  </a:lnTo>
                  <a:lnTo>
                    <a:pt x="0" y="0"/>
                  </a:lnTo>
                  <a:close/>
                </a:path>
              </a:pathLst>
            </a:custGeom>
            <a:blipFill>
              <a:blip r:embed="rId16"/>
              <a:stretch>
                <a:fillRect/>
              </a:stretch>
            </a:blipFill>
          </p:spPr>
          <p:txBody>
            <a:bodyPr/>
            <a:lstStyle/>
            <a:p>
              <a:endParaRPr lang="en-US"/>
            </a:p>
          </p:txBody>
        </p:sp>
        <p:sp>
          <p:nvSpPr>
            <p:cNvPr id="23" name="Freeform 23"/>
            <p:cNvSpPr/>
            <p:nvPr/>
          </p:nvSpPr>
          <p:spPr>
            <a:xfrm rot="-2946178">
              <a:off x="4358822" y="2229296"/>
              <a:ext cx="637614" cy="1144044"/>
            </a:xfrm>
            <a:custGeom>
              <a:avLst/>
              <a:gdLst/>
              <a:ahLst/>
              <a:cxnLst/>
              <a:rect l="l" t="t" r="r" b="b"/>
              <a:pathLst>
                <a:path w="637614" h="1144044">
                  <a:moveTo>
                    <a:pt x="0" y="0"/>
                  </a:moveTo>
                  <a:lnTo>
                    <a:pt x="637614" y="0"/>
                  </a:lnTo>
                  <a:lnTo>
                    <a:pt x="637614" y="1144044"/>
                  </a:lnTo>
                  <a:lnTo>
                    <a:pt x="0" y="1144044"/>
                  </a:lnTo>
                  <a:lnTo>
                    <a:pt x="0" y="0"/>
                  </a:lnTo>
                  <a:close/>
                </a:path>
              </a:pathLst>
            </a:custGeom>
            <a:blipFill>
              <a:blip r:embed="rId17"/>
              <a:stretch>
                <a:fillRect/>
              </a:stretch>
            </a:blipFill>
          </p:spPr>
          <p:txBody>
            <a:bodyPr/>
            <a:lstStyle/>
            <a:p>
              <a:endParaRPr lang="en-US"/>
            </a:p>
          </p:txBody>
        </p:sp>
        <p:sp>
          <p:nvSpPr>
            <p:cNvPr id="24" name="Freeform 24"/>
            <p:cNvSpPr/>
            <p:nvPr/>
          </p:nvSpPr>
          <p:spPr>
            <a:xfrm rot="1227500">
              <a:off x="4614992" y="3901493"/>
              <a:ext cx="511597" cy="496249"/>
            </a:xfrm>
            <a:custGeom>
              <a:avLst/>
              <a:gdLst/>
              <a:ahLst/>
              <a:cxnLst/>
              <a:rect l="l" t="t" r="r" b="b"/>
              <a:pathLst>
                <a:path w="511597" h="496249">
                  <a:moveTo>
                    <a:pt x="0" y="0"/>
                  </a:moveTo>
                  <a:lnTo>
                    <a:pt x="511597" y="0"/>
                  </a:lnTo>
                  <a:lnTo>
                    <a:pt x="511597" y="496250"/>
                  </a:lnTo>
                  <a:lnTo>
                    <a:pt x="0" y="496250"/>
                  </a:lnTo>
                  <a:lnTo>
                    <a:pt x="0" y="0"/>
                  </a:lnTo>
                  <a:close/>
                </a:path>
              </a:pathLst>
            </a:custGeom>
            <a:blipFill>
              <a:blip r:embed="rId18"/>
              <a:stretch>
                <a:fillRect/>
              </a:stretch>
            </a:blipFill>
          </p:spPr>
          <p:txBody>
            <a:bodyPr/>
            <a:lstStyle/>
            <a:p>
              <a:endParaRPr lang="en-US"/>
            </a:p>
          </p:txBody>
        </p:sp>
        <p:sp>
          <p:nvSpPr>
            <p:cNvPr id="25" name="Freeform 25"/>
            <p:cNvSpPr/>
            <p:nvPr/>
          </p:nvSpPr>
          <p:spPr>
            <a:xfrm rot="3447144">
              <a:off x="3638769" y="5361375"/>
              <a:ext cx="511597" cy="496249"/>
            </a:xfrm>
            <a:custGeom>
              <a:avLst/>
              <a:gdLst/>
              <a:ahLst/>
              <a:cxnLst/>
              <a:rect l="l" t="t" r="r" b="b"/>
              <a:pathLst>
                <a:path w="511597" h="496249">
                  <a:moveTo>
                    <a:pt x="0" y="0"/>
                  </a:moveTo>
                  <a:lnTo>
                    <a:pt x="511597" y="0"/>
                  </a:lnTo>
                  <a:lnTo>
                    <a:pt x="511597" y="496249"/>
                  </a:lnTo>
                  <a:lnTo>
                    <a:pt x="0" y="496249"/>
                  </a:lnTo>
                  <a:lnTo>
                    <a:pt x="0" y="0"/>
                  </a:lnTo>
                  <a:close/>
                </a:path>
              </a:pathLst>
            </a:custGeom>
            <a:blipFill>
              <a:blip r:embed="rId18"/>
              <a:stretch>
                <a:fillRect/>
              </a:stretch>
            </a:blipFill>
          </p:spPr>
          <p:txBody>
            <a:bodyPr/>
            <a:lstStyle/>
            <a:p>
              <a:endParaRPr lang="en-US"/>
            </a:p>
          </p:txBody>
        </p:sp>
        <p:sp>
          <p:nvSpPr>
            <p:cNvPr id="26" name="Freeform 26"/>
            <p:cNvSpPr/>
            <p:nvPr/>
          </p:nvSpPr>
          <p:spPr>
            <a:xfrm rot="6421330">
              <a:off x="431460" y="1626431"/>
              <a:ext cx="511597" cy="496249"/>
            </a:xfrm>
            <a:custGeom>
              <a:avLst/>
              <a:gdLst/>
              <a:ahLst/>
              <a:cxnLst/>
              <a:rect l="l" t="t" r="r" b="b"/>
              <a:pathLst>
                <a:path w="511597" h="496249">
                  <a:moveTo>
                    <a:pt x="0" y="0"/>
                  </a:moveTo>
                  <a:lnTo>
                    <a:pt x="511597" y="0"/>
                  </a:lnTo>
                  <a:lnTo>
                    <a:pt x="511597" y="496249"/>
                  </a:lnTo>
                  <a:lnTo>
                    <a:pt x="0" y="496249"/>
                  </a:lnTo>
                  <a:lnTo>
                    <a:pt x="0" y="0"/>
                  </a:lnTo>
                  <a:close/>
                </a:path>
              </a:pathLst>
            </a:custGeom>
            <a:blipFill>
              <a:blip r:embed="rId18"/>
              <a:stretch>
                <a:fillRect/>
              </a:stretch>
            </a:blipFill>
          </p:spPr>
          <p:txBody>
            <a:bodyPr/>
            <a:lstStyle/>
            <a:p>
              <a:endParaRPr lang="en-US"/>
            </a:p>
          </p:txBody>
        </p:sp>
        <p:sp>
          <p:nvSpPr>
            <p:cNvPr id="27" name="Freeform 27"/>
            <p:cNvSpPr/>
            <p:nvPr/>
          </p:nvSpPr>
          <p:spPr>
            <a:xfrm rot="4125597">
              <a:off x="2711161" y="1757598"/>
              <a:ext cx="511597" cy="496249"/>
            </a:xfrm>
            <a:custGeom>
              <a:avLst/>
              <a:gdLst/>
              <a:ahLst/>
              <a:cxnLst/>
              <a:rect l="l" t="t" r="r" b="b"/>
              <a:pathLst>
                <a:path w="511597" h="496249">
                  <a:moveTo>
                    <a:pt x="0" y="0"/>
                  </a:moveTo>
                  <a:lnTo>
                    <a:pt x="511597" y="0"/>
                  </a:lnTo>
                  <a:lnTo>
                    <a:pt x="511597" y="496249"/>
                  </a:lnTo>
                  <a:lnTo>
                    <a:pt x="0" y="496249"/>
                  </a:lnTo>
                  <a:lnTo>
                    <a:pt x="0" y="0"/>
                  </a:lnTo>
                  <a:close/>
                </a:path>
              </a:pathLst>
            </a:custGeom>
            <a:blipFill>
              <a:blip r:embed="rId18"/>
              <a:stretch>
                <a:fillRect/>
              </a:stretch>
            </a:blipFill>
          </p:spPr>
          <p:txBody>
            <a:bodyPr/>
            <a:lstStyle/>
            <a:p>
              <a:endParaRPr lang="en-US"/>
            </a:p>
          </p:txBody>
        </p:sp>
      </p:grpSp>
      <p:sp>
        <p:nvSpPr>
          <p:cNvPr id="28" name="Freeform 28">
            <a:extLst>
              <a:ext uri="{C183D7F6-B498-43B3-948B-1728B52AA6E4}">
                <adec:decorative xmlns:adec="http://schemas.microsoft.com/office/drawing/2017/decorative" val="1"/>
              </a:ext>
            </a:extLst>
          </p:cNvPr>
          <p:cNvSpPr/>
          <p:nvPr/>
        </p:nvSpPr>
        <p:spPr>
          <a:xfrm>
            <a:off x="13205702" y="4542568"/>
            <a:ext cx="5812409" cy="5590481"/>
          </a:xfrm>
          <a:custGeom>
            <a:avLst/>
            <a:gdLst/>
            <a:ahLst/>
            <a:cxnLst/>
            <a:rect l="l" t="t" r="r" b="b"/>
            <a:pathLst>
              <a:path w="5812409" h="5590481">
                <a:moveTo>
                  <a:pt x="0" y="0"/>
                </a:moveTo>
                <a:lnTo>
                  <a:pt x="5812408" y="0"/>
                </a:lnTo>
                <a:lnTo>
                  <a:pt x="5812408" y="5590480"/>
                </a:lnTo>
                <a:lnTo>
                  <a:pt x="0" y="559048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nvGrpSpPr>
          <p:cNvPr id="29" name="Group 29">
            <a:extLst>
              <a:ext uri="{C183D7F6-B498-43B3-948B-1728B52AA6E4}">
                <adec:decorative xmlns:adec="http://schemas.microsoft.com/office/drawing/2017/decorative" val="1"/>
              </a:ext>
            </a:extLst>
          </p:cNvPr>
          <p:cNvGrpSpPr/>
          <p:nvPr/>
        </p:nvGrpSpPr>
        <p:grpSpPr>
          <a:xfrm>
            <a:off x="1869652" y="3791736"/>
            <a:ext cx="4416316" cy="4416316"/>
            <a:chOff x="0" y="0"/>
            <a:chExt cx="5888422" cy="5888422"/>
          </a:xfrm>
        </p:grpSpPr>
        <p:grpSp>
          <p:nvGrpSpPr>
            <p:cNvPr id="30" name="Group 30"/>
            <p:cNvGrpSpPr/>
            <p:nvPr/>
          </p:nvGrpSpPr>
          <p:grpSpPr>
            <a:xfrm>
              <a:off x="0" y="0"/>
              <a:ext cx="5888422" cy="5888422"/>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3" name="Freeform 33"/>
            <p:cNvSpPr/>
            <p:nvPr/>
          </p:nvSpPr>
          <p:spPr>
            <a:xfrm>
              <a:off x="565831" y="1199747"/>
              <a:ext cx="4756759" cy="3761723"/>
            </a:xfrm>
            <a:custGeom>
              <a:avLst/>
              <a:gdLst/>
              <a:ahLst/>
              <a:cxnLst/>
              <a:rect l="l" t="t" r="r" b="b"/>
              <a:pathLst>
                <a:path w="4756759" h="3761723">
                  <a:moveTo>
                    <a:pt x="0" y="0"/>
                  </a:moveTo>
                  <a:lnTo>
                    <a:pt x="4756760" y="0"/>
                  </a:lnTo>
                  <a:lnTo>
                    <a:pt x="4756760" y="3761723"/>
                  </a:lnTo>
                  <a:lnTo>
                    <a:pt x="0" y="3761723"/>
                  </a:lnTo>
                  <a:lnTo>
                    <a:pt x="0" y="0"/>
                  </a:lnTo>
                  <a:close/>
                </a:path>
              </a:pathLst>
            </a:custGeom>
            <a:blipFill>
              <a:blip r:embed="rId21"/>
              <a:stretch>
                <a:fillRect l="-6543" t="-7781" r="-4877" b="-1624"/>
              </a:stretch>
            </a:blipFill>
          </p:spPr>
          <p:txBody>
            <a:bodyPr/>
            <a:lstStyle/>
            <a:p>
              <a:endParaRPr lang="en-US"/>
            </a:p>
          </p:txBody>
        </p:sp>
      </p:grpSp>
      <p:grpSp>
        <p:nvGrpSpPr>
          <p:cNvPr id="34" name="Group 34">
            <a:extLst>
              <a:ext uri="{C183D7F6-B498-43B3-948B-1728B52AA6E4}">
                <adec:decorative xmlns:adec="http://schemas.microsoft.com/office/drawing/2017/decorative" val="1"/>
              </a:ext>
            </a:extLst>
          </p:cNvPr>
          <p:cNvGrpSpPr/>
          <p:nvPr/>
        </p:nvGrpSpPr>
        <p:grpSpPr>
          <a:xfrm rot="-10800000">
            <a:off x="6416663" y="5410596"/>
            <a:ext cx="1178597" cy="1178597"/>
            <a:chOff x="0" y="0"/>
            <a:chExt cx="812800" cy="812800"/>
          </a:xfrm>
        </p:grpSpPr>
        <p:sp>
          <p:nvSpPr>
            <p:cNvPr id="35" name="Freeform 35"/>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2B6750"/>
            </a:solidFill>
          </p:spPr>
          <p:txBody>
            <a:bodyPr/>
            <a:lstStyle/>
            <a:p>
              <a:endParaRPr lang="en-US"/>
            </a:p>
          </p:txBody>
        </p:sp>
        <p:sp>
          <p:nvSpPr>
            <p:cNvPr id="36" name="TextBox 36"/>
            <p:cNvSpPr txBox="1"/>
            <p:nvPr/>
          </p:nvSpPr>
          <p:spPr>
            <a:xfrm>
              <a:off x="0" y="165100"/>
              <a:ext cx="711200" cy="444500"/>
            </a:xfrm>
            <a:prstGeom prst="rect">
              <a:avLst/>
            </a:prstGeom>
          </p:spPr>
          <p:txBody>
            <a:bodyPr lIns="50800" tIns="50800" rIns="50800" bIns="50800" rtlCol="0" anchor="ctr"/>
            <a:lstStyle/>
            <a:p>
              <a:pPr algn="ctr">
                <a:lnSpc>
                  <a:spcPts val="2659"/>
                </a:lnSpc>
              </a:pPr>
              <a:endParaRPr/>
            </a:p>
          </p:txBody>
        </p:sp>
      </p:grpSp>
      <p:sp>
        <p:nvSpPr>
          <p:cNvPr id="37" name="TextBox 37"/>
          <p:cNvSpPr txBox="1">
            <a:spLocks noGrp="1"/>
          </p:cNvSpPr>
          <p:nvPr>
            <p:ph type="title" idx="4294967295"/>
          </p:nvPr>
        </p:nvSpPr>
        <p:spPr>
          <a:xfrm>
            <a:off x="1869652" y="778661"/>
            <a:ext cx="12684454" cy="301307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944"/>
              </a:lnSpc>
              <a:spcBef>
                <a:spcPts val="0"/>
              </a:spcBef>
              <a:spcAft>
                <a:spcPts val="0"/>
              </a:spcAft>
              <a:buClrTx/>
              <a:buSzTx/>
              <a:buFontTx/>
              <a:buNone/>
              <a:tabLst/>
              <a:defRPr/>
            </a:pPr>
            <a:r>
              <a:rPr kumimoji="0" lang="en-US" sz="40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Các </a:t>
            </a:r>
            <a:r>
              <a:rPr kumimoji="0" lang="en-US" sz="40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nhân</a:t>
            </a:r>
            <a:r>
              <a:rPr kumimoji="0" lang="en-US" sz="40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0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viên</a:t>
            </a:r>
            <a:r>
              <a:rPr kumimoji="0" lang="en-US" sz="40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MDAR </a:t>
            </a:r>
            <a:r>
              <a:rPr kumimoji="0" lang="en-US" sz="40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chọn</a:t>
            </a:r>
            <a:r>
              <a:rPr kumimoji="0" lang="en-US" sz="40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0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lọc</a:t>
            </a:r>
            <a:r>
              <a:rPr kumimoji="0" lang="en-US" sz="40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0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cũng</a:t>
            </a:r>
            <a:r>
              <a:rPr kumimoji="0" lang="en-US" sz="40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0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đã</a:t>
            </a:r>
            <a:r>
              <a:rPr kumimoji="0" lang="en-US" sz="40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0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hoàn</a:t>
            </a:r>
            <a:r>
              <a:rPr kumimoji="0" lang="en-US" sz="40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0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thành</a:t>
            </a:r>
            <a:r>
              <a:rPr kumimoji="0" lang="en-US" sz="40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0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một</a:t>
            </a:r>
            <a:r>
              <a:rPr kumimoji="0" lang="en-US" sz="40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0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khóa</a:t>
            </a:r>
            <a:r>
              <a:rPr kumimoji="0" lang="en-US" sz="40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0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học</a:t>
            </a:r>
            <a:r>
              <a:rPr kumimoji="0" lang="en-US" sz="40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0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tiếng</a:t>
            </a:r>
            <a:r>
              <a:rPr kumimoji="0" lang="en-US" sz="40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Tây Ban Nha do MDAR </a:t>
            </a:r>
            <a:r>
              <a:rPr kumimoji="0" lang="en-US" sz="40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tài</a:t>
            </a:r>
            <a:r>
              <a:rPr kumimoji="0" lang="en-US" sz="40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0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trợ</a:t>
            </a:r>
            <a:r>
              <a:rPr kumimoji="0" lang="en-US" sz="40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0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cùng</a:t>
            </a:r>
            <a:r>
              <a:rPr kumimoji="0" lang="en-US" sz="40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0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với</a:t>
            </a:r>
            <a:r>
              <a:rPr kumimoji="0" lang="en-US" sz="40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0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Những</a:t>
            </a:r>
            <a:r>
              <a:rPr kumimoji="0" lang="en-US" sz="40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Người Quản Lý </a:t>
            </a:r>
            <a:r>
              <a:rPr kumimoji="0" lang="en-US" sz="40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Chợ</a:t>
            </a:r>
            <a:r>
              <a:rPr kumimoji="0" lang="en-US" sz="40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0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Nông</a:t>
            </a:r>
            <a:r>
              <a:rPr kumimoji="0" lang="en-US" sz="40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 </a:t>
            </a:r>
            <a:r>
              <a:rPr kumimoji="0" lang="en-US" sz="4099" b="1" i="0" u="none" strike="noStrike" kern="1200" cap="none" spc="0" normalizeH="0" baseline="0" noProof="0" dirty="0" err="1">
                <a:ln>
                  <a:noFill/>
                </a:ln>
                <a:solidFill>
                  <a:srgbClr val="712917"/>
                </a:solidFill>
                <a:effectLst/>
                <a:uLnTx/>
                <a:uFillTx/>
                <a:latin typeface="Poppins Bold"/>
                <a:ea typeface="Poppins Bold"/>
                <a:cs typeface="Poppins Bold"/>
                <a:sym typeface="Poppins Bold"/>
              </a:rPr>
              <a:t>Sản</a:t>
            </a:r>
            <a:r>
              <a:rPr kumimoji="0" lang="en-US" sz="4099" b="1" i="0" u="none" strike="noStrike" kern="1200" cap="none" spc="0" normalizeH="0" baseline="0" noProof="0" dirty="0">
                <a:ln>
                  <a:noFill/>
                </a:ln>
                <a:solidFill>
                  <a:srgbClr val="712917"/>
                </a:solidFill>
                <a:effectLst/>
                <a:uLnTx/>
                <a:uFillTx/>
                <a:latin typeface="Poppins Bold"/>
                <a:ea typeface="Poppins Bold"/>
                <a:cs typeface="Poppins Bold"/>
                <a:sym typeface="Poppins Bold"/>
              </a:rPr>
              <a:t>!</a:t>
            </a:r>
          </a:p>
        </p:txBody>
      </p:sp>
      <p:sp>
        <p:nvSpPr>
          <p:cNvPr id="38" name="TextBox 38"/>
          <p:cNvSpPr txBox="1"/>
          <p:nvPr/>
        </p:nvSpPr>
        <p:spPr>
          <a:xfrm>
            <a:off x="7728610" y="4845433"/>
            <a:ext cx="7101159" cy="3730625"/>
          </a:xfrm>
          <a:prstGeom prst="rect">
            <a:avLst/>
          </a:prstGeom>
        </p:spPr>
        <p:txBody>
          <a:bodyPr lIns="0" tIns="0" rIns="0" bIns="0" rtlCol="0" anchor="t">
            <a:spAutoFit/>
          </a:bodyPr>
          <a:lstStyle/>
          <a:p>
            <a:pPr algn="l">
              <a:lnSpc>
                <a:spcPts val="4929"/>
              </a:lnSpc>
            </a:pPr>
            <a:r>
              <a:rPr lang="en-US" sz="3399">
                <a:solidFill>
                  <a:srgbClr val="712917"/>
                </a:solidFill>
                <a:latin typeface="Poppins"/>
                <a:ea typeface="Poppins"/>
                <a:cs typeface="Poppins"/>
                <a:sym typeface="Poppins"/>
              </a:rPr>
              <a:t>Hãy tìm những bài ghim này vào lần sau khi bạn tham dự các Thị Trường Nông Sản chọn lọc để tìm một nhân viên thị trường đã hoàn thành khóa học dành cho người bắt đầu này.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6454898">
            <a:off x="-1160477" y="-1628646"/>
            <a:ext cx="5235368" cy="4673756"/>
          </a:xfrm>
          <a:custGeom>
            <a:avLst/>
            <a:gdLst/>
            <a:ahLst/>
            <a:cxnLst/>
            <a:rect l="l" t="t" r="r" b="b"/>
            <a:pathLst>
              <a:path w="5235368" h="4673756">
                <a:moveTo>
                  <a:pt x="0" y="0"/>
                </a:moveTo>
                <a:lnTo>
                  <a:pt x="5235368" y="0"/>
                </a:lnTo>
                <a:lnTo>
                  <a:pt x="5235368" y="4673756"/>
                </a:lnTo>
                <a:lnTo>
                  <a:pt x="0" y="46737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C183D7F6-B498-43B3-948B-1728B52AA6E4}">
                <adec:decorative xmlns:adec="http://schemas.microsoft.com/office/drawing/2017/decorative" val="1"/>
              </a:ext>
            </a:extLst>
          </p:cNvPr>
          <p:cNvSpPr/>
          <p:nvPr/>
        </p:nvSpPr>
        <p:spPr>
          <a:xfrm rot="4314611" flipH="1">
            <a:off x="-2779645" y="887190"/>
            <a:ext cx="4380716" cy="2874845"/>
          </a:xfrm>
          <a:custGeom>
            <a:avLst/>
            <a:gdLst/>
            <a:ahLst/>
            <a:cxnLst/>
            <a:rect l="l" t="t" r="r" b="b"/>
            <a:pathLst>
              <a:path w="4380716" h="2874845">
                <a:moveTo>
                  <a:pt x="4380716" y="0"/>
                </a:moveTo>
                <a:lnTo>
                  <a:pt x="0" y="0"/>
                </a:lnTo>
                <a:lnTo>
                  <a:pt x="0" y="2874845"/>
                </a:lnTo>
                <a:lnTo>
                  <a:pt x="4380716" y="2874845"/>
                </a:lnTo>
                <a:lnTo>
                  <a:pt x="438071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a:extLst>
              <a:ext uri="{C183D7F6-B498-43B3-948B-1728B52AA6E4}">
                <adec:decorative xmlns:adec="http://schemas.microsoft.com/office/drawing/2017/decorative" val="1"/>
              </a:ext>
            </a:extLst>
          </p:cNvPr>
          <p:cNvSpPr/>
          <p:nvPr/>
        </p:nvSpPr>
        <p:spPr>
          <a:xfrm rot="2120880">
            <a:off x="-9790" y="-286849"/>
            <a:ext cx="1708695" cy="3058068"/>
          </a:xfrm>
          <a:custGeom>
            <a:avLst/>
            <a:gdLst/>
            <a:ahLst/>
            <a:cxnLst/>
            <a:rect l="l" t="t" r="r" b="b"/>
            <a:pathLst>
              <a:path w="1708695" h="3058068">
                <a:moveTo>
                  <a:pt x="0" y="0"/>
                </a:moveTo>
                <a:lnTo>
                  <a:pt x="1708696" y="0"/>
                </a:lnTo>
                <a:lnTo>
                  <a:pt x="1708696" y="3058068"/>
                </a:lnTo>
                <a:lnTo>
                  <a:pt x="0" y="3058068"/>
                </a:lnTo>
                <a:lnTo>
                  <a:pt x="0" y="0"/>
                </a:lnTo>
                <a:close/>
              </a:path>
            </a:pathLst>
          </a:custGeom>
          <a:blipFill>
            <a:blip r:embed="rId6"/>
            <a:stretch>
              <a:fillRect/>
            </a:stretch>
          </a:blipFill>
        </p:spPr>
        <p:txBody>
          <a:bodyPr/>
          <a:lstStyle/>
          <a:p>
            <a:endParaRPr lang="en-US"/>
          </a:p>
        </p:txBody>
      </p:sp>
      <p:sp>
        <p:nvSpPr>
          <p:cNvPr id="5" name="Freeform 5">
            <a:extLst>
              <a:ext uri="{C183D7F6-B498-43B3-948B-1728B52AA6E4}">
                <adec:decorative xmlns:adec="http://schemas.microsoft.com/office/drawing/2017/decorative" val="1"/>
              </a:ext>
            </a:extLst>
          </p:cNvPr>
          <p:cNvSpPr/>
          <p:nvPr/>
        </p:nvSpPr>
        <p:spPr>
          <a:xfrm rot="-1198042">
            <a:off x="2197413" y="73345"/>
            <a:ext cx="1317193" cy="1269774"/>
          </a:xfrm>
          <a:custGeom>
            <a:avLst/>
            <a:gdLst/>
            <a:ahLst/>
            <a:cxnLst/>
            <a:rect l="l" t="t" r="r" b="b"/>
            <a:pathLst>
              <a:path w="1317193" h="1269774">
                <a:moveTo>
                  <a:pt x="0" y="0"/>
                </a:moveTo>
                <a:lnTo>
                  <a:pt x="1317194" y="0"/>
                </a:lnTo>
                <a:lnTo>
                  <a:pt x="1317194" y="1269774"/>
                </a:lnTo>
                <a:lnTo>
                  <a:pt x="0" y="1269774"/>
                </a:lnTo>
                <a:lnTo>
                  <a:pt x="0" y="0"/>
                </a:lnTo>
                <a:close/>
              </a:path>
            </a:pathLst>
          </a:custGeom>
          <a:blipFill>
            <a:blip r:embed="rId7"/>
            <a:stretch>
              <a:fillRect/>
            </a:stretch>
          </a:blipFill>
        </p:spPr>
        <p:txBody>
          <a:bodyPr/>
          <a:lstStyle/>
          <a:p>
            <a:endParaRPr lang="en-US"/>
          </a:p>
        </p:txBody>
      </p:sp>
      <p:sp>
        <p:nvSpPr>
          <p:cNvPr id="6" name="Freeform 6">
            <a:extLst>
              <a:ext uri="{C183D7F6-B498-43B3-948B-1728B52AA6E4}">
                <adec:decorative xmlns:adec="http://schemas.microsoft.com/office/drawing/2017/decorative" val="1"/>
              </a:ext>
            </a:extLst>
          </p:cNvPr>
          <p:cNvSpPr/>
          <p:nvPr/>
        </p:nvSpPr>
        <p:spPr>
          <a:xfrm rot="776734">
            <a:off x="105557" y="2309189"/>
            <a:ext cx="687533" cy="1239543"/>
          </a:xfrm>
          <a:custGeom>
            <a:avLst/>
            <a:gdLst/>
            <a:ahLst/>
            <a:cxnLst/>
            <a:rect l="l" t="t" r="r" b="b"/>
            <a:pathLst>
              <a:path w="687533" h="1239543">
                <a:moveTo>
                  <a:pt x="0" y="0"/>
                </a:moveTo>
                <a:lnTo>
                  <a:pt x="687534" y="0"/>
                </a:lnTo>
                <a:lnTo>
                  <a:pt x="687534" y="1239544"/>
                </a:lnTo>
                <a:lnTo>
                  <a:pt x="0" y="1239544"/>
                </a:lnTo>
                <a:lnTo>
                  <a:pt x="0" y="0"/>
                </a:lnTo>
                <a:close/>
              </a:path>
            </a:pathLst>
          </a:custGeom>
          <a:blipFill>
            <a:blip r:embed="rId8"/>
            <a:stretch>
              <a:fillRect/>
            </a:stretch>
          </a:blipFill>
        </p:spPr>
        <p:txBody>
          <a:bodyPr/>
          <a:lstStyle/>
          <a:p>
            <a:endParaRPr lang="en-US"/>
          </a:p>
        </p:txBody>
      </p:sp>
      <p:grpSp>
        <p:nvGrpSpPr>
          <p:cNvPr id="7" name="Group 7">
            <a:extLst>
              <a:ext uri="{C183D7F6-B498-43B3-948B-1728B52AA6E4}">
                <adec:decorative xmlns:adec="http://schemas.microsoft.com/office/drawing/2017/decorative" val="1"/>
              </a:ext>
            </a:extLst>
          </p:cNvPr>
          <p:cNvGrpSpPr/>
          <p:nvPr/>
        </p:nvGrpSpPr>
        <p:grpSpPr>
          <a:xfrm>
            <a:off x="-465936" y="9211008"/>
            <a:ext cx="18753936" cy="2151983"/>
            <a:chOff x="0" y="0"/>
            <a:chExt cx="4939308" cy="566777"/>
          </a:xfrm>
        </p:grpSpPr>
        <p:sp>
          <p:nvSpPr>
            <p:cNvPr id="8" name="Freeform 8"/>
            <p:cNvSpPr/>
            <p:nvPr/>
          </p:nvSpPr>
          <p:spPr>
            <a:xfrm>
              <a:off x="0" y="0"/>
              <a:ext cx="4939308" cy="566777"/>
            </a:xfrm>
            <a:custGeom>
              <a:avLst/>
              <a:gdLst/>
              <a:ahLst/>
              <a:cxnLst/>
              <a:rect l="l" t="t" r="r" b="b"/>
              <a:pathLst>
                <a:path w="4939308" h="566777">
                  <a:moveTo>
                    <a:pt x="0" y="0"/>
                  </a:moveTo>
                  <a:lnTo>
                    <a:pt x="4939308" y="0"/>
                  </a:lnTo>
                  <a:lnTo>
                    <a:pt x="4939308" y="566777"/>
                  </a:lnTo>
                  <a:lnTo>
                    <a:pt x="0" y="566777"/>
                  </a:lnTo>
                  <a:close/>
                </a:path>
              </a:pathLst>
            </a:custGeom>
            <a:solidFill>
              <a:srgbClr val="EC945A"/>
            </a:solidFill>
            <a:ln w="38100" cap="sq">
              <a:solidFill>
                <a:srgbClr val="000000"/>
              </a:solidFill>
              <a:prstDash val="solid"/>
              <a:miter/>
            </a:ln>
          </p:spPr>
          <p:txBody>
            <a:bodyPr/>
            <a:lstStyle/>
            <a:p>
              <a:endParaRPr lang="en-US"/>
            </a:p>
          </p:txBody>
        </p:sp>
        <p:sp>
          <p:nvSpPr>
            <p:cNvPr id="9" name="TextBox 9"/>
            <p:cNvSpPr txBox="1"/>
            <p:nvPr/>
          </p:nvSpPr>
          <p:spPr>
            <a:xfrm>
              <a:off x="0" y="-38100"/>
              <a:ext cx="4939308" cy="604877"/>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a:extLst>
              <a:ext uri="{C183D7F6-B498-43B3-948B-1728B52AA6E4}">
                <adec:decorative xmlns:adec="http://schemas.microsoft.com/office/drawing/2017/decorative" val="1"/>
              </a:ext>
            </a:extLst>
          </p:cNvPr>
          <p:cNvSpPr/>
          <p:nvPr/>
        </p:nvSpPr>
        <p:spPr>
          <a:xfrm>
            <a:off x="-942760" y="3609992"/>
            <a:ext cx="5119731" cy="6584862"/>
          </a:xfrm>
          <a:custGeom>
            <a:avLst/>
            <a:gdLst/>
            <a:ahLst/>
            <a:cxnLst/>
            <a:rect l="l" t="t" r="r" b="b"/>
            <a:pathLst>
              <a:path w="5119731" h="6584862">
                <a:moveTo>
                  <a:pt x="0" y="0"/>
                </a:moveTo>
                <a:lnTo>
                  <a:pt x="5119731" y="0"/>
                </a:lnTo>
                <a:lnTo>
                  <a:pt x="5119731" y="6584863"/>
                </a:lnTo>
                <a:lnTo>
                  <a:pt x="0" y="6584863"/>
                </a:lnTo>
                <a:lnTo>
                  <a:pt x="0" y="0"/>
                </a:lnTo>
                <a:close/>
              </a:path>
            </a:pathLst>
          </a:custGeom>
          <a:blipFill>
            <a:blip r:embed="rId9"/>
            <a:stretch>
              <a:fillRect/>
            </a:stretch>
          </a:blipFill>
        </p:spPr>
        <p:txBody>
          <a:bodyPr/>
          <a:lstStyle/>
          <a:p>
            <a:endParaRPr lang="en-US"/>
          </a:p>
        </p:txBody>
      </p:sp>
      <p:sp>
        <p:nvSpPr>
          <p:cNvPr id="11" name="Freeform 11">
            <a:extLst>
              <a:ext uri="{C183D7F6-B498-43B3-948B-1728B52AA6E4}">
                <adec:decorative xmlns:adec="http://schemas.microsoft.com/office/drawing/2017/decorative" val="1"/>
              </a:ext>
            </a:extLst>
          </p:cNvPr>
          <p:cNvSpPr/>
          <p:nvPr/>
        </p:nvSpPr>
        <p:spPr>
          <a:xfrm rot="1829684">
            <a:off x="673012" y="1784642"/>
            <a:ext cx="500372" cy="328578"/>
          </a:xfrm>
          <a:custGeom>
            <a:avLst/>
            <a:gdLst/>
            <a:ahLst/>
            <a:cxnLst/>
            <a:rect l="l" t="t" r="r" b="b"/>
            <a:pathLst>
              <a:path w="500372" h="328578">
                <a:moveTo>
                  <a:pt x="0" y="0"/>
                </a:moveTo>
                <a:lnTo>
                  <a:pt x="500372" y="0"/>
                </a:lnTo>
                <a:lnTo>
                  <a:pt x="500372" y="328577"/>
                </a:lnTo>
                <a:lnTo>
                  <a:pt x="0" y="328577"/>
                </a:lnTo>
                <a:lnTo>
                  <a:pt x="0" y="0"/>
                </a:lnTo>
                <a:close/>
              </a:path>
            </a:pathLst>
          </a:custGeom>
          <a:blipFill>
            <a:blip r:embed="rId10"/>
            <a:stretch>
              <a:fillRect/>
            </a:stretch>
          </a:blipFill>
        </p:spPr>
        <p:txBody>
          <a:bodyPr/>
          <a:lstStyle/>
          <a:p>
            <a:endParaRPr lang="en-US"/>
          </a:p>
        </p:txBody>
      </p:sp>
      <p:sp>
        <p:nvSpPr>
          <p:cNvPr id="12" name="Freeform 12">
            <a:extLst>
              <a:ext uri="{C183D7F6-B498-43B3-948B-1728B52AA6E4}">
                <adec:decorative xmlns:adec="http://schemas.microsoft.com/office/drawing/2017/decorative" val="1"/>
              </a:ext>
            </a:extLst>
          </p:cNvPr>
          <p:cNvSpPr/>
          <p:nvPr/>
        </p:nvSpPr>
        <p:spPr>
          <a:xfrm rot="1206164">
            <a:off x="2974821" y="-542814"/>
            <a:ext cx="619349" cy="678010"/>
          </a:xfrm>
          <a:custGeom>
            <a:avLst/>
            <a:gdLst/>
            <a:ahLst/>
            <a:cxnLst/>
            <a:rect l="l" t="t" r="r" b="b"/>
            <a:pathLst>
              <a:path w="619349" h="678010">
                <a:moveTo>
                  <a:pt x="0" y="0"/>
                </a:moveTo>
                <a:lnTo>
                  <a:pt x="619349" y="0"/>
                </a:lnTo>
                <a:lnTo>
                  <a:pt x="619349" y="678010"/>
                </a:lnTo>
                <a:lnTo>
                  <a:pt x="0" y="678010"/>
                </a:lnTo>
                <a:lnTo>
                  <a:pt x="0" y="0"/>
                </a:lnTo>
                <a:close/>
              </a:path>
            </a:pathLst>
          </a:custGeom>
          <a:blipFill>
            <a:blip r:embed="rId11"/>
            <a:stretch>
              <a:fillRect/>
            </a:stretch>
          </a:blipFill>
        </p:spPr>
        <p:txBody>
          <a:bodyPr/>
          <a:lstStyle/>
          <a:p>
            <a:endParaRPr lang="en-US"/>
          </a:p>
        </p:txBody>
      </p:sp>
      <p:grpSp>
        <p:nvGrpSpPr>
          <p:cNvPr id="13" name="Group 13">
            <a:extLst>
              <a:ext uri="{C183D7F6-B498-43B3-948B-1728B52AA6E4}">
                <adec:decorative xmlns:adec="http://schemas.microsoft.com/office/drawing/2017/decorative" val="1"/>
              </a:ext>
            </a:extLst>
          </p:cNvPr>
          <p:cNvGrpSpPr/>
          <p:nvPr/>
        </p:nvGrpSpPr>
        <p:grpSpPr>
          <a:xfrm>
            <a:off x="13088337" y="1028700"/>
            <a:ext cx="9138085" cy="12908433"/>
            <a:chOff x="0" y="0"/>
            <a:chExt cx="12184114" cy="17211244"/>
          </a:xfrm>
        </p:grpSpPr>
        <p:sp>
          <p:nvSpPr>
            <p:cNvPr id="14" name="Freeform 14"/>
            <p:cNvSpPr/>
            <p:nvPr/>
          </p:nvSpPr>
          <p:spPr>
            <a:xfrm rot="8542992">
              <a:off x="2721459" y="1703612"/>
              <a:ext cx="8071253" cy="7308152"/>
            </a:xfrm>
            <a:custGeom>
              <a:avLst/>
              <a:gdLst/>
              <a:ahLst/>
              <a:cxnLst/>
              <a:rect l="l" t="t" r="r" b="b"/>
              <a:pathLst>
                <a:path w="8071253" h="7308152">
                  <a:moveTo>
                    <a:pt x="0" y="0"/>
                  </a:moveTo>
                  <a:lnTo>
                    <a:pt x="8071253" y="0"/>
                  </a:lnTo>
                  <a:lnTo>
                    <a:pt x="8071253" y="7308152"/>
                  </a:lnTo>
                  <a:lnTo>
                    <a:pt x="0" y="73081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5" name="Freeform 15"/>
            <p:cNvSpPr/>
            <p:nvPr/>
          </p:nvSpPr>
          <p:spPr>
            <a:xfrm rot="-6250016">
              <a:off x="489244" y="7983728"/>
              <a:ext cx="8869170" cy="7917750"/>
            </a:xfrm>
            <a:custGeom>
              <a:avLst/>
              <a:gdLst/>
              <a:ahLst/>
              <a:cxnLst/>
              <a:rect l="l" t="t" r="r" b="b"/>
              <a:pathLst>
                <a:path w="8869170" h="7917750">
                  <a:moveTo>
                    <a:pt x="0" y="0"/>
                  </a:moveTo>
                  <a:lnTo>
                    <a:pt x="8869170" y="0"/>
                  </a:lnTo>
                  <a:lnTo>
                    <a:pt x="8869170" y="7917750"/>
                  </a:lnTo>
                  <a:lnTo>
                    <a:pt x="0" y="7917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rot="573187">
              <a:off x="5607391" y="4108076"/>
              <a:ext cx="1258393" cy="3195919"/>
            </a:xfrm>
            <a:custGeom>
              <a:avLst/>
              <a:gdLst/>
              <a:ahLst/>
              <a:cxnLst/>
              <a:rect l="l" t="t" r="r" b="b"/>
              <a:pathLst>
                <a:path w="1258393" h="3195919">
                  <a:moveTo>
                    <a:pt x="0" y="0"/>
                  </a:moveTo>
                  <a:lnTo>
                    <a:pt x="1258394" y="0"/>
                  </a:lnTo>
                  <a:lnTo>
                    <a:pt x="1258394" y="3195919"/>
                  </a:lnTo>
                  <a:lnTo>
                    <a:pt x="0" y="3195919"/>
                  </a:lnTo>
                  <a:lnTo>
                    <a:pt x="0" y="0"/>
                  </a:lnTo>
                  <a:close/>
                </a:path>
              </a:pathLst>
            </a:custGeom>
            <a:blipFill>
              <a:blip r:embed="rId14"/>
              <a:stretch>
                <a:fillRect/>
              </a:stretch>
            </a:blipFill>
          </p:spPr>
          <p:txBody>
            <a:bodyPr/>
            <a:lstStyle/>
            <a:p>
              <a:endParaRPr lang="en-US"/>
            </a:p>
          </p:txBody>
        </p:sp>
        <p:sp>
          <p:nvSpPr>
            <p:cNvPr id="17" name="Freeform 17"/>
            <p:cNvSpPr/>
            <p:nvPr/>
          </p:nvSpPr>
          <p:spPr>
            <a:xfrm rot="-1059463">
              <a:off x="3887363" y="6485890"/>
              <a:ext cx="3222033" cy="4406199"/>
            </a:xfrm>
            <a:custGeom>
              <a:avLst/>
              <a:gdLst/>
              <a:ahLst/>
              <a:cxnLst/>
              <a:rect l="l" t="t" r="r" b="b"/>
              <a:pathLst>
                <a:path w="3222033" h="4406199">
                  <a:moveTo>
                    <a:pt x="0" y="0"/>
                  </a:moveTo>
                  <a:lnTo>
                    <a:pt x="3222033" y="0"/>
                  </a:lnTo>
                  <a:lnTo>
                    <a:pt x="3222033" y="4406198"/>
                  </a:lnTo>
                  <a:lnTo>
                    <a:pt x="0" y="4406198"/>
                  </a:lnTo>
                  <a:lnTo>
                    <a:pt x="0" y="0"/>
                  </a:lnTo>
                  <a:close/>
                </a:path>
              </a:pathLst>
            </a:custGeom>
            <a:blipFill>
              <a:blip r:embed="rId15"/>
              <a:stretch>
                <a:fillRect/>
              </a:stretch>
            </a:blipFill>
          </p:spPr>
          <p:txBody>
            <a:bodyPr/>
            <a:lstStyle/>
            <a:p>
              <a:endParaRPr lang="en-US"/>
            </a:p>
          </p:txBody>
        </p:sp>
        <p:sp>
          <p:nvSpPr>
            <p:cNvPr id="18" name="Freeform 18"/>
            <p:cNvSpPr/>
            <p:nvPr/>
          </p:nvSpPr>
          <p:spPr>
            <a:xfrm rot="-912841">
              <a:off x="3867986" y="9447471"/>
              <a:ext cx="2965860" cy="2535811"/>
            </a:xfrm>
            <a:custGeom>
              <a:avLst/>
              <a:gdLst/>
              <a:ahLst/>
              <a:cxnLst/>
              <a:rect l="l" t="t" r="r" b="b"/>
              <a:pathLst>
                <a:path w="2965860" h="2535811">
                  <a:moveTo>
                    <a:pt x="0" y="0"/>
                  </a:moveTo>
                  <a:lnTo>
                    <a:pt x="2965861" y="0"/>
                  </a:lnTo>
                  <a:lnTo>
                    <a:pt x="2965861" y="2535810"/>
                  </a:lnTo>
                  <a:lnTo>
                    <a:pt x="0" y="2535810"/>
                  </a:lnTo>
                  <a:lnTo>
                    <a:pt x="0" y="0"/>
                  </a:lnTo>
                  <a:close/>
                </a:path>
              </a:pathLst>
            </a:custGeom>
            <a:blipFill>
              <a:blip r:embed="rId16"/>
              <a:stretch>
                <a:fillRect/>
              </a:stretch>
            </a:blipFill>
          </p:spPr>
          <p:txBody>
            <a:bodyPr/>
            <a:lstStyle/>
            <a:p>
              <a:endParaRPr lang="en-US"/>
            </a:p>
          </p:txBody>
        </p:sp>
        <p:sp>
          <p:nvSpPr>
            <p:cNvPr id="19" name="Freeform 19"/>
            <p:cNvSpPr/>
            <p:nvPr/>
          </p:nvSpPr>
          <p:spPr>
            <a:xfrm rot="1024981">
              <a:off x="4594783" y="2092670"/>
              <a:ext cx="1092819" cy="1969044"/>
            </a:xfrm>
            <a:custGeom>
              <a:avLst/>
              <a:gdLst/>
              <a:ahLst/>
              <a:cxnLst/>
              <a:rect l="l" t="t" r="r" b="b"/>
              <a:pathLst>
                <a:path w="1092819" h="1969044">
                  <a:moveTo>
                    <a:pt x="0" y="0"/>
                  </a:moveTo>
                  <a:lnTo>
                    <a:pt x="1092819" y="0"/>
                  </a:lnTo>
                  <a:lnTo>
                    <a:pt x="1092819" y="1969043"/>
                  </a:lnTo>
                  <a:lnTo>
                    <a:pt x="0" y="1969043"/>
                  </a:lnTo>
                  <a:lnTo>
                    <a:pt x="0" y="0"/>
                  </a:lnTo>
                  <a:close/>
                </a:path>
              </a:pathLst>
            </a:custGeom>
            <a:blipFill>
              <a:blip r:embed="rId8"/>
              <a:stretch>
                <a:fillRect/>
              </a:stretch>
            </a:blipFill>
          </p:spPr>
          <p:txBody>
            <a:bodyPr/>
            <a:lstStyle/>
            <a:p>
              <a:endParaRPr lang="en-US"/>
            </a:p>
          </p:txBody>
        </p:sp>
        <p:sp>
          <p:nvSpPr>
            <p:cNvPr id="20" name="Freeform 20"/>
            <p:cNvSpPr/>
            <p:nvPr/>
          </p:nvSpPr>
          <p:spPr>
            <a:xfrm rot="2437137">
              <a:off x="3229241" y="2608474"/>
              <a:ext cx="1227480" cy="805533"/>
            </a:xfrm>
            <a:custGeom>
              <a:avLst/>
              <a:gdLst/>
              <a:ahLst/>
              <a:cxnLst/>
              <a:rect l="l" t="t" r="r" b="b"/>
              <a:pathLst>
                <a:path w="1227480" h="805533">
                  <a:moveTo>
                    <a:pt x="0" y="0"/>
                  </a:moveTo>
                  <a:lnTo>
                    <a:pt x="1227480" y="0"/>
                  </a:lnTo>
                  <a:lnTo>
                    <a:pt x="1227480" y="805534"/>
                  </a:lnTo>
                  <a:lnTo>
                    <a:pt x="0" y="805534"/>
                  </a:lnTo>
                  <a:lnTo>
                    <a:pt x="0" y="0"/>
                  </a:lnTo>
                  <a:close/>
                </a:path>
              </a:pathLst>
            </a:custGeom>
            <a:blipFill>
              <a:blip r:embed="rId10"/>
              <a:stretch>
                <a:fillRect/>
              </a:stretch>
            </a:blipFill>
          </p:spPr>
          <p:txBody>
            <a:bodyPr/>
            <a:lstStyle/>
            <a:p>
              <a:endParaRPr lang="en-US"/>
            </a:p>
          </p:txBody>
        </p:sp>
        <p:sp>
          <p:nvSpPr>
            <p:cNvPr id="21" name="Freeform 21"/>
            <p:cNvSpPr/>
            <p:nvPr/>
          </p:nvSpPr>
          <p:spPr>
            <a:xfrm rot="7376406">
              <a:off x="6084870" y="2080208"/>
              <a:ext cx="1227480" cy="805533"/>
            </a:xfrm>
            <a:custGeom>
              <a:avLst/>
              <a:gdLst/>
              <a:ahLst/>
              <a:cxnLst/>
              <a:rect l="l" t="t" r="r" b="b"/>
              <a:pathLst>
                <a:path w="1227480" h="805533">
                  <a:moveTo>
                    <a:pt x="0" y="0"/>
                  </a:moveTo>
                  <a:lnTo>
                    <a:pt x="1227480" y="0"/>
                  </a:lnTo>
                  <a:lnTo>
                    <a:pt x="1227480" y="805533"/>
                  </a:lnTo>
                  <a:lnTo>
                    <a:pt x="0" y="805533"/>
                  </a:lnTo>
                  <a:lnTo>
                    <a:pt x="0" y="0"/>
                  </a:lnTo>
                  <a:close/>
                </a:path>
              </a:pathLst>
            </a:custGeom>
            <a:blipFill>
              <a:blip r:embed="rId10"/>
              <a:stretch>
                <a:fillRect/>
              </a:stretch>
            </a:blipFill>
          </p:spPr>
          <p:txBody>
            <a:bodyPr/>
            <a:lstStyle/>
            <a:p>
              <a:endParaRPr lang="en-US"/>
            </a:p>
          </p:txBody>
        </p:sp>
        <p:sp>
          <p:nvSpPr>
            <p:cNvPr id="22" name="Freeform 22"/>
            <p:cNvSpPr/>
            <p:nvPr/>
          </p:nvSpPr>
          <p:spPr>
            <a:xfrm rot="2257638">
              <a:off x="4584861" y="4147823"/>
              <a:ext cx="615308" cy="652847"/>
            </a:xfrm>
            <a:custGeom>
              <a:avLst/>
              <a:gdLst/>
              <a:ahLst/>
              <a:cxnLst/>
              <a:rect l="l" t="t" r="r" b="b"/>
              <a:pathLst>
                <a:path w="615308" h="652847">
                  <a:moveTo>
                    <a:pt x="0" y="0"/>
                  </a:moveTo>
                  <a:lnTo>
                    <a:pt x="615308" y="0"/>
                  </a:lnTo>
                  <a:lnTo>
                    <a:pt x="615308" y="652847"/>
                  </a:lnTo>
                  <a:lnTo>
                    <a:pt x="0" y="652847"/>
                  </a:lnTo>
                  <a:lnTo>
                    <a:pt x="0" y="0"/>
                  </a:lnTo>
                  <a:close/>
                </a:path>
              </a:pathLst>
            </a:custGeom>
            <a:blipFill>
              <a:blip r:embed="rId17"/>
              <a:stretch>
                <a:fillRect/>
              </a:stretch>
            </a:blipFill>
          </p:spPr>
          <p:txBody>
            <a:bodyPr/>
            <a:lstStyle/>
            <a:p>
              <a:endParaRPr lang="en-US"/>
            </a:p>
          </p:txBody>
        </p:sp>
        <p:sp>
          <p:nvSpPr>
            <p:cNvPr id="23" name="Freeform 23"/>
            <p:cNvSpPr/>
            <p:nvPr/>
          </p:nvSpPr>
          <p:spPr>
            <a:xfrm rot="1137560">
              <a:off x="5776400" y="3217058"/>
              <a:ext cx="583496" cy="565991"/>
            </a:xfrm>
            <a:custGeom>
              <a:avLst/>
              <a:gdLst/>
              <a:ahLst/>
              <a:cxnLst/>
              <a:rect l="l" t="t" r="r" b="b"/>
              <a:pathLst>
                <a:path w="583496" h="565991">
                  <a:moveTo>
                    <a:pt x="0" y="0"/>
                  </a:moveTo>
                  <a:lnTo>
                    <a:pt x="583496" y="0"/>
                  </a:lnTo>
                  <a:lnTo>
                    <a:pt x="583496" y="565991"/>
                  </a:lnTo>
                  <a:lnTo>
                    <a:pt x="0" y="565991"/>
                  </a:lnTo>
                  <a:lnTo>
                    <a:pt x="0" y="0"/>
                  </a:lnTo>
                  <a:close/>
                </a:path>
              </a:pathLst>
            </a:custGeom>
            <a:blipFill>
              <a:blip r:embed="rId18"/>
              <a:stretch>
                <a:fillRect/>
              </a:stretch>
            </a:blipFill>
          </p:spPr>
          <p:txBody>
            <a:bodyPr/>
            <a:lstStyle/>
            <a:p>
              <a:endParaRPr lang="en-US"/>
            </a:p>
          </p:txBody>
        </p:sp>
        <p:sp>
          <p:nvSpPr>
            <p:cNvPr id="24" name="Freeform 24"/>
            <p:cNvSpPr/>
            <p:nvPr/>
          </p:nvSpPr>
          <p:spPr>
            <a:xfrm rot="5102942">
              <a:off x="4939199" y="5141992"/>
              <a:ext cx="583496" cy="565991"/>
            </a:xfrm>
            <a:custGeom>
              <a:avLst/>
              <a:gdLst/>
              <a:ahLst/>
              <a:cxnLst/>
              <a:rect l="l" t="t" r="r" b="b"/>
              <a:pathLst>
                <a:path w="583496" h="565991">
                  <a:moveTo>
                    <a:pt x="0" y="0"/>
                  </a:moveTo>
                  <a:lnTo>
                    <a:pt x="583496" y="0"/>
                  </a:lnTo>
                  <a:lnTo>
                    <a:pt x="583496" y="565991"/>
                  </a:lnTo>
                  <a:lnTo>
                    <a:pt x="0" y="565991"/>
                  </a:lnTo>
                  <a:lnTo>
                    <a:pt x="0" y="0"/>
                  </a:lnTo>
                  <a:close/>
                </a:path>
              </a:pathLst>
            </a:custGeom>
            <a:blipFill>
              <a:blip r:embed="rId18"/>
              <a:stretch>
                <a:fillRect/>
              </a:stretch>
            </a:blipFill>
          </p:spPr>
          <p:txBody>
            <a:bodyPr/>
            <a:lstStyle/>
            <a:p>
              <a:endParaRPr lang="en-US"/>
            </a:p>
          </p:txBody>
        </p:sp>
        <p:sp>
          <p:nvSpPr>
            <p:cNvPr id="25" name="Freeform 25"/>
            <p:cNvSpPr/>
            <p:nvPr/>
          </p:nvSpPr>
          <p:spPr>
            <a:xfrm rot="-10187954">
              <a:off x="5377190" y="4023308"/>
              <a:ext cx="583496" cy="565991"/>
            </a:xfrm>
            <a:custGeom>
              <a:avLst/>
              <a:gdLst/>
              <a:ahLst/>
              <a:cxnLst/>
              <a:rect l="l" t="t" r="r" b="b"/>
              <a:pathLst>
                <a:path w="583496" h="565991">
                  <a:moveTo>
                    <a:pt x="0" y="0"/>
                  </a:moveTo>
                  <a:lnTo>
                    <a:pt x="583496" y="0"/>
                  </a:lnTo>
                  <a:lnTo>
                    <a:pt x="583496" y="565991"/>
                  </a:lnTo>
                  <a:lnTo>
                    <a:pt x="0" y="565991"/>
                  </a:lnTo>
                  <a:lnTo>
                    <a:pt x="0" y="0"/>
                  </a:lnTo>
                  <a:close/>
                </a:path>
              </a:pathLst>
            </a:custGeom>
            <a:blipFill>
              <a:blip r:embed="rId18"/>
              <a:stretch>
                <a:fillRect/>
              </a:stretch>
            </a:blipFill>
          </p:spPr>
          <p:txBody>
            <a:bodyPr/>
            <a:lstStyle/>
            <a:p>
              <a:endParaRPr lang="en-US"/>
            </a:p>
          </p:txBody>
        </p:sp>
      </p:grpSp>
      <p:sp>
        <p:nvSpPr>
          <p:cNvPr id="26" name="TextBox 26"/>
          <p:cNvSpPr txBox="1">
            <a:spLocks noGrp="1"/>
          </p:cNvSpPr>
          <p:nvPr>
            <p:ph type="title" idx="4294967295"/>
          </p:nvPr>
        </p:nvSpPr>
        <p:spPr>
          <a:xfrm>
            <a:off x="3691821" y="822532"/>
            <a:ext cx="13480408" cy="25692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694"/>
              </a:lnSpc>
              <a:spcBef>
                <a:spcPts val="0"/>
              </a:spcBef>
              <a:spcAft>
                <a:spcPts val="0"/>
              </a:spcAft>
              <a:buClrTx/>
              <a:buSzTx/>
              <a:buFontTx/>
              <a:buNone/>
              <a:tabLst/>
              <a:defRPr/>
            </a:pPr>
            <a:r>
              <a:rPr kumimoji="0" lang="en-US" sz="6499" b="0" i="0" u="none" strike="noStrike" kern="1200" cap="none" spc="0" normalizeH="0" baseline="0" noProof="0" dirty="0" err="1">
                <a:ln>
                  <a:noFill/>
                </a:ln>
                <a:solidFill>
                  <a:srgbClr val="68902B"/>
                </a:solidFill>
                <a:effectLst/>
                <a:uLnTx/>
                <a:uFillTx/>
                <a:latin typeface="Open Sans"/>
                <a:ea typeface="Open Sans"/>
                <a:cs typeface="Open Sans"/>
                <a:sym typeface="Open Sans"/>
              </a:rPr>
              <a:t>Tôi</a:t>
            </a:r>
            <a:r>
              <a:rPr kumimoji="0" lang="en-US" sz="6499" b="0" i="0" u="none" strike="noStrike" kern="1200" cap="none" spc="0" normalizeH="0" baseline="0" noProof="0" dirty="0">
                <a:ln>
                  <a:noFill/>
                </a:ln>
                <a:solidFill>
                  <a:srgbClr val="68902B"/>
                </a:solidFill>
                <a:effectLst/>
                <a:uLnTx/>
                <a:uFillTx/>
                <a:latin typeface="Open Sans"/>
                <a:ea typeface="Open Sans"/>
                <a:cs typeface="Open Sans"/>
                <a:sym typeface="Open Sans"/>
              </a:rPr>
              <a:t> </a:t>
            </a:r>
            <a:r>
              <a:rPr kumimoji="0" lang="en-US" sz="6499" b="0" i="0" u="none" strike="noStrike" kern="1200" cap="none" spc="0" normalizeH="0" baseline="0" noProof="0" dirty="0" err="1">
                <a:ln>
                  <a:noFill/>
                </a:ln>
                <a:solidFill>
                  <a:srgbClr val="68902B"/>
                </a:solidFill>
                <a:effectLst/>
                <a:uLnTx/>
                <a:uFillTx/>
                <a:latin typeface="Open Sans"/>
                <a:ea typeface="Open Sans"/>
                <a:cs typeface="Open Sans"/>
                <a:sym typeface="Open Sans"/>
              </a:rPr>
              <a:t>Có</a:t>
            </a:r>
            <a:r>
              <a:rPr kumimoji="0" lang="en-US" sz="6499" b="0" i="0" u="none" strike="noStrike" kern="1200" cap="none" spc="0" normalizeH="0" baseline="0" noProof="0" dirty="0">
                <a:ln>
                  <a:noFill/>
                </a:ln>
                <a:solidFill>
                  <a:srgbClr val="68902B"/>
                </a:solidFill>
                <a:effectLst/>
                <a:uLnTx/>
                <a:uFillTx/>
                <a:latin typeface="Open Sans"/>
                <a:ea typeface="Open Sans"/>
                <a:cs typeface="Open Sans"/>
                <a:sym typeface="Open Sans"/>
              </a:rPr>
              <a:t> </a:t>
            </a:r>
            <a:r>
              <a:rPr kumimoji="0" lang="en-US" sz="6499" b="0" i="0" u="none" strike="noStrike" kern="1200" cap="none" spc="0" normalizeH="0" baseline="0" noProof="0" dirty="0" err="1">
                <a:ln>
                  <a:noFill/>
                </a:ln>
                <a:solidFill>
                  <a:srgbClr val="68902B"/>
                </a:solidFill>
                <a:effectLst/>
                <a:uLnTx/>
                <a:uFillTx/>
                <a:latin typeface="Open Sans"/>
                <a:ea typeface="Open Sans"/>
                <a:cs typeface="Open Sans"/>
                <a:sym typeface="Open Sans"/>
              </a:rPr>
              <a:t>Thể</a:t>
            </a:r>
            <a:r>
              <a:rPr kumimoji="0" lang="en-US" sz="6499" b="0" i="0" u="none" strike="noStrike" kern="1200" cap="none" spc="0" normalizeH="0" baseline="0" noProof="0" dirty="0">
                <a:ln>
                  <a:noFill/>
                </a:ln>
                <a:solidFill>
                  <a:srgbClr val="68902B"/>
                </a:solidFill>
                <a:effectLst/>
                <a:uLnTx/>
                <a:uFillTx/>
                <a:latin typeface="Open Sans"/>
                <a:ea typeface="Open Sans"/>
                <a:cs typeface="Open Sans"/>
                <a:sym typeface="Open Sans"/>
              </a:rPr>
              <a:t> </a:t>
            </a:r>
            <a:r>
              <a:rPr kumimoji="0" lang="en-US" sz="6499" b="0" i="0" u="none" strike="noStrike" kern="1200" cap="none" spc="0" normalizeH="0" baseline="0" noProof="0" dirty="0" err="1">
                <a:ln>
                  <a:noFill/>
                </a:ln>
                <a:solidFill>
                  <a:srgbClr val="68902B"/>
                </a:solidFill>
                <a:effectLst/>
                <a:uLnTx/>
                <a:uFillTx/>
                <a:latin typeface="Open Sans"/>
                <a:ea typeface="Open Sans"/>
                <a:cs typeface="Open Sans"/>
                <a:sym typeface="Open Sans"/>
              </a:rPr>
              <a:t>Yêu</a:t>
            </a:r>
            <a:r>
              <a:rPr kumimoji="0" lang="en-US" sz="6499" b="0" i="0" u="none" strike="noStrike" kern="1200" cap="none" spc="0" normalizeH="0" baseline="0" noProof="0" dirty="0">
                <a:ln>
                  <a:noFill/>
                </a:ln>
                <a:solidFill>
                  <a:srgbClr val="68902B"/>
                </a:solidFill>
                <a:effectLst/>
                <a:uLnTx/>
                <a:uFillTx/>
                <a:latin typeface="Open Sans"/>
                <a:ea typeface="Open Sans"/>
                <a:cs typeface="Open Sans"/>
                <a:sym typeface="Open Sans"/>
              </a:rPr>
              <a:t> </a:t>
            </a:r>
            <a:r>
              <a:rPr kumimoji="0" lang="en-US" sz="6499" b="0" i="0" u="none" strike="noStrike" kern="1200" cap="none" spc="0" normalizeH="0" baseline="0" noProof="0" dirty="0" err="1">
                <a:ln>
                  <a:noFill/>
                </a:ln>
                <a:solidFill>
                  <a:srgbClr val="68902B"/>
                </a:solidFill>
                <a:effectLst/>
                <a:uLnTx/>
                <a:uFillTx/>
                <a:latin typeface="Open Sans"/>
                <a:ea typeface="Open Sans"/>
                <a:cs typeface="Open Sans"/>
                <a:sym typeface="Open Sans"/>
              </a:rPr>
              <a:t>Cầu</a:t>
            </a:r>
            <a:r>
              <a:rPr kumimoji="0" lang="en-US" sz="6499" b="0" i="0" u="none" strike="noStrike" kern="1200" cap="none" spc="0" normalizeH="0" baseline="0" noProof="0" dirty="0">
                <a:ln>
                  <a:noFill/>
                </a:ln>
                <a:solidFill>
                  <a:srgbClr val="68902B"/>
                </a:solidFill>
                <a:effectLst/>
                <a:uLnTx/>
                <a:uFillTx/>
                <a:latin typeface="Open Sans"/>
                <a:ea typeface="Open Sans"/>
                <a:cs typeface="Open Sans"/>
                <a:sym typeface="Open Sans"/>
              </a:rPr>
              <a:t> </a:t>
            </a:r>
            <a:r>
              <a:rPr kumimoji="0" lang="en-US" sz="6499" b="0" i="0" u="none" strike="noStrike" kern="1200" cap="none" spc="0" normalizeH="0" baseline="0" noProof="0" dirty="0" err="1">
                <a:ln>
                  <a:noFill/>
                </a:ln>
                <a:solidFill>
                  <a:srgbClr val="68902B"/>
                </a:solidFill>
                <a:effectLst/>
                <a:uLnTx/>
                <a:uFillTx/>
                <a:latin typeface="Open Sans"/>
                <a:ea typeface="Open Sans"/>
                <a:cs typeface="Open Sans"/>
                <a:sym typeface="Open Sans"/>
              </a:rPr>
              <a:t>Dịch</a:t>
            </a:r>
            <a:r>
              <a:rPr kumimoji="0" lang="en-US" sz="6499" b="0" i="0" u="none" strike="noStrike" kern="1200" cap="none" spc="0" normalizeH="0" baseline="0" noProof="0" dirty="0">
                <a:ln>
                  <a:noFill/>
                </a:ln>
                <a:solidFill>
                  <a:srgbClr val="68902B"/>
                </a:solidFill>
                <a:effectLst/>
                <a:uLnTx/>
                <a:uFillTx/>
                <a:latin typeface="Open Sans"/>
                <a:ea typeface="Open Sans"/>
                <a:cs typeface="Open Sans"/>
                <a:sym typeface="Open Sans"/>
              </a:rPr>
              <a:t> </a:t>
            </a:r>
            <a:r>
              <a:rPr kumimoji="0" lang="en-US" sz="6499" b="0" i="0" u="none" strike="noStrike" kern="1200" cap="none" spc="0" normalizeH="0" baseline="0" noProof="0" dirty="0" err="1">
                <a:ln>
                  <a:noFill/>
                </a:ln>
                <a:solidFill>
                  <a:srgbClr val="68902B"/>
                </a:solidFill>
                <a:effectLst/>
                <a:uLnTx/>
                <a:uFillTx/>
                <a:latin typeface="Open Sans"/>
                <a:ea typeface="Open Sans"/>
                <a:cs typeface="Open Sans"/>
                <a:sym typeface="Open Sans"/>
              </a:rPr>
              <a:t>Vụ</a:t>
            </a:r>
            <a:r>
              <a:rPr kumimoji="0" lang="en-US" sz="6499" b="0" i="0" u="none" strike="noStrike" kern="1200" cap="none" spc="0" normalizeH="0" baseline="0" noProof="0" dirty="0">
                <a:ln>
                  <a:noFill/>
                </a:ln>
                <a:solidFill>
                  <a:srgbClr val="68902B"/>
                </a:solidFill>
                <a:effectLst/>
                <a:uLnTx/>
                <a:uFillTx/>
                <a:latin typeface="Open Sans"/>
                <a:ea typeface="Open Sans"/>
                <a:cs typeface="Open Sans"/>
                <a:sym typeface="Open Sans"/>
              </a:rPr>
              <a:t> </a:t>
            </a:r>
            <a:r>
              <a:rPr kumimoji="0" lang="en-US" sz="6499" b="0" i="0" u="none" strike="noStrike" kern="1200" cap="none" spc="0" normalizeH="0" baseline="0" noProof="0" dirty="0" err="1">
                <a:ln>
                  <a:noFill/>
                </a:ln>
                <a:solidFill>
                  <a:srgbClr val="68902B"/>
                </a:solidFill>
                <a:effectLst/>
                <a:uLnTx/>
                <a:uFillTx/>
                <a:latin typeface="Open Sans"/>
                <a:ea typeface="Open Sans"/>
                <a:cs typeface="Open Sans"/>
                <a:sym typeface="Open Sans"/>
              </a:rPr>
              <a:t>Hỗ</a:t>
            </a:r>
            <a:r>
              <a:rPr kumimoji="0" lang="en-US" sz="6499" b="0" i="0" u="none" strike="noStrike" kern="1200" cap="none" spc="0" normalizeH="0" baseline="0" noProof="0" dirty="0">
                <a:ln>
                  <a:noFill/>
                </a:ln>
                <a:solidFill>
                  <a:srgbClr val="68902B"/>
                </a:solidFill>
                <a:effectLst/>
                <a:uLnTx/>
                <a:uFillTx/>
                <a:latin typeface="Open Sans"/>
                <a:ea typeface="Open Sans"/>
                <a:cs typeface="Open Sans"/>
                <a:sym typeface="Open Sans"/>
              </a:rPr>
              <a:t> </a:t>
            </a:r>
            <a:r>
              <a:rPr kumimoji="0" lang="en-US" sz="6499" b="0" i="0" u="none" strike="noStrike" kern="1200" cap="none" spc="0" normalizeH="0" baseline="0" noProof="0" dirty="0" err="1">
                <a:ln>
                  <a:noFill/>
                </a:ln>
                <a:solidFill>
                  <a:srgbClr val="68902B"/>
                </a:solidFill>
                <a:effectLst/>
                <a:uLnTx/>
                <a:uFillTx/>
                <a:latin typeface="Open Sans"/>
                <a:ea typeface="Open Sans"/>
                <a:cs typeface="Open Sans"/>
                <a:sym typeface="Open Sans"/>
              </a:rPr>
              <a:t>Trợ</a:t>
            </a:r>
            <a:r>
              <a:rPr kumimoji="0" lang="en-US" sz="6499" b="0" i="0" u="none" strike="noStrike" kern="1200" cap="none" spc="0" normalizeH="0" baseline="0" noProof="0" dirty="0">
                <a:ln>
                  <a:noFill/>
                </a:ln>
                <a:solidFill>
                  <a:srgbClr val="68902B"/>
                </a:solidFill>
                <a:effectLst/>
                <a:uLnTx/>
                <a:uFillTx/>
                <a:latin typeface="Open Sans"/>
                <a:ea typeface="Open Sans"/>
                <a:cs typeface="Open Sans"/>
                <a:sym typeface="Open Sans"/>
              </a:rPr>
              <a:t> </a:t>
            </a:r>
            <a:r>
              <a:rPr kumimoji="0" lang="en-US" sz="6499" b="0" i="0" u="none" strike="noStrike" kern="1200" cap="none" spc="0" normalizeH="0" baseline="0" noProof="0" dirty="0" err="1">
                <a:ln>
                  <a:noFill/>
                </a:ln>
                <a:solidFill>
                  <a:srgbClr val="68902B"/>
                </a:solidFill>
                <a:effectLst/>
                <a:uLnTx/>
                <a:uFillTx/>
                <a:latin typeface="Open Sans"/>
                <a:ea typeface="Open Sans"/>
                <a:cs typeface="Open Sans"/>
                <a:sym typeface="Open Sans"/>
              </a:rPr>
              <a:t>Tiếp</a:t>
            </a:r>
            <a:r>
              <a:rPr kumimoji="0" lang="en-US" sz="6499" b="0" i="0" u="none" strike="noStrike" kern="1200" cap="none" spc="0" normalizeH="0" baseline="0" noProof="0" dirty="0">
                <a:ln>
                  <a:noFill/>
                </a:ln>
                <a:solidFill>
                  <a:srgbClr val="68902B"/>
                </a:solidFill>
                <a:effectLst/>
                <a:uLnTx/>
                <a:uFillTx/>
                <a:latin typeface="Open Sans"/>
                <a:ea typeface="Open Sans"/>
                <a:cs typeface="Open Sans"/>
                <a:sym typeface="Open Sans"/>
              </a:rPr>
              <a:t> </a:t>
            </a:r>
            <a:r>
              <a:rPr kumimoji="0" lang="en-US" sz="6499" b="0" i="0" u="none" strike="noStrike" kern="1200" cap="none" spc="0" normalizeH="0" baseline="0" noProof="0" dirty="0" err="1">
                <a:ln>
                  <a:noFill/>
                </a:ln>
                <a:solidFill>
                  <a:srgbClr val="68902B"/>
                </a:solidFill>
                <a:effectLst/>
                <a:uLnTx/>
                <a:uFillTx/>
                <a:latin typeface="Open Sans"/>
                <a:ea typeface="Open Sans"/>
                <a:cs typeface="Open Sans"/>
                <a:sym typeface="Open Sans"/>
              </a:rPr>
              <a:t>Cận</a:t>
            </a:r>
            <a:r>
              <a:rPr kumimoji="0" lang="en-US" sz="6499" b="0" i="0" u="none" strike="noStrike" kern="1200" cap="none" spc="0" normalizeH="0" baseline="0" noProof="0" dirty="0">
                <a:ln>
                  <a:noFill/>
                </a:ln>
                <a:solidFill>
                  <a:srgbClr val="68902B"/>
                </a:solidFill>
                <a:effectLst/>
                <a:uLnTx/>
                <a:uFillTx/>
                <a:latin typeface="Open Sans"/>
                <a:ea typeface="Open Sans"/>
                <a:cs typeface="Open Sans"/>
                <a:sym typeface="Open Sans"/>
              </a:rPr>
              <a:t> </a:t>
            </a:r>
            <a:r>
              <a:rPr kumimoji="0" lang="en-US" sz="6499" b="0" i="0" u="none" strike="noStrike" kern="1200" cap="none" spc="0" normalizeH="0" baseline="0" noProof="0" dirty="0" err="1">
                <a:ln>
                  <a:noFill/>
                </a:ln>
                <a:solidFill>
                  <a:srgbClr val="68902B"/>
                </a:solidFill>
                <a:effectLst/>
                <a:uLnTx/>
                <a:uFillTx/>
                <a:latin typeface="Open Sans"/>
                <a:ea typeface="Open Sans"/>
                <a:cs typeface="Open Sans"/>
                <a:sym typeface="Open Sans"/>
              </a:rPr>
              <a:t>Bằng</a:t>
            </a:r>
            <a:r>
              <a:rPr kumimoji="0" lang="en-US" sz="6499" b="0" i="0" u="none" strike="noStrike" kern="1200" cap="none" spc="0" normalizeH="0" baseline="0" noProof="0" dirty="0">
                <a:ln>
                  <a:noFill/>
                </a:ln>
                <a:solidFill>
                  <a:srgbClr val="68902B"/>
                </a:solidFill>
                <a:effectLst/>
                <a:uLnTx/>
                <a:uFillTx/>
                <a:latin typeface="Open Sans"/>
                <a:ea typeface="Open Sans"/>
                <a:cs typeface="Open Sans"/>
                <a:sym typeface="Open Sans"/>
              </a:rPr>
              <a:t> </a:t>
            </a:r>
            <a:r>
              <a:rPr kumimoji="0" lang="en-US" sz="6499" b="0" i="0" u="none" strike="noStrike" kern="1200" cap="none" spc="0" normalizeH="0" baseline="0" noProof="0" dirty="0" err="1">
                <a:ln>
                  <a:noFill/>
                </a:ln>
                <a:solidFill>
                  <a:srgbClr val="68902B"/>
                </a:solidFill>
                <a:effectLst/>
                <a:uLnTx/>
                <a:uFillTx/>
                <a:latin typeface="Open Sans"/>
                <a:ea typeface="Open Sans"/>
                <a:cs typeface="Open Sans"/>
                <a:sym typeface="Open Sans"/>
              </a:rPr>
              <a:t>Cách</a:t>
            </a:r>
            <a:r>
              <a:rPr kumimoji="0" lang="en-US" sz="6499" b="0" i="0" u="none" strike="noStrike" kern="1200" cap="none" spc="0" normalizeH="0" baseline="0" noProof="0" dirty="0">
                <a:ln>
                  <a:noFill/>
                </a:ln>
                <a:solidFill>
                  <a:srgbClr val="68902B"/>
                </a:solidFill>
                <a:effectLst/>
                <a:uLnTx/>
                <a:uFillTx/>
                <a:latin typeface="Open Sans"/>
                <a:ea typeface="Open Sans"/>
                <a:cs typeface="Open Sans"/>
                <a:sym typeface="Open Sans"/>
              </a:rPr>
              <a:t> </a:t>
            </a:r>
            <a:r>
              <a:rPr kumimoji="0" lang="en-US" sz="6499" b="0" i="0" u="none" strike="noStrike" kern="1200" cap="none" spc="0" normalizeH="0" baseline="0" noProof="0" dirty="0" err="1">
                <a:ln>
                  <a:noFill/>
                </a:ln>
                <a:solidFill>
                  <a:srgbClr val="68902B"/>
                </a:solidFill>
                <a:effectLst/>
                <a:uLnTx/>
                <a:uFillTx/>
                <a:latin typeface="Open Sans"/>
                <a:ea typeface="Open Sans"/>
                <a:cs typeface="Open Sans"/>
                <a:sym typeface="Open Sans"/>
              </a:rPr>
              <a:t>Nào</a:t>
            </a:r>
            <a:r>
              <a:rPr kumimoji="0" lang="en-US" sz="6499" b="0" i="0" u="none" strike="noStrike" kern="1200" cap="none" spc="0" normalizeH="0" baseline="0" noProof="0" dirty="0">
                <a:ln>
                  <a:noFill/>
                </a:ln>
                <a:solidFill>
                  <a:srgbClr val="68902B"/>
                </a:solidFill>
                <a:effectLst/>
                <a:uLnTx/>
                <a:uFillTx/>
                <a:latin typeface="Open Sans"/>
                <a:ea typeface="Open Sans"/>
                <a:cs typeface="Open Sans"/>
                <a:sym typeface="Open Sans"/>
              </a:rPr>
              <a:t>?</a:t>
            </a:r>
          </a:p>
          <a:p>
            <a:pPr marL="0" marR="0" lvl="0" indent="0" algn="l" defTabSz="914400" rtl="0" eaLnBrk="1" fontAlgn="auto" latinLnBrk="0" hangingPunct="1">
              <a:lnSpc>
                <a:spcPts val="6694"/>
              </a:lnSpc>
              <a:spcBef>
                <a:spcPts val="0"/>
              </a:spcBef>
              <a:spcAft>
                <a:spcPts val="0"/>
              </a:spcAft>
              <a:buClrTx/>
              <a:buSzTx/>
              <a:buFontTx/>
              <a:buNone/>
              <a:tabLst/>
              <a:defRPr/>
            </a:pPr>
            <a:endParaRPr kumimoji="0" lang="en-US" sz="6499" b="0" i="0" u="none" strike="noStrike" kern="1200" cap="none" spc="0" normalizeH="0" baseline="0" noProof="0" dirty="0">
              <a:ln>
                <a:noFill/>
              </a:ln>
              <a:solidFill>
                <a:srgbClr val="68902B"/>
              </a:solidFill>
              <a:effectLst/>
              <a:uLnTx/>
              <a:uFillTx/>
              <a:latin typeface="Open Sans"/>
              <a:ea typeface="Open Sans"/>
              <a:cs typeface="Open Sans"/>
              <a:sym typeface="Open Sans"/>
            </a:endParaRPr>
          </a:p>
        </p:txBody>
      </p:sp>
      <p:sp>
        <p:nvSpPr>
          <p:cNvPr id="27" name="TextBox 27"/>
          <p:cNvSpPr txBox="1"/>
          <p:nvPr/>
        </p:nvSpPr>
        <p:spPr>
          <a:xfrm>
            <a:off x="4176971" y="2591387"/>
            <a:ext cx="13788041" cy="6438900"/>
          </a:xfrm>
          <a:prstGeom prst="rect">
            <a:avLst/>
          </a:prstGeom>
        </p:spPr>
        <p:txBody>
          <a:bodyPr lIns="0" tIns="0" rIns="0" bIns="0" rtlCol="0" anchor="t">
            <a:spAutoFit/>
          </a:bodyPr>
          <a:lstStyle/>
          <a:p>
            <a:pPr algn="l">
              <a:lnSpc>
                <a:spcPts val="5654"/>
              </a:lnSpc>
            </a:pPr>
            <a:r>
              <a:rPr lang="en-US" sz="3899" b="1">
                <a:solidFill>
                  <a:srgbClr val="712917"/>
                </a:solidFill>
                <a:latin typeface="Poppins Bold"/>
                <a:ea typeface="Poppins Bold"/>
                <a:cs typeface="Poppins Bold"/>
                <a:sym typeface="Poppins Bold"/>
              </a:rPr>
              <a:t>Điều Phối Viên Tiếp Cận Ngôn Ngữ của MDAR:</a:t>
            </a:r>
          </a:p>
          <a:p>
            <a:pPr algn="l">
              <a:lnSpc>
                <a:spcPts val="5654"/>
              </a:lnSpc>
            </a:pPr>
            <a:r>
              <a:rPr lang="en-US" sz="3899">
                <a:solidFill>
                  <a:srgbClr val="712917"/>
                </a:solidFill>
                <a:latin typeface="Poppins"/>
                <a:ea typeface="Poppins"/>
                <a:cs typeface="Poppins"/>
                <a:sym typeface="Poppins"/>
              </a:rPr>
              <a:t>Olivia Palmer</a:t>
            </a:r>
          </a:p>
          <a:p>
            <a:pPr algn="l">
              <a:lnSpc>
                <a:spcPts val="5654"/>
              </a:lnSpc>
            </a:pPr>
            <a:r>
              <a:rPr lang="en-US" sz="3899" u="sng">
                <a:solidFill>
                  <a:srgbClr val="712917"/>
                </a:solidFill>
                <a:latin typeface="Poppins"/>
                <a:ea typeface="Poppins"/>
                <a:cs typeface="Poppins"/>
                <a:sym typeface="Poppins"/>
              </a:rPr>
              <a:t>Olivia.Palmer@Mass.gov</a:t>
            </a:r>
          </a:p>
          <a:p>
            <a:pPr algn="l">
              <a:lnSpc>
                <a:spcPts val="5654"/>
              </a:lnSpc>
            </a:pPr>
            <a:r>
              <a:rPr lang="en-US" sz="3899">
                <a:solidFill>
                  <a:srgbClr val="712917"/>
                </a:solidFill>
                <a:latin typeface="Poppins"/>
                <a:ea typeface="Poppins"/>
                <a:cs typeface="Poppins"/>
                <a:sym typeface="Poppins"/>
              </a:rPr>
              <a:t>857-278-4908</a:t>
            </a:r>
          </a:p>
          <a:p>
            <a:pPr algn="l">
              <a:lnSpc>
                <a:spcPts val="5654"/>
              </a:lnSpc>
            </a:pPr>
            <a:endParaRPr lang="en-US" sz="3899">
              <a:solidFill>
                <a:srgbClr val="712917"/>
              </a:solidFill>
              <a:latin typeface="Poppins"/>
              <a:ea typeface="Poppins"/>
              <a:cs typeface="Poppins"/>
              <a:sym typeface="Poppins"/>
            </a:endParaRPr>
          </a:p>
          <a:p>
            <a:pPr algn="l">
              <a:lnSpc>
                <a:spcPts val="5654"/>
              </a:lnSpc>
            </a:pPr>
            <a:r>
              <a:rPr lang="en-US" sz="3899" b="1">
                <a:solidFill>
                  <a:srgbClr val="712917"/>
                </a:solidFill>
                <a:latin typeface="Poppins Bold"/>
                <a:ea typeface="Poppins Bold"/>
                <a:cs typeface="Poppins Bold"/>
                <a:sym typeface="Poppins Bold"/>
              </a:rPr>
              <a:t>Điều Phối Viên Hỗ Trợ Tiếp Cận của EEA:</a:t>
            </a:r>
          </a:p>
          <a:p>
            <a:pPr algn="l">
              <a:lnSpc>
                <a:spcPts val="5654"/>
              </a:lnSpc>
            </a:pPr>
            <a:r>
              <a:rPr lang="en-US" sz="3899">
                <a:solidFill>
                  <a:srgbClr val="712917"/>
                </a:solidFill>
                <a:latin typeface="Poppins"/>
                <a:ea typeface="Poppins"/>
                <a:cs typeface="Poppins"/>
                <a:sym typeface="Poppins"/>
              </a:rPr>
              <a:t>Gabriella Knight</a:t>
            </a:r>
          </a:p>
          <a:p>
            <a:pPr algn="l">
              <a:lnSpc>
                <a:spcPts val="5654"/>
              </a:lnSpc>
            </a:pPr>
            <a:r>
              <a:rPr lang="en-US" sz="3899" u="sng">
                <a:solidFill>
                  <a:srgbClr val="712917"/>
                </a:solidFill>
                <a:latin typeface="Poppins"/>
                <a:ea typeface="Poppins"/>
                <a:cs typeface="Poppins"/>
                <a:sym typeface="Poppins"/>
              </a:rPr>
              <a:t>Gabriella.Knight@Mass.gov </a:t>
            </a:r>
          </a:p>
          <a:p>
            <a:pPr algn="l">
              <a:lnSpc>
                <a:spcPts val="5654"/>
              </a:lnSpc>
            </a:pPr>
            <a:r>
              <a:rPr lang="en-US" sz="3899">
                <a:solidFill>
                  <a:srgbClr val="712917"/>
                </a:solidFill>
                <a:latin typeface="Poppins"/>
                <a:ea typeface="Poppins"/>
                <a:cs typeface="Poppins"/>
                <a:sym typeface="Poppins"/>
              </a:rPr>
              <a:t>(857)-268-0629</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416524" y="-1936204"/>
            <a:ext cx="20603390" cy="13505529"/>
            <a:chOff x="0" y="0"/>
            <a:chExt cx="27471186" cy="18007372"/>
          </a:xfrm>
        </p:grpSpPr>
        <p:sp>
          <p:nvSpPr>
            <p:cNvPr id="3" name="Freeform 3"/>
            <p:cNvSpPr/>
            <p:nvPr/>
          </p:nvSpPr>
          <p:spPr>
            <a:xfrm>
              <a:off x="22264517" y="4784107"/>
              <a:ext cx="2148130" cy="2403502"/>
            </a:xfrm>
            <a:custGeom>
              <a:avLst/>
              <a:gdLst/>
              <a:ahLst/>
              <a:cxnLst/>
              <a:rect l="l" t="t" r="r" b="b"/>
              <a:pathLst>
                <a:path w="2148130" h="2403502">
                  <a:moveTo>
                    <a:pt x="0" y="0"/>
                  </a:moveTo>
                  <a:lnTo>
                    <a:pt x="2148131" y="0"/>
                  </a:lnTo>
                  <a:lnTo>
                    <a:pt x="2148131" y="2403503"/>
                  </a:lnTo>
                  <a:lnTo>
                    <a:pt x="0" y="24035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9080723" y="5320332"/>
              <a:ext cx="2585667" cy="2104087"/>
            </a:xfrm>
            <a:custGeom>
              <a:avLst/>
              <a:gdLst/>
              <a:ahLst/>
              <a:cxnLst/>
              <a:rect l="l" t="t" r="r" b="b"/>
              <a:pathLst>
                <a:path w="2585667" h="2104087">
                  <a:moveTo>
                    <a:pt x="0" y="0"/>
                  </a:moveTo>
                  <a:lnTo>
                    <a:pt x="2585668" y="0"/>
                  </a:lnTo>
                  <a:lnTo>
                    <a:pt x="2585668" y="2104087"/>
                  </a:lnTo>
                  <a:lnTo>
                    <a:pt x="0" y="21040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20373557" y="2341726"/>
              <a:ext cx="2635970" cy="2082373"/>
            </a:xfrm>
            <a:custGeom>
              <a:avLst/>
              <a:gdLst/>
              <a:ahLst/>
              <a:cxnLst/>
              <a:rect l="l" t="t" r="r" b="b"/>
              <a:pathLst>
                <a:path w="2635970" h="2082373">
                  <a:moveTo>
                    <a:pt x="0" y="0"/>
                  </a:moveTo>
                  <a:lnTo>
                    <a:pt x="2635970" y="0"/>
                  </a:lnTo>
                  <a:lnTo>
                    <a:pt x="2635970" y="2082374"/>
                  </a:lnTo>
                  <a:lnTo>
                    <a:pt x="0" y="20823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5428697" y="0"/>
              <a:ext cx="4354830" cy="5486400"/>
            </a:xfrm>
            <a:custGeom>
              <a:avLst/>
              <a:gdLst/>
              <a:ahLst/>
              <a:cxnLst/>
              <a:rect l="l" t="t" r="r" b="b"/>
              <a:pathLst>
                <a:path w="4354830" h="5486400">
                  <a:moveTo>
                    <a:pt x="0" y="0"/>
                  </a:moveTo>
                  <a:lnTo>
                    <a:pt x="4354830" y="0"/>
                  </a:lnTo>
                  <a:lnTo>
                    <a:pt x="4354830" y="5486400"/>
                  </a:lnTo>
                  <a:lnTo>
                    <a:pt x="0" y="5486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rot="625327">
              <a:off x="14687949" y="3654300"/>
              <a:ext cx="2035743" cy="1661675"/>
            </a:xfrm>
            <a:custGeom>
              <a:avLst/>
              <a:gdLst/>
              <a:ahLst/>
              <a:cxnLst/>
              <a:rect l="l" t="t" r="r" b="b"/>
              <a:pathLst>
                <a:path w="2035743" h="1661675">
                  <a:moveTo>
                    <a:pt x="0" y="0"/>
                  </a:moveTo>
                  <a:lnTo>
                    <a:pt x="2035743" y="0"/>
                  </a:lnTo>
                  <a:lnTo>
                    <a:pt x="2035743" y="1661676"/>
                  </a:lnTo>
                  <a:lnTo>
                    <a:pt x="0" y="16616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rot="-815782">
              <a:off x="12548905" y="1156827"/>
              <a:ext cx="2313995" cy="2369799"/>
            </a:xfrm>
            <a:custGeom>
              <a:avLst/>
              <a:gdLst/>
              <a:ahLst/>
              <a:cxnLst/>
              <a:rect l="l" t="t" r="r" b="b"/>
              <a:pathLst>
                <a:path w="2313995" h="2369799">
                  <a:moveTo>
                    <a:pt x="0" y="0"/>
                  </a:moveTo>
                  <a:lnTo>
                    <a:pt x="2313996" y="0"/>
                  </a:lnTo>
                  <a:lnTo>
                    <a:pt x="2313996" y="2369799"/>
                  </a:lnTo>
                  <a:lnTo>
                    <a:pt x="0" y="23697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1468366">
              <a:off x="11404520" y="3746916"/>
              <a:ext cx="2221882" cy="2141895"/>
            </a:xfrm>
            <a:custGeom>
              <a:avLst/>
              <a:gdLst/>
              <a:ahLst/>
              <a:cxnLst/>
              <a:rect l="l" t="t" r="r" b="b"/>
              <a:pathLst>
                <a:path w="2221882" h="2141895">
                  <a:moveTo>
                    <a:pt x="0" y="0"/>
                  </a:moveTo>
                  <a:lnTo>
                    <a:pt x="2221882" y="0"/>
                  </a:lnTo>
                  <a:lnTo>
                    <a:pt x="2221882" y="2141895"/>
                  </a:lnTo>
                  <a:lnTo>
                    <a:pt x="0" y="2141895"/>
                  </a:lnTo>
                  <a:lnTo>
                    <a:pt x="0" y="0"/>
                  </a:lnTo>
                  <a:close/>
                </a:path>
              </a:pathLst>
            </a:custGeom>
            <a:blipFill>
              <a:blip r:embed="rId14"/>
              <a:stretch>
                <a:fillRect/>
              </a:stretch>
            </a:blipFill>
          </p:spPr>
          <p:txBody>
            <a:bodyPr/>
            <a:lstStyle/>
            <a:p>
              <a:endParaRPr lang="en-US"/>
            </a:p>
          </p:txBody>
        </p:sp>
        <p:sp>
          <p:nvSpPr>
            <p:cNvPr id="10" name="Freeform 10"/>
            <p:cNvSpPr/>
            <p:nvPr/>
          </p:nvSpPr>
          <p:spPr>
            <a:xfrm rot="-1180993">
              <a:off x="9921669" y="2531459"/>
              <a:ext cx="1555574" cy="1702908"/>
            </a:xfrm>
            <a:custGeom>
              <a:avLst/>
              <a:gdLst/>
              <a:ahLst/>
              <a:cxnLst/>
              <a:rect l="l" t="t" r="r" b="b"/>
              <a:pathLst>
                <a:path w="1555574" h="1702908">
                  <a:moveTo>
                    <a:pt x="0" y="0"/>
                  </a:moveTo>
                  <a:lnTo>
                    <a:pt x="1555573" y="0"/>
                  </a:lnTo>
                  <a:lnTo>
                    <a:pt x="1555573" y="1702908"/>
                  </a:lnTo>
                  <a:lnTo>
                    <a:pt x="0" y="1702908"/>
                  </a:lnTo>
                  <a:lnTo>
                    <a:pt x="0" y="0"/>
                  </a:lnTo>
                  <a:close/>
                </a:path>
              </a:pathLst>
            </a:custGeom>
            <a:blipFill>
              <a:blip r:embed="rId15"/>
              <a:stretch>
                <a:fillRect/>
              </a:stretch>
            </a:blipFill>
          </p:spPr>
          <p:txBody>
            <a:bodyPr/>
            <a:lstStyle/>
            <a:p>
              <a:endParaRPr lang="en-US"/>
            </a:p>
          </p:txBody>
        </p:sp>
        <p:sp>
          <p:nvSpPr>
            <p:cNvPr id="11" name="Freeform 11"/>
            <p:cNvSpPr/>
            <p:nvPr/>
          </p:nvSpPr>
          <p:spPr>
            <a:xfrm rot="-815782">
              <a:off x="22101779" y="7447820"/>
              <a:ext cx="2313995" cy="2369799"/>
            </a:xfrm>
            <a:custGeom>
              <a:avLst/>
              <a:gdLst/>
              <a:ahLst/>
              <a:cxnLst/>
              <a:rect l="l" t="t" r="r" b="b"/>
              <a:pathLst>
                <a:path w="2313995" h="2369799">
                  <a:moveTo>
                    <a:pt x="0" y="0"/>
                  </a:moveTo>
                  <a:lnTo>
                    <a:pt x="2313995" y="0"/>
                  </a:lnTo>
                  <a:lnTo>
                    <a:pt x="2313995" y="2369799"/>
                  </a:lnTo>
                  <a:lnTo>
                    <a:pt x="0" y="23697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Freeform 12"/>
            <p:cNvSpPr/>
            <p:nvPr/>
          </p:nvSpPr>
          <p:spPr>
            <a:xfrm rot="362908">
              <a:off x="24099935" y="9267214"/>
              <a:ext cx="1324696" cy="1996146"/>
            </a:xfrm>
            <a:custGeom>
              <a:avLst/>
              <a:gdLst/>
              <a:ahLst/>
              <a:cxnLst/>
              <a:rect l="l" t="t" r="r" b="b"/>
              <a:pathLst>
                <a:path w="1324696" h="1996146">
                  <a:moveTo>
                    <a:pt x="0" y="0"/>
                  </a:moveTo>
                  <a:lnTo>
                    <a:pt x="1324697" y="0"/>
                  </a:lnTo>
                  <a:lnTo>
                    <a:pt x="1324697" y="1996146"/>
                  </a:lnTo>
                  <a:lnTo>
                    <a:pt x="0" y="1996146"/>
                  </a:lnTo>
                  <a:lnTo>
                    <a:pt x="0" y="0"/>
                  </a:lnTo>
                  <a:close/>
                </a:path>
              </a:pathLst>
            </a:custGeom>
            <a:blipFill>
              <a:blip r:embed="rId16"/>
              <a:stretch>
                <a:fillRect l="-5664" r="-5664"/>
              </a:stretch>
            </a:blipFill>
          </p:spPr>
          <p:txBody>
            <a:bodyPr/>
            <a:lstStyle/>
            <a:p>
              <a:endParaRPr lang="en-US"/>
            </a:p>
          </p:txBody>
        </p:sp>
        <p:sp>
          <p:nvSpPr>
            <p:cNvPr id="13" name="Freeform 13"/>
            <p:cNvSpPr/>
            <p:nvPr/>
          </p:nvSpPr>
          <p:spPr>
            <a:xfrm rot="-543107">
              <a:off x="23251309" y="12938967"/>
              <a:ext cx="2442789" cy="2940758"/>
            </a:xfrm>
            <a:custGeom>
              <a:avLst/>
              <a:gdLst/>
              <a:ahLst/>
              <a:cxnLst/>
              <a:rect l="l" t="t" r="r" b="b"/>
              <a:pathLst>
                <a:path w="2442789" h="2940758">
                  <a:moveTo>
                    <a:pt x="0" y="0"/>
                  </a:moveTo>
                  <a:lnTo>
                    <a:pt x="2442790" y="0"/>
                  </a:lnTo>
                  <a:lnTo>
                    <a:pt x="2442790" y="2940758"/>
                  </a:lnTo>
                  <a:lnTo>
                    <a:pt x="0" y="2940758"/>
                  </a:lnTo>
                  <a:lnTo>
                    <a:pt x="0" y="0"/>
                  </a:lnTo>
                  <a:close/>
                </a:path>
              </a:pathLst>
            </a:custGeom>
            <a:blipFill>
              <a:blip r:embed="rId17"/>
              <a:stretch>
                <a:fillRect/>
              </a:stretch>
            </a:blipFill>
          </p:spPr>
          <p:txBody>
            <a:bodyPr/>
            <a:lstStyle/>
            <a:p>
              <a:endParaRPr lang="en-US"/>
            </a:p>
          </p:txBody>
        </p:sp>
        <p:sp>
          <p:nvSpPr>
            <p:cNvPr id="14" name="Freeform 14"/>
            <p:cNvSpPr/>
            <p:nvPr/>
          </p:nvSpPr>
          <p:spPr>
            <a:xfrm rot="-1526629">
              <a:off x="5531454" y="11985827"/>
              <a:ext cx="920815" cy="1869674"/>
            </a:xfrm>
            <a:custGeom>
              <a:avLst/>
              <a:gdLst/>
              <a:ahLst/>
              <a:cxnLst/>
              <a:rect l="l" t="t" r="r" b="b"/>
              <a:pathLst>
                <a:path w="920815" h="1869674">
                  <a:moveTo>
                    <a:pt x="0" y="0"/>
                  </a:moveTo>
                  <a:lnTo>
                    <a:pt x="920814" y="0"/>
                  </a:lnTo>
                  <a:lnTo>
                    <a:pt x="920814" y="1869674"/>
                  </a:lnTo>
                  <a:lnTo>
                    <a:pt x="0" y="1869674"/>
                  </a:lnTo>
                  <a:lnTo>
                    <a:pt x="0" y="0"/>
                  </a:lnTo>
                  <a:close/>
                </a:path>
              </a:pathLst>
            </a:custGeom>
            <a:blipFill>
              <a:blip r:embed="rId18"/>
              <a:stretch>
                <a:fillRect/>
              </a:stretch>
            </a:blipFill>
          </p:spPr>
          <p:txBody>
            <a:bodyPr/>
            <a:lstStyle/>
            <a:p>
              <a:endParaRPr lang="en-US"/>
            </a:p>
          </p:txBody>
        </p:sp>
        <p:sp>
          <p:nvSpPr>
            <p:cNvPr id="15" name="Freeform 15"/>
            <p:cNvSpPr/>
            <p:nvPr/>
          </p:nvSpPr>
          <p:spPr>
            <a:xfrm rot="1131958">
              <a:off x="20503053" y="12261131"/>
              <a:ext cx="1748971" cy="1462542"/>
            </a:xfrm>
            <a:custGeom>
              <a:avLst/>
              <a:gdLst/>
              <a:ahLst/>
              <a:cxnLst/>
              <a:rect l="l" t="t" r="r" b="b"/>
              <a:pathLst>
                <a:path w="1748971" h="1462542">
                  <a:moveTo>
                    <a:pt x="0" y="0"/>
                  </a:moveTo>
                  <a:lnTo>
                    <a:pt x="1748971" y="0"/>
                  </a:lnTo>
                  <a:lnTo>
                    <a:pt x="1748971" y="1462542"/>
                  </a:lnTo>
                  <a:lnTo>
                    <a:pt x="0" y="1462542"/>
                  </a:lnTo>
                  <a:lnTo>
                    <a:pt x="0" y="0"/>
                  </a:lnTo>
                  <a:close/>
                </a:path>
              </a:pathLst>
            </a:custGeom>
            <a:blipFill>
              <a:blip r:embed="rId19"/>
              <a:stretch>
                <a:fillRect/>
              </a:stretch>
            </a:blipFill>
          </p:spPr>
          <p:txBody>
            <a:bodyPr/>
            <a:lstStyle/>
            <a:p>
              <a:endParaRPr lang="en-US"/>
            </a:p>
          </p:txBody>
        </p:sp>
        <p:sp>
          <p:nvSpPr>
            <p:cNvPr id="16" name="Freeform 16"/>
            <p:cNvSpPr/>
            <p:nvPr/>
          </p:nvSpPr>
          <p:spPr>
            <a:xfrm rot="503137">
              <a:off x="24877895" y="6737757"/>
              <a:ext cx="916711" cy="1652724"/>
            </a:xfrm>
            <a:custGeom>
              <a:avLst/>
              <a:gdLst/>
              <a:ahLst/>
              <a:cxnLst/>
              <a:rect l="l" t="t" r="r" b="b"/>
              <a:pathLst>
                <a:path w="916711" h="1652724">
                  <a:moveTo>
                    <a:pt x="0" y="0"/>
                  </a:moveTo>
                  <a:lnTo>
                    <a:pt x="916712" y="0"/>
                  </a:lnTo>
                  <a:lnTo>
                    <a:pt x="916712" y="1652724"/>
                  </a:lnTo>
                  <a:lnTo>
                    <a:pt x="0" y="1652724"/>
                  </a:lnTo>
                  <a:lnTo>
                    <a:pt x="0" y="0"/>
                  </a:lnTo>
                  <a:close/>
                </a:path>
              </a:pathLst>
            </a:custGeom>
            <a:blipFill>
              <a:blip r:embed="rId20"/>
              <a:stretch>
                <a:fillRect/>
              </a:stretch>
            </a:blipFill>
          </p:spPr>
          <p:txBody>
            <a:bodyPr/>
            <a:lstStyle/>
            <a:p>
              <a:endParaRPr lang="en-US"/>
            </a:p>
          </p:txBody>
        </p:sp>
        <p:sp>
          <p:nvSpPr>
            <p:cNvPr id="17" name="Freeform 17"/>
            <p:cNvSpPr/>
            <p:nvPr/>
          </p:nvSpPr>
          <p:spPr>
            <a:xfrm rot="543542">
              <a:off x="23334662" y="3423489"/>
              <a:ext cx="2938036" cy="2511041"/>
            </a:xfrm>
            <a:custGeom>
              <a:avLst/>
              <a:gdLst/>
              <a:ahLst/>
              <a:cxnLst/>
              <a:rect l="l" t="t" r="r" b="b"/>
              <a:pathLst>
                <a:path w="2938036" h="2511041">
                  <a:moveTo>
                    <a:pt x="0" y="0"/>
                  </a:moveTo>
                  <a:lnTo>
                    <a:pt x="2938036" y="0"/>
                  </a:lnTo>
                  <a:lnTo>
                    <a:pt x="2938036" y="2511042"/>
                  </a:lnTo>
                  <a:lnTo>
                    <a:pt x="0" y="2511042"/>
                  </a:lnTo>
                  <a:lnTo>
                    <a:pt x="0" y="0"/>
                  </a:lnTo>
                  <a:close/>
                </a:path>
              </a:pathLst>
            </a:custGeom>
            <a:blipFill>
              <a:blip r:embed="rId21"/>
              <a:stretch>
                <a:fillRect/>
              </a:stretch>
            </a:blipFill>
          </p:spPr>
          <p:txBody>
            <a:bodyPr/>
            <a:lstStyle/>
            <a:p>
              <a:endParaRPr lang="en-US"/>
            </a:p>
          </p:txBody>
        </p:sp>
        <p:sp>
          <p:nvSpPr>
            <p:cNvPr id="18" name="Freeform 18"/>
            <p:cNvSpPr/>
            <p:nvPr/>
          </p:nvSpPr>
          <p:spPr>
            <a:xfrm rot="-815782">
              <a:off x="16418052" y="14433019"/>
              <a:ext cx="2313995" cy="2369799"/>
            </a:xfrm>
            <a:custGeom>
              <a:avLst/>
              <a:gdLst/>
              <a:ahLst/>
              <a:cxnLst/>
              <a:rect l="l" t="t" r="r" b="b"/>
              <a:pathLst>
                <a:path w="2313995" h="2369799">
                  <a:moveTo>
                    <a:pt x="0" y="0"/>
                  </a:moveTo>
                  <a:lnTo>
                    <a:pt x="2313996" y="0"/>
                  </a:lnTo>
                  <a:lnTo>
                    <a:pt x="2313996" y="2369799"/>
                  </a:lnTo>
                  <a:lnTo>
                    <a:pt x="0" y="23697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9" name="Freeform 19"/>
            <p:cNvSpPr/>
            <p:nvPr/>
          </p:nvSpPr>
          <p:spPr>
            <a:xfrm rot="252596">
              <a:off x="13419768" y="14489256"/>
              <a:ext cx="2269354" cy="2511041"/>
            </a:xfrm>
            <a:custGeom>
              <a:avLst/>
              <a:gdLst/>
              <a:ahLst/>
              <a:cxnLst/>
              <a:rect l="l" t="t" r="r" b="b"/>
              <a:pathLst>
                <a:path w="2269354" h="2511041">
                  <a:moveTo>
                    <a:pt x="0" y="0"/>
                  </a:moveTo>
                  <a:lnTo>
                    <a:pt x="2269353" y="0"/>
                  </a:lnTo>
                  <a:lnTo>
                    <a:pt x="2269353" y="2511041"/>
                  </a:lnTo>
                  <a:lnTo>
                    <a:pt x="0" y="2511041"/>
                  </a:lnTo>
                  <a:lnTo>
                    <a:pt x="0" y="0"/>
                  </a:lnTo>
                  <a:close/>
                </a:path>
              </a:pathLst>
            </a:custGeom>
            <a:blipFill>
              <a:blip r:embed="rId22"/>
              <a:stretch>
                <a:fillRect/>
              </a:stretch>
            </a:blipFill>
          </p:spPr>
          <p:txBody>
            <a:bodyPr/>
            <a:lstStyle/>
            <a:p>
              <a:endParaRPr lang="en-US"/>
            </a:p>
          </p:txBody>
        </p:sp>
        <p:sp>
          <p:nvSpPr>
            <p:cNvPr id="20" name="Freeform 20"/>
            <p:cNvSpPr/>
            <p:nvPr/>
          </p:nvSpPr>
          <p:spPr>
            <a:xfrm rot="669423">
              <a:off x="2177749" y="2828663"/>
              <a:ext cx="2165098" cy="1932711"/>
            </a:xfrm>
            <a:custGeom>
              <a:avLst/>
              <a:gdLst/>
              <a:ahLst/>
              <a:cxnLst/>
              <a:rect l="l" t="t" r="r" b="b"/>
              <a:pathLst>
                <a:path w="2165098" h="1932711">
                  <a:moveTo>
                    <a:pt x="0" y="0"/>
                  </a:moveTo>
                  <a:lnTo>
                    <a:pt x="2165099" y="0"/>
                  </a:lnTo>
                  <a:lnTo>
                    <a:pt x="2165099" y="1932711"/>
                  </a:lnTo>
                  <a:lnTo>
                    <a:pt x="0" y="1932711"/>
                  </a:lnTo>
                  <a:lnTo>
                    <a:pt x="0" y="0"/>
                  </a:lnTo>
                  <a:close/>
                </a:path>
              </a:pathLst>
            </a:custGeom>
            <a:blipFill>
              <a:blip r:embed="rId23"/>
              <a:stretch>
                <a:fillRect/>
              </a:stretch>
            </a:blipFill>
          </p:spPr>
          <p:txBody>
            <a:bodyPr/>
            <a:lstStyle/>
            <a:p>
              <a:endParaRPr lang="en-US"/>
            </a:p>
          </p:txBody>
        </p:sp>
        <p:sp>
          <p:nvSpPr>
            <p:cNvPr id="21" name="Freeform 21"/>
            <p:cNvSpPr/>
            <p:nvPr/>
          </p:nvSpPr>
          <p:spPr>
            <a:xfrm rot="-1852674">
              <a:off x="21556256" y="14287851"/>
              <a:ext cx="998417" cy="972209"/>
            </a:xfrm>
            <a:custGeom>
              <a:avLst/>
              <a:gdLst/>
              <a:ahLst/>
              <a:cxnLst/>
              <a:rect l="l" t="t" r="r" b="b"/>
              <a:pathLst>
                <a:path w="998417" h="972209">
                  <a:moveTo>
                    <a:pt x="0" y="0"/>
                  </a:moveTo>
                  <a:lnTo>
                    <a:pt x="998417" y="0"/>
                  </a:lnTo>
                  <a:lnTo>
                    <a:pt x="998417" y="972208"/>
                  </a:lnTo>
                  <a:lnTo>
                    <a:pt x="0" y="972208"/>
                  </a:lnTo>
                  <a:lnTo>
                    <a:pt x="0" y="0"/>
                  </a:lnTo>
                  <a:close/>
                </a:path>
              </a:pathLst>
            </a:custGeom>
            <a:blipFill>
              <a:blip r:embed="rId24"/>
              <a:stretch>
                <a:fillRect/>
              </a:stretch>
            </a:blipFill>
          </p:spPr>
          <p:txBody>
            <a:bodyPr/>
            <a:lstStyle/>
            <a:p>
              <a:endParaRPr lang="en-US"/>
            </a:p>
          </p:txBody>
        </p:sp>
        <p:sp>
          <p:nvSpPr>
            <p:cNvPr id="22" name="Freeform 22"/>
            <p:cNvSpPr/>
            <p:nvPr/>
          </p:nvSpPr>
          <p:spPr>
            <a:xfrm rot="1140714">
              <a:off x="19543889" y="14548318"/>
              <a:ext cx="1334268" cy="876169"/>
            </a:xfrm>
            <a:custGeom>
              <a:avLst/>
              <a:gdLst/>
              <a:ahLst/>
              <a:cxnLst/>
              <a:rect l="l" t="t" r="r" b="b"/>
              <a:pathLst>
                <a:path w="1334268" h="876169">
                  <a:moveTo>
                    <a:pt x="0" y="0"/>
                  </a:moveTo>
                  <a:lnTo>
                    <a:pt x="1334268" y="0"/>
                  </a:lnTo>
                  <a:lnTo>
                    <a:pt x="1334268" y="876169"/>
                  </a:lnTo>
                  <a:lnTo>
                    <a:pt x="0" y="876169"/>
                  </a:lnTo>
                  <a:lnTo>
                    <a:pt x="0" y="0"/>
                  </a:lnTo>
                  <a:close/>
                </a:path>
              </a:pathLst>
            </a:custGeom>
            <a:blipFill>
              <a:blip r:embed="rId25"/>
              <a:stretch>
                <a:fillRect/>
              </a:stretch>
            </a:blipFill>
          </p:spPr>
          <p:txBody>
            <a:bodyPr/>
            <a:lstStyle/>
            <a:p>
              <a:endParaRPr lang="en-US"/>
            </a:p>
          </p:txBody>
        </p:sp>
        <p:sp>
          <p:nvSpPr>
            <p:cNvPr id="23" name="Freeform 23"/>
            <p:cNvSpPr/>
            <p:nvPr/>
          </p:nvSpPr>
          <p:spPr>
            <a:xfrm rot="-3156817">
              <a:off x="22226057" y="11402513"/>
              <a:ext cx="1566938" cy="1707006"/>
            </a:xfrm>
            <a:custGeom>
              <a:avLst/>
              <a:gdLst/>
              <a:ahLst/>
              <a:cxnLst/>
              <a:rect l="l" t="t" r="r" b="b"/>
              <a:pathLst>
                <a:path w="1566938" h="1707006">
                  <a:moveTo>
                    <a:pt x="0" y="0"/>
                  </a:moveTo>
                  <a:lnTo>
                    <a:pt x="1566939" y="0"/>
                  </a:lnTo>
                  <a:lnTo>
                    <a:pt x="1566939" y="1707007"/>
                  </a:lnTo>
                  <a:lnTo>
                    <a:pt x="0" y="1707007"/>
                  </a:lnTo>
                  <a:lnTo>
                    <a:pt x="0" y="0"/>
                  </a:lnTo>
                  <a:close/>
                </a:path>
              </a:pathLst>
            </a:custGeom>
            <a:blipFill>
              <a:blip r:embed="rId26"/>
              <a:stretch>
                <a:fillRect/>
              </a:stretch>
            </a:blipFill>
          </p:spPr>
          <p:txBody>
            <a:bodyPr/>
            <a:lstStyle/>
            <a:p>
              <a:endParaRPr lang="en-US"/>
            </a:p>
          </p:txBody>
        </p:sp>
        <p:sp>
          <p:nvSpPr>
            <p:cNvPr id="24" name="Freeform 24"/>
            <p:cNvSpPr/>
            <p:nvPr/>
          </p:nvSpPr>
          <p:spPr>
            <a:xfrm rot="-1249884">
              <a:off x="25309445" y="11175302"/>
              <a:ext cx="871546" cy="1684690"/>
            </a:xfrm>
            <a:custGeom>
              <a:avLst/>
              <a:gdLst/>
              <a:ahLst/>
              <a:cxnLst/>
              <a:rect l="l" t="t" r="r" b="b"/>
              <a:pathLst>
                <a:path w="871546" h="1684690">
                  <a:moveTo>
                    <a:pt x="0" y="0"/>
                  </a:moveTo>
                  <a:lnTo>
                    <a:pt x="871546" y="0"/>
                  </a:lnTo>
                  <a:lnTo>
                    <a:pt x="871546" y="1684690"/>
                  </a:lnTo>
                  <a:lnTo>
                    <a:pt x="0" y="1684690"/>
                  </a:lnTo>
                  <a:lnTo>
                    <a:pt x="0" y="0"/>
                  </a:lnTo>
                  <a:close/>
                </a:path>
              </a:pathLst>
            </a:custGeom>
            <a:blipFill>
              <a:blip r:embed="rId27"/>
              <a:stretch>
                <a:fillRect/>
              </a:stretch>
            </a:blipFill>
          </p:spPr>
          <p:txBody>
            <a:bodyPr/>
            <a:lstStyle/>
            <a:p>
              <a:endParaRPr lang="en-US"/>
            </a:p>
          </p:txBody>
        </p:sp>
        <p:sp>
          <p:nvSpPr>
            <p:cNvPr id="25" name="Freeform 25"/>
            <p:cNvSpPr/>
            <p:nvPr/>
          </p:nvSpPr>
          <p:spPr>
            <a:xfrm>
              <a:off x="25700555" y="9183674"/>
              <a:ext cx="572144" cy="702987"/>
            </a:xfrm>
            <a:custGeom>
              <a:avLst/>
              <a:gdLst/>
              <a:ahLst/>
              <a:cxnLst/>
              <a:rect l="l" t="t" r="r" b="b"/>
              <a:pathLst>
                <a:path w="572144" h="702987">
                  <a:moveTo>
                    <a:pt x="0" y="0"/>
                  </a:moveTo>
                  <a:lnTo>
                    <a:pt x="572143" y="0"/>
                  </a:lnTo>
                  <a:lnTo>
                    <a:pt x="572143" y="702987"/>
                  </a:lnTo>
                  <a:lnTo>
                    <a:pt x="0" y="702987"/>
                  </a:lnTo>
                  <a:lnTo>
                    <a:pt x="0" y="0"/>
                  </a:lnTo>
                  <a:close/>
                </a:path>
              </a:pathLst>
            </a:custGeom>
            <a:blipFill>
              <a:blip r:embed="rId28"/>
              <a:stretch>
                <a:fillRect/>
              </a:stretch>
            </a:blipFill>
          </p:spPr>
          <p:txBody>
            <a:bodyPr/>
            <a:lstStyle/>
            <a:p>
              <a:endParaRPr lang="en-US"/>
            </a:p>
          </p:txBody>
        </p:sp>
        <p:sp>
          <p:nvSpPr>
            <p:cNvPr id="26" name="Freeform 26"/>
            <p:cNvSpPr/>
            <p:nvPr/>
          </p:nvSpPr>
          <p:spPr>
            <a:xfrm>
              <a:off x="23634426" y="2637455"/>
              <a:ext cx="588823" cy="625103"/>
            </a:xfrm>
            <a:custGeom>
              <a:avLst/>
              <a:gdLst/>
              <a:ahLst/>
              <a:cxnLst/>
              <a:rect l="l" t="t" r="r" b="b"/>
              <a:pathLst>
                <a:path w="588823" h="625103">
                  <a:moveTo>
                    <a:pt x="0" y="0"/>
                  </a:moveTo>
                  <a:lnTo>
                    <a:pt x="588822" y="0"/>
                  </a:lnTo>
                  <a:lnTo>
                    <a:pt x="588822" y="625102"/>
                  </a:lnTo>
                  <a:lnTo>
                    <a:pt x="0" y="625102"/>
                  </a:lnTo>
                  <a:lnTo>
                    <a:pt x="0" y="0"/>
                  </a:lnTo>
                  <a:close/>
                </a:path>
              </a:pathLst>
            </a:custGeom>
            <a:blipFill>
              <a:blip r:embed="rId29"/>
              <a:stretch>
                <a:fillRect/>
              </a:stretch>
            </a:blipFill>
          </p:spPr>
          <p:txBody>
            <a:bodyPr/>
            <a:lstStyle/>
            <a:p>
              <a:endParaRPr lang="en-US"/>
            </a:p>
          </p:txBody>
        </p:sp>
        <p:sp>
          <p:nvSpPr>
            <p:cNvPr id="27" name="Freeform 27"/>
            <p:cNvSpPr/>
            <p:nvPr/>
          </p:nvSpPr>
          <p:spPr>
            <a:xfrm rot="-836326">
              <a:off x="2476867" y="14509338"/>
              <a:ext cx="1566862" cy="1537484"/>
            </a:xfrm>
            <a:custGeom>
              <a:avLst/>
              <a:gdLst/>
              <a:ahLst/>
              <a:cxnLst/>
              <a:rect l="l" t="t" r="r" b="b"/>
              <a:pathLst>
                <a:path w="1566862" h="1537484">
                  <a:moveTo>
                    <a:pt x="0" y="0"/>
                  </a:moveTo>
                  <a:lnTo>
                    <a:pt x="1566862" y="0"/>
                  </a:lnTo>
                  <a:lnTo>
                    <a:pt x="1566862" y="1537484"/>
                  </a:lnTo>
                  <a:lnTo>
                    <a:pt x="0" y="1537484"/>
                  </a:lnTo>
                  <a:lnTo>
                    <a:pt x="0" y="0"/>
                  </a:lnTo>
                  <a:close/>
                </a:path>
              </a:pathLst>
            </a:custGeom>
            <a:blipFill>
              <a:blip r:embed="rId30"/>
              <a:stretch>
                <a:fillRect/>
              </a:stretch>
            </a:blipFill>
          </p:spPr>
          <p:txBody>
            <a:bodyPr/>
            <a:lstStyle/>
            <a:p>
              <a:endParaRPr lang="en-US"/>
            </a:p>
          </p:txBody>
        </p:sp>
        <p:sp>
          <p:nvSpPr>
            <p:cNvPr id="28" name="Freeform 28"/>
            <p:cNvSpPr/>
            <p:nvPr/>
          </p:nvSpPr>
          <p:spPr>
            <a:xfrm rot="568642">
              <a:off x="10483670" y="4514747"/>
              <a:ext cx="701632" cy="875672"/>
            </a:xfrm>
            <a:custGeom>
              <a:avLst/>
              <a:gdLst/>
              <a:ahLst/>
              <a:cxnLst/>
              <a:rect l="l" t="t" r="r" b="b"/>
              <a:pathLst>
                <a:path w="701632" h="875672">
                  <a:moveTo>
                    <a:pt x="0" y="0"/>
                  </a:moveTo>
                  <a:lnTo>
                    <a:pt x="701632" y="0"/>
                  </a:lnTo>
                  <a:lnTo>
                    <a:pt x="701632" y="875672"/>
                  </a:lnTo>
                  <a:lnTo>
                    <a:pt x="0" y="875672"/>
                  </a:lnTo>
                  <a:lnTo>
                    <a:pt x="0" y="0"/>
                  </a:lnTo>
                  <a:close/>
                </a:path>
              </a:pathLst>
            </a:custGeom>
            <a:blipFill>
              <a:blip r:embed="rId31"/>
              <a:stretch>
                <a:fillRect/>
              </a:stretch>
            </a:blipFill>
          </p:spPr>
          <p:txBody>
            <a:bodyPr/>
            <a:lstStyle/>
            <a:p>
              <a:endParaRPr lang="en-US"/>
            </a:p>
          </p:txBody>
        </p:sp>
        <p:sp>
          <p:nvSpPr>
            <p:cNvPr id="29" name="Freeform 29"/>
            <p:cNvSpPr/>
            <p:nvPr/>
          </p:nvSpPr>
          <p:spPr>
            <a:xfrm>
              <a:off x="4812915" y="14100551"/>
              <a:ext cx="3043133" cy="2858517"/>
            </a:xfrm>
            <a:custGeom>
              <a:avLst/>
              <a:gdLst/>
              <a:ahLst/>
              <a:cxnLst/>
              <a:rect l="l" t="t" r="r" b="b"/>
              <a:pathLst>
                <a:path w="3043133" h="2858517">
                  <a:moveTo>
                    <a:pt x="0" y="0"/>
                  </a:moveTo>
                  <a:lnTo>
                    <a:pt x="3043133" y="0"/>
                  </a:lnTo>
                  <a:lnTo>
                    <a:pt x="3043133" y="2858516"/>
                  </a:lnTo>
                  <a:lnTo>
                    <a:pt x="0" y="2858516"/>
                  </a:lnTo>
                  <a:lnTo>
                    <a:pt x="0" y="0"/>
                  </a:lnTo>
                  <a:close/>
                </a:path>
              </a:pathLst>
            </a:custGeom>
            <a:blipFill>
              <a:blip r:embed="rId32"/>
              <a:stretch>
                <a:fillRect/>
              </a:stretch>
            </a:blipFill>
          </p:spPr>
          <p:txBody>
            <a:bodyPr/>
            <a:lstStyle/>
            <a:p>
              <a:endParaRPr lang="en-US"/>
            </a:p>
          </p:txBody>
        </p:sp>
        <p:sp>
          <p:nvSpPr>
            <p:cNvPr id="30" name="Freeform 30"/>
            <p:cNvSpPr/>
            <p:nvPr/>
          </p:nvSpPr>
          <p:spPr>
            <a:xfrm rot="478014">
              <a:off x="3630295" y="13229928"/>
              <a:ext cx="1623809" cy="1072061"/>
            </a:xfrm>
            <a:custGeom>
              <a:avLst/>
              <a:gdLst/>
              <a:ahLst/>
              <a:cxnLst/>
              <a:rect l="l" t="t" r="r" b="b"/>
              <a:pathLst>
                <a:path w="1623809" h="1072061">
                  <a:moveTo>
                    <a:pt x="0" y="0"/>
                  </a:moveTo>
                  <a:lnTo>
                    <a:pt x="1623809" y="0"/>
                  </a:lnTo>
                  <a:lnTo>
                    <a:pt x="1623809" y="1072060"/>
                  </a:lnTo>
                  <a:lnTo>
                    <a:pt x="0" y="1072060"/>
                  </a:lnTo>
                  <a:lnTo>
                    <a:pt x="0" y="0"/>
                  </a:lnTo>
                  <a:close/>
                </a:path>
              </a:pathLst>
            </a:custGeom>
            <a:blipFill>
              <a:blip r:embed="rId33"/>
              <a:stretch>
                <a:fillRect/>
              </a:stretch>
            </a:blipFill>
          </p:spPr>
          <p:txBody>
            <a:bodyPr/>
            <a:lstStyle/>
            <a:p>
              <a:endParaRPr lang="en-US"/>
            </a:p>
          </p:txBody>
        </p:sp>
        <p:sp>
          <p:nvSpPr>
            <p:cNvPr id="31" name="Freeform 31"/>
            <p:cNvSpPr/>
            <p:nvPr/>
          </p:nvSpPr>
          <p:spPr>
            <a:xfrm>
              <a:off x="7816788" y="15516049"/>
              <a:ext cx="2599577" cy="1056372"/>
            </a:xfrm>
            <a:custGeom>
              <a:avLst/>
              <a:gdLst/>
              <a:ahLst/>
              <a:cxnLst/>
              <a:rect l="l" t="t" r="r" b="b"/>
              <a:pathLst>
                <a:path w="2599577" h="1056372">
                  <a:moveTo>
                    <a:pt x="0" y="0"/>
                  </a:moveTo>
                  <a:lnTo>
                    <a:pt x="2599577" y="0"/>
                  </a:lnTo>
                  <a:lnTo>
                    <a:pt x="2599577" y="1056372"/>
                  </a:lnTo>
                  <a:lnTo>
                    <a:pt x="0" y="1056372"/>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32" name="Freeform 32"/>
            <p:cNvSpPr/>
            <p:nvPr/>
          </p:nvSpPr>
          <p:spPr>
            <a:xfrm rot="-815782">
              <a:off x="1157760" y="11354050"/>
              <a:ext cx="2313995" cy="2369799"/>
            </a:xfrm>
            <a:custGeom>
              <a:avLst/>
              <a:gdLst/>
              <a:ahLst/>
              <a:cxnLst/>
              <a:rect l="l" t="t" r="r" b="b"/>
              <a:pathLst>
                <a:path w="2313995" h="2369799">
                  <a:moveTo>
                    <a:pt x="0" y="0"/>
                  </a:moveTo>
                  <a:lnTo>
                    <a:pt x="2313996" y="0"/>
                  </a:lnTo>
                  <a:lnTo>
                    <a:pt x="2313996" y="2369799"/>
                  </a:lnTo>
                  <a:lnTo>
                    <a:pt x="0" y="23697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3" name="Freeform 33"/>
            <p:cNvSpPr/>
            <p:nvPr/>
          </p:nvSpPr>
          <p:spPr>
            <a:xfrm rot="1468366">
              <a:off x="20554866" y="15501474"/>
              <a:ext cx="2221882" cy="2141895"/>
            </a:xfrm>
            <a:custGeom>
              <a:avLst/>
              <a:gdLst/>
              <a:ahLst/>
              <a:cxnLst/>
              <a:rect l="l" t="t" r="r" b="b"/>
              <a:pathLst>
                <a:path w="2221882" h="2141895">
                  <a:moveTo>
                    <a:pt x="0" y="0"/>
                  </a:moveTo>
                  <a:lnTo>
                    <a:pt x="2221882" y="0"/>
                  </a:lnTo>
                  <a:lnTo>
                    <a:pt x="2221882" y="2141894"/>
                  </a:lnTo>
                  <a:lnTo>
                    <a:pt x="0" y="2141894"/>
                  </a:lnTo>
                  <a:lnTo>
                    <a:pt x="0" y="0"/>
                  </a:lnTo>
                  <a:close/>
                </a:path>
              </a:pathLst>
            </a:custGeom>
            <a:blipFill>
              <a:blip r:embed="rId14"/>
              <a:stretch>
                <a:fillRect/>
              </a:stretch>
            </a:blipFill>
          </p:spPr>
          <p:txBody>
            <a:bodyPr/>
            <a:lstStyle/>
            <a:p>
              <a:endParaRPr lang="en-US"/>
            </a:p>
          </p:txBody>
        </p:sp>
        <p:sp>
          <p:nvSpPr>
            <p:cNvPr id="34" name="Freeform 34"/>
            <p:cNvSpPr/>
            <p:nvPr/>
          </p:nvSpPr>
          <p:spPr>
            <a:xfrm rot="-1180993">
              <a:off x="25674272" y="15138228"/>
              <a:ext cx="1555574" cy="1702908"/>
            </a:xfrm>
            <a:custGeom>
              <a:avLst/>
              <a:gdLst/>
              <a:ahLst/>
              <a:cxnLst/>
              <a:rect l="l" t="t" r="r" b="b"/>
              <a:pathLst>
                <a:path w="1555574" h="1702908">
                  <a:moveTo>
                    <a:pt x="0" y="0"/>
                  </a:moveTo>
                  <a:lnTo>
                    <a:pt x="1555574" y="0"/>
                  </a:lnTo>
                  <a:lnTo>
                    <a:pt x="1555574" y="1702908"/>
                  </a:lnTo>
                  <a:lnTo>
                    <a:pt x="0" y="1702908"/>
                  </a:lnTo>
                  <a:lnTo>
                    <a:pt x="0" y="0"/>
                  </a:lnTo>
                  <a:close/>
                </a:path>
              </a:pathLst>
            </a:custGeom>
            <a:blipFill>
              <a:blip r:embed="rId15"/>
              <a:stretch>
                <a:fillRect/>
              </a:stretch>
            </a:blipFill>
          </p:spPr>
          <p:txBody>
            <a:bodyPr/>
            <a:lstStyle/>
            <a:p>
              <a:endParaRPr lang="en-US"/>
            </a:p>
          </p:txBody>
        </p:sp>
        <p:sp>
          <p:nvSpPr>
            <p:cNvPr id="35" name="Freeform 35"/>
            <p:cNvSpPr/>
            <p:nvPr/>
          </p:nvSpPr>
          <p:spPr>
            <a:xfrm rot="1250234">
              <a:off x="8449442" y="14201933"/>
              <a:ext cx="637614" cy="1144044"/>
            </a:xfrm>
            <a:custGeom>
              <a:avLst/>
              <a:gdLst/>
              <a:ahLst/>
              <a:cxnLst/>
              <a:rect l="l" t="t" r="r" b="b"/>
              <a:pathLst>
                <a:path w="637614" h="1144044">
                  <a:moveTo>
                    <a:pt x="0" y="0"/>
                  </a:moveTo>
                  <a:lnTo>
                    <a:pt x="637614" y="0"/>
                  </a:lnTo>
                  <a:lnTo>
                    <a:pt x="637614" y="1144044"/>
                  </a:lnTo>
                  <a:lnTo>
                    <a:pt x="0" y="1144044"/>
                  </a:lnTo>
                  <a:lnTo>
                    <a:pt x="0" y="0"/>
                  </a:lnTo>
                  <a:close/>
                </a:path>
              </a:pathLst>
            </a:custGeom>
            <a:blipFill>
              <a:blip r:embed="rId36"/>
              <a:stretch>
                <a:fillRect/>
              </a:stretch>
            </a:blipFill>
          </p:spPr>
          <p:txBody>
            <a:bodyPr/>
            <a:lstStyle/>
            <a:p>
              <a:endParaRPr lang="en-US"/>
            </a:p>
          </p:txBody>
        </p:sp>
        <p:sp>
          <p:nvSpPr>
            <p:cNvPr id="36" name="Freeform 36"/>
            <p:cNvSpPr/>
            <p:nvPr/>
          </p:nvSpPr>
          <p:spPr>
            <a:xfrm>
              <a:off x="10687970" y="14838214"/>
              <a:ext cx="2292654" cy="1292484"/>
            </a:xfrm>
            <a:custGeom>
              <a:avLst/>
              <a:gdLst/>
              <a:ahLst/>
              <a:cxnLst/>
              <a:rect l="l" t="t" r="r" b="b"/>
              <a:pathLst>
                <a:path w="2292654" h="1292484">
                  <a:moveTo>
                    <a:pt x="0" y="0"/>
                  </a:moveTo>
                  <a:lnTo>
                    <a:pt x="2292654" y="0"/>
                  </a:lnTo>
                  <a:lnTo>
                    <a:pt x="2292654" y="1292484"/>
                  </a:lnTo>
                  <a:lnTo>
                    <a:pt x="0" y="1292484"/>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a:p>
          </p:txBody>
        </p:sp>
        <p:sp>
          <p:nvSpPr>
            <p:cNvPr id="37" name="Freeform 37"/>
            <p:cNvSpPr/>
            <p:nvPr/>
          </p:nvSpPr>
          <p:spPr>
            <a:xfrm>
              <a:off x="9672387" y="14581638"/>
              <a:ext cx="493212" cy="627610"/>
            </a:xfrm>
            <a:custGeom>
              <a:avLst/>
              <a:gdLst/>
              <a:ahLst/>
              <a:cxnLst/>
              <a:rect l="l" t="t" r="r" b="b"/>
              <a:pathLst>
                <a:path w="493212" h="627610">
                  <a:moveTo>
                    <a:pt x="0" y="0"/>
                  </a:moveTo>
                  <a:lnTo>
                    <a:pt x="493212" y="0"/>
                  </a:lnTo>
                  <a:lnTo>
                    <a:pt x="493212" y="627611"/>
                  </a:lnTo>
                  <a:lnTo>
                    <a:pt x="0" y="627611"/>
                  </a:lnTo>
                  <a:lnTo>
                    <a:pt x="0" y="0"/>
                  </a:lnTo>
                  <a:close/>
                </a:path>
              </a:pathLst>
            </a:custGeom>
            <a:blipFill>
              <a:blip r:embed="rId39"/>
              <a:stretch>
                <a:fillRect/>
              </a:stretch>
            </a:blipFill>
          </p:spPr>
          <p:txBody>
            <a:bodyPr/>
            <a:lstStyle/>
            <a:p>
              <a:endParaRPr lang="en-US"/>
            </a:p>
          </p:txBody>
        </p:sp>
        <p:sp>
          <p:nvSpPr>
            <p:cNvPr id="38" name="Freeform 38"/>
            <p:cNvSpPr/>
            <p:nvPr/>
          </p:nvSpPr>
          <p:spPr>
            <a:xfrm>
              <a:off x="3285963" y="9156739"/>
              <a:ext cx="555747" cy="539075"/>
            </a:xfrm>
            <a:custGeom>
              <a:avLst/>
              <a:gdLst/>
              <a:ahLst/>
              <a:cxnLst/>
              <a:rect l="l" t="t" r="r" b="b"/>
              <a:pathLst>
                <a:path w="555747" h="539075">
                  <a:moveTo>
                    <a:pt x="0" y="0"/>
                  </a:moveTo>
                  <a:lnTo>
                    <a:pt x="555747" y="0"/>
                  </a:lnTo>
                  <a:lnTo>
                    <a:pt x="555747" y="539075"/>
                  </a:lnTo>
                  <a:lnTo>
                    <a:pt x="0" y="539075"/>
                  </a:lnTo>
                  <a:lnTo>
                    <a:pt x="0" y="0"/>
                  </a:lnTo>
                  <a:close/>
                </a:path>
              </a:pathLst>
            </a:custGeom>
            <a:blipFill>
              <a:blip r:embed="rId40"/>
              <a:stretch>
                <a:fillRect/>
              </a:stretch>
            </a:blipFill>
          </p:spPr>
          <p:txBody>
            <a:bodyPr/>
            <a:lstStyle/>
            <a:p>
              <a:endParaRPr lang="en-US"/>
            </a:p>
          </p:txBody>
        </p:sp>
        <p:sp>
          <p:nvSpPr>
            <p:cNvPr id="39" name="Freeform 39"/>
            <p:cNvSpPr/>
            <p:nvPr/>
          </p:nvSpPr>
          <p:spPr>
            <a:xfrm>
              <a:off x="12097464" y="14170569"/>
              <a:ext cx="1359980" cy="1339127"/>
            </a:xfrm>
            <a:custGeom>
              <a:avLst/>
              <a:gdLst/>
              <a:ahLst/>
              <a:cxnLst/>
              <a:rect l="l" t="t" r="r" b="b"/>
              <a:pathLst>
                <a:path w="1359980" h="1339127">
                  <a:moveTo>
                    <a:pt x="0" y="0"/>
                  </a:moveTo>
                  <a:lnTo>
                    <a:pt x="1359980" y="0"/>
                  </a:lnTo>
                  <a:lnTo>
                    <a:pt x="1359980" y="1339126"/>
                  </a:lnTo>
                  <a:lnTo>
                    <a:pt x="0" y="1339126"/>
                  </a:lnTo>
                  <a:lnTo>
                    <a:pt x="0" y="0"/>
                  </a:lnTo>
                  <a:close/>
                </a:path>
              </a:pathLst>
            </a:custGeom>
            <a:blipFill>
              <a:blip r:embed="rId41"/>
              <a:stretch>
                <a:fillRect/>
              </a:stretch>
            </a:blipFill>
          </p:spPr>
          <p:txBody>
            <a:bodyPr/>
            <a:lstStyle/>
            <a:p>
              <a:endParaRPr lang="en-US"/>
            </a:p>
          </p:txBody>
        </p:sp>
        <p:sp>
          <p:nvSpPr>
            <p:cNvPr id="40" name="Freeform 40"/>
            <p:cNvSpPr/>
            <p:nvPr/>
          </p:nvSpPr>
          <p:spPr>
            <a:xfrm rot="760792">
              <a:off x="1499946" y="9009767"/>
              <a:ext cx="1503090" cy="2511041"/>
            </a:xfrm>
            <a:custGeom>
              <a:avLst/>
              <a:gdLst/>
              <a:ahLst/>
              <a:cxnLst/>
              <a:rect l="l" t="t" r="r" b="b"/>
              <a:pathLst>
                <a:path w="1503090" h="2511041">
                  <a:moveTo>
                    <a:pt x="0" y="0"/>
                  </a:moveTo>
                  <a:lnTo>
                    <a:pt x="1503090" y="0"/>
                  </a:lnTo>
                  <a:lnTo>
                    <a:pt x="1503090" y="2511041"/>
                  </a:lnTo>
                  <a:lnTo>
                    <a:pt x="0" y="2511041"/>
                  </a:lnTo>
                  <a:lnTo>
                    <a:pt x="0" y="0"/>
                  </a:lnTo>
                  <a:close/>
                </a:path>
              </a:pathLst>
            </a:custGeom>
            <a:blipFill>
              <a:blip r:embed="rId42"/>
              <a:stretch>
                <a:fillRect t="-3565" b="-3565"/>
              </a:stretch>
            </a:blipFill>
          </p:spPr>
          <p:txBody>
            <a:bodyPr/>
            <a:lstStyle/>
            <a:p>
              <a:endParaRPr lang="en-US"/>
            </a:p>
          </p:txBody>
        </p:sp>
        <p:sp>
          <p:nvSpPr>
            <p:cNvPr id="41" name="Freeform 41"/>
            <p:cNvSpPr/>
            <p:nvPr/>
          </p:nvSpPr>
          <p:spPr>
            <a:xfrm rot="993026">
              <a:off x="2179420" y="6828925"/>
              <a:ext cx="2161756" cy="1772640"/>
            </a:xfrm>
            <a:custGeom>
              <a:avLst/>
              <a:gdLst/>
              <a:ahLst/>
              <a:cxnLst/>
              <a:rect l="l" t="t" r="r" b="b"/>
              <a:pathLst>
                <a:path w="2161756" h="1772640">
                  <a:moveTo>
                    <a:pt x="0" y="0"/>
                  </a:moveTo>
                  <a:lnTo>
                    <a:pt x="2161756" y="0"/>
                  </a:lnTo>
                  <a:lnTo>
                    <a:pt x="2161756" y="1772640"/>
                  </a:lnTo>
                  <a:lnTo>
                    <a:pt x="0" y="1772640"/>
                  </a:lnTo>
                  <a:lnTo>
                    <a:pt x="0" y="0"/>
                  </a:lnTo>
                  <a:close/>
                </a:path>
              </a:pathLst>
            </a:custGeom>
            <a:blipFill>
              <a:blip r:embed="rId43">
                <a:extLst>
                  <a:ext uri="{96DAC541-7B7A-43D3-8B79-37D633B846F1}">
                    <asvg:svgBlip xmlns:asvg="http://schemas.microsoft.com/office/drawing/2016/SVG/main" r:embed="rId44"/>
                  </a:ext>
                </a:extLst>
              </a:blip>
              <a:stretch>
                <a:fillRect/>
              </a:stretch>
            </a:blipFill>
          </p:spPr>
          <p:txBody>
            <a:bodyPr/>
            <a:lstStyle/>
            <a:p>
              <a:endParaRPr lang="en-US"/>
            </a:p>
          </p:txBody>
        </p:sp>
        <p:sp>
          <p:nvSpPr>
            <p:cNvPr id="42" name="Freeform 42"/>
            <p:cNvSpPr/>
            <p:nvPr/>
          </p:nvSpPr>
          <p:spPr>
            <a:xfrm rot="2403428">
              <a:off x="3833491" y="9264834"/>
              <a:ext cx="916711" cy="1652724"/>
            </a:xfrm>
            <a:custGeom>
              <a:avLst/>
              <a:gdLst/>
              <a:ahLst/>
              <a:cxnLst/>
              <a:rect l="l" t="t" r="r" b="b"/>
              <a:pathLst>
                <a:path w="916711" h="1652724">
                  <a:moveTo>
                    <a:pt x="0" y="0"/>
                  </a:moveTo>
                  <a:lnTo>
                    <a:pt x="916711" y="0"/>
                  </a:lnTo>
                  <a:lnTo>
                    <a:pt x="916711" y="1652724"/>
                  </a:lnTo>
                  <a:lnTo>
                    <a:pt x="0" y="1652724"/>
                  </a:lnTo>
                  <a:lnTo>
                    <a:pt x="0" y="0"/>
                  </a:lnTo>
                  <a:close/>
                </a:path>
              </a:pathLst>
            </a:custGeom>
            <a:blipFill>
              <a:blip r:embed="rId20"/>
              <a:stretch>
                <a:fillRect/>
              </a:stretch>
            </a:blipFill>
          </p:spPr>
          <p:txBody>
            <a:bodyPr/>
            <a:lstStyle/>
            <a:p>
              <a:endParaRPr lang="en-US"/>
            </a:p>
          </p:txBody>
        </p:sp>
        <p:sp>
          <p:nvSpPr>
            <p:cNvPr id="43" name="Freeform 43"/>
            <p:cNvSpPr/>
            <p:nvPr/>
          </p:nvSpPr>
          <p:spPr>
            <a:xfrm rot="-1625990">
              <a:off x="337315" y="4846891"/>
              <a:ext cx="2585667" cy="2104087"/>
            </a:xfrm>
            <a:custGeom>
              <a:avLst/>
              <a:gdLst/>
              <a:ahLst/>
              <a:cxnLst/>
              <a:rect l="l" t="t" r="r" b="b"/>
              <a:pathLst>
                <a:path w="2585667" h="2104087">
                  <a:moveTo>
                    <a:pt x="0" y="0"/>
                  </a:moveTo>
                  <a:lnTo>
                    <a:pt x="2585668" y="0"/>
                  </a:lnTo>
                  <a:lnTo>
                    <a:pt x="2585668" y="2104087"/>
                  </a:lnTo>
                  <a:lnTo>
                    <a:pt x="0" y="21040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4" name="Freeform 44"/>
            <p:cNvSpPr/>
            <p:nvPr/>
          </p:nvSpPr>
          <p:spPr>
            <a:xfrm rot="-1180993">
              <a:off x="3527303" y="11044767"/>
              <a:ext cx="1555574" cy="1702908"/>
            </a:xfrm>
            <a:custGeom>
              <a:avLst/>
              <a:gdLst/>
              <a:ahLst/>
              <a:cxnLst/>
              <a:rect l="l" t="t" r="r" b="b"/>
              <a:pathLst>
                <a:path w="1555574" h="1702908">
                  <a:moveTo>
                    <a:pt x="0" y="0"/>
                  </a:moveTo>
                  <a:lnTo>
                    <a:pt x="1555574" y="0"/>
                  </a:lnTo>
                  <a:lnTo>
                    <a:pt x="1555574" y="1702908"/>
                  </a:lnTo>
                  <a:lnTo>
                    <a:pt x="0" y="1702908"/>
                  </a:lnTo>
                  <a:lnTo>
                    <a:pt x="0" y="0"/>
                  </a:lnTo>
                  <a:close/>
                </a:path>
              </a:pathLst>
            </a:custGeom>
            <a:blipFill>
              <a:blip r:embed="rId15"/>
              <a:stretch>
                <a:fillRect/>
              </a:stretch>
            </a:blipFill>
          </p:spPr>
          <p:txBody>
            <a:bodyPr/>
            <a:lstStyle/>
            <a:p>
              <a:endParaRPr lang="en-US"/>
            </a:p>
          </p:txBody>
        </p:sp>
        <p:sp>
          <p:nvSpPr>
            <p:cNvPr id="45" name="Freeform 45"/>
            <p:cNvSpPr/>
            <p:nvPr/>
          </p:nvSpPr>
          <p:spPr>
            <a:xfrm>
              <a:off x="3423468" y="5486400"/>
              <a:ext cx="588823" cy="625103"/>
            </a:xfrm>
            <a:custGeom>
              <a:avLst/>
              <a:gdLst/>
              <a:ahLst/>
              <a:cxnLst/>
              <a:rect l="l" t="t" r="r" b="b"/>
              <a:pathLst>
                <a:path w="588823" h="625103">
                  <a:moveTo>
                    <a:pt x="0" y="0"/>
                  </a:moveTo>
                  <a:lnTo>
                    <a:pt x="588822" y="0"/>
                  </a:lnTo>
                  <a:lnTo>
                    <a:pt x="588822" y="625103"/>
                  </a:lnTo>
                  <a:lnTo>
                    <a:pt x="0" y="625103"/>
                  </a:lnTo>
                  <a:lnTo>
                    <a:pt x="0" y="0"/>
                  </a:lnTo>
                  <a:close/>
                </a:path>
              </a:pathLst>
            </a:custGeom>
            <a:blipFill>
              <a:blip r:embed="rId29"/>
              <a:stretch>
                <a:fillRect/>
              </a:stretch>
            </a:blipFill>
          </p:spPr>
          <p:txBody>
            <a:bodyPr/>
            <a:lstStyle/>
            <a:p>
              <a:endParaRPr lang="en-US"/>
            </a:p>
          </p:txBody>
        </p:sp>
        <p:sp>
          <p:nvSpPr>
            <p:cNvPr id="46" name="Freeform 46"/>
            <p:cNvSpPr/>
            <p:nvPr/>
          </p:nvSpPr>
          <p:spPr>
            <a:xfrm rot="1267015">
              <a:off x="4957093" y="2324640"/>
              <a:ext cx="2442789" cy="2940758"/>
            </a:xfrm>
            <a:custGeom>
              <a:avLst/>
              <a:gdLst/>
              <a:ahLst/>
              <a:cxnLst/>
              <a:rect l="l" t="t" r="r" b="b"/>
              <a:pathLst>
                <a:path w="2442789" h="2940758">
                  <a:moveTo>
                    <a:pt x="0" y="0"/>
                  </a:moveTo>
                  <a:lnTo>
                    <a:pt x="2442790" y="0"/>
                  </a:lnTo>
                  <a:lnTo>
                    <a:pt x="2442790" y="2940758"/>
                  </a:lnTo>
                  <a:lnTo>
                    <a:pt x="0" y="2940758"/>
                  </a:lnTo>
                  <a:lnTo>
                    <a:pt x="0" y="0"/>
                  </a:lnTo>
                  <a:close/>
                </a:path>
              </a:pathLst>
            </a:custGeom>
            <a:blipFill>
              <a:blip r:embed="rId17"/>
              <a:stretch>
                <a:fillRect/>
              </a:stretch>
            </a:blipFill>
          </p:spPr>
          <p:txBody>
            <a:bodyPr/>
            <a:lstStyle/>
            <a:p>
              <a:endParaRPr lang="en-US"/>
            </a:p>
          </p:txBody>
        </p:sp>
        <p:sp>
          <p:nvSpPr>
            <p:cNvPr id="47" name="Freeform 47"/>
            <p:cNvSpPr/>
            <p:nvPr/>
          </p:nvSpPr>
          <p:spPr>
            <a:xfrm rot="-1225671">
              <a:off x="7723176" y="3467082"/>
              <a:ext cx="1748971" cy="1462542"/>
            </a:xfrm>
            <a:custGeom>
              <a:avLst/>
              <a:gdLst/>
              <a:ahLst/>
              <a:cxnLst/>
              <a:rect l="l" t="t" r="r" b="b"/>
              <a:pathLst>
                <a:path w="1748971" h="1462542">
                  <a:moveTo>
                    <a:pt x="0" y="0"/>
                  </a:moveTo>
                  <a:lnTo>
                    <a:pt x="1748972" y="0"/>
                  </a:lnTo>
                  <a:lnTo>
                    <a:pt x="1748972" y="1462542"/>
                  </a:lnTo>
                  <a:lnTo>
                    <a:pt x="0" y="1462542"/>
                  </a:lnTo>
                  <a:lnTo>
                    <a:pt x="0" y="0"/>
                  </a:lnTo>
                  <a:close/>
                </a:path>
              </a:pathLst>
            </a:custGeom>
            <a:blipFill>
              <a:blip r:embed="rId19"/>
              <a:stretch>
                <a:fillRect/>
              </a:stretch>
            </a:blipFill>
          </p:spPr>
          <p:txBody>
            <a:bodyPr/>
            <a:lstStyle/>
            <a:p>
              <a:endParaRPr lang="en-US"/>
            </a:p>
          </p:txBody>
        </p:sp>
        <p:sp>
          <p:nvSpPr>
            <p:cNvPr id="48" name="Freeform 48"/>
            <p:cNvSpPr/>
            <p:nvPr/>
          </p:nvSpPr>
          <p:spPr>
            <a:xfrm rot="-1852674">
              <a:off x="4483807" y="5312847"/>
              <a:ext cx="998417" cy="972209"/>
            </a:xfrm>
            <a:custGeom>
              <a:avLst/>
              <a:gdLst/>
              <a:ahLst/>
              <a:cxnLst/>
              <a:rect l="l" t="t" r="r" b="b"/>
              <a:pathLst>
                <a:path w="998417" h="972209">
                  <a:moveTo>
                    <a:pt x="0" y="0"/>
                  </a:moveTo>
                  <a:lnTo>
                    <a:pt x="998417" y="0"/>
                  </a:lnTo>
                  <a:lnTo>
                    <a:pt x="998417" y="972209"/>
                  </a:lnTo>
                  <a:lnTo>
                    <a:pt x="0" y="972209"/>
                  </a:lnTo>
                  <a:lnTo>
                    <a:pt x="0" y="0"/>
                  </a:lnTo>
                  <a:close/>
                </a:path>
              </a:pathLst>
            </a:custGeom>
            <a:blipFill>
              <a:blip r:embed="rId24"/>
              <a:stretch>
                <a:fillRect/>
              </a:stretch>
            </a:blipFill>
          </p:spPr>
          <p:txBody>
            <a:bodyPr/>
            <a:lstStyle/>
            <a:p>
              <a:endParaRPr lang="en-US"/>
            </a:p>
          </p:txBody>
        </p:sp>
      </p:grpSp>
      <p:sp>
        <p:nvSpPr>
          <p:cNvPr id="49" name="TextBox 49"/>
          <p:cNvSpPr txBox="1">
            <a:spLocks noGrp="1"/>
          </p:cNvSpPr>
          <p:nvPr>
            <p:ph type="title" idx="4294967295"/>
          </p:nvPr>
        </p:nvSpPr>
        <p:spPr>
          <a:xfrm>
            <a:off x="3510117" y="3781387"/>
            <a:ext cx="10750107" cy="122515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9099" b="0" i="0" u="none" strike="noStrike" kern="1200" cap="none" spc="0" normalizeH="0" baseline="0" noProof="0" dirty="0" err="1">
                <a:ln>
                  <a:noFill/>
                </a:ln>
                <a:solidFill>
                  <a:srgbClr val="AD795B"/>
                </a:solidFill>
                <a:effectLst/>
                <a:uLnTx/>
                <a:uFillTx/>
                <a:latin typeface="Open Sans"/>
                <a:ea typeface="Open Sans"/>
                <a:cs typeface="Open Sans"/>
                <a:sym typeface="Open Sans"/>
              </a:rPr>
              <a:t>Nếu</a:t>
            </a:r>
            <a:r>
              <a:rPr kumimoji="0" lang="en-US" sz="9099" b="0" i="0" u="none" strike="noStrike" kern="1200" cap="none" spc="0" normalizeH="0" baseline="0" noProof="0" dirty="0">
                <a:ln>
                  <a:noFill/>
                </a:ln>
                <a:solidFill>
                  <a:srgbClr val="AD795B"/>
                </a:solidFill>
                <a:effectLst/>
                <a:uLnTx/>
                <a:uFillTx/>
                <a:latin typeface="Open Sans"/>
                <a:ea typeface="Open Sans"/>
                <a:cs typeface="Open Sans"/>
                <a:sym typeface="Open Sans"/>
              </a:rPr>
              <a:t> </a:t>
            </a:r>
            <a:r>
              <a:rPr kumimoji="0" lang="en-US" sz="9099" b="0" i="0" u="none" strike="noStrike" kern="1200" cap="none" spc="0" normalizeH="0" baseline="0" noProof="0" dirty="0" err="1">
                <a:ln>
                  <a:noFill/>
                </a:ln>
                <a:solidFill>
                  <a:srgbClr val="AD795B"/>
                </a:solidFill>
                <a:effectLst/>
                <a:uLnTx/>
                <a:uFillTx/>
                <a:latin typeface="Open Sans"/>
                <a:ea typeface="Open Sans"/>
                <a:cs typeface="Open Sans"/>
                <a:sym typeface="Open Sans"/>
              </a:rPr>
              <a:t>có</a:t>
            </a:r>
            <a:r>
              <a:rPr kumimoji="0" lang="en-US" sz="9099" b="0" i="0" u="none" strike="noStrike" kern="1200" cap="none" spc="0" normalizeH="0" baseline="0" noProof="0" dirty="0">
                <a:ln>
                  <a:noFill/>
                </a:ln>
                <a:solidFill>
                  <a:srgbClr val="AD795B"/>
                </a:solidFill>
                <a:effectLst/>
                <a:uLnTx/>
                <a:uFillTx/>
                <a:latin typeface="Open Sans"/>
                <a:ea typeface="Open Sans"/>
                <a:cs typeface="Open Sans"/>
                <a:sym typeface="Open Sans"/>
              </a:rPr>
              <a:t> </a:t>
            </a:r>
            <a:r>
              <a:rPr kumimoji="0" lang="en-US" sz="9099" b="0" i="0" u="none" strike="noStrike" kern="1200" cap="none" spc="0" normalizeH="0" baseline="0" noProof="0" dirty="0" err="1">
                <a:ln>
                  <a:noFill/>
                </a:ln>
                <a:solidFill>
                  <a:srgbClr val="AD795B"/>
                </a:solidFill>
                <a:effectLst/>
                <a:uLnTx/>
                <a:uFillTx/>
                <a:latin typeface="Open Sans"/>
                <a:ea typeface="Open Sans"/>
                <a:cs typeface="Open Sans"/>
                <a:sym typeface="Open Sans"/>
              </a:rPr>
              <a:t>thắc</a:t>
            </a:r>
            <a:r>
              <a:rPr kumimoji="0" lang="en-US" sz="9099" b="0" i="0" u="none" strike="noStrike" kern="1200" cap="none" spc="0" normalizeH="0" baseline="0" noProof="0" dirty="0">
                <a:ln>
                  <a:noFill/>
                </a:ln>
                <a:solidFill>
                  <a:srgbClr val="AD795B"/>
                </a:solidFill>
                <a:effectLst/>
                <a:uLnTx/>
                <a:uFillTx/>
                <a:latin typeface="Open Sans"/>
                <a:ea typeface="Open Sans"/>
                <a:cs typeface="Open Sans"/>
                <a:sym typeface="Open Sans"/>
              </a:rPr>
              <a:t> </a:t>
            </a:r>
            <a:r>
              <a:rPr kumimoji="0" lang="en-US" sz="9099" b="0" i="0" u="none" strike="noStrike" kern="1200" cap="none" spc="0" normalizeH="0" baseline="0" noProof="0" dirty="0" err="1">
                <a:ln>
                  <a:noFill/>
                </a:ln>
                <a:solidFill>
                  <a:srgbClr val="AD795B"/>
                </a:solidFill>
                <a:effectLst/>
                <a:uLnTx/>
                <a:uFillTx/>
                <a:latin typeface="Open Sans"/>
                <a:ea typeface="Open Sans"/>
                <a:cs typeface="Open Sans"/>
                <a:sym typeface="Open Sans"/>
              </a:rPr>
              <a:t>mắc</a:t>
            </a:r>
            <a:r>
              <a:rPr kumimoji="0" lang="en-US" sz="9099" b="0" i="0" u="none" strike="noStrike" kern="1200" cap="none" spc="0" normalizeH="0" baseline="0" noProof="0" dirty="0">
                <a:ln>
                  <a:noFill/>
                </a:ln>
                <a:solidFill>
                  <a:srgbClr val="AD795B"/>
                </a:solidFill>
                <a:effectLst/>
                <a:uLnTx/>
                <a:uFillTx/>
                <a:latin typeface="Open Sans"/>
                <a:ea typeface="Open Sans"/>
                <a:cs typeface="Open Sans"/>
                <a:sym typeface="Open Sans"/>
              </a:rPr>
              <a:t>?</a:t>
            </a:r>
          </a:p>
        </p:txBody>
      </p:sp>
      <p:sp>
        <p:nvSpPr>
          <p:cNvPr id="50" name="TextBox 50"/>
          <p:cNvSpPr txBox="1"/>
          <p:nvPr/>
        </p:nvSpPr>
        <p:spPr>
          <a:xfrm>
            <a:off x="3768946" y="5583949"/>
            <a:ext cx="10750107" cy="1400301"/>
          </a:xfrm>
          <a:prstGeom prst="rect">
            <a:avLst/>
          </a:prstGeom>
        </p:spPr>
        <p:txBody>
          <a:bodyPr lIns="0" tIns="0" rIns="0" bIns="0" rtlCol="0" anchor="t">
            <a:spAutoFit/>
          </a:bodyPr>
          <a:lstStyle/>
          <a:p>
            <a:pPr algn="ctr">
              <a:lnSpc>
                <a:spcPts val="5458"/>
              </a:lnSpc>
            </a:pPr>
            <a:r>
              <a:rPr lang="en-US" sz="5299" u="sng">
                <a:solidFill>
                  <a:srgbClr val="0097B2"/>
                </a:solidFill>
                <a:latin typeface="Open Sans"/>
                <a:ea typeface="Open Sans"/>
                <a:cs typeface="Open Sans"/>
                <a:sym typeface="Open Sans"/>
              </a:rPr>
              <a:t>Olivia.Palmer@Mass.gov </a:t>
            </a:r>
          </a:p>
          <a:p>
            <a:pPr algn="ctr">
              <a:lnSpc>
                <a:spcPts val="5458"/>
              </a:lnSpc>
            </a:pPr>
            <a:r>
              <a:rPr lang="en-US" sz="5299" u="sng">
                <a:solidFill>
                  <a:srgbClr val="0097B2"/>
                </a:solidFill>
                <a:latin typeface="Open Sans"/>
                <a:ea typeface="Open Sans"/>
                <a:cs typeface="Open Sans"/>
                <a:sym typeface="Open Sans"/>
              </a:rPr>
              <a:t>857-278-4908</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32968" y="9258300"/>
            <a:ext cx="18753936" cy="2151983"/>
            <a:chOff x="0" y="0"/>
            <a:chExt cx="4939308" cy="566777"/>
          </a:xfrm>
        </p:grpSpPr>
        <p:sp>
          <p:nvSpPr>
            <p:cNvPr id="3" name="Freeform 3"/>
            <p:cNvSpPr/>
            <p:nvPr/>
          </p:nvSpPr>
          <p:spPr>
            <a:xfrm>
              <a:off x="0" y="0"/>
              <a:ext cx="4939308" cy="566777"/>
            </a:xfrm>
            <a:custGeom>
              <a:avLst/>
              <a:gdLst/>
              <a:ahLst/>
              <a:cxnLst/>
              <a:rect l="l" t="t" r="r" b="b"/>
              <a:pathLst>
                <a:path w="4939308" h="566777">
                  <a:moveTo>
                    <a:pt x="0" y="0"/>
                  </a:moveTo>
                  <a:lnTo>
                    <a:pt x="4939308" y="0"/>
                  </a:lnTo>
                  <a:lnTo>
                    <a:pt x="4939308" y="566777"/>
                  </a:lnTo>
                  <a:lnTo>
                    <a:pt x="0" y="566777"/>
                  </a:lnTo>
                  <a:close/>
                </a:path>
              </a:pathLst>
            </a:custGeom>
            <a:solidFill>
              <a:srgbClr val="EC945A"/>
            </a:solidFill>
            <a:ln w="38100" cap="sq">
              <a:solidFill>
                <a:srgbClr val="000000"/>
              </a:solidFill>
              <a:prstDash val="solid"/>
              <a:miter/>
            </a:ln>
          </p:spPr>
          <p:txBody>
            <a:bodyPr/>
            <a:lstStyle/>
            <a:p>
              <a:endParaRPr lang="en-US"/>
            </a:p>
          </p:txBody>
        </p:sp>
        <p:sp>
          <p:nvSpPr>
            <p:cNvPr id="4" name="TextBox 4"/>
            <p:cNvSpPr txBox="1"/>
            <p:nvPr/>
          </p:nvSpPr>
          <p:spPr>
            <a:xfrm>
              <a:off x="0" y="-38100"/>
              <a:ext cx="4939308" cy="60487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C183D7F6-B498-43B3-948B-1728B52AA6E4}">
                <adec:decorative xmlns:adec="http://schemas.microsoft.com/office/drawing/2017/decorative" val="1"/>
              </a:ext>
            </a:extLst>
          </p:cNvPr>
          <p:cNvGrpSpPr/>
          <p:nvPr/>
        </p:nvGrpSpPr>
        <p:grpSpPr>
          <a:xfrm>
            <a:off x="-3421973" y="2408004"/>
            <a:ext cx="8067579" cy="8582494"/>
            <a:chOff x="0" y="0"/>
            <a:chExt cx="10756771" cy="11443325"/>
          </a:xfrm>
        </p:grpSpPr>
        <p:sp>
          <p:nvSpPr>
            <p:cNvPr id="6" name="Freeform 6"/>
            <p:cNvSpPr/>
            <p:nvPr/>
          </p:nvSpPr>
          <p:spPr>
            <a:xfrm>
              <a:off x="2704122" y="5211650"/>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7251473">
              <a:off x="918047" y="1320500"/>
              <a:ext cx="6327193" cy="5728986"/>
            </a:xfrm>
            <a:custGeom>
              <a:avLst/>
              <a:gdLst/>
              <a:ahLst/>
              <a:cxnLst/>
              <a:rect l="l" t="t" r="r" b="b"/>
              <a:pathLst>
                <a:path w="6327193" h="5728986">
                  <a:moveTo>
                    <a:pt x="0" y="0"/>
                  </a:moveTo>
                  <a:lnTo>
                    <a:pt x="6327193" y="0"/>
                  </a:lnTo>
                  <a:lnTo>
                    <a:pt x="6327193" y="5728986"/>
                  </a:lnTo>
                  <a:lnTo>
                    <a:pt x="0" y="5728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735150">
              <a:off x="4984851" y="7184488"/>
              <a:ext cx="2419034" cy="3306308"/>
            </a:xfrm>
            <a:custGeom>
              <a:avLst/>
              <a:gdLst/>
              <a:ahLst/>
              <a:cxnLst/>
              <a:rect l="l" t="t" r="r" b="b"/>
              <a:pathLst>
                <a:path w="2419034" h="3306308">
                  <a:moveTo>
                    <a:pt x="0" y="0"/>
                  </a:moveTo>
                  <a:lnTo>
                    <a:pt x="2419034" y="0"/>
                  </a:lnTo>
                  <a:lnTo>
                    <a:pt x="2419034" y="3306308"/>
                  </a:lnTo>
                  <a:lnTo>
                    <a:pt x="0" y="3306308"/>
                  </a:lnTo>
                  <a:lnTo>
                    <a:pt x="0" y="0"/>
                  </a:lnTo>
                  <a:close/>
                </a:path>
              </a:pathLst>
            </a:custGeom>
            <a:blipFill>
              <a:blip r:embed="rId6"/>
              <a:stretch>
                <a:fillRect/>
              </a:stretch>
            </a:blipFill>
          </p:spPr>
          <p:txBody>
            <a:bodyPr/>
            <a:lstStyle/>
            <a:p>
              <a:endParaRPr lang="en-US"/>
            </a:p>
          </p:txBody>
        </p:sp>
        <p:sp>
          <p:nvSpPr>
            <p:cNvPr id="9" name="Freeform 9"/>
            <p:cNvSpPr/>
            <p:nvPr/>
          </p:nvSpPr>
          <p:spPr>
            <a:xfrm rot="2139004">
              <a:off x="6868662" y="8169191"/>
              <a:ext cx="1622494" cy="2903793"/>
            </a:xfrm>
            <a:custGeom>
              <a:avLst/>
              <a:gdLst/>
              <a:ahLst/>
              <a:cxnLst/>
              <a:rect l="l" t="t" r="r" b="b"/>
              <a:pathLst>
                <a:path w="1622494" h="2903793">
                  <a:moveTo>
                    <a:pt x="0" y="0"/>
                  </a:moveTo>
                  <a:lnTo>
                    <a:pt x="1622494" y="0"/>
                  </a:lnTo>
                  <a:lnTo>
                    <a:pt x="1622494" y="2903793"/>
                  </a:lnTo>
                  <a:lnTo>
                    <a:pt x="0" y="2903793"/>
                  </a:lnTo>
                  <a:lnTo>
                    <a:pt x="0" y="0"/>
                  </a:lnTo>
                  <a:close/>
                </a:path>
              </a:pathLst>
            </a:custGeom>
            <a:blipFill>
              <a:blip r:embed="rId7"/>
              <a:stretch>
                <a:fillRect/>
              </a:stretch>
            </a:blipFill>
          </p:spPr>
          <p:txBody>
            <a:bodyPr/>
            <a:lstStyle/>
            <a:p>
              <a:endParaRPr lang="en-US"/>
            </a:p>
          </p:txBody>
        </p:sp>
        <p:sp>
          <p:nvSpPr>
            <p:cNvPr id="10" name="Freeform 10"/>
            <p:cNvSpPr/>
            <p:nvPr/>
          </p:nvSpPr>
          <p:spPr>
            <a:xfrm rot="-435559">
              <a:off x="4222738" y="4606575"/>
              <a:ext cx="1901635" cy="1785160"/>
            </a:xfrm>
            <a:custGeom>
              <a:avLst/>
              <a:gdLst/>
              <a:ahLst/>
              <a:cxnLst/>
              <a:rect l="l" t="t" r="r" b="b"/>
              <a:pathLst>
                <a:path w="1901635" h="1785160">
                  <a:moveTo>
                    <a:pt x="0" y="0"/>
                  </a:moveTo>
                  <a:lnTo>
                    <a:pt x="1901635" y="0"/>
                  </a:lnTo>
                  <a:lnTo>
                    <a:pt x="1901635" y="1785160"/>
                  </a:lnTo>
                  <a:lnTo>
                    <a:pt x="0" y="1785160"/>
                  </a:lnTo>
                  <a:lnTo>
                    <a:pt x="0" y="0"/>
                  </a:lnTo>
                  <a:close/>
                </a:path>
              </a:pathLst>
            </a:custGeom>
            <a:blipFill>
              <a:blip r:embed="rId8"/>
              <a:stretch>
                <a:fillRect/>
              </a:stretch>
            </a:blipFill>
          </p:spPr>
          <p:txBody>
            <a:bodyPr/>
            <a:lstStyle/>
            <a:p>
              <a:endParaRPr lang="en-US"/>
            </a:p>
          </p:txBody>
        </p:sp>
        <p:sp>
          <p:nvSpPr>
            <p:cNvPr id="11" name="Freeform 11"/>
            <p:cNvSpPr/>
            <p:nvPr/>
          </p:nvSpPr>
          <p:spPr>
            <a:xfrm rot="895364">
              <a:off x="3498723" y="2263976"/>
              <a:ext cx="2560890" cy="2188707"/>
            </a:xfrm>
            <a:custGeom>
              <a:avLst/>
              <a:gdLst/>
              <a:ahLst/>
              <a:cxnLst/>
              <a:rect l="l" t="t" r="r" b="b"/>
              <a:pathLst>
                <a:path w="2560890" h="2188707">
                  <a:moveTo>
                    <a:pt x="0" y="0"/>
                  </a:moveTo>
                  <a:lnTo>
                    <a:pt x="2560889" y="0"/>
                  </a:lnTo>
                  <a:lnTo>
                    <a:pt x="2560889" y="2188707"/>
                  </a:lnTo>
                  <a:lnTo>
                    <a:pt x="0" y="2188707"/>
                  </a:lnTo>
                  <a:lnTo>
                    <a:pt x="0" y="0"/>
                  </a:lnTo>
                  <a:close/>
                </a:path>
              </a:pathLst>
            </a:custGeom>
            <a:blipFill>
              <a:blip r:embed="rId9"/>
              <a:stretch>
                <a:fillRect/>
              </a:stretch>
            </a:blipFill>
          </p:spPr>
          <p:txBody>
            <a:bodyPr/>
            <a:lstStyle/>
            <a:p>
              <a:endParaRPr lang="en-US"/>
            </a:p>
          </p:txBody>
        </p:sp>
        <p:sp>
          <p:nvSpPr>
            <p:cNvPr id="12" name="Freeform 12"/>
            <p:cNvSpPr/>
            <p:nvPr/>
          </p:nvSpPr>
          <p:spPr>
            <a:xfrm rot="-858500">
              <a:off x="8884611" y="8660763"/>
              <a:ext cx="1721012" cy="1439196"/>
            </a:xfrm>
            <a:custGeom>
              <a:avLst/>
              <a:gdLst/>
              <a:ahLst/>
              <a:cxnLst/>
              <a:rect l="l" t="t" r="r" b="b"/>
              <a:pathLst>
                <a:path w="1721012" h="1439196">
                  <a:moveTo>
                    <a:pt x="0" y="0"/>
                  </a:moveTo>
                  <a:lnTo>
                    <a:pt x="1721012" y="0"/>
                  </a:lnTo>
                  <a:lnTo>
                    <a:pt x="1721012" y="1439196"/>
                  </a:lnTo>
                  <a:lnTo>
                    <a:pt x="0" y="1439196"/>
                  </a:lnTo>
                  <a:lnTo>
                    <a:pt x="0" y="0"/>
                  </a:lnTo>
                  <a:close/>
                </a:path>
              </a:pathLst>
            </a:custGeom>
            <a:blipFill>
              <a:blip r:embed="rId10"/>
              <a:stretch>
                <a:fillRect/>
              </a:stretch>
            </a:blipFill>
          </p:spPr>
          <p:txBody>
            <a:bodyPr/>
            <a:lstStyle/>
            <a:p>
              <a:endParaRPr lang="en-US"/>
            </a:p>
          </p:txBody>
        </p:sp>
        <p:sp>
          <p:nvSpPr>
            <p:cNvPr id="13" name="Freeform 13"/>
            <p:cNvSpPr/>
            <p:nvPr/>
          </p:nvSpPr>
          <p:spPr>
            <a:xfrm rot="1670711">
              <a:off x="4875921" y="755969"/>
              <a:ext cx="1356249" cy="1307085"/>
            </a:xfrm>
            <a:custGeom>
              <a:avLst/>
              <a:gdLst/>
              <a:ahLst/>
              <a:cxnLst/>
              <a:rect l="l" t="t" r="r" b="b"/>
              <a:pathLst>
                <a:path w="1356249" h="1307085">
                  <a:moveTo>
                    <a:pt x="0" y="0"/>
                  </a:moveTo>
                  <a:lnTo>
                    <a:pt x="1356249" y="0"/>
                  </a:lnTo>
                  <a:lnTo>
                    <a:pt x="1356249" y="1307085"/>
                  </a:lnTo>
                  <a:lnTo>
                    <a:pt x="0" y="1307085"/>
                  </a:lnTo>
                  <a:lnTo>
                    <a:pt x="0" y="0"/>
                  </a:lnTo>
                  <a:close/>
                </a:path>
              </a:pathLst>
            </a:custGeom>
            <a:blipFill>
              <a:blip r:embed="rId11"/>
              <a:stretch>
                <a:fillRect/>
              </a:stretch>
            </a:blipFill>
          </p:spPr>
          <p:txBody>
            <a:bodyPr/>
            <a:lstStyle/>
            <a:p>
              <a:endParaRPr lang="en-US"/>
            </a:p>
          </p:txBody>
        </p:sp>
      </p:grpSp>
      <p:grpSp>
        <p:nvGrpSpPr>
          <p:cNvPr id="14" name="Group 14">
            <a:extLst>
              <a:ext uri="{C183D7F6-B498-43B3-948B-1728B52AA6E4}">
                <adec:decorative xmlns:adec="http://schemas.microsoft.com/office/drawing/2017/decorative" val="1"/>
              </a:ext>
            </a:extLst>
          </p:cNvPr>
          <p:cNvGrpSpPr/>
          <p:nvPr/>
        </p:nvGrpSpPr>
        <p:grpSpPr>
          <a:xfrm>
            <a:off x="13801709" y="-561505"/>
            <a:ext cx="7630664" cy="6339697"/>
            <a:chOff x="0" y="0"/>
            <a:chExt cx="10174218" cy="8452929"/>
          </a:xfrm>
        </p:grpSpPr>
        <p:sp>
          <p:nvSpPr>
            <p:cNvPr id="15" name="Freeform 15"/>
            <p:cNvSpPr/>
            <p:nvPr/>
          </p:nvSpPr>
          <p:spPr>
            <a:xfrm rot="-10800000">
              <a:off x="0" y="0"/>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rot="1814194">
              <a:off x="2834943" y="1520550"/>
              <a:ext cx="6327193" cy="5728986"/>
            </a:xfrm>
            <a:custGeom>
              <a:avLst/>
              <a:gdLst/>
              <a:ahLst/>
              <a:cxnLst/>
              <a:rect l="l" t="t" r="r" b="b"/>
              <a:pathLst>
                <a:path w="6327193" h="5728986">
                  <a:moveTo>
                    <a:pt x="0" y="0"/>
                  </a:moveTo>
                  <a:lnTo>
                    <a:pt x="6327194" y="0"/>
                  </a:lnTo>
                  <a:lnTo>
                    <a:pt x="6327194" y="5728986"/>
                  </a:lnTo>
                  <a:lnTo>
                    <a:pt x="0" y="5728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rot="1395598">
              <a:off x="3380528" y="3250598"/>
              <a:ext cx="997313" cy="1798040"/>
            </a:xfrm>
            <a:custGeom>
              <a:avLst/>
              <a:gdLst/>
              <a:ahLst/>
              <a:cxnLst/>
              <a:rect l="l" t="t" r="r" b="b"/>
              <a:pathLst>
                <a:path w="997313" h="1798040">
                  <a:moveTo>
                    <a:pt x="0" y="0"/>
                  </a:moveTo>
                  <a:lnTo>
                    <a:pt x="997313" y="0"/>
                  </a:lnTo>
                  <a:lnTo>
                    <a:pt x="997313" y="1798040"/>
                  </a:lnTo>
                  <a:lnTo>
                    <a:pt x="0" y="1798040"/>
                  </a:lnTo>
                  <a:lnTo>
                    <a:pt x="0" y="0"/>
                  </a:lnTo>
                  <a:close/>
                </a:path>
              </a:pathLst>
            </a:custGeom>
            <a:blipFill>
              <a:blip r:embed="rId12"/>
              <a:stretch>
                <a:fillRect/>
              </a:stretch>
            </a:blipFill>
          </p:spPr>
          <p:txBody>
            <a:bodyPr/>
            <a:lstStyle/>
            <a:p>
              <a:endParaRPr lang="en-US"/>
            </a:p>
          </p:txBody>
        </p:sp>
        <p:sp>
          <p:nvSpPr>
            <p:cNvPr id="18" name="Freeform 18"/>
            <p:cNvSpPr/>
            <p:nvPr/>
          </p:nvSpPr>
          <p:spPr>
            <a:xfrm rot="-546956">
              <a:off x="846112" y="2069281"/>
              <a:ext cx="890915" cy="1111050"/>
            </a:xfrm>
            <a:custGeom>
              <a:avLst/>
              <a:gdLst/>
              <a:ahLst/>
              <a:cxnLst/>
              <a:rect l="l" t="t" r="r" b="b"/>
              <a:pathLst>
                <a:path w="890915" h="1111050">
                  <a:moveTo>
                    <a:pt x="0" y="0"/>
                  </a:moveTo>
                  <a:lnTo>
                    <a:pt x="890916" y="0"/>
                  </a:lnTo>
                  <a:lnTo>
                    <a:pt x="890916" y="1111050"/>
                  </a:lnTo>
                  <a:lnTo>
                    <a:pt x="0" y="1111050"/>
                  </a:lnTo>
                  <a:lnTo>
                    <a:pt x="0" y="0"/>
                  </a:lnTo>
                  <a:close/>
                </a:path>
              </a:pathLst>
            </a:custGeom>
            <a:blipFill>
              <a:blip r:embed="rId13"/>
              <a:stretch>
                <a:fillRect/>
              </a:stretch>
            </a:blipFill>
          </p:spPr>
          <p:txBody>
            <a:bodyPr/>
            <a:lstStyle/>
            <a:p>
              <a:endParaRPr lang="en-US"/>
            </a:p>
          </p:txBody>
        </p:sp>
        <p:sp>
          <p:nvSpPr>
            <p:cNvPr id="19" name="Freeform 19"/>
            <p:cNvSpPr/>
            <p:nvPr/>
          </p:nvSpPr>
          <p:spPr>
            <a:xfrm rot="1008181">
              <a:off x="4328317" y="4791478"/>
              <a:ext cx="622425" cy="606242"/>
            </a:xfrm>
            <a:custGeom>
              <a:avLst/>
              <a:gdLst/>
              <a:ahLst/>
              <a:cxnLst/>
              <a:rect l="l" t="t" r="r" b="b"/>
              <a:pathLst>
                <a:path w="622425" h="606242">
                  <a:moveTo>
                    <a:pt x="0" y="0"/>
                  </a:moveTo>
                  <a:lnTo>
                    <a:pt x="622425" y="0"/>
                  </a:lnTo>
                  <a:lnTo>
                    <a:pt x="622425" y="606243"/>
                  </a:lnTo>
                  <a:lnTo>
                    <a:pt x="0" y="606243"/>
                  </a:lnTo>
                  <a:lnTo>
                    <a:pt x="0" y="0"/>
                  </a:lnTo>
                  <a:close/>
                </a:path>
              </a:pathLst>
            </a:custGeom>
            <a:blipFill>
              <a:blip r:embed="rId14"/>
              <a:stretch>
                <a:fillRect/>
              </a:stretch>
            </a:blipFill>
          </p:spPr>
          <p:txBody>
            <a:bodyPr/>
            <a:lstStyle/>
            <a:p>
              <a:endParaRPr lang="en-US"/>
            </a:p>
          </p:txBody>
        </p:sp>
        <p:sp>
          <p:nvSpPr>
            <p:cNvPr id="20" name="Freeform 20"/>
            <p:cNvSpPr/>
            <p:nvPr/>
          </p:nvSpPr>
          <p:spPr>
            <a:xfrm rot="9329421">
              <a:off x="1846402" y="1865879"/>
              <a:ext cx="622425" cy="606242"/>
            </a:xfrm>
            <a:custGeom>
              <a:avLst/>
              <a:gdLst/>
              <a:ahLst/>
              <a:cxnLst/>
              <a:rect l="l" t="t" r="r" b="b"/>
              <a:pathLst>
                <a:path w="622425" h="606242">
                  <a:moveTo>
                    <a:pt x="0" y="0"/>
                  </a:moveTo>
                  <a:lnTo>
                    <a:pt x="622425" y="0"/>
                  </a:lnTo>
                  <a:lnTo>
                    <a:pt x="622425" y="606242"/>
                  </a:lnTo>
                  <a:lnTo>
                    <a:pt x="0" y="606242"/>
                  </a:lnTo>
                  <a:lnTo>
                    <a:pt x="0" y="0"/>
                  </a:lnTo>
                  <a:close/>
                </a:path>
              </a:pathLst>
            </a:custGeom>
            <a:blipFill>
              <a:blip r:embed="rId14"/>
              <a:stretch>
                <a:fillRect/>
              </a:stretch>
            </a:blipFill>
          </p:spPr>
          <p:txBody>
            <a:bodyPr/>
            <a:lstStyle/>
            <a:p>
              <a:endParaRPr lang="en-US"/>
            </a:p>
          </p:txBody>
        </p:sp>
        <p:sp>
          <p:nvSpPr>
            <p:cNvPr id="21" name="Freeform 21"/>
            <p:cNvSpPr/>
            <p:nvPr/>
          </p:nvSpPr>
          <p:spPr>
            <a:xfrm rot="723730">
              <a:off x="2817378" y="2277112"/>
              <a:ext cx="923439" cy="1010901"/>
            </a:xfrm>
            <a:custGeom>
              <a:avLst/>
              <a:gdLst/>
              <a:ahLst/>
              <a:cxnLst/>
              <a:rect l="l" t="t" r="r" b="b"/>
              <a:pathLst>
                <a:path w="923439" h="1010901">
                  <a:moveTo>
                    <a:pt x="0" y="0"/>
                  </a:moveTo>
                  <a:lnTo>
                    <a:pt x="923439" y="0"/>
                  </a:lnTo>
                  <a:lnTo>
                    <a:pt x="923439" y="1010901"/>
                  </a:lnTo>
                  <a:lnTo>
                    <a:pt x="0" y="1010901"/>
                  </a:lnTo>
                  <a:lnTo>
                    <a:pt x="0" y="0"/>
                  </a:lnTo>
                  <a:close/>
                </a:path>
              </a:pathLst>
            </a:custGeom>
            <a:blipFill>
              <a:blip r:embed="rId15"/>
              <a:stretch>
                <a:fillRect/>
              </a:stretch>
            </a:blipFill>
          </p:spPr>
          <p:txBody>
            <a:bodyPr/>
            <a:lstStyle/>
            <a:p>
              <a:endParaRPr lang="en-US"/>
            </a:p>
          </p:txBody>
        </p:sp>
        <p:sp>
          <p:nvSpPr>
            <p:cNvPr id="22" name="Freeform 22"/>
            <p:cNvSpPr/>
            <p:nvPr/>
          </p:nvSpPr>
          <p:spPr>
            <a:xfrm rot="600265">
              <a:off x="3957141" y="5558924"/>
              <a:ext cx="1099355" cy="1488005"/>
            </a:xfrm>
            <a:custGeom>
              <a:avLst/>
              <a:gdLst/>
              <a:ahLst/>
              <a:cxnLst/>
              <a:rect l="l" t="t" r="r" b="b"/>
              <a:pathLst>
                <a:path w="1099355" h="1488005">
                  <a:moveTo>
                    <a:pt x="0" y="0"/>
                  </a:moveTo>
                  <a:lnTo>
                    <a:pt x="1099355" y="0"/>
                  </a:lnTo>
                  <a:lnTo>
                    <a:pt x="1099355" y="1488005"/>
                  </a:lnTo>
                  <a:lnTo>
                    <a:pt x="0" y="1488005"/>
                  </a:lnTo>
                  <a:lnTo>
                    <a:pt x="0" y="0"/>
                  </a:lnTo>
                  <a:close/>
                </a:path>
              </a:pathLst>
            </a:custGeom>
            <a:blipFill>
              <a:blip r:embed="rId16"/>
              <a:stretch>
                <a:fillRect/>
              </a:stretch>
            </a:blipFill>
          </p:spPr>
          <p:txBody>
            <a:bodyPr/>
            <a:lstStyle/>
            <a:p>
              <a:endParaRPr lang="en-US"/>
            </a:p>
          </p:txBody>
        </p:sp>
        <p:sp>
          <p:nvSpPr>
            <p:cNvPr id="23" name="Freeform 23"/>
            <p:cNvSpPr/>
            <p:nvPr/>
          </p:nvSpPr>
          <p:spPr>
            <a:xfrm rot="-2946178">
              <a:off x="4358822" y="2229296"/>
              <a:ext cx="637614" cy="1144044"/>
            </a:xfrm>
            <a:custGeom>
              <a:avLst/>
              <a:gdLst/>
              <a:ahLst/>
              <a:cxnLst/>
              <a:rect l="l" t="t" r="r" b="b"/>
              <a:pathLst>
                <a:path w="637614" h="1144044">
                  <a:moveTo>
                    <a:pt x="0" y="0"/>
                  </a:moveTo>
                  <a:lnTo>
                    <a:pt x="637614" y="0"/>
                  </a:lnTo>
                  <a:lnTo>
                    <a:pt x="637614" y="1144044"/>
                  </a:lnTo>
                  <a:lnTo>
                    <a:pt x="0" y="1144044"/>
                  </a:lnTo>
                  <a:lnTo>
                    <a:pt x="0" y="0"/>
                  </a:lnTo>
                  <a:close/>
                </a:path>
              </a:pathLst>
            </a:custGeom>
            <a:blipFill>
              <a:blip r:embed="rId17"/>
              <a:stretch>
                <a:fillRect/>
              </a:stretch>
            </a:blipFill>
          </p:spPr>
          <p:txBody>
            <a:bodyPr/>
            <a:lstStyle/>
            <a:p>
              <a:endParaRPr lang="en-US"/>
            </a:p>
          </p:txBody>
        </p:sp>
        <p:sp>
          <p:nvSpPr>
            <p:cNvPr id="24" name="Freeform 24"/>
            <p:cNvSpPr/>
            <p:nvPr/>
          </p:nvSpPr>
          <p:spPr>
            <a:xfrm rot="1227500">
              <a:off x="4614992" y="3901493"/>
              <a:ext cx="511597" cy="496249"/>
            </a:xfrm>
            <a:custGeom>
              <a:avLst/>
              <a:gdLst/>
              <a:ahLst/>
              <a:cxnLst/>
              <a:rect l="l" t="t" r="r" b="b"/>
              <a:pathLst>
                <a:path w="511597" h="496249">
                  <a:moveTo>
                    <a:pt x="0" y="0"/>
                  </a:moveTo>
                  <a:lnTo>
                    <a:pt x="511597" y="0"/>
                  </a:lnTo>
                  <a:lnTo>
                    <a:pt x="511597" y="496250"/>
                  </a:lnTo>
                  <a:lnTo>
                    <a:pt x="0" y="496250"/>
                  </a:lnTo>
                  <a:lnTo>
                    <a:pt x="0" y="0"/>
                  </a:lnTo>
                  <a:close/>
                </a:path>
              </a:pathLst>
            </a:custGeom>
            <a:blipFill>
              <a:blip r:embed="rId18"/>
              <a:stretch>
                <a:fillRect/>
              </a:stretch>
            </a:blipFill>
          </p:spPr>
          <p:txBody>
            <a:bodyPr/>
            <a:lstStyle/>
            <a:p>
              <a:endParaRPr lang="en-US"/>
            </a:p>
          </p:txBody>
        </p:sp>
        <p:sp>
          <p:nvSpPr>
            <p:cNvPr id="25" name="Freeform 25"/>
            <p:cNvSpPr/>
            <p:nvPr/>
          </p:nvSpPr>
          <p:spPr>
            <a:xfrm rot="3447144">
              <a:off x="3638769" y="5361375"/>
              <a:ext cx="511597" cy="496249"/>
            </a:xfrm>
            <a:custGeom>
              <a:avLst/>
              <a:gdLst/>
              <a:ahLst/>
              <a:cxnLst/>
              <a:rect l="l" t="t" r="r" b="b"/>
              <a:pathLst>
                <a:path w="511597" h="496249">
                  <a:moveTo>
                    <a:pt x="0" y="0"/>
                  </a:moveTo>
                  <a:lnTo>
                    <a:pt x="511597" y="0"/>
                  </a:lnTo>
                  <a:lnTo>
                    <a:pt x="511597" y="496249"/>
                  </a:lnTo>
                  <a:lnTo>
                    <a:pt x="0" y="496249"/>
                  </a:lnTo>
                  <a:lnTo>
                    <a:pt x="0" y="0"/>
                  </a:lnTo>
                  <a:close/>
                </a:path>
              </a:pathLst>
            </a:custGeom>
            <a:blipFill>
              <a:blip r:embed="rId18"/>
              <a:stretch>
                <a:fillRect/>
              </a:stretch>
            </a:blipFill>
          </p:spPr>
          <p:txBody>
            <a:bodyPr/>
            <a:lstStyle/>
            <a:p>
              <a:endParaRPr lang="en-US"/>
            </a:p>
          </p:txBody>
        </p:sp>
        <p:sp>
          <p:nvSpPr>
            <p:cNvPr id="26" name="Freeform 26"/>
            <p:cNvSpPr/>
            <p:nvPr/>
          </p:nvSpPr>
          <p:spPr>
            <a:xfrm rot="6421330">
              <a:off x="431460" y="1626431"/>
              <a:ext cx="511597" cy="496249"/>
            </a:xfrm>
            <a:custGeom>
              <a:avLst/>
              <a:gdLst/>
              <a:ahLst/>
              <a:cxnLst/>
              <a:rect l="l" t="t" r="r" b="b"/>
              <a:pathLst>
                <a:path w="511597" h="496249">
                  <a:moveTo>
                    <a:pt x="0" y="0"/>
                  </a:moveTo>
                  <a:lnTo>
                    <a:pt x="511597" y="0"/>
                  </a:lnTo>
                  <a:lnTo>
                    <a:pt x="511597" y="496249"/>
                  </a:lnTo>
                  <a:lnTo>
                    <a:pt x="0" y="496249"/>
                  </a:lnTo>
                  <a:lnTo>
                    <a:pt x="0" y="0"/>
                  </a:lnTo>
                  <a:close/>
                </a:path>
              </a:pathLst>
            </a:custGeom>
            <a:blipFill>
              <a:blip r:embed="rId18"/>
              <a:stretch>
                <a:fillRect/>
              </a:stretch>
            </a:blipFill>
          </p:spPr>
          <p:txBody>
            <a:bodyPr/>
            <a:lstStyle/>
            <a:p>
              <a:endParaRPr lang="en-US"/>
            </a:p>
          </p:txBody>
        </p:sp>
        <p:sp>
          <p:nvSpPr>
            <p:cNvPr id="27" name="Freeform 27"/>
            <p:cNvSpPr/>
            <p:nvPr/>
          </p:nvSpPr>
          <p:spPr>
            <a:xfrm rot="4125597">
              <a:off x="2711161" y="1757598"/>
              <a:ext cx="511597" cy="496249"/>
            </a:xfrm>
            <a:custGeom>
              <a:avLst/>
              <a:gdLst/>
              <a:ahLst/>
              <a:cxnLst/>
              <a:rect l="l" t="t" r="r" b="b"/>
              <a:pathLst>
                <a:path w="511597" h="496249">
                  <a:moveTo>
                    <a:pt x="0" y="0"/>
                  </a:moveTo>
                  <a:lnTo>
                    <a:pt x="511597" y="0"/>
                  </a:lnTo>
                  <a:lnTo>
                    <a:pt x="511597" y="496249"/>
                  </a:lnTo>
                  <a:lnTo>
                    <a:pt x="0" y="496249"/>
                  </a:lnTo>
                  <a:lnTo>
                    <a:pt x="0" y="0"/>
                  </a:lnTo>
                  <a:close/>
                </a:path>
              </a:pathLst>
            </a:custGeom>
            <a:blipFill>
              <a:blip r:embed="rId18"/>
              <a:stretch>
                <a:fillRect/>
              </a:stretch>
            </a:blipFill>
          </p:spPr>
          <p:txBody>
            <a:bodyPr/>
            <a:lstStyle/>
            <a:p>
              <a:endParaRPr lang="en-US"/>
            </a:p>
          </p:txBody>
        </p:sp>
      </p:grpSp>
      <p:sp>
        <p:nvSpPr>
          <p:cNvPr id="28" name="Freeform 28">
            <a:extLst>
              <a:ext uri="{C183D7F6-B498-43B3-948B-1728B52AA6E4}">
                <adec:decorative xmlns:adec="http://schemas.microsoft.com/office/drawing/2017/decorative" val="1"/>
              </a:ext>
            </a:extLst>
          </p:cNvPr>
          <p:cNvSpPr/>
          <p:nvPr/>
        </p:nvSpPr>
        <p:spPr>
          <a:xfrm>
            <a:off x="12830315" y="4542568"/>
            <a:ext cx="5812409" cy="5590481"/>
          </a:xfrm>
          <a:custGeom>
            <a:avLst/>
            <a:gdLst/>
            <a:ahLst/>
            <a:cxnLst/>
            <a:rect l="l" t="t" r="r" b="b"/>
            <a:pathLst>
              <a:path w="5812409" h="5590481">
                <a:moveTo>
                  <a:pt x="0" y="0"/>
                </a:moveTo>
                <a:lnTo>
                  <a:pt x="5812409" y="0"/>
                </a:lnTo>
                <a:lnTo>
                  <a:pt x="5812409" y="5590480"/>
                </a:lnTo>
                <a:lnTo>
                  <a:pt x="0" y="559048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9" name="TextBox 29"/>
          <p:cNvSpPr txBox="1">
            <a:spLocks noGrp="1"/>
          </p:cNvSpPr>
          <p:nvPr>
            <p:ph type="title" idx="4294967295"/>
          </p:nvPr>
        </p:nvSpPr>
        <p:spPr>
          <a:xfrm>
            <a:off x="1028700" y="867810"/>
            <a:ext cx="13465347" cy="25692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694"/>
              </a:lnSpc>
              <a:spcBef>
                <a:spcPts val="0"/>
              </a:spcBef>
              <a:spcAft>
                <a:spcPts val="0"/>
              </a:spcAft>
              <a:buClrTx/>
              <a:buSzTx/>
              <a:buFontTx/>
              <a:buNone/>
              <a:tabLst/>
              <a:defRPr/>
            </a:pP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Tôi</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Có</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Thể</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Liên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Hệ</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Với</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Ai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Về</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Dịch</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Vụ</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Ngôn</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Ngữ</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a:t>
            </a:r>
          </a:p>
          <a:p>
            <a:pPr marL="0" marR="0" lvl="0" indent="0" algn="l" defTabSz="914400" rtl="0" eaLnBrk="1" fontAlgn="auto" latinLnBrk="0" hangingPunct="1">
              <a:lnSpc>
                <a:spcPts val="6694"/>
              </a:lnSpc>
              <a:spcBef>
                <a:spcPts val="0"/>
              </a:spcBef>
              <a:spcAft>
                <a:spcPts val="0"/>
              </a:spcAft>
              <a:buClrTx/>
              <a:buSzTx/>
              <a:buFontTx/>
              <a:buNone/>
              <a:tabLst/>
              <a:defRPr/>
            </a:pPr>
            <a:endPar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endParaRPr>
          </a:p>
        </p:txBody>
      </p:sp>
      <p:sp>
        <p:nvSpPr>
          <p:cNvPr id="30" name="TextBox 30"/>
          <p:cNvSpPr txBox="1"/>
          <p:nvPr/>
        </p:nvSpPr>
        <p:spPr>
          <a:xfrm>
            <a:off x="1955912" y="2741693"/>
            <a:ext cx="11612899" cy="1690878"/>
          </a:xfrm>
          <a:prstGeom prst="rect">
            <a:avLst/>
          </a:prstGeom>
        </p:spPr>
        <p:txBody>
          <a:bodyPr lIns="0" tIns="0" rIns="0" bIns="0" rtlCol="0" anchor="t">
            <a:spAutoFit/>
          </a:bodyPr>
          <a:lstStyle/>
          <a:p>
            <a:pPr algn="l">
              <a:lnSpc>
                <a:spcPts val="4325"/>
              </a:lnSpc>
            </a:pPr>
            <a:r>
              <a:rPr lang="en-US" sz="4199" b="1">
                <a:solidFill>
                  <a:srgbClr val="712917"/>
                </a:solidFill>
                <a:latin typeface="Poppins Bold"/>
                <a:ea typeface="Poppins Bold"/>
                <a:cs typeface="Poppins Bold"/>
                <a:sym typeface="Poppins Bold"/>
              </a:rPr>
              <a:t>MDAR có một Điều Phối Viên Tiếp Cận Ngôn Ngữ (LAC) được chỉ định ...</a:t>
            </a:r>
          </a:p>
          <a:p>
            <a:pPr algn="l">
              <a:lnSpc>
                <a:spcPts val="4325"/>
              </a:lnSpc>
            </a:pPr>
            <a:endParaRPr lang="en-US" sz="4199" b="1">
              <a:solidFill>
                <a:srgbClr val="712917"/>
              </a:solidFill>
              <a:latin typeface="Poppins Bold"/>
              <a:ea typeface="Poppins Bold"/>
              <a:cs typeface="Poppins Bold"/>
              <a:sym typeface="Poppins Bold"/>
            </a:endParaRPr>
          </a:p>
        </p:txBody>
      </p:sp>
      <p:sp>
        <p:nvSpPr>
          <p:cNvPr id="31" name="TextBox 31"/>
          <p:cNvSpPr txBox="1"/>
          <p:nvPr/>
        </p:nvSpPr>
        <p:spPr>
          <a:xfrm>
            <a:off x="1955912" y="4254341"/>
            <a:ext cx="14376176" cy="605028"/>
          </a:xfrm>
          <a:prstGeom prst="rect">
            <a:avLst/>
          </a:prstGeom>
        </p:spPr>
        <p:txBody>
          <a:bodyPr lIns="0" tIns="0" rIns="0" bIns="0" rtlCol="0" anchor="t">
            <a:spAutoFit/>
          </a:bodyPr>
          <a:lstStyle/>
          <a:p>
            <a:pPr algn="l">
              <a:lnSpc>
                <a:spcPts val="4326"/>
              </a:lnSpc>
            </a:pPr>
            <a:r>
              <a:rPr lang="en-US" sz="4200">
                <a:solidFill>
                  <a:srgbClr val="712917"/>
                </a:solidFill>
                <a:latin typeface="Poppins"/>
                <a:ea typeface="Poppins"/>
                <a:cs typeface="Poppins"/>
                <a:sym typeface="Poppins"/>
              </a:rPr>
              <a:t>Điều Phối Viên EJ Nội Bộ:</a:t>
            </a:r>
            <a:r>
              <a:rPr lang="en-US" sz="4200" u="sng">
                <a:solidFill>
                  <a:srgbClr val="0097B2"/>
                </a:solidFill>
                <a:latin typeface="Poppins"/>
                <a:ea typeface="Poppins"/>
                <a:cs typeface="Poppins"/>
                <a:sym typeface="Poppins"/>
              </a:rPr>
              <a:t> Olivia.Palmer@Mass.gov </a:t>
            </a:r>
          </a:p>
        </p:txBody>
      </p:sp>
      <p:sp>
        <p:nvSpPr>
          <p:cNvPr id="32" name="TextBox 32"/>
          <p:cNvSpPr txBox="1"/>
          <p:nvPr/>
        </p:nvSpPr>
        <p:spPr>
          <a:xfrm>
            <a:off x="1955912" y="5522723"/>
            <a:ext cx="13665624" cy="1147953"/>
          </a:xfrm>
          <a:prstGeom prst="rect">
            <a:avLst/>
          </a:prstGeom>
        </p:spPr>
        <p:txBody>
          <a:bodyPr lIns="0" tIns="0" rIns="0" bIns="0" rtlCol="0" anchor="t">
            <a:spAutoFit/>
          </a:bodyPr>
          <a:lstStyle/>
          <a:p>
            <a:pPr algn="l">
              <a:lnSpc>
                <a:spcPts val="4325"/>
              </a:lnSpc>
            </a:pPr>
            <a:r>
              <a:rPr lang="en-US" sz="4199">
                <a:solidFill>
                  <a:srgbClr val="712917"/>
                </a:solidFill>
                <a:latin typeface="Poppins"/>
                <a:ea typeface="Poppins"/>
                <a:cs typeface="Poppins"/>
                <a:sym typeface="Poppins"/>
              </a:rPr>
              <a:t>...Bạn cũng có thể liên hệ với Đội Ngũ EJ của MDAR:</a:t>
            </a:r>
          </a:p>
          <a:p>
            <a:pPr algn="l">
              <a:lnSpc>
                <a:spcPts val="4325"/>
              </a:lnSpc>
            </a:pPr>
            <a:endParaRPr lang="en-US" sz="4199">
              <a:solidFill>
                <a:srgbClr val="712917"/>
              </a:solidFill>
              <a:latin typeface="Poppins"/>
              <a:ea typeface="Poppins"/>
              <a:cs typeface="Poppins"/>
              <a:sym typeface="Poppins"/>
            </a:endParaRPr>
          </a:p>
        </p:txBody>
      </p:sp>
      <p:sp>
        <p:nvSpPr>
          <p:cNvPr id="34" name="TextBox 34"/>
          <p:cNvSpPr txBox="1"/>
          <p:nvPr/>
        </p:nvSpPr>
        <p:spPr>
          <a:xfrm>
            <a:off x="2883124" y="6252274"/>
            <a:ext cx="14376176" cy="1147953"/>
          </a:xfrm>
          <a:prstGeom prst="rect">
            <a:avLst/>
          </a:prstGeom>
        </p:spPr>
        <p:txBody>
          <a:bodyPr lIns="0" tIns="0" rIns="0" bIns="0" rtlCol="0" anchor="t">
            <a:spAutoFit/>
          </a:bodyPr>
          <a:lstStyle/>
          <a:p>
            <a:pPr algn="l">
              <a:lnSpc>
                <a:spcPts val="4326"/>
              </a:lnSpc>
            </a:pPr>
            <a:r>
              <a:rPr lang="en-US" sz="4200">
                <a:solidFill>
                  <a:srgbClr val="712917"/>
                </a:solidFill>
                <a:latin typeface="Poppins"/>
                <a:ea typeface="Poppins"/>
                <a:cs typeface="Poppins"/>
                <a:sym typeface="Poppins"/>
              </a:rPr>
              <a:t>Giám Đốc Thực Phẩm + Công Lý Môi Trường: </a:t>
            </a:r>
            <a:r>
              <a:rPr lang="en-US" sz="4200" u="sng">
                <a:solidFill>
                  <a:srgbClr val="0097B2"/>
                </a:solidFill>
                <a:latin typeface="Poppins"/>
                <a:ea typeface="Poppins"/>
                <a:cs typeface="Poppins"/>
                <a:sym typeface="Poppins"/>
              </a:rPr>
              <a:t> Rebecca.Davidson@Mass.gov </a:t>
            </a:r>
          </a:p>
        </p:txBody>
      </p:sp>
      <p:sp>
        <p:nvSpPr>
          <p:cNvPr id="33" name="TextBox 33"/>
          <p:cNvSpPr txBox="1"/>
          <p:nvPr/>
        </p:nvSpPr>
        <p:spPr>
          <a:xfrm>
            <a:off x="2883124" y="7533577"/>
            <a:ext cx="14376176" cy="1147953"/>
          </a:xfrm>
          <a:prstGeom prst="rect">
            <a:avLst/>
          </a:prstGeom>
        </p:spPr>
        <p:txBody>
          <a:bodyPr lIns="0" tIns="0" rIns="0" bIns="0" rtlCol="0" anchor="t">
            <a:spAutoFit/>
          </a:bodyPr>
          <a:lstStyle/>
          <a:p>
            <a:pPr algn="l">
              <a:lnSpc>
                <a:spcPts val="4326"/>
              </a:lnSpc>
            </a:pPr>
            <a:r>
              <a:rPr lang="en-US" sz="4200">
                <a:solidFill>
                  <a:srgbClr val="712917"/>
                </a:solidFill>
                <a:latin typeface="Poppins"/>
                <a:ea typeface="Poppins"/>
                <a:cs typeface="Poppins"/>
                <a:sym typeface="Poppins"/>
              </a:rPr>
              <a:t>Điều Phối Viên Tiếp Ngoại EJ:</a:t>
            </a:r>
            <a:r>
              <a:rPr lang="en-US" sz="4200" u="sng">
                <a:solidFill>
                  <a:srgbClr val="0097B2"/>
                </a:solidFill>
                <a:latin typeface="Poppins"/>
                <a:ea typeface="Poppins"/>
                <a:cs typeface="Poppins"/>
                <a:sym typeface="Poppins"/>
              </a:rPr>
              <a:t> </a:t>
            </a:r>
          </a:p>
          <a:p>
            <a:pPr algn="l">
              <a:lnSpc>
                <a:spcPts val="4326"/>
              </a:lnSpc>
            </a:pPr>
            <a:r>
              <a:rPr lang="en-US" sz="4200" u="sng">
                <a:solidFill>
                  <a:srgbClr val="0097B2"/>
                </a:solidFill>
                <a:latin typeface="Poppins"/>
                <a:ea typeface="Poppins"/>
                <a:cs typeface="Poppins"/>
                <a:sym typeface="Poppins"/>
              </a:rPr>
              <a:t>Dimple.J.Rana@Mass.gov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129630" y="-1882410"/>
            <a:ext cx="6893866" cy="8529630"/>
            <a:chOff x="0" y="0"/>
            <a:chExt cx="9191822" cy="11372839"/>
          </a:xfrm>
        </p:grpSpPr>
        <p:sp>
          <p:nvSpPr>
            <p:cNvPr id="3" name="Freeform 3"/>
            <p:cNvSpPr/>
            <p:nvPr/>
          </p:nvSpPr>
          <p:spPr>
            <a:xfrm rot="6454898">
              <a:off x="1677008" y="1152554"/>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4314611" flipH="1">
              <a:off x="-191818" y="6030821"/>
              <a:ext cx="5840955" cy="3833127"/>
            </a:xfrm>
            <a:custGeom>
              <a:avLst/>
              <a:gdLst/>
              <a:ahLst/>
              <a:cxnLst/>
              <a:rect l="l" t="t" r="r" b="b"/>
              <a:pathLst>
                <a:path w="5840955" h="3833127">
                  <a:moveTo>
                    <a:pt x="5840955" y="0"/>
                  </a:moveTo>
                  <a:lnTo>
                    <a:pt x="0" y="0"/>
                  </a:lnTo>
                  <a:lnTo>
                    <a:pt x="0" y="3833127"/>
                  </a:lnTo>
                  <a:lnTo>
                    <a:pt x="5840955" y="3833127"/>
                  </a:lnTo>
                  <a:lnTo>
                    <a:pt x="584095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2120880">
              <a:off x="3211258" y="2941616"/>
              <a:ext cx="2278261" cy="4077424"/>
            </a:xfrm>
            <a:custGeom>
              <a:avLst/>
              <a:gdLst/>
              <a:ahLst/>
              <a:cxnLst/>
              <a:rect l="l" t="t" r="r" b="b"/>
              <a:pathLst>
                <a:path w="2278261" h="4077424">
                  <a:moveTo>
                    <a:pt x="0" y="0"/>
                  </a:moveTo>
                  <a:lnTo>
                    <a:pt x="2278260" y="0"/>
                  </a:lnTo>
                  <a:lnTo>
                    <a:pt x="2278260" y="4077424"/>
                  </a:lnTo>
                  <a:lnTo>
                    <a:pt x="0" y="4077424"/>
                  </a:lnTo>
                  <a:lnTo>
                    <a:pt x="0" y="0"/>
                  </a:lnTo>
                  <a:close/>
                </a:path>
              </a:pathLst>
            </a:custGeom>
            <a:blipFill>
              <a:blip r:embed="rId6"/>
              <a:stretch>
                <a:fillRect/>
              </a:stretch>
            </a:blipFill>
          </p:spPr>
          <p:txBody>
            <a:bodyPr/>
            <a:lstStyle/>
            <a:p>
              <a:endParaRPr lang="en-US"/>
            </a:p>
          </p:txBody>
        </p:sp>
        <p:sp>
          <p:nvSpPr>
            <p:cNvPr id="6" name="Freeform 6"/>
            <p:cNvSpPr/>
            <p:nvPr/>
          </p:nvSpPr>
          <p:spPr>
            <a:xfrm rot="-1198042">
              <a:off x="3496206" y="9430825"/>
              <a:ext cx="1756258" cy="1693033"/>
            </a:xfrm>
            <a:custGeom>
              <a:avLst/>
              <a:gdLst/>
              <a:ahLst/>
              <a:cxnLst/>
              <a:rect l="l" t="t" r="r" b="b"/>
              <a:pathLst>
                <a:path w="1756258" h="1693033">
                  <a:moveTo>
                    <a:pt x="0" y="0"/>
                  </a:moveTo>
                  <a:lnTo>
                    <a:pt x="1756258" y="0"/>
                  </a:lnTo>
                  <a:lnTo>
                    <a:pt x="1756258" y="1693033"/>
                  </a:lnTo>
                  <a:lnTo>
                    <a:pt x="0" y="1693033"/>
                  </a:lnTo>
                  <a:lnTo>
                    <a:pt x="0" y="0"/>
                  </a:lnTo>
                  <a:close/>
                </a:path>
              </a:pathLst>
            </a:custGeom>
            <a:blipFill>
              <a:blip r:embed="rId7"/>
              <a:stretch>
                <a:fillRect/>
              </a:stretch>
            </a:blipFill>
          </p:spPr>
          <p:txBody>
            <a:bodyPr/>
            <a:lstStyle/>
            <a:p>
              <a:endParaRPr lang="en-US"/>
            </a:p>
          </p:txBody>
        </p:sp>
        <p:sp>
          <p:nvSpPr>
            <p:cNvPr id="7" name="Freeform 7"/>
            <p:cNvSpPr/>
            <p:nvPr/>
          </p:nvSpPr>
          <p:spPr>
            <a:xfrm rot="776734">
              <a:off x="3433397" y="6143142"/>
              <a:ext cx="916711" cy="1652724"/>
            </a:xfrm>
            <a:custGeom>
              <a:avLst/>
              <a:gdLst/>
              <a:ahLst/>
              <a:cxnLst/>
              <a:rect l="l" t="t" r="r" b="b"/>
              <a:pathLst>
                <a:path w="916711" h="1652724">
                  <a:moveTo>
                    <a:pt x="0" y="0"/>
                  </a:moveTo>
                  <a:lnTo>
                    <a:pt x="916711" y="0"/>
                  </a:lnTo>
                  <a:lnTo>
                    <a:pt x="916711" y="1652724"/>
                  </a:lnTo>
                  <a:lnTo>
                    <a:pt x="0" y="1652724"/>
                  </a:lnTo>
                  <a:lnTo>
                    <a:pt x="0" y="0"/>
                  </a:lnTo>
                  <a:close/>
                </a:path>
              </a:pathLst>
            </a:custGeom>
            <a:blipFill>
              <a:blip r:embed="rId8"/>
              <a:stretch>
                <a:fillRect/>
              </a:stretch>
            </a:blipFill>
          </p:spPr>
          <p:txBody>
            <a:bodyPr/>
            <a:lstStyle/>
            <a:p>
              <a:endParaRPr lang="en-US"/>
            </a:p>
          </p:txBody>
        </p:sp>
        <p:sp>
          <p:nvSpPr>
            <p:cNvPr id="8" name="Freeform 8"/>
            <p:cNvSpPr/>
            <p:nvPr/>
          </p:nvSpPr>
          <p:spPr>
            <a:xfrm rot="1829684">
              <a:off x="4168611" y="7643407"/>
              <a:ext cx="925818" cy="607954"/>
            </a:xfrm>
            <a:custGeom>
              <a:avLst/>
              <a:gdLst/>
              <a:ahLst/>
              <a:cxnLst/>
              <a:rect l="l" t="t" r="r" b="b"/>
              <a:pathLst>
                <a:path w="925818" h="607954">
                  <a:moveTo>
                    <a:pt x="0" y="0"/>
                  </a:moveTo>
                  <a:lnTo>
                    <a:pt x="925818" y="0"/>
                  </a:lnTo>
                  <a:lnTo>
                    <a:pt x="925818" y="607954"/>
                  </a:lnTo>
                  <a:lnTo>
                    <a:pt x="0" y="607954"/>
                  </a:lnTo>
                  <a:lnTo>
                    <a:pt x="0" y="0"/>
                  </a:lnTo>
                  <a:close/>
                </a:path>
              </a:pathLst>
            </a:custGeom>
            <a:blipFill>
              <a:blip r:embed="rId9"/>
              <a:stretch>
                <a:fillRect/>
              </a:stretch>
            </a:blipFill>
          </p:spPr>
          <p:txBody>
            <a:bodyPr/>
            <a:lstStyle/>
            <a:p>
              <a:endParaRPr lang="en-US"/>
            </a:p>
          </p:txBody>
        </p:sp>
        <p:sp>
          <p:nvSpPr>
            <p:cNvPr id="9" name="Freeform 9"/>
            <p:cNvSpPr/>
            <p:nvPr/>
          </p:nvSpPr>
          <p:spPr>
            <a:xfrm rot="-631234" flipH="1">
              <a:off x="6000647" y="2740092"/>
              <a:ext cx="916711" cy="1652724"/>
            </a:xfrm>
            <a:custGeom>
              <a:avLst/>
              <a:gdLst/>
              <a:ahLst/>
              <a:cxnLst/>
              <a:rect l="l" t="t" r="r" b="b"/>
              <a:pathLst>
                <a:path w="916711" h="1652724">
                  <a:moveTo>
                    <a:pt x="916711" y="0"/>
                  </a:moveTo>
                  <a:lnTo>
                    <a:pt x="0" y="0"/>
                  </a:lnTo>
                  <a:lnTo>
                    <a:pt x="0" y="1652725"/>
                  </a:lnTo>
                  <a:lnTo>
                    <a:pt x="916711" y="1652725"/>
                  </a:lnTo>
                  <a:lnTo>
                    <a:pt x="916711" y="0"/>
                  </a:lnTo>
                  <a:close/>
                </a:path>
              </a:pathLst>
            </a:custGeom>
            <a:blipFill>
              <a:blip r:embed="rId8"/>
              <a:stretch>
                <a:fillRect/>
              </a:stretch>
            </a:blipFill>
          </p:spPr>
          <p:txBody>
            <a:bodyPr/>
            <a:lstStyle/>
            <a:p>
              <a:endParaRPr lang="en-US"/>
            </a:p>
          </p:txBody>
        </p:sp>
        <p:sp>
          <p:nvSpPr>
            <p:cNvPr id="10" name="Freeform 10"/>
            <p:cNvSpPr/>
            <p:nvPr/>
          </p:nvSpPr>
          <p:spPr>
            <a:xfrm rot="1206164">
              <a:off x="7190739" y="2600330"/>
              <a:ext cx="825799" cy="904013"/>
            </a:xfrm>
            <a:custGeom>
              <a:avLst/>
              <a:gdLst/>
              <a:ahLst/>
              <a:cxnLst/>
              <a:rect l="l" t="t" r="r" b="b"/>
              <a:pathLst>
                <a:path w="825799" h="904013">
                  <a:moveTo>
                    <a:pt x="0" y="0"/>
                  </a:moveTo>
                  <a:lnTo>
                    <a:pt x="825798" y="0"/>
                  </a:lnTo>
                  <a:lnTo>
                    <a:pt x="825798" y="904013"/>
                  </a:lnTo>
                  <a:lnTo>
                    <a:pt x="0" y="904013"/>
                  </a:lnTo>
                  <a:lnTo>
                    <a:pt x="0" y="0"/>
                  </a:lnTo>
                  <a:close/>
                </a:path>
              </a:pathLst>
            </a:custGeom>
            <a:blipFill>
              <a:blip r:embed="rId10"/>
              <a:stretch>
                <a:fillRect/>
              </a:stretch>
            </a:blipFill>
          </p:spPr>
          <p:txBody>
            <a:bodyPr/>
            <a:lstStyle/>
            <a:p>
              <a:endParaRPr lang="en-US"/>
            </a:p>
          </p:txBody>
        </p:sp>
        <p:sp>
          <p:nvSpPr>
            <p:cNvPr id="11" name="Freeform 11"/>
            <p:cNvSpPr/>
            <p:nvPr/>
          </p:nvSpPr>
          <p:spPr>
            <a:xfrm rot="-1202195">
              <a:off x="3567583" y="8292150"/>
              <a:ext cx="825799" cy="904013"/>
            </a:xfrm>
            <a:custGeom>
              <a:avLst/>
              <a:gdLst/>
              <a:ahLst/>
              <a:cxnLst/>
              <a:rect l="l" t="t" r="r" b="b"/>
              <a:pathLst>
                <a:path w="825799" h="904013">
                  <a:moveTo>
                    <a:pt x="0" y="0"/>
                  </a:moveTo>
                  <a:lnTo>
                    <a:pt x="825799" y="0"/>
                  </a:lnTo>
                  <a:lnTo>
                    <a:pt x="825799" y="904012"/>
                  </a:lnTo>
                  <a:lnTo>
                    <a:pt x="0" y="904012"/>
                  </a:lnTo>
                  <a:lnTo>
                    <a:pt x="0" y="0"/>
                  </a:lnTo>
                  <a:close/>
                </a:path>
              </a:pathLst>
            </a:custGeom>
            <a:blipFill>
              <a:blip r:embed="rId10"/>
              <a:stretch>
                <a:fillRect/>
              </a:stretch>
            </a:blipFill>
          </p:spPr>
          <p:txBody>
            <a:bodyPr/>
            <a:lstStyle/>
            <a:p>
              <a:endParaRPr lang="en-US"/>
            </a:p>
          </p:txBody>
        </p:sp>
      </p:grpSp>
      <p:grpSp>
        <p:nvGrpSpPr>
          <p:cNvPr id="12" name="Group 12">
            <a:extLst>
              <a:ext uri="{C183D7F6-B498-43B3-948B-1728B52AA6E4}">
                <adec:decorative xmlns:adec="http://schemas.microsoft.com/office/drawing/2017/decorative" val="1"/>
              </a:ext>
            </a:extLst>
          </p:cNvPr>
          <p:cNvGrpSpPr/>
          <p:nvPr/>
        </p:nvGrpSpPr>
        <p:grpSpPr>
          <a:xfrm>
            <a:off x="-465936" y="8982589"/>
            <a:ext cx="18753936" cy="2151983"/>
            <a:chOff x="0" y="0"/>
            <a:chExt cx="4939308" cy="566777"/>
          </a:xfrm>
        </p:grpSpPr>
        <p:sp>
          <p:nvSpPr>
            <p:cNvPr id="13" name="Freeform 13"/>
            <p:cNvSpPr/>
            <p:nvPr/>
          </p:nvSpPr>
          <p:spPr>
            <a:xfrm>
              <a:off x="0" y="0"/>
              <a:ext cx="4939308" cy="566777"/>
            </a:xfrm>
            <a:custGeom>
              <a:avLst/>
              <a:gdLst/>
              <a:ahLst/>
              <a:cxnLst/>
              <a:rect l="l" t="t" r="r" b="b"/>
              <a:pathLst>
                <a:path w="4939308" h="566777">
                  <a:moveTo>
                    <a:pt x="0" y="0"/>
                  </a:moveTo>
                  <a:lnTo>
                    <a:pt x="4939308" y="0"/>
                  </a:lnTo>
                  <a:lnTo>
                    <a:pt x="4939308" y="566777"/>
                  </a:lnTo>
                  <a:lnTo>
                    <a:pt x="0" y="566777"/>
                  </a:lnTo>
                  <a:close/>
                </a:path>
              </a:pathLst>
            </a:custGeom>
            <a:solidFill>
              <a:srgbClr val="EC945A"/>
            </a:solidFill>
            <a:ln w="38100" cap="sq">
              <a:solidFill>
                <a:srgbClr val="000000"/>
              </a:solidFill>
              <a:prstDash val="solid"/>
              <a:miter/>
            </a:ln>
          </p:spPr>
          <p:txBody>
            <a:bodyPr/>
            <a:lstStyle/>
            <a:p>
              <a:endParaRPr lang="en-US"/>
            </a:p>
          </p:txBody>
        </p:sp>
        <p:sp>
          <p:nvSpPr>
            <p:cNvPr id="14" name="TextBox 14"/>
            <p:cNvSpPr txBox="1"/>
            <p:nvPr/>
          </p:nvSpPr>
          <p:spPr>
            <a:xfrm>
              <a:off x="0" y="-38100"/>
              <a:ext cx="4939308" cy="604877"/>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a:extLst>
              <a:ext uri="{C183D7F6-B498-43B3-948B-1728B52AA6E4}">
                <adec:decorative xmlns:adec="http://schemas.microsoft.com/office/drawing/2017/decorative" val="1"/>
              </a:ext>
            </a:extLst>
          </p:cNvPr>
          <p:cNvGrpSpPr/>
          <p:nvPr/>
        </p:nvGrpSpPr>
        <p:grpSpPr>
          <a:xfrm>
            <a:off x="13748872" y="3705501"/>
            <a:ext cx="7020857" cy="8374499"/>
            <a:chOff x="0" y="0"/>
            <a:chExt cx="9361142" cy="11165999"/>
          </a:xfrm>
        </p:grpSpPr>
        <p:sp>
          <p:nvSpPr>
            <p:cNvPr id="16" name="Freeform 16"/>
            <p:cNvSpPr/>
            <p:nvPr/>
          </p:nvSpPr>
          <p:spPr>
            <a:xfrm rot="-4223576">
              <a:off x="616137" y="3716719"/>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Freeform 17"/>
            <p:cNvSpPr/>
            <p:nvPr/>
          </p:nvSpPr>
          <p:spPr>
            <a:xfrm rot="4126251" flipV="1">
              <a:off x="3596658" y="1499715"/>
              <a:ext cx="5840955" cy="3833127"/>
            </a:xfrm>
            <a:custGeom>
              <a:avLst/>
              <a:gdLst/>
              <a:ahLst/>
              <a:cxnLst/>
              <a:rect l="l" t="t" r="r" b="b"/>
              <a:pathLst>
                <a:path w="5840955" h="3833127">
                  <a:moveTo>
                    <a:pt x="0" y="3833127"/>
                  </a:moveTo>
                  <a:lnTo>
                    <a:pt x="5840955" y="3833127"/>
                  </a:lnTo>
                  <a:lnTo>
                    <a:pt x="5840955" y="0"/>
                  </a:lnTo>
                  <a:lnTo>
                    <a:pt x="0" y="0"/>
                  </a:lnTo>
                  <a:lnTo>
                    <a:pt x="0" y="3833127"/>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8"/>
            <p:cNvSpPr/>
            <p:nvPr/>
          </p:nvSpPr>
          <p:spPr>
            <a:xfrm rot="-714332">
              <a:off x="3434706" y="3015474"/>
              <a:ext cx="2532080" cy="2538426"/>
            </a:xfrm>
            <a:custGeom>
              <a:avLst/>
              <a:gdLst/>
              <a:ahLst/>
              <a:cxnLst/>
              <a:rect l="l" t="t" r="r" b="b"/>
              <a:pathLst>
                <a:path w="2532080" h="2538426">
                  <a:moveTo>
                    <a:pt x="0" y="0"/>
                  </a:moveTo>
                  <a:lnTo>
                    <a:pt x="2532080" y="0"/>
                  </a:lnTo>
                  <a:lnTo>
                    <a:pt x="2532080" y="2538426"/>
                  </a:lnTo>
                  <a:lnTo>
                    <a:pt x="0" y="2538426"/>
                  </a:lnTo>
                  <a:lnTo>
                    <a:pt x="0" y="0"/>
                  </a:lnTo>
                  <a:close/>
                </a:path>
              </a:pathLst>
            </a:custGeom>
            <a:blipFill>
              <a:blip r:embed="rId11"/>
              <a:stretch>
                <a:fillRect/>
              </a:stretch>
            </a:blipFill>
          </p:spPr>
          <p:txBody>
            <a:bodyPr/>
            <a:lstStyle/>
            <a:p>
              <a:endParaRPr lang="en-US"/>
            </a:p>
          </p:txBody>
        </p:sp>
        <p:sp>
          <p:nvSpPr>
            <p:cNvPr id="19" name="Freeform 19"/>
            <p:cNvSpPr/>
            <p:nvPr/>
          </p:nvSpPr>
          <p:spPr>
            <a:xfrm rot="-632392">
              <a:off x="3300979" y="5701099"/>
              <a:ext cx="1738846" cy="1454110"/>
            </a:xfrm>
            <a:custGeom>
              <a:avLst/>
              <a:gdLst/>
              <a:ahLst/>
              <a:cxnLst/>
              <a:rect l="l" t="t" r="r" b="b"/>
              <a:pathLst>
                <a:path w="1738846" h="1454110">
                  <a:moveTo>
                    <a:pt x="0" y="0"/>
                  </a:moveTo>
                  <a:lnTo>
                    <a:pt x="1738847" y="0"/>
                  </a:lnTo>
                  <a:lnTo>
                    <a:pt x="1738847" y="1454110"/>
                  </a:lnTo>
                  <a:lnTo>
                    <a:pt x="0" y="1454110"/>
                  </a:lnTo>
                  <a:lnTo>
                    <a:pt x="0" y="0"/>
                  </a:lnTo>
                  <a:close/>
                </a:path>
              </a:pathLst>
            </a:custGeom>
            <a:blipFill>
              <a:blip r:embed="rId12"/>
              <a:stretch>
                <a:fillRect/>
              </a:stretch>
            </a:blipFill>
          </p:spPr>
          <p:txBody>
            <a:bodyPr/>
            <a:lstStyle/>
            <a:p>
              <a:endParaRPr lang="en-US"/>
            </a:p>
          </p:txBody>
        </p:sp>
        <p:sp>
          <p:nvSpPr>
            <p:cNvPr id="20" name="Freeform 20"/>
            <p:cNvSpPr/>
            <p:nvPr/>
          </p:nvSpPr>
          <p:spPr>
            <a:xfrm rot="-992200">
              <a:off x="1555969" y="6793994"/>
              <a:ext cx="1829917" cy="1633201"/>
            </a:xfrm>
            <a:custGeom>
              <a:avLst/>
              <a:gdLst/>
              <a:ahLst/>
              <a:cxnLst/>
              <a:rect l="l" t="t" r="r" b="b"/>
              <a:pathLst>
                <a:path w="1829917" h="1633201">
                  <a:moveTo>
                    <a:pt x="0" y="0"/>
                  </a:moveTo>
                  <a:lnTo>
                    <a:pt x="1829917" y="0"/>
                  </a:lnTo>
                  <a:lnTo>
                    <a:pt x="1829917" y="1633201"/>
                  </a:lnTo>
                  <a:lnTo>
                    <a:pt x="0" y="1633201"/>
                  </a:lnTo>
                  <a:lnTo>
                    <a:pt x="0" y="0"/>
                  </a:lnTo>
                  <a:close/>
                </a:path>
              </a:pathLst>
            </a:custGeom>
            <a:blipFill>
              <a:blip r:embed="rId13"/>
              <a:stretch>
                <a:fillRect/>
              </a:stretch>
            </a:blipFill>
          </p:spPr>
          <p:txBody>
            <a:bodyPr/>
            <a:lstStyle/>
            <a:p>
              <a:endParaRPr lang="en-US"/>
            </a:p>
          </p:txBody>
        </p:sp>
        <p:sp>
          <p:nvSpPr>
            <p:cNvPr id="21" name="Freeform 21"/>
            <p:cNvSpPr/>
            <p:nvPr/>
          </p:nvSpPr>
          <p:spPr>
            <a:xfrm rot="598445">
              <a:off x="3880323" y="1371314"/>
              <a:ext cx="1151537" cy="1558765"/>
            </a:xfrm>
            <a:custGeom>
              <a:avLst/>
              <a:gdLst/>
              <a:ahLst/>
              <a:cxnLst/>
              <a:rect l="l" t="t" r="r" b="b"/>
              <a:pathLst>
                <a:path w="1151537" h="1558765">
                  <a:moveTo>
                    <a:pt x="0" y="0"/>
                  </a:moveTo>
                  <a:lnTo>
                    <a:pt x="1151537" y="0"/>
                  </a:lnTo>
                  <a:lnTo>
                    <a:pt x="1151537" y="1558765"/>
                  </a:lnTo>
                  <a:lnTo>
                    <a:pt x="0" y="1558765"/>
                  </a:lnTo>
                  <a:lnTo>
                    <a:pt x="0" y="0"/>
                  </a:lnTo>
                  <a:close/>
                </a:path>
              </a:pathLst>
            </a:custGeom>
            <a:blipFill>
              <a:blip r:embed="rId14"/>
              <a:stretch>
                <a:fillRect/>
              </a:stretch>
            </a:blipFill>
          </p:spPr>
          <p:txBody>
            <a:bodyPr/>
            <a:lstStyle/>
            <a:p>
              <a:endParaRPr lang="en-US"/>
            </a:p>
          </p:txBody>
        </p:sp>
        <p:sp>
          <p:nvSpPr>
            <p:cNvPr id="22" name="Freeform 22"/>
            <p:cNvSpPr/>
            <p:nvPr/>
          </p:nvSpPr>
          <p:spPr>
            <a:xfrm flipH="1">
              <a:off x="4700746" y="77012"/>
              <a:ext cx="1274258" cy="1388164"/>
            </a:xfrm>
            <a:custGeom>
              <a:avLst/>
              <a:gdLst/>
              <a:ahLst/>
              <a:cxnLst/>
              <a:rect l="l" t="t" r="r" b="b"/>
              <a:pathLst>
                <a:path w="1274258" h="1388164">
                  <a:moveTo>
                    <a:pt x="1274259" y="0"/>
                  </a:moveTo>
                  <a:lnTo>
                    <a:pt x="0" y="0"/>
                  </a:lnTo>
                  <a:lnTo>
                    <a:pt x="0" y="1388164"/>
                  </a:lnTo>
                  <a:lnTo>
                    <a:pt x="1274259" y="1388164"/>
                  </a:lnTo>
                  <a:lnTo>
                    <a:pt x="1274259" y="0"/>
                  </a:lnTo>
                  <a:close/>
                </a:path>
              </a:pathLst>
            </a:custGeom>
            <a:blipFill>
              <a:blip r:embed="rId15"/>
              <a:stretch>
                <a:fillRect/>
              </a:stretch>
            </a:blipFill>
          </p:spPr>
          <p:txBody>
            <a:bodyPr/>
            <a:lstStyle/>
            <a:p>
              <a:endParaRPr lang="en-US"/>
            </a:p>
          </p:txBody>
        </p:sp>
        <p:sp>
          <p:nvSpPr>
            <p:cNvPr id="23" name="Freeform 23"/>
            <p:cNvSpPr/>
            <p:nvPr/>
          </p:nvSpPr>
          <p:spPr>
            <a:xfrm rot="1206164">
              <a:off x="5149206" y="1802877"/>
              <a:ext cx="825799" cy="904013"/>
            </a:xfrm>
            <a:custGeom>
              <a:avLst/>
              <a:gdLst/>
              <a:ahLst/>
              <a:cxnLst/>
              <a:rect l="l" t="t" r="r" b="b"/>
              <a:pathLst>
                <a:path w="825799" h="904013">
                  <a:moveTo>
                    <a:pt x="0" y="0"/>
                  </a:moveTo>
                  <a:lnTo>
                    <a:pt x="825799" y="0"/>
                  </a:lnTo>
                  <a:lnTo>
                    <a:pt x="825799" y="904013"/>
                  </a:lnTo>
                  <a:lnTo>
                    <a:pt x="0" y="904013"/>
                  </a:lnTo>
                  <a:lnTo>
                    <a:pt x="0" y="0"/>
                  </a:lnTo>
                  <a:close/>
                </a:path>
              </a:pathLst>
            </a:custGeom>
            <a:blipFill>
              <a:blip r:embed="rId10"/>
              <a:stretch>
                <a:fillRect/>
              </a:stretch>
            </a:blipFill>
          </p:spPr>
          <p:txBody>
            <a:bodyPr/>
            <a:lstStyle/>
            <a:p>
              <a:endParaRPr lang="en-US"/>
            </a:p>
          </p:txBody>
        </p:sp>
        <p:sp>
          <p:nvSpPr>
            <p:cNvPr id="24" name="Freeform 24"/>
            <p:cNvSpPr/>
            <p:nvPr/>
          </p:nvSpPr>
          <p:spPr>
            <a:xfrm rot="-1322258">
              <a:off x="5051032" y="6837270"/>
              <a:ext cx="825799" cy="904013"/>
            </a:xfrm>
            <a:custGeom>
              <a:avLst/>
              <a:gdLst/>
              <a:ahLst/>
              <a:cxnLst/>
              <a:rect l="l" t="t" r="r" b="b"/>
              <a:pathLst>
                <a:path w="825799" h="904013">
                  <a:moveTo>
                    <a:pt x="0" y="0"/>
                  </a:moveTo>
                  <a:lnTo>
                    <a:pt x="825798" y="0"/>
                  </a:lnTo>
                  <a:lnTo>
                    <a:pt x="825798" y="904013"/>
                  </a:lnTo>
                  <a:lnTo>
                    <a:pt x="0" y="904013"/>
                  </a:lnTo>
                  <a:lnTo>
                    <a:pt x="0" y="0"/>
                  </a:lnTo>
                  <a:close/>
                </a:path>
              </a:pathLst>
            </a:custGeom>
            <a:blipFill>
              <a:blip r:embed="rId10"/>
              <a:stretch>
                <a:fillRect/>
              </a:stretch>
            </a:blipFill>
          </p:spPr>
          <p:txBody>
            <a:bodyPr/>
            <a:lstStyle/>
            <a:p>
              <a:endParaRPr lang="en-US"/>
            </a:p>
          </p:txBody>
        </p:sp>
        <p:sp>
          <p:nvSpPr>
            <p:cNvPr id="25" name="Freeform 25"/>
            <p:cNvSpPr/>
            <p:nvPr/>
          </p:nvSpPr>
          <p:spPr>
            <a:xfrm rot="-6823385">
              <a:off x="3694484" y="7270297"/>
              <a:ext cx="1359980" cy="1339127"/>
            </a:xfrm>
            <a:custGeom>
              <a:avLst/>
              <a:gdLst/>
              <a:ahLst/>
              <a:cxnLst/>
              <a:rect l="l" t="t" r="r" b="b"/>
              <a:pathLst>
                <a:path w="1359980" h="1339127">
                  <a:moveTo>
                    <a:pt x="0" y="0"/>
                  </a:moveTo>
                  <a:lnTo>
                    <a:pt x="1359980" y="0"/>
                  </a:lnTo>
                  <a:lnTo>
                    <a:pt x="1359980" y="1339127"/>
                  </a:lnTo>
                  <a:lnTo>
                    <a:pt x="0" y="1339127"/>
                  </a:lnTo>
                  <a:lnTo>
                    <a:pt x="0" y="0"/>
                  </a:lnTo>
                  <a:close/>
                </a:path>
              </a:pathLst>
            </a:custGeom>
            <a:blipFill>
              <a:blip r:embed="rId16"/>
              <a:stretch>
                <a:fillRect/>
              </a:stretch>
            </a:blipFill>
          </p:spPr>
          <p:txBody>
            <a:bodyPr/>
            <a:lstStyle/>
            <a:p>
              <a:endParaRPr lang="en-US"/>
            </a:p>
          </p:txBody>
        </p:sp>
        <p:sp>
          <p:nvSpPr>
            <p:cNvPr id="26" name="Freeform 26"/>
            <p:cNvSpPr/>
            <p:nvPr/>
          </p:nvSpPr>
          <p:spPr>
            <a:xfrm rot="-198241">
              <a:off x="5129457" y="5319105"/>
              <a:ext cx="963101" cy="1303691"/>
            </a:xfrm>
            <a:custGeom>
              <a:avLst/>
              <a:gdLst/>
              <a:ahLst/>
              <a:cxnLst/>
              <a:rect l="l" t="t" r="r" b="b"/>
              <a:pathLst>
                <a:path w="963101" h="1303691">
                  <a:moveTo>
                    <a:pt x="0" y="0"/>
                  </a:moveTo>
                  <a:lnTo>
                    <a:pt x="963102" y="0"/>
                  </a:lnTo>
                  <a:lnTo>
                    <a:pt x="963102" y="1303691"/>
                  </a:lnTo>
                  <a:lnTo>
                    <a:pt x="0" y="1303691"/>
                  </a:lnTo>
                  <a:lnTo>
                    <a:pt x="0" y="0"/>
                  </a:lnTo>
                  <a:close/>
                </a:path>
              </a:pathLst>
            </a:custGeom>
            <a:blipFill>
              <a:blip r:embed="rId14"/>
              <a:stretch>
                <a:fillRect/>
              </a:stretch>
            </a:blipFill>
          </p:spPr>
          <p:txBody>
            <a:bodyPr/>
            <a:lstStyle/>
            <a:p>
              <a:endParaRPr lang="en-US"/>
            </a:p>
          </p:txBody>
        </p:sp>
      </p:grpSp>
      <p:sp>
        <p:nvSpPr>
          <p:cNvPr id="27" name="Freeform 27">
            <a:extLst>
              <a:ext uri="{C183D7F6-B498-43B3-948B-1728B52AA6E4}">
                <adec:decorative xmlns:adec="http://schemas.microsoft.com/office/drawing/2017/decorative" val="1"/>
              </a:ext>
            </a:extLst>
          </p:cNvPr>
          <p:cNvSpPr/>
          <p:nvPr/>
        </p:nvSpPr>
        <p:spPr>
          <a:xfrm>
            <a:off x="11991537" y="3506138"/>
            <a:ext cx="4813067" cy="6552442"/>
          </a:xfrm>
          <a:custGeom>
            <a:avLst/>
            <a:gdLst/>
            <a:ahLst/>
            <a:cxnLst/>
            <a:rect l="l" t="t" r="r" b="b"/>
            <a:pathLst>
              <a:path w="4813067" h="6552442">
                <a:moveTo>
                  <a:pt x="0" y="0"/>
                </a:moveTo>
                <a:lnTo>
                  <a:pt x="4813067" y="0"/>
                </a:lnTo>
                <a:lnTo>
                  <a:pt x="4813067" y="6552442"/>
                </a:lnTo>
                <a:lnTo>
                  <a:pt x="0" y="655244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8" name="TextBox 28"/>
          <p:cNvSpPr txBox="1">
            <a:spLocks noGrp="1"/>
          </p:cNvSpPr>
          <p:nvPr>
            <p:ph type="title" idx="4294967295"/>
          </p:nvPr>
        </p:nvSpPr>
        <p:spPr>
          <a:xfrm>
            <a:off x="3384579" y="1143000"/>
            <a:ext cx="13420026" cy="87375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694"/>
              </a:lnSpc>
              <a:spcBef>
                <a:spcPts val="0"/>
              </a:spcBef>
              <a:spcAft>
                <a:spcPts val="0"/>
              </a:spcAft>
              <a:buClrTx/>
              <a:buSzTx/>
              <a:buFontTx/>
              <a:buNone/>
              <a:tabLst/>
              <a:defRPr/>
            </a:pP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Chúng</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Ta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Đang</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Ở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Đâu</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a:t>
            </a:r>
          </a:p>
        </p:txBody>
      </p:sp>
      <p:sp>
        <p:nvSpPr>
          <p:cNvPr id="29" name="TextBox 29"/>
          <p:cNvSpPr txBox="1"/>
          <p:nvPr/>
        </p:nvSpPr>
        <p:spPr>
          <a:xfrm>
            <a:off x="3666257" y="2249055"/>
            <a:ext cx="11612899" cy="4629151"/>
          </a:xfrm>
          <a:prstGeom prst="rect">
            <a:avLst/>
          </a:prstGeom>
        </p:spPr>
        <p:txBody>
          <a:bodyPr lIns="0" tIns="0" rIns="0" bIns="0" rtlCol="0" anchor="t">
            <a:spAutoFit/>
          </a:bodyPr>
          <a:lstStyle/>
          <a:p>
            <a:pPr marL="906775" lvl="1" indent="-453388" algn="l">
              <a:lnSpc>
                <a:spcPts val="6089"/>
              </a:lnSpc>
              <a:buFont typeface="Arial"/>
              <a:buChar char="•"/>
            </a:pPr>
            <a:r>
              <a:rPr lang="en-US" sz="4199">
                <a:solidFill>
                  <a:srgbClr val="712917"/>
                </a:solidFill>
                <a:latin typeface="Poppins"/>
                <a:ea typeface="Poppins"/>
                <a:cs typeface="Poppins"/>
                <a:sym typeface="Poppins"/>
              </a:rPr>
              <a:t>Thủ Tục Biên Dịch/Thông Dịch</a:t>
            </a:r>
          </a:p>
          <a:p>
            <a:pPr marL="906775" lvl="1" indent="-453388" algn="l">
              <a:lnSpc>
                <a:spcPts val="6089"/>
              </a:lnSpc>
              <a:buFont typeface="Arial"/>
              <a:buChar char="•"/>
            </a:pPr>
            <a:r>
              <a:rPr lang="en-US" sz="4199">
                <a:solidFill>
                  <a:srgbClr val="712917"/>
                </a:solidFill>
                <a:latin typeface="Poppins"/>
                <a:ea typeface="Poppins"/>
                <a:cs typeface="Poppins"/>
                <a:sym typeface="Poppins"/>
              </a:rPr>
              <a:t>Đào Tạo Nhân Viên</a:t>
            </a:r>
          </a:p>
          <a:p>
            <a:pPr marL="906775" lvl="1" indent="-453388" algn="l">
              <a:lnSpc>
                <a:spcPts val="6089"/>
              </a:lnSpc>
              <a:buFont typeface="Arial"/>
              <a:buChar char="•"/>
            </a:pPr>
            <a:r>
              <a:rPr lang="en-US" sz="4199">
                <a:solidFill>
                  <a:srgbClr val="712917"/>
                </a:solidFill>
                <a:latin typeface="Poppins"/>
                <a:ea typeface="Poppins"/>
                <a:cs typeface="Poppins"/>
                <a:sym typeface="Poppins"/>
              </a:rPr>
              <a:t>Tài Liệu Được Dịch Sẵn</a:t>
            </a:r>
          </a:p>
          <a:p>
            <a:pPr marL="906775" lvl="1" indent="-453388" algn="l">
              <a:lnSpc>
                <a:spcPts val="6089"/>
              </a:lnSpc>
              <a:buFont typeface="Arial"/>
              <a:buChar char="•"/>
            </a:pPr>
            <a:r>
              <a:rPr lang="en-US" sz="4199">
                <a:solidFill>
                  <a:srgbClr val="712917"/>
                </a:solidFill>
                <a:latin typeface="Poppins"/>
                <a:ea typeface="Poppins"/>
                <a:cs typeface="Poppins"/>
                <a:sym typeface="Poppins"/>
              </a:rPr>
              <a:t>Khóa Học Tiếng Tây Ban Nha Dành Cho Chợ Nông Sản của MDAR</a:t>
            </a:r>
          </a:p>
          <a:p>
            <a:pPr marL="906775" lvl="1" indent="-453388" algn="l">
              <a:lnSpc>
                <a:spcPts val="6089"/>
              </a:lnSpc>
              <a:buFont typeface="Arial"/>
              <a:buChar char="•"/>
            </a:pPr>
            <a:r>
              <a:rPr lang="en-US" sz="4199">
                <a:solidFill>
                  <a:srgbClr val="712917"/>
                </a:solidFill>
                <a:latin typeface="Poppins"/>
                <a:ea typeface="Poppins"/>
                <a:cs typeface="Poppins"/>
                <a:sym typeface="Poppins"/>
              </a:rPr>
              <a:t>Dịch Vụ Hỗ Trợ Tiếp Cận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4634840" y="-2327676"/>
            <a:ext cx="8337808" cy="10459726"/>
            <a:chOff x="0" y="0"/>
            <a:chExt cx="11117077" cy="13946302"/>
          </a:xfrm>
        </p:grpSpPr>
        <p:sp>
          <p:nvSpPr>
            <p:cNvPr id="3" name="Freeform 3"/>
            <p:cNvSpPr/>
            <p:nvPr/>
          </p:nvSpPr>
          <p:spPr>
            <a:xfrm rot="6322007">
              <a:off x="2233314" y="1287518"/>
              <a:ext cx="8358007" cy="7461421"/>
            </a:xfrm>
            <a:custGeom>
              <a:avLst/>
              <a:gdLst/>
              <a:ahLst/>
              <a:cxnLst/>
              <a:rect l="l" t="t" r="r" b="b"/>
              <a:pathLst>
                <a:path w="8358007" h="7461421">
                  <a:moveTo>
                    <a:pt x="0" y="0"/>
                  </a:moveTo>
                  <a:lnTo>
                    <a:pt x="8358008" y="0"/>
                  </a:lnTo>
                  <a:lnTo>
                    <a:pt x="8358008" y="7461421"/>
                  </a:lnTo>
                  <a:lnTo>
                    <a:pt x="0" y="74614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8542992">
              <a:off x="1311211" y="5453919"/>
              <a:ext cx="7606077" cy="6886957"/>
            </a:xfrm>
            <a:custGeom>
              <a:avLst/>
              <a:gdLst/>
              <a:ahLst/>
              <a:cxnLst/>
              <a:rect l="l" t="t" r="r" b="b"/>
              <a:pathLst>
                <a:path w="7606077" h="6886957">
                  <a:moveTo>
                    <a:pt x="0" y="0"/>
                  </a:moveTo>
                  <a:lnTo>
                    <a:pt x="7606076" y="0"/>
                  </a:lnTo>
                  <a:lnTo>
                    <a:pt x="7606076" y="6886956"/>
                  </a:lnTo>
                  <a:lnTo>
                    <a:pt x="0" y="68869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737532">
              <a:off x="5377128" y="5276016"/>
              <a:ext cx="1628274" cy="2203911"/>
            </a:xfrm>
            <a:custGeom>
              <a:avLst/>
              <a:gdLst/>
              <a:ahLst/>
              <a:cxnLst/>
              <a:rect l="l" t="t" r="r" b="b"/>
              <a:pathLst>
                <a:path w="1628274" h="2203911">
                  <a:moveTo>
                    <a:pt x="0" y="0"/>
                  </a:moveTo>
                  <a:lnTo>
                    <a:pt x="1628274" y="0"/>
                  </a:lnTo>
                  <a:lnTo>
                    <a:pt x="1628274" y="2203911"/>
                  </a:lnTo>
                  <a:lnTo>
                    <a:pt x="0" y="2203911"/>
                  </a:lnTo>
                  <a:lnTo>
                    <a:pt x="0" y="0"/>
                  </a:lnTo>
                  <a:close/>
                </a:path>
              </a:pathLst>
            </a:custGeom>
            <a:blipFill>
              <a:blip r:embed="rId6"/>
              <a:stretch>
                <a:fillRect/>
              </a:stretch>
            </a:blipFill>
          </p:spPr>
          <p:txBody>
            <a:bodyPr/>
            <a:lstStyle/>
            <a:p>
              <a:endParaRPr lang="en-US"/>
            </a:p>
          </p:txBody>
        </p:sp>
        <p:sp>
          <p:nvSpPr>
            <p:cNvPr id="6" name="Freeform 6"/>
            <p:cNvSpPr/>
            <p:nvPr/>
          </p:nvSpPr>
          <p:spPr>
            <a:xfrm rot="-1233557">
              <a:off x="7743262" y="6968001"/>
              <a:ext cx="1673858" cy="1613599"/>
            </a:xfrm>
            <a:custGeom>
              <a:avLst/>
              <a:gdLst/>
              <a:ahLst/>
              <a:cxnLst/>
              <a:rect l="l" t="t" r="r" b="b"/>
              <a:pathLst>
                <a:path w="1673858" h="1613599">
                  <a:moveTo>
                    <a:pt x="0" y="0"/>
                  </a:moveTo>
                  <a:lnTo>
                    <a:pt x="1673858" y="0"/>
                  </a:lnTo>
                  <a:lnTo>
                    <a:pt x="1673858" y="1613599"/>
                  </a:lnTo>
                  <a:lnTo>
                    <a:pt x="0" y="1613599"/>
                  </a:lnTo>
                  <a:lnTo>
                    <a:pt x="0" y="0"/>
                  </a:lnTo>
                  <a:close/>
                </a:path>
              </a:pathLst>
            </a:custGeom>
            <a:blipFill>
              <a:blip r:embed="rId7"/>
              <a:stretch>
                <a:fillRect/>
              </a:stretch>
            </a:blipFill>
          </p:spPr>
          <p:txBody>
            <a:bodyPr/>
            <a:lstStyle/>
            <a:p>
              <a:endParaRPr lang="en-US"/>
            </a:p>
          </p:txBody>
        </p:sp>
        <p:sp>
          <p:nvSpPr>
            <p:cNvPr id="7" name="Freeform 7"/>
            <p:cNvSpPr/>
            <p:nvPr/>
          </p:nvSpPr>
          <p:spPr>
            <a:xfrm rot="-1760898">
              <a:off x="5823472" y="3801816"/>
              <a:ext cx="1177692" cy="1468685"/>
            </a:xfrm>
            <a:custGeom>
              <a:avLst/>
              <a:gdLst/>
              <a:ahLst/>
              <a:cxnLst/>
              <a:rect l="l" t="t" r="r" b="b"/>
              <a:pathLst>
                <a:path w="1177692" h="1468685">
                  <a:moveTo>
                    <a:pt x="0" y="0"/>
                  </a:moveTo>
                  <a:lnTo>
                    <a:pt x="1177692" y="0"/>
                  </a:lnTo>
                  <a:lnTo>
                    <a:pt x="1177692" y="1468685"/>
                  </a:lnTo>
                  <a:lnTo>
                    <a:pt x="0" y="1468685"/>
                  </a:lnTo>
                  <a:lnTo>
                    <a:pt x="0" y="0"/>
                  </a:lnTo>
                  <a:close/>
                </a:path>
              </a:pathLst>
            </a:custGeom>
            <a:blipFill>
              <a:blip r:embed="rId8"/>
              <a:stretch>
                <a:fillRect/>
              </a:stretch>
            </a:blipFill>
          </p:spPr>
          <p:txBody>
            <a:bodyPr/>
            <a:lstStyle/>
            <a:p>
              <a:endParaRPr lang="en-US"/>
            </a:p>
          </p:txBody>
        </p:sp>
        <p:sp>
          <p:nvSpPr>
            <p:cNvPr id="8" name="Freeform 8"/>
            <p:cNvSpPr/>
            <p:nvPr/>
          </p:nvSpPr>
          <p:spPr>
            <a:xfrm rot="-1023716">
              <a:off x="8042658" y="2881691"/>
              <a:ext cx="715687" cy="696900"/>
            </a:xfrm>
            <a:custGeom>
              <a:avLst/>
              <a:gdLst/>
              <a:ahLst/>
              <a:cxnLst/>
              <a:rect l="l" t="t" r="r" b="b"/>
              <a:pathLst>
                <a:path w="715687" h="696900">
                  <a:moveTo>
                    <a:pt x="0" y="0"/>
                  </a:moveTo>
                  <a:lnTo>
                    <a:pt x="715687" y="0"/>
                  </a:lnTo>
                  <a:lnTo>
                    <a:pt x="715687" y="696900"/>
                  </a:lnTo>
                  <a:lnTo>
                    <a:pt x="0" y="696900"/>
                  </a:lnTo>
                  <a:lnTo>
                    <a:pt x="0" y="0"/>
                  </a:lnTo>
                  <a:close/>
                </a:path>
              </a:pathLst>
            </a:custGeom>
            <a:blipFill>
              <a:blip r:embed="rId9"/>
              <a:stretch>
                <a:fillRect/>
              </a:stretch>
            </a:blipFill>
          </p:spPr>
          <p:txBody>
            <a:bodyPr/>
            <a:lstStyle/>
            <a:p>
              <a:endParaRPr lang="en-US"/>
            </a:p>
          </p:txBody>
        </p:sp>
        <p:sp>
          <p:nvSpPr>
            <p:cNvPr id="9" name="Freeform 9"/>
            <p:cNvSpPr/>
            <p:nvPr/>
          </p:nvSpPr>
          <p:spPr>
            <a:xfrm rot="-3655776">
              <a:off x="8083591" y="4187708"/>
              <a:ext cx="715687" cy="696900"/>
            </a:xfrm>
            <a:custGeom>
              <a:avLst/>
              <a:gdLst/>
              <a:ahLst/>
              <a:cxnLst/>
              <a:rect l="l" t="t" r="r" b="b"/>
              <a:pathLst>
                <a:path w="715687" h="696900">
                  <a:moveTo>
                    <a:pt x="0" y="0"/>
                  </a:moveTo>
                  <a:lnTo>
                    <a:pt x="715687" y="0"/>
                  </a:lnTo>
                  <a:lnTo>
                    <a:pt x="715687" y="696901"/>
                  </a:lnTo>
                  <a:lnTo>
                    <a:pt x="0" y="696901"/>
                  </a:lnTo>
                  <a:lnTo>
                    <a:pt x="0" y="0"/>
                  </a:lnTo>
                  <a:close/>
                </a:path>
              </a:pathLst>
            </a:custGeom>
            <a:blipFill>
              <a:blip r:embed="rId9"/>
              <a:stretch>
                <a:fillRect/>
              </a:stretch>
            </a:blipFill>
          </p:spPr>
          <p:txBody>
            <a:bodyPr/>
            <a:lstStyle/>
            <a:p>
              <a:endParaRPr lang="en-US"/>
            </a:p>
          </p:txBody>
        </p:sp>
        <p:sp>
          <p:nvSpPr>
            <p:cNvPr id="10" name="Freeform 10"/>
            <p:cNvSpPr/>
            <p:nvPr/>
          </p:nvSpPr>
          <p:spPr>
            <a:xfrm rot="6064190">
              <a:off x="4921264" y="3043798"/>
              <a:ext cx="715687" cy="696900"/>
            </a:xfrm>
            <a:custGeom>
              <a:avLst/>
              <a:gdLst/>
              <a:ahLst/>
              <a:cxnLst/>
              <a:rect l="l" t="t" r="r" b="b"/>
              <a:pathLst>
                <a:path w="715687" h="696900">
                  <a:moveTo>
                    <a:pt x="0" y="0"/>
                  </a:moveTo>
                  <a:lnTo>
                    <a:pt x="715688" y="0"/>
                  </a:lnTo>
                  <a:lnTo>
                    <a:pt x="715688" y="696901"/>
                  </a:lnTo>
                  <a:lnTo>
                    <a:pt x="0" y="696901"/>
                  </a:lnTo>
                  <a:lnTo>
                    <a:pt x="0" y="0"/>
                  </a:lnTo>
                  <a:close/>
                </a:path>
              </a:pathLst>
            </a:custGeom>
            <a:blipFill>
              <a:blip r:embed="rId9"/>
              <a:stretch>
                <a:fillRect/>
              </a:stretch>
            </a:blipFill>
          </p:spPr>
          <p:txBody>
            <a:bodyPr/>
            <a:lstStyle/>
            <a:p>
              <a:endParaRPr lang="en-US"/>
            </a:p>
          </p:txBody>
        </p:sp>
        <p:sp>
          <p:nvSpPr>
            <p:cNvPr id="11" name="Freeform 11"/>
            <p:cNvSpPr/>
            <p:nvPr/>
          </p:nvSpPr>
          <p:spPr>
            <a:xfrm rot="-6653761">
              <a:off x="7155394" y="3618521"/>
              <a:ext cx="715687" cy="696900"/>
            </a:xfrm>
            <a:custGeom>
              <a:avLst/>
              <a:gdLst/>
              <a:ahLst/>
              <a:cxnLst/>
              <a:rect l="l" t="t" r="r" b="b"/>
              <a:pathLst>
                <a:path w="715687" h="696900">
                  <a:moveTo>
                    <a:pt x="0" y="0"/>
                  </a:moveTo>
                  <a:lnTo>
                    <a:pt x="715687" y="0"/>
                  </a:lnTo>
                  <a:lnTo>
                    <a:pt x="715687" y="696900"/>
                  </a:lnTo>
                  <a:lnTo>
                    <a:pt x="0" y="696900"/>
                  </a:lnTo>
                  <a:lnTo>
                    <a:pt x="0" y="0"/>
                  </a:lnTo>
                  <a:close/>
                </a:path>
              </a:pathLst>
            </a:custGeom>
            <a:blipFill>
              <a:blip r:embed="rId9"/>
              <a:stretch>
                <a:fillRect/>
              </a:stretch>
            </a:blipFill>
          </p:spPr>
          <p:txBody>
            <a:bodyPr/>
            <a:lstStyle/>
            <a:p>
              <a:endParaRPr lang="en-US"/>
            </a:p>
          </p:txBody>
        </p:sp>
        <p:sp>
          <p:nvSpPr>
            <p:cNvPr id="12" name="Freeform 12"/>
            <p:cNvSpPr/>
            <p:nvPr/>
          </p:nvSpPr>
          <p:spPr>
            <a:xfrm rot="-2790955">
              <a:off x="9150794" y="2824830"/>
              <a:ext cx="755962" cy="961478"/>
            </a:xfrm>
            <a:custGeom>
              <a:avLst/>
              <a:gdLst/>
              <a:ahLst/>
              <a:cxnLst/>
              <a:rect l="l" t="t" r="r" b="b"/>
              <a:pathLst>
                <a:path w="755962" h="961478">
                  <a:moveTo>
                    <a:pt x="0" y="0"/>
                  </a:moveTo>
                  <a:lnTo>
                    <a:pt x="755963" y="0"/>
                  </a:lnTo>
                  <a:lnTo>
                    <a:pt x="755963" y="961479"/>
                  </a:lnTo>
                  <a:lnTo>
                    <a:pt x="0" y="961479"/>
                  </a:lnTo>
                  <a:lnTo>
                    <a:pt x="0" y="0"/>
                  </a:lnTo>
                  <a:close/>
                </a:path>
              </a:pathLst>
            </a:custGeom>
            <a:blipFill>
              <a:blip r:embed="rId10"/>
              <a:stretch>
                <a:fillRect/>
              </a:stretch>
            </a:blipFill>
          </p:spPr>
          <p:txBody>
            <a:bodyPr/>
            <a:lstStyle/>
            <a:p>
              <a:endParaRPr lang="en-US"/>
            </a:p>
          </p:txBody>
        </p:sp>
        <p:sp>
          <p:nvSpPr>
            <p:cNvPr id="13" name="Freeform 13"/>
            <p:cNvSpPr/>
            <p:nvPr/>
          </p:nvSpPr>
          <p:spPr>
            <a:xfrm rot="742188">
              <a:off x="2585500" y="7871815"/>
              <a:ext cx="6208566" cy="5473013"/>
            </a:xfrm>
            <a:custGeom>
              <a:avLst/>
              <a:gdLst/>
              <a:ahLst/>
              <a:cxnLst/>
              <a:rect l="l" t="t" r="r" b="b"/>
              <a:pathLst>
                <a:path w="6208566" h="5473013">
                  <a:moveTo>
                    <a:pt x="0" y="0"/>
                  </a:moveTo>
                  <a:lnTo>
                    <a:pt x="6208566" y="0"/>
                  </a:lnTo>
                  <a:lnTo>
                    <a:pt x="6208566" y="5473013"/>
                  </a:lnTo>
                  <a:lnTo>
                    <a:pt x="0" y="5473013"/>
                  </a:lnTo>
                  <a:lnTo>
                    <a:pt x="0" y="0"/>
                  </a:lnTo>
                  <a:close/>
                </a:path>
              </a:pathLst>
            </a:custGeom>
            <a:blipFill>
              <a:blip r:embed="rId11"/>
              <a:stretch>
                <a:fillRect/>
              </a:stretch>
            </a:blipFill>
          </p:spPr>
          <p:txBody>
            <a:bodyPr/>
            <a:lstStyle/>
            <a:p>
              <a:endParaRPr lang="en-US"/>
            </a:p>
          </p:txBody>
        </p:sp>
        <p:sp>
          <p:nvSpPr>
            <p:cNvPr id="14" name="Freeform 14"/>
            <p:cNvSpPr/>
            <p:nvPr/>
          </p:nvSpPr>
          <p:spPr>
            <a:xfrm rot="2023592">
              <a:off x="6246876" y="8152334"/>
              <a:ext cx="715687" cy="696900"/>
            </a:xfrm>
            <a:custGeom>
              <a:avLst/>
              <a:gdLst/>
              <a:ahLst/>
              <a:cxnLst/>
              <a:rect l="l" t="t" r="r" b="b"/>
              <a:pathLst>
                <a:path w="715687" h="696900">
                  <a:moveTo>
                    <a:pt x="0" y="0"/>
                  </a:moveTo>
                  <a:lnTo>
                    <a:pt x="715687" y="0"/>
                  </a:lnTo>
                  <a:lnTo>
                    <a:pt x="715687" y="696900"/>
                  </a:lnTo>
                  <a:lnTo>
                    <a:pt x="0" y="696900"/>
                  </a:lnTo>
                  <a:lnTo>
                    <a:pt x="0" y="0"/>
                  </a:lnTo>
                  <a:close/>
                </a:path>
              </a:pathLst>
            </a:custGeom>
            <a:blipFill>
              <a:blip r:embed="rId9"/>
              <a:stretch>
                <a:fillRect/>
              </a:stretch>
            </a:blipFill>
          </p:spPr>
          <p:txBody>
            <a:bodyPr/>
            <a:lstStyle/>
            <a:p>
              <a:endParaRPr lang="en-US"/>
            </a:p>
          </p:txBody>
        </p:sp>
        <p:sp>
          <p:nvSpPr>
            <p:cNvPr id="15" name="Freeform 15"/>
            <p:cNvSpPr/>
            <p:nvPr/>
          </p:nvSpPr>
          <p:spPr>
            <a:xfrm rot="1753312">
              <a:off x="6704618" y="6485710"/>
              <a:ext cx="908072" cy="1628829"/>
            </a:xfrm>
            <a:custGeom>
              <a:avLst/>
              <a:gdLst/>
              <a:ahLst/>
              <a:cxnLst/>
              <a:rect l="l" t="t" r="r" b="b"/>
              <a:pathLst>
                <a:path w="908072" h="1628829">
                  <a:moveTo>
                    <a:pt x="0" y="0"/>
                  </a:moveTo>
                  <a:lnTo>
                    <a:pt x="908073" y="0"/>
                  </a:lnTo>
                  <a:lnTo>
                    <a:pt x="908073" y="1628830"/>
                  </a:lnTo>
                  <a:lnTo>
                    <a:pt x="0" y="1628830"/>
                  </a:lnTo>
                  <a:lnTo>
                    <a:pt x="0" y="0"/>
                  </a:lnTo>
                  <a:close/>
                </a:path>
              </a:pathLst>
            </a:custGeom>
            <a:blipFill>
              <a:blip r:embed="rId12"/>
              <a:stretch>
                <a:fillRect/>
              </a:stretch>
            </a:blipFill>
          </p:spPr>
          <p:txBody>
            <a:bodyPr/>
            <a:lstStyle/>
            <a:p>
              <a:endParaRPr lang="en-US"/>
            </a:p>
          </p:txBody>
        </p:sp>
        <p:sp>
          <p:nvSpPr>
            <p:cNvPr id="16" name="Freeform 16"/>
            <p:cNvSpPr/>
            <p:nvPr/>
          </p:nvSpPr>
          <p:spPr>
            <a:xfrm rot="-7727320">
              <a:off x="6265220" y="2703118"/>
              <a:ext cx="755962" cy="961478"/>
            </a:xfrm>
            <a:custGeom>
              <a:avLst/>
              <a:gdLst/>
              <a:ahLst/>
              <a:cxnLst/>
              <a:rect l="l" t="t" r="r" b="b"/>
              <a:pathLst>
                <a:path w="755962" h="961478">
                  <a:moveTo>
                    <a:pt x="0" y="0"/>
                  </a:moveTo>
                  <a:lnTo>
                    <a:pt x="755962" y="0"/>
                  </a:lnTo>
                  <a:lnTo>
                    <a:pt x="755962" y="961479"/>
                  </a:lnTo>
                  <a:lnTo>
                    <a:pt x="0" y="961479"/>
                  </a:lnTo>
                  <a:lnTo>
                    <a:pt x="0" y="0"/>
                  </a:lnTo>
                  <a:close/>
                </a:path>
              </a:pathLst>
            </a:custGeom>
            <a:blipFill>
              <a:blip r:embed="rId10"/>
              <a:stretch>
                <a:fillRect/>
              </a:stretch>
            </a:blipFill>
          </p:spPr>
          <p:txBody>
            <a:bodyPr/>
            <a:lstStyle/>
            <a:p>
              <a:endParaRPr lang="en-US"/>
            </a:p>
          </p:txBody>
        </p:sp>
        <p:sp>
          <p:nvSpPr>
            <p:cNvPr id="17" name="Freeform 17"/>
            <p:cNvSpPr/>
            <p:nvPr/>
          </p:nvSpPr>
          <p:spPr>
            <a:xfrm rot="944995">
              <a:off x="4860193" y="4169936"/>
              <a:ext cx="755962" cy="961478"/>
            </a:xfrm>
            <a:custGeom>
              <a:avLst/>
              <a:gdLst/>
              <a:ahLst/>
              <a:cxnLst/>
              <a:rect l="l" t="t" r="r" b="b"/>
              <a:pathLst>
                <a:path w="755962" h="961478">
                  <a:moveTo>
                    <a:pt x="0" y="0"/>
                  </a:moveTo>
                  <a:lnTo>
                    <a:pt x="755963" y="0"/>
                  </a:lnTo>
                  <a:lnTo>
                    <a:pt x="755963" y="961478"/>
                  </a:lnTo>
                  <a:lnTo>
                    <a:pt x="0" y="961478"/>
                  </a:lnTo>
                  <a:lnTo>
                    <a:pt x="0" y="0"/>
                  </a:lnTo>
                  <a:close/>
                </a:path>
              </a:pathLst>
            </a:custGeom>
            <a:blipFill>
              <a:blip r:embed="rId10"/>
              <a:stretch>
                <a:fillRect/>
              </a:stretch>
            </a:blipFill>
          </p:spPr>
          <p:txBody>
            <a:bodyPr/>
            <a:lstStyle/>
            <a:p>
              <a:endParaRPr lang="en-US"/>
            </a:p>
          </p:txBody>
        </p:sp>
        <p:sp>
          <p:nvSpPr>
            <p:cNvPr id="18" name="Freeform 18"/>
            <p:cNvSpPr/>
            <p:nvPr/>
          </p:nvSpPr>
          <p:spPr>
            <a:xfrm rot="8100000">
              <a:off x="4702865" y="5519863"/>
              <a:ext cx="715687" cy="696900"/>
            </a:xfrm>
            <a:custGeom>
              <a:avLst/>
              <a:gdLst/>
              <a:ahLst/>
              <a:cxnLst/>
              <a:rect l="l" t="t" r="r" b="b"/>
              <a:pathLst>
                <a:path w="715687" h="696900">
                  <a:moveTo>
                    <a:pt x="0" y="0"/>
                  </a:moveTo>
                  <a:lnTo>
                    <a:pt x="715687" y="0"/>
                  </a:lnTo>
                  <a:lnTo>
                    <a:pt x="715687" y="696900"/>
                  </a:lnTo>
                  <a:lnTo>
                    <a:pt x="0" y="696900"/>
                  </a:lnTo>
                  <a:lnTo>
                    <a:pt x="0" y="0"/>
                  </a:lnTo>
                  <a:close/>
                </a:path>
              </a:pathLst>
            </a:custGeom>
            <a:blipFill>
              <a:blip r:embed="rId9"/>
              <a:stretch>
                <a:fillRect/>
              </a:stretch>
            </a:blipFill>
          </p:spPr>
          <p:txBody>
            <a:bodyPr/>
            <a:lstStyle/>
            <a:p>
              <a:endParaRPr lang="en-US"/>
            </a:p>
          </p:txBody>
        </p:sp>
      </p:grpSp>
      <p:grpSp>
        <p:nvGrpSpPr>
          <p:cNvPr id="19" name="Group 19">
            <a:extLst>
              <a:ext uri="{C183D7F6-B498-43B3-948B-1728B52AA6E4}">
                <adec:decorative xmlns:adec="http://schemas.microsoft.com/office/drawing/2017/decorative" val="1"/>
              </a:ext>
            </a:extLst>
          </p:cNvPr>
          <p:cNvGrpSpPr/>
          <p:nvPr/>
        </p:nvGrpSpPr>
        <p:grpSpPr>
          <a:xfrm>
            <a:off x="-465936" y="9211008"/>
            <a:ext cx="18753936" cy="2151983"/>
            <a:chOff x="0" y="0"/>
            <a:chExt cx="4939308" cy="566777"/>
          </a:xfrm>
        </p:grpSpPr>
        <p:sp>
          <p:nvSpPr>
            <p:cNvPr id="20" name="Freeform 20"/>
            <p:cNvSpPr/>
            <p:nvPr/>
          </p:nvSpPr>
          <p:spPr>
            <a:xfrm>
              <a:off x="0" y="0"/>
              <a:ext cx="4939308" cy="566777"/>
            </a:xfrm>
            <a:custGeom>
              <a:avLst/>
              <a:gdLst/>
              <a:ahLst/>
              <a:cxnLst/>
              <a:rect l="l" t="t" r="r" b="b"/>
              <a:pathLst>
                <a:path w="4939308" h="566777">
                  <a:moveTo>
                    <a:pt x="0" y="0"/>
                  </a:moveTo>
                  <a:lnTo>
                    <a:pt x="4939308" y="0"/>
                  </a:lnTo>
                  <a:lnTo>
                    <a:pt x="4939308" y="566777"/>
                  </a:lnTo>
                  <a:lnTo>
                    <a:pt x="0" y="566777"/>
                  </a:lnTo>
                  <a:close/>
                </a:path>
              </a:pathLst>
            </a:custGeom>
            <a:solidFill>
              <a:srgbClr val="EC945A"/>
            </a:solidFill>
            <a:ln w="38100" cap="sq">
              <a:solidFill>
                <a:srgbClr val="000000"/>
              </a:solidFill>
              <a:prstDash val="solid"/>
              <a:miter/>
            </a:ln>
          </p:spPr>
          <p:txBody>
            <a:bodyPr/>
            <a:lstStyle/>
            <a:p>
              <a:endParaRPr lang="en-US"/>
            </a:p>
          </p:txBody>
        </p:sp>
        <p:sp>
          <p:nvSpPr>
            <p:cNvPr id="21" name="TextBox 21"/>
            <p:cNvSpPr txBox="1"/>
            <p:nvPr/>
          </p:nvSpPr>
          <p:spPr>
            <a:xfrm>
              <a:off x="0" y="-38100"/>
              <a:ext cx="4939308" cy="604877"/>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a:extLst>
              <a:ext uri="{C183D7F6-B498-43B3-948B-1728B52AA6E4}">
                <adec:decorative xmlns:adec="http://schemas.microsoft.com/office/drawing/2017/decorative" val="1"/>
              </a:ext>
            </a:extLst>
          </p:cNvPr>
          <p:cNvGrpSpPr/>
          <p:nvPr/>
        </p:nvGrpSpPr>
        <p:grpSpPr>
          <a:xfrm>
            <a:off x="13718957" y="-105145"/>
            <a:ext cx="9138085" cy="12908433"/>
            <a:chOff x="0" y="0"/>
            <a:chExt cx="12184114" cy="17211244"/>
          </a:xfrm>
        </p:grpSpPr>
        <p:sp>
          <p:nvSpPr>
            <p:cNvPr id="23" name="Freeform 23"/>
            <p:cNvSpPr/>
            <p:nvPr/>
          </p:nvSpPr>
          <p:spPr>
            <a:xfrm rot="8542992">
              <a:off x="2721459" y="1703612"/>
              <a:ext cx="8071253" cy="7308152"/>
            </a:xfrm>
            <a:custGeom>
              <a:avLst/>
              <a:gdLst/>
              <a:ahLst/>
              <a:cxnLst/>
              <a:rect l="l" t="t" r="r" b="b"/>
              <a:pathLst>
                <a:path w="8071253" h="7308152">
                  <a:moveTo>
                    <a:pt x="0" y="0"/>
                  </a:moveTo>
                  <a:lnTo>
                    <a:pt x="8071253" y="0"/>
                  </a:lnTo>
                  <a:lnTo>
                    <a:pt x="8071253" y="7308152"/>
                  </a:lnTo>
                  <a:lnTo>
                    <a:pt x="0" y="73081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4" name="Freeform 24"/>
            <p:cNvSpPr/>
            <p:nvPr/>
          </p:nvSpPr>
          <p:spPr>
            <a:xfrm rot="-6250016">
              <a:off x="489244" y="7983728"/>
              <a:ext cx="8869170" cy="7917750"/>
            </a:xfrm>
            <a:custGeom>
              <a:avLst/>
              <a:gdLst/>
              <a:ahLst/>
              <a:cxnLst/>
              <a:rect l="l" t="t" r="r" b="b"/>
              <a:pathLst>
                <a:path w="8869170" h="7917750">
                  <a:moveTo>
                    <a:pt x="0" y="0"/>
                  </a:moveTo>
                  <a:lnTo>
                    <a:pt x="8869170" y="0"/>
                  </a:lnTo>
                  <a:lnTo>
                    <a:pt x="8869170" y="7917750"/>
                  </a:lnTo>
                  <a:lnTo>
                    <a:pt x="0" y="7917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Freeform 25"/>
            <p:cNvSpPr/>
            <p:nvPr/>
          </p:nvSpPr>
          <p:spPr>
            <a:xfrm rot="573187">
              <a:off x="5607391" y="4108076"/>
              <a:ext cx="1258393" cy="3195919"/>
            </a:xfrm>
            <a:custGeom>
              <a:avLst/>
              <a:gdLst/>
              <a:ahLst/>
              <a:cxnLst/>
              <a:rect l="l" t="t" r="r" b="b"/>
              <a:pathLst>
                <a:path w="1258393" h="3195919">
                  <a:moveTo>
                    <a:pt x="0" y="0"/>
                  </a:moveTo>
                  <a:lnTo>
                    <a:pt x="1258394" y="0"/>
                  </a:lnTo>
                  <a:lnTo>
                    <a:pt x="1258394" y="3195919"/>
                  </a:lnTo>
                  <a:lnTo>
                    <a:pt x="0" y="3195919"/>
                  </a:lnTo>
                  <a:lnTo>
                    <a:pt x="0" y="0"/>
                  </a:lnTo>
                  <a:close/>
                </a:path>
              </a:pathLst>
            </a:custGeom>
            <a:blipFill>
              <a:blip r:embed="rId13"/>
              <a:stretch>
                <a:fillRect/>
              </a:stretch>
            </a:blipFill>
          </p:spPr>
          <p:txBody>
            <a:bodyPr/>
            <a:lstStyle/>
            <a:p>
              <a:endParaRPr lang="en-US"/>
            </a:p>
          </p:txBody>
        </p:sp>
        <p:sp>
          <p:nvSpPr>
            <p:cNvPr id="26" name="Freeform 26"/>
            <p:cNvSpPr/>
            <p:nvPr/>
          </p:nvSpPr>
          <p:spPr>
            <a:xfrm rot="-1059463">
              <a:off x="3887363" y="6485890"/>
              <a:ext cx="3222033" cy="4406199"/>
            </a:xfrm>
            <a:custGeom>
              <a:avLst/>
              <a:gdLst/>
              <a:ahLst/>
              <a:cxnLst/>
              <a:rect l="l" t="t" r="r" b="b"/>
              <a:pathLst>
                <a:path w="3222033" h="4406199">
                  <a:moveTo>
                    <a:pt x="0" y="0"/>
                  </a:moveTo>
                  <a:lnTo>
                    <a:pt x="3222033" y="0"/>
                  </a:lnTo>
                  <a:lnTo>
                    <a:pt x="3222033" y="4406198"/>
                  </a:lnTo>
                  <a:lnTo>
                    <a:pt x="0" y="4406198"/>
                  </a:lnTo>
                  <a:lnTo>
                    <a:pt x="0" y="0"/>
                  </a:lnTo>
                  <a:close/>
                </a:path>
              </a:pathLst>
            </a:custGeom>
            <a:blipFill>
              <a:blip r:embed="rId14"/>
              <a:stretch>
                <a:fillRect/>
              </a:stretch>
            </a:blipFill>
          </p:spPr>
          <p:txBody>
            <a:bodyPr/>
            <a:lstStyle/>
            <a:p>
              <a:endParaRPr lang="en-US"/>
            </a:p>
          </p:txBody>
        </p:sp>
        <p:sp>
          <p:nvSpPr>
            <p:cNvPr id="27" name="Freeform 27"/>
            <p:cNvSpPr/>
            <p:nvPr/>
          </p:nvSpPr>
          <p:spPr>
            <a:xfrm rot="-912841">
              <a:off x="3064082" y="9088092"/>
              <a:ext cx="3933881" cy="3363468"/>
            </a:xfrm>
            <a:custGeom>
              <a:avLst/>
              <a:gdLst/>
              <a:ahLst/>
              <a:cxnLst/>
              <a:rect l="l" t="t" r="r" b="b"/>
              <a:pathLst>
                <a:path w="3933881" h="3363468">
                  <a:moveTo>
                    <a:pt x="0" y="0"/>
                  </a:moveTo>
                  <a:lnTo>
                    <a:pt x="3933881" y="0"/>
                  </a:lnTo>
                  <a:lnTo>
                    <a:pt x="3933881" y="3363468"/>
                  </a:lnTo>
                  <a:lnTo>
                    <a:pt x="0" y="3363468"/>
                  </a:lnTo>
                  <a:lnTo>
                    <a:pt x="0" y="0"/>
                  </a:lnTo>
                  <a:close/>
                </a:path>
              </a:pathLst>
            </a:custGeom>
            <a:blipFill>
              <a:blip r:embed="rId15"/>
              <a:stretch>
                <a:fillRect/>
              </a:stretch>
            </a:blipFill>
          </p:spPr>
          <p:txBody>
            <a:bodyPr/>
            <a:lstStyle/>
            <a:p>
              <a:endParaRPr lang="en-US"/>
            </a:p>
          </p:txBody>
        </p:sp>
        <p:sp>
          <p:nvSpPr>
            <p:cNvPr id="28" name="Freeform 28"/>
            <p:cNvSpPr/>
            <p:nvPr/>
          </p:nvSpPr>
          <p:spPr>
            <a:xfrm rot="1024981">
              <a:off x="4594783" y="2092670"/>
              <a:ext cx="1092819" cy="1969044"/>
            </a:xfrm>
            <a:custGeom>
              <a:avLst/>
              <a:gdLst/>
              <a:ahLst/>
              <a:cxnLst/>
              <a:rect l="l" t="t" r="r" b="b"/>
              <a:pathLst>
                <a:path w="1092819" h="1969044">
                  <a:moveTo>
                    <a:pt x="0" y="0"/>
                  </a:moveTo>
                  <a:lnTo>
                    <a:pt x="1092819" y="0"/>
                  </a:lnTo>
                  <a:lnTo>
                    <a:pt x="1092819" y="1969043"/>
                  </a:lnTo>
                  <a:lnTo>
                    <a:pt x="0" y="1969043"/>
                  </a:lnTo>
                  <a:lnTo>
                    <a:pt x="0" y="0"/>
                  </a:lnTo>
                  <a:close/>
                </a:path>
              </a:pathLst>
            </a:custGeom>
            <a:blipFill>
              <a:blip r:embed="rId16"/>
              <a:stretch>
                <a:fillRect/>
              </a:stretch>
            </a:blipFill>
          </p:spPr>
          <p:txBody>
            <a:bodyPr/>
            <a:lstStyle/>
            <a:p>
              <a:endParaRPr lang="en-US"/>
            </a:p>
          </p:txBody>
        </p:sp>
        <p:sp>
          <p:nvSpPr>
            <p:cNvPr id="29" name="Freeform 29"/>
            <p:cNvSpPr/>
            <p:nvPr/>
          </p:nvSpPr>
          <p:spPr>
            <a:xfrm rot="2437137">
              <a:off x="3229241" y="2608474"/>
              <a:ext cx="1227480" cy="805533"/>
            </a:xfrm>
            <a:custGeom>
              <a:avLst/>
              <a:gdLst/>
              <a:ahLst/>
              <a:cxnLst/>
              <a:rect l="l" t="t" r="r" b="b"/>
              <a:pathLst>
                <a:path w="1227480" h="805533">
                  <a:moveTo>
                    <a:pt x="0" y="0"/>
                  </a:moveTo>
                  <a:lnTo>
                    <a:pt x="1227480" y="0"/>
                  </a:lnTo>
                  <a:lnTo>
                    <a:pt x="1227480" y="805534"/>
                  </a:lnTo>
                  <a:lnTo>
                    <a:pt x="0" y="805534"/>
                  </a:lnTo>
                  <a:lnTo>
                    <a:pt x="0" y="0"/>
                  </a:lnTo>
                  <a:close/>
                </a:path>
              </a:pathLst>
            </a:custGeom>
            <a:blipFill>
              <a:blip r:embed="rId17"/>
              <a:stretch>
                <a:fillRect/>
              </a:stretch>
            </a:blipFill>
          </p:spPr>
          <p:txBody>
            <a:bodyPr/>
            <a:lstStyle/>
            <a:p>
              <a:endParaRPr lang="en-US"/>
            </a:p>
          </p:txBody>
        </p:sp>
        <p:sp>
          <p:nvSpPr>
            <p:cNvPr id="30" name="Freeform 30"/>
            <p:cNvSpPr/>
            <p:nvPr/>
          </p:nvSpPr>
          <p:spPr>
            <a:xfrm rot="7376406">
              <a:off x="6084870" y="2080208"/>
              <a:ext cx="1227480" cy="805533"/>
            </a:xfrm>
            <a:custGeom>
              <a:avLst/>
              <a:gdLst/>
              <a:ahLst/>
              <a:cxnLst/>
              <a:rect l="l" t="t" r="r" b="b"/>
              <a:pathLst>
                <a:path w="1227480" h="805533">
                  <a:moveTo>
                    <a:pt x="0" y="0"/>
                  </a:moveTo>
                  <a:lnTo>
                    <a:pt x="1227480" y="0"/>
                  </a:lnTo>
                  <a:lnTo>
                    <a:pt x="1227480" y="805533"/>
                  </a:lnTo>
                  <a:lnTo>
                    <a:pt x="0" y="805533"/>
                  </a:lnTo>
                  <a:lnTo>
                    <a:pt x="0" y="0"/>
                  </a:lnTo>
                  <a:close/>
                </a:path>
              </a:pathLst>
            </a:custGeom>
            <a:blipFill>
              <a:blip r:embed="rId17"/>
              <a:stretch>
                <a:fillRect/>
              </a:stretch>
            </a:blipFill>
          </p:spPr>
          <p:txBody>
            <a:bodyPr/>
            <a:lstStyle/>
            <a:p>
              <a:endParaRPr lang="en-US"/>
            </a:p>
          </p:txBody>
        </p:sp>
        <p:sp>
          <p:nvSpPr>
            <p:cNvPr id="31" name="Freeform 31"/>
            <p:cNvSpPr/>
            <p:nvPr/>
          </p:nvSpPr>
          <p:spPr>
            <a:xfrm rot="2257638">
              <a:off x="4584861" y="4147823"/>
              <a:ext cx="615308" cy="652847"/>
            </a:xfrm>
            <a:custGeom>
              <a:avLst/>
              <a:gdLst/>
              <a:ahLst/>
              <a:cxnLst/>
              <a:rect l="l" t="t" r="r" b="b"/>
              <a:pathLst>
                <a:path w="615308" h="652847">
                  <a:moveTo>
                    <a:pt x="0" y="0"/>
                  </a:moveTo>
                  <a:lnTo>
                    <a:pt x="615308" y="0"/>
                  </a:lnTo>
                  <a:lnTo>
                    <a:pt x="615308" y="652847"/>
                  </a:lnTo>
                  <a:lnTo>
                    <a:pt x="0" y="652847"/>
                  </a:lnTo>
                  <a:lnTo>
                    <a:pt x="0" y="0"/>
                  </a:lnTo>
                  <a:close/>
                </a:path>
              </a:pathLst>
            </a:custGeom>
            <a:blipFill>
              <a:blip r:embed="rId18"/>
              <a:stretch>
                <a:fillRect/>
              </a:stretch>
            </a:blipFill>
          </p:spPr>
          <p:txBody>
            <a:bodyPr/>
            <a:lstStyle/>
            <a:p>
              <a:endParaRPr lang="en-US"/>
            </a:p>
          </p:txBody>
        </p:sp>
        <p:sp>
          <p:nvSpPr>
            <p:cNvPr id="32" name="Freeform 32"/>
            <p:cNvSpPr/>
            <p:nvPr/>
          </p:nvSpPr>
          <p:spPr>
            <a:xfrm rot="1137560">
              <a:off x="5776400" y="3217058"/>
              <a:ext cx="583496" cy="565991"/>
            </a:xfrm>
            <a:custGeom>
              <a:avLst/>
              <a:gdLst/>
              <a:ahLst/>
              <a:cxnLst/>
              <a:rect l="l" t="t" r="r" b="b"/>
              <a:pathLst>
                <a:path w="583496" h="565991">
                  <a:moveTo>
                    <a:pt x="0" y="0"/>
                  </a:moveTo>
                  <a:lnTo>
                    <a:pt x="583496" y="0"/>
                  </a:lnTo>
                  <a:lnTo>
                    <a:pt x="583496" y="565991"/>
                  </a:lnTo>
                  <a:lnTo>
                    <a:pt x="0" y="565991"/>
                  </a:lnTo>
                  <a:lnTo>
                    <a:pt x="0" y="0"/>
                  </a:lnTo>
                  <a:close/>
                </a:path>
              </a:pathLst>
            </a:custGeom>
            <a:blipFill>
              <a:blip r:embed="rId19"/>
              <a:stretch>
                <a:fillRect/>
              </a:stretch>
            </a:blipFill>
          </p:spPr>
          <p:txBody>
            <a:bodyPr/>
            <a:lstStyle/>
            <a:p>
              <a:endParaRPr lang="en-US"/>
            </a:p>
          </p:txBody>
        </p:sp>
        <p:sp>
          <p:nvSpPr>
            <p:cNvPr id="33" name="Freeform 33"/>
            <p:cNvSpPr/>
            <p:nvPr/>
          </p:nvSpPr>
          <p:spPr>
            <a:xfrm rot="5102942">
              <a:off x="4939199" y="5141992"/>
              <a:ext cx="583496" cy="565991"/>
            </a:xfrm>
            <a:custGeom>
              <a:avLst/>
              <a:gdLst/>
              <a:ahLst/>
              <a:cxnLst/>
              <a:rect l="l" t="t" r="r" b="b"/>
              <a:pathLst>
                <a:path w="583496" h="565991">
                  <a:moveTo>
                    <a:pt x="0" y="0"/>
                  </a:moveTo>
                  <a:lnTo>
                    <a:pt x="583496" y="0"/>
                  </a:lnTo>
                  <a:lnTo>
                    <a:pt x="583496" y="565991"/>
                  </a:lnTo>
                  <a:lnTo>
                    <a:pt x="0" y="565991"/>
                  </a:lnTo>
                  <a:lnTo>
                    <a:pt x="0" y="0"/>
                  </a:lnTo>
                  <a:close/>
                </a:path>
              </a:pathLst>
            </a:custGeom>
            <a:blipFill>
              <a:blip r:embed="rId19"/>
              <a:stretch>
                <a:fillRect/>
              </a:stretch>
            </a:blipFill>
          </p:spPr>
          <p:txBody>
            <a:bodyPr/>
            <a:lstStyle/>
            <a:p>
              <a:endParaRPr lang="en-US"/>
            </a:p>
          </p:txBody>
        </p:sp>
        <p:sp>
          <p:nvSpPr>
            <p:cNvPr id="34" name="Freeform 34"/>
            <p:cNvSpPr/>
            <p:nvPr/>
          </p:nvSpPr>
          <p:spPr>
            <a:xfrm rot="-10187954">
              <a:off x="5377190" y="4023308"/>
              <a:ext cx="583496" cy="565991"/>
            </a:xfrm>
            <a:custGeom>
              <a:avLst/>
              <a:gdLst/>
              <a:ahLst/>
              <a:cxnLst/>
              <a:rect l="l" t="t" r="r" b="b"/>
              <a:pathLst>
                <a:path w="583496" h="565991">
                  <a:moveTo>
                    <a:pt x="0" y="0"/>
                  </a:moveTo>
                  <a:lnTo>
                    <a:pt x="583496" y="0"/>
                  </a:lnTo>
                  <a:lnTo>
                    <a:pt x="583496" y="565991"/>
                  </a:lnTo>
                  <a:lnTo>
                    <a:pt x="0" y="565991"/>
                  </a:lnTo>
                  <a:lnTo>
                    <a:pt x="0" y="0"/>
                  </a:lnTo>
                  <a:close/>
                </a:path>
              </a:pathLst>
            </a:custGeom>
            <a:blipFill>
              <a:blip r:embed="rId19"/>
              <a:stretch>
                <a:fillRect/>
              </a:stretch>
            </a:blipFill>
          </p:spPr>
          <p:txBody>
            <a:bodyPr/>
            <a:lstStyle/>
            <a:p>
              <a:endParaRPr lang="en-US"/>
            </a:p>
          </p:txBody>
        </p:sp>
      </p:grpSp>
      <p:sp>
        <p:nvSpPr>
          <p:cNvPr id="35" name="Freeform 35">
            <a:extLst>
              <a:ext uri="{C183D7F6-B498-43B3-948B-1728B52AA6E4}">
                <adec:decorative xmlns:adec="http://schemas.microsoft.com/office/drawing/2017/decorative" val="1"/>
              </a:ext>
            </a:extLst>
          </p:cNvPr>
          <p:cNvSpPr/>
          <p:nvPr/>
        </p:nvSpPr>
        <p:spPr>
          <a:xfrm flipH="1">
            <a:off x="13718957" y="3525379"/>
            <a:ext cx="3034277" cy="6761621"/>
          </a:xfrm>
          <a:custGeom>
            <a:avLst/>
            <a:gdLst/>
            <a:ahLst/>
            <a:cxnLst/>
            <a:rect l="l" t="t" r="r" b="b"/>
            <a:pathLst>
              <a:path w="3034277" h="6761621">
                <a:moveTo>
                  <a:pt x="3034278" y="0"/>
                </a:moveTo>
                <a:lnTo>
                  <a:pt x="0" y="0"/>
                </a:lnTo>
                <a:lnTo>
                  <a:pt x="0" y="6761621"/>
                </a:lnTo>
                <a:lnTo>
                  <a:pt x="3034278" y="6761621"/>
                </a:lnTo>
                <a:lnTo>
                  <a:pt x="3034278" y="0"/>
                </a:lnTo>
                <a:close/>
              </a:path>
            </a:pathLst>
          </a:custGeom>
          <a:blipFill>
            <a:blip r:embed="rId20"/>
            <a:stretch>
              <a:fillRect/>
            </a:stretch>
          </a:blipFill>
        </p:spPr>
        <p:txBody>
          <a:bodyPr/>
          <a:lstStyle/>
          <a:p>
            <a:endParaRPr lang="en-US"/>
          </a:p>
        </p:txBody>
      </p:sp>
      <p:sp>
        <p:nvSpPr>
          <p:cNvPr id="36" name="TextBox 36"/>
          <p:cNvSpPr txBox="1">
            <a:spLocks noGrp="1"/>
          </p:cNvSpPr>
          <p:nvPr>
            <p:ph type="title" idx="4294967295"/>
          </p:nvPr>
        </p:nvSpPr>
        <p:spPr>
          <a:xfrm>
            <a:off x="2791209" y="828279"/>
            <a:ext cx="12810374" cy="25692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694"/>
              </a:lnSpc>
              <a:spcBef>
                <a:spcPts val="0"/>
              </a:spcBef>
              <a:spcAft>
                <a:spcPts val="0"/>
              </a:spcAft>
              <a:buClrTx/>
              <a:buSzTx/>
              <a:buFontTx/>
              <a:buNone/>
              <a:tabLst/>
              <a:defRPr/>
            </a:pP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Tôi</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Có</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Thể</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Yêu</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Cầu</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Dịch</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Vụ</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Ngôn</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Ngữ</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Bằng</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Cách</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Nào</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a:t>
            </a:r>
          </a:p>
          <a:p>
            <a:pPr marL="0" marR="0" lvl="0" indent="0" algn="l" defTabSz="914400" rtl="0" eaLnBrk="1" fontAlgn="auto" latinLnBrk="0" hangingPunct="1">
              <a:lnSpc>
                <a:spcPts val="6694"/>
              </a:lnSpc>
              <a:spcBef>
                <a:spcPts val="0"/>
              </a:spcBef>
              <a:spcAft>
                <a:spcPts val="0"/>
              </a:spcAft>
              <a:buClrTx/>
              <a:buSzTx/>
              <a:buFontTx/>
              <a:buNone/>
              <a:tabLst/>
              <a:defRPr/>
            </a:pPr>
            <a:endPar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endParaRPr>
          </a:p>
        </p:txBody>
      </p:sp>
      <p:sp>
        <p:nvSpPr>
          <p:cNvPr id="37" name="TextBox 37"/>
          <p:cNvSpPr txBox="1"/>
          <p:nvPr/>
        </p:nvSpPr>
        <p:spPr>
          <a:xfrm>
            <a:off x="2791209" y="2840275"/>
            <a:ext cx="7659845" cy="3416933"/>
          </a:xfrm>
          <a:prstGeom prst="rect">
            <a:avLst/>
          </a:prstGeom>
        </p:spPr>
        <p:txBody>
          <a:bodyPr lIns="0" tIns="0" rIns="0" bIns="0" rtlCol="0" anchor="t">
            <a:spAutoFit/>
          </a:bodyPr>
          <a:lstStyle/>
          <a:p>
            <a:pPr algn="l">
              <a:lnSpc>
                <a:spcPts val="6694"/>
              </a:lnSpc>
            </a:pPr>
            <a:r>
              <a:rPr lang="en-US" sz="6499">
                <a:solidFill>
                  <a:srgbClr val="712917"/>
                </a:solidFill>
                <a:latin typeface="Open Sans"/>
                <a:ea typeface="Open Sans"/>
                <a:cs typeface="Open Sans"/>
                <a:sym typeface="Open Sans"/>
              </a:rPr>
              <a:t>Lựa chọn 1: Điền Vào Mẫu Đơn Trực Tuyến Của Chúng Tôi</a:t>
            </a:r>
          </a:p>
        </p:txBody>
      </p:sp>
      <p:sp>
        <p:nvSpPr>
          <p:cNvPr id="38" name="Freeform 38">
            <a:extLst>
              <a:ext uri="{C183D7F6-B498-43B3-948B-1728B52AA6E4}">
                <adec:decorative xmlns:adec="http://schemas.microsoft.com/office/drawing/2017/decorative" val="1"/>
              </a:ext>
            </a:extLst>
          </p:cNvPr>
          <p:cNvSpPr/>
          <p:nvPr/>
        </p:nvSpPr>
        <p:spPr>
          <a:xfrm>
            <a:off x="4300240" y="5531406"/>
            <a:ext cx="7642543" cy="4510222"/>
          </a:xfrm>
          <a:custGeom>
            <a:avLst/>
            <a:gdLst/>
            <a:ahLst/>
            <a:cxnLst/>
            <a:rect l="l" t="t" r="r" b="b"/>
            <a:pathLst>
              <a:path w="7642543" h="4510222">
                <a:moveTo>
                  <a:pt x="0" y="0"/>
                </a:moveTo>
                <a:lnTo>
                  <a:pt x="7642544" y="0"/>
                </a:lnTo>
                <a:lnTo>
                  <a:pt x="7642544" y="4510222"/>
                </a:lnTo>
                <a:lnTo>
                  <a:pt x="0" y="4510222"/>
                </a:lnTo>
                <a:lnTo>
                  <a:pt x="0" y="0"/>
                </a:lnTo>
                <a:close/>
              </a:path>
            </a:pathLst>
          </a:custGeom>
          <a:blipFill>
            <a:blip r:embed="rId21"/>
            <a:stretch>
              <a:fillRect/>
            </a:stretch>
          </a:blipFill>
        </p:spPr>
        <p:txBody>
          <a:bodyPr/>
          <a:lstStyle/>
          <a:p>
            <a:endParaRPr lang="en-US"/>
          </a:p>
        </p:txBody>
      </p:sp>
      <p:pic>
        <p:nvPicPr>
          <p:cNvPr id="39" name="Picture 39">
            <a:extLst>
              <a:ext uri="{C183D7F6-B498-43B3-948B-1728B52AA6E4}">
                <adec:decorative xmlns:adec="http://schemas.microsoft.com/office/drawing/2017/decorative" val="1"/>
              </a:ext>
            </a:extLst>
          </p:cNvPr>
          <p:cNvPicPr>
            <a:picLocks noChangeAspect="1"/>
          </p:cNvPicPr>
          <p:nvPr/>
        </p:nvPicPr>
        <p:blipFill>
          <a:blip r:embed="rId22"/>
          <a:stretch>
            <a:fillRect/>
          </a:stretch>
        </p:blipFill>
        <p:spPr>
          <a:xfrm>
            <a:off x="9811375" y="2194527"/>
            <a:ext cx="4262816" cy="426281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465936" y="8856284"/>
            <a:ext cx="18753936" cy="2151983"/>
            <a:chOff x="0" y="0"/>
            <a:chExt cx="4939308" cy="566777"/>
          </a:xfrm>
        </p:grpSpPr>
        <p:sp>
          <p:nvSpPr>
            <p:cNvPr id="3" name="Freeform 3"/>
            <p:cNvSpPr/>
            <p:nvPr/>
          </p:nvSpPr>
          <p:spPr>
            <a:xfrm>
              <a:off x="0" y="0"/>
              <a:ext cx="4939308" cy="566777"/>
            </a:xfrm>
            <a:custGeom>
              <a:avLst/>
              <a:gdLst/>
              <a:ahLst/>
              <a:cxnLst/>
              <a:rect l="l" t="t" r="r" b="b"/>
              <a:pathLst>
                <a:path w="4939308" h="566777">
                  <a:moveTo>
                    <a:pt x="0" y="0"/>
                  </a:moveTo>
                  <a:lnTo>
                    <a:pt x="4939308" y="0"/>
                  </a:lnTo>
                  <a:lnTo>
                    <a:pt x="4939308" y="566777"/>
                  </a:lnTo>
                  <a:lnTo>
                    <a:pt x="0" y="566777"/>
                  </a:lnTo>
                  <a:close/>
                </a:path>
              </a:pathLst>
            </a:custGeom>
            <a:solidFill>
              <a:srgbClr val="EC945A"/>
            </a:solidFill>
            <a:ln w="38100" cap="sq">
              <a:solidFill>
                <a:srgbClr val="000000"/>
              </a:solidFill>
              <a:prstDash val="solid"/>
              <a:miter/>
            </a:ln>
          </p:spPr>
          <p:txBody>
            <a:bodyPr/>
            <a:lstStyle/>
            <a:p>
              <a:endParaRPr lang="en-US"/>
            </a:p>
          </p:txBody>
        </p:sp>
        <p:sp>
          <p:nvSpPr>
            <p:cNvPr id="4" name="TextBox 4"/>
            <p:cNvSpPr txBox="1"/>
            <p:nvPr/>
          </p:nvSpPr>
          <p:spPr>
            <a:xfrm>
              <a:off x="0" y="-38100"/>
              <a:ext cx="4939308" cy="60487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C183D7F6-B498-43B3-948B-1728B52AA6E4}">
                <adec:decorative xmlns:adec="http://schemas.microsoft.com/office/drawing/2017/decorative" val="1"/>
              </a:ext>
            </a:extLst>
          </p:cNvPr>
          <p:cNvGrpSpPr/>
          <p:nvPr/>
        </p:nvGrpSpPr>
        <p:grpSpPr>
          <a:xfrm>
            <a:off x="13636958" y="2322961"/>
            <a:ext cx="7020857" cy="9842880"/>
            <a:chOff x="0" y="0"/>
            <a:chExt cx="9361142" cy="13123840"/>
          </a:xfrm>
        </p:grpSpPr>
        <p:sp>
          <p:nvSpPr>
            <p:cNvPr id="6" name="Freeform 6"/>
            <p:cNvSpPr/>
            <p:nvPr/>
          </p:nvSpPr>
          <p:spPr>
            <a:xfrm rot="-4223576">
              <a:off x="616137" y="5674561"/>
              <a:ext cx="6980491" cy="6231675"/>
            </a:xfrm>
            <a:custGeom>
              <a:avLst/>
              <a:gdLst/>
              <a:ahLst/>
              <a:cxnLst/>
              <a:rect l="l" t="t" r="r" b="b"/>
              <a:pathLst>
                <a:path w="6980491" h="6231675">
                  <a:moveTo>
                    <a:pt x="0" y="0"/>
                  </a:moveTo>
                  <a:lnTo>
                    <a:pt x="6980491" y="0"/>
                  </a:lnTo>
                  <a:lnTo>
                    <a:pt x="6980491" y="6231674"/>
                  </a:lnTo>
                  <a:lnTo>
                    <a:pt x="0" y="62316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4126251" flipV="1">
              <a:off x="3596658" y="3457556"/>
              <a:ext cx="5840955" cy="3833127"/>
            </a:xfrm>
            <a:custGeom>
              <a:avLst/>
              <a:gdLst/>
              <a:ahLst/>
              <a:cxnLst/>
              <a:rect l="l" t="t" r="r" b="b"/>
              <a:pathLst>
                <a:path w="5840955" h="3833127">
                  <a:moveTo>
                    <a:pt x="0" y="3833127"/>
                  </a:moveTo>
                  <a:lnTo>
                    <a:pt x="5840955" y="3833127"/>
                  </a:lnTo>
                  <a:lnTo>
                    <a:pt x="5840955" y="0"/>
                  </a:lnTo>
                  <a:lnTo>
                    <a:pt x="0" y="0"/>
                  </a:lnTo>
                  <a:lnTo>
                    <a:pt x="0" y="3833127"/>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330495">
              <a:off x="2893288" y="7616611"/>
              <a:ext cx="2708816" cy="3261015"/>
            </a:xfrm>
            <a:custGeom>
              <a:avLst/>
              <a:gdLst/>
              <a:ahLst/>
              <a:cxnLst/>
              <a:rect l="l" t="t" r="r" b="b"/>
              <a:pathLst>
                <a:path w="2708816" h="3261015">
                  <a:moveTo>
                    <a:pt x="0" y="0"/>
                  </a:moveTo>
                  <a:lnTo>
                    <a:pt x="2708816" y="0"/>
                  </a:lnTo>
                  <a:lnTo>
                    <a:pt x="2708816" y="3261014"/>
                  </a:lnTo>
                  <a:lnTo>
                    <a:pt x="0" y="3261014"/>
                  </a:lnTo>
                  <a:lnTo>
                    <a:pt x="0" y="0"/>
                  </a:lnTo>
                  <a:close/>
                </a:path>
              </a:pathLst>
            </a:custGeom>
            <a:blipFill>
              <a:blip r:embed="rId6"/>
              <a:stretch>
                <a:fillRect/>
              </a:stretch>
            </a:blipFill>
          </p:spPr>
          <p:txBody>
            <a:bodyPr/>
            <a:lstStyle/>
            <a:p>
              <a:endParaRPr lang="en-US"/>
            </a:p>
          </p:txBody>
        </p:sp>
        <p:sp>
          <p:nvSpPr>
            <p:cNvPr id="9" name="Freeform 9"/>
            <p:cNvSpPr/>
            <p:nvPr/>
          </p:nvSpPr>
          <p:spPr>
            <a:xfrm rot="-1289243" flipH="1">
              <a:off x="4456961" y="233285"/>
              <a:ext cx="1928190" cy="3449113"/>
            </a:xfrm>
            <a:custGeom>
              <a:avLst/>
              <a:gdLst/>
              <a:ahLst/>
              <a:cxnLst/>
              <a:rect l="l" t="t" r="r" b="b"/>
              <a:pathLst>
                <a:path w="1928190" h="3449113">
                  <a:moveTo>
                    <a:pt x="1928190" y="0"/>
                  </a:moveTo>
                  <a:lnTo>
                    <a:pt x="0" y="0"/>
                  </a:lnTo>
                  <a:lnTo>
                    <a:pt x="0" y="3449112"/>
                  </a:lnTo>
                  <a:lnTo>
                    <a:pt x="1928190" y="3449112"/>
                  </a:lnTo>
                  <a:lnTo>
                    <a:pt x="1928190" y="0"/>
                  </a:lnTo>
                  <a:close/>
                </a:path>
              </a:pathLst>
            </a:custGeom>
            <a:blipFill>
              <a:blip r:embed="rId7"/>
              <a:stretch>
                <a:fillRect/>
              </a:stretch>
            </a:blipFill>
          </p:spPr>
          <p:txBody>
            <a:bodyPr/>
            <a:lstStyle/>
            <a:p>
              <a:endParaRPr lang="en-US"/>
            </a:p>
          </p:txBody>
        </p:sp>
        <p:sp>
          <p:nvSpPr>
            <p:cNvPr id="10" name="Freeform 10"/>
            <p:cNvSpPr/>
            <p:nvPr/>
          </p:nvSpPr>
          <p:spPr>
            <a:xfrm rot="904354">
              <a:off x="3946998" y="2866511"/>
              <a:ext cx="1439884" cy="1568595"/>
            </a:xfrm>
            <a:custGeom>
              <a:avLst/>
              <a:gdLst/>
              <a:ahLst/>
              <a:cxnLst/>
              <a:rect l="l" t="t" r="r" b="b"/>
              <a:pathLst>
                <a:path w="1439884" h="1568595">
                  <a:moveTo>
                    <a:pt x="0" y="0"/>
                  </a:moveTo>
                  <a:lnTo>
                    <a:pt x="1439885" y="0"/>
                  </a:lnTo>
                  <a:lnTo>
                    <a:pt x="1439885" y="1568595"/>
                  </a:lnTo>
                  <a:lnTo>
                    <a:pt x="0" y="1568595"/>
                  </a:lnTo>
                  <a:lnTo>
                    <a:pt x="0" y="0"/>
                  </a:lnTo>
                  <a:close/>
                </a:path>
              </a:pathLst>
            </a:custGeom>
            <a:blipFill>
              <a:blip r:embed="rId8"/>
              <a:stretch>
                <a:fillRect/>
              </a:stretch>
            </a:blipFill>
          </p:spPr>
          <p:txBody>
            <a:bodyPr/>
            <a:lstStyle/>
            <a:p>
              <a:endParaRPr lang="en-US"/>
            </a:p>
          </p:txBody>
        </p:sp>
        <p:sp>
          <p:nvSpPr>
            <p:cNvPr id="11" name="Freeform 11"/>
            <p:cNvSpPr/>
            <p:nvPr/>
          </p:nvSpPr>
          <p:spPr>
            <a:xfrm rot="7376262">
              <a:off x="5276524" y="3705573"/>
              <a:ext cx="925818" cy="607954"/>
            </a:xfrm>
            <a:custGeom>
              <a:avLst/>
              <a:gdLst/>
              <a:ahLst/>
              <a:cxnLst/>
              <a:rect l="l" t="t" r="r" b="b"/>
              <a:pathLst>
                <a:path w="925818" h="607954">
                  <a:moveTo>
                    <a:pt x="0" y="0"/>
                  </a:moveTo>
                  <a:lnTo>
                    <a:pt x="925818" y="0"/>
                  </a:lnTo>
                  <a:lnTo>
                    <a:pt x="925818" y="607954"/>
                  </a:lnTo>
                  <a:lnTo>
                    <a:pt x="0" y="607954"/>
                  </a:lnTo>
                  <a:lnTo>
                    <a:pt x="0" y="0"/>
                  </a:lnTo>
                  <a:close/>
                </a:path>
              </a:pathLst>
            </a:custGeom>
            <a:blipFill>
              <a:blip r:embed="rId9"/>
              <a:stretch>
                <a:fillRect/>
              </a:stretch>
            </a:blipFill>
          </p:spPr>
          <p:txBody>
            <a:bodyPr/>
            <a:lstStyle/>
            <a:p>
              <a:endParaRPr lang="en-US"/>
            </a:p>
          </p:txBody>
        </p:sp>
        <p:sp>
          <p:nvSpPr>
            <p:cNvPr id="12" name="Freeform 12"/>
            <p:cNvSpPr/>
            <p:nvPr/>
          </p:nvSpPr>
          <p:spPr>
            <a:xfrm rot="1990099">
              <a:off x="3942753" y="4907855"/>
              <a:ext cx="1479529" cy="1426266"/>
            </a:xfrm>
            <a:custGeom>
              <a:avLst/>
              <a:gdLst/>
              <a:ahLst/>
              <a:cxnLst/>
              <a:rect l="l" t="t" r="r" b="b"/>
              <a:pathLst>
                <a:path w="1479529" h="1426266">
                  <a:moveTo>
                    <a:pt x="0" y="0"/>
                  </a:moveTo>
                  <a:lnTo>
                    <a:pt x="1479529" y="0"/>
                  </a:lnTo>
                  <a:lnTo>
                    <a:pt x="1479529" y="1426267"/>
                  </a:lnTo>
                  <a:lnTo>
                    <a:pt x="0" y="1426267"/>
                  </a:lnTo>
                  <a:lnTo>
                    <a:pt x="0" y="0"/>
                  </a:lnTo>
                  <a:close/>
                </a:path>
              </a:pathLst>
            </a:custGeom>
            <a:blipFill>
              <a:blip r:embed="rId10"/>
              <a:stretch>
                <a:fillRect/>
              </a:stretch>
            </a:blipFill>
          </p:spPr>
          <p:txBody>
            <a:bodyPr/>
            <a:lstStyle/>
            <a:p>
              <a:endParaRPr lang="en-US"/>
            </a:p>
          </p:txBody>
        </p:sp>
        <p:sp>
          <p:nvSpPr>
            <p:cNvPr id="13" name="Freeform 13"/>
            <p:cNvSpPr/>
            <p:nvPr/>
          </p:nvSpPr>
          <p:spPr>
            <a:xfrm rot="-1696908">
              <a:off x="5353287" y="6191078"/>
              <a:ext cx="677238" cy="1215140"/>
            </a:xfrm>
            <a:custGeom>
              <a:avLst/>
              <a:gdLst/>
              <a:ahLst/>
              <a:cxnLst/>
              <a:rect l="l" t="t" r="r" b="b"/>
              <a:pathLst>
                <a:path w="677238" h="1215140">
                  <a:moveTo>
                    <a:pt x="0" y="0"/>
                  </a:moveTo>
                  <a:lnTo>
                    <a:pt x="677238" y="0"/>
                  </a:lnTo>
                  <a:lnTo>
                    <a:pt x="677238" y="1215139"/>
                  </a:lnTo>
                  <a:lnTo>
                    <a:pt x="0" y="1215139"/>
                  </a:lnTo>
                  <a:lnTo>
                    <a:pt x="0" y="0"/>
                  </a:lnTo>
                  <a:close/>
                </a:path>
              </a:pathLst>
            </a:custGeom>
            <a:blipFill>
              <a:blip r:embed="rId11"/>
              <a:stretch>
                <a:fillRect/>
              </a:stretch>
            </a:blipFill>
          </p:spPr>
          <p:txBody>
            <a:bodyPr/>
            <a:lstStyle/>
            <a:p>
              <a:endParaRPr lang="en-US"/>
            </a:p>
          </p:txBody>
        </p:sp>
        <p:sp>
          <p:nvSpPr>
            <p:cNvPr id="14" name="Freeform 14"/>
            <p:cNvSpPr/>
            <p:nvPr/>
          </p:nvSpPr>
          <p:spPr>
            <a:xfrm rot="-1142799">
              <a:off x="5492352" y="4814736"/>
              <a:ext cx="411849" cy="506034"/>
            </a:xfrm>
            <a:custGeom>
              <a:avLst/>
              <a:gdLst/>
              <a:ahLst/>
              <a:cxnLst/>
              <a:rect l="l" t="t" r="r" b="b"/>
              <a:pathLst>
                <a:path w="411849" h="506034">
                  <a:moveTo>
                    <a:pt x="0" y="0"/>
                  </a:moveTo>
                  <a:lnTo>
                    <a:pt x="411849" y="0"/>
                  </a:lnTo>
                  <a:lnTo>
                    <a:pt x="411849" y="506034"/>
                  </a:lnTo>
                  <a:lnTo>
                    <a:pt x="0" y="506034"/>
                  </a:lnTo>
                  <a:lnTo>
                    <a:pt x="0" y="0"/>
                  </a:lnTo>
                  <a:close/>
                </a:path>
              </a:pathLst>
            </a:custGeom>
            <a:blipFill>
              <a:blip r:embed="rId12"/>
              <a:stretch>
                <a:fillRect/>
              </a:stretch>
            </a:blipFill>
          </p:spPr>
          <p:txBody>
            <a:bodyPr/>
            <a:lstStyle/>
            <a:p>
              <a:endParaRPr lang="en-US"/>
            </a:p>
          </p:txBody>
        </p:sp>
        <p:sp>
          <p:nvSpPr>
            <p:cNvPr id="15" name="Freeform 15"/>
            <p:cNvSpPr/>
            <p:nvPr/>
          </p:nvSpPr>
          <p:spPr>
            <a:xfrm rot="2700000">
              <a:off x="5546437" y="5485625"/>
              <a:ext cx="411849" cy="506034"/>
            </a:xfrm>
            <a:custGeom>
              <a:avLst/>
              <a:gdLst/>
              <a:ahLst/>
              <a:cxnLst/>
              <a:rect l="l" t="t" r="r" b="b"/>
              <a:pathLst>
                <a:path w="411849" h="506034">
                  <a:moveTo>
                    <a:pt x="0" y="0"/>
                  </a:moveTo>
                  <a:lnTo>
                    <a:pt x="411849" y="0"/>
                  </a:lnTo>
                  <a:lnTo>
                    <a:pt x="411849" y="506034"/>
                  </a:lnTo>
                  <a:lnTo>
                    <a:pt x="0" y="506034"/>
                  </a:lnTo>
                  <a:lnTo>
                    <a:pt x="0" y="0"/>
                  </a:lnTo>
                  <a:close/>
                </a:path>
              </a:pathLst>
            </a:custGeom>
            <a:blipFill>
              <a:blip r:embed="rId12"/>
              <a:stretch>
                <a:fillRect/>
              </a:stretch>
            </a:blipFill>
          </p:spPr>
          <p:txBody>
            <a:bodyPr/>
            <a:lstStyle/>
            <a:p>
              <a:endParaRPr lang="en-US"/>
            </a:p>
          </p:txBody>
        </p:sp>
        <p:sp>
          <p:nvSpPr>
            <p:cNvPr id="16" name="Freeform 16"/>
            <p:cNvSpPr/>
            <p:nvPr/>
          </p:nvSpPr>
          <p:spPr>
            <a:xfrm rot="-1915417">
              <a:off x="4796341" y="4322992"/>
              <a:ext cx="507079" cy="493895"/>
            </a:xfrm>
            <a:custGeom>
              <a:avLst/>
              <a:gdLst/>
              <a:ahLst/>
              <a:cxnLst/>
              <a:rect l="l" t="t" r="r" b="b"/>
              <a:pathLst>
                <a:path w="507079" h="493895">
                  <a:moveTo>
                    <a:pt x="0" y="0"/>
                  </a:moveTo>
                  <a:lnTo>
                    <a:pt x="507079" y="0"/>
                  </a:lnTo>
                  <a:lnTo>
                    <a:pt x="507079" y="493895"/>
                  </a:lnTo>
                  <a:lnTo>
                    <a:pt x="0" y="493895"/>
                  </a:lnTo>
                  <a:lnTo>
                    <a:pt x="0" y="0"/>
                  </a:lnTo>
                  <a:close/>
                </a:path>
              </a:pathLst>
            </a:custGeom>
            <a:blipFill>
              <a:blip r:embed="rId13"/>
              <a:stretch>
                <a:fillRect/>
              </a:stretch>
            </a:blipFill>
          </p:spPr>
          <p:txBody>
            <a:bodyPr/>
            <a:lstStyle/>
            <a:p>
              <a:endParaRPr lang="en-US"/>
            </a:p>
          </p:txBody>
        </p:sp>
        <p:sp>
          <p:nvSpPr>
            <p:cNvPr id="17" name="Freeform 17"/>
            <p:cNvSpPr/>
            <p:nvPr/>
          </p:nvSpPr>
          <p:spPr>
            <a:xfrm rot="3481083">
              <a:off x="4852297" y="6960673"/>
              <a:ext cx="507079" cy="493895"/>
            </a:xfrm>
            <a:custGeom>
              <a:avLst/>
              <a:gdLst/>
              <a:ahLst/>
              <a:cxnLst/>
              <a:rect l="l" t="t" r="r" b="b"/>
              <a:pathLst>
                <a:path w="507079" h="493895">
                  <a:moveTo>
                    <a:pt x="0" y="0"/>
                  </a:moveTo>
                  <a:lnTo>
                    <a:pt x="507079" y="0"/>
                  </a:lnTo>
                  <a:lnTo>
                    <a:pt x="507079" y="493895"/>
                  </a:lnTo>
                  <a:lnTo>
                    <a:pt x="0" y="493895"/>
                  </a:lnTo>
                  <a:lnTo>
                    <a:pt x="0" y="0"/>
                  </a:lnTo>
                  <a:close/>
                </a:path>
              </a:pathLst>
            </a:custGeom>
            <a:blipFill>
              <a:blip r:embed="rId13"/>
              <a:stretch>
                <a:fillRect/>
              </a:stretch>
            </a:blipFill>
          </p:spPr>
          <p:txBody>
            <a:bodyPr/>
            <a:lstStyle/>
            <a:p>
              <a:endParaRPr lang="en-US"/>
            </a:p>
          </p:txBody>
        </p:sp>
        <p:sp>
          <p:nvSpPr>
            <p:cNvPr id="18" name="Freeform 18"/>
            <p:cNvSpPr/>
            <p:nvPr/>
          </p:nvSpPr>
          <p:spPr>
            <a:xfrm rot="683805">
              <a:off x="1123578" y="9247118"/>
              <a:ext cx="1721053" cy="1439196"/>
            </a:xfrm>
            <a:custGeom>
              <a:avLst/>
              <a:gdLst/>
              <a:ahLst/>
              <a:cxnLst/>
              <a:rect l="l" t="t" r="r" b="b"/>
              <a:pathLst>
                <a:path w="1721053" h="1439196">
                  <a:moveTo>
                    <a:pt x="0" y="0"/>
                  </a:moveTo>
                  <a:lnTo>
                    <a:pt x="1721053" y="0"/>
                  </a:lnTo>
                  <a:lnTo>
                    <a:pt x="1721053" y="1439196"/>
                  </a:lnTo>
                  <a:lnTo>
                    <a:pt x="0" y="1439196"/>
                  </a:lnTo>
                  <a:lnTo>
                    <a:pt x="0" y="0"/>
                  </a:lnTo>
                  <a:close/>
                </a:path>
              </a:pathLst>
            </a:custGeom>
            <a:blipFill>
              <a:blip r:embed="rId14"/>
              <a:stretch>
                <a:fillRect/>
              </a:stretch>
            </a:blipFill>
          </p:spPr>
          <p:txBody>
            <a:bodyPr/>
            <a:lstStyle/>
            <a:p>
              <a:endParaRPr lang="en-US"/>
            </a:p>
          </p:txBody>
        </p:sp>
      </p:grpSp>
      <p:grpSp>
        <p:nvGrpSpPr>
          <p:cNvPr id="19" name="Group 19">
            <a:extLst>
              <a:ext uri="{C183D7F6-B498-43B3-948B-1728B52AA6E4}">
                <adec:decorative xmlns:adec="http://schemas.microsoft.com/office/drawing/2017/decorative" val="1"/>
              </a:ext>
            </a:extLst>
          </p:cNvPr>
          <p:cNvGrpSpPr/>
          <p:nvPr/>
        </p:nvGrpSpPr>
        <p:grpSpPr>
          <a:xfrm>
            <a:off x="-2444940" y="-1685341"/>
            <a:ext cx="6893866" cy="8508010"/>
            <a:chOff x="0" y="0"/>
            <a:chExt cx="9191822" cy="11344013"/>
          </a:xfrm>
        </p:grpSpPr>
        <p:sp>
          <p:nvSpPr>
            <p:cNvPr id="20" name="Freeform 20"/>
            <p:cNvSpPr/>
            <p:nvPr/>
          </p:nvSpPr>
          <p:spPr>
            <a:xfrm rot="6454898">
              <a:off x="1677008" y="1152554"/>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1" name="Freeform 21"/>
            <p:cNvSpPr/>
            <p:nvPr/>
          </p:nvSpPr>
          <p:spPr>
            <a:xfrm rot="4314611" flipH="1">
              <a:off x="-191818" y="6030821"/>
              <a:ext cx="5840955" cy="3833127"/>
            </a:xfrm>
            <a:custGeom>
              <a:avLst/>
              <a:gdLst/>
              <a:ahLst/>
              <a:cxnLst/>
              <a:rect l="l" t="t" r="r" b="b"/>
              <a:pathLst>
                <a:path w="5840955" h="3833127">
                  <a:moveTo>
                    <a:pt x="5840955" y="0"/>
                  </a:moveTo>
                  <a:lnTo>
                    <a:pt x="0" y="0"/>
                  </a:lnTo>
                  <a:lnTo>
                    <a:pt x="0" y="3833127"/>
                  </a:lnTo>
                  <a:lnTo>
                    <a:pt x="5840955" y="3833127"/>
                  </a:lnTo>
                  <a:lnTo>
                    <a:pt x="584095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2" name="Freeform 22"/>
            <p:cNvSpPr/>
            <p:nvPr/>
          </p:nvSpPr>
          <p:spPr>
            <a:xfrm rot="-2428912">
              <a:off x="3871677" y="9209756"/>
              <a:ext cx="1009657" cy="2052148"/>
            </a:xfrm>
            <a:custGeom>
              <a:avLst/>
              <a:gdLst/>
              <a:ahLst/>
              <a:cxnLst/>
              <a:rect l="l" t="t" r="r" b="b"/>
              <a:pathLst>
                <a:path w="1009657" h="2052148">
                  <a:moveTo>
                    <a:pt x="0" y="0"/>
                  </a:moveTo>
                  <a:lnTo>
                    <a:pt x="1009657" y="0"/>
                  </a:lnTo>
                  <a:lnTo>
                    <a:pt x="1009657" y="2052149"/>
                  </a:lnTo>
                  <a:lnTo>
                    <a:pt x="0" y="2052149"/>
                  </a:lnTo>
                  <a:lnTo>
                    <a:pt x="0" y="0"/>
                  </a:lnTo>
                  <a:close/>
                </a:path>
              </a:pathLst>
            </a:custGeom>
            <a:blipFill>
              <a:blip r:embed="rId15"/>
              <a:stretch>
                <a:fillRect/>
              </a:stretch>
            </a:blipFill>
          </p:spPr>
          <p:txBody>
            <a:bodyPr/>
            <a:lstStyle/>
            <a:p>
              <a:endParaRPr lang="en-US"/>
            </a:p>
          </p:txBody>
        </p:sp>
        <p:sp>
          <p:nvSpPr>
            <p:cNvPr id="23" name="Freeform 23"/>
            <p:cNvSpPr/>
            <p:nvPr/>
          </p:nvSpPr>
          <p:spPr>
            <a:xfrm rot="-689160">
              <a:off x="3489893" y="5910309"/>
              <a:ext cx="916711" cy="1652724"/>
            </a:xfrm>
            <a:custGeom>
              <a:avLst/>
              <a:gdLst/>
              <a:ahLst/>
              <a:cxnLst/>
              <a:rect l="l" t="t" r="r" b="b"/>
              <a:pathLst>
                <a:path w="916711" h="1652724">
                  <a:moveTo>
                    <a:pt x="0" y="0"/>
                  </a:moveTo>
                  <a:lnTo>
                    <a:pt x="916711" y="0"/>
                  </a:lnTo>
                  <a:lnTo>
                    <a:pt x="916711" y="1652724"/>
                  </a:lnTo>
                  <a:lnTo>
                    <a:pt x="0" y="1652724"/>
                  </a:lnTo>
                  <a:lnTo>
                    <a:pt x="0" y="0"/>
                  </a:lnTo>
                  <a:close/>
                </a:path>
              </a:pathLst>
            </a:custGeom>
            <a:blipFill>
              <a:blip r:embed="rId16"/>
              <a:stretch>
                <a:fillRect/>
              </a:stretch>
            </a:blipFill>
          </p:spPr>
          <p:txBody>
            <a:bodyPr/>
            <a:lstStyle/>
            <a:p>
              <a:endParaRPr lang="en-US"/>
            </a:p>
          </p:txBody>
        </p:sp>
        <p:sp>
          <p:nvSpPr>
            <p:cNvPr id="24" name="Freeform 24"/>
            <p:cNvSpPr/>
            <p:nvPr/>
          </p:nvSpPr>
          <p:spPr>
            <a:xfrm rot="1866795">
              <a:off x="3053697" y="3351103"/>
              <a:ext cx="1928190" cy="3449113"/>
            </a:xfrm>
            <a:custGeom>
              <a:avLst/>
              <a:gdLst/>
              <a:ahLst/>
              <a:cxnLst/>
              <a:rect l="l" t="t" r="r" b="b"/>
              <a:pathLst>
                <a:path w="1928190" h="3449113">
                  <a:moveTo>
                    <a:pt x="0" y="0"/>
                  </a:moveTo>
                  <a:lnTo>
                    <a:pt x="1928190" y="0"/>
                  </a:lnTo>
                  <a:lnTo>
                    <a:pt x="1928190" y="3449113"/>
                  </a:lnTo>
                  <a:lnTo>
                    <a:pt x="0" y="3449113"/>
                  </a:lnTo>
                  <a:lnTo>
                    <a:pt x="0" y="0"/>
                  </a:lnTo>
                  <a:close/>
                </a:path>
              </a:pathLst>
            </a:custGeom>
            <a:blipFill>
              <a:blip r:embed="rId7"/>
              <a:stretch>
                <a:fillRect/>
              </a:stretch>
            </a:blipFill>
          </p:spPr>
          <p:txBody>
            <a:bodyPr/>
            <a:lstStyle/>
            <a:p>
              <a:endParaRPr lang="en-US"/>
            </a:p>
          </p:txBody>
        </p:sp>
        <p:sp>
          <p:nvSpPr>
            <p:cNvPr id="25" name="Freeform 25"/>
            <p:cNvSpPr/>
            <p:nvPr/>
          </p:nvSpPr>
          <p:spPr>
            <a:xfrm rot="-632550">
              <a:off x="3638036" y="7310834"/>
              <a:ext cx="1476940" cy="1454294"/>
            </a:xfrm>
            <a:custGeom>
              <a:avLst/>
              <a:gdLst/>
              <a:ahLst/>
              <a:cxnLst/>
              <a:rect l="l" t="t" r="r" b="b"/>
              <a:pathLst>
                <a:path w="1476940" h="1454294">
                  <a:moveTo>
                    <a:pt x="0" y="0"/>
                  </a:moveTo>
                  <a:lnTo>
                    <a:pt x="1476940" y="0"/>
                  </a:lnTo>
                  <a:lnTo>
                    <a:pt x="1476940" y="1454293"/>
                  </a:lnTo>
                  <a:lnTo>
                    <a:pt x="0" y="1454293"/>
                  </a:lnTo>
                  <a:lnTo>
                    <a:pt x="0" y="0"/>
                  </a:lnTo>
                  <a:close/>
                </a:path>
              </a:pathLst>
            </a:custGeom>
            <a:blipFill>
              <a:blip r:embed="rId17"/>
              <a:stretch>
                <a:fillRect/>
              </a:stretch>
            </a:blipFill>
          </p:spPr>
          <p:txBody>
            <a:bodyPr/>
            <a:lstStyle/>
            <a:p>
              <a:endParaRPr lang="en-US"/>
            </a:p>
          </p:txBody>
        </p:sp>
        <p:sp>
          <p:nvSpPr>
            <p:cNvPr id="26" name="Freeform 26"/>
            <p:cNvSpPr/>
            <p:nvPr/>
          </p:nvSpPr>
          <p:spPr>
            <a:xfrm rot="1444445">
              <a:off x="5234955" y="2590964"/>
              <a:ext cx="507079" cy="493895"/>
            </a:xfrm>
            <a:custGeom>
              <a:avLst/>
              <a:gdLst/>
              <a:ahLst/>
              <a:cxnLst/>
              <a:rect l="l" t="t" r="r" b="b"/>
              <a:pathLst>
                <a:path w="507079" h="493895">
                  <a:moveTo>
                    <a:pt x="0" y="0"/>
                  </a:moveTo>
                  <a:lnTo>
                    <a:pt x="507079" y="0"/>
                  </a:lnTo>
                  <a:lnTo>
                    <a:pt x="507079" y="493895"/>
                  </a:lnTo>
                  <a:lnTo>
                    <a:pt x="0" y="493895"/>
                  </a:lnTo>
                  <a:lnTo>
                    <a:pt x="0" y="0"/>
                  </a:lnTo>
                  <a:close/>
                </a:path>
              </a:pathLst>
            </a:custGeom>
            <a:blipFill>
              <a:blip r:embed="rId13"/>
              <a:stretch>
                <a:fillRect/>
              </a:stretch>
            </a:blipFill>
          </p:spPr>
          <p:txBody>
            <a:bodyPr/>
            <a:lstStyle/>
            <a:p>
              <a:endParaRPr lang="en-US"/>
            </a:p>
          </p:txBody>
        </p:sp>
        <p:sp>
          <p:nvSpPr>
            <p:cNvPr id="27" name="Freeform 27"/>
            <p:cNvSpPr/>
            <p:nvPr/>
          </p:nvSpPr>
          <p:spPr>
            <a:xfrm rot="8583982">
              <a:off x="3432031" y="7757176"/>
              <a:ext cx="507079" cy="493895"/>
            </a:xfrm>
            <a:custGeom>
              <a:avLst/>
              <a:gdLst/>
              <a:ahLst/>
              <a:cxnLst/>
              <a:rect l="l" t="t" r="r" b="b"/>
              <a:pathLst>
                <a:path w="507079" h="493895">
                  <a:moveTo>
                    <a:pt x="0" y="0"/>
                  </a:moveTo>
                  <a:lnTo>
                    <a:pt x="507080" y="0"/>
                  </a:lnTo>
                  <a:lnTo>
                    <a:pt x="507080" y="493895"/>
                  </a:lnTo>
                  <a:lnTo>
                    <a:pt x="0" y="493895"/>
                  </a:lnTo>
                  <a:lnTo>
                    <a:pt x="0" y="0"/>
                  </a:lnTo>
                  <a:close/>
                </a:path>
              </a:pathLst>
            </a:custGeom>
            <a:blipFill>
              <a:blip r:embed="rId13"/>
              <a:stretch>
                <a:fillRect/>
              </a:stretch>
            </a:blipFill>
          </p:spPr>
          <p:txBody>
            <a:bodyPr/>
            <a:lstStyle/>
            <a:p>
              <a:endParaRPr lang="en-US"/>
            </a:p>
          </p:txBody>
        </p:sp>
        <p:sp>
          <p:nvSpPr>
            <p:cNvPr id="28" name="Freeform 28"/>
            <p:cNvSpPr/>
            <p:nvPr/>
          </p:nvSpPr>
          <p:spPr>
            <a:xfrm rot="-5496185">
              <a:off x="3894471" y="2494092"/>
              <a:ext cx="507079" cy="493895"/>
            </a:xfrm>
            <a:custGeom>
              <a:avLst/>
              <a:gdLst/>
              <a:ahLst/>
              <a:cxnLst/>
              <a:rect l="l" t="t" r="r" b="b"/>
              <a:pathLst>
                <a:path w="507079" h="493895">
                  <a:moveTo>
                    <a:pt x="0" y="0"/>
                  </a:moveTo>
                  <a:lnTo>
                    <a:pt x="507079" y="0"/>
                  </a:lnTo>
                  <a:lnTo>
                    <a:pt x="507079" y="493895"/>
                  </a:lnTo>
                  <a:lnTo>
                    <a:pt x="0" y="493895"/>
                  </a:lnTo>
                  <a:lnTo>
                    <a:pt x="0" y="0"/>
                  </a:lnTo>
                  <a:close/>
                </a:path>
              </a:pathLst>
            </a:custGeom>
            <a:blipFill>
              <a:blip r:embed="rId13"/>
              <a:stretch>
                <a:fillRect/>
              </a:stretch>
            </a:blipFill>
          </p:spPr>
          <p:txBody>
            <a:bodyPr/>
            <a:lstStyle/>
            <a:p>
              <a:endParaRPr lang="en-US"/>
            </a:p>
          </p:txBody>
        </p:sp>
        <p:sp>
          <p:nvSpPr>
            <p:cNvPr id="29" name="Freeform 29"/>
            <p:cNvSpPr/>
            <p:nvPr/>
          </p:nvSpPr>
          <p:spPr>
            <a:xfrm rot="815615">
              <a:off x="6924356" y="2655228"/>
              <a:ext cx="1350407" cy="891557"/>
            </a:xfrm>
            <a:custGeom>
              <a:avLst/>
              <a:gdLst/>
              <a:ahLst/>
              <a:cxnLst/>
              <a:rect l="l" t="t" r="r" b="b"/>
              <a:pathLst>
                <a:path w="1350407" h="891557">
                  <a:moveTo>
                    <a:pt x="0" y="0"/>
                  </a:moveTo>
                  <a:lnTo>
                    <a:pt x="1350407" y="0"/>
                  </a:lnTo>
                  <a:lnTo>
                    <a:pt x="1350407" y="891557"/>
                  </a:lnTo>
                  <a:lnTo>
                    <a:pt x="0" y="891557"/>
                  </a:lnTo>
                  <a:lnTo>
                    <a:pt x="0" y="0"/>
                  </a:lnTo>
                  <a:close/>
                </a:path>
              </a:pathLst>
            </a:custGeom>
            <a:blipFill>
              <a:blip r:embed="rId18"/>
              <a:stretch>
                <a:fillRect/>
              </a:stretch>
            </a:blipFill>
          </p:spPr>
          <p:txBody>
            <a:bodyPr/>
            <a:lstStyle/>
            <a:p>
              <a:endParaRPr lang="en-US"/>
            </a:p>
          </p:txBody>
        </p:sp>
        <p:sp>
          <p:nvSpPr>
            <p:cNvPr id="30" name="Freeform 30"/>
            <p:cNvSpPr/>
            <p:nvPr/>
          </p:nvSpPr>
          <p:spPr>
            <a:xfrm rot="-1142799">
              <a:off x="4587550" y="2860689"/>
              <a:ext cx="411849" cy="506034"/>
            </a:xfrm>
            <a:custGeom>
              <a:avLst/>
              <a:gdLst/>
              <a:ahLst/>
              <a:cxnLst/>
              <a:rect l="l" t="t" r="r" b="b"/>
              <a:pathLst>
                <a:path w="411849" h="506034">
                  <a:moveTo>
                    <a:pt x="0" y="0"/>
                  </a:moveTo>
                  <a:lnTo>
                    <a:pt x="411849" y="0"/>
                  </a:lnTo>
                  <a:lnTo>
                    <a:pt x="411849" y="506035"/>
                  </a:lnTo>
                  <a:lnTo>
                    <a:pt x="0" y="506035"/>
                  </a:lnTo>
                  <a:lnTo>
                    <a:pt x="0" y="0"/>
                  </a:lnTo>
                  <a:close/>
                </a:path>
              </a:pathLst>
            </a:custGeom>
            <a:blipFill>
              <a:blip r:embed="rId12"/>
              <a:stretch>
                <a:fillRect/>
              </a:stretch>
            </a:blipFill>
          </p:spPr>
          <p:txBody>
            <a:bodyPr/>
            <a:lstStyle/>
            <a:p>
              <a:endParaRPr lang="en-US"/>
            </a:p>
          </p:txBody>
        </p:sp>
        <p:sp>
          <p:nvSpPr>
            <p:cNvPr id="31" name="Freeform 31"/>
            <p:cNvSpPr/>
            <p:nvPr/>
          </p:nvSpPr>
          <p:spPr>
            <a:xfrm rot="7376262">
              <a:off x="5975094" y="2645835"/>
              <a:ext cx="925818" cy="607954"/>
            </a:xfrm>
            <a:custGeom>
              <a:avLst/>
              <a:gdLst/>
              <a:ahLst/>
              <a:cxnLst/>
              <a:rect l="l" t="t" r="r" b="b"/>
              <a:pathLst>
                <a:path w="925818" h="607954">
                  <a:moveTo>
                    <a:pt x="0" y="0"/>
                  </a:moveTo>
                  <a:lnTo>
                    <a:pt x="925819" y="0"/>
                  </a:lnTo>
                  <a:lnTo>
                    <a:pt x="925819" y="607954"/>
                  </a:lnTo>
                  <a:lnTo>
                    <a:pt x="0" y="607954"/>
                  </a:lnTo>
                  <a:lnTo>
                    <a:pt x="0" y="0"/>
                  </a:lnTo>
                  <a:close/>
                </a:path>
              </a:pathLst>
            </a:custGeom>
            <a:blipFill>
              <a:blip r:embed="rId9"/>
              <a:stretch>
                <a:fillRect/>
              </a:stretch>
            </a:blipFill>
          </p:spPr>
          <p:txBody>
            <a:bodyPr/>
            <a:lstStyle/>
            <a:p>
              <a:endParaRPr lang="en-US"/>
            </a:p>
          </p:txBody>
        </p:sp>
        <p:sp>
          <p:nvSpPr>
            <p:cNvPr id="32" name="Freeform 32"/>
            <p:cNvSpPr/>
            <p:nvPr/>
          </p:nvSpPr>
          <p:spPr>
            <a:xfrm rot="3091028">
              <a:off x="5355831" y="3312809"/>
              <a:ext cx="411849" cy="506034"/>
            </a:xfrm>
            <a:custGeom>
              <a:avLst/>
              <a:gdLst/>
              <a:ahLst/>
              <a:cxnLst/>
              <a:rect l="l" t="t" r="r" b="b"/>
              <a:pathLst>
                <a:path w="411849" h="506034">
                  <a:moveTo>
                    <a:pt x="0" y="0"/>
                  </a:moveTo>
                  <a:lnTo>
                    <a:pt x="411849" y="0"/>
                  </a:lnTo>
                  <a:lnTo>
                    <a:pt x="411849" y="506034"/>
                  </a:lnTo>
                  <a:lnTo>
                    <a:pt x="0" y="506034"/>
                  </a:lnTo>
                  <a:lnTo>
                    <a:pt x="0" y="0"/>
                  </a:lnTo>
                  <a:close/>
                </a:path>
              </a:pathLst>
            </a:custGeom>
            <a:blipFill>
              <a:blip r:embed="rId12"/>
              <a:stretch>
                <a:fillRect/>
              </a:stretch>
            </a:blipFill>
          </p:spPr>
          <p:txBody>
            <a:bodyPr/>
            <a:lstStyle/>
            <a:p>
              <a:endParaRPr lang="en-US"/>
            </a:p>
          </p:txBody>
        </p:sp>
        <p:sp>
          <p:nvSpPr>
            <p:cNvPr id="33" name="Freeform 33"/>
            <p:cNvSpPr/>
            <p:nvPr/>
          </p:nvSpPr>
          <p:spPr>
            <a:xfrm rot="-1538165">
              <a:off x="6012109" y="3432141"/>
              <a:ext cx="826388" cy="904659"/>
            </a:xfrm>
            <a:custGeom>
              <a:avLst/>
              <a:gdLst/>
              <a:ahLst/>
              <a:cxnLst/>
              <a:rect l="l" t="t" r="r" b="b"/>
              <a:pathLst>
                <a:path w="826388" h="904659">
                  <a:moveTo>
                    <a:pt x="0" y="0"/>
                  </a:moveTo>
                  <a:lnTo>
                    <a:pt x="826389" y="0"/>
                  </a:lnTo>
                  <a:lnTo>
                    <a:pt x="826389" y="904659"/>
                  </a:lnTo>
                  <a:lnTo>
                    <a:pt x="0" y="904659"/>
                  </a:lnTo>
                  <a:lnTo>
                    <a:pt x="0" y="0"/>
                  </a:lnTo>
                  <a:close/>
                </a:path>
              </a:pathLst>
            </a:custGeom>
            <a:blipFill>
              <a:blip r:embed="rId19"/>
              <a:stretch>
                <a:fillRect/>
              </a:stretch>
            </a:blipFill>
          </p:spPr>
          <p:txBody>
            <a:bodyPr/>
            <a:lstStyle/>
            <a:p>
              <a:endParaRPr lang="en-US"/>
            </a:p>
          </p:txBody>
        </p:sp>
        <p:sp>
          <p:nvSpPr>
            <p:cNvPr id="34" name="Freeform 34"/>
            <p:cNvSpPr/>
            <p:nvPr/>
          </p:nvSpPr>
          <p:spPr>
            <a:xfrm rot="-2407817">
              <a:off x="4461967" y="8623084"/>
              <a:ext cx="637614" cy="1144044"/>
            </a:xfrm>
            <a:custGeom>
              <a:avLst/>
              <a:gdLst/>
              <a:ahLst/>
              <a:cxnLst/>
              <a:rect l="l" t="t" r="r" b="b"/>
              <a:pathLst>
                <a:path w="637614" h="1144044">
                  <a:moveTo>
                    <a:pt x="0" y="0"/>
                  </a:moveTo>
                  <a:lnTo>
                    <a:pt x="637614" y="0"/>
                  </a:lnTo>
                  <a:lnTo>
                    <a:pt x="637614" y="1144043"/>
                  </a:lnTo>
                  <a:lnTo>
                    <a:pt x="0" y="1144043"/>
                  </a:lnTo>
                  <a:lnTo>
                    <a:pt x="0" y="0"/>
                  </a:lnTo>
                  <a:close/>
                </a:path>
              </a:pathLst>
            </a:custGeom>
            <a:blipFill>
              <a:blip r:embed="rId11"/>
              <a:stretch>
                <a:fillRect/>
              </a:stretch>
            </a:blipFill>
          </p:spPr>
          <p:txBody>
            <a:bodyPr/>
            <a:lstStyle/>
            <a:p>
              <a:endParaRPr lang="en-US"/>
            </a:p>
          </p:txBody>
        </p:sp>
        <p:sp>
          <p:nvSpPr>
            <p:cNvPr id="35" name="Freeform 35"/>
            <p:cNvSpPr/>
            <p:nvPr/>
          </p:nvSpPr>
          <p:spPr>
            <a:xfrm rot="9011276">
              <a:off x="3707688" y="3044881"/>
              <a:ext cx="411849" cy="506034"/>
            </a:xfrm>
            <a:custGeom>
              <a:avLst/>
              <a:gdLst/>
              <a:ahLst/>
              <a:cxnLst/>
              <a:rect l="l" t="t" r="r" b="b"/>
              <a:pathLst>
                <a:path w="411849" h="506034">
                  <a:moveTo>
                    <a:pt x="0" y="0"/>
                  </a:moveTo>
                  <a:lnTo>
                    <a:pt x="411849" y="0"/>
                  </a:lnTo>
                  <a:lnTo>
                    <a:pt x="411849" y="506034"/>
                  </a:lnTo>
                  <a:lnTo>
                    <a:pt x="0" y="506034"/>
                  </a:lnTo>
                  <a:lnTo>
                    <a:pt x="0" y="0"/>
                  </a:lnTo>
                  <a:close/>
                </a:path>
              </a:pathLst>
            </a:custGeom>
            <a:blipFill>
              <a:blip r:embed="rId12"/>
              <a:stretch>
                <a:fillRect/>
              </a:stretch>
            </a:blipFill>
          </p:spPr>
          <p:txBody>
            <a:bodyPr/>
            <a:lstStyle/>
            <a:p>
              <a:endParaRPr lang="en-US"/>
            </a:p>
          </p:txBody>
        </p:sp>
      </p:grpSp>
      <p:sp>
        <p:nvSpPr>
          <p:cNvPr id="36" name="Freeform 36">
            <a:extLst>
              <a:ext uri="{C183D7F6-B498-43B3-948B-1728B52AA6E4}">
                <adec:decorative xmlns:adec="http://schemas.microsoft.com/office/drawing/2017/decorative" val="1"/>
              </a:ext>
            </a:extLst>
          </p:cNvPr>
          <p:cNvSpPr/>
          <p:nvPr/>
        </p:nvSpPr>
        <p:spPr>
          <a:xfrm>
            <a:off x="-465936" y="4537132"/>
            <a:ext cx="6174355" cy="5749868"/>
          </a:xfrm>
          <a:custGeom>
            <a:avLst/>
            <a:gdLst/>
            <a:ahLst/>
            <a:cxnLst/>
            <a:rect l="l" t="t" r="r" b="b"/>
            <a:pathLst>
              <a:path w="6174355" h="5749868">
                <a:moveTo>
                  <a:pt x="0" y="0"/>
                </a:moveTo>
                <a:lnTo>
                  <a:pt x="6174355" y="0"/>
                </a:lnTo>
                <a:lnTo>
                  <a:pt x="6174355" y="5749868"/>
                </a:lnTo>
                <a:lnTo>
                  <a:pt x="0" y="5749868"/>
                </a:lnTo>
                <a:lnTo>
                  <a:pt x="0" y="0"/>
                </a:lnTo>
                <a:close/>
              </a:path>
            </a:pathLst>
          </a:custGeom>
          <a:blipFill>
            <a:blip r:embed="rId20"/>
            <a:stretch>
              <a:fillRect/>
            </a:stretch>
          </a:blipFill>
        </p:spPr>
        <p:txBody>
          <a:bodyPr/>
          <a:lstStyle/>
          <a:p>
            <a:endParaRPr lang="en-US"/>
          </a:p>
        </p:txBody>
      </p:sp>
      <p:sp>
        <p:nvSpPr>
          <p:cNvPr id="37" name="TextBox 37"/>
          <p:cNvSpPr txBox="1">
            <a:spLocks noGrp="1"/>
          </p:cNvSpPr>
          <p:nvPr>
            <p:ph type="title" idx="4294967295"/>
          </p:nvPr>
        </p:nvSpPr>
        <p:spPr>
          <a:xfrm>
            <a:off x="4448926" y="847181"/>
            <a:ext cx="12074189" cy="25692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694"/>
              </a:lnSpc>
              <a:spcBef>
                <a:spcPts val="0"/>
              </a:spcBef>
              <a:spcAft>
                <a:spcPts val="0"/>
              </a:spcAft>
              <a:buClrTx/>
              <a:buSzTx/>
              <a:buFontTx/>
              <a:buNone/>
              <a:tabLst/>
              <a:defRPr/>
            </a:pPr>
            <a:r>
              <a:rPr kumimoji="0" lang="en-US" sz="6499" b="0" i="0" u="none" strike="noStrike" kern="1200" cap="none" spc="0" normalizeH="0" baseline="0" noProof="0" dirty="0" err="1">
                <a:ln>
                  <a:noFill/>
                </a:ln>
                <a:solidFill>
                  <a:srgbClr val="712917"/>
                </a:solidFill>
                <a:effectLst/>
                <a:uLnTx/>
                <a:uFillTx/>
                <a:latin typeface="Open Sans"/>
                <a:ea typeface="Open Sans"/>
                <a:cs typeface="Open Sans"/>
                <a:sym typeface="Open Sans"/>
              </a:rPr>
              <a:t>Lựa</a:t>
            </a:r>
            <a:r>
              <a:rPr kumimoji="0" lang="en-US" sz="6499" b="0" i="0" u="none" strike="noStrike" kern="1200" cap="none" spc="0" normalizeH="0" baseline="0" noProof="0" dirty="0">
                <a:ln>
                  <a:noFill/>
                </a:ln>
                <a:solidFill>
                  <a:srgbClr val="712917"/>
                </a:solidFill>
                <a:effectLst/>
                <a:uLnTx/>
                <a:uFillTx/>
                <a:latin typeface="Open Sans"/>
                <a:ea typeface="Open Sans"/>
                <a:cs typeface="Open Sans"/>
                <a:sym typeface="Open Sans"/>
              </a:rPr>
              <a:t> </a:t>
            </a:r>
            <a:r>
              <a:rPr kumimoji="0" lang="en-US" sz="6499" b="0" i="0" u="none" strike="noStrike" kern="1200" cap="none" spc="0" normalizeH="0" baseline="0" noProof="0" dirty="0" err="1">
                <a:ln>
                  <a:noFill/>
                </a:ln>
                <a:solidFill>
                  <a:srgbClr val="712917"/>
                </a:solidFill>
                <a:effectLst/>
                <a:uLnTx/>
                <a:uFillTx/>
                <a:latin typeface="Open Sans"/>
                <a:ea typeface="Open Sans"/>
                <a:cs typeface="Open Sans"/>
                <a:sym typeface="Open Sans"/>
              </a:rPr>
              <a:t>chọn</a:t>
            </a:r>
            <a:r>
              <a:rPr kumimoji="0" lang="en-US" sz="6499" b="0" i="0" u="none" strike="noStrike" kern="1200" cap="none" spc="0" normalizeH="0" baseline="0" noProof="0" dirty="0">
                <a:ln>
                  <a:noFill/>
                </a:ln>
                <a:solidFill>
                  <a:srgbClr val="712917"/>
                </a:solidFill>
                <a:effectLst/>
                <a:uLnTx/>
                <a:uFillTx/>
                <a:latin typeface="Open Sans"/>
                <a:ea typeface="Open Sans"/>
                <a:cs typeface="Open Sans"/>
                <a:sym typeface="Open Sans"/>
              </a:rPr>
              <a:t> 2: Liên </a:t>
            </a:r>
            <a:r>
              <a:rPr kumimoji="0" lang="en-US" sz="6499" b="0" i="0" u="none" strike="noStrike" kern="1200" cap="none" spc="0" normalizeH="0" baseline="0" noProof="0" dirty="0" err="1">
                <a:ln>
                  <a:noFill/>
                </a:ln>
                <a:solidFill>
                  <a:srgbClr val="712917"/>
                </a:solidFill>
                <a:effectLst/>
                <a:uLnTx/>
                <a:uFillTx/>
                <a:latin typeface="Open Sans"/>
                <a:ea typeface="Open Sans"/>
                <a:cs typeface="Open Sans"/>
                <a:sym typeface="Open Sans"/>
              </a:rPr>
              <a:t>Hệ</a:t>
            </a:r>
            <a:r>
              <a:rPr kumimoji="0" lang="en-US" sz="6499" b="0" i="0" u="none" strike="noStrike" kern="1200" cap="none" spc="0" normalizeH="0" baseline="0" noProof="0" dirty="0">
                <a:ln>
                  <a:noFill/>
                </a:ln>
                <a:solidFill>
                  <a:srgbClr val="712917"/>
                </a:solidFill>
                <a:effectLst/>
                <a:uLnTx/>
                <a:uFillTx/>
                <a:latin typeface="Open Sans"/>
                <a:ea typeface="Open Sans"/>
                <a:cs typeface="Open Sans"/>
                <a:sym typeface="Open Sans"/>
              </a:rPr>
              <a:t> </a:t>
            </a:r>
            <a:r>
              <a:rPr kumimoji="0" lang="en-US" sz="6499" b="0" i="0" u="none" strike="noStrike" kern="1200" cap="none" spc="0" normalizeH="0" baseline="0" noProof="0" dirty="0" err="1">
                <a:ln>
                  <a:noFill/>
                </a:ln>
                <a:solidFill>
                  <a:srgbClr val="712917"/>
                </a:solidFill>
                <a:effectLst/>
                <a:uLnTx/>
                <a:uFillTx/>
                <a:latin typeface="Open Sans"/>
                <a:ea typeface="Open Sans"/>
                <a:cs typeface="Open Sans"/>
                <a:sym typeface="Open Sans"/>
              </a:rPr>
              <a:t>Với</a:t>
            </a:r>
            <a:r>
              <a:rPr kumimoji="0" lang="en-US" sz="6499" b="0" i="0" u="none" strike="noStrike" kern="1200" cap="none" spc="0" normalizeH="0" baseline="0" noProof="0" dirty="0">
                <a:ln>
                  <a:noFill/>
                </a:ln>
                <a:solidFill>
                  <a:srgbClr val="712917"/>
                </a:solidFill>
                <a:effectLst/>
                <a:uLnTx/>
                <a:uFillTx/>
                <a:latin typeface="Open Sans"/>
                <a:ea typeface="Open Sans"/>
                <a:cs typeface="Open Sans"/>
                <a:sym typeface="Open Sans"/>
              </a:rPr>
              <a:t> </a:t>
            </a:r>
            <a:r>
              <a:rPr kumimoji="0" lang="en-US" sz="6499" b="0" i="0" u="none" strike="noStrike" kern="1200" cap="none" spc="0" normalizeH="0" baseline="0" noProof="0" dirty="0" err="1">
                <a:ln>
                  <a:noFill/>
                </a:ln>
                <a:solidFill>
                  <a:srgbClr val="712917"/>
                </a:solidFill>
                <a:effectLst/>
                <a:uLnTx/>
                <a:uFillTx/>
                <a:latin typeface="Open Sans"/>
                <a:ea typeface="Open Sans"/>
                <a:cs typeface="Open Sans"/>
                <a:sym typeface="Open Sans"/>
              </a:rPr>
              <a:t>Bất</a:t>
            </a:r>
            <a:r>
              <a:rPr kumimoji="0" lang="en-US" sz="6499" b="0" i="0" u="none" strike="noStrike" kern="1200" cap="none" spc="0" normalizeH="0" baseline="0" noProof="0" dirty="0">
                <a:ln>
                  <a:noFill/>
                </a:ln>
                <a:solidFill>
                  <a:srgbClr val="712917"/>
                </a:solidFill>
                <a:effectLst/>
                <a:uLnTx/>
                <a:uFillTx/>
                <a:latin typeface="Open Sans"/>
                <a:ea typeface="Open Sans"/>
                <a:cs typeface="Open Sans"/>
                <a:sym typeface="Open Sans"/>
              </a:rPr>
              <a:t> </a:t>
            </a:r>
            <a:r>
              <a:rPr kumimoji="0" lang="en-US" sz="6499" b="0" i="0" u="none" strike="noStrike" kern="1200" cap="none" spc="0" normalizeH="0" baseline="0" noProof="0" dirty="0" err="1">
                <a:ln>
                  <a:noFill/>
                </a:ln>
                <a:solidFill>
                  <a:srgbClr val="712917"/>
                </a:solidFill>
                <a:effectLst/>
                <a:uLnTx/>
                <a:uFillTx/>
                <a:latin typeface="Open Sans"/>
                <a:ea typeface="Open Sans"/>
                <a:cs typeface="Open Sans"/>
                <a:sym typeface="Open Sans"/>
              </a:rPr>
              <a:t>Kỳ</a:t>
            </a:r>
            <a:r>
              <a:rPr kumimoji="0" lang="en-US" sz="6499" b="0" i="0" u="none" strike="noStrike" kern="1200" cap="none" spc="0" normalizeH="0" baseline="0" noProof="0" dirty="0">
                <a:ln>
                  <a:noFill/>
                </a:ln>
                <a:solidFill>
                  <a:srgbClr val="712917"/>
                </a:solidFill>
                <a:effectLst/>
                <a:uLnTx/>
                <a:uFillTx/>
                <a:latin typeface="Open Sans"/>
                <a:ea typeface="Open Sans"/>
                <a:cs typeface="Open Sans"/>
                <a:sym typeface="Open Sans"/>
              </a:rPr>
              <a:t> </a:t>
            </a:r>
            <a:r>
              <a:rPr kumimoji="0" lang="en-US" sz="6499" b="0" i="0" u="none" strike="noStrike" kern="1200" cap="none" spc="0" normalizeH="0" baseline="0" noProof="0" dirty="0" err="1">
                <a:ln>
                  <a:noFill/>
                </a:ln>
                <a:solidFill>
                  <a:srgbClr val="712917"/>
                </a:solidFill>
                <a:effectLst/>
                <a:uLnTx/>
                <a:uFillTx/>
                <a:latin typeface="Open Sans"/>
                <a:ea typeface="Open Sans"/>
                <a:cs typeface="Open Sans"/>
                <a:sym typeface="Open Sans"/>
              </a:rPr>
              <a:t>Nhân</a:t>
            </a:r>
            <a:r>
              <a:rPr kumimoji="0" lang="en-US" sz="6499" b="0" i="0" u="none" strike="noStrike" kern="1200" cap="none" spc="0" normalizeH="0" baseline="0" noProof="0" dirty="0">
                <a:ln>
                  <a:noFill/>
                </a:ln>
                <a:solidFill>
                  <a:srgbClr val="712917"/>
                </a:solidFill>
                <a:effectLst/>
                <a:uLnTx/>
                <a:uFillTx/>
                <a:latin typeface="Open Sans"/>
                <a:ea typeface="Open Sans"/>
                <a:cs typeface="Open Sans"/>
                <a:sym typeface="Open Sans"/>
              </a:rPr>
              <a:t> Viên </a:t>
            </a:r>
            <a:r>
              <a:rPr kumimoji="0" lang="en-US" sz="6499" b="0" i="0" u="none" strike="noStrike" kern="1200" cap="none" spc="0" normalizeH="0" baseline="0" noProof="0" dirty="0" err="1">
                <a:ln>
                  <a:noFill/>
                </a:ln>
                <a:solidFill>
                  <a:srgbClr val="712917"/>
                </a:solidFill>
                <a:effectLst/>
                <a:uLnTx/>
                <a:uFillTx/>
                <a:latin typeface="Open Sans"/>
                <a:ea typeface="Open Sans"/>
                <a:cs typeface="Open Sans"/>
                <a:sym typeface="Open Sans"/>
              </a:rPr>
              <a:t>Nào</a:t>
            </a:r>
            <a:r>
              <a:rPr kumimoji="0" lang="en-US" sz="6499" b="0" i="0" u="none" strike="noStrike" kern="1200" cap="none" spc="0" normalizeH="0" baseline="0" noProof="0" dirty="0">
                <a:ln>
                  <a:noFill/>
                </a:ln>
                <a:solidFill>
                  <a:srgbClr val="712917"/>
                </a:solidFill>
                <a:effectLst/>
                <a:uLnTx/>
                <a:uFillTx/>
                <a:latin typeface="Open Sans"/>
                <a:ea typeface="Open Sans"/>
                <a:cs typeface="Open Sans"/>
                <a:sym typeface="Open Sans"/>
              </a:rPr>
              <a:t> </a:t>
            </a:r>
            <a:r>
              <a:rPr kumimoji="0" lang="en-US" sz="6499" b="0" i="0" u="none" strike="noStrike" kern="1200" cap="none" spc="0" normalizeH="0" baseline="0" noProof="0" dirty="0" err="1">
                <a:ln>
                  <a:noFill/>
                </a:ln>
                <a:solidFill>
                  <a:srgbClr val="712917"/>
                </a:solidFill>
                <a:effectLst/>
                <a:uLnTx/>
                <a:uFillTx/>
                <a:latin typeface="Open Sans"/>
                <a:ea typeface="Open Sans"/>
                <a:cs typeface="Open Sans"/>
                <a:sym typeface="Open Sans"/>
              </a:rPr>
              <a:t>Của</a:t>
            </a:r>
            <a:r>
              <a:rPr kumimoji="0" lang="en-US" sz="6499" b="0" i="0" u="none" strike="noStrike" kern="1200" cap="none" spc="0" normalizeH="0" baseline="0" noProof="0" dirty="0">
                <a:ln>
                  <a:noFill/>
                </a:ln>
                <a:solidFill>
                  <a:srgbClr val="712917"/>
                </a:solidFill>
                <a:effectLst/>
                <a:uLnTx/>
                <a:uFillTx/>
                <a:latin typeface="Open Sans"/>
                <a:ea typeface="Open Sans"/>
                <a:cs typeface="Open Sans"/>
                <a:sym typeface="Open Sans"/>
              </a:rPr>
              <a:t> MDAR</a:t>
            </a:r>
          </a:p>
          <a:p>
            <a:pPr marL="0" marR="0" lvl="0" indent="0" algn="l" defTabSz="914400" rtl="0" eaLnBrk="1" fontAlgn="auto" latinLnBrk="0" hangingPunct="1">
              <a:lnSpc>
                <a:spcPts val="6694"/>
              </a:lnSpc>
              <a:spcBef>
                <a:spcPts val="0"/>
              </a:spcBef>
              <a:spcAft>
                <a:spcPts val="0"/>
              </a:spcAft>
              <a:buClrTx/>
              <a:buSzTx/>
              <a:buFontTx/>
              <a:buNone/>
              <a:tabLst/>
              <a:defRPr/>
            </a:pPr>
            <a:endParaRPr kumimoji="0" lang="en-US" sz="6499" b="0" i="0" u="none" strike="noStrike" kern="1200" cap="none" spc="0" normalizeH="0" baseline="0" noProof="0" dirty="0">
              <a:ln>
                <a:noFill/>
              </a:ln>
              <a:solidFill>
                <a:srgbClr val="712917"/>
              </a:solidFill>
              <a:effectLst/>
              <a:uLnTx/>
              <a:uFillTx/>
              <a:latin typeface="Open Sans"/>
              <a:ea typeface="Open Sans"/>
              <a:cs typeface="Open Sans"/>
              <a:sym typeface="Open Sans"/>
            </a:endParaRPr>
          </a:p>
        </p:txBody>
      </p:sp>
      <p:sp>
        <p:nvSpPr>
          <p:cNvPr id="38" name="TextBox 38"/>
          <p:cNvSpPr txBox="1"/>
          <p:nvPr/>
        </p:nvSpPr>
        <p:spPr>
          <a:xfrm>
            <a:off x="2150304" y="2435314"/>
            <a:ext cx="4597244" cy="3086101"/>
          </a:xfrm>
          <a:prstGeom prst="rect">
            <a:avLst/>
          </a:prstGeom>
        </p:spPr>
        <p:txBody>
          <a:bodyPr lIns="0" tIns="0" rIns="0" bIns="0" rtlCol="0" anchor="t">
            <a:spAutoFit/>
          </a:bodyPr>
          <a:lstStyle/>
          <a:p>
            <a:pPr marL="906775" lvl="1" indent="-453388" algn="l">
              <a:lnSpc>
                <a:spcPts val="6089"/>
              </a:lnSpc>
              <a:buFont typeface="Arial"/>
              <a:buChar char="•"/>
            </a:pPr>
            <a:r>
              <a:rPr lang="en-US" sz="4199">
                <a:solidFill>
                  <a:srgbClr val="712917"/>
                </a:solidFill>
                <a:latin typeface="Poppins"/>
                <a:ea typeface="Poppins"/>
                <a:cs typeface="Poppins"/>
                <a:sym typeface="Poppins"/>
              </a:rPr>
              <a:t>Email</a:t>
            </a:r>
          </a:p>
          <a:p>
            <a:pPr marL="906775" lvl="1" indent="-453388" algn="l">
              <a:lnSpc>
                <a:spcPts val="6089"/>
              </a:lnSpc>
              <a:buFont typeface="Arial"/>
              <a:buChar char="•"/>
            </a:pPr>
            <a:r>
              <a:rPr lang="en-US" sz="4199">
                <a:solidFill>
                  <a:srgbClr val="712917"/>
                </a:solidFill>
                <a:latin typeface="Poppins"/>
                <a:ea typeface="Poppins"/>
                <a:cs typeface="Poppins"/>
                <a:sym typeface="Poppins"/>
              </a:rPr>
              <a:t>Điện thoại</a:t>
            </a:r>
          </a:p>
          <a:p>
            <a:pPr marL="906775" lvl="1" indent="-453388" algn="l">
              <a:lnSpc>
                <a:spcPts val="6089"/>
              </a:lnSpc>
              <a:buFont typeface="Arial"/>
              <a:buChar char="•"/>
            </a:pPr>
            <a:r>
              <a:rPr lang="en-US" sz="4199">
                <a:solidFill>
                  <a:srgbClr val="712917"/>
                </a:solidFill>
                <a:latin typeface="Poppins"/>
                <a:ea typeface="Poppins"/>
                <a:cs typeface="Poppins"/>
                <a:sym typeface="Poppins"/>
              </a:rPr>
              <a:t>Trực tiếp</a:t>
            </a:r>
          </a:p>
          <a:p>
            <a:pPr marL="906775" lvl="1" indent="-453388" algn="l">
              <a:lnSpc>
                <a:spcPts val="6089"/>
              </a:lnSpc>
              <a:buFont typeface="Arial"/>
              <a:buChar char="•"/>
            </a:pPr>
            <a:r>
              <a:rPr lang="en-US" sz="4199">
                <a:solidFill>
                  <a:srgbClr val="712917"/>
                </a:solidFill>
                <a:latin typeface="Poppins"/>
                <a:ea typeface="Poppins"/>
                <a:cs typeface="Poppins"/>
                <a:sym typeface="Poppins"/>
              </a:rPr>
              <a:t>V.v.!</a:t>
            </a:r>
          </a:p>
        </p:txBody>
      </p:sp>
      <p:sp>
        <p:nvSpPr>
          <p:cNvPr id="39" name="TextBox 39"/>
          <p:cNvSpPr txBox="1"/>
          <p:nvPr/>
        </p:nvSpPr>
        <p:spPr>
          <a:xfrm>
            <a:off x="6410838" y="3140165"/>
            <a:ext cx="10154589" cy="4629151"/>
          </a:xfrm>
          <a:prstGeom prst="rect">
            <a:avLst/>
          </a:prstGeom>
        </p:spPr>
        <p:txBody>
          <a:bodyPr lIns="0" tIns="0" rIns="0" bIns="0" rtlCol="0" anchor="t">
            <a:spAutoFit/>
          </a:bodyPr>
          <a:lstStyle/>
          <a:p>
            <a:pPr algn="l">
              <a:lnSpc>
                <a:spcPts val="6089"/>
              </a:lnSpc>
            </a:pPr>
            <a:r>
              <a:rPr lang="en-US" sz="4199" b="1">
                <a:solidFill>
                  <a:srgbClr val="712917"/>
                </a:solidFill>
                <a:latin typeface="Poppins Bold"/>
                <a:ea typeface="Poppins Bold"/>
                <a:cs typeface="Poppins Bold"/>
                <a:sym typeface="Poppins Bold"/>
              </a:rPr>
              <a:t>Hãy đảm bảo bao gồm...</a:t>
            </a:r>
          </a:p>
          <a:p>
            <a:pPr marL="906775" lvl="1" indent="-453388" algn="l">
              <a:lnSpc>
                <a:spcPts val="6089"/>
              </a:lnSpc>
              <a:buFont typeface="Arial"/>
              <a:buChar char="•"/>
            </a:pPr>
            <a:r>
              <a:rPr lang="en-US" sz="4199" b="1">
                <a:solidFill>
                  <a:srgbClr val="712917"/>
                </a:solidFill>
                <a:latin typeface="Poppins Bold"/>
                <a:ea typeface="Poppins Bold"/>
                <a:cs typeface="Poppins Bold"/>
                <a:sym typeface="Poppins Bold"/>
              </a:rPr>
              <a:t>Ngôn Ngữ </a:t>
            </a:r>
            <a:r>
              <a:rPr lang="en-US" sz="4199">
                <a:solidFill>
                  <a:srgbClr val="712917"/>
                </a:solidFill>
                <a:latin typeface="Poppins"/>
                <a:ea typeface="Poppins"/>
                <a:cs typeface="Poppins"/>
                <a:sym typeface="Poppins"/>
              </a:rPr>
              <a:t>Cần Thiết</a:t>
            </a:r>
          </a:p>
          <a:p>
            <a:pPr marL="906775" lvl="1" indent="-453388" algn="l">
              <a:lnSpc>
                <a:spcPts val="6089"/>
              </a:lnSpc>
              <a:buFont typeface="Arial"/>
              <a:buChar char="•"/>
            </a:pPr>
            <a:r>
              <a:rPr lang="en-US" sz="4199" b="1">
                <a:solidFill>
                  <a:srgbClr val="712917"/>
                </a:solidFill>
                <a:latin typeface="Poppins Bold"/>
                <a:ea typeface="Poppins Bold"/>
                <a:cs typeface="Poppins Bold"/>
                <a:sym typeface="Poppins Bold"/>
              </a:rPr>
              <a:t>Tài Liệu </a:t>
            </a:r>
            <a:r>
              <a:rPr lang="en-US" sz="4199">
                <a:solidFill>
                  <a:srgbClr val="712917"/>
                </a:solidFill>
                <a:latin typeface="Poppins"/>
                <a:ea typeface="Poppins"/>
                <a:cs typeface="Poppins"/>
                <a:sym typeface="Poppins"/>
              </a:rPr>
              <a:t>Bạn Cần Dịch </a:t>
            </a:r>
            <a:r>
              <a:rPr lang="en-US" sz="4199" u="sng">
                <a:solidFill>
                  <a:srgbClr val="712917"/>
                </a:solidFill>
                <a:latin typeface="Poppins"/>
                <a:ea typeface="Poppins"/>
                <a:cs typeface="Poppins"/>
                <a:sym typeface="Poppins"/>
              </a:rPr>
              <a:t>HOẶC</a:t>
            </a:r>
            <a:r>
              <a:rPr lang="en-US" sz="4199">
                <a:solidFill>
                  <a:srgbClr val="712917"/>
                </a:solidFill>
                <a:latin typeface="Poppins"/>
                <a:ea typeface="Poppins"/>
                <a:cs typeface="Poppins"/>
                <a:sym typeface="Poppins"/>
              </a:rPr>
              <a:t> </a:t>
            </a:r>
            <a:r>
              <a:rPr lang="en-US" sz="4199" b="1">
                <a:solidFill>
                  <a:srgbClr val="712917"/>
                </a:solidFill>
                <a:latin typeface="Poppins Bold"/>
                <a:ea typeface="Poppins Bold"/>
                <a:cs typeface="Poppins Bold"/>
                <a:sym typeface="Poppins Bold"/>
              </a:rPr>
              <a:t>Sự Kiện</a:t>
            </a:r>
            <a:r>
              <a:rPr lang="en-US" sz="4199">
                <a:solidFill>
                  <a:srgbClr val="712917"/>
                </a:solidFill>
                <a:latin typeface="Poppins"/>
                <a:ea typeface="Poppins"/>
                <a:cs typeface="Poppins"/>
                <a:sym typeface="Poppins"/>
              </a:rPr>
              <a:t> Bạn Cần Có Sự Có Mặt của Thông Dịch Viên.</a:t>
            </a:r>
          </a:p>
          <a:p>
            <a:pPr marL="906775" lvl="1" indent="-453388" algn="l">
              <a:lnSpc>
                <a:spcPts val="6089"/>
              </a:lnSpc>
              <a:buFont typeface="Arial"/>
              <a:buChar char="•"/>
            </a:pPr>
            <a:r>
              <a:rPr lang="en-US" sz="4199" b="1">
                <a:solidFill>
                  <a:srgbClr val="712917"/>
                </a:solidFill>
                <a:latin typeface="Poppins Bold"/>
                <a:ea typeface="Poppins Bold"/>
                <a:cs typeface="Poppins Bold"/>
                <a:sym typeface="Poppins Bold"/>
              </a:rPr>
              <a:t>Thông Tin Liên Hệ </a:t>
            </a:r>
            <a:r>
              <a:rPr lang="en-US" sz="4199">
                <a:solidFill>
                  <a:srgbClr val="712917"/>
                </a:solidFill>
                <a:latin typeface="Poppins"/>
                <a:ea typeface="Poppins"/>
                <a:cs typeface="Poppins"/>
                <a:sym typeface="Poppins"/>
              </a:rPr>
              <a:t>Của Bạn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181343" y="-2139829"/>
            <a:ext cx="6893866" cy="8488960"/>
            <a:chOff x="0" y="0"/>
            <a:chExt cx="9191822" cy="11318613"/>
          </a:xfrm>
        </p:grpSpPr>
        <p:sp>
          <p:nvSpPr>
            <p:cNvPr id="3" name="Freeform 3"/>
            <p:cNvSpPr/>
            <p:nvPr/>
          </p:nvSpPr>
          <p:spPr>
            <a:xfrm rot="6454898">
              <a:off x="1677008" y="1152554"/>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4314611" flipH="1">
              <a:off x="-191818" y="6030821"/>
              <a:ext cx="5840955" cy="3833127"/>
            </a:xfrm>
            <a:custGeom>
              <a:avLst/>
              <a:gdLst/>
              <a:ahLst/>
              <a:cxnLst/>
              <a:rect l="l" t="t" r="r" b="b"/>
              <a:pathLst>
                <a:path w="5840955" h="3833127">
                  <a:moveTo>
                    <a:pt x="5840955" y="0"/>
                  </a:moveTo>
                  <a:lnTo>
                    <a:pt x="0" y="0"/>
                  </a:lnTo>
                  <a:lnTo>
                    <a:pt x="0" y="3833127"/>
                  </a:lnTo>
                  <a:lnTo>
                    <a:pt x="5840955" y="3833127"/>
                  </a:lnTo>
                  <a:lnTo>
                    <a:pt x="584095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1528214">
              <a:off x="3066518" y="3506478"/>
              <a:ext cx="2220029" cy="3973206"/>
            </a:xfrm>
            <a:custGeom>
              <a:avLst/>
              <a:gdLst/>
              <a:ahLst/>
              <a:cxnLst/>
              <a:rect l="l" t="t" r="r" b="b"/>
              <a:pathLst>
                <a:path w="2220029" h="3973206">
                  <a:moveTo>
                    <a:pt x="0" y="0"/>
                  </a:moveTo>
                  <a:lnTo>
                    <a:pt x="2220029" y="0"/>
                  </a:lnTo>
                  <a:lnTo>
                    <a:pt x="2220029" y="3973206"/>
                  </a:lnTo>
                  <a:lnTo>
                    <a:pt x="0" y="3973206"/>
                  </a:lnTo>
                  <a:lnTo>
                    <a:pt x="0" y="0"/>
                  </a:lnTo>
                  <a:close/>
                </a:path>
              </a:pathLst>
            </a:custGeom>
            <a:blipFill>
              <a:blip r:embed="rId6"/>
              <a:stretch>
                <a:fillRect/>
              </a:stretch>
            </a:blipFill>
          </p:spPr>
          <p:txBody>
            <a:bodyPr/>
            <a:lstStyle/>
            <a:p>
              <a:endParaRPr lang="en-US"/>
            </a:p>
          </p:txBody>
        </p:sp>
        <p:sp>
          <p:nvSpPr>
            <p:cNvPr id="6" name="Freeform 6"/>
            <p:cNvSpPr/>
            <p:nvPr/>
          </p:nvSpPr>
          <p:spPr>
            <a:xfrm rot="1182141">
              <a:off x="3717902" y="6590701"/>
              <a:ext cx="917262" cy="1652724"/>
            </a:xfrm>
            <a:custGeom>
              <a:avLst/>
              <a:gdLst/>
              <a:ahLst/>
              <a:cxnLst/>
              <a:rect l="l" t="t" r="r" b="b"/>
              <a:pathLst>
                <a:path w="917262" h="1652724">
                  <a:moveTo>
                    <a:pt x="0" y="0"/>
                  </a:moveTo>
                  <a:lnTo>
                    <a:pt x="917262" y="0"/>
                  </a:lnTo>
                  <a:lnTo>
                    <a:pt x="917262" y="1652725"/>
                  </a:lnTo>
                  <a:lnTo>
                    <a:pt x="0" y="1652725"/>
                  </a:lnTo>
                  <a:lnTo>
                    <a:pt x="0" y="0"/>
                  </a:lnTo>
                  <a:close/>
                </a:path>
              </a:pathLst>
            </a:custGeom>
            <a:blipFill>
              <a:blip r:embed="rId7"/>
              <a:stretch>
                <a:fillRect/>
              </a:stretch>
            </a:blipFill>
          </p:spPr>
          <p:txBody>
            <a:bodyPr/>
            <a:lstStyle/>
            <a:p>
              <a:endParaRPr lang="en-US"/>
            </a:p>
          </p:txBody>
        </p:sp>
        <p:sp>
          <p:nvSpPr>
            <p:cNvPr id="7" name="Freeform 7"/>
            <p:cNvSpPr/>
            <p:nvPr/>
          </p:nvSpPr>
          <p:spPr>
            <a:xfrm rot="2564189">
              <a:off x="4214308" y="8232631"/>
              <a:ext cx="960426" cy="630279"/>
            </a:xfrm>
            <a:custGeom>
              <a:avLst/>
              <a:gdLst/>
              <a:ahLst/>
              <a:cxnLst/>
              <a:rect l="l" t="t" r="r" b="b"/>
              <a:pathLst>
                <a:path w="960426" h="630279">
                  <a:moveTo>
                    <a:pt x="0" y="0"/>
                  </a:moveTo>
                  <a:lnTo>
                    <a:pt x="960425" y="0"/>
                  </a:lnTo>
                  <a:lnTo>
                    <a:pt x="960425" y="630279"/>
                  </a:lnTo>
                  <a:lnTo>
                    <a:pt x="0" y="630279"/>
                  </a:lnTo>
                  <a:lnTo>
                    <a:pt x="0" y="0"/>
                  </a:lnTo>
                  <a:close/>
                </a:path>
              </a:pathLst>
            </a:custGeom>
            <a:blipFill>
              <a:blip r:embed="rId8"/>
              <a:stretch>
                <a:fillRect/>
              </a:stretch>
            </a:blipFill>
          </p:spPr>
          <p:txBody>
            <a:bodyPr/>
            <a:lstStyle/>
            <a:p>
              <a:endParaRPr lang="en-US"/>
            </a:p>
          </p:txBody>
        </p:sp>
        <p:sp>
          <p:nvSpPr>
            <p:cNvPr id="8" name="Freeform 8"/>
            <p:cNvSpPr/>
            <p:nvPr/>
          </p:nvSpPr>
          <p:spPr>
            <a:xfrm rot="-729677">
              <a:off x="3685053" y="9899252"/>
              <a:ext cx="826632" cy="904659"/>
            </a:xfrm>
            <a:custGeom>
              <a:avLst/>
              <a:gdLst/>
              <a:ahLst/>
              <a:cxnLst/>
              <a:rect l="l" t="t" r="r" b="b"/>
              <a:pathLst>
                <a:path w="826632" h="904659">
                  <a:moveTo>
                    <a:pt x="0" y="0"/>
                  </a:moveTo>
                  <a:lnTo>
                    <a:pt x="826632" y="0"/>
                  </a:lnTo>
                  <a:lnTo>
                    <a:pt x="826632" y="904659"/>
                  </a:lnTo>
                  <a:lnTo>
                    <a:pt x="0" y="904659"/>
                  </a:lnTo>
                  <a:lnTo>
                    <a:pt x="0" y="0"/>
                  </a:lnTo>
                  <a:close/>
                </a:path>
              </a:pathLst>
            </a:custGeom>
            <a:blipFill>
              <a:blip r:embed="rId9"/>
              <a:stretch>
                <a:fillRect/>
              </a:stretch>
            </a:blipFill>
          </p:spPr>
          <p:txBody>
            <a:bodyPr/>
            <a:lstStyle/>
            <a:p>
              <a:endParaRPr lang="en-US"/>
            </a:p>
          </p:txBody>
        </p:sp>
        <p:sp>
          <p:nvSpPr>
            <p:cNvPr id="9" name="Freeform 9"/>
            <p:cNvSpPr/>
            <p:nvPr/>
          </p:nvSpPr>
          <p:spPr>
            <a:xfrm rot="-1623800">
              <a:off x="3593094" y="9304244"/>
              <a:ext cx="433055" cy="421687"/>
            </a:xfrm>
            <a:custGeom>
              <a:avLst/>
              <a:gdLst/>
              <a:ahLst/>
              <a:cxnLst/>
              <a:rect l="l" t="t" r="r" b="b"/>
              <a:pathLst>
                <a:path w="433055" h="421687">
                  <a:moveTo>
                    <a:pt x="0" y="0"/>
                  </a:moveTo>
                  <a:lnTo>
                    <a:pt x="433055" y="0"/>
                  </a:lnTo>
                  <a:lnTo>
                    <a:pt x="433055" y="421687"/>
                  </a:lnTo>
                  <a:lnTo>
                    <a:pt x="0" y="421687"/>
                  </a:lnTo>
                  <a:lnTo>
                    <a:pt x="0" y="0"/>
                  </a:lnTo>
                  <a:close/>
                </a:path>
              </a:pathLst>
            </a:custGeom>
            <a:blipFill>
              <a:blip r:embed="rId10"/>
              <a:stretch>
                <a:fillRect/>
              </a:stretch>
            </a:blipFill>
          </p:spPr>
          <p:txBody>
            <a:bodyPr/>
            <a:lstStyle/>
            <a:p>
              <a:endParaRPr lang="en-US"/>
            </a:p>
          </p:txBody>
        </p:sp>
        <p:sp>
          <p:nvSpPr>
            <p:cNvPr id="10" name="Freeform 10"/>
            <p:cNvSpPr/>
            <p:nvPr/>
          </p:nvSpPr>
          <p:spPr>
            <a:xfrm rot="3549923">
              <a:off x="3460675" y="8496316"/>
              <a:ext cx="433055" cy="421687"/>
            </a:xfrm>
            <a:custGeom>
              <a:avLst/>
              <a:gdLst/>
              <a:ahLst/>
              <a:cxnLst/>
              <a:rect l="l" t="t" r="r" b="b"/>
              <a:pathLst>
                <a:path w="433055" h="421687">
                  <a:moveTo>
                    <a:pt x="0" y="0"/>
                  </a:moveTo>
                  <a:lnTo>
                    <a:pt x="433055" y="0"/>
                  </a:lnTo>
                  <a:lnTo>
                    <a:pt x="433055" y="421687"/>
                  </a:lnTo>
                  <a:lnTo>
                    <a:pt x="0" y="421687"/>
                  </a:lnTo>
                  <a:lnTo>
                    <a:pt x="0" y="0"/>
                  </a:lnTo>
                  <a:close/>
                </a:path>
              </a:pathLst>
            </a:custGeom>
            <a:blipFill>
              <a:blip r:embed="rId10"/>
              <a:stretch>
                <a:fillRect/>
              </a:stretch>
            </a:blipFill>
          </p:spPr>
          <p:txBody>
            <a:bodyPr/>
            <a:lstStyle/>
            <a:p>
              <a:endParaRPr lang="en-US"/>
            </a:p>
          </p:txBody>
        </p:sp>
        <p:sp>
          <p:nvSpPr>
            <p:cNvPr id="11" name="Freeform 11"/>
            <p:cNvSpPr/>
            <p:nvPr/>
          </p:nvSpPr>
          <p:spPr>
            <a:xfrm rot="-610609">
              <a:off x="4499736" y="9220799"/>
              <a:ext cx="438152" cy="464883"/>
            </a:xfrm>
            <a:custGeom>
              <a:avLst/>
              <a:gdLst/>
              <a:ahLst/>
              <a:cxnLst/>
              <a:rect l="l" t="t" r="r" b="b"/>
              <a:pathLst>
                <a:path w="438152" h="464883">
                  <a:moveTo>
                    <a:pt x="0" y="0"/>
                  </a:moveTo>
                  <a:lnTo>
                    <a:pt x="438152" y="0"/>
                  </a:lnTo>
                  <a:lnTo>
                    <a:pt x="438152" y="464882"/>
                  </a:lnTo>
                  <a:lnTo>
                    <a:pt x="0" y="464882"/>
                  </a:lnTo>
                  <a:lnTo>
                    <a:pt x="0" y="0"/>
                  </a:lnTo>
                  <a:close/>
                </a:path>
              </a:pathLst>
            </a:custGeom>
            <a:blipFill>
              <a:blip r:embed="rId11"/>
              <a:stretch>
                <a:fillRect/>
              </a:stretch>
            </a:blipFill>
          </p:spPr>
          <p:txBody>
            <a:bodyPr/>
            <a:lstStyle/>
            <a:p>
              <a:endParaRPr lang="en-US"/>
            </a:p>
          </p:txBody>
        </p:sp>
        <p:sp>
          <p:nvSpPr>
            <p:cNvPr id="12" name="Freeform 12"/>
            <p:cNvSpPr/>
            <p:nvPr/>
          </p:nvSpPr>
          <p:spPr>
            <a:xfrm>
              <a:off x="4053725" y="8907053"/>
              <a:ext cx="408388" cy="396136"/>
            </a:xfrm>
            <a:custGeom>
              <a:avLst/>
              <a:gdLst/>
              <a:ahLst/>
              <a:cxnLst/>
              <a:rect l="l" t="t" r="r" b="b"/>
              <a:pathLst>
                <a:path w="408388" h="396136">
                  <a:moveTo>
                    <a:pt x="0" y="0"/>
                  </a:moveTo>
                  <a:lnTo>
                    <a:pt x="408388" y="0"/>
                  </a:lnTo>
                  <a:lnTo>
                    <a:pt x="408388" y="396136"/>
                  </a:lnTo>
                  <a:lnTo>
                    <a:pt x="0" y="396136"/>
                  </a:lnTo>
                  <a:lnTo>
                    <a:pt x="0" y="0"/>
                  </a:lnTo>
                  <a:close/>
                </a:path>
              </a:pathLst>
            </a:custGeom>
            <a:blipFill>
              <a:blip r:embed="rId12"/>
              <a:stretch>
                <a:fillRect/>
              </a:stretch>
            </a:blipFill>
          </p:spPr>
          <p:txBody>
            <a:bodyPr/>
            <a:lstStyle/>
            <a:p>
              <a:endParaRPr lang="en-US"/>
            </a:p>
          </p:txBody>
        </p:sp>
      </p:grpSp>
      <p:grpSp>
        <p:nvGrpSpPr>
          <p:cNvPr id="13" name="Group 13">
            <a:extLst>
              <a:ext uri="{C183D7F6-B498-43B3-948B-1728B52AA6E4}">
                <adec:decorative xmlns:adec="http://schemas.microsoft.com/office/drawing/2017/decorative" val="1"/>
              </a:ext>
            </a:extLst>
          </p:cNvPr>
          <p:cNvGrpSpPr/>
          <p:nvPr/>
        </p:nvGrpSpPr>
        <p:grpSpPr>
          <a:xfrm>
            <a:off x="-465936" y="8900512"/>
            <a:ext cx="18753936" cy="2151983"/>
            <a:chOff x="0" y="0"/>
            <a:chExt cx="4939308" cy="566777"/>
          </a:xfrm>
        </p:grpSpPr>
        <p:sp>
          <p:nvSpPr>
            <p:cNvPr id="14" name="Freeform 14"/>
            <p:cNvSpPr/>
            <p:nvPr/>
          </p:nvSpPr>
          <p:spPr>
            <a:xfrm>
              <a:off x="0" y="0"/>
              <a:ext cx="4939308" cy="566777"/>
            </a:xfrm>
            <a:custGeom>
              <a:avLst/>
              <a:gdLst/>
              <a:ahLst/>
              <a:cxnLst/>
              <a:rect l="l" t="t" r="r" b="b"/>
              <a:pathLst>
                <a:path w="4939308" h="566777">
                  <a:moveTo>
                    <a:pt x="0" y="0"/>
                  </a:moveTo>
                  <a:lnTo>
                    <a:pt x="4939308" y="0"/>
                  </a:lnTo>
                  <a:lnTo>
                    <a:pt x="4939308" y="566777"/>
                  </a:lnTo>
                  <a:lnTo>
                    <a:pt x="0" y="566777"/>
                  </a:lnTo>
                  <a:close/>
                </a:path>
              </a:pathLst>
            </a:custGeom>
            <a:solidFill>
              <a:srgbClr val="EC945A"/>
            </a:solidFill>
            <a:ln w="38100" cap="sq">
              <a:solidFill>
                <a:srgbClr val="000000"/>
              </a:solidFill>
              <a:prstDash val="solid"/>
              <a:miter/>
            </a:ln>
          </p:spPr>
          <p:txBody>
            <a:bodyPr/>
            <a:lstStyle/>
            <a:p>
              <a:endParaRPr lang="en-US"/>
            </a:p>
          </p:txBody>
        </p:sp>
        <p:sp>
          <p:nvSpPr>
            <p:cNvPr id="15" name="TextBox 15"/>
            <p:cNvSpPr txBox="1"/>
            <p:nvPr/>
          </p:nvSpPr>
          <p:spPr>
            <a:xfrm>
              <a:off x="0" y="-38100"/>
              <a:ext cx="4939308" cy="604877"/>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a:extLst>
              <a:ext uri="{C183D7F6-B498-43B3-948B-1728B52AA6E4}">
                <adec:decorative xmlns:adec="http://schemas.microsoft.com/office/drawing/2017/decorative" val="1"/>
              </a:ext>
            </a:extLst>
          </p:cNvPr>
          <p:cNvSpPr/>
          <p:nvPr/>
        </p:nvSpPr>
        <p:spPr>
          <a:xfrm flipH="1">
            <a:off x="0" y="3851379"/>
            <a:ext cx="5711678" cy="6125124"/>
          </a:xfrm>
          <a:custGeom>
            <a:avLst/>
            <a:gdLst/>
            <a:ahLst/>
            <a:cxnLst/>
            <a:rect l="l" t="t" r="r" b="b"/>
            <a:pathLst>
              <a:path w="5711678" h="6125124">
                <a:moveTo>
                  <a:pt x="5711678" y="0"/>
                </a:moveTo>
                <a:lnTo>
                  <a:pt x="0" y="0"/>
                </a:lnTo>
                <a:lnTo>
                  <a:pt x="0" y="6125124"/>
                </a:lnTo>
                <a:lnTo>
                  <a:pt x="5711678" y="6125124"/>
                </a:lnTo>
                <a:lnTo>
                  <a:pt x="5711678" y="0"/>
                </a:lnTo>
                <a:close/>
              </a:path>
            </a:pathLst>
          </a:custGeom>
          <a:blipFill>
            <a:blip r:embed="rId13"/>
            <a:stretch>
              <a:fillRect/>
            </a:stretch>
          </a:blipFill>
        </p:spPr>
        <p:txBody>
          <a:bodyPr/>
          <a:lstStyle/>
          <a:p>
            <a:endParaRPr lang="en-US"/>
          </a:p>
        </p:txBody>
      </p:sp>
      <p:sp>
        <p:nvSpPr>
          <p:cNvPr id="17" name="Freeform 17">
            <a:extLst>
              <a:ext uri="{C183D7F6-B498-43B3-948B-1728B52AA6E4}">
                <adec:decorative xmlns:adec="http://schemas.microsoft.com/office/drawing/2017/decorative" val="1"/>
              </a:ext>
            </a:extLst>
          </p:cNvPr>
          <p:cNvSpPr/>
          <p:nvPr/>
        </p:nvSpPr>
        <p:spPr>
          <a:xfrm>
            <a:off x="5891764" y="4896670"/>
            <a:ext cx="8302466" cy="4979031"/>
          </a:xfrm>
          <a:custGeom>
            <a:avLst/>
            <a:gdLst/>
            <a:ahLst/>
            <a:cxnLst/>
            <a:rect l="l" t="t" r="r" b="b"/>
            <a:pathLst>
              <a:path w="8302466" h="4979031">
                <a:moveTo>
                  <a:pt x="0" y="0"/>
                </a:moveTo>
                <a:lnTo>
                  <a:pt x="8302466" y="0"/>
                </a:lnTo>
                <a:lnTo>
                  <a:pt x="8302466" y="4979032"/>
                </a:lnTo>
                <a:lnTo>
                  <a:pt x="0" y="4979032"/>
                </a:lnTo>
                <a:lnTo>
                  <a:pt x="0" y="0"/>
                </a:lnTo>
                <a:close/>
              </a:path>
            </a:pathLst>
          </a:custGeom>
          <a:blipFill>
            <a:blip r:embed="rId14"/>
            <a:stretch>
              <a:fillRect t="-10696" b="-29283"/>
            </a:stretch>
          </a:blipFill>
        </p:spPr>
        <p:txBody>
          <a:bodyPr/>
          <a:lstStyle/>
          <a:p>
            <a:endParaRPr lang="en-US"/>
          </a:p>
        </p:txBody>
      </p:sp>
      <p:sp>
        <p:nvSpPr>
          <p:cNvPr id="18" name="TextBox 18"/>
          <p:cNvSpPr txBox="1">
            <a:spLocks noGrp="1"/>
          </p:cNvSpPr>
          <p:nvPr>
            <p:ph type="title" idx="4294967295"/>
          </p:nvPr>
        </p:nvSpPr>
        <p:spPr>
          <a:xfrm>
            <a:off x="3214505" y="1002033"/>
            <a:ext cx="13656985" cy="25692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694"/>
              </a:lnSpc>
              <a:spcBef>
                <a:spcPts val="0"/>
              </a:spcBef>
              <a:spcAft>
                <a:spcPts val="0"/>
              </a:spcAft>
              <a:buClrTx/>
              <a:buSzTx/>
              <a:buFontTx/>
              <a:buNone/>
              <a:tabLst/>
              <a:defRPr/>
            </a:pPr>
            <a:r>
              <a:rPr kumimoji="0" lang="en-US" sz="6499" b="0" i="0" u="none" strike="noStrike" kern="1200" cap="none" spc="0" normalizeH="0" baseline="0" noProof="0" dirty="0" err="1">
                <a:ln>
                  <a:noFill/>
                </a:ln>
                <a:solidFill>
                  <a:srgbClr val="712917"/>
                </a:solidFill>
                <a:effectLst/>
                <a:uLnTx/>
                <a:uFillTx/>
                <a:latin typeface="Open Sans"/>
                <a:ea typeface="Open Sans"/>
                <a:cs typeface="Open Sans"/>
                <a:sym typeface="Open Sans"/>
              </a:rPr>
              <a:t>Lựa</a:t>
            </a:r>
            <a:r>
              <a:rPr kumimoji="0" lang="en-US" sz="6499" b="0" i="0" u="none" strike="noStrike" kern="1200" cap="none" spc="0" normalizeH="0" baseline="0" noProof="0" dirty="0">
                <a:ln>
                  <a:noFill/>
                </a:ln>
                <a:solidFill>
                  <a:srgbClr val="712917"/>
                </a:solidFill>
                <a:effectLst/>
                <a:uLnTx/>
                <a:uFillTx/>
                <a:latin typeface="Open Sans"/>
                <a:ea typeface="Open Sans"/>
                <a:cs typeface="Open Sans"/>
                <a:sym typeface="Open Sans"/>
              </a:rPr>
              <a:t> </a:t>
            </a:r>
            <a:r>
              <a:rPr kumimoji="0" lang="en-US" sz="6499" b="0" i="0" u="none" strike="noStrike" kern="1200" cap="none" spc="0" normalizeH="0" baseline="0" noProof="0" dirty="0" err="1">
                <a:ln>
                  <a:noFill/>
                </a:ln>
                <a:solidFill>
                  <a:srgbClr val="712917"/>
                </a:solidFill>
                <a:effectLst/>
                <a:uLnTx/>
                <a:uFillTx/>
                <a:latin typeface="Open Sans"/>
                <a:ea typeface="Open Sans"/>
                <a:cs typeface="Open Sans"/>
                <a:sym typeface="Open Sans"/>
              </a:rPr>
              <a:t>chọn</a:t>
            </a:r>
            <a:r>
              <a:rPr kumimoji="0" lang="en-US" sz="6499" b="0" i="0" u="none" strike="noStrike" kern="1200" cap="none" spc="0" normalizeH="0" baseline="0" noProof="0" dirty="0">
                <a:ln>
                  <a:noFill/>
                </a:ln>
                <a:solidFill>
                  <a:srgbClr val="712917"/>
                </a:solidFill>
                <a:effectLst/>
                <a:uLnTx/>
                <a:uFillTx/>
                <a:latin typeface="Open Sans"/>
                <a:ea typeface="Open Sans"/>
                <a:cs typeface="Open Sans"/>
                <a:sym typeface="Open Sans"/>
              </a:rPr>
              <a:t> 3: </a:t>
            </a:r>
            <a:r>
              <a:rPr kumimoji="0" lang="en-US" sz="6499" b="0" i="0" u="none" strike="noStrike" kern="1200" cap="none" spc="0" normalizeH="0" baseline="0" noProof="0" dirty="0" err="1">
                <a:ln>
                  <a:noFill/>
                </a:ln>
                <a:solidFill>
                  <a:srgbClr val="712917"/>
                </a:solidFill>
                <a:effectLst/>
                <a:uLnTx/>
                <a:uFillTx/>
                <a:latin typeface="Open Sans"/>
                <a:ea typeface="Open Sans"/>
                <a:cs typeface="Open Sans"/>
                <a:sym typeface="Open Sans"/>
              </a:rPr>
              <a:t>Đối</a:t>
            </a:r>
            <a:r>
              <a:rPr kumimoji="0" lang="en-US" sz="6499" b="0" i="0" u="none" strike="noStrike" kern="1200" cap="none" spc="0" normalizeH="0" baseline="0" noProof="0" dirty="0">
                <a:ln>
                  <a:noFill/>
                </a:ln>
                <a:solidFill>
                  <a:srgbClr val="712917"/>
                </a:solidFill>
                <a:effectLst/>
                <a:uLnTx/>
                <a:uFillTx/>
                <a:latin typeface="Open Sans"/>
                <a:ea typeface="Open Sans"/>
                <a:cs typeface="Open Sans"/>
                <a:sym typeface="Open Sans"/>
              </a:rPr>
              <a:t> </a:t>
            </a:r>
            <a:r>
              <a:rPr kumimoji="0" lang="en-US" sz="6499" b="0" i="0" u="none" strike="noStrike" kern="1200" cap="none" spc="0" normalizeH="0" baseline="0" noProof="0" dirty="0" err="1">
                <a:ln>
                  <a:noFill/>
                </a:ln>
                <a:solidFill>
                  <a:srgbClr val="712917"/>
                </a:solidFill>
                <a:effectLst/>
                <a:uLnTx/>
                <a:uFillTx/>
                <a:latin typeface="Open Sans"/>
                <a:ea typeface="Open Sans"/>
                <a:cs typeface="Open Sans"/>
                <a:sym typeface="Open Sans"/>
              </a:rPr>
              <a:t>với</a:t>
            </a:r>
            <a:r>
              <a:rPr kumimoji="0" lang="en-US" sz="6499" b="0" i="0" u="none" strike="noStrike" kern="1200" cap="none" spc="0" normalizeH="0" baseline="0" noProof="0" dirty="0">
                <a:ln>
                  <a:noFill/>
                </a:ln>
                <a:solidFill>
                  <a:srgbClr val="712917"/>
                </a:solidFill>
                <a:effectLst/>
                <a:uLnTx/>
                <a:uFillTx/>
                <a:latin typeface="Open Sans"/>
                <a:ea typeface="Open Sans"/>
                <a:cs typeface="Open Sans"/>
                <a:sym typeface="Open Sans"/>
              </a:rPr>
              <a:t> webinar </a:t>
            </a:r>
            <a:r>
              <a:rPr kumimoji="0" lang="en-US" sz="6499" b="0" i="0" u="none" strike="noStrike" kern="1200" cap="none" spc="0" normalizeH="0" baseline="0" noProof="0" dirty="0" err="1">
                <a:ln>
                  <a:noFill/>
                </a:ln>
                <a:solidFill>
                  <a:srgbClr val="712917"/>
                </a:solidFill>
                <a:effectLst/>
                <a:uLnTx/>
                <a:uFillTx/>
                <a:latin typeface="Open Sans"/>
                <a:ea typeface="Open Sans"/>
                <a:cs typeface="Open Sans"/>
                <a:sym typeface="Open Sans"/>
              </a:rPr>
              <a:t>hoặc</a:t>
            </a:r>
            <a:r>
              <a:rPr kumimoji="0" lang="en-US" sz="6499" b="0" i="0" u="none" strike="noStrike" kern="1200" cap="none" spc="0" normalizeH="0" baseline="0" noProof="0" dirty="0">
                <a:ln>
                  <a:noFill/>
                </a:ln>
                <a:solidFill>
                  <a:srgbClr val="712917"/>
                </a:solidFill>
                <a:effectLst/>
                <a:uLnTx/>
                <a:uFillTx/>
                <a:latin typeface="Open Sans"/>
                <a:ea typeface="Open Sans"/>
                <a:cs typeface="Open Sans"/>
                <a:sym typeface="Open Sans"/>
              </a:rPr>
              <a:t> </a:t>
            </a:r>
            <a:r>
              <a:rPr kumimoji="0" lang="en-US" sz="6499" b="0" i="0" u="none" strike="noStrike" kern="1200" cap="none" spc="0" normalizeH="0" baseline="0" noProof="0" dirty="0" err="1">
                <a:ln>
                  <a:noFill/>
                </a:ln>
                <a:solidFill>
                  <a:srgbClr val="712917"/>
                </a:solidFill>
                <a:effectLst/>
                <a:uLnTx/>
                <a:uFillTx/>
                <a:latin typeface="Open Sans"/>
                <a:ea typeface="Open Sans"/>
                <a:cs typeface="Open Sans"/>
                <a:sym typeface="Open Sans"/>
              </a:rPr>
              <a:t>sự</a:t>
            </a:r>
            <a:r>
              <a:rPr kumimoji="0" lang="en-US" sz="6499" b="0" i="0" u="none" strike="noStrike" kern="1200" cap="none" spc="0" normalizeH="0" baseline="0" noProof="0" dirty="0">
                <a:ln>
                  <a:noFill/>
                </a:ln>
                <a:solidFill>
                  <a:srgbClr val="712917"/>
                </a:solidFill>
                <a:effectLst/>
                <a:uLnTx/>
                <a:uFillTx/>
                <a:latin typeface="Open Sans"/>
                <a:ea typeface="Open Sans"/>
                <a:cs typeface="Open Sans"/>
                <a:sym typeface="Open Sans"/>
              </a:rPr>
              <a:t> </a:t>
            </a:r>
            <a:r>
              <a:rPr kumimoji="0" lang="en-US" sz="6499" b="0" i="0" u="none" strike="noStrike" kern="1200" cap="none" spc="0" normalizeH="0" baseline="0" noProof="0" dirty="0" err="1">
                <a:ln>
                  <a:noFill/>
                </a:ln>
                <a:solidFill>
                  <a:srgbClr val="712917"/>
                </a:solidFill>
                <a:effectLst/>
                <a:uLnTx/>
                <a:uFillTx/>
                <a:latin typeface="Open Sans"/>
                <a:ea typeface="Open Sans"/>
                <a:cs typeface="Open Sans"/>
                <a:sym typeface="Open Sans"/>
              </a:rPr>
              <a:t>kiện</a:t>
            </a:r>
            <a:r>
              <a:rPr kumimoji="0" lang="en-US" sz="6499" b="0" i="0" u="none" strike="noStrike" kern="1200" cap="none" spc="0" normalizeH="0" baseline="0" noProof="0" dirty="0">
                <a:ln>
                  <a:noFill/>
                </a:ln>
                <a:solidFill>
                  <a:srgbClr val="712917"/>
                </a:solidFill>
                <a:effectLst/>
                <a:uLnTx/>
                <a:uFillTx/>
                <a:latin typeface="Open Sans"/>
                <a:ea typeface="Open Sans"/>
                <a:cs typeface="Open Sans"/>
                <a:sym typeface="Open Sans"/>
              </a:rPr>
              <a:t> </a:t>
            </a:r>
            <a:r>
              <a:rPr kumimoji="0" lang="en-US" sz="6499" b="0" i="0" u="none" strike="noStrike" kern="1200" cap="none" spc="0" normalizeH="0" baseline="0" noProof="0" dirty="0" err="1">
                <a:ln>
                  <a:noFill/>
                </a:ln>
                <a:solidFill>
                  <a:srgbClr val="712917"/>
                </a:solidFill>
                <a:effectLst/>
                <a:uLnTx/>
                <a:uFillTx/>
                <a:latin typeface="Open Sans"/>
                <a:ea typeface="Open Sans"/>
                <a:cs typeface="Open Sans"/>
                <a:sym typeface="Open Sans"/>
              </a:rPr>
              <a:t>có</a:t>
            </a:r>
            <a:r>
              <a:rPr kumimoji="0" lang="en-US" sz="6499" b="0" i="0" u="none" strike="noStrike" kern="1200" cap="none" spc="0" normalizeH="0" baseline="0" noProof="0" dirty="0">
                <a:ln>
                  <a:noFill/>
                </a:ln>
                <a:solidFill>
                  <a:srgbClr val="712917"/>
                </a:solidFill>
                <a:effectLst/>
                <a:uLnTx/>
                <a:uFillTx/>
                <a:latin typeface="Open Sans"/>
                <a:ea typeface="Open Sans"/>
                <a:cs typeface="Open Sans"/>
                <a:sym typeface="Open Sans"/>
              </a:rPr>
              <a:t> </a:t>
            </a:r>
            <a:r>
              <a:rPr kumimoji="0" lang="en-US" sz="6499" b="0" i="0" u="none" strike="noStrike" kern="1200" cap="none" spc="0" normalizeH="0" baseline="0" noProof="0" dirty="0" err="1">
                <a:ln>
                  <a:noFill/>
                </a:ln>
                <a:solidFill>
                  <a:srgbClr val="712917"/>
                </a:solidFill>
                <a:effectLst/>
                <a:uLnTx/>
                <a:uFillTx/>
                <a:latin typeface="Open Sans"/>
                <a:ea typeface="Open Sans"/>
                <a:cs typeface="Open Sans"/>
                <a:sym typeface="Open Sans"/>
              </a:rPr>
              <a:t>đăng</a:t>
            </a:r>
            <a:r>
              <a:rPr kumimoji="0" lang="en-US" sz="6499" b="0" i="0" u="none" strike="noStrike" kern="1200" cap="none" spc="0" normalizeH="0" baseline="0" noProof="0" dirty="0">
                <a:ln>
                  <a:noFill/>
                </a:ln>
                <a:solidFill>
                  <a:srgbClr val="712917"/>
                </a:solidFill>
                <a:effectLst/>
                <a:uLnTx/>
                <a:uFillTx/>
                <a:latin typeface="Open Sans"/>
                <a:ea typeface="Open Sans"/>
                <a:cs typeface="Open Sans"/>
                <a:sym typeface="Open Sans"/>
              </a:rPr>
              <a:t> </a:t>
            </a:r>
            <a:r>
              <a:rPr kumimoji="0" lang="en-US" sz="6499" b="0" i="0" u="none" strike="noStrike" kern="1200" cap="none" spc="0" normalizeH="0" baseline="0" noProof="0" dirty="0" err="1">
                <a:ln>
                  <a:noFill/>
                </a:ln>
                <a:solidFill>
                  <a:srgbClr val="712917"/>
                </a:solidFill>
                <a:effectLst/>
                <a:uLnTx/>
                <a:uFillTx/>
                <a:latin typeface="Open Sans"/>
                <a:ea typeface="Open Sans"/>
                <a:cs typeface="Open Sans"/>
                <a:sym typeface="Open Sans"/>
              </a:rPr>
              <a:t>ký</a:t>
            </a:r>
            <a:r>
              <a:rPr kumimoji="0" lang="en-US" sz="6499" b="0" i="0" u="none" strike="noStrike" kern="1200" cap="none" spc="0" normalizeH="0" baseline="0" noProof="0" dirty="0">
                <a:ln>
                  <a:noFill/>
                </a:ln>
                <a:solidFill>
                  <a:srgbClr val="712917"/>
                </a:solidFill>
                <a:effectLst/>
                <a:uLnTx/>
                <a:uFillTx/>
                <a:latin typeface="Open Sans"/>
                <a:ea typeface="Open Sans"/>
                <a:cs typeface="Open Sans"/>
                <a:sym typeface="Open Sans"/>
              </a:rPr>
              <a:t> </a:t>
            </a:r>
            <a:r>
              <a:rPr kumimoji="0" lang="en-US" sz="6499" b="0" i="0" u="none" strike="noStrike" kern="1200" cap="none" spc="0" normalizeH="0" baseline="0" noProof="0" dirty="0" err="1">
                <a:ln>
                  <a:noFill/>
                </a:ln>
                <a:solidFill>
                  <a:srgbClr val="712917"/>
                </a:solidFill>
                <a:effectLst/>
                <a:uLnTx/>
                <a:uFillTx/>
                <a:latin typeface="Open Sans"/>
                <a:ea typeface="Open Sans"/>
                <a:cs typeface="Open Sans"/>
                <a:sym typeface="Open Sans"/>
              </a:rPr>
              <a:t>trực</a:t>
            </a:r>
            <a:r>
              <a:rPr kumimoji="0" lang="en-US" sz="6499" b="0" i="0" u="none" strike="noStrike" kern="1200" cap="none" spc="0" normalizeH="0" baseline="0" noProof="0" dirty="0">
                <a:ln>
                  <a:noFill/>
                </a:ln>
                <a:solidFill>
                  <a:srgbClr val="712917"/>
                </a:solidFill>
                <a:effectLst/>
                <a:uLnTx/>
                <a:uFillTx/>
                <a:latin typeface="Open Sans"/>
                <a:ea typeface="Open Sans"/>
                <a:cs typeface="Open Sans"/>
                <a:sym typeface="Open Sans"/>
              </a:rPr>
              <a:t> </a:t>
            </a:r>
            <a:r>
              <a:rPr kumimoji="0" lang="en-US" sz="6499" b="0" i="0" u="none" strike="noStrike" kern="1200" cap="none" spc="0" normalizeH="0" baseline="0" noProof="0" dirty="0" err="1">
                <a:ln>
                  <a:noFill/>
                </a:ln>
                <a:solidFill>
                  <a:srgbClr val="712917"/>
                </a:solidFill>
                <a:effectLst/>
                <a:uLnTx/>
                <a:uFillTx/>
                <a:latin typeface="Open Sans"/>
                <a:ea typeface="Open Sans"/>
                <a:cs typeface="Open Sans"/>
                <a:sym typeface="Open Sans"/>
              </a:rPr>
              <a:t>tuyến</a:t>
            </a:r>
            <a:r>
              <a:rPr kumimoji="0" lang="en-US" sz="6499" b="0" i="0" u="none" strike="noStrike" kern="1200" cap="none" spc="0" normalizeH="0" baseline="0" noProof="0" dirty="0">
                <a:ln>
                  <a:noFill/>
                </a:ln>
                <a:solidFill>
                  <a:srgbClr val="712917"/>
                </a:solidFill>
                <a:effectLst/>
                <a:uLnTx/>
                <a:uFillTx/>
                <a:latin typeface="Open Sans"/>
                <a:ea typeface="Open Sans"/>
                <a:cs typeface="Open Sans"/>
                <a:sym typeface="Open Sans"/>
              </a:rPr>
              <a:t>...</a:t>
            </a:r>
          </a:p>
          <a:p>
            <a:pPr marL="0" marR="0" lvl="0" indent="0" algn="l" defTabSz="914400" rtl="0" eaLnBrk="1" fontAlgn="auto" latinLnBrk="0" hangingPunct="1">
              <a:lnSpc>
                <a:spcPts val="6694"/>
              </a:lnSpc>
              <a:spcBef>
                <a:spcPts val="0"/>
              </a:spcBef>
              <a:spcAft>
                <a:spcPts val="0"/>
              </a:spcAft>
              <a:buClrTx/>
              <a:buSzTx/>
              <a:buFontTx/>
              <a:buNone/>
              <a:tabLst/>
              <a:defRPr/>
            </a:pPr>
            <a:endParaRPr kumimoji="0" lang="en-US" sz="6499" b="0" i="0" u="none" strike="noStrike" kern="1200" cap="none" spc="0" normalizeH="0" baseline="0" noProof="0" dirty="0">
              <a:ln>
                <a:noFill/>
              </a:ln>
              <a:solidFill>
                <a:srgbClr val="712917"/>
              </a:solidFill>
              <a:effectLst/>
              <a:uLnTx/>
              <a:uFillTx/>
              <a:latin typeface="Open Sans"/>
              <a:ea typeface="Open Sans"/>
              <a:cs typeface="Open Sans"/>
              <a:sym typeface="Open Sans"/>
            </a:endParaRPr>
          </a:p>
        </p:txBody>
      </p:sp>
      <p:sp>
        <p:nvSpPr>
          <p:cNvPr id="19" name="TextBox 19"/>
          <p:cNvSpPr txBox="1"/>
          <p:nvPr/>
        </p:nvSpPr>
        <p:spPr>
          <a:xfrm>
            <a:off x="5711678" y="3063842"/>
            <a:ext cx="10350168" cy="1530603"/>
          </a:xfrm>
          <a:prstGeom prst="rect">
            <a:avLst/>
          </a:prstGeom>
        </p:spPr>
        <p:txBody>
          <a:bodyPr lIns="0" tIns="0" rIns="0" bIns="0" rtlCol="0" anchor="t">
            <a:spAutoFit/>
          </a:bodyPr>
          <a:lstStyle/>
          <a:p>
            <a:pPr algn="l">
              <a:lnSpc>
                <a:spcPts val="5767"/>
              </a:lnSpc>
            </a:pPr>
            <a:r>
              <a:rPr lang="en-US" sz="5599">
                <a:solidFill>
                  <a:srgbClr val="712917"/>
                </a:solidFill>
                <a:latin typeface="Poppins"/>
                <a:ea typeface="Poppins"/>
                <a:cs typeface="Poppins"/>
                <a:sym typeface="Poppins"/>
              </a:rPr>
              <a:t>Ghi lại yêu cầu ngôn ngữ của bạn trên mẫu đơn đăng ký!</a:t>
            </a:r>
          </a:p>
        </p:txBody>
      </p:sp>
      <p:grpSp>
        <p:nvGrpSpPr>
          <p:cNvPr id="20" name="Group 20">
            <a:extLst>
              <a:ext uri="{C183D7F6-B498-43B3-948B-1728B52AA6E4}">
                <adec:decorative xmlns:adec="http://schemas.microsoft.com/office/drawing/2017/decorative" val="1"/>
              </a:ext>
            </a:extLst>
          </p:cNvPr>
          <p:cNvGrpSpPr/>
          <p:nvPr/>
        </p:nvGrpSpPr>
        <p:grpSpPr>
          <a:xfrm>
            <a:off x="13361061" y="2723516"/>
            <a:ext cx="7020857" cy="9325340"/>
            <a:chOff x="0" y="0"/>
            <a:chExt cx="9361142" cy="12433787"/>
          </a:xfrm>
        </p:grpSpPr>
        <p:sp>
          <p:nvSpPr>
            <p:cNvPr id="21" name="Freeform 21"/>
            <p:cNvSpPr/>
            <p:nvPr/>
          </p:nvSpPr>
          <p:spPr>
            <a:xfrm rot="-4223576">
              <a:off x="616137" y="4984508"/>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2" name="Freeform 22"/>
            <p:cNvSpPr/>
            <p:nvPr/>
          </p:nvSpPr>
          <p:spPr>
            <a:xfrm rot="4126251" flipV="1">
              <a:off x="3596658" y="2767504"/>
              <a:ext cx="5840955" cy="3833127"/>
            </a:xfrm>
            <a:custGeom>
              <a:avLst/>
              <a:gdLst/>
              <a:ahLst/>
              <a:cxnLst/>
              <a:rect l="l" t="t" r="r" b="b"/>
              <a:pathLst>
                <a:path w="5840955" h="3833127">
                  <a:moveTo>
                    <a:pt x="0" y="3833127"/>
                  </a:moveTo>
                  <a:lnTo>
                    <a:pt x="5840955" y="3833127"/>
                  </a:lnTo>
                  <a:lnTo>
                    <a:pt x="5840955" y="0"/>
                  </a:lnTo>
                  <a:lnTo>
                    <a:pt x="0" y="0"/>
                  </a:lnTo>
                  <a:lnTo>
                    <a:pt x="0" y="3833127"/>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Freeform 23"/>
            <p:cNvSpPr/>
            <p:nvPr/>
          </p:nvSpPr>
          <p:spPr>
            <a:xfrm rot="-928387">
              <a:off x="4963071" y="4892090"/>
              <a:ext cx="959384" cy="2436531"/>
            </a:xfrm>
            <a:custGeom>
              <a:avLst/>
              <a:gdLst/>
              <a:ahLst/>
              <a:cxnLst/>
              <a:rect l="l" t="t" r="r" b="b"/>
              <a:pathLst>
                <a:path w="959384" h="2436531">
                  <a:moveTo>
                    <a:pt x="0" y="0"/>
                  </a:moveTo>
                  <a:lnTo>
                    <a:pt x="959384" y="0"/>
                  </a:lnTo>
                  <a:lnTo>
                    <a:pt x="959384" y="2436530"/>
                  </a:lnTo>
                  <a:lnTo>
                    <a:pt x="0" y="2436530"/>
                  </a:lnTo>
                  <a:lnTo>
                    <a:pt x="0" y="0"/>
                  </a:lnTo>
                  <a:close/>
                </a:path>
              </a:pathLst>
            </a:custGeom>
            <a:blipFill>
              <a:blip r:embed="rId15"/>
              <a:stretch>
                <a:fillRect/>
              </a:stretch>
            </a:blipFill>
          </p:spPr>
          <p:txBody>
            <a:bodyPr/>
            <a:lstStyle/>
            <a:p>
              <a:endParaRPr lang="en-US"/>
            </a:p>
          </p:txBody>
        </p:sp>
        <p:sp>
          <p:nvSpPr>
            <p:cNvPr id="24" name="Freeform 24"/>
            <p:cNvSpPr/>
            <p:nvPr/>
          </p:nvSpPr>
          <p:spPr>
            <a:xfrm rot="-1108938">
              <a:off x="1279563" y="6814357"/>
              <a:ext cx="4309080" cy="3797377"/>
            </a:xfrm>
            <a:custGeom>
              <a:avLst/>
              <a:gdLst/>
              <a:ahLst/>
              <a:cxnLst/>
              <a:rect l="l" t="t" r="r" b="b"/>
              <a:pathLst>
                <a:path w="4309080" h="3797377">
                  <a:moveTo>
                    <a:pt x="0" y="0"/>
                  </a:moveTo>
                  <a:lnTo>
                    <a:pt x="4309080" y="0"/>
                  </a:lnTo>
                  <a:lnTo>
                    <a:pt x="4309080" y="3797377"/>
                  </a:lnTo>
                  <a:lnTo>
                    <a:pt x="0" y="3797377"/>
                  </a:lnTo>
                  <a:lnTo>
                    <a:pt x="0" y="0"/>
                  </a:lnTo>
                  <a:close/>
                </a:path>
              </a:pathLst>
            </a:custGeom>
            <a:blipFill>
              <a:blip r:embed="rId16"/>
              <a:stretch>
                <a:fillRect/>
              </a:stretch>
            </a:blipFill>
          </p:spPr>
          <p:txBody>
            <a:bodyPr/>
            <a:lstStyle/>
            <a:p>
              <a:endParaRPr lang="en-US"/>
            </a:p>
          </p:txBody>
        </p:sp>
        <p:sp>
          <p:nvSpPr>
            <p:cNvPr id="25" name="Freeform 25"/>
            <p:cNvSpPr/>
            <p:nvPr/>
          </p:nvSpPr>
          <p:spPr>
            <a:xfrm rot="-1132484" flipH="1">
              <a:off x="4499119" y="230396"/>
              <a:ext cx="2027560" cy="3628743"/>
            </a:xfrm>
            <a:custGeom>
              <a:avLst/>
              <a:gdLst/>
              <a:ahLst/>
              <a:cxnLst/>
              <a:rect l="l" t="t" r="r" b="b"/>
              <a:pathLst>
                <a:path w="2027560" h="3628743">
                  <a:moveTo>
                    <a:pt x="2027561" y="0"/>
                  </a:moveTo>
                  <a:lnTo>
                    <a:pt x="0" y="0"/>
                  </a:lnTo>
                  <a:lnTo>
                    <a:pt x="0" y="3628743"/>
                  </a:lnTo>
                  <a:lnTo>
                    <a:pt x="2027561" y="3628743"/>
                  </a:lnTo>
                  <a:lnTo>
                    <a:pt x="2027561" y="0"/>
                  </a:lnTo>
                  <a:close/>
                </a:path>
              </a:pathLst>
            </a:custGeom>
            <a:blipFill>
              <a:blip r:embed="rId6"/>
              <a:stretch>
                <a:fillRect/>
              </a:stretch>
            </a:blipFill>
          </p:spPr>
          <p:txBody>
            <a:bodyPr/>
            <a:lstStyle/>
            <a:p>
              <a:endParaRPr lang="en-US"/>
            </a:p>
          </p:txBody>
        </p:sp>
        <p:sp>
          <p:nvSpPr>
            <p:cNvPr id="26" name="Freeform 26"/>
            <p:cNvSpPr/>
            <p:nvPr/>
          </p:nvSpPr>
          <p:spPr>
            <a:xfrm rot="-798013">
              <a:off x="5251856" y="3137599"/>
              <a:ext cx="669569" cy="1451640"/>
            </a:xfrm>
            <a:custGeom>
              <a:avLst/>
              <a:gdLst/>
              <a:ahLst/>
              <a:cxnLst/>
              <a:rect l="l" t="t" r="r" b="b"/>
              <a:pathLst>
                <a:path w="669569" h="1451640">
                  <a:moveTo>
                    <a:pt x="0" y="0"/>
                  </a:moveTo>
                  <a:lnTo>
                    <a:pt x="669568" y="0"/>
                  </a:lnTo>
                  <a:lnTo>
                    <a:pt x="669568" y="1451640"/>
                  </a:lnTo>
                  <a:lnTo>
                    <a:pt x="0" y="1451640"/>
                  </a:lnTo>
                  <a:lnTo>
                    <a:pt x="0" y="0"/>
                  </a:lnTo>
                  <a:close/>
                </a:path>
              </a:pathLst>
            </a:custGeom>
            <a:blipFill>
              <a:blip r:embed="rId17"/>
              <a:stretch>
                <a:fillRect/>
              </a:stretch>
            </a:blipFill>
          </p:spPr>
          <p:txBody>
            <a:bodyPr/>
            <a:lstStyle/>
            <a:p>
              <a:endParaRPr lang="en-US"/>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465936" y="8856284"/>
            <a:ext cx="18753936" cy="2151983"/>
            <a:chOff x="0" y="0"/>
            <a:chExt cx="4939308" cy="566777"/>
          </a:xfrm>
        </p:grpSpPr>
        <p:sp>
          <p:nvSpPr>
            <p:cNvPr id="3" name="Freeform 3"/>
            <p:cNvSpPr/>
            <p:nvPr/>
          </p:nvSpPr>
          <p:spPr>
            <a:xfrm>
              <a:off x="0" y="0"/>
              <a:ext cx="4939308" cy="566777"/>
            </a:xfrm>
            <a:custGeom>
              <a:avLst/>
              <a:gdLst/>
              <a:ahLst/>
              <a:cxnLst/>
              <a:rect l="l" t="t" r="r" b="b"/>
              <a:pathLst>
                <a:path w="4939308" h="566777">
                  <a:moveTo>
                    <a:pt x="0" y="0"/>
                  </a:moveTo>
                  <a:lnTo>
                    <a:pt x="4939308" y="0"/>
                  </a:lnTo>
                  <a:lnTo>
                    <a:pt x="4939308" y="566777"/>
                  </a:lnTo>
                  <a:lnTo>
                    <a:pt x="0" y="566777"/>
                  </a:lnTo>
                  <a:close/>
                </a:path>
              </a:pathLst>
            </a:custGeom>
            <a:solidFill>
              <a:srgbClr val="EC945A"/>
            </a:solidFill>
            <a:ln w="38100" cap="sq">
              <a:solidFill>
                <a:srgbClr val="000000"/>
              </a:solidFill>
              <a:prstDash val="solid"/>
              <a:miter/>
            </a:ln>
          </p:spPr>
          <p:txBody>
            <a:bodyPr/>
            <a:lstStyle/>
            <a:p>
              <a:endParaRPr lang="en-US"/>
            </a:p>
          </p:txBody>
        </p:sp>
        <p:sp>
          <p:nvSpPr>
            <p:cNvPr id="4" name="TextBox 4"/>
            <p:cNvSpPr txBox="1"/>
            <p:nvPr/>
          </p:nvSpPr>
          <p:spPr>
            <a:xfrm>
              <a:off x="0" y="-38100"/>
              <a:ext cx="4939308" cy="60487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C183D7F6-B498-43B3-948B-1728B52AA6E4}">
                <adec:decorative xmlns:adec="http://schemas.microsoft.com/office/drawing/2017/decorative" val="1"/>
              </a:ext>
            </a:extLst>
          </p:cNvPr>
          <p:cNvGrpSpPr/>
          <p:nvPr/>
        </p:nvGrpSpPr>
        <p:grpSpPr>
          <a:xfrm>
            <a:off x="13636958" y="2322961"/>
            <a:ext cx="7020857" cy="9842880"/>
            <a:chOff x="0" y="0"/>
            <a:chExt cx="9361142" cy="13123840"/>
          </a:xfrm>
        </p:grpSpPr>
        <p:sp>
          <p:nvSpPr>
            <p:cNvPr id="6" name="Freeform 6"/>
            <p:cNvSpPr/>
            <p:nvPr/>
          </p:nvSpPr>
          <p:spPr>
            <a:xfrm rot="-4223576">
              <a:off x="616137" y="5674561"/>
              <a:ext cx="6980491" cy="6231675"/>
            </a:xfrm>
            <a:custGeom>
              <a:avLst/>
              <a:gdLst/>
              <a:ahLst/>
              <a:cxnLst/>
              <a:rect l="l" t="t" r="r" b="b"/>
              <a:pathLst>
                <a:path w="6980491" h="6231675">
                  <a:moveTo>
                    <a:pt x="0" y="0"/>
                  </a:moveTo>
                  <a:lnTo>
                    <a:pt x="6980491" y="0"/>
                  </a:lnTo>
                  <a:lnTo>
                    <a:pt x="6980491" y="6231674"/>
                  </a:lnTo>
                  <a:lnTo>
                    <a:pt x="0" y="62316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4126251" flipV="1">
              <a:off x="3596658" y="3457556"/>
              <a:ext cx="5840955" cy="3833127"/>
            </a:xfrm>
            <a:custGeom>
              <a:avLst/>
              <a:gdLst/>
              <a:ahLst/>
              <a:cxnLst/>
              <a:rect l="l" t="t" r="r" b="b"/>
              <a:pathLst>
                <a:path w="5840955" h="3833127">
                  <a:moveTo>
                    <a:pt x="0" y="3833127"/>
                  </a:moveTo>
                  <a:lnTo>
                    <a:pt x="5840955" y="3833127"/>
                  </a:lnTo>
                  <a:lnTo>
                    <a:pt x="5840955" y="0"/>
                  </a:lnTo>
                  <a:lnTo>
                    <a:pt x="0" y="0"/>
                  </a:lnTo>
                  <a:lnTo>
                    <a:pt x="0" y="3833127"/>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330495">
              <a:off x="2893288" y="7616611"/>
              <a:ext cx="2708816" cy="3261015"/>
            </a:xfrm>
            <a:custGeom>
              <a:avLst/>
              <a:gdLst/>
              <a:ahLst/>
              <a:cxnLst/>
              <a:rect l="l" t="t" r="r" b="b"/>
              <a:pathLst>
                <a:path w="2708816" h="3261015">
                  <a:moveTo>
                    <a:pt x="0" y="0"/>
                  </a:moveTo>
                  <a:lnTo>
                    <a:pt x="2708816" y="0"/>
                  </a:lnTo>
                  <a:lnTo>
                    <a:pt x="2708816" y="3261014"/>
                  </a:lnTo>
                  <a:lnTo>
                    <a:pt x="0" y="3261014"/>
                  </a:lnTo>
                  <a:lnTo>
                    <a:pt x="0" y="0"/>
                  </a:lnTo>
                  <a:close/>
                </a:path>
              </a:pathLst>
            </a:custGeom>
            <a:blipFill>
              <a:blip r:embed="rId6"/>
              <a:stretch>
                <a:fillRect/>
              </a:stretch>
            </a:blipFill>
          </p:spPr>
          <p:txBody>
            <a:bodyPr/>
            <a:lstStyle/>
            <a:p>
              <a:endParaRPr lang="en-US"/>
            </a:p>
          </p:txBody>
        </p:sp>
        <p:sp>
          <p:nvSpPr>
            <p:cNvPr id="9" name="Freeform 9"/>
            <p:cNvSpPr/>
            <p:nvPr/>
          </p:nvSpPr>
          <p:spPr>
            <a:xfrm rot="-1289243" flipH="1">
              <a:off x="4456961" y="233285"/>
              <a:ext cx="1928190" cy="3449113"/>
            </a:xfrm>
            <a:custGeom>
              <a:avLst/>
              <a:gdLst/>
              <a:ahLst/>
              <a:cxnLst/>
              <a:rect l="l" t="t" r="r" b="b"/>
              <a:pathLst>
                <a:path w="1928190" h="3449113">
                  <a:moveTo>
                    <a:pt x="1928190" y="0"/>
                  </a:moveTo>
                  <a:lnTo>
                    <a:pt x="0" y="0"/>
                  </a:lnTo>
                  <a:lnTo>
                    <a:pt x="0" y="3449112"/>
                  </a:lnTo>
                  <a:lnTo>
                    <a:pt x="1928190" y="3449112"/>
                  </a:lnTo>
                  <a:lnTo>
                    <a:pt x="1928190" y="0"/>
                  </a:lnTo>
                  <a:close/>
                </a:path>
              </a:pathLst>
            </a:custGeom>
            <a:blipFill>
              <a:blip r:embed="rId7"/>
              <a:stretch>
                <a:fillRect/>
              </a:stretch>
            </a:blipFill>
          </p:spPr>
          <p:txBody>
            <a:bodyPr/>
            <a:lstStyle/>
            <a:p>
              <a:endParaRPr lang="en-US"/>
            </a:p>
          </p:txBody>
        </p:sp>
        <p:sp>
          <p:nvSpPr>
            <p:cNvPr id="10" name="Freeform 10"/>
            <p:cNvSpPr/>
            <p:nvPr/>
          </p:nvSpPr>
          <p:spPr>
            <a:xfrm rot="904354">
              <a:off x="3946998" y="2866511"/>
              <a:ext cx="1439884" cy="1568595"/>
            </a:xfrm>
            <a:custGeom>
              <a:avLst/>
              <a:gdLst/>
              <a:ahLst/>
              <a:cxnLst/>
              <a:rect l="l" t="t" r="r" b="b"/>
              <a:pathLst>
                <a:path w="1439884" h="1568595">
                  <a:moveTo>
                    <a:pt x="0" y="0"/>
                  </a:moveTo>
                  <a:lnTo>
                    <a:pt x="1439885" y="0"/>
                  </a:lnTo>
                  <a:lnTo>
                    <a:pt x="1439885" y="1568595"/>
                  </a:lnTo>
                  <a:lnTo>
                    <a:pt x="0" y="1568595"/>
                  </a:lnTo>
                  <a:lnTo>
                    <a:pt x="0" y="0"/>
                  </a:lnTo>
                  <a:close/>
                </a:path>
              </a:pathLst>
            </a:custGeom>
            <a:blipFill>
              <a:blip r:embed="rId8"/>
              <a:stretch>
                <a:fillRect/>
              </a:stretch>
            </a:blipFill>
          </p:spPr>
          <p:txBody>
            <a:bodyPr/>
            <a:lstStyle/>
            <a:p>
              <a:endParaRPr lang="en-US"/>
            </a:p>
          </p:txBody>
        </p:sp>
        <p:sp>
          <p:nvSpPr>
            <p:cNvPr id="11" name="Freeform 11"/>
            <p:cNvSpPr/>
            <p:nvPr/>
          </p:nvSpPr>
          <p:spPr>
            <a:xfrm rot="7376262">
              <a:off x="5276524" y="3705573"/>
              <a:ext cx="925818" cy="607954"/>
            </a:xfrm>
            <a:custGeom>
              <a:avLst/>
              <a:gdLst/>
              <a:ahLst/>
              <a:cxnLst/>
              <a:rect l="l" t="t" r="r" b="b"/>
              <a:pathLst>
                <a:path w="925818" h="607954">
                  <a:moveTo>
                    <a:pt x="0" y="0"/>
                  </a:moveTo>
                  <a:lnTo>
                    <a:pt x="925818" y="0"/>
                  </a:lnTo>
                  <a:lnTo>
                    <a:pt x="925818" y="607954"/>
                  </a:lnTo>
                  <a:lnTo>
                    <a:pt x="0" y="607954"/>
                  </a:lnTo>
                  <a:lnTo>
                    <a:pt x="0" y="0"/>
                  </a:lnTo>
                  <a:close/>
                </a:path>
              </a:pathLst>
            </a:custGeom>
            <a:blipFill>
              <a:blip r:embed="rId9"/>
              <a:stretch>
                <a:fillRect/>
              </a:stretch>
            </a:blipFill>
          </p:spPr>
          <p:txBody>
            <a:bodyPr/>
            <a:lstStyle/>
            <a:p>
              <a:endParaRPr lang="en-US"/>
            </a:p>
          </p:txBody>
        </p:sp>
        <p:sp>
          <p:nvSpPr>
            <p:cNvPr id="12" name="Freeform 12"/>
            <p:cNvSpPr/>
            <p:nvPr/>
          </p:nvSpPr>
          <p:spPr>
            <a:xfrm rot="1990099">
              <a:off x="3942753" y="4907855"/>
              <a:ext cx="1479529" cy="1426266"/>
            </a:xfrm>
            <a:custGeom>
              <a:avLst/>
              <a:gdLst/>
              <a:ahLst/>
              <a:cxnLst/>
              <a:rect l="l" t="t" r="r" b="b"/>
              <a:pathLst>
                <a:path w="1479529" h="1426266">
                  <a:moveTo>
                    <a:pt x="0" y="0"/>
                  </a:moveTo>
                  <a:lnTo>
                    <a:pt x="1479529" y="0"/>
                  </a:lnTo>
                  <a:lnTo>
                    <a:pt x="1479529" y="1426267"/>
                  </a:lnTo>
                  <a:lnTo>
                    <a:pt x="0" y="1426267"/>
                  </a:lnTo>
                  <a:lnTo>
                    <a:pt x="0" y="0"/>
                  </a:lnTo>
                  <a:close/>
                </a:path>
              </a:pathLst>
            </a:custGeom>
            <a:blipFill>
              <a:blip r:embed="rId10"/>
              <a:stretch>
                <a:fillRect/>
              </a:stretch>
            </a:blipFill>
          </p:spPr>
          <p:txBody>
            <a:bodyPr/>
            <a:lstStyle/>
            <a:p>
              <a:endParaRPr lang="en-US"/>
            </a:p>
          </p:txBody>
        </p:sp>
        <p:sp>
          <p:nvSpPr>
            <p:cNvPr id="13" name="Freeform 13"/>
            <p:cNvSpPr/>
            <p:nvPr/>
          </p:nvSpPr>
          <p:spPr>
            <a:xfrm rot="-1696908">
              <a:off x="5353287" y="6191078"/>
              <a:ext cx="677238" cy="1215140"/>
            </a:xfrm>
            <a:custGeom>
              <a:avLst/>
              <a:gdLst/>
              <a:ahLst/>
              <a:cxnLst/>
              <a:rect l="l" t="t" r="r" b="b"/>
              <a:pathLst>
                <a:path w="677238" h="1215140">
                  <a:moveTo>
                    <a:pt x="0" y="0"/>
                  </a:moveTo>
                  <a:lnTo>
                    <a:pt x="677238" y="0"/>
                  </a:lnTo>
                  <a:lnTo>
                    <a:pt x="677238" y="1215139"/>
                  </a:lnTo>
                  <a:lnTo>
                    <a:pt x="0" y="1215139"/>
                  </a:lnTo>
                  <a:lnTo>
                    <a:pt x="0" y="0"/>
                  </a:lnTo>
                  <a:close/>
                </a:path>
              </a:pathLst>
            </a:custGeom>
            <a:blipFill>
              <a:blip r:embed="rId11"/>
              <a:stretch>
                <a:fillRect/>
              </a:stretch>
            </a:blipFill>
          </p:spPr>
          <p:txBody>
            <a:bodyPr/>
            <a:lstStyle/>
            <a:p>
              <a:endParaRPr lang="en-US"/>
            </a:p>
          </p:txBody>
        </p:sp>
        <p:sp>
          <p:nvSpPr>
            <p:cNvPr id="14" name="Freeform 14"/>
            <p:cNvSpPr/>
            <p:nvPr/>
          </p:nvSpPr>
          <p:spPr>
            <a:xfrm rot="-1142799">
              <a:off x="5492352" y="4814736"/>
              <a:ext cx="411849" cy="506034"/>
            </a:xfrm>
            <a:custGeom>
              <a:avLst/>
              <a:gdLst/>
              <a:ahLst/>
              <a:cxnLst/>
              <a:rect l="l" t="t" r="r" b="b"/>
              <a:pathLst>
                <a:path w="411849" h="506034">
                  <a:moveTo>
                    <a:pt x="0" y="0"/>
                  </a:moveTo>
                  <a:lnTo>
                    <a:pt x="411849" y="0"/>
                  </a:lnTo>
                  <a:lnTo>
                    <a:pt x="411849" y="506034"/>
                  </a:lnTo>
                  <a:lnTo>
                    <a:pt x="0" y="506034"/>
                  </a:lnTo>
                  <a:lnTo>
                    <a:pt x="0" y="0"/>
                  </a:lnTo>
                  <a:close/>
                </a:path>
              </a:pathLst>
            </a:custGeom>
            <a:blipFill>
              <a:blip r:embed="rId12"/>
              <a:stretch>
                <a:fillRect/>
              </a:stretch>
            </a:blipFill>
          </p:spPr>
          <p:txBody>
            <a:bodyPr/>
            <a:lstStyle/>
            <a:p>
              <a:endParaRPr lang="en-US"/>
            </a:p>
          </p:txBody>
        </p:sp>
        <p:sp>
          <p:nvSpPr>
            <p:cNvPr id="15" name="Freeform 15"/>
            <p:cNvSpPr/>
            <p:nvPr/>
          </p:nvSpPr>
          <p:spPr>
            <a:xfrm rot="2700000">
              <a:off x="5546437" y="5485625"/>
              <a:ext cx="411849" cy="506034"/>
            </a:xfrm>
            <a:custGeom>
              <a:avLst/>
              <a:gdLst/>
              <a:ahLst/>
              <a:cxnLst/>
              <a:rect l="l" t="t" r="r" b="b"/>
              <a:pathLst>
                <a:path w="411849" h="506034">
                  <a:moveTo>
                    <a:pt x="0" y="0"/>
                  </a:moveTo>
                  <a:lnTo>
                    <a:pt x="411849" y="0"/>
                  </a:lnTo>
                  <a:lnTo>
                    <a:pt x="411849" y="506034"/>
                  </a:lnTo>
                  <a:lnTo>
                    <a:pt x="0" y="506034"/>
                  </a:lnTo>
                  <a:lnTo>
                    <a:pt x="0" y="0"/>
                  </a:lnTo>
                  <a:close/>
                </a:path>
              </a:pathLst>
            </a:custGeom>
            <a:blipFill>
              <a:blip r:embed="rId12"/>
              <a:stretch>
                <a:fillRect/>
              </a:stretch>
            </a:blipFill>
          </p:spPr>
          <p:txBody>
            <a:bodyPr/>
            <a:lstStyle/>
            <a:p>
              <a:endParaRPr lang="en-US"/>
            </a:p>
          </p:txBody>
        </p:sp>
        <p:sp>
          <p:nvSpPr>
            <p:cNvPr id="16" name="Freeform 16"/>
            <p:cNvSpPr/>
            <p:nvPr/>
          </p:nvSpPr>
          <p:spPr>
            <a:xfrm rot="-1915417">
              <a:off x="4796341" y="4322992"/>
              <a:ext cx="507079" cy="493895"/>
            </a:xfrm>
            <a:custGeom>
              <a:avLst/>
              <a:gdLst/>
              <a:ahLst/>
              <a:cxnLst/>
              <a:rect l="l" t="t" r="r" b="b"/>
              <a:pathLst>
                <a:path w="507079" h="493895">
                  <a:moveTo>
                    <a:pt x="0" y="0"/>
                  </a:moveTo>
                  <a:lnTo>
                    <a:pt x="507079" y="0"/>
                  </a:lnTo>
                  <a:lnTo>
                    <a:pt x="507079" y="493895"/>
                  </a:lnTo>
                  <a:lnTo>
                    <a:pt x="0" y="493895"/>
                  </a:lnTo>
                  <a:lnTo>
                    <a:pt x="0" y="0"/>
                  </a:lnTo>
                  <a:close/>
                </a:path>
              </a:pathLst>
            </a:custGeom>
            <a:blipFill>
              <a:blip r:embed="rId13"/>
              <a:stretch>
                <a:fillRect/>
              </a:stretch>
            </a:blipFill>
          </p:spPr>
          <p:txBody>
            <a:bodyPr/>
            <a:lstStyle/>
            <a:p>
              <a:endParaRPr lang="en-US"/>
            </a:p>
          </p:txBody>
        </p:sp>
        <p:sp>
          <p:nvSpPr>
            <p:cNvPr id="17" name="Freeform 17"/>
            <p:cNvSpPr/>
            <p:nvPr/>
          </p:nvSpPr>
          <p:spPr>
            <a:xfrm rot="3481083">
              <a:off x="4852297" y="6960673"/>
              <a:ext cx="507079" cy="493895"/>
            </a:xfrm>
            <a:custGeom>
              <a:avLst/>
              <a:gdLst/>
              <a:ahLst/>
              <a:cxnLst/>
              <a:rect l="l" t="t" r="r" b="b"/>
              <a:pathLst>
                <a:path w="507079" h="493895">
                  <a:moveTo>
                    <a:pt x="0" y="0"/>
                  </a:moveTo>
                  <a:lnTo>
                    <a:pt x="507079" y="0"/>
                  </a:lnTo>
                  <a:lnTo>
                    <a:pt x="507079" y="493895"/>
                  </a:lnTo>
                  <a:lnTo>
                    <a:pt x="0" y="493895"/>
                  </a:lnTo>
                  <a:lnTo>
                    <a:pt x="0" y="0"/>
                  </a:lnTo>
                  <a:close/>
                </a:path>
              </a:pathLst>
            </a:custGeom>
            <a:blipFill>
              <a:blip r:embed="rId13"/>
              <a:stretch>
                <a:fillRect/>
              </a:stretch>
            </a:blipFill>
          </p:spPr>
          <p:txBody>
            <a:bodyPr/>
            <a:lstStyle/>
            <a:p>
              <a:endParaRPr lang="en-US"/>
            </a:p>
          </p:txBody>
        </p:sp>
        <p:sp>
          <p:nvSpPr>
            <p:cNvPr id="18" name="Freeform 18"/>
            <p:cNvSpPr/>
            <p:nvPr/>
          </p:nvSpPr>
          <p:spPr>
            <a:xfrm rot="683805">
              <a:off x="1123578" y="9247118"/>
              <a:ext cx="1721053" cy="1439196"/>
            </a:xfrm>
            <a:custGeom>
              <a:avLst/>
              <a:gdLst/>
              <a:ahLst/>
              <a:cxnLst/>
              <a:rect l="l" t="t" r="r" b="b"/>
              <a:pathLst>
                <a:path w="1721053" h="1439196">
                  <a:moveTo>
                    <a:pt x="0" y="0"/>
                  </a:moveTo>
                  <a:lnTo>
                    <a:pt x="1721053" y="0"/>
                  </a:lnTo>
                  <a:lnTo>
                    <a:pt x="1721053" y="1439196"/>
                  </a:lnTo>
                  <a:lnTo>
                    <a:pt x="0" y="1439196"/>
                  </a:lnTo>
                  <a:lnTo>
                    <a:pt x="0" y="0"/>
                  </a:lnTo>
                  <a:close/>
                </a:path>
              </a:pathLst>
            </a:custGeom>
            <a:blipFill>
              <a:blip r:embed="rId14"/>
              <a:stretch>
                <a:fillRect/>
              </a:stretch>
            </a:blipFill>
          </p:spPr>
          <p:txBody>
            <a:bodyPr/>
            <a:lstStyle/>
            <a:p>
              <a:endParaRPr lang="en-US"/>
            </a:p>
          </p:txBody>
        </p:sp>
      </p:grpSp>
      <p:sp>
        <p:nvSpPr>
          <p:cNvPr id="19" name="Freeform 19">
            <a:extLst>
              <a:ext uri="{C183D7F6-B498-43B3-948B-1728B52AA6E4}">
                <adec:decorative xmlns:adec="http://schemas.microsoft.com/office/drawing/2017/decorative" val="1"/>
              </a:ext>
            </a:extLst>
          </p:cNvPr>
          <p:cNvSpPr/>
          <p:nvPr/>
        </p:nvSpPr>
        <p:spPr>
          <a:xfrm>
            <a:off x="1001993" y="3712208"/>
            <a:ext cx="15461829" cy="5519933"/>
          </a:xfrm>
          <a:custGeom>
            <a:avLst/>
            <a:gdLst/>
            <a:ahLst/>
            <a:cxnLst/>
            <a:rect l="l" t="t" r="r" b="b"/>
            <a:pathLst>
              <a:path w="15461829" h="5519933">
                <a:moveTo>
                  <a:pt x="0" y="0"/>
                </a:moveTo>
                <a:lnTo>
                  <a:pt x="15461829" y="0"/>
                </a:lnTo>
                <a:lnTo>
                  <a:pt x="15461829" y="5519933"/>
                </a:lnTo>
                <a:lnTo>
                  <a:pt x="0" y="5519933"/>
                </a:lnTo>
                <a:lnTo>
                  <a:pt x="0" y="0"/>
                </a:lnTo>
                <a:close/>
              </a:path>
            </a:pathLst>
          </a:custGeom>
          <a:blipFill>
            <a:blip r:embed="rId15"/>
            <a:stretch>
              <a:fillRect/>
            </a:stretch>
          </a:blipFill>
        </p:spPr>
        <p:txBody>
          <a:bodyPr/>
          <a:lstStyle/>
          <a:p>
            <a:endParaRPr lang="en-US"/>
          </a:p>
        </p:txBody>
      </p:sp>
      <p:sp>
        <p:nvSpPr>
          <p:cNvPr id="20" name="TextBox 20"/>
          <p:cNvSpPr txBox="1">
            <a:spLocks noGrp="1"/>
          </p:cNvSpPr>
          <p:nvPr>
            <p:ph type="title" idx="4294967295"/>
          </p:nvPr>
        </p:nvSpPr>
        <p:spPr>
          <a:xfrm>
            <a:off x="1661119" y="1800324"/>
            <a:ext cx="15486267" cy="25692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694"/>
              </a:lnSpc>
              <a:spcBef>
                <a:spcPts val="0"/>
              </a:spcBef>
              <a:spcAft>
                <a:spcPts val="0"/>
              </a:spcAft>
              <a:buClrTx/>
              <a:buSzTx/>
              <a:buFontTx/>
              <a:buNone/>
              <a:tabLst/>
              <a:defRPr/>
            </a:pP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Nhắc</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nhở</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Tất</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Cả</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Các Trang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Mass.Gov</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Đều</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Có</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Thể</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Được</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Dịch</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Tự</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Động</a:t>
            </a:r>
            <a:endPar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endParaRPr>
          </a:p>
          <a:p>
            <a:pPr marL="0" marR="0" lvl="0" indent="0" algn="l" defTabSz="914400" rtl="0" eaLnBrk="1" fontAlgn="auto" latinLnBrk="0" hangingPunct="1">
              <a:lnSpc>
                <a:spcPts val="6694"/>
              </a:lnSpc>
              <a:spcBef>
                <a:spcPts val="0"/>
              </a:spcBef>
              <a:spcAft>
                <a:spcPts val="0"/>
              </a:spcAft>
              <a:buClrTx/>
              <a:buSzTx/>
              <a:buFontTx/>
              <a:buNone/>
              <a:tabLst/>
              <a:defRPr/>
            </a:pPr>
            <a:endPar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endParaRPr>
          </a:p>
        </p:txBody>
      </p:sp>
      <p:grpSp>
        <p:nvGrpSpPr>
          <p:cNvPr id="21" name="Group 21">
            <a:extLst>
              <a:ext uri="{C183D7F6-B498-43B3-948B-1728B52AA6E4}">
                <adec:decorative xmlns:adec="http://schemas.microsoft.com/office/drawing/2017/decorative" val="1"/>
              </a:ext>
            </a:extLst>
          </p:cNvPr>
          <p:cNvGrpSpPr/>
          <p:nvPr/>
        </p:nvGrpSpPr>
        <p:grpSpPr>
          <a:xfrm>
            <a:off x="-2444940" y="-1685341"/>
            <a:ext cx="6893866" cy="8508010"/>
            <a:chOff x="0" y="0"/>
            <a:chExt cx="9191822" cy="11344013"/>
          </a:xfrm>
        </p:grpSpPr>
        <p:sp>
          <p:nvSpPr>
            <p:cNvPr id="22" name="Freeform 22"/>
            <p:cNvSpPr/>
            <p:nvPr/>
          </p:nvSpPr>
          <p:spPr>
            <a:xfrm rot="6454898">
              <a:off x="1677008" y="1152554"/>
              <a:ext cx="6980491" cy="6231675"/>
            </a:xfrm>
            <a:custGeom>
              <a:avLst/>
              <a:gdLst/>
              <a:ahLst/>
              <a:cxnLst/>
              <a:rect l="l" t="t" r="r" b="b"/>
              <a:pathLst>
                <a:path w="6980491" h="6231675">
                  <a:moveTo>
                    <a:pt x="0" y="0"/>
                  </a:moveTo>
                  <a:lnTo>
                    <a:pt x="6980491" y="0"/>
                  </a:lnTo>
                  <a:lnTo>
                    <a:pt x="6980491" y="6231675"/>
                  </a:lnTo>
                  <a:lnTo>
                    <a:pt x="0" y="6231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Freeform 23"/>
            <p:cNvSpPr/>
            <p:nvPr/>
          </p:nvSpPr>
          <p:spPr>
            <a:xfrm rot="4314611" flipH="1">
              <a:off x="-191818" y="6030821"/>
              <a:ext cx="5840955" cy="3833127"/>
            </a:xfrm>
            <a:custGeom>
              <a:avLst/>
              <a:gdLst/>
              <a:ahLst/>
              <a:cxnLst/>
              <a:rect l="l" t="t" r="r" b="b"/>
              <a:pathLst>
                <a:path w="5840955" h="3833127">
                  <a:moveTo>
                    <a:pt x="5840955" y="0"/>
                  </a:moveTo>
                  <a:lnTo>
                    <a:pt x="0" y="0"/>
                  </a:lnTo>
                  <a:lnTo>
                    <a:pt x="0" y="3833127"/>
                  </a:lnTo>
                  <a:lnTo>
                    <a:pt x="5840955" y="3833127"/>
                  </a:lnTo>
                  <a:lnTo>
                    <a:pt x="584095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4" name="Freeform 24"/>
            <p:cNvSpPr/>
            <p:nvPr/>
          </p:nvSpPr>
          <p:spPr>
            <a:xfrm rot="-2428912">
              <a:off x="3871677" y="9209756"/>
              <a:ext cx="1009657" cy="2052148"/>
            </a:xfrm>
            <a:custGeom>
              <a:avLst/>
              <a:gdLst/>
              <a:ahLst/>
              <a:cxnLst/>
              <a:rect l="l" t="t" r="r" b="b"/>
              <a:pathLst>
                <a:path w="1009657" h="2052148">
                  <a:moveTo>
                    <a:pt x="0" y="0"/>
                  </a:moveTo>
                  <a:lnTo>
                    <a:pt x="1009657" y="0"/>
                  </a:lnTo>
                  <a:lnTo>
                    <a:pt x="1009657" y="2052149"/>
                  </a:lnTo>
                  <a:lnTo>
                    <a:pt x="0" y="2052149"/>
                  </a:lnTo>
                  <a:lnTo>
                    <a:pt x="0" y="0"/>
                  </a:lnTo>
                  <a:close/>
                </a:path>
              </a:pathLst>
            </a:custGeom>
            <a:blipFill>
              <a:blip r:embed="rId16"/>
              <a:stretch>
                <a:fillRect/>
              </a:stretch>
            </a:blipFill>
          </p:spPr>
          <p:txBody>
            <a:bodyPr/>
            <a:lstStyle/>
            <a:p>
              <a:endParaRPr lang="en-US"/>
            </a:p>
          </p:txBody>
        </p:sp>
        <p:sp>
          <p:nvSpPr>
            <p:cNvPr id="25" name="Freeform 25"/>
            <p:cNvSpPr/>
            <p:nvPr/>
          </p:nvSpPr>
          <p:spPr>
            <a:xfrm rot="-689160">
              <a:off x="3489893" y="5910309"/>
              <a:ext cx="916711" cy="1652724"/>
            </a:xfrm>
            <a:custGeom>
              <a:avLst/>
              <a:gdLst/>
              <a:ahLst/>
              <a:cxnLst/>
              <a:rect l="l" t="t" r="r" b="b"/>
              <a:pathLst>
                <a:path w="916711" h="1652724">
                  <a:moveTo>
                    <a:pt x="0" y="0"/>
                  </a:moveTo>
                  <a:lnTo>
                    <a:pt x="916711" y="0"/>
                  </a:lnTo>
                  <a:lnTo>
                    <a:pt x="916711" y="1652724"/>
                  </a:lnTo>
                  <a:lnTo>
                    <a:pt x="0" y="1652724"/>
                  </a:lnTo>
                  <a:lnTo>
                    <a:pt x="0" y="0"/>
                  </a:lnTo>
                  <a:close/>
                </a:path>
              </a:pathLst>
            </a:custGeom>
            <a:blipFill>
              <a:blip r:embed="rId17"/>
              <a:stretch>
                <a:fillRect/>
              </a:stretch>
            </a:blipFill>
          </p:spPr>
          <p:txBody>
            <a:bodyPr/>
            <a:lstStyle/>
            <a:p>
              <a:endParaRPr lang="en-US"/>
            </a:p>
          </p:txBody>
        </p:sp>
        <p:sp>
          <p:nvSpPr>
            <p:cNvPr id="26" name="Freeform 26"/>
            <p:cNvSpPr/>
            <p:nvPr/>
          </p:nvSpPr>
          <p:spPr>
            <a:xfrm rot="1866795">
              <a:off x="3053697" y="3351103"/>
              <a:ext cx="1928190" cy="3449113"/>
            </a:xfrm>
            <a:custGeom>
              <a:avLst/>
              <a:gdLst/>
              <a:ahLst/>
              <a:cxnLst/>
              <a:rect l="l" t="t" r="r" b="b"/>
              <a:pathLst>
                <a:path w="1928190" h="3449113">
                  <a:moveTo>
                    <a:pt x="0" y="0"/>
                  </a:moveTo>
                  <a:lnTo>
                    <a:pt x="1928190" y="0"/>
                  </a:lnTo>
                  <a:lnTo>
                    <a:pt x="1928190" y="3449113"/>
                  </a:lnTo>
                  <a:lnTo>
                    <a:pt x="0" y="3449113"/>
                  </a:lnTo>
                  <a:lnTo>
                    <a:pt x="0" y="0"/>
                  </a:lnTo>
                  <a:close/>
                </a:path>
              </a:pathLst>
            </a:custGeom>
            <a:blipFill>
              <a:blip r:embed="rId7"/>
              <a:stretch>
                <a:fillRect/>
              </a:stretch>
            </a:blipFill>
          </p:spPr>
          <p:txBody>
            <a:bodyPr/>
            <a:lstStyle/>
            <a:p>
              <a:endParaRPr lang="en-US"/>
            </a:p>
          </p:txBody>
        </p:sp>
        <p:sp>
          <p:nvSpPr>
            <p:cNvPr id="27" name="Freeform 27"/>
            <p:cNvSpPr/>
            <p:nvPr/>
          </p:nvSpPr>
          <p:spPr>
            <a:xfrm rot="-632550">
              <a:off x="3638036" y="7310834"/>
              <a:ext cx="1476940" cy="1454294"/>
            </a:xfrm>
            <a:custGeom>
              <a:avLst/>
              <a:gdLst/>
              <a:ahLst/>
              <a:cxnLst/>
              <a:rect l="l" t="t" r="r" b="b"/>
              <a:pathLst>
                <a:path w="1476940" h="1454294">
                  <a:moveTo>
                    <a:pt x="0" y="0"/>
                  </a:moveTo>
                  <a:lnTo>
                    <a:pt x="1476940" y="0"/>
                  </a:lnTo>
                  <a:lnTo>
                    <a:pt x="1476940" y="1454293"/>
                  </a:lnTo>
                  <a:lnTo>
                    <a:pt x="0" y="1454293"/>
                  </a:lnTo>
                  <a:lnTo>
                    <a:pt x="0" y="0"/>
                  </a:lnTo>
                  <a:close/>
                </a:path>
              </a:pathLst>
            </a:custGeom>
            <a:blipFill>
              <a:blip r:embed="rId18"/>
              <a:stretch>
                <a:fillRect/>
              </a:stretch>
            </a:blipFill>
          </p:spPr>
          <p:txBody>
            <a:bodyPr/>
            <a:lstStyle/>
            <a:p>
              <a:endParaRPr lang="en-US"/>
            </a:p>
          </p:txBody>
        </p:sp>
        <p:sp>
          <p:nvSpPr>
            <p:cNvPr id="28" name="Freeform 28"/>
            <p:cNvSpPr/>
            <p:nvPr/>
          </p:nvSpPr>
          <p:spPr>
            <a:xfrm rot="1444445">
              <a:off x="5234955" y="2590964"/>
              <a:ext cx="507079" cy="493895"/>
            </a:xfrm>
            <a:custGeom>
              <a:avLst/>
              <a:gdLst/>
              <a:ahLst/>
              <a:cxnLst/>
              <a:rect l="l" t="t" r="r" b="b"/>
              <a:pathLst>
                <a:path w="507079" h="493895">
                  <a:moveTo>
                    <a:pt x="0" y="0"/>
                  </a:moveTo>
                  <a:lnTo>
                    <a:pt x="507079" y="0"/>
                  </a:lnTo>
                  <a:lnTo>
                    <a:pt x="507079" y="493895"/>
                  </a:lnTo>
                  <a:lnTo>
                    <a:pt x="0" y="493895"/>
                  </a:lnTo>
                  <a:lnTo>
                    <a:pt x="0" y="0"/>
                  </a:lnTo>
                  <a:close/>
                </a:path>
              </a:pathLst>
            </a:custGeom>
            <a:blipFill>
              <a:blip r:embed="rId13"/>
              <a:stretch>
                <a:fillRect/>
              </a:stretch>
            </a:blipFill>
          </p:spPr>
          <p:txBody>
            <a:bodyPr/>
            <a:lstStyle/>
            <a:p>
              <a:endParaRPr lang="en-US"/>
            </a:p>
          </p:txBody>
        </p:sp>
        <p:sp>
          <p:nvSpPr>
            <p:cNvPr id="29" name="Freeform 29"/>
            <p:cNvSpPr/>
            <p:nvPr/>
          </p:nvSpPr>
          <p:spPr>
            <a:xfrm rot="8583982">
              <a:off x="3432031" y="7757176"/>
              <a:ext cx="507079" cy="493895"/>
            </a:xfrm>
            <a:custGeom>
              <a:avLst/>
              <a:gdLst/>
              <a:ahLst/>
              <a:cxnLst/>
              <a:rect l="l" t="t" r="r" b="b"/>
              <a:pathLst>
                <a:path w="507079" h="493895">
                  <a:moveTo>
                    <a:pt x="0" y="0"/>
                  </a:moveTo>
                  <a:lnTo>
                    <a:pt x="507080" y="0"/>
                  </a:lnTo>
                  <a:lnTo>
                    <a:pt x="507080" y="493895"/>
                  </a:lnTo>
                  <a:lnTo>
                    <a:pt x="0" y="493895"/>
                  </a:lnTo>
                  <a:lnTo>
                    <a:pt x="0" y="0"/>
                  </a:lnTo>
                  <a:close/>
                </a:path>
              </a:pathLst>
            </a:custGeom>
            <a:blipFill>
              <a:blip r:embed="rId13"/>
              <a:stretch>
                <a:fillRect/>
              </a:stretch>
            </a:blipFill>
          </p:spPr>
          <p:txBody>
            <a:bodyPr/>
            <a:lstStyle/>
            <a:p>
              <a:endParaRPr lang="en-US"/>
            </a:p>
          </p:txBody>
        </p:sp>
        <p:sp>
          <p:nvSpPr>
            <p:cNvPr id="30" name="Freeform 30"/>
            <p:cNvSpPr/>
            <p:nvPr/>
          </p:nvSpPr>
          <p:spPr>
            <a:xfrm rot="-5496185">
              <a:off x="3894471" y="2494092"/>
              <a:ext cx="507079" cy="493895"/>
            </a:xfrm>
            <a:custGeom>
              <a:avLst/>
              <a:gdLst/>
              <a:ahLst/>
              <a:cxnLst/>
              <a:rect l="l" t="t" r="r" b="b"/>
              <a:pathLst>
                <a:path w="507079" h="493895">
                  <a:moveTo>
                    <a:pt x="0" y="0"/>
                  </a:moveTo>
                  <a:lnTo>
                    <a:pt x="507079" y="0"/>
                  </a:lnTo>
                  <a:lnTo>
                    <a:pt x="507079" y="493895"/>
                  </a:lnTo>
                  <a:lnTo>
                    <a:pt x="0" y="493895"/>
                  </a:lnTo>
                  <a:lnTo>
                    <a:pt x="0" y="0"/>
                  </a:lnTo>
                  <a:close/>
                </a:path>
              </a:pathLst>
            </a:custGeom>
            <a:blipFill>
              <a:blip r:embed="rId13"/>
              <a:stretch>
                <a:fillRect/>
              </a:stretch>
            </a:blipFill>
          </p:spPr>
          <p:txBody>
            <a:bodyPr/>
            <a:lstStyle/>
            <a:p>
              <a:endParaRPr lang="en-US"/>
            </a:p>
          </p:txBody>
        </p:sp>
        <p:sp>
          <p:nvSpPr>
            <p:cNvPr id="31" name="Freeform 31"/>
            <p:cNvSpPr/>
            <p:nvPr/>
          </p:nvSpPr>
          <p:spPr>
            <a:xfrm rot="815615">
              <a:off x="6924356" y="2655228"/>
              <a:ext cx="1350407" cy="891557"/>
            </a:xfrm>
            <a:custGeom>
              <a:avLst/>
              <a:gdLst/>
              <a:ahLst/>
              <a:cxnLst/>
              <a:rect l="l" t="t" r="r" b="b"/>
              <a:pathLst>
                <a:path w="1350407" h="891557">
                  <a:moveTo>
                    <a:pt x="0" y="0"/>
                  </a:moveTo>
                  <a:lnTo>
                    <a:pt x="1350407" y="0"/>
                  </a:lnTo>
                  <a:lnTo>
                    <a:pt x="1350407" y="891557"/>
                  </a:lnTo>
                  <a:lnTo>
                    <a:pt x="0" y="891557"/>
                  </a:lnTo>
                  <a:lnTo>
                    <a:pt x="0" y="0"/>
                  </a:lnTo>
                  <a:close/>
                </a:path>
              </a:pathLst>
            </a:custGeom>
            <a:blipFill>
              <a:blip r:embed="rId19"/>
              <a:stretch>
                <a:fillRect/>
              </a:stretch>
            </a:blipFill>
          </p:spPr>
          <p:txBody>
            <a:bodyPr/>
            <a:lstStyle/>
            <a:p>
              <a:endParaRPr lang="en-US"/>
            </a:p>
          </p:txBody>
        </p:sp>
        <p:sp>
          <p:nvSpPr>
            <p:cNvPr id="32" name="Freeform 32"/>
            <p:cNvSpPr/>
            <p:nvPr/>
          </p:nvSpPr>
          <p:spPr>
            <a:xfrm rot="-1142799">
              <a:off x="4587550" y="2860689"/>
              <a:ext cx="411849" cy="506034"/>
            </a:xfrm>
            <a:custGeom>
              <a:avLst/>
              <a:gdLst/>
              <a:ahLst/>
              <a:cxnLst/>
              <a:rect l="l" t="t" r="r" b="b"/>
              <a:pathLst>
                <a:path w="411849" h="506034">
                  <a:moveTo>
                    <a:pt x="0" y="0"/>
                  </a:moveTo>
                  <a:lnTo>
                    <a:pt x="411849" y="0"/>
                  </a:lnTo>
                  <a:lnTo>
                    <a:pt x="411849" y="506035"/>
                  </a:lnTo>
                  <a:lnTo>
                    <a:pt x="0" y="506035"/>
                  </a:lnTo>
                  <a:lnTo>
                    <a:pt x="0" y="0"/>
                  </a:lnTo>
                  <a:close/>
                </a:path>
              </a:pathLst>
            </a:custGeom>
            <a:blipFill>
              <a:blip r:embed="rId12"/>
              <a:stretch>
                <a:fillRect/>
              </a:stretch>
            </a:blipFill>
          </p:spPr>
          <p:txBody>
            <a:bodyPr/>
            <a:lstStyle/>
            <a:p>
              <a:endParaRPr lang="en-US"/>
            </a:p>
          </p:txBody>
        </p:sp>
        <p:sp>
          <p:nvSpPr>
            <p:cNvPr id="33" name="Freeform 33"/>
            <p:cNvSpPr/>
            <p:nvPr/>
          </p:nvSpPr>
          <p:spPr>
            <a:xfrm rot="7376262">
              <a:off x="5975094" y="2645835"/>
              <a:ext cx="925818" cy="607954"/>
            </a:xfrm>
            <a:custGeom>
              <a:avLst/>
              <a:gdLst/>
              <a:ahLst/>
              <a:cxnLst/>
              <a:rect l="l" t="t" r="r" b="b"/>
              <a:pathLst>
                <a:path w="925818" h="607954">
                  <a:moveTo>
                    <a:pt x="0" y="0"/>
                  </a:moveTo>
                  <a:lnTo>
                    <a:pt x="925819" y="0"/>
                  </a:lnTo>
                  <a:lnTo>
                    <a:pt x="925819" y="607954"/>
                  </a:lnTo>
                  <a:lnTo>
                    <a:pt x="0" y="607954"/>
                  </a:lnTo>
                  <a:lnTo>
                    <a:pt x="0" y="0"/>
                  </a:lnTo>
                  <a:close/>
                </a:path>
              </a:pathLst>
            </a:custGeom>
            <a:blipFill>
              <a:blip r:embed="rId9"/>
              <a:stretch>
                <a:fillRect/>
              </a:stretch>
            </a:blipFill>
          </p:spPr>
          <p:txBody>
            <a:bodyPr/>
            <a:lstStyle/>
            <a:p>
              <a:endParaRPr lang="en-US"/>
            </a:p>
          </p:txBody>
        </p:sp>
        <p:sp>
          <p:nvSpPr>
            <p:cNvPr id="34" name="Freeform 34"/>
            <p:cNvSpPr/>
            <p:nvPr/>
          </p:nvSpPr>
          <p:spPr>
            <a:xfrm rot="3091028">
              <a:off x="5355831" y="3312809"/>
              <a:ext cx="411849" cy="506034"/>
            </a:xfrm>
            <a:custGeom>
              <a:avLst/>
              <a:gdLst/>
              <a:ahLst/>
              <a:cxnLst/>
              <a:rect l="l" t="t" r="r" b="b"/>
              <a:pathLst>
                <a:path w="411849" h="506034">
                  <a:moveTo>
                    <a:pt x="0" y="0"/>
                  </a:moveTo>
                  <a:lnTo>
                    <a:pt x="411849" y="0"/>
                  </a:lnTo>
                  <a:lnTo>
                    <a:pt x="411849" y="506034"/>
                  </a:lnTo>
                  <a:lnTo>
                    <a:pt x="0" y="506034"/>
                  </a:lnTo>
                  <a:lnTo>
                    <a:pt x="0" y="0"/>
                  </a:lnTo>
                  <a:close/>
                </a:path>
              </a:pathLst>
            </a:custGeom>
            <a:blipFill>
              <a:blip r:embed="rId12"/>
              <a:stretch>
                <a:fillRect/>
              </a:stretch>
            </a:blipFill>
          </p:spPr>
          <p:txBody>
            <a:bodyPr/>
            <a:lstStyle/>
            <a:p>
              <a:endParaRPr lang="en-US"/>
            </a:p>
          </p:txBody>
        </p:sp>
        <p:sp>
          <p:nvSpPr>
            <p:cNvPr id="35" name="Freeform 35"/>
            <p:cNvSpPr/>
            <p:nvPr/>
          </p:nvSpPr>
          <p:spPr>
            <a:xfrm rot="-1538165">
              <a:off x="6012109" y="3432141"/>
              <a:ext cx="826388" cy="904659"/>
            </a:xfrm>
            <a:custGeom>
              <a:avLst/>
              <a:gdLst/>
              <a:ahLst/>
              <a:cxnLst/>
              <a:rect l="l" t="t" r="r" b="b"/>
              <a:pathLst>
                <a:path w="826388" h="904659">
                  <a:moveTo>
                    <a:pt x="0" y="0"/>
                  </a:moveTo>
                  <a:lnTo>
                    <a:pt x="826389" y="0"/>
                  </a:lnTo>
                  <a:lnTo>
                    <a:pt x="826389" y="904659"/>
                  </a:lnTo>
                  <a:lnTo>
                    <a:pt x="0" y="904659"/>
                  </a:lnTo>
                  <a:lnTo>
                    <a:pt x="0" y="0"/>
                  </a:lnTo>
                  <a:close/>
                </a:path>
              </a:pathLst>
            </a:custGeom>
            <a:blipFill>
              <a:blip r:embed="rId20"/>
              <a:stretch>
                <a:fillRect/>
              </a:stretch>
            </a:blipFill>
          </p:spPr>
          <p:txBody>
            <a:bodyPr/>
            <a:lstStyle/>
            <a:p>
              <a:endParaRPr lang="en-US"/>
            </a:p>
          </p:txBody>
        </p:sp>
        <p:sp>
          <p:nvSpPr>
            <p:cNvPr id="36" name="Freeform 36"/>
            <p:cNvSpPr/>
            <p:nvPr/>
          </p:nvSpPr>
          <p:spPr>
            <a:xfrm rot="-2407817">
              <a:off x="4461967" y="8623084"/>
              <a:ext cx="637614" cy="1144044"/>
            </a:xfrm>
            <a:custGeom>
              <a:avLst/>
              <a:gdLst/>
              <a:ahLst/>
              <a:cxnLst/>
              <a:rect l="l" t="t" r="r" b="b"/>
              <a:pathLst>
                <a:path w="637614" h="1144044">
                  <a:moveTo>
                    <a:pt x="0" y="0"/>
                  </a:moveTo>
                  <a:lnTo>
                    <a:pt x="637614" y="0"/>
                  </a:lnTo>
                  <a:lnTo>
                    <a:pt x="637614" y="1144043"/>
                  </a:lnTo>
                  <a:lnTo>
                    <a:pt x="0" y="1144043"/>
                  </a:lnTo>
                  <a:lnTo>
                    <a:pt x="0" y="0"/>
                  </a:lnTo>
                  <a:close/>
                </a:path>
              </a:pathLst>
            </a:custGeom>
            <a:blipFill>
              <a:blip r:embed="rId11"/>
              <a:stretch>
                <a:fillRect/>
              </a:stretch>
            </a:blipFill>
          </p:spPr>
          <p:txBody>
            <a:bodyPr/>
            <a:lstStyle/>
            <a:p>
              <a:endParaRPr lang="en-US"/>
            </a:p>
          </p:txBody>
        </p:sp>
        <p:sp>
          <p:nvSpPr>
            <p:cNvPr id="37" name="Freeform 37"/>
            <p:cNvSpPr/>
            <p:nvPr/>
          </p:nvSpPr>
          <p:spPr>
            <a:xfrm rot="9011276">
              <a:off x="3707688" y="3044881"/>
              <a:ext cx="411849" cy="506034"/>
            </a:xfrm>
            <a:custGeom>
              <a:avLst/>
              <a:gdLst/>
              <a:ahLst/>
              <a:cxnLst/>
              <a:rect l="l" t="t" r="r" b="b"/>
              <a:pathLst>
                <a:path w="411849" h="506034">
                  <a:moveTo>
                    <a:pt x="0" y="0"/>
                  </a:moveTo>
                  <a:lnTo>
                    <a:pt x="411849" y="0"/>
                  </a:lnTo>
                  <a:lnTo>
                    <a:pt x="411849" y="506034"/>
                  </a:lnTo>
                  <a:lnTo>
                    <a:pt x="0" y="506034"/>
                  </a:lnTo>
                  <a:lnTo>
                    <a:pt x="0" y="0"/>
                  </a:lnTo>
                  <a:close/>
                </a:path>
              </a:pathLst>
            </a:custGeom>
            <a:blipFill>
              <a:blip r:embed="rId12"/>
              <a:stretch>
                <a:fillRect/>
              </a:stretch>
            </a:blipFill>
          </p:spPr>
          <p:txBody>
            <a:bodyPr/>
            <a:lstStyle/>
            <a:p>
              <a:endParaRPr lang="en-US"/>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1E0"/>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6454898">
            <a:off x="-1160477" y="-1628646"/>
            <a:ext cx="5235368" cy="4673756"/>
          </a:xfrm>
          <a:custGeom>
            <a:avLst/>
            <a:gdLst/>
            <a:ahLst/>
            <a:cxnLst/>
            <a:rect l="l" t="t" r="r" b="b"/>
            <a:pathLst>
              <a:path w="5235368" h="4673756">
                <a:moveTo>
                  <a:pt x="0" y="0"/>
                </a:moveTo>
                <a:lnTo>
                  <a:pt x="5235368" y="0"/>
                </a:lnTo>
                <a:lnTo>
                  <a:pt x="5235368" y="4673756"/>
                </a:lnTo>
                <a:lnTo>
                  <a:pt x="0" y="46737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C183D7F6-B498-43B3-948B-1728B52AA6E4}">
                <adec:decorative xmlns:adec="http://schemas.microsoft.com/office/drawing/2017/decorative" val="1"/>
              </a:ext>
            </a:extLst>
          </p:cNvPr>
          <p:cNvSpPr/>
          <p:nvPr/>
        </p:nvSpPr>
        <p:spPr>
          <a:xfrm rot="4314611" flipH="1">
            <a:off x="-2779645" y="887190"/>
            <a:ext cx="4380716" cy="2874845"/>
          </a:xfrm>
          <a:custGeom>
            <a:avLst/>
            <a:gdLst/>
            <a:ahLst/>
            <a:cxnLst/>
            <a:rect l="l" t="t" r="r" b="b"/>
            <a:pathLst>
              <a:path w="4380716" h="2874845">
                <a:moveTo>
                  <a:pt x="4380716" y="0"/>
                </a:moveTo>
                <a:lnTo>
                  <a:pt x="0" y="0"/>
                </a:lnTo>
                <a:lnTo>
                  <a:pt x="0" y="2874845"/>
                </a:lnTo>
                <a:lnTo>
                  <a:pt x="4380716" y="2874845"/>
                </a:lnTo>
                <a:lnTo>
                  <a:pt x="438071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a:extLst>
              <a:ext uri="{C183D7F6-B498-43B3-948B-1728B52AA6E4}">
                <adec:decorative xmlns:adec="http://schemas.microsoft.com/office/drawing/2017/decorative" val="1"/>
              </a:ext>
            </a:extLst>
          </p:cNvPr>
          <p:cNvSpPr/>
          <p:nvPr/>
        </p:nvSpPr>
        <p:spPr>
          <a:xfrm rot="2120880">
            <a:off x="-9790" y="-286849"/>
            <a:ext cx="1708695" cy="3058068"/>
          </a:xfrm>
          <a:custGeom>
            <a:avLst/>
            <a:gdLst/>
            <a:ahLst/>
            <a:cxnLst/>
            <a:rect l="l" t="t" r="r" b="b"/>
            <a:pathLst>
              <a:path w="1708695" h="3058068">
                <a:moveTo>
                  <a:pt x="0" y="0"/>
                </a:moveTo>
                <a:lnTo>
                  <a:pt x="1708696" y="0"/>
                </a:lnTo>
                <a:lnTo>
                  <a:pt x="1708696" y="3058068"/>
                </a:lnTo>
                <a:lnTo>
                  <a:pt x="0" y="3058068"/>
                </a:lnTo>
                <a:lnTo>
                  <a:pt x="0" y="0"/>
                </a:lnTo>
                <a:close/>
              </a:path>
            </a:pathLst>
          </a:custGeom>
          <a:blipFill>
            <a:blip r:embed="rId6"/>
            <a:stretch>
              <a:fillRect/>
            </a:stretch>
          </a:blipFill>
        </p:spPr>
        <p:txBody>
          <a:bodyPr/>
          <a:lstStyle/>
          <a:p>
            <a:endParaRPr lang="en-US"/>
          </a:p>
        </p:txBody>
      </p:sp>
      <p:sp>
        <p:nvSpPr>
          <p:cNvPr id="5" name="Freeform 5">
            <a:extLst>
              <a:ext uri="{C183D7F6-B498-43B3-948B-1728B52AA6E4}">
                <adec:decorative xmlns:adec="http://schemas.microsoft.com/office/drawing/2017/decorative" val="1"/>
              </a:ext>
            </a:extLst>
          </p:cNvPr>
          <p:cNvSpPr/>
          <p:nvPr/>
        </p:nvSpPr>
        <p:spPr>
          <a:xfrm rot="-1198042">
            <a:off x="2197413" y="73345"/>
            <a:ext cx="1317193" cy="1269774"/>
          </a:xfrm>
          <a:custGeom>
            <a:avLst/>
            <a:gdLst/>
            <a:ahLst/>
            <a:cxnLst/>
            <a:rect l="l" t="t" r="r" b="b"/>
            <a:pathLst>
              <a:path w="1317193" h="1269774">
                <a:moveTo>
                  <a:pt x="0" y="0"/>
                </a:moveTo>
                <a:lnTo>
                  <a:pt x="1317194" y="0"/>
                </a:lnTo>
                <a:lnTo>
                  <a:pt x="1317194" y="1269774"/>
                </a:lnTo>
                <a:lnTo>
                  <a:pt x="0" y="1269774"/>
                </a:lnTo>
                <a:lnTo>
                  <a:pt x="0" y="0"/>
                </a:lnTo>
                <a:close/>
              </a:path>
            </a:pathLst>
          </a:custGeom>
          <a:blipFill>
            <a:blip r:embed="rId7"/>
            <a:stretch>
              <a:fillRect/>
            </a:stretch>
          </a:blipFill>
        </p:spPr>
        <p:txBody>
          <a:bodyPr/>
          <a:lstStyle/>
          <a:p>
            <a:endParaRPr lang="en-US"/>
          </a:p>
        </p:txBody>
      </p:sp>
      <p:sp>
        <p:nvSpPr>
          <p:cNvPr id="6" name="Freeform 6">
            <a:extLst>
              <a:ext uri="{C183D7F6-B498-43B3-948B-1728B52AA6E4}">
                <adec:decorative xmlns:adec="http://schemas.microsoft.com/office/drawing/2017/decorative" val="1"/>
              </a:ext>
            </a:extLst>
          </p:cNvPr>
          <p:cNvSpPr/>
          <p:nvPr/>
        </p:nvSpPr>
        <p:spPr>
          <a:xfrm rot="776734">
            <a:off x="105557" y="2309189"/>
            <a:ext cx="687533" cy="1239543"/>
          </a:xfrm>
          <a:custGeom>
            <a:avLst/>
            <a:gdLst/>
            <a:ahLst/>
            <a:cxnLst/>
            <a:rect l="l" t="t" r="r" b="b"/>
            <a:pathLst>
              <a:path w="687533" h="1239543">
                <a:moveTo>
                  <a:pt x="0" y="0"/>
                </a:moveTo>
                <a:lnTo>
                  <a:pt x="687534" y="0"/>
                </a:lnTo>
                <a:lnTo>
                  <a:pt x="687534" y="1239544"/>
                </a:lnTo>
                <a:lnTo>
                  <a:pt x="0" y="1239544"/>
                </a:lnTo>
                <a:lnTo>
                  <a:pt x="0" y="0"/>
                </a:lnTo>
                <a:close/>
              </a:path>
            </a:pathLst>
          </a:custGeom>
          <a:blipFill>
            <a:blip r:embed="rId8"/>
            <a:stretch>
              <a:fillRect/>
            </a:stretch>
          </a:blipFill>
        </p:spPr>
        <p:txBody>
          <a:bodyPr/>
          <a:lstStyle/>
          <a:p>
            <a:endParaRPr lang="en-US"/>
          </a:p>
        </p:txBody>
      </p:sp>
      <p:grpSp>
        <p:nvGrpSpPr>
          <p:cNvPr id="7" name="Group 7">
            <a:extLst>
              <a:ext uri="{C183D7F6-B498-43B3-948B-1728B52AA6E4}">
                <adec:decorative xmlns:adec="http://schemas.microsoft.com/office/drawing/2017/decorative" val="1"/>
              </a:ext>
            </a:extLst>
          </p:cNvPr>
          <p:cNvGrpSpPr/>
          <p:nvPr/>
        </p:nvGrpSpPr>
        <p:grpSpPr>
          <a:xfrm>
            <a:off x="-465936" y="9211008"/>
            <a:ext cx="18753936" cy="2151983"/>
            <a:chOff x="0" y="0"/>
            <a:chExt cx="4939308" cy="566777"/>
          </a:xfrm>
        </p:grpSpPr>
        <p:sp>
          <p:nvSpPr>
            <p:cNvPr id="8" name="Freeform 8"/>
            <p:cNvSpPr/>
            <p:nvPr/>
          </p:nvSpPr>
          <p:spPr>
            <a:xfrm>
              <a:off x="0" y="0"/>
              <a:ext cx="4939308" cy="566777"/>
            </a:xfrm>
            <a:custGeom>
              <a:avLst/>
              <a:gdLst/>
              <a:ahLst/>
              <a:cxnLst/>
              <a:rect l="l" t="t" r="r" b="b"/>
              <a:pathLst>
                <a:path w="4939308" h="566777">
                  <a:moveTo>
                    <a:pt x="0" y="0"/>
                  </a:moveTo>
                  <a:lnTo>
                    <a:pt x="4939308" y="0"/>
                  </a:lnTo>
                  <a:lnTo>
                    <a:pt x="4939308" y="566777"/>
                  </a:lnTo>
                  <a:lnTo>
                    <a:pt x="0" y="566777"/>
                  </a:lnTo>
                  <a:close/>
                </a:path>
              </a:pathLst>
            </a:custGeom>
            <a:solidFill>
              <a:srgbClr val="EC945A"/>
            </a:solidFill>
            <a:ln w="38100" cap="sq">
              <a:solidFill>
                <a:srgbClr val="000000"/>
              </a:solidFill>
              <a:prstDash val="solid"/>
              <a:miter/>
            </a:ln>
          </p:spPr>
          <p:txBody>
            <a:bodyPr/>
            <a:lstStyle/>
            <a:p>
              <a:endParaRPr lang="en-US"/>
            </a:p>
          </p:txBody>
        </p:sp>
        <p:sp>
          <p:nvSpPr>
            <p:cNvPr id="9" name="TextBox 9"/>
            <p:cNvSpPr txBox="1"/>
            <p:nvPr/>
          </p:nvSpPr>
          <p:spPr>
            <a:xfrm>
              <a:off x="0" y="-38100"/>
              <a:ext cx="4939308" cy="604877"/>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a:extLst>
              <a:ext uri="{C183D7F6-B498-43B3-948B-1728B52AA6E4}">
                <adec:decorative xmlns:adec="http://schemas.microsoft.com/office/drawing/2017/decorative" val="1"/>
              </a:ext>
            </a:extLst>
          </p:cNvPr>
          <p:cNvSpPr/>
          <p:nvPr/>
        </p:nvSpPr>
        <p:spPr>
          <a:xfrm>
            <a:off x="-736903" y="3469397"/>
            <a:ext cx="5119731" cy="6584862"/>
          </a:xfrm>
          <a:custGeom>
            <a:avLst/>
            <a:gdLst/>
            <a:ahLst/>
            <a:cxnLst/>
            <a:rect l="l" t="t" r="r" b="b"/>
            <a:pathLst>
              <a:path w="5119731" h="6584862">
                <a:moveTo>
                  <a:pt x="0" y="0"/>
                </a:moveTo>
                <a:lnTo>
                  <a:pt x="5119731" y="0"/>
                </a:lnTo>
                <a:lnTo>
                  <a:pt x="5119731" y="6584862"/>
                </a:lnTo>
                <a:lnTo>
                  <a:pt x="0" y="6584862"/>
                </a:lnTo>
                <a:lnTo>
                  <a:pt x="0" y="0"/>
                </a:lnTo>
                <a:close/>
              </a:path>
            </a:pathLst>
          </a:custGeom>
          <a:blipFill>
            <a:blip r:embed="rId9"/>
            <a:stretch>
              <a:fillRect/>
            </a:stretch>
          </a:blipFill>
        </p:spPr>
        <p:txBody>
          <a:bodyPr/>
          <a:lstStyle/>
          <a:p>
            <a:endParaRPr lang="en-US"/>
          </a:p>
        </p:txBody>
      </p:sp>
      <p:sp>
        <p:nvSpPr>
          <p:cNvPr id="11" name="Freeform 11">
            <a:extLst>
              <a:ext uri="{C183D7F6-B498-43B3-948B-1728B52AA6E4}">
                <adec:decorative xmlns:adec="http://schemas.microsoft.com/office/drawing/2017/decorative" val="1"/>
              </a:ext>
            </a:extLst>
          </p:cNvPr>
          <p:cNvSpPr/>
          <p:nvPr/>
        </p:nvSpPr>
        <p:spPr>
          <a:xfrm rot="1829684">
            <a:off x="673012" y="1784642"/>
            <a:ext cx="500372" cy="328578"/>
          </a:xfrm>
          <a:custGeom>
            <a:avLst/>
            <a:gdLst/>
            <a:ahLst/>
            <a:cxnLst/>
            <a:rect l="l" t="t" r="r" b="b"/>
            <a:pathLst>
              <a:path w="500372" h="328578">
                <a:moveTo>
                  <a:pt x="0" y="0"/>
                </a:moveTo>
                <a:lnTo>
                  <a:pt x="500372" y="0"/>
                </a:lnTo>
                <a:lnTo>
                  <a:pt x="500372" y="328577"/>
                </a:lnTo>
                <a:lnTo>
                  <a:pt x="0" y="328577"/>
                </a:lnTo>
                <a:lnTo>
                  <a:pt x="0" y="0"/>
                </a:lnTo>
                <a:close/>
              </a:path>
            </a:pathLst>
          </a:custGeom>
          <a:blipFill>
            <a:blip r:embed="rId10"/>
            <a:stretch>
              <a:fillRect/>
            </a:stretch>
          </a:blipFill>
        </p:spPr>
        <p:txBody>
          <a:bodyPr/>
          <a:lstStyle/>
          <a:p>
            <a:endParaRPr lang="en-US"/>
          </a:p>
        </p:txBody>
      </p:sp>
      <p:sp>
        <p:nvSpPr>
          <p:cNvPr id="12" name="Freeform 12">
            <a:extLst>
              <a:ext uri="{C183D7F6-B498-43B3-948B-1728B52AA6E4}">
                <adec:decorative xmlns:adec="http://schemas.microsoft.com/office/drawing/2017/decorative" val="1"/>
              </a:ext>
            </a:extLst>
          </p:cNvPr>
          <p:cNvSpPr/>
          <p:nvPr/>
        </p:nvSpPr>
        <p:spPr>
          <a:xfrm rot="1206164">
            <a:off x="2974821" y="-542814"/>
            <a:ext cx="619349" cy="678010"/>
          </a:xfrm>
          <a:custGeom>
            <a:avLst/>
            <a:gdLst/>
            <a:ahLst/>
            <a:cxnLst/>
            <a:rect l="l" t="t" r="r" b="b"/>
            <a:pathLst>
              <a:path w="619349" h="678010">
                <a:moveTo>
                  <a:pt x="0" y="0"/>
                </a:moveTo>
                <a:lnTo>
                  <a:pt x="619349" y="0"/>
                </a:lnTo>
                <a:lnTo>
                  <a:pt x="619349" y="678010"/>
                </a:lnTo>
                <a:lnTo>
                  <a:pt x="0" y="678010"/>
                </a:lnTo>
                <a:lnTo>
                  <a:pt x="0" y="0"/>
                </a:lnTo>
                <a:close/>
              </a:path>
            </a:pathLst>
          </a:custGeom>
          <a:blipFill>
            <a:blip r:embed="rId11"/>
            <a:stretch>
              <a:fillRect/>
            </a:stretch>
          </a:blipFill>
        </p:spPr>
        <p:txBody>
          <a:bodyPr/>
          <a:lstStyle/>
          <a:p>
            <a:endParaRPr lang="en-US"/>
          </a:p>
        </p:txBody>
      </p:sp>
      <p:grpSp>
        <p:nvGrpSpPr>
          <p:cNvPr id="13" name="Group 13">
            <a:extLst>
              <a:ext uri="{C183D7F6-B498-43B3-948B-1728B52AA6E4}">
                <adec:decorative xmlns:adec="http://schemas.microsoft.com/office/drawing/2017/decorative" val="1"/>
              </a:ext>
            </a:extLst>
          </p:cNvPr>
          <p:cNvGrpSpPr/>
          <p:nvPr/>
        </p:nvGrpSpPr>
        <p:grpSpPr>
          <a:xfrm>
            <a:off x="13088337" y="1028700"/>
            <a:ext cx="9138085" cy="12908433"/>
            <a:chOff x="0" y="0"/>
            <a:chExt cx="12184114" cy="17211244"/>
          </a:xfrm>
        </p:grpSpPr>
        <p:sp>
          <p:nvSpPr>
            <p:cNvPr id="14" name="Freeform 14"/>
            <p:cNvSpPr/>
            <p:nvPr/>
          </p:nvSpPr>
          <p:spPr>
            <a:xfrm rot="8542992">
              <a:off x="2721459" y="1703612"/>
              <a:ext cx="8071253" cy="7308152"/>
            </a:xfrm>
            <a:custGeom>
              <a:avLst/>
              <a:gdLst/>
              <a:ahLst/>
              <a:cxnLst/>
              <a:rect l="l" t="t" r="r" b="b"/>
              <a:pathLst>
                <a:path w="8071253" h="7308152">
                  <a:moveTo>
                    <a:pt x="0" y="0"/>
                  </a:moveTo>
                  <a:lnTo>
                    <a:pt x="8071253" y="0"/>
                  </a:lnTo>
                  <a:lnTo>
                    <a:pt x="8071253" y="7308152"/>
                  </a:lnTo>
                  <a:lnTo>
                    <a:pt x="0" y="73081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5" name="Freeform 15"/>
            <p:cNvSpPr/>
            <p:nvPr/>
          </p:nvSpPr>
          <p:spPr>
            <a:xfrm rot="-6250016">
              <a:off x="489244" y="7983728"/>
              <a:ext cx="8869170" cy="7917750"/>
            </a:xfrm>
            <a:custGeom>
              <a:avLst/>
              <a:gdLst/>
              <a:ahLst/>
              <a:cxnLst/>
              <a:rect l="l" t="t" r="r" b="b"/>
              <a:pathLst>
                <a:path w="8869170" h="7917750">
                  <a:moveTo>
                    <a:pt x="0" y="0"/>
                  </a:moveTo>
                  <a:lnTo>
                    <a:pt x="8869170" y="0"/>
                  </a:lnTo>
                  <a:lnTo>
                    <a:pt x="8869170" y="7917750"/>
                  </a:lnTo>
                  <a:lnTo>
                    <a:pt x="0" y="7917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rot="573187">
              <a:off x="5607391" y="4108076"/>
              <a:ext cx="1258393" cy="3195919"/>
            </a:xfrm>
            <a:custGeom>
              <a:avLst/>
              <a:gdLst/>
              <a:ahLst/>
              <a:cxnLst/>
              <a:rect l="l" t="t" r="r" b="b"/>
              <a:pathLst>
                <a:path w="1258393" h="3195919">
                  <a:moveTo>
                    <a:pt x="0" y="0"/>
                  </a:moveTo>
                  <a:lnTo>
                    <a:pt x="1258394" y="0"/>
                  </a:lnTo>
                  <a:lnTo>
                    <a:pt x="1258394" y="3195919"/>
                  </a:lnTo>
                  <a:lnTo>
                    <a:pt x="0" y="3195919"/>
                  </a:lnTo>
                  <a:lnTo>
                    <a:pt x="0" y="0"/>
                  </a:lnTo>
                  <a:close/>
                </a:path>
              </a:pathLst>
            </a:custGeom>
            <a:blipFill>
              <a:blip r:embed="rId14"/>
              <a:stretch>
                <a:fillRect/>
              </a:stretch>
            </a:blipFill>
          </p:spPr>
          <p:txBody>
            <a:bodyPr/>
            <a:lstStyle/>
            <a:p>
              <a:endParaRPr lang="en-US"/>
            </a:p>
          </p:txBody>
        </p:sp>
        <p:sp>
          <p:nvSpPr>
            <p:cNvPr id="17" name="Freeform 17"/>
            <p:cNvSpPr/>
            <p:nvPr/>
          </p:nvSpPr>
          <p:spPr>
            <a:xfrm rot="-1059463">
              <a:off x="3887363" y="6485890"/>
              <a:ext cx="3222033" cy="4406199"/>
            </a:xfrm>
            <a:custGeom>
              <a:avLst/>
              <a:gdLst/>
              <a:ahLst/>
              <a:cxnLst/>
              <a:rect l="l" t="t" r="r" b="b"/>
              <a:pathLst>
                <a:path w="3222033" h="4406199">
                  <a:moveTo>
                    <a:pt x="0" y="0"/>
                  </a:moveTo>
                  <a:lnTo>
                    <a:pt x="3222033" y="0"/>
                  </a:lnTo>
                  <a:lnTo>
                    <a:pt x="3222033" y="4406198"/>
                  </a:lnTo>
                  <a:lnTo>
                    <a:pt x="0" y="4406198"/>
                  </a:lnTo>
                  <a:lnTo>
                    <a:pt x="0" y="0"/>
                  </a:lnTo>
                  <a:close/>
                </a:path>
              </a:pathLst>
            </a:custGeom>
            <a:blipFill>
              <a:blip r:embed="rId15"/>
              <a:stretch>
                <a:fillRect/>
              </a:stretch>
            </a:blipFill>
          </p:spPr>
          <p:txBody>
            <a:bodyPr/>
            <a:lstStyle/>
            <a:p>
              <a:endParaRPr lang="en-US"/>
            </a:p>
          </p:txBody>
        </p:sp>
        <p:sp>
          <p:nvSpPr>
            <p:cNvPr id="18" name="Freeform 18"/>
            <p:cNvSpPr/>
            <p:nvPr/>
          </p:nvSpPr>
          <p:spPr>
            <a:xfrm rot="-912841">
              <a:off x="3867986" y="9447471"/>
              <a:ext cx="2965860" cy="2535811"/>
            </a:xfrm>
            <a:custGeom>
              <a:avLst/>
              <a:gdLst/>
              <a:ahLst/>
              <a:cxnLst/>
              <a:rect l="l" t="t" r="r" b="b"/>
              <a:pathLst>
                <a:path w="2965860" h="2535811">
                  <a:moveTo>
                    <a:pt x="0" y="0"/>
                  </a:moveTo>
                  <a:lnTo>
                    <a:pt x="2965861" y="0"/>
                  </a:lnTo>
                  <a:lnTo>
                    <a:pt x="2965861" y="2535810"/>
                  </a:lnTo>
                  <a:lnTo>
                    <a:pt x="0" y="2535810"/>
                  </a:lnTo>
                  <a:lnTo>
                    <a:pt x="0" y="0"/>
                  </a:lnTo>
                  <a:close/>
                </a:path>
              </a:pathLst>
            </a:custGeom>
            <a:blipFill>
              <a:blip r:embed="rId16"/>
              <a:stretch>
                <a:fillRect/>
              </a:stretch>
            </a:blipFill>
          </p:spPr>
          <p:txBody>
            <a:bodyPr/>
            <a:lstStyle/>
            <a:p>
              <a:endParaRPr lang="en-US"/>
            </a:p>
          </p:txBody>
        </p:sp>
        <p:sp>
          <p:nvSpPr>
            <p:cNvPr id="19" name="Freeform 19"/>
            <p:cNvSpPr/>
            <p:nvPr/>
          </p:nvSpPr>
          <p:spPr>
            <a:xfrm rot="1024981">
              <a:off x="4594783" y="2092670"/>
              <a:ext cx="1092819" cy="1969044"/>
            </a:xfrm>
            <a:custGeom>
              <a:avLst/>
              <a:gdLst/>
              <a:ahLst/>
              <a:cxnLst/>
              <a:rect l="l" t="t" r="r" b="b"/>
              <a:pathLst>
                <a:path w="1092819" h="1969044">
                  <a:moveTo>
                    <a:pt x="0" y="0"/>
                  </a:moveTo>
                  <a:lnTo>
                    <a:pt x="1092819" y="0"/>
                  </a:lnTo>
                  <a:lnTo>
                    <a:pt x="1092819" y="1969043"/>
                  </a:lnTo>
                  <a:lnTo>
                    <a:pt x="0" y="1969043"/>
                  </a:lnTo>
                  <a:lnTo>
                    <a:pt x="0" y="0"/>
                  </a:lnTo>
                  <a:close/>
                </a:path>
              </a:pathLst>
            </a:custGeom>
            <a:blipFill>
              <a:blip r:embed="rId8"/>
              <a:stretch>
                <a:fillRect/>
              </a:stretch>
            </a:blipFill>
          </p:spPr>
          <p:txBody>
            <a:bodyPr/>
            <a:lstStyle/>
            <a:p>
              <a:endParaRPr lang="en-US"/>
            </a:p>
          </p:txBody>
        </p:sp>
        <p:sp>
          <p:nvSpPr>
            <p:cNvPr id="20" name="Freeform 20"/>
            <p:cNvSpPr/>
            <p:nvPr/>
          </p:nvSpPr>
          <p:spPr>
            <a:xfrm rot="2437137">
              <a:off x="3229241" y="2608474"/>
              <a:ext cx="1227480" cy="805533"/>
            </a:xfrm>
            <a:custGeom>
              <a:avLst/>
              <a:gdLst/>
              <a:ahLst/>
              <a:cxnLst/>
              <a:rect l="l" t="t" r="r" b="b"/>
              <a:pathLst>
                <a:path w="1227480" h="805533">
                  <a:moveTo>
                    <a:pt x="0" y="0"/>
                  </a:moveTo>
                  <a:lnTo>
                    <a:pt x="1227480" y="0"/>
                  </a:lnTo>
                  <a:lnTo>
                    <a:pt x="1227480" y="805534"/>
                  </a:lnTo>
                  <a:lnTo>
                    <a:pt x="0" y="805534"/>
                  </a:lnTo>
                  <a:lnTo>
                    <a:pt x="0" y="0"/>
                  </a:lnTo>
                  <a:close/>
                </a:path>
              </a:pathLst>
            </a:custGeom>
            <a:blipFill>
              <a:blip r:embed="rId10"/>
              <a:stretch>
                <a:fillRect/>
              </a:stretch>
            </a:blipFill>
          </p:spPr>
          <p:txBody>
            <a:bodyPr/>
            <a:lstStyle/>
            <a:p>
              <a:endParaRPr lang="en-US"/>
            </a:p>
          </p:txBody>
        </p:sp>
        <p:sp>
          <p:nvSpPr>
            <p:cNvPr id="21" name="Freeform 21"/>
            <p:cNvSpPr/>
            <p:nvPr/>
          </p:nvSpPr>
          <p:spPr>
            <a:xfrm rot="7376406">
              <a:off x="6084870" y="2080208"/>
              <a:ext cx="1227480" cy="805533"/>
            </a:xfrm>
            <a:custGeom>
              <a:avLst/>
              <a:gdLst/>
              <a:ahLst/>
              <a:cxnLst/>
              <a:rect l="l" t="t" r="r" b="b"/>
              <a:pathLst>
                <a:path w="1227480" h="805533">
                  <a:moveTo>
                    <a:pt x="0" y="0"/>
                  </a:moveTo>
                  <a:lnTo>
                    <a:pt x="1227480" y="0"/>
                  </a:lnTo>
                  <a:lnTo>
                    <a:pt x="1227480" y="805533"/>
                  </a:lnTo>
                  <a:lnTo>
                    <a:pt x="0" y="805533"/>
                  </a:lnTo>
                  <a:lnTo>
                    <a:pt x="0" y="0"/>
                  </a:lnTo>
                  <a:close/>
                </a:path>
              </a:pathLst>
            </a:custGeom>
            <a:blipFill>
              <a:blip r:embed="rId10"/>
              <a:stretch>
                <a:fillRect/>
              </a:stretch>
            </a:blipFill>
          </p:spPr>
          <p:txBody>
            <a:bodyPr/>
            <a:lstStyle/>
            <a:p>
              <a:endParaRPr lang="en-US"/>
            </a:p>
          </p:txBody>
        </p:sp>
        <p:sp>
          <p:nvSpPr>
            <p:cNvPr id="22" name="Freeform 22"/>
            <p:cNvSpPr/>
            <p:nvPr/>
          </p:nvSpPr>
          <p:spPr>
            <a:xfrm rot="2257638">
              <a:off x="4584861" y="4147823"/>
              <a:ext cx="615308" cy="652847"/>
            </a:xfrm>
            <a:custGeom>
              <a:avLst/>
              <a:gdLst/>
              <a:ahLst/>
              <a:cxnLst/>
              <a:rect l="l" t="t" r="r" b="b"/>
              <a:pathLst>
                <a:path w="615308" h="652847">
                  <a:moveTo>
                    <a:pt x="0" y="0"/>
                  </a:moveTo>
                  <a:lnTo>
                    <a:pt x="615308" y="0"/>
                  </a:lnTo>
                  <a:lnTo>
                    <a:pt x="615308" y="652847"/>
                  </a:lnTo>
                  <a:lnTo>
                    <a:pt x="0" y="652847"/>
                  </a:lnTo>
                  <a:lnTo>
                    <a:pt x="0" y="0"/>
                  </a:lnTo>
                  <a:close/>
                </a:path>
              </a:pathLst>
            </a:custGeom>
            <a:blipFill>
              <a:blip r:embed="rId17"/>
              <a:stretch>
                <a:fillRect/>
              </a:stretch>
            </a:blipFill>
          </p:spPr>
          <p:txBody>
            <a:bodyPr/>
            <a:lstStyle/>
            <a:p>
              <a:endParaRPr lang="en-US"/>
            </a:p>
          </p:txBody>
        </p:sp>
        <p:sp>
          <p:nvSpPr>
            <p:cNvPr id="23" name="Freeform 23"/>
            <p:cNvSpPr/>
            <p:nvPr/>
          </p:nvSpPr>
          <p:spPr>
            <a:xfrm rot="1137560">
              <a:off x="5776400" y="3217058"/>
              <a:ext cx="583496" cy="565991"/>
            </a:xfrm>
            <a:custGeom>
              <a:avLst/>
              <a:gdLst/>
              <a:ahLst/>
              <a:cxnLst/>
              <a:rect l="l" t="t" r="r" b="b"/>
              <a:pathLst>
                <a:path w="583496" h="565991">
                  <a:moveTo>
                    <a:pt x="0" y="0"/>
                  </a:moveTo>
                  <a:lnTo>
                    <a:pt x="583496" y="0"/>
                  </a:lnTo>
                  <a:lnTo>
                    <a:pt x="583496" y="565991"/>
                  </a:lnTo>
                  <a:lnTo>
                    <a:pt x="0" y="565991"/>
                  </a:lnTo>
                  <a:lnTo>
                    <a:pt x="0" y="0"/>
                  </a:lnTo>
                  <a:close/>
                </a:path>
              </a:pathLst>
            </a:custGeom>
            <a:blipFill>
              <a:blip r:embed="rId18"/>
              <a:stretch>
                <a:fillRect/>
              </a:stretch>
            </a:blipFill>
          </p:spPr>
          <p:txBody>
            <a:bodyPr/>
            <a:lstStyle/>
            <a:p>
              <a:endParaRPr lang="en-US"/>
            </a:p>
          </p:txBody>
        </p:sp>
        <p:sp>
          <p:nvSpPr>
            <p:cNvPr id="24" name="Freeform 24"/>
            <p:cNvSpPr/>
            <p:nvPr/>
          </p:nvSpPr>
          <p:spPr>
            <a:xfrm rot="5102942">
              <a:off x="4939199" y="5141992"/>
              <a:ext cx="583496" cy="565991"/>
            </a:xfrm>
            <a:custGeom>
              <a:avLst/>
              <a:gdLst/>
              <a:ahLst/>
              <a:cxnLst/>
              <a:rect l="l" t="t" r="r" b="b"/>
              <a:pathLst>
                <a:path w="583496" h="565991">
                  <a:moveTo>
                    <a:pt x="0" y="0"/>
                  </a:moveTo>
                  <a:lnTo>
                    <a:pt x="583496" y="0"/>
                  </a:lnTo>
                  <a:lnTo>
                    <a:pt x="583496" y="565991"/>
                  </a:lnTo>
                  <a:lnTo>
                    <a:pt x="0" y="565991"/>
                  </a:lnTo>
                  <a:lnTo>
                    <a:pt x="0" y="0"/>
                  </a:lnTo>
                  <a:close/>
                </a:path>
              </a:pathLst>
            </a:custGeom>
            <a:blipFill>
              <a:blip r:embed="rId18"/>
              <a:stretch>
                <a:fillRect/>
              </a:stretch>
            </a:blipFill>
          </p:spPr>
          <p:txBody>
            <a:bodyPr/>
            <a:lstStyle/>
            <a:p>
              <a:endParaRPr lang="en-US"/>
            </a:p>
          </p:txBody>
        </p:sp>
        <p:sp>
          <p:nvSpPr>
            <p:cNvPr id="25" name="Freeform 25"/>
            <p:cNvSpPr/>
            <p:nvPr/>
          </p:nvSpPr>
          <p:spPr>
            <a:xfrm rot="-10187954">
              <a:off x="5377190" y="4023308"/>
              <a:ext cx="583496" cy="565991"/>
            </a:xfrm>
            <a:custGeom>
              <a:avLst/>
              <a:gdLst/>
              <a:ahLst/>
              <a:cxnLst/>
              <a:rect l="l" t="t" r="r" b="b"/>
              <a:pathLst>
                <a:path w="583496" h="565991">
                  <a:moveTo>
                    <a:pt x="0" y="0"/>
                  </a:moveTo>
                  <a:lnTo>
                    <a:pt x="583496" y="0"/>
                  </a:lnTo>
                  <a:lnTo>
                    <a:pt x="583496" y="565991"/>
                  </a:lnTo>
                  <a:lnTo>
                    <a:pt x="0" y="565991"/>
                  </a:lnTo>
                  <a:lnTo>
                    <a:pt x="0" y="0"/>
                  </a:lnTo>
                  <a:close/>
                </a:path>
              </a:pathLst>
            </a:custGeom>
            <a:blipFill>
              <a:blip r:embed="rId18"/>
              <a:stretch>
                <a:fillRect/>
              </a:stretch>
            </a:blipFill>
          </p:spPr>
          <p:txBody>
            <a:bodyPr/>
            <a:lstStyle/>
            <a:p>
              <a:endParaRPr lang="en-US"/>
            </a:p>
          </p:txBody>
        </p:sp>
      </p:grpSp>
      <p:sp>
        <p:nvSpPr>
          <p:cNvPr id="26" name="TextBox 26"/>
          <p:cNvSpPr txBox="1">
            <a:spLocks noGrp="1"/>
          </p:cNvSpPr>
          <p:nvPr>
            <p:ph type="title" idx="4294967295"/>
          </p:nvPr>
        </p:nvSpPr>
        <p:spPr>
          <a:xfrm>
            <a:off x="3284495" y="1356485"/>
            <a:ext cx="13514294" cy="172148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694"/>
              </a:lnSpc>
              <a:spcBef>
                <a:spcPts val="0"/>
              </a:spcBef>
              <a:spcAft>
                <a:spcPts val="0"/>
              </a:spcAft>
              <a:buClrTx/>
              <a:buSzTx/>
              <a:buFontTx/>
              <a:buNone/>
              <a:tabLst/>
              <a:defRPr/>
            </a:pP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Chúng</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Tôi</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Làm</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Gì</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Một</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Khi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Nhận</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Được</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Yêu</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 </a:t>
            </a:r>
            <a:r>
              <a:rPr kumimoji="0" lang="en-US" sz="6499" b="1" i="0" u="none" strike="noStrike" kern="1200" cap="none" spc="0" normalizeH="0" baseline="0" noProof="0" dirty="0" err="1">
                <a:ln>
                  <a:noFill/>
                </a:ln>
                <a:solidFill>
                  <a:srgbClr val="68902B"/>
                </a:solidFill>
                <a:effectLst/>
                <a:uLnTx/>
                <a:uFillTx/>
                <a:latin typeface="Open Sans Bold"/>
                <a:ea typeface="Open Sans Bold"/>
                <a:cs typeface="Open Sans Bold"/>
                <a:sym typeface="Open Sans Bold"/>
              </a:rPr>
              <a:t>Cầu</a:t>
            </a:r>
            <a:r>
              <a:rPr kumimoji="0" lang="en-US" sz="6499" b="1" i="0" u="none" strike="noStrike" kern="1200" cap="none" spc="0" normalizeH="0" baseline="0" noProof="0" dirty="0">
                <a:ln>
                  <a:noFill/>
                </a:ln>
                <a:solidFill>
                  <a:srgbClr val="68902B"/>
                </a:solidFill>
                <a:effectLst/>
                <a:uLnTx/>
                <a:uFillTx/>
                <a:latin typeface="Open Sans Bold"/>
                <a:ea typeface="Open Sans Bold"/>
                <a:cs typeface="Open Sans Bold"/>
                <a:sym typeface="Open Sans Bold"/>
              </a:rPr>
              <a:t>?</a:t>
            </a:r>
          </a:p>
        </p:txBody>
      </p:sp>
      <p:sp>
        <p:nvSpPr>
          <p:cNvPr id="27" name="TextBox 27"/>
          <p:cNvSpPr txBox="1"/>
          <p:nvPr/>
        </p:nvSpPr>
        <p:spPr>
          <a:xfrm>
            <a:off x="4382828" y="3625291"/>
            <a:ext cx="10745795" cy="3857626"/>
          </a:xfrm>
          <a:prstGeom prst="rect">
            <a:avLst/>
          </a:prstGeom>
        </p:spPr>
        <p:txBody>
          <a:bodyPr lIns="0" tIns="0" rIns="0" bIns="0" rtlCol="0" anchor="t">
            <a:spAutoFit/>
          </a:bodyPr>
          <a:lstStyle/>
          <a:p>
            <a:pPr marL="906775" lvl="1" indent="-453388" algn="l">
              <a:lnSpc>
                <a:spcPts val="6089"/>
              </a:lnSpc>
              <a:buAutoNum type="arabicPeriod"/>
            </a:pPr>
            <a:r>
              <a:rPr lang="en-US" sz="4199" b="1">
                <a:solidFill>
                  <a:srgbClr val="712917"/>
                </a:solidFill>
                <a:latin typeface="Poppins Bold"/>
                <a:ea typeface="Poppins Bold"/>
                <a:cs typeface="Poppins Bold"/>
                <a:sym typeface="Poppins Bold"/>
              </a:rPr>
              <a:t>LAC của MDAR sẽ xác định xem chúng tôi có thể tìm kiếm dịch vụ từ một trong các nhà cung cấp của chúng tôi theo hợp đồng toàn tiểu bang hay không.</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1041</Words>
  <Application>Microsoft Office PowerPoint</Application>
  <PresentationFormat>Custom</PresentationFormat>
  <Paragraphs>81</Paragraphs>
  <Slides>22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Open Sans</vt:lpstr>
      <vt:lpstr>Poppins Bold Italics</vt:lpstr>
      <vt:lpstr>Arial</vt:lpstr>
      <vt:lpstr>Open Sans Bold</vt:lpstr>
      <vt:lpstr>Calibri</vt:lpstr>
      <vt:lpstr>Poppins Bold</vt:lpstr>
      <vt:lpstr>Poppins Italics</vt:lpstr>
      <vt:lpstr>Poppins</vt:lpstr>
      <vt:lpstr>Office Theme</vt:lpstr>
      <vt:lpstr>TIẾP CẬN NGÔN NGỮ</vt:lpstr>
      <vt:lpstr>Công Lý Môi Trường đối với MDAR là gì?  </vt:lpstr>
      <vt:lpstr>Tôi Có Thể Liên Hệ Với Ai Về Dịch Vụ Ngôn Ngữ? </vt:lpstr>
      <vt:lpstr>Chúng Ta Đang Ở Đâu?</vt:lpstr>
      <vt:lpstr>Tôi Có Thể Yêu Cầu Dịch Vụ Ngôn Ngữ Bằng Cách Nào? </vt:lpstr>
      <vt:lpstr>Lựa chọn 2: Liên Hệ Với Bất Kỳ Nhân Viên Nào Của MDAR </vt:lpstr>
      <vt:lpstr>Lựa chọn 3: Đối với webinar hoặc sự kiện có đăng ký trực tuyến... </vt:lpstr>
      <vt:lpstr>Nhắc nhở: Tất Cả Các Trang Mass.Gov Đều Có Thể Được Dịch Tự Động </vt:lpstr>
      <vt:lpstr>Chúng Tôi Làm Gì Một Khi Nhận Được Yêu Cầu?</vt:lpstr>
      <vt:lpstr>2. LAC của MDAR sẽ cố gắng tìm dịch vụ ngôn ngữ một cách kịp thời.</vt:lpstr>
      <vt:lpstr>Tất Cả Dịch Vụ Ngôn Ngữ Được Cung Cấp Theo Yêu Cầu?</vt:lpstr>
      <vt:lpstr>Những tài liệu quan trọng này bao gồm</vt:lpstr>
      <vt:lpstr>“I Speak” - Thông Tin Về Dịch Vụ Ngôn Ngữ</vt:lpstr>
      <vt:lpstr>Mass Animal Fund Resources - Hỗ trợ động vật ở MA bao gồm voucher phun thuốc/triệt sản.</vt:lpstr>
      <vt:lpstr>Mosquito Resources - Cập nhật thông tin về các biện pháp cần thực hiện để bảo vệ bản thân tránh muỗi</vt:lpstr>
      <vt:lpstr>...và nhiều dịch vụ khác!</vt:lpstr>
      <vt:lpstr>MDAR Chịu Trách Nhiệm Như Thế Nào?</vt:lpstr>
      <vt:lpstr>Kế Hoạch Tiếp Cận Ngôn Ngữ này bao gồm:</vt:lpstr>
      <vt:lpstr>Nhân Viên Được Đào Tạo Như Thế Nào?</vt:lpstr>
      <vt:lpstr>Các nhân viên MDAR chọn lọc cũng đã hoàn thành một khóa học tiếng Tây Ban Nha do MDAR tài trợ cùng với Những Người Quản Lý Chợ Nông Sản!</vt:lpstr>
      <vt:lpstr>Tôi Có Thể Yêu Cầu Dịch Vụ Hỗ Trợ Tiếp Cận Bằng Cách Nào? </vt:lpstr>
      <vt:lpstr>Nếu có thắc mắc?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Vietnamese - Lang Access External Webinar</dc:title>
  <cp:lastModifiedBy>Palmer, Olivia (AGR)</cp:lastModifiedBy>
  <cp:revision>2</cp:revision>
  <dcterms:created xsi:type="dcterms:W3CDTF">2006-08-16T00:00:00Z</dcterms:created>
  <dcterms:modified xsi:type="dcterms:W3CDTF">2025-07-14T17:42:32Z</dcterms:modified>
  <dc:identifier>DAGgbAjOUdA</dc:identifier>
</cp:coreProperties>
</file>