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256" r:id="rId2"/>
    <p:sldId id="288" r:id="rId3"/>
    <p:sldId id="257" r:id="rId4"/>
    <p:sldId id="278" r:id="rId5"/>
    <p:sldId id="273" r:id="rId6"/>
    <p:sldId id="274" r:id="rId7"/>
    <p:sldId id="276" r:id="rId8"/>
    <p:sldId id="279" r:id="rId9"/>
    <p:sldId id="280" r:id="rId10"/>
    <p:sldId id="281" r:id="rId11"/>
    <p:sldId id="282" r:id="rId12"/>
    <p:sldId id="283" r:id="rId13"/>
    <p:sldId id="284" r:id="rId14"/>
    <p:sldId id="285" r:id="rId15"/>
    <p:sldId id="291" r:id="rId16"/>
    <p:sldId id="292" r:id="rId17"/>
    <p:sldId id="277" r:id="rId18"/>
    <p:sldId id="286" r:id="rId19"/>
    <p:sldId id="287" r:id="rId20"/>
    <p:sldId id="293" r:id="rId21"/>
    <p:sldId id="294" r:id="rId22"/>
    <p:sldId id="295" r:id="rId23"/>
    <p:sldId id="296" r:id="rId24"/>
    <p:sldId id="289" r:id="rId25"/>
    <p:sldId id="290" r:id="rId26"/>
    <p:sldId id="260" r:id="rId27"/>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wa, Edward (DPS)" initials="KE("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04" autoAdjust="0"/>
  </p:normalViewPr>
  <p:slideViewPr>
    <p:cSldViewPr>
      <p:cViewPr varScale="1">
        <p:scale>
          <a:sx n="96" d="100"/>
          <a:sy n="96" d="100"/>
        </p:scale>
        <p:origin x="-1483" y="-8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90"/>
      </p:cViewPr>
      <p:guideLst>
        <p:guide orient="horz" pos="2932"/>
        <p:guide pos="2222"/>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notesMaster" Target="notesMasters/notesMaster1.xml"/>
  <Relationship Id="rId29" Type="http://schemas.openxmlformats.org/officeDocument/2006/relationships/handoutMaster" Target="handoutMasters/handoutMaster1.xml"/>
  <Relationship Id="rId3" Type="http://schemas.openxmlformats.org/officeDocument/2006/relationships/slide" Target="slides/slide2.xml"/>
  <Relationship Id="rId30" Type="http://schemas.openxmlformats.org/officeDocument/2006/relationships/commentAuthors" Target="commentAuthors.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heme" Target="theme/theme1.xml"/>
  <Relationship Id="rId34"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_rels/viewProps.xml.rels><?xml version="1.0" encoding="UTF-8"?>

<Relationships xmlns="http://schemas.openxmlformats.org/package/2006/relationships">
  <Relationship Id="rId1" Type="http://schemas.openxmlformats.org/officeDocument/2006/relationships/slide" Target="slides/slide2.xml"/>
  <Relationship Id="rId10" Type="http://schemas.openxmlformats.org/officeDocument/2006/relationships/slide" Target="slides/slide11.xml"/>
  <Relationship Id="rId11" Type="http://schemas.openxmlformats.org/officeDocument/2006/relationships/slide" Target="slides/slide12.xml"/>
  <Relationship Id="rId12" Type="http://schemas.openxmlformats.org/officeDocument/2006/relationships/slide" Target="slides/slide13.xml"/>
  <Relationship Id="rId13" Type="http://schemas.openxmlformats.org/officeDocument/2006/relationships/slide" Target="slides/slide14.xml"/>
  <Relationship Id="rId14" Type="http://schemas.openxmlformats.org/officeDocument/2006/relationships/slide" Target="slides/slide15.xml"/>
  <Relationship Id="rId15" Type="http://schemas.openxmlformats.org/officeDocument/2006/relationships/slide" Target="slides/slide17.xml"/>
  <Relationship Id="rId16" Type="http://schemas.openxmlformats.org/officeDocument/2006/relationships/slide" Target="slides/slide18.xml"/>
  <Relationship Id="rId17" Type="http://schemas.openxmlformats.org/officeDocument/2006/relationships/slide" Target="slides/slide19.xml"/>
  <Relationship Id="rId18" Type="http://schemas.openxmlformats.org/officeDocument/2006/relationships/slide" Target="slides/slide20.xml"/>
  <Relationship Id="rId19" Type="http://schemas.openxmlformats.org/officeDocument/2006/relationships/slide" Target="slides/slide21.xml"/>
  <Relationship Id="rId2" Type="http://schemas.openxmlformats.org/officeDocument/2006/relationships/slide" Target="slides/slide3.xml"/>
  <Relationship Id="rId20" Type="http://schemas.openxmlformats.org/officeDocument/2006/relationships/slide" Target="slides/slide22.xml"/>
  <Relationship Id="rId21" Type="http://schemas.openxmlformats.org/officeDocument/2006/relationships/slide" Target="slides/slide23.xml"/>
  <Relationship Id="rId22" Type="http://schemas.openxmlformats.org/officeDocument/2006/relationships/slide" Target="slides/slide24.xml"/>
  <Relationship Id="rId23" Type="http://schemas.openxmlformats.org/officeDocument/2006/relationships/slide" Target="slides/slide25.xml"/>
  <Relationship Id="rId3" Type="http://schemas.openxmlformats.org/officeDocument/2006/relationships/slide" Target="slides/slide4.xml"/>
  <Relationship Id="rId4" Type="http://schemas.openxmlformats.org/officeDocument/2006/relationships/slide" Target="slides/slide5.xml"/>
  <Relationship Id="rId5" Type="http://schemas.openxmlformats.org/officeDocument/2006/relationships/slide" Target="slides/slide6.xml"/>
  <Relationship Id="rId6" Type="http://schemas.openxmlformats.org/officeDocument/2006/relationships/slide" Target="slides/slide7.xml"/>
  <Relationship Id="rId7" Type="http://schemas.openxmlformats.org/officeDocument/2006/relationships/slide" Target="slides/slide8.xml"/>
  <Relationship Id="rId8" Type="http://schemas.openxmlformats.org/officeDocument/2006/relationships/slide" Target="slides/slide9.xml"/>
  <Relationship Id="rId9" Type="http://schemas.openxmlformats.org/officeDocument/2006/relationships/slide" Target="slides/slide10.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F04693-520F-4CE1-8D73-7883ABB792A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6BEC23A-1BEB-4028-A3AE-CD7C6B33B05C}">
      <dgm:prSet phldrT="[Text]"/>
      <dgm:spPr>
        <a:solidFill>
          <a:schemeClr val="bg1">
            <a:lumMod val="95000"/>
            <a:alpha val="90000"/>
          </a:schemeClr>
        </a:solidFill>
      </dgm:spPr>
      <dgm:t>
        <a:bodyPr/>
        <a:lstStyle/>
        <a:p>
          <a:r>
            <a:rPr lang="en-US" b="0" i="0" dirty="0" smtClean="0"/>
            <a:t>Executive Office of Public Safety and Security</a:t>
          </a:r>
        </a:p>
      </dgm:t>
    </dgm:pt>
    <dgm:pt modelId="{3083396A-BC67-494A-BF2F-D6CE3050D767}" type="parTrans" cxnId="{1AB45C8D-41D9-42C7-A8F8-09EB91D59B2D}">
      <dgm:prSet/>
      <dgm:spPr/>
      <dgm:t>
        <a:bodyPr/>
        <a:lstStyle/>
        <a:p>
          <a:endParaRPr lang="en-US"/>
        </a:p>
      </dgm:t>
    </dgm:pt>
    <dgm:pt modelId="{19798F8C-0D90-4D1C-8554-7A9188150FD1}" type="sibTrans" cxnId="{1AB45C8D-41D9-42C7-A8F8-09EB91D59B2D}">
      <dgm:prSet/>
      <dgm:spPr/>
      <dgm:t>
        <a:bodyPr/>
        <a:lstStyle/>
        <a:p>
          <a:endParaRPr lang="en-US"/>
        </a:p>
      </dgm:t>
    </dgm:pt>
    <dgm:pt modelId="{7C0FCB8F-A180-4737-BA92-3120DF4A9FAD}">
      <dgm:prSet phldrT="[Text]"/>
      <dgm:spPr>
        <a:solidFill>
          <a:schemeClr val="bg1">
            <a:lumMod val="95000"/>
            <a:alpha val="90000"/>
          </a:schemeClr>
        </a:solidFill>
      </dgm:spPr>
      <dgm:t>
        <a:bodyPr/>
        <a:lstStyle/>
        <a:p>
          <a:r>
            <a:rPr lang="en-US" b="0" i="0" dirty="0" smtClean="0"/>
            <a:t>Emergency Management Agency</a:t>
          </a:r>
          <a:endParaRPr lang="en-US" b="0" i="0" dirty="0"/>
        </a:p>
      </dgm:t>
    </dgm:pt>
    <dgm:pt modelId="{BDE169D1-BDE0-4FD2-9137-596B800B0434}" type="parTrans" cxnId="{372DDD04-30D0-474E-83CE-BB4D69EF2409}">
      <dgm:prSet/>
      <dgm:spPr/>
      <dgm:t>
        <a:bodyPr/>
        <a:lstStyle/>
        <a:p>
          <a:endParaRPr lang="en-US" dirty="0"/>
        </a:p>
      </dgm:t>
    </dgm:pt>
    <dgm:pt modelId="{E6570958-7DEA-4937-9655-7AD7655CC6A1}" type="sibTrans" cxnId="{372DDD04-30D0-474E-83CE-BB4D69EF2409}">
      <dgm:prSet/>
      <dgm:spPr/>
      <dgm:t>
        <a:bodyPr/>
        <a:lstStyle/>
        <a:p>
          <a:endParaRPr lang="en-US"/>
        </a:p>
      </dgm:t>
    </dgm:pt>
    <dgm:pt modelId="{7A2CB287-13DE-4EA6-AD57-D070FC3599F9}">
      <dgm:prSet phldrT="[Text]"/>
      <dgm:spPr>
        <a:solidFill>
          <a:schemeClr val="bg1">
            <a:lumMod val="95000"/>
            <a:alpha val="90000"/>
          </a:schemeClr>
        </a:solidFill>
      </dgm:spPr>
      <dgm:t>
        <a:bodyPr/>
        <a:lstStyle/>
        <a:p>
          <a:r>
            <a:rPr lang="en-US" b="0" i="0" dirty="0" smtClean="0"/>
            <a:t>Department of Public Safety</a:t>
          </a:r>
          <a:endParaRPr lang="en-US" b="0" i="0" dirty="0"/>
        </a:p>
      </dgm:t>
    </dgm:pt>
    <dgm:pt modelId="{66ACC978-6296-424D-832E-9D070DBC3DBC}" type="parTrans" cxnId="{B10644E9-C217-4BBD-8400-35833E2D21C3}">
      <dgm:prSet/>
      <dgm:spPr/>
      <dgm:t>
        <a:bodyPr/>
        <a:lstStyle/>
        <a:p>
          <a:endParaRPr lang="en-US" dirty="0"/>
        </a:p>
      </dgm:t>
    </dgm:pt>
    <dgm:pt modelId="{D43FFE99-A023-46BB-92EE-8BD07F04CFCE}" type="sibTrans" cxnId="{B10644E9-C217-4BBD-8400-35833E2D21C3}">
      <dgm:prSet/>
      <dgm:spPr/>
      <dgm:t>
        <a:bodyPr/>
        <a:lstStyle/>
        <a:p>
          <a:endParaRPr lang="en-US"/>
        </a:p>
      </dgm:t>
    </dgm:pt>
    <dgm:pt modelId="{CCE1B264-5564-4F12-8823-61EF00C1DB60}">
      <dgm:prSet phldrT="[Text]"/>
      <dgm:spPr>
        <a:solidFill>
          <a:schemeClr val="bg1">
            <a:lumMod val="95000"/>
            <a:alpha val="90000"/>
          </a:schemeClr>
        </a:solidFill>
      </dgm:spPr>
      <dgm:t>
        <a:bodyPr/>
        <a:lstStyle/>
        <a:p>
          <a:r>
            <a:rPr lang="en-US" b="0" i="0" dirty="0" smtClean="0"/>
            <a:t>Buildings Division</a:t>
          </a:r>
          <a:endParaRPr lang="en-US" b="0" i="0" dirty="0"/>
        </a:p>
      </dgm:t>
    </dgm:pt>
    <dgm:pt modelId="{FCD18F7F-4B4B-43F2-A5FA-EDFE84EDF81D}" type="parTrans" cxnId="{A1A0A095-0C8E-4F43-B1A4-7989838DFC08}">
      <dgm:prSet/>
      <dgm:spPr/>
      <dgm:t>
        <a:bodyPr/>
        <a:lstStyle/>
        <a:p>
          <a:endParaRPr lang="en-US" dirty="0"/>
        </a:p>
      </dgm:t>
    </dgm:pt>
    <dgm:pt modelId="{FF81FF41-E581-401B-9AE1-35FDD86902F0}" type="sibTrans" cxnId="{A1A0A095-0C8E-4F43-B1A4-7989838DFC08}">
      <dgm:prSet/>
      <dgm:spPr/>
      <dgm:t>
        <a:bodyPr/>
        <a:lstStyle/>
        <a:p>
          <a:endParaRPr lang="en-US"/>
        </a:p>
      </dgm:t>
    </dgm:pt>
    <dgm:pt modelId="{BE369748-920A-402C-BF8F-E4639C4BEDFA}">
      <dgm:prSet phldrT="[Text]"/>
      <dgm:spPr>
        <a:solidFill>
          <a:schemeClr val="bg1">
            <a:lumMod val="95000"/>
            <a:alpha val="90000"/>
          </a:schemeClr>
        </a:solidFill>
      </dgm:spPr>
      <dgm:t>
        <a:bodyPr/>
        <a:lstStyle/>
        <a:p>
          <a:r>
            <a:rPr lang="en-US" b="0" i="0" dirty="0" smtClean="0"/>
            <a:t>Engineering Division</a:t>
          </a:r>
          <a:endParaRPr lang="en-US" b="0" i="0" dirty="0"/>
        </a:p>
      </dgm:t>
    </dgm:pt>
    <dgm:pt modelId="{DEA3595C-8689-4852-B3D4-DD71851943DC}" type="parTrans" cxnId="{08A20F3D-0352-42D3-B5B4-8998FFF406B1}">
      <dgm:prSet/>
      <dgm:spPr/>
      <dgm:t>
        <a:bodyPr/>
        <a:lstStyle/>
        <a:p>
          <a:endParaRPr lang="en-US" dirty="0"/>
        </a:p>
      </dgm:t>
    </dgm:pt>
    <dgm:pt modelId="{9EC941B8-677E-42D5-8B60-17E39B63AC10}" type="sibTrans" cxnId="{08A20F3D-0352-42D3-B5B4-8998FFF406B1}">
      <dgm:prSet/>
      <dgm:spPr/>
      <dgm:t>
        <a:bodyPr/>
        <a:lstStyle/>
        <a:p>
          <a:endParaRPr lang="en-US"/>
        </a:p>
      </dgm:t>
    </dgm:pt>
    <dgm:pt modelId="{A17B3CB5-93A7-41D4-829D-C9355E6786E3}">
      <dgm:prSet phldrT="[Text]"/>
      <dgm:spPr>
        <a:solidFill>
          <a:schemeClr val="bg1">
            <a:lumMod val="95000"/>
            <a:alpha val="90000"/>
          </a:schemeClr>
        </a:solidFill>
      </dgm:spPr>
      <dgm:t>
        <a:bodyPr/>
        <a:lstStyle/>
        <a:p>
          <a:r>
            <a:rPr lang="en-US" b="0" i="0" dirty="0" smtClean="0"/>
            <a:t>Elevators Division</a:t>
          </a:r>
          <a:endParaRPr lang="en-US" b="0" i="0" dirty="0"/>
        </a:p>
      </dgm:t>
    </dgm:pt>
    <dgm:pt modelId="{6347EFB3-CEB7-4E16-ADCF-14BBCA25DB8D}" type="parTrans" cxnId="{9CF06825-2BF9-460F-9A8C-EDA5090C1E9D}">
      <dgm:prSet/>
      <dgm:spPr/>
      <dgm:t>
        <a:bodyPr/>
        <a:lstStyle/>
        <a:p>
          <a:endParaRPr lang="en-US" dirty="0"/>
        </a:p>
      </dgm:t>
    </dgm:pt>
    <dgm:pt modelId="{4D456F5B-5A67-4E5B-BE5C-F497AB77B244}" type="sibTrans" cxnId="{9CF06825-2BF9-460F-9A8C-EDA5090C1E9D}">
      <dgm:prSet/>
      <dgm:spPr/>
      <dgm:t>
        <a:bodyPr/>
        <a:lstStyle/>
        <a:p>
          <a:endParaRPr lang="en-US"/>
        </a:p>
      </dgm:t>
    </dgm:pt>
    <dgm:pt modelId="{A3C6F7C7-0E57-43C0-B0D4-73D29586D441}">
      <dgm:prSet phldrT="[Text]"/>
      <dgm:spPr>
        <a:solidFill>
          <a:schemeClr val="bg1">
            <a:lumMod val="95000"/>
            <a:alpha val="90000"/>
          </a:schemeClr>
        </a:solidFill>
      </dgm:spPr>
      <dgm:t>
        <a:bodyPr/>
        <a:lstStyle/>
        <a:p>
          <a:r>
            <a:rPr lang="en-US" b="0" i="0" dirty="0" smtClean="0"/>
            <a:t>Department of Fire Services</a:t>
          </a:r>
          <a:endParaRPr lang="en-US" b="0" i="0" dirty="0"/>
        </a:p>
      </dgm:t>
    </dgm:pt>
    <dgm:pt modelId="{E39887DE-2E60-4EA0-A9D5-FCFC4660CA86}" type="parTrans" cxnId="{95AD2655-E5AD-4825-8D80-133C2A5B1DDB}">
      <dgm:prSet/>
      <dgm:spPr/>
      <dgm:t>
        <a:bodyPr/>
        <a:lstStyle/>
        <a:p>
          <a:endParaRPr lang="en-US" dirty="0"/>
        </a:p>
      </dgm:t>
    </dgm:pt>
    <dgm:pt modelId="{A4F2EDB2-0F8F-44D4-A125-DBDAFA96EBD7}" type="sibTrans" cxnId="{95AD2655-E5AD-4825-8D80-133C2A5B1DDB}">
      <dgm:prSet/>
      <dgm:spPr/>
      <dgm:t>
        <a:bodyPr/>
        <a:lstStyle/>
        <a:p>
          <a:endParaRPr lang="en-US"/>
        </a:p>
      </dgm:t>
    </dgm:pt>
    <dgm:pt modelId="{87CF8A5D-346F-408C-B977-B512DA921D09}">
      <dgm:prSet phldrT="[Text]"/>
      <dgm:spPr>
        <a:solidFill>
          <a:schemeClr val="bg1">
            <a:lumMod val="95000"/>
            <a:alpha val="90000"/>
          </a:schemeClr>
        </a:solidFill>
      </dgm:spPr>
      <dgm:t>
        <a:bodyPr/>
        <a:lstStyle/>
        <a:p>
          <a:r>
            <a:rPr lang="en-US" b="0" i="0" dirty="0" smtClean="0"/>
            <a:t>State Police</a:t>
          </a:r>
          <a:endParaRPr lang="en-US" b="0" i="0" dirty="0"/>
        </a:p>
      </dgm:t>
    </dgm:pt>
    <dgm:pt modelId="{F2E95D13-1C51-4181-8E37-33190489BDB1}" type="parTrans" cxnId="{9235C6DA-61E7-4B72-9312-5EA2DE7CD225}">
      <dgm:prSet/>
      <dgm:spPr/>
      <dgm:t>
        <a:bodyPr/>
        <a:lstStyle/>
        <a:p>
          <a:endParaRPr lang="en-US" dirty="0"/>
        </a:p>
      </dgm:t>
    </dgm:pt>
    <dgm:pt modelId="{F648D000-ABA2-4BD4-A24B-233DB65FB7DF}" type="sibTrans" cxnId="{9235C6DA-61E7-4B72-9312-5EA2DE7CD225}">
      <dgm:prSet/>
      <dgm:spPr/>
      <dgm:t>
        <a:bodyPr/>
        <a:lstStyle/>
        <a:p>
          <a:endParaRPr lang="en-US"/>
        </a:p>
      </dgm:t>
    </dgm:pt>
    <dgm:pt modelId="{3E5F4E32-81F5-43F0-99C1-39665A438545}">
      <dgm:prSet/>
      <dgm:spPr>
        <a:solidFill>
          <a:schemeClr val="bg1">
            <a:lumMod val="95000"/>
            <a:alpha val="90000"/>
          </a:schemeClr>
        </a:solidFill>
      </dgm:spPr>
      <dgm:t>
        <a:bodyPr/>
        <a:lstStyle/>
        <a:p>
          <a:r>
            <a:rPr lang="en-US" b="0" i="0" dirty="0" smtClean="0"/>
            <a:t>Regulated Activities</a:t>
          </a:r>
          <a:endParaRPr lang="en-US" b="0" i="0" dirty="0"/>
        </a:p>
      </dgm:t>
    </dgm:pt>
    <dgm:pt modelId="{E9625D9C-DCC9-4FF6-AF2A-AD66B051785C}" type="parTrans" cxnId="{0CEA66A6-A42C-49E2-A0DB-10A72C5B18CB}">
      <dgm:prSet/>
      <dgm:spPr/>
      <dgm:t>
        <a:bodyPr/>
        <a:lstStyle/>
        <a:p>
          <a:endParaRPr lang="en-US" dirty="0"/>
        </a:p>
      </dgm:t>
    </dgm:pt>
    <dgm:pt modelId="{F46BFFF9-4A5D-4870-B175-9AB83ACBDBE1}" type="sibTrans" cxnId="{0CEA66A6-A42C-49E2-A0DB-10A72C5B18CB}">
      <dgm:prSet/>
      <dgm:spPr/>
      <dgm:t>
        <a:bodyPr/>
        <a:lstStyle/>
        <a:p>
          <a:endParaRPr lang="en-US"/>
        </a:p>
      </dgm:t>
    </dgm:pt>
    <dgm:pt modelId="{8AD92B16-CE1A-4B66-BBE0-A1183F833F34}">
      <dgm:prSet phldrT="[Text]"/>
      <dgm:spPr>
        <a:solidFill>
          <a:schemeClr val="bg1">
            <a:lumMod val="95000"/>
            <a:alpha val="90000"/>
          </a:schemeClr>
        </a:solidFill>
      </dgm:spPr>
      <dgm:t>
        <a:bodyPr/>
        <a:lstStyle/>
        <a:p>
          <a:r>
            <a:rPr lang="en-US" b="0" i="0" dirty="0" smtClean="0"/>
            <a:t>Department of Correction</a:t>
          </a:r>
          <a:endParaRPr lang="en-US" b="0" i="0" dirty="0"/>
        </a:p>
      </dgm:t>
    </dgm:pt>
    <dgm:pt modelId="{49A272F2-3632-442B-BEB1-856D5BCBFA07}" type="sibTrans" cxnId="{E4F1DBD8-0411-4308-9B13-33E0741F271C}">
      <dgm:prSet/>
      <dgm:spPr/>
      <dgm:t>
        <a:bodyPr/>
        <a:lstStyle/>
        <a:p>
          <a:endParaRPr lang="en-US"/>
        </a:p>
      </dgm:t>
    </dgm:pt>
    <dgm:pt modelId="{D2F0D545-9A60-4D3A-B0CF-D01BBD226FFF}" type="parTrans" cxnId="{E4F1DBD8-0411-4308-9B13-33E0741F271C}">
      <dgm:prSet/>
      <dgm:spPr/>
      <dgm:t>
        <a:bodyPr/>
        <a:lstStyle/>
        <a:p>
          <a:endParaRPr lang="en-US" dirty="0"/>
        </a:p>
      </dgm:t>
    </dgm:pt>
    <dgm:pt modelId="{584C300F-E0BA-4B7F-BE22-3745C359EC5E}" type="pres">
      <dgm:prSet presAssocID="{9DF04693-520F-4CE1-8D73-7883ABB792AF}" presName="hierChild1" presStyleCnt="0">
        <dgm:presLayoutVars>
          <dgm:chPref val="1"/>
          <dgm:dir/>
          <dgm:animOne val="branch"/>
          <dgm:animLvl val="lvl"/>
          <dgm:resizeHandles/>
        </dgm:presLayoutVars>
      </dgm:prSet>
      <dgm:spPr/>
      <dgm:t>
        <a:bodyPr/>
        <a:lstStyle/>
        <a:p>
          <a:endParaRPr lang="en-US"/>
        </a:p>
      </dgm:t>
    </dgm:pt>
    <dgm:pt modelId="{1A7EF842-5E0D-42A0-A270-610F06616C0B}" type="pres">
      <dgm:prSet presAssocID="{86BEC23A-1BEB-4028-A3AE-CD7C6B33B05C}" presName="hierRoot1" presStyleCnt="0"/>
      <dgm:spPr/>
    </dgm:pt>
    <dgm:pt modelId="{BF8E7CEF-8197-41CA-B14C-83DDB005F7F4}" type="pres">
      <dgm:prSet presAssocID="{86BEC23A-1BEB-4028-A3AE-CD7C6B33B05C}" presName="composite" presStyleCnt="0"/>
      <dgm:spPr/>
    </dgm:pt>
    <dgm:pt modelId="{8598F4A7-8BE7-45D0-81C6-61374511B9CD}" type="pres">
      <dgm:prSet presAssocID="{86BEC23A-1BEB-4028-A3AE-CD7C6B33B05C}" presName="background" presStyleLbl="node0" presStyleIdx="0" presStyleCnt="1"/>
      <dgm:spPr/>
    </dgm:pt>
    <dgm:pt modelId="{168117F1-D59D-4DDF-9346-F6CDE9C185D6}" type="pres">
      <dgm:prSet presAssocID="{86BEC23A-1BEB-4028-A3AE-CD7C6B33B05C}" presName="text" presStyleLbl="fgAcc0" presStyleIdx="0" presStyleCnt="1" custScaleX="189087" custLinFactX="9098" custLinFactNeighborX="100000" custLinFactNeighborY="-15606">
        <dgm:presLayoutVars>
          <dgm:chPref val="3"/>
        </dgm:presLayoutVars>
      </dgm:prSet>
      <dgm:spPr/>
      <dgm:t>
        <a:bodyPr/>
        <a:lstStyle/>
        <a:p>
          <a:endParaRPr lang="en-US"/>
        </a:p>
      </dgm:t>
    </dgm:pt>
    <dgm:pt modelId="{00252937-E475-4EC6-8555-10334ABDBB55}" type="pres">
      <dgm:prSet presAssocID="{86BEC23A-1BEB-4028-A3AE-CD7C6B33B05C}" presName="hierChild2" presStyleCnt="0"/>
      <dgm:spPr/>
    </dgm:pt>
    <dgm:pt modelId="{F8F47FF4-D2B2-4119-A004-3D33557E1805}" type="pres">
      <dgm:prSet presAssocID="{BDE169D1-BDE0-4FD2-9137-596B800B0434}" presName="Name10" presStyleLbl="parChTrans1D2" presStyleIdx="0" presStyleCnt="5"/>
      <dgm:spPr/>
      <dgm:t>
        <a:bodyPr/>
        <a:lstStyle/>
        <a:p>
          <a:endParaRPr lang="en-US"/>
        </a:p>
      </dgm:t>
    </dgm:pt>
    <dgm:pt modelId="{39A0CF2E-8CE0-457A-8EAC-2A0D9A231D45}" type="pres">
      <dgm:prSet presAssocID="{7C0FCB8F-A180-4737-BA92-3120DF4A9FAD}" presName="hierRoot2" presStyleCnt="0"/>
      <dgm:spPr/>
    </dgm:pt>
    <dgm:pt modelId="{42062935-3880-42E9-A258-EC01BA89F4BF}" type="pres">
      <dgm:prSet presAssocID="{7C0FCB8F-A180-4737-BA92-3120DF4A9FAD}" presName="composite2" presStyleCnt="0"/>
      <dgm:spPr/>
    </dgm:pt>
    <dgm:pt modelId="{1396B3A9-26E6-43A6-9293-CE130A581AC8}" type="pres">
      <dgm:prSet presAssocID="{7C0FCB8F-A180-4737-BA92-3120DF4A9FAD}" presName="background2" presStyleLbl="node2" presStyleIdx="0" presStyleCnt="5"/>
      <dgm:spPr/>
    </dgm:pt>
    <dgm:pt modelId="{E9AB1B09-1C7D-4279-8C35-0C0194F73BD2}" type="pres">
      <dgm:prSet presAssocID="{7C0FCB8F-A180-4737-BA92-3120DF4A9FAD}" presName="text2" presStyleLbl="fgAcc2" presStyleIdx="0" presStyleCnt="5" custLinFactNeighborX="81176" custLinFactNeighborY="16263">
        <dgm:presLayoutVars>
          <dgm:chPref val="3"/>
        </dgm:presLayoutVars>
      </dgm:prSet>
      <dgm:spPr/>
      <dgm:t>
        <a:bodyPr/>
        <a:lstStyle/>
        <a:p>
          <a:endParaRPr lang="en-US"/>
        </a:p>
      </dgm:t>
    </dgm:pt>
    <dgm:pt modelId="{7BC2C38E-EADD-4103-A5AA-3F52AEB1DBE9}" type="pres">
      <dgm:prSet presAssocID="{7C0FCB8F-A180-4737-BA92-3120DF4A9FAD}" presName="hierChild3" presStyleCnt="0"/>
      <dgm:spPr/>
    </dgm:pt>
    <dgm:pt modelId="{7A3F7600-E70C-4CAD-9349-4DA9377D04F2}" type="pres">
      <dgm:prSet presAssocID="{D2F0D545-9A60-4D3A-B0CF-D01BBD226FFF}" presName="Name10" presStyleLbl="parChTrans1D2" presStyleIdx="1" presStyleCnt="5"/>
      <dgm:spPr/>
      <dgm:t>
        <a:bodyPr/>
        <a:lstStyle/>
        <a:p>
          <a:endParaRPr lang="en-US"/>
        </a:p>
      </dgm:t>
    </dgm:pt>
    <dgm:pt modelId="{A04A1E82-E38D-4AB5-911B-73A0EE37CD57}" type="pres">
      <dgm:prSet presAssocID="{8AD92B16-CE1A-4B66-BBE0-A1183F833F34}" presName="hierRoot2" presStyleCnt="0"/>
      <dgm:spPr/>
    </dgm:pt>
    <dgm:pt modelId="{12CB7AAF-97D4-4BBC-93C1-D27041E9665B}" type="pres">
      <dgm:prSet presAssocID="{8AD92B16-CE1A-4B66-BBE0-A1183F833F34}" presName="composite2" presStyleCnt="0"/>
      <dgm:spPr/>
    </dgm:pt>
    <dgm:pt modelId="{9633D7EE-709F-495B-B92B-467052A63AC4}" type="pres">
      <dgm:prSet presAssocID="{8AD92B16-CE1A-4B66-BBE0-A1183F833F34}" presName="background2" presStyleLbl="node2" presStyleIdx="1" presStyleCnt="5"/>
      <dgm:spPr/>
    </dgm:pt>
    <dgm:pt modelId="{ED4060C5-7787-4252-BE15-02A66C30D66C}" type="pres">
      <dgm:prSet presAssocID="{8AD92B16-CE1A-4B66-BBE0-A1183F833F34}" presName="text2" presStyleLbl="fgAcc2" presStyleIdx="1" presStyleCnt="5" custLinFactNeighborX="75700" custLinFactNeighborY="16263">
        <dgm:presLayoutVars>
          <dgm:chPref val="3"/>
        </dgm:presLayoutVars>
      </dgm:prSet>
      <dgm:spPr/>
      <dgm:t>
        <a:bodyPr/>
        <a:lstStyle/>
        <a:p>
          <a:endParaRPr lang="en-US"/>
        </a:p>
      </dgm:t>
    </dgm:pt>
    <dgm:pt modelId="{27D5F7A9-E537-4D44-A984-E86D1F68C1E9}" type="pres">
      <dgm:prSet presAssocID="{8AD92B16-CE1A-4B66-BBE0-A1183F833F34}" presName="hierChild3" presStyleCnt="0"/>
      <dgm:spPr/>
    </dgm:pt>
    <dgm:pt modelId="{5AA7B14F-0795-4014-B7CE-0ED904895E8E}" type="pres">
      <dgm:prSet presAssocID="{E39887DE-2E60-4EA0-A9D5-FCFC4660CA86}" presName="Name10" presStyleLbl="parChTrans1D2" presStyleIdx="2" presStyleCnt="5"/>
      <dgm:spPr/>
      <dgm:t>
        <a:bodyPr/>
        <a:lstStyle/>
        <a:p>
          <a:endParaRPr lang="en-US"/>
        </a:p>
      </dgm:t>
    </dgm:pt>
    <dgm:pt modelId="{D421E101-7640-4B1B-A2CA-72B03FB7171E}" type="pres">
      <dgm:prSet presAssocID="{A3C6F7C7-0E57-43C0-B0D4-73D29586D441}" presName="hierRoot2" presStyleCnt="0"/>
      <dgm:spPr/>
    </dgm:pt>
    <dgm:pt modelId="{D40F934D-0C06-486E-A3CD-8C00457F4584}" type="pres">
      <dgm:prSet presAssocID="{A3C6F7C7-0E57-43C0-B0D4-73D29586D441}" presName="composite2" presStyleCnt="0"/>
      <dgm:spPr/>
    </dgm:pt>
    <dgm:pt modelId="{EF21D194-FEB6-4183-AF96-736479ED0A1C}" type="pres">
      <dgm:prSet presAssocID="{A3C6F7C7-0E57-43C0-B0D4-73D29586D441}" presName="background2" presStyleLbl="node2" presStyleIdx="2" presStyleCnt="5"/>
      <dgm:spPr/>
    </dgm:pt>
    <dgm:pt modelId="{EDE9DE72-CED4-440E-91C4-E9A25A0689BE}" type="pres">
      <dgm:prSet presAssocID="{A3C6F7C7-0E57-43C0-B0D4-73D29586D441}" presName="text2" presStyleLbl="fgAcc2" presStyleIdx="2" presStyleCnt="5" custScaleX="101658" custScaleY="107891" custLinFactNeighborX="71047" custLinFactNeighborY="12604">
        <dgm:presLayoutVars>
          <dgm:chPref val="3"/>
        </dgm:presLayoutVars>
      </dgm:prSet>
      <dgm:spPr/>
      <dgm:t>
        <a:bodyPr/>
        <a:lstStyle/>
        <a:p>
          <a:endParaRPr lang="en-US"/>
        </a:p>
      </dgm:t>
    </dgm:pt>
    <dgm:pt modelId="{00781B62-E8D1-46A9-A0C7-38B7598AC595}" type="pres">
      <dgm:prSet presAssocID="{A3C6F7C7-0E57-43C0-B0D4-73D29586D441}" presName="hierChild3" presStyleCnt="0"/>
      <dgm:spPr/>
    </dgm:pt>
    <dgm:pt modelId="{9CF9C52C-E8AF-4214-A6C8-D5E37A34D165}" type="pres">
      <dgm:prSet presAssocID="{F2E95D13-1C51-4181-8E37-33190489BDB1}" presName="Name10" presStyleLbl="parChTrans1D2" presStyleIdx="3" presStyleCnt="5"/>
      <dgm:spPr/>
      <dgm:t>
        <a:bodyPr/>
        <a:lstStyle/>
        <a:p>
          <a:endParaRPr lang="en-US"/>
        </a:p>
      </dgm:t>
    </dgm:pt>
    <dgm:pt modelId="{232455CD-A2C0-48BF-9D96-CF04078BA56A}" type="pres">
      <dgm:prSet presAssocID="{87CF8A5D-346F-408C-B977-B512DA921D09}" presName="hierRoot2" presStyleCnt="0"/>
      <dgm:spPr/>
    </dgm:pt>
    <dgm:pt modelId="{AD23161A-E4FB-4A10-8ED4-D83D4569E9C8}" type="pres">
      <dgm:prSet presAssocID="{87CF8A5D-346F-408C-B977-B512DA921D09}" presName="composite2" presStyleCnt="0"/>
      <dgm:spPr/>
    </dgm:pt>
    <dgm:pt modelId="{87A475D9-BC77-4795-9812-83817EDC2619}" type="pres">
      <dgm:prSet presAssocID="{87CF8A5D-346F-408C-B977-B512DA921D09}" presName="background2" presStyleLbl="node2" presStyleIdx="3" presStyleCnt="5"/>
      <dgm:spPr/>
    </dgm:pt>
    <dgm:pt modelId="{33B51760-C841-45E3-ABC4-5EC4DA328F48}" type="pres">
      <dgm:prSet presAssocID="{87CF8A5D-346F-408C-B977-B512DA921D09}" presName="text2" presStyleLbl="fgAcc2" presStyleIdx="3" presStyleCnt="5" custLinFactNeighborX="69509" custLinFactNeighborY="16263">
        <dgm:presLayoutVars>
          <dgm:chPref val="3"/>
        </dgm:presLayoutVars>
      </dgm:prSet>
      <dgm:spPr/>
      <dgm:t>
        <a:bodyPr/>
        <a:lstStyle/>
        <a:p>
          <a:endParaRPr lang="en-US"/>
        </a:p>
      </dgm:t>
    </dgm:pt>
    <dgm:pt modelId="{0E26162A-8150-4F36-8DC5-6CD319B209AD}" type="pres">
      <dgm:prSet presAssocID="{87CF8A5D-346F-408C-B977-B512DA921D09}" presName="hierChild3" presStyleCnt="0"/>
      <dgm:spPr/>
    </dgm:pt>
    <dgm:pt modelId="{D6FFA6DA-CDF5-4E62-9FB8-2D1530FE25BC}" type="pres">
      <dgm:prSet presAssocID="{66ACC978-6296-424D-832E-9D070DBC3DBC}" presName="Name10" presStyleLbl="parChTrans1D2" presStyleIdx="4" presStyleCnt="5"/>
      <dgm:spPr/>
      <dgm:t>
        <a:bodyPr/>
        <a:lstStyle/>
        <a:p>
          <a:endParaRPr lang="en-US"/>
        </a:p>
      </dgm:t>
    </dgm:pt>
    <dgm:pt modelId="{14AEA9CE-EB47-4D36-8D17-628830AD3A64}" type="pres">
      <dgm:prSet presAssocID="{7A2CB287-13DE-4EA6-AD57-D070FC3599F9}" presName="hierRoot2" presStyleCnt="0"/>
      <dgm:spPr/>
    </dgm:pt>
    <dgm:pt modelId="{39E377E5-5062-42B8-8A1F-573E5266F3F4}" type="pres">
      <dgm:prSet presAssocID="{7A2CB287-13DE-4EA6-AD57-D070FC3599F9}" presName="composite2" presStyleCnt="0"/>
      <dgm:spPr/>
    </dgm:pt>
    <dgm:pt modelId="{4C5FDCAB-7BA4-46F5-B69D-46D55B03EFF0}" type="pres">
      <dgm:prSet presAssocID="{7A2CB287-13DE-4EA6-AD57-D070FC3599F9}" presName="background2" presStyleLbl="node2" presStyleIdx="4" presStyleCnt="5"/>
      <dgm:spPr/>
    </dgm:pt>
    <dgm:pt modelId="{3911D733-F3FA-471C-8B19-5010B8CDD30E}" type="pres">
      <dgm:prSet presAssocID="{7A2CB287-13DE-4EA6-AD57-D070FC3599F9}" presName="text2" presStyleLbl="fgAcc2" presStyleIdx="4" presStyleCnt="5" custLinFactNeighborX="65432" custLinFactNeighborY="16263">
        <dgm:presLayoutVars>
          <dgm:chPref val="3"/>
        </dgm:presLayoutVars>
      </dgm:prSet>
      <dgm:spPr/>
      <dgm:t>
        <a:bodyPr/>
        <a:lstStyle/>
        <a:p>
          <a:endParaRPr lang="en-US"/>
        </a:p>
      </dgm:t>
    </dgm:pt>
    <dgm:pt modelId="{3683E02A-2E65-4C7E-9DAB-A5EEA799AB33}" type="pres">
      <dgm:prSet presAssocID="{7A2CB287-13DE-4EA6-AD57-D070FC3599F9}" presName="hierChild3" presStyleCnt="0"/>
      <dgm:spPr/>
    </dgm:pt>
    <dgm:pt modelId="{38FE2A83-B2A4-4229-80FB-5460A72C89F7}" type="pres">
      <dgm:prSet presAssocID="{FCD18F7F-4B4B-43F2-A5FA-EDFE84EDF81D}" presName="Name17" presStyleLbl="parChTrans1D3" presStyleIdx="0" presStyleCnt="4"/>
      <dgm:spPr/>
      <dgm:t>
        <a:bodyPr/>
        <a:lstStyle/>
        <a:p>
          <a:endParaRPr lang="en-US"/>
        </a:p>
      </dgm:t>
    </dgm:pt>
    <dgm:pt modelId="{5E25BA0A-C284-43C7-944D-0CD0145F9BC5}" type="pres">
      <dgm:prSet presAssocID="{CCE1B264-5564-4F12-8823-61EF00C1DB60}" presName="hierRoot3" presStyleCnt="0"/>
      <dgm:spPr/>
    </dgm:pt>
    <dgm:pt modelId="{3D3F2CDF-1DAC-4038-90FA-D129ECA9B0A7}" type="pres">
      <dgm:prSet presAssocID="{CCE1B264-5564-4F12-8823-61EF00C1DB60}" presName="composite3" presStyleCnt="0"/>
      <dgm:spPr/>
    </dgm:pt>
    <dgm:pt modelId="{D88CE7D3-2567-4EDB-9DFF-A36BF74FB34F}" type="pres">
      <dgm:prSet presAssocID="{CCE1B264-5564-4F12-8823-61EF00C1DB60}" presName="background3" presStyleLbl="node3" presStyleIdx="0" presStyleCnt="4"/>
      <dgm:spPr/>
    </dgm:pt>
    <dgm:pt modelId="{7CB0A2C6-E673-4BA5-8A5E-20680FECD53A}" type="pres">
      <dgm:prSet presAssocID="{CCE1B264-5564-4F12-8823-61EF00C1DB60}" presName="text3" presStyleLbl="fgAcc3" presStyleIdx="0" presStyleCnt="4" custLinFactX="-74402" custLinFactNeighborX="-100000" custLinFactNeighborY="82872">
        <dgm:presLayoutVars>
          <dgm:chPref val="3"/>
        </dgm:presLayoutVars>
      </dgm:prSet>
      <dgm:spPr/>
      <dgm:t>
        <a:bodyPr/>
        <a:lstStyle/>
        <a:p>
          <a:endParaRPr lang="en-US"/>
        </a:p>
      </dgm:t>
    </dgm:pt>
    <dgm:pt modelId="{996A5B4D-7056-4E7F-9FE3-290CFA6180F2}" type="pres">
      <dgm:prSet presAssocID="{CCE1B264-5564-4F12-8823-61EF00C1DB60}" presName="hierChild4" presStyleCnt="0"/>
      <dgm:spPr/>
    </dgm:pt>
    <dgm:pt modelId="{C0B6CF09-30DA-48D1-B0C9-06BA37C79BC7}" type="pres">
      <dgm:prSet presAssocID="{DEA3595C-8689-4852-B3D4-DD71851943DC}" presName="Name17" presStyleLbl="parChTrans1D3" presStyleIdx="1" presStyleCnt="4"/>
      <dgm:spPr/>
      <dgm:t>
        <a:bodyPr/>
        <a:lstStyle/>
        <a:p>
          <a:endParaRPr lang="en-US"/>
        </a:p>
      </dgm:t>
    </dgm:pt>
    <dgm:pt modelId="{1BF05635-ADC6-45D9-BA0A-6E68EF6E67F5}" type="pres">
      <dgm:prSet presAssocID="{BE369748-920A-402C-BF8F-E4639C4BEDFA}" presName="hierRoot3" presStyleCnt="0"/>
      <dgm:spPr/>
    </dgm:pt>
    <dgm:pt modelId="{32170598-93E7-46DA-AF24-D935342C2B76}" type="pres">
      <dgm:prSet presAssocID="{BE369748-920A-402C-BF8F-E4639C4BEDFA}" presName="composite3" presStyleCnt="0"/>
      <dgm:spPr/>
    </dgm:pt>
    <dgm:pt modelId="{0787C578-B7FF-4CAF-A3CC-F866A153A0F0}" type="pres">
      <dgm:prSet presAssocID="{BE369748-920A-402C-BF8F-E4639C4BEDFA}" presName="background3" presStyleLbl="node3" presStyleIdx="1" presStyleCnt="4"/>
      <dgm:spPr/>
    </dgm:pt>
    <dgm:pt modelId="{39AC60D8-4B3F-4FF1-8AF9-20AE0F7AF97A}" type="pres">
      <dgm:prSet presAssocID="{BE369748-920A-402C-BF8F-E4639C4BEDFA}" presName="text3" presStyleLbl="fgAcc3" presStyleIdx="1" presStyleCnt="4" custLinFactX="-65235" custLinFactNeighborX="-100000" custLinFactNeighborY="84389">
        <dgm:presLayoutVars>
          <dgm:chPref val="3"/>
        </dgm:presLayoutVars>
      </dgm:prSet>
      <dgm:spPr/>
      <dgm:t>
        <a:bodyPr/>
        <a:lstStyle/>
        <a:p>
          <a:endParaRPr lang="en-US"/>
        </a:p>
      </dgm:t>
    </dgm:pt>
    <dgm:pt modelId="{A801499B-FEF7-46FC-911F-A396E5B6FEFA}" type="pres">
      <dgm:prSet presAssocID="{BE369748-920A-402C-BF8F-E4639C4BEDFA}" presName="hierChild4" presStyleCnt="0"/>
      <dgm:spPr/>
    </dgm:pt>
    <dgm:pt modelId="{72D0836F-F757-49F9-8847-1429267009FF}" type="pres">
      <dgm:prSet presAssocID="{6347EFB3-CEB7-4E16-ADCF-14BBCA25DB8D}" presName="Name17" presStyleLbl="parChTrans1D3" presStyleIdx="2" presStyleCnt="4"/>
      <dgm:spPr/>
      <dgm:t>
        <a:bodyPr/>
        <a:lstStyle/>
        <a:p>
          <a:endParaRPr lang="en-US"/>
        </a:p>
      </dgm:t>
    </dgm:pt>
    <dgm:pt modelId="{F6F1631B-93B1-45E0-A51B-21C4EC27CE1B}" type="pres">
      <dgm:prSet presAssocID="{A17B3CB5-93A7-41D4-829D-C9355E6786E3}" presName="hierRoot3" presStyleCnt="0"/>
      <dgm:spPr/>
    </dgm:pt>
    <dgm:pt modelId="{D7EF353B-FCC5-4FFC-924B-D10065122E35}" type="pres">
      <dgm:prSet presAssocID="{A17B3CB5-93A7-41D4-829D-C9355E6786E3}" presName="composite3" presStyleCnt="0"/>
      <dgm:spPr/>
    </dgm:pt>
    <dgm:pt modelId="{C69755B1-359C-4B37-8571-739CBEBCC6ED}" type="pres">
      <dgm:prSet presAssocID="{A17B3CB5-93A7-41D4-829D-C9355E6786E3}" presName="background3" presStyleLbl="node3" presStyleIdx="2" presStyleCnt="4"/>
      <dgm:spPr/>
    </dgm:pt>
    <dgm:pt modelId="{D7E7BA04-8C5F-4EBB-B321-139B77279ABE}" type="pres">
      <dgm:prSet presAssocID="{A17B3CB5-93A7-41D4-829D-C9355E6786E3}" presName="text3" presStyleLbl="fgAcc3" presStyleIdx="2" presStyleCnt="4" custLinFactX="-54610" custLinFactNeighborX="-100000" custLinFactNeighborY="82872">
        <dgm:presLayoutVars>
          <dgm:chPref val="3"/>
        </dgm:presLayoutVars>
      </dgm:prSet>
      <dgm:spPr/>
      <dgm:t>
        <a:bodyPr/>
        <a:lstStyle/>
        <a:p>
          <a:endParaRPr lang="en-US"/>
        </a:p>
      </dgm:t>
    </dgm:pt>
    <dgm:pt modelId="{A7C4BA8E-8027-4DA9-8F21-8EA9A88D0712}" type="pres">
      <dgm:prSet presAssocID="{A17B3CB5-93A7-41D4-829D-C9355E6786E3}" presName="hierChild4" presStyleCnt="0"/>
      <dgm:spPr/>
    </dgm:pt>
    <dgm:pt modelId="{E7EB8719-DCAA-45F2-B9C5-42138E32D5D1}" type="pres">
      <dgm:prSet presAssocID="{E9625D9C-DCC9-4FF6-AF2A-AD66B051785C}" presName="Name17" presStyleLbl="parChTrans1D3" presStyleIdx="3" presStyleCnt="4"/>
      <dgm:spPr/>
      <dgm:t>
        <a:bodyPr/>
        <a:lstStyle/>
        <a:p>
          <a:endParaRPr lang="en-US"/>
        </a:p>
      </dgm:t>
    </dgm:pt>
    <dgm:pt modelId="{09CA3B2C-F06E-487A-B718-F483820AAFC5}" type="pres">
      <dgm:prSet presAssocID="{3E5F4E32-81F5-43F0-99C1-39665A438545}" presName="hierRoot3" presStyleCnt="0"/>
      <dgm:spPr/>
    </dgm:pt>
    <dgm:pt modelId="{BDC2967D-D906-4338-8D44-15DA61D6B7EE}" type="pres">
      <dgm:prSet presAssocID="{3E5F4E32-81F5-43F0-99C1-39665A438545}" presName="composite3" presStyleCnt="0"/>
      <dgm:spPr/>
    </dgm:pt>
    <dgm:pt modelId="{9AF2DAB4-CEE4-42C5-B673-7B45E9D0615B}" type="pres">
      <dgm:prSet presAssocID="{3E5F4E32-81F5-43F0-99C1-39665A438545}" presName="background3" presStyleLbl="node3" presStyleIdx="3" presStyleCnt="4"/>
      <dgm:spPr/>
    </dgm:pt>
    <dgm:pt modelId="{BCF1ECD4-3CFD-4E05-B1C0-633AFB20EE75}" type="pres">
      <dgm:prSet presAssocID="{3E5F4E32-81F5-43F0-99C1-39665A438545}" presName="text3" presStyleLbl="fgAcc3" presStyleIdx="3" presStyleCnt="4" custLinFactX="-43221" custLinFactNeighborX="-100000" custLinFactNeighborY="82989">
        <dgm:presLayoutVars>
          <dgm:chPref val="3"/>
        </dgm:presLayoutVars>
      </dgm:prSet>
      <dgm:spPr/>
      <dgm:t>
        <a:bodyPr/>
        <a:lstStyle/>
        <a:p>
          <a:endParaRPr lang="en-US"/>
        </a:p>
      </dgm:t>
    </dgm:pt>
    <dgm:pt modelId="{45974455-70CF-4F89-8D21-9919433A6D38}" type="pres">
      <dgm:prSet presAssocID="{3E5F4E32-81F5-43F0-99C1-39665A438545}" presName="hierChild4" presStyleCnt="0"/>
      <dgm:spPr/>
    </dgm:pt>
  </dgm:ptLst>
  <dgm:cxnLst>
    <dgm:cxn modelId="{66521C19-913F-4B1A-A167-7A56ECF0138E}" type="presOf" srcId="{7A2CB287-13DE-4EA6-AD57-D070FC3599F9}" destId="{3911D733-F3FA-471C-8B19-5010B8CDD30E}" srcOrd="0" destOrd="0" presId="urn:microsoft.com/office/officeart/2005/8/layout/hierarchy1"/>
    <dgm:cxn modelId="{9C5DCE57-5F4A-4EFF-99A6-99DBD8631BC2}" type="presOf" srcId="{A3C6F7C7-0E57-43C0-B0D4-73D29586D441}" destId="{EDE9DE72-CED4-440E-91C4-E9A25A0689BE}" srcOrd="0" destOrd="0" presId="urn:microsoft.com/office/officeart/2005/8/layout/hierarchy1"/>
    <dgm:cxn modelId="{6F26B7DF-2291-46CA-8CB4-DAD55C6C643F}" type="presOf" srcId="{E9625D9C-DCC9-4FF6-AF2A-AD66B051785C}" destId="{E7EB8719-DCAA-45F2-B9C5-42138E32D5D1}" srcOrd="0" destOrd="0" presId="urn:microsoft.com/office/officeart/2005/8/layout/hierarchy1"/>
    <dgm:cxn modelId="{44E909F7-7163-4CA3-AAEF-529429674DBA}" type="presOf" srcId="{A17B3CB5-93A7-41D4-829D-C9355E6786E3}" destId="{D7E7BA04-8C5F-4EBB-B321-139B77279ABE}" srcOrd="0" destOrd="0" presId="urn:microsoft.com/office/officeart/2005/8/layout/hierarchy1"/>
    <dgm:cxn modelId="{3E02B38D-D02D-4332-8923-BE58B5044C22}" type="presOf" srcId="{CCE1B264-5564-4F12-8823-61EF00C1DB60}" destId="{7CB0A2C6-E673-4BA5-8A5E-20680FECD53A}" srcOrd="0" destOrd="0" presId="urn:microsoft.com/office/officeart/2005/8/layout/hierarchy1"/>
    <dgm:cxn modelId="{95AD2655-E5AD-4825-8D80-133C2A5B1DDB}" srcId="{86BEC23A-1BEB-4028-A3AE-CD7C6B33B05C}" destId="{A3C6F7C7-0E57-43C0-B0D4-73D29586D441}" srcOrd="2" destOrd="0" parTransId="{E39887DE-2E60-4EA0-A9D5-FCFC4660CA86}" sibTransId="{A4F2EDB2-0F8F-44D4-A125-DBDAFA96EBD7}"/>
    <dgm:cxn modelId="{D8AD17EC-61DE-461F-81FB-C8F3D9E0CF5A}" type="presOf" srcId="{7C0FCB8F-A180-4737-BA92-3120DF4A9FAD}" destId="{E9AB1B09-1C7D-4279-8C35-0C0194F73BD2}" srcOrd="0" destOrd="0" presId="urn:microsoft.com/office/officeart/2005/8/layout/hierarchy1"/>
    <dgm:cxn modelId="{A1A0A095-0C8E-4F43-B1A4-7989838DFC08}" srcId="{7A2CB287-13DE-4EA6-AD57-D070FC3599F9}" destId="{CCE1B264-5564-4F12-8823-61EF00C1DB60}" srcOrd="0" destOrd="0" parTransId="{FCD18F7F-4B4B-43F2-A5FA-EDFE84EDF81D}" sibTransId="{FF81FF41-E581-401B-9AE1-35FDD86902F0}"/>
    <dgm:cxn modelId="{ECFDFB45-8144-4573-B4AA-F9DF87BCD6D0}" type="presOf" srcId="{BE369748-920A-402C-BF8F-E4639C4BEDFA}" destId="{39AC60D8-4B3F-4FF1-8AF9-20AE0F7AF97A}" srcOrd="0" destOrd="0" presId="urn:microsoft.com/office/officeart/2005/8/layout/hierarchy1"/>
    <dgm:cxn modelId="{5B2888D2-F9A2-43A2-A208-35BE34BA1CCC}" type="presOf" srcId="{3E5F4E32-81F5-43F0-99C1-39665A438545}" destId="{BCF1ECD4-3CFD-4E05-B1C0-633AFB20EE75}" srcOrd="0" destOrd="0" presId="urn:microsoft.com/office/officeart/2005/8/layout/hierarchy1"/>
    <dgm:cxn modelId="{08077D33-FD32-465D-87B8-42F8593E651E}" type="presOf" srcId="{F2E95D13-1C51-4181-8E37-33190489BDB1}" destId="{9CF9C52C-E8AF-4214-A6C8-D5E37A34D165}" srcOrd="0" destOrd="0" presId="urn:microsoft.com/office/officeart/2005/8/layout/hierarchy1"/>
    <dgm:cxn modelId="{0CEA66A6-A42C-49E2-A0DB-10A72C5B18CB}" srcId="{7A2CB287-13DE-4EA6-AD57-D070FC3599F9}" destId="{3E5F4E32-81F5-43F0-99C1-39665A438545}" srcOrd="3" destOrd="0" parTransId="{E9625D9C-DCC9-4FF6-AF2A-AD66B051785C}" sibTransId="{F46BFFF9-4A5D-4870-B175-9AB83ACBDBE1}"/>
    <dgm:cxn modelId="{372DDD04-30D0-474E-83CE-BB4D69EF2409}" srcId="{86BEC23A-1BEB-4028-A3AE-CD7C6B33B05C}" destId="{7C0FCB8F-A180-4737-BA92-3120DF4A9FAD}" srcOrd="0" destOrd="0" parTransId="{BDE169D1-BDE0-4FD2-9137-596B800B0434}" sibTransId="{E6570958-7DEA-4937-9655-7AD7655CC6A1}"/>
    <dgm:cxn modelId="{9E976CAE-631B-4272-AD02-97F60E57BE47}" type="presOf" srcId="{66ACC978-6296-424D-832E-9D070DBC3DBC}" destId="{D6FFA6DA-CDF5-4E62-9FB8-2D1530FE25BC}" srcOrd="0" destOrd="0" presId="urn:microsoft.com/office/officeart/2005/8/layout/hierarchy1"/>
    <dgm:cxn modelId="{08A20F3D-0352-42D3-B5B4-8998FFF406B1}" srcId="{7A2CB287-13DE-4EA6-AD57-D070FC3599F9}" destId="{BE369748-920A-402C-BF8F-E4639C4BEDFA}" srcOrd="1" destOrd="0" parTransId="{DEA3595C-8689-4852-B3D4-DD71851943DC}" sibTransId="{9EC941B8-677E-42D5-8B60-17E39B63AC10}"/>
    <dgm:cxn modelId="{9235C6DA-61E7-4B72-9312-5EA2DE7CD225}" srcId="{86BEC23A-1BEB-4028-A3AE-CD7C6B33B05C}" destId="{87CF8A5D-346F-408C-B977-B512DA921D09}" srcOrd="3" destOrd="0" parTransId="{F2E95D13-1C51-4181-8E37-33190489BDB1}" sibTransId="{F648D000-ABA2-4BD4-A24B-233DB65FB7DF}"/>
    <dgm:cxn modelId="{B10644E9-C217-4BBD-8400-35833E2D21C3}" srcId="{86BEC23A-1BEB-4028-A3AE-CD7C6B33B05C}" destId="{7A2CB287-13DE-4EA6-AD57-D070FC3599F9}" srcOrd="4" destOrd="0" parTransId="{66ACC978-6296-424D-832E-9D070DBC3DBC}" sibTransId="{D43FFE99-A023-46BB-92EE-8BD07F04CFCE}"/>
    <dgm:cxn modelId="{1AB45C8D-41D9-42C7-A8F8-09EB91D59B2D}" srcId="{9DF04693-520F-4CE1-8D73-7883ABB792AF}" destId="{86BEC23A-1BEB-4028-A3AE-CD7C6B33B05C}" srcOrd="0" destOrd="0" parTransId="{3083396A-BC67-494A-BF2F-D6CE3050D767}" sibTransId="{19798F8C-0D90-4D1C-8554-7A9188150FD1}"/>
    <dgm:cxn modelId="{11B76ADD-34D9-487C-ABFE-FAE3E80A969F}" type="presOf" srcId="{E39887DE-2E60-4EA0-A9D5-FCFC4660CA86}" destId="{5AA7B14F-0795-4014-B7CE-0ED904895E8E}" srcOrd="0" destOrd="0" presId="urn:microsoft.com/office/officeart/2005/8/layout/hierarchy1"/>
    <dgm:cxn modelId="{B0E599D3-8AA9-47F7-AB2B-DAD0DFE2E8DF}" type="presOf" srcId="{FCD18F7F-4B4B-43F2-A5FA-EDFE84EDF81D}" destId="{38FE2A83-B2A4-4229-80FB-5460A72C89F7}" srcOrd="0" destOrd="0" presId="urn:microsoft.com/office/officeart/2005/8/layout/hierarchy1"/>
    <dgm:cxn modelId="{8BA5A1E8-F4C2-4932-BD8F-EE77E70E1D38}" type="presOf" srcId="{87CF8A5D-346F-408C-B977-B512DA921D09}" destId="{33B51760-C841-45E3-ABC4-5EC4DA328F48}" srcOrd="0" destOrd="0" presId="urn:microsoft.com/office/officeart/2005/8/layout/hierarchy1"/>
    <dgm:cxn modelId="{54BE9F34-B24B-46FA-8020-11F8610D7004}" type="presOf" srcId="{BDE169D1-BDE0-4FD2-9137-596B800B0434}" destId="{F8F47FF4-D2B2-4119-A004-3D33557E1805}" srcOrd="0" destOrd="0" presId="urn:microsoft.com/office/officeart/2005/8/layout/hierarchy1"/>
    <dgm:cxn modelId="{D0A10F11-4B5D-498B-B669-E49A232A90EA}" type="presOf" srcId="{6347EFB3-CEB7-4E16-ADCF-14BBCA25DB8D}" destId="{72D0836F-F757-49F9-8847-1429267009FF}" srcOrd="0" destOrd="0" presId="urn:microsoft.com/office/officeart/2005/8/layout/hierarchy1"/>
    <dgm:cxn modelId="{E4F1DBD8-0411-4308-9B13-33E0741F271C}" srcId="{86BEC23A-1BEB-4028-A3AE-CD7C6B33B05C}" destId="{8AD92B16-CE1A-4B66-BBE0-A1183F833F34}" srcOrd="1" destOrd="0" parTransId="{D2F0D545-9A60-4D3A-B0CF-D01BBD226FFF}" sibTransId="{49A272F2-3632-442B-BEB1-856D5BCBFA07}"/>
    <dgm:cxn modelId="{5BA21172-4FD0-4FC1-9DF5-10B849F96257}" type="presOf" srcId="{DEA3595C-8689-4852-B3D4-DD71851943DC}" destId="{C0B6CF09-30DA-48D1-B0C9-06BA37C79BC7}" srcOrd="0" destOrd="0" presId="urn:microsoft.com/office/officeart/2005/8/layout/hierarchy1"/>
    <dgm:cxn modelId="{5BA25669-AEA3-4976-9977-DC0FB1B5A76D}" type="presOf" srcId="{8AD92B16-CE1A-4B66-BBE0-A1183F833F34}" destId="{ED4060C5-7787-4252-BE15-02A66C30D66C}" srcOrd="0" destOrd="0" presId="urn:microsoft.com/office/officeart/2005/8/layout/hierarchy1"/>
    <dgm:cxn modelId="{9F5A5101-99E4-4394-A88E-9E9AF870A48B}" type="presOf" srcId="{86BEC23A-1BEB-4028-A3AE-CD7C6B33B05C}" destId="{168117F1-D59D-4DDF-9346-F6CDE9C185D6}" srcOrd="0" destOrd="0" presId="urn:microsoft.com/office/officeart/2005/8/layout/hierarchy1"/>
    <dgm:cxn modelId="{9CF06825-2BF9-460F-9A8C-EDA5090C1E9D}" srcId="{7A2CB287-13DE-4EA6-AD57-D070FC3599F9}" destId="{A17B3CB5-93A7-41D4-829D-C9355E6786E3}" srcOrd="2" destOrd="0" parTransId="{6347EFB3-CEB7-4E16-ADCF-14BBCA25DB8D}" sibTransId="{4D456F5B-5A67-4E5B-BE5C-F497AB77B244}"/>
    <dgm:cxn modelId="{C4DBC617-CB78-42BF-B18E-F7DB774ECCEC}" type="presOf" srcId="{D2F0D545-9A60-4D3A-B0CF-D01BBD226FFF}" destId="{7A3F7600-E70C-4CAD-9349-4DA9377D04F2}" srcOrd="0" destOrd="0" presId="urn:microsoft.com/office/officeart/2005/8/layout/hierarchy1"/>
    <dgm:cxn modelId="{6DC272E3-99C4-4E20-B3DE-75EA9D47C9F1}" type="presOf" srcId="{9DF04693-520F-4CE1-8D73-7883ABB792AF}" destId="{584C300F-E0BA-4B7F-BE22-3745C359EC5E}" srcOrd="0" destOrd="0" presId="urn:microsoft.com/office/officeart/2005/8/layout/hierarchy1"/>
    <dgm:cxn modelId="{495BE3CC-D1CA-429B-8BEF-D79D1FD94FBA}" type="presParOf" srcId="{584C300F-E0BA-4B7F-BE22-3745C359EC5E}" destId="{1A7EF842-5E0D-42A0-A270-610F06616C0B}" srcOrd="0" destOrd="0" presId="urn:microsoft.com/office/officeart/2005/8/layout/hierarchy1"/>
    <dgm:cxn modelId="{A2A704F5-2D56-428E-B637-9FEBA0BCE64D}" type="presParOf" srcId="{1A7EF842-5E0D-42A0-A270-610F06616C0B}" destId="{BF8E7CEF-8197-41CA-B14C-83DDB005F7F4}" srcOrd="0" destOrd="0" presId="urn:microsoft.com/office/officeart/2005/8/layout/hierarchy1"/>
    <dgm:cxn modelId="{49FF5062-50B8-4C2E-8518-1CBBCE4F1737}" type="presParOf" srcId="{BF8E7CEF-8197-41CA-B14C-83DDB005F7F4}" destId="{8598F4A7-8BE7-45D0-81C6-61374511B9CD}" srcOrd="0" destOrd="0" presId="urn:microsoft.com/office/officeart/2005/8/layout/hierarchy1"/>
    <dgm:cxn modelId="{C24F9ECF-A43C-4698-81A0-52E8F98A2718}" type="presParOf" srcId="{BF8E7CEF-8197-41CA-B14C-83DDB005F7F4}" destId="{168117F1-D59D-4DDF-9346-F6CDE9C185D6}" srcOrd="1" destOrd="0" presId="urn:microsoft.com/office/officeart/2005/8/layout/hierarchy1"/>
    <dgm:cxn modelId="{4CF74419-0611-4A77-AE7A-BC3838482899}" type="presParOf" srcId="{1A7EF842-5E0D-42A0-A270-610F06616C0B}" destId="{00252937-E475-4EC6-8555-10334ABDBB55}" srcOrd="1" destOrd="0" presId="urn:microsoft.com/office/officeart/2005/8/layout/hierarchy1"/>
    <dgm:cxn modelId="{19822136-1385-4597-A639-41FFCCF4F1E5}" type="presParOf" srcId="{00252937-E475-4EC6-8555-10334ABDBB55}" destId="{F8F47FF4-D2B2-4119-A004-3D33557E1805}" srcOrd="0" destOrd="0" presId="urn:microsoft.com/office/officeart/2005/8/layout/hierarchy1"/>
    <dgm:cxn modelId="{53E81A53-AE85-4C82-9E8C-BE540BB4ECA9}" type="presParOf" srcId="{00252937-E475-4EC6-8555-10334ABDBB55}" destId="{39A0CF2E-8CE0-457A-8EAC-2A0D9A231D45}" srcOrd="1" destOrd="0" presId="urn:microsoft.com/office/officeart/2005/8/layout/hierarchy1"/>
    <dgm:cxn modelId="{DBDE01C4-97BF-4713-9007-7C01F54F2BCB}" type="presParOf" srcId="{39A0CF2E-8CE0-457A-8EAC-2A0D9A231D45}" destId="{42062935-3880-42E9-A258-EC01BA89F4BF}" srcOrd="0" destOrd="0" presId="urn:microsoft.com/office/officeart/2005/8/layout/hierarchy1"/>
    <dgm:cxn modelId="{8B6150E8-74D3-475F-A6FF-CA0D42C26721}" type="presParOf" srcId="{42062935-3880-42E9-A258-EC01BA89F4BF}" destId="{1396B3A9-26E6-43A6-9293-CE130A581AC8}" srcOrd="0" destOrd="0" presId="urn:microsoft.com/office/officeart/2005/8/layout/hierarchy1"/>
    <dgm:cxn modelId="{A972A747-B4D8-47FF-B858-AFE599D90CC2}" type="presParOf" srcId="{42062935-3880-42E9-A258-EC01BA89F4BF}" destId="{E9AB1B09-1C7D-4279-8C35-0C0194F73BD2}" srcOrd="1" destOrd="0" presId="urn:microsoft.com/office/officeart/2005/8/layout/hierarchy1"/>
    <dgm:cxn modelId="{EA5F0AE9-E9B6-4C82-9C7D-5834A435989C}" type="presParOf" srcId="{39A0CF2E-8CE0-457A-8EAC-2A0D9A231D45}" destId="{7BC2C38E-EADD-4103-A5AA-3F52AEB1DBE9}" srcOrd="1" destOrd="0" presId="urn:microsoft.com/office/officeart/2005/8/layout/hierarchy1"/>
    <dgm:cxn modelId="{19553248-3867-423A-BFC0-93606597C7EE}" type="presParOf" srcId="{00252937-E475-4EC6-8555-10334ABDBB55}" destId="{7A3F7600-E70C-4CAD-9349-4DA9377D04F2}" srcOrd="2" destOrd="0" presId="urn:microsoft.com/office/officeart/2005/8/layout/hierarchy1"/>
    <dgm:cxn modelId="{0384D11D-F9F5-4B03-9C41-CAFC3225ED78}" type="presParOf" srcId="{00252937-E475-4EC6-8555-10334ABDBB55}" destId="{A04A1E82-E38D-4AB5-911B-73A0EE37CD57}" srcOrd="3" destOrd="0" presId="urn:microsoft.com/office/officeart/2005/8/layout/hierarchy1"/>
    <dgm:cxn modelId="{7FD70F55-3398-4E9E-9683-0E331E3389A0}" type="presParOf" srcId="{A04A1E82-E38D-4AB5-911B-73A0EE37CD57}" destId="{12CB7AAF-97D4-4BBC-93C1-D27041E9665B}" srcOrd="0" destOrd="0" presId="urn:microsoft.com/office/officeart/2005/8/layout/hierarchy1"/>
    <dgm:cxn modelId="{0C358F5E-D1F3-45A4-9F9F-D296615FF96C}" type="presParOf" srcId="{12CB7AAF-97D4-4BBC-93C1-D27041E9665B}" destId="{9633D7EE-709F-495B-B92B-467052A63AC4}" srcOrd="0" destOrd="0" presId="urn:microsoft.com/office/officeart/2005/8/layout/hierarchy1"/>
    <dgm:cxn modelId="{81157AB6-0B17-4BBC-B925-17837DEE5789}" type="presParOf" srcId="{12CB7AAF-97D4-4BBC-93C1-D27041E9665B}" destId="{ED4060C5-7787-4252-BE15-02A66C30D66C}" srcOrd="1" destOrd="0" presId="urn:microsoft.com/office/officeart/2005/8/layout/hierarchy1"/>
    <dgm:cxn modelId="{C258F629-1A23-456F-B0D0-D20B9FD7A39C}" type="presParOf" srcId="{A04A1E82-E38D-4AB5-911B-73A0EE37CD57}" destId="{27D5F7A9-E537-4D44-A984-E86D1F68C1E9}" srcOrd="1" destOrd="0" presId="urn:microsoft.com/office/officeart/2005/8/layout/hierarchy1"/>
    <dgm:cxn modelId="{74C3CD4F-4CF9-48F5-ADF9-673F456363CA}" type="presParOf" srcId="{00252937-E475-4EC6-8555-10334ABDBB55}" destId="{5AA7B14F-0795-4014-B7CE-0ED904895E8E}" srcOrd="4" destOrd="0" presId="urn:microsoft.com/office/officeart/2005/8/layout/hierarchy1"/>
    <dgm:cxn modelId="{303786D3-0856-4547-A5A0-8BE5B5AF1557}" type="presParOf" srcId="{00252937-E475-4EC6-8555-10334ABDBB55}" destId="{D421E101-7640-4B1B-A2CA-72B03FB7171E}" srcOrd="5" destOrd="0" presId="urn:microsoft.com/office/officeart/2005/8/layout/hierarchy1"/>
    <dgm:cxn modelId="{8813573C-1EA0-4995-B5B6-2ED04B2082F8}" type="presParOf" srcId="{D421E101-7640-4B1B-A2CA-72B03FB7171E}" destId="{D40F934D-0C06-486E-A3CD-8C00457F4584}" srcOrd="0" destOrd="0" presId="urn:microsoft.com/office/officeart/2005/8/layout/hierarchy1"/>
    <dgm:cxn modelId="{E7876656-5AE4-42EA-98AD-4DFD3BCE86C0}" type="presParOf" srcId="{D40F934D-0C06-486E-A3CD-8C00457F4584}" destId="{EF21D194-FEB6-4183-AF96-736479ED0A1C}" srcOrd="0" destOrd="0" presId="urn:microsoft.com/office/officeart/2005/8/layout/hierarchy1"/>
    <dgm:cxn modelId="{A22B1D54-CE33-41D4-9D2D-E91ED1B26A70}" type="presParOf" srcId="{D40F934D-0C06-486E-A3CD-8C00457F4584}" destId="{EDE9DE72-CED4-440E-91C4-E9A25A0689BE}" srcOrd="1" destOrd="0" presId="urn:microsoft.com/office/officeart/2005/8/layout/hierarchy1"/>
    <dgm:cxn modelId="{A21BC556-21EA-4E4A-B2F2-BEB0F87FDCB7}" type="presParOf" srcId="{D421E101-7640-4B1B-A2CA-72B03FB7171E}" destId="{00781B62-E8D1-46A9-A0C7-38B7598AC595}" srcOrd="1" destOrd="0" presId="urn:microsoft.com/office/officeart/2005/8/layout/hierarchy1"/>
    <dgm:cxn modelId="{92DD7580-95B8-4038-AAD7-00338E207C6D}" type="presParOf" srcId="{00252937-E475-4EC6-8555-10334ABDBB55}" destId="{9CF9C52C-E8AF-4214-A6C8-D5E37A34D165}" srcOrd="6" destOrd="0" presId="urn:microsoft.com/office/officeart/2005/8/layout/hierarchy1"/>
    <dgm:cxn modelId="{040B8ED3-5042-416D-9F9F-526B7AA9B01B}" type="presParOf" srcId="{00252937-E475-4EC6-8555-10334ABDBB55}" destId="{232455CD-A2C0-48BF-9D96-CF04078BA56A}" srcOrd="7" destOrd="0" presId="urn:microsoft.com/office/officeart/2005/8/layout/hierarchy1"/>
    <dgm:cxn modelId="{74CAD939-86B1-439A-8240-8781A94C3B24}" type="presParOf" srcId="{232455CD-A2C0-48BF-9D96-CF04078BA56A}" destId="{AD23161A-E4FB-4A10-8ED4-D83D4569E9C8}" srcOrd="0" destOrd="0" presId="urn:microsoft.com/office/officeart/2005/8/layout/hierarchy1"/>
    <dgm:cxn modelId="{D643B463-A002-408C-BB3E-ABDDE400506A}" type="presParOf" srcId="{AD23161A-E4FB-4A10-8ED4-D83D4569E9C8}" destId="{87A475D9-BC77-4795-9812-83817EDC2619}" srcOrd="0" destOrd="0" presId="urn:microsoft.com/office/officeart/2005/8/layout/hierarchy1"/>
    <dgm:cxn modelId="{2454E152-8665-49BC-865E-91F04D000E3D}" type="presParOf" srcId="{AD23161A-E4FB-4A10-8ED4-D83D4569E9C8}" destId="{33B51760-C841-45E3-ABC4-5EC4DA328F48}" srcOrd="1" destOrd="0" presId="urn:microsoft.com/office/officeart/2005/8/layout/hierarchy1"/>
    <dgm:cxn modelId="{F3FEF9A4-BC41-4D17-808F-AD8E3DBBFBCC}" type="presParOf" srcId="{232455CD-A2C0-48BF-9D96-CF04078BA56A}" destId="{0E26162A-8150-4F36-8DC5-6CD319B209AD}" srcOrd="1" destOrd="0" presId="urn:microsoft.com/office/officeart/2005/8/layout/hierarchy1"/>
    <dgm:cxn modelId="{CCE25B16-C332-4196-83C5-4159F3B7DBFD}" type="presParOf" srcId="{00252937-E475-4EC6-8555-10334ABDBB55}" destId="{D6FFA6DA-CDF5-4E62-9FB8-2D1530FE25BC}" srcOrd="8" destOrd="0" presId="urn:microsoft.com/office/officeart/2005/8/layout/hierarchy1"/>
    <dgm:cxn modelId="{2C7C3DA1-B105-41AA-8211-00C0DFF9BC84}" type="presParOf" srcId="{00252937-E475-4EC6-8555-10334ABDBB55}" destId="{14AEA9CE-EB47-4D36-8D17-628830AD3A64}" srcOrd="9" destOrd="0" presId="urn:microsoft.com/office/officeart/2005/8/layout/hierarchy1"/>
    <dgm:cxn modelId="{B4ED3402-B08A-45DE-A1B5-E51795D17A0C}" type="presParOf" srcId="{14AEA9CE-EB47-4D36-8D17-628830AD3A64}" destId="{39E377E5-5062-42B8-8A1F-573E5266F3F4}" srcOrd="0" destOrd="0" presId="urn:microsoft.com/office/officeart/2005/8/layout/hierarchy1"/>
    <dgm:cxn modelId="{E3F5802D-D93B-44A3-A67D-1658D6325A80}" type="presParOf" srcId="{39E377E5-5062-42B8-8A1F-573E5266F3F4}" destId="{4C5FDCAB-7BA4-46F5-B69D-46D55B03EFF0}" srcOrd="0" destOrd="0" presId="urn:microsoft.com/office/officeart/2005/8/layout/hierarchy1"/>
    <dgm:cxn modelId="{25EFA4DA-83E0-4EA3-943F-0E2003449201}" type="presParOf" srcId="{39E377E5-5062-42B8-8A1F-573E5266F3F4}" destId="{3911D733-F3FA-471C-8B19-5010B8CDD30E}" srcOrd="1" destOrd="0" presId="urn:microsoft.com/office/officeart/2005/8/layout/hierarchy1"/>
    <dgm:cxn modelId="{16641BD4-303C-43E7-8664-8C143436AADF}" type="presParOf" srcId="{14AEA9CE-EB47-4D36-8D17-628830AD3A64}" destId="{3683E02A-2E65-4C7E-9DAB-A5EEA799AB33}" srcOrd="1" destOrd="0" presId="urn:microsoft.com/office/officeart/2005/8/layout/hierarchy1"/>
    <dgm:cxn modelId="{68ABB21D-5BA4-4F24-89A1-C943AA9569A1}" type="presParOf" srcId="{3683E02A-2E65-4C7E-9DAB-A5EEA799AB33}" destId="{38FE2A83-B2A4-4229-80FB-5460A72C89F7}" srcOrd="0" destOrd="0" presId="urn:microsoft.com/office/officeart/2005/8/layout/hierarchy1"/>
    <dgm:cxn modelId="{A18941DD-A2A5-4855-A67A-F5817EF50D39}" type="presParOf" srcId="{3683E02A-2E65-4C7E-9DAB-A5EEA799AB33}" destId="{5E25BA0A-C284-43C7-944D-0CD0145F9BC5}" srcOrd="1" destOrd="0" presId="urn:microsoft.com/office/officeart/2005/8/layout/hierarchy1"/>
    <dgm:cxn modelId="{E870B56A-1B38-4DDE-AB3D-FA58471B9123}" type="presParOf" srcId="{5E25BA0A-C284-43C7-944D-0CD0145F9BC5}" destId="{3D3F2CDF-1DAC-4038-90FA-D129ECA9B0A7}" srcOrd="0" destOrd="0" presId="urn:microsoft.com/office/officeart/2005/8/layout/hierarchy1"/>
    <dgm:cxn modelId="{CFCECF5F-2209-4A88-9A47-39C36F76B9E6}" type="presParOf" srcId="{3D3F2CDF-1DAC-4038-90FA-D129ECA9B0A7}" destId="{D88CE7D3-2567-4EDB-9DFF-A36BF74FB34F}" srcOrd="0" destOrd="0" presId="urn:microsoft.com/office/officeart/2005/8/layout/hierarchy1"/>
    <dgm:cxn modelId="{EA466CD2-DCF6-4FC7-B965-B83E666FE77F}" type="presParOf" srcId="{3D3F2CDF-1DAC-4038-90FA-D129ECA9B0A7}" destId="{7CB0A2C6-E673-4BA5-8A5E-20680FECD53A}" srcOrd="1" destOrd="0" presId="urn:microsoft.com/office/officeart/2005/8/layout/hierarchy1"/>
    <dgm:cxn modelId="{47B7EBEC-BF7E-4792-B472-1DF4E6EAB16F}" type="presParOf" srcId="{5E25BA0A-C284-43C7-944D-0CD0145F9BC5}" destId="{996A5B4D-7056-4E7F-9FE3-290CFA6180F2}" srcOrd="1" destOrd="0" presId="urn:microsoft.com/office/officeart/2005/8/layout/hierarchy1"/>
    <dgm:cxn modelId="{18DE9927-93B1-42F4-8963-65612B8D1A6E}" type="presParOf" srcId="{3683E02A-2E65-4C7E-9DAB-A5EEA799AB33}" destId="{C0B6CF09-30DA-48D1-B0C9-06BA37C79BC7}" srcOrd="2" destOrd="0" presId="urn:microsoft.com/office/officeart/2005/8/layout/hierarchy1"/>
    <dgm:cxn modelId="{610FD30E-23A1-4C75-87F2-D4BC6FDDF56F}" type="presParOf" srcId="{3683E02A-2E65-4C7E-9DAB-A5EEA799AB33}" destId="{1BF05635-ADC6-45D9-BA0A-6E68EF6E67F5}" srcOrd="3" destOrd="0" presId="urn:microsoft.com/office/officeart/2005/8/layout/hierarchy1"/>
    <dgm:cxn modelId="{99859869-1488-46FC-B1F0-6820AC66093E}" type="presParOf" srcId="{1BF05635-ADC6-45D9-BA0A-6E68EF6E67F5}" destId="{32170598-93E7-46DA-AF24-D935342C2B76}" srcOrd="0" destOrd="0" presId="urn:microsoft.com/office/officeart/2005/8/layout/hierarchy1"/>
    <dgm:cxn modelId="{9547AC53-3839-43C7-AE4C-F3117D99118D}" type="presParOf" srcId="{32170598-93E7-46DA-AF24-D935342C2B76}" destId="{0787C578-B7FF-4CAF-A3CC-F866A153A0F0}" srcOrd="0" destOrd="0" presId="urn:microsoft.com/office/officeart/2005/8/layout/hierarchy1"/>
    <dgm:cxn modelId="{B41EFDB7-78AD-4A7C-9DEA-D9C384FD2F0F}" type="presParOf" srcId="{32170598-93E7-46DA-AF24-D935342C2B76}" destId="{39AC60D8-4B3F-4FF1-8AF9-20AE0F7AF97A}" srcOrd="1" destOrd="0" presId="urn:microsoft.com/office/officeart/2005/8/layout/hierarchy1"/>
    <dgm:cxn modelId="{FD7FEE68-56C4-4CCE-A506-CCD4BB521A76}" type="presParOf" srcId="{1BF05635-ADC6-45D9-BA0A-6E68EF6E67F5}" destId="{A801499B-FEF7-46FC-911F-A396E5B6FEFA}" srcOrd="1" destOrd="0" presId="urn:microsoft.com/office/officeart/2005/8/layout/hierarchy1"/>
    <dgm:cxn modelId="{DECEB032-0900-4FF8-86DF-0F94236ED98E}" type="presParOf" srcId="{3683E02A-2E65-4C7E-9DAB-A5EEA799AB33}" destId="{72D0836F-F757-49F9-8847-1429267009FF}" srcOrd="4" destOrd="0" presId="urn:microsoft.com/office/officeart/2005/8/layout/hierarchy1"/>
    <dgm:cxn modelId="{23DA21F1-0B8F-435B-91B6-4F1B46C6504D}" type="presParOf" srcId="{3683E02A-2E65-4C7E-9DAB-A5EEA799AB33}" destId="{F6F1631B-93B1-45E0-A51B-21C4EC27CE1B}" srcOrd="5" destOrd="0" presId="urn:microsoft.com/office/officeart/2005/8/layout/hierarchy1"/>
    <dgm:cxn modelId="{CA77BF31-32FD-4FEF-A0BD-37A7FE7C10A5}" type="presParOf" srcId="{F6F1631B-93B1-45E0-A51B-21C4EC27CE1B}" destId="{D7EF353B-FCC5-4FFC-924B-D10065122E35}" srcOrd="0" destOrd="0" presId="urn:microsoft.com/office/officeart/2005/8/layout/hierarchy1"/>
    <dgm:cxn modelId="{08963986-922D-4CEF-ADF8-264022CCB22A}" type="presParOf" srcId="{D7EF353B-FCC5-4FFC-924B-D10065122E35}" destId="{C69755B1-359C-4B37-8571-739CBEBCC6ED}" srcOrd="0" destOrd="0" presId="urn:microsoft.com/office/officeart/2005/8/layout/hierarchy1"/>
    <dgm:cxn modelId="{7D0AF630-F157-4B20-BB53-C4A96D8D37D0}" type="presParOf" srcId="{D7EF353B-FCC5-4FFC-924B-D10065122E35}" destId="{D7E7BA04-8C5F-4EBB-B321-139B77279ABE}" srcOrd="1" destOrd="0" presId="urn:microsoft.com/office/officeart/2005/8/layout/hierarchy1"/>
    <dgm:cxn modelId="{47F65E50-98FA-4C17-9B07-8CD75CDB8D4E}" type="presParOf" srcId="{F6F1631B-93B1-45E0-A51B-21C4EC27CE1B}" destId="{A7C4BA8E-8027-4DA9-8F21-8EA9A88D0712}" srcOrd="1" destOrd="0" presId="urn:microsoft.com/office/officeart/2005/8/layout/hierarchy1"/>
    <dgm:cxn modelId="{9D32DFE0-A138-4975-9621-40B8FA8758F0}" type="presParOf" srcId="{3683E02A-2E65-4C7E-9DAB-A5EEA799AB33}" destId="{E7EB8719-DCAA-45F2-B9C5-42138E32D5D1}" srcOrd="6" destOrd="0" presId="urn:microsoft.com/office/officeart/2005/8/layout/hierarchy1"/>
    <dgm:cxn modelId="{D7FD5323-AE92-4324-AD94-18973BCEDAD4}" type="presParOf" srcId="{3683E02A-2E65-4C7E-9DAB-A5EEA799AB33}" destId="{09CA3B2C-F06E-487A-B718-F483820AAFC5}" srcOrd="7" destOrd="0" presId="urn:microsoft.com/office/officeart/2005/8/layout/hierarchy1"/>
    <dgm:cxn modelId="{5DCD69D1-2893-4D60-B191-2012C0E55C89}" type="presParOf" srcId="{09CA3B2C-F06E-487A-B718-F483820AAFC5}" destId="{BDC2967D-D906-4338-8D44-15DA61D6B7EE}" srcOrd="0" destOrd="0" presId="urn:microsoft.com/office/officeart/2005/8/layout/hierarchy1"/>
    <dgm:cxn modelId="{09874574-0095-4FDA-94B6-3913E3A2CC90}" type="presParOf" srcId="{BDC2967D-D906-4338-8D44-15DA61D6B7EE}" destId="{9AF2DAB4-CEE4-42C5-B673-7B45E9D0615B}" srcOrd="0" destOrd="0" presId="urn:microsoft.com/office/officeart/2005/8/layout/hierarchy1"/>
    <dgm:cxn modelId="{0C556E1A-DE30-4F04-9E1B-2EFCBB0A2F0E}" type="presParOf" srcId="{BDC2967D-D906-4338-8D44-15DA61D6B7EE}" destId="{BCF1ECD4-3CFD-4E05-B1C0-633AFB20EE75}" srcOrd="1" destOrd="0" presId="urn:microsoft.com/office/officeart/2005/8/layout/hierarchy1"/>
    <dgm:cxn modelId="{BEDA685D-2357-4389-B63F-50A000B5FC41}" type="presParOf" srcId="{09CA3B2C-F06E-487A-B718-F483820AAFC5}" destId="{45974455-70CF-4F89-8D21-9919433A6D3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EB8719-DCAA-45F2-B9C5-42138E32D5D1}">
      <dsp:nvSpPr>
        <dsp:cNvPr id="0" name=""/>
        <dsp:cNvSpPr/>
      </dsp:nvSpPr>
      <dsp:spPr>
        <a:xfrm>
          <a:off x="7520064" y="3790857"/>
          <a:ext cx="327619" cy="924572"/>
        </a:xfrm>
        <a:custGeom>
          <a:avLst/>
          <a:gdLst/>
          <a:ahLst/>
          <a:cxnLst/>
          <a:rect l="0" t="0" r="0" b="0"/>
          <a:pathLst>
            <a:path>
              <a:moveTo>
                <a:pt x="327619" y="0"/>
              </a:moveTo>
              <a:lnTo>
                <a:pt x="327619" y="804703"/>
              </a:lnTo>
              <a:lnTo>
                <a:pt x="0" y="804703"/>
              </a:lnTo>
              <a:lnTo>
                <a:pt x="0" y="92457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D0836F-F757-49F9-8847-1429267009FF}">
      <dsp:nvSpPr>
        <dsp:cNvPr id="0" name=""/>
        <dsp:cNvSpPr/>
      </dsp:nvSpPr>
      <dsp:spPr>
        <a:xfrm>
          <a:off x="5791223" y="3790857"/>
          <a:ext cx="2056460" cy="923610"/>
        </a:xfrm>
        <a:custGeom>
          <a:avLst/>
          <a:gdLst/>
          <a:ahLst/>
          <a:cxnLst/>
          <a:rect l="0" t="0" r="0" b="0"/>
          <a:pathLst>
            <a:path>
              <a:moveTo>
                <a:pt x="2056460" y="0"/>
              </a:moveTo>
              <a:lnTo>
                <a:pt x="2056460" y="803742"/>
              </a:lnTo>
              <a:lnTo>
                <a:pt x="0" y="803742"/>
              </a:lnTo>
              <a:lnTo>
                <a:pt x="0" y="92361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B6CF09-30DA-48D1-B0C9-06BA37C79BC7}">
      <dsp:nvSpPr>
        <dsp:cNvPr id="0" name=""/>
        <dsp:cNvSpPr/>
      </dsp:nvSpPr>
      <dsp:spPr>
        <a:xfrm>
          <a:off x="4072267" y="3790857"/>
          <a:ext cx="3775416" cy="936075"/>
        </a:xfrm>
        <a:custGeom>
          <a:avLst/>
          <a:gdLst/>
          <a:ahLst/>
          <a:cxnLst/>
          <a:rect l="0" t="0" r="0" b="0"/>
          <a:pathLst>
            <a:path>
              <a:moveTo>
                <a:pt x="3775416" y="0"/>
              </a:moveTo>
              <a:lnTo>
                <a:pt x="3775416" y="816206"/>
              </a:lnTo>
              <a:lnTo>
                <a:pt x="0" y="816206"/>
              </a:lnTo>
              <a:lnTo>
                <a:pt x="0" y="93607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FE2A83-B2A4-4229-80FB-5460A72C89F7}">
      <dsp:nvSpPr>
        <dsp:cNvPr id="0" name=""/>
        <dsp:cNvSpPr/>
      </dsp:nvSpPr>
      <dsp:spPr>
        <a:xfrm>
          <a:off x="2372177" y="3790857"/>
          <a:ext cx="5475506" cy="923610"/>
        </a:xfrm>
        <a:custGeom>
          <a:avLst/>
          <a:gdLst/>
          <a:ahLst/>
          <a:cxnLst/>
          <a:rect l="0" t="0" r="0" b="0"/>
          <a:pathLst>
            <a:path>
              <a:moveTo>
                <a:pt x="5475506" y="0"/>
              </a:moveTo>
              <a:lnTo>
                <a:pt x="5475506" y="803742"/>
              </a:lnTo>
              <a:lnTo>
                <a:pt x="0" y="803742"/>
              </a:lnTo>
              <a:lnTo>
                <a:pt x="0" y="92361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FFA6DA-CDF5-4E62-9FB8-2D1530FE25BC}">
      <dsp:nvSpPr>
        <dsp:cNvPr id="0" name=""/>
        <dsp:cNvSpPr/>
      </dsp:nvSpPr>
      <dsp:spPr>
        <a:xfrm>
          <a:off x="5239016" y="2331039"/>
          <a:ext cx="2608667" cy="638170"/>
        </a:xfrm>
        <a:custGeom>
          <a:avLst/>
          <a:gdLst/>
          <a:ahLst/>
          <a:cxnLst/>
          <a:rect l="0" t="0" r="0" b="0"/>
          <a:pathLst>
            <a:path>
              <a:moveTo>
                <a:pt x="0" y="0"/>
              </a:moveTo>
              <a:lnTo>
                <a:pt x="0" y="518301"/>
              </a:lnTo>
              <a:lnTo>
                <a:pt x="2608667" y="518301"/>
              </a:lnTo>
              <a:lnTo>
                <a:pt x="2608667" y="63817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F9C52C-E8AF-4214-A6C8-D5E37A34D165}">
      <dsp:nvSpPr>
        <dsp:cNvPr id="0" name=""/>
        <dsp:cNvSpPr/>
      </dsp:nvSpPr>
      <dsp:spPr>
        <a:xfrm>
          <a:off x="5239016" y="2331039"/>
          <a:ext cx="1079946" cy="638170"/>
        </a:xfrm>
        <a:custGeom>
          <a:avLst/>
          <a:gdLst/>
          <a:ahLst/>
          <a:cxnLst/>
          <a:rect l="0" t="0" r="0" b="0"/>
          <a:pathLst>
            <a:path>
              <a:moveTo>
                <a:pt x="0" y="0"/>
              </a:moveTo>
              <a:lnTo>
                <a:pt x="0" y="518301"/>
              </a:lnTo>
              <a:lnTo>
                <a:pt x="1079946" y="518301"/>
              </a:lnTo>
              <a:lnTo>
                <a:pt x="1079946" y="63817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A7B14F-0795-4014-B7CE-0ED904895E8E}">
      <dsp:nvSpPr>
        <dsp:cNvPr id="0" name=""/>
        <dsp:cNvSpPr/>
      </dsp:nvSpPr>
      <dsp:spPr>
        <a:xfrm>
          <a:off x="4746661" y="2331039"/>
          <a:ext cx="492354" cy="608106"/>
        </a:xfrm>
        <a:custGeom>
          <a:avLst/>
          <a:gdLst/>
          <a:ahLst/>
          <a:cxnLst/>
          <a:rect l="0" t="0" r="0" b="0"/>
          <a:pathLst>
            <a:path>
              <a:moveTo>
                <a:pt x="492354" y="0"/>
              </a:moveTo>
              <a:lnTo>
                <a:pt x="492354" y="488237"/>
              </a:lnTo>
              <a:lnTo>
                <a:pt x="0" y="488237"/>
              </a:lnTo>
              <a:lnTo>
                <a:pt x="0" y="60810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3F7600-E70C-4CAD-9349-4DA9377D04F2}">
      <dsp:nvSpPr>
        <dsp:cNvPr id="0" name=""/>
        <dsp:cNvSpPr/>
      </dsp:nvSpPr>
      <dsp:spPr>
        <a:xfrm>
          <a:off x="3214666" y="2331039"/>
          <a:ext cx="2024349" cy="638170"/>
        </a:xfrm>
        <a:custGeom>
          <a:avLst/>
          <a:gdLst/>
          <a:ahLst/>
          <a:cxnLst/>
          <a:rect l="0" t="0" r="0" b="0"/>
          <a:pathLst>
            <a:path>
              <a:moveTo>
                <a:pt x="2024349" y="0"/>
              </a:moveTo>
              <a:lnTo>
                <a:pt x="2024349" y="518301"/>
              </a:lnTo>
              <a:lnTo>
                <a:pt x="0" y="518301"/>
              </a:lnTo>
              <a:lnTo>
                <a:pt x="0" y="63817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F47FF4-D2B2-4119-A004-3D33557E1805}">
      <dsp:nvSpPr>
        <dsp:cNvPr id="0" name=""/>
        <dsp:cNvSpPr/>
      </dsp:nvSpPr>
      <dsp:spPr>
        <a:xfrm>
          <a:off x="1704047" y="2331039"/>
          <a:ext cx="3534968" cy="638170"/>
        </a:xfrm>
        <a:custGeom>
          <a:avLst/>
          <a:gdLst/>
          <a:ahLst/>
          <a:cxnLst/>
          <a:rect l="0" t="0" r="0" b="0"/>
          <a:pathLst>
            <a:path>
              <a:moveTo>
                <a:pt x="3534968" y="0"/>
              </a:moveTo>
              <a:lnTo>
                <a:pt x="3534968" y="518301"/>
              </a:lnTo>
              <a:lnTo>
                <a:pt x="0" y="518301"/>
              </a:lnTo>
              <a:lnTo>
                <a:pt x="0" y="63817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98F4A7-8BE7-45D0-81C6-61374511B9CD}">
      <dsp:nvSpPr>
        <dsp:cNvPr id="0" name=""/>
        <dsp:cNvSpPr/>
      </dsp:nvSpPr>
      <dsp:spPr>
        <a:xfrm>
          <a:off x="4015686" y="1509391"/>
          <a:ext cx="2446661"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8117F1-D59D-4DDF-9346-F6CDE9C185D6}">
      <dsp:nvSpPr>
        <dsp:cNvPr id="0" name=""/>
        <dsp:cNvSpPr/>
      </dsp:nvSpPr>
      <dsp:spPr>
        <a:xfrm>
          <a:off x="4159456" y="1645973"/>
          <a:ext cx="2446661"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Executive Office of Public Safety and Security</a:t>
          </a:r>
        </a:p>
      </dsp:txBody>
      <dsp:txXfrm>
        <a:off x="4183521" y="1670038"/>
        <a:ext cx="2398531" cy="773518"/>
      </dsp:txXfrm>
    </dsp:sp>
    <dsp:sp modelId="{1396B3A9-26E6-43A6-9293-CE130A581AC8}">
      <dsp:nvSpPr>
        <dsp:cNvPr id="0" name=""/>
        <dsp:cNvSpPr/>
      </dsp:nvSpPr>
      <dsp:spPr>
        <a:xfrm>
          <a:off x="1057080" y="2969209"/>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AB1B09-1C7D-4279-8C35-0C0194F73BD2}">
      <dsp:nvSpPr>
        <dsp:cNvPr id="0" name=""/>
        <dsp:cNvSpPr/>
      </dsp:nvSpPr>
      <dsp:spPr>
        <a:xfrm>
          <a:off x="1200851" y="3105791"/>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Emergency Management Agency</a:t>
          </a:r>
          <a:endParaRPr lang="en-US" sz="1200" b="0" i="0" kern="1200" dirty="0"/>
        </a:p>
      </dsp:txBody>
      <dsp:txXfrm>
        <a:off x="1224916" y="3129856"/>
        <a:ext cx="1245804" cy="773518"/>
      </dsp:txXfrm>
    </dsp:sp>
    <dsp:sp modelId="{9633D7EE-709F-495B-B92B-467052A63AC4}">
      <dsp:nvSpPr>
        <dsp:cNvPr id="0" name=""/>
        <dsp:cNvSpPr/>
      </dsp:nvSpPr>
      <dsp:spPr>
        <a:xfrm>
          <a:off x="2567699" y="2969209"/>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4060C5-7787-4252-BE15-02A66C30D66C}">
      <dsp:nvSpPr>
        <dsp:cNvPr id="0" name=""/>
        <dsp:cNvSpPr/>
      </dsp:nvSpPr>
      <dsp:spPr>
        <a:xfrm>
          <a:off x="2711470" y="3105791"/>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Department of Correction</a:t>
          </a:r>
          <a:endParaRPr lang="en-US" sz="1200" b="0" i="0" kern="1200" dirty="0"/>
        </a:p>
      </dsp:txBody>
      <dsp:txXfrm>
        <a:off x="2735535" y="3129856"/>
        <a:ext cx="1245804" cy="773518"/>
      </dsp:txXfrm>
    </dsp:sp>
    <dsp:sp modelId="{EF21D194-FEB6-4183-AF96-736479ED0A1C}">
      <dsp:nvSpPr>
        <dsp:cNvPr id="0" name=""/>
        <dsp:cNvSpPr/>
      </dsp:nvSpPr>
      <dsp:spPr>
        <a:xfrm>
          <a:off x="4088968" y="2939145"/>
          <a:ext cx="1315387" cy="88648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E9DE72-CED4-440E-91C4-E9A25A0689BE}">
      <dsp:nvSpPr>
        <dsp:cNvPr id="0" name=""/>
        <dsp:cNvSpPr/>
      </dsp:nvSpPr>
      <dsp:spPr>
        <a:xfrm>
          <a:off x="4232738" y="3075727"/>
          <a:ext cx="1315387" cy="886484"/>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Department of Fire Services</a:t>
          </a:r>
          <a:endParaRPr lang="en-US" sz="1200" b="0" i="0" kern="1200" dirty="0"/>
        </a:p>
      </dsp:txBody>
      <dsp:txXfrm>
        <a:off x="4258702" y="3101691"/>
        <a:ext cx="1263459" cy="834556"/>
      </dsp:txXfrm>
    </dsp:sp>
    <dsp:sp modelId="{87A475D9-BC77-4795-9812-83817EDC2619}">
      <dsp:nvSpPr>
        <dsp:cNvPr id="0" name=""/>
        <dsp:cNvSpPr/>
      </dsp:nvSpPr>
      <dsp:spPr>
        <a:xfrm>
          <a:off x="5671995" y="2969209"/>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51760-C841-45E3-ABC4-5EC4DA328F48}">
      <dsp:nvSpPr>
        <dsp:cNvPr id="0" name=""/>
        <dsp:cNvSpPr/>
      </dsp:nvSpPr>
      <dsp:spPr>
        <a:xfrm>
          <a:off x="5815766" y="3105791"/>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State Police</a:t>
          </a:r>
          <a:endParaRPr lang="en-US" sz="1200" b="0" i="0" kern="1200" dirty="0"/>
        </a:p>
      </dsp:txBody>
      <dsp:txXfrm>
        <a:off x="5839831" y="3129856"/>
        <a:ext cx="1245804" cy="773518"/>
      </dsp:txXfrm>
    </dsp:sp>
    <dsp:sp modelId="{4C5FDCAB-7BA4-46F5-B69D-46D55B03EFF0}">
      <dsp:nvSpPr>
        <dsp:cNvPr id="0" name=""/>
        <dsp:cNvSpPr/>
      </dsp:nvSpPr>
      <dsp:spPr>
        <a:xfrm>
          <a:off x="7200717" y="2969209"/>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1D733-F3FA-471C-8B19-5010B8CDD30E}">
      <dsp:nvSpPr>
        <dsp:cNvPr id="0" name=""/>
        <dsp:cNvSpPr/>
      </dsp:nvSpPr>
      <dsp:spPr>
        <a:xfrm>
          <a:off x="7344487" y="3105791"/>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Department of Public Safety</a:t>
          </a:r>
          <a:endParaRPr lang="en-US" sz="1200" b="0" i="0" kern="1200" dirty="0"/>
        </a:p>
      </dsp:txBody>
      <dsp:txXfrm>
        <a:off x="7368552" y="3129856"/>
        <a:ext cx="1245804" cy="773518"/>
      </dsp:txXfrm>
    </dsp:sp>
    <dsp:sp modelId="{D88CE7D3-2567-4EDB-9DFF-A36BF74FB34F}">
      <dsp:nvSpPr>
        <dsp:cNvPr id="0" name=""/>
        <dsp:cNvSpPr/>
      </dsp:nvSpPr>
      <dsp:spPr>
        <a:xfrm>
          <a:off x="1725210" y="4714468"/>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B0A2C6-E673-4BA5-8A5E-20680FECD53A}">
      <dsp:nvSpPr>
        <dsp:cNvPr id="0" name=""/>
        <dsp:cNvSpPr/>
      </dsp:nvSpPr>
      <dsp:spPr>
        <a:xfrm>
          <a:off x="1868981" y="4851050"/>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Buildings Division</a:t>
          </a:r>
          <a:endParaRPr lang="en-US" sz="1200" b="0" i="0" kern="1200" dirty="0"/>
        </a:p>
      </dsp:txBody>
      <dsp:txXfrm>
        <a:off x="1893046" y="4875115"/>
        <a:ext cx="1245804" cy="773518"/>
      </dsp:txXfrm>
    </dsp:sp>
    <dsp:sp modelId="{0787C578-B7FF-4CAF-A3CC-F866A153A0F0}">
      <dsp:nvSpPr>
        <dsp:cNvPr id="0" name=""/>
        <dsp:cNvSpPr/>
      </dsp:nvSpPr>
      <dsp:spPr>
        <a:xfrm>
          <a:off x="3425300" y="4726932"/>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AC60D8-4B3F-4FF1-8AF9-20AE0F7AF97A}">
      <dsp:nvSpPr>
        <dsp:cNvPr id="0" name=""/>
        <dsp:cNvSpPr/>
      </dsp:nvSpPr>
      <dsp:spPr>
        <a:xfrm>
          <a:off x="3569071" y="4863514"/>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Engineering Division</a:t>
          </a:r>
          <a:endParaRPr lang="en-US" sz="1200" b="0" i="0" kern="1200" dirty="0"/>
        </a:p>
      </dsp:txBody>
      <dsp:txXfrm>
        <a:off x="3593136" y="4887579"/>
        <a:ext cx="1245804" cy="773518"/>
      </dsp:txXfrm>
    </dsp:sp>
    <dsp:sp modelId="{C69755B1-359C-4B37-8571-739CBEBCC6ED}">
      <dsp:nvSpPr>
        <dsp:cNvPr id="0" name=""/>
        <dsp:cNvSpPr/>
      </dsp:nvSpPr>
      <dsp:spPr>
        <a:xfrm>
          <a:off x="5144256" y="4714468"/>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E7BA04-8C5F-4EBB-B321-139B77279ABE}">
      <dsp:nvSpPr>
        <dsp:cNvPr id="0" name=""/>
        <dsp:cNvSpPr/>
      </dsp:nvSpPr>
      <dsp:spPr>
        <a:xfrm>
          <a:off x="5288026" y="4851050"/>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Elevators Division</a:t>
          </a:r>
          <a:endParaRPr lang="en-US" sz="1200" b="0" i="0" kern="1200" dirty="0"/>
        </a:p>
      </dsp:txBody>
      <dsp:txXfrm>
        <a:off x="5312091" y="4875115"/>
        <a:ext cx="1245804" cy="773518"/>
      </dsp:txXfrm>
    </dsp:sp>
    <dsp:sp modelId="{9AF2DAB4-CEE4-42C5-B673-7B45E9D0615B}">
      <dsp:nvSpPr>
        <dsp:cNvPr id="0" name=""/>
        <dsp:cNvSpPr/>
      </dsp:nvSpPr>
      <dsp:spPr>
        <a:xfrm>
          <a:off x="6873097" y="4715429"/>
          <a:ext cx="1293934" cy="82164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F1ECD4-3CFD-4E05-B1C0-633AFB20EE75}">
      <dsp:nvSpPr>
        <dsp:cNvPr id="0" name=""/>
        <dsp:cNvSpPr/>
      </dsp:nvSpPr>
      <dsp:spPr>
        <a:xfrm>
          <a:off x="7016867" y="4852011"/>
          <a:ext cx="1293934" cy="821648"/>
        </a:xfrm>
        <a:prstGeom prst="roundRect">
          <a:avLst>
            <a:gd name="adj" fmla="val 10000"/>
          </a:avLst>
        </a:prstGeom>
        <a:solidFill>
          <a:schemeClr val="bg1">
            <a:lumMod val="95000"/>
            <a:alpha val="90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dirty="0" smtClean="0"/>
            <a:t>Regulated Activities</a:t>
          </a:r>
          <a:endParaRPr lang="en-US" sz="1200" b="0" i="0" kern="1200" dirty="0"/>
        </a:p>
      </dsp:txBody>
      <dsp:txXfrm>
        <a:off x="7040932" y="4876076"/>
        <a:ext cx="1245804" cy="77351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4" tIns="46747" rIns="93494" bIns="46747" rtlCol="0"/>
          <a:lstStyle>
            <a:lvl1pPr algn="l">
              <a:defRPr sz="1200"/>
            </a:lvl1pPr>
          </a:lstStyle>
          <a:p>
            <a:endParaRPr lang="en-US" dirty="0"/>
          </a:p>
        </p:txBody>
      </p:sp>
      <p:sp>
        <p:nvSpPr>
          <p:cNvPr id="3" name="Date Placeholder 2"/>
          <p:cNvSpPr>
            <a:spLocks noGrp="1"/>
          </p:cNvSpPr>
          <p:nvPr>
            <p:ph type="dt" sz="quarter" idx="1"/>
          </p:nvPr>
        </p:nvSpPr>
        <p:spPr>
          <a:xfrm>
            <a:off x="3995217" y="0"/>
            <a:ext cx="3056414" cy="465455"/>
          </a:xfrm>
          <a:prstGeom prst="rect">
            <a:avLst/>
          </a:prstGeom>
        </p:spPr>
        <p:txBody>
          <a:bodyPr vert="horz" lIns="93494" tIns="46747" rIns="93494" bIns="46747" rtlCol="0"/>
          <a:lstStyle>
            <a:lvl1pPr algn="r">
              <a:defRPr sz="1200"/>
            </a:lvl1pPr>
          </a:lstStyle>
          <a:p>
            <a:fld id="{4B494F08-C8C0-466F-BEC5-4407B6CA9AB5}" type="datetimeFigureOut">
              <a:rPr lang="en-US" smtClean="0"/>
              <a:pPr/>
              <a:t>6/7/2016</a:t>
            </a:fld>
            <a:endParaRPr lang="en-US" dirty="0"/>
          </a:p>
        </p:txBody>
      </p:sp>
      <p:sp>
        <p:nvSpPr>
          <p:cNvPr id="4" name="Footer Placeholder 3"/>
          <p:cNvSpPr>
            <a:spLocks noGrp="1"/>
          </p:cNvSpPr>
          <p:nvPr>
            <p:ph type="ftr" sz="quarter" idx="2"/>
          </p:nvPr>
        </p:nvSpPr>
        <p:spPr>
          <a:xfrm>
            <a:off x="0" y="8842030"/>
            <a:ext cx="3056414" cy="465455"/>
          </a:xfrm>
          <a:prstGeom prst="rect">
            <a:avLst/>
          </a:prstGeom>
        </p:spPr>
        <p:txBody>
          <a:bodyPr vert="horz" lIns="93494" tIns="46747" rIns="93494" bIns="4674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94" tIns="46747" rIns="93494" bIns="46747" rtlCol="0" anchor="b"/>
          <a:lstStyle>
            <a:lvl1pPr algn="r">
              <a:defRPr sz="1200"/>
            </a:lvl1pPr>
          </a:lstStyle>
          <a:p>
            <a:fld id="{27000D1E-E0B4-482C-AE41-81CBCC8BC281}" type="slidenum">
              <a:rPr lang="en-US" smtClean="0"/>
              <a:pPr/>
              <a:t>‹#›</a:t>
            </a:fld>
            <a:endParaRPr lang="en-US" dirty="0"/>
          </a:p>
        </p:txBody>
      </p:sp>
    </p:spTree>
    <p:extLst>
      <p:ext uri="{BB962C8B-B14F-4D97-AF65-F5344CB8AC3E}">
        <p14:creationId xmlns:p14="http://schemas.microsoft.com/office/powerpoint/2010/main" val="3880320032"/>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4" tIns="46747" rIns="93494" bIns="46747" rtlCol="0"/>
          <a:lstStyle>
            <a:lvl1pPr algn="l">
              <a:defRPr sz="1200"/>
            </a:lvl1pPr>
          </a:lstStyle>
          <a:p>
            <a:endParaRPr lang="en-US" dirty="0"/>
          </a:p>
        </p:txBody>
      </p:sp>
      <p:sp>
        <p:nvSpPr>
          <p:cNvPr id="3" name="Date Placeholder 2"/>
          <p:cNvSpPr>
            <a:spLocks noGrp="1"/>
          </p:cNvSpPr>
          <p:nvPr>
            <p:ph type="dt" idx="1"/>
          </p:nvPr>
        </p:nvSpPr>
        <p:spPr>
          <a:xfrm>
            <a:off x="3995217" y="0"/>
            <a:ext cx="3056414" cy="465455"/>
          </a:xfrm>
          <a:prstGeom prst="rect">
            <a:avLst/>
          </a:prstGeom>
        </p:spPr>
        <p:txBody>
          <a:bodyPr vert="horz" lIns="93494" tIns="46747" rIns="93494" bIns="46747" rtlCol="0"/>
          <a:lstStyle>
            <a:lvl1pPr algn="r">
              <a:defRPr sz="1200"/>
            </a:lvl1pPr>
          </a:lstStyle>
          <a:p>
            <a:fld id="{AFBF26C7-A675-4753-8F08-3E26BF1661B5}" type="datetimeFigureOut">
              <a:rPr lang="en-US" smtClean="0"/>
              <a:pPr/>
              <a:t>6/7/2016</a:t>
            </a:fld>
            <a:endParaRPr lang="en-US" dirty="0"/>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3494" tIns="46747" rIns="93494" bIns="46747" rtlCol="0" anchor="ctr"/>
          <a:lstStyle/>
          <a:p>
            <a:endParaRPr lang="en-US" dirty="0"/>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4" tIns="46747" rIns="93494" bIns="4674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3494" tIns="46747" rIns="93494" bIns="4674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3494" tIns="46747" rIns="93494" bIns="46747" rtlCol="0" anchor="b"/>
          <a:lstStyle>
            <a:lvl1pPr algn="r">
              <a:defRPr sz="1200"/>
            </a:lvl1pPr>
          </a:lstStyle>
          <a:p>
            <a:fld id="{B23B129B-A59A-4B16-8841-AB4B7A5686CF}" type="slidenum">
              <a:rPr lang="en-US" smtClean="0"/>
              <a:pPr/>
              <a:t>‹#›</a:t>
            </a:fld>
            <a:endParaRPr lang="en-US" dirty="0"/>
          </a:p>
        </p:txBody>
      </p:sp>
    </p:spTree>
    <p:extLst>
      <p:ext uri="{BB962C8B-B14F-4D97-AF65-F5344CB8AC3E}">
        <p14:creationId xmlns:p14="http://schemas.microsoft.com/office/powerpoint/2010/main" val="2084007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a:t>
            </a:r>
            <a:r>
              <a:rPr lang="en-US" baseline="0" dirty="0" smtClean="0"/>
              <a:t> Slide</a:t>
            </a:r>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3B129B-A59A-4B16-8841-AB4B7A5686CF}" type="slidenum">
              <a:rPr lang="en-US" smtClean="0"/>
              <a:pPr/>
              <a:t>9</a:t>
            </a:fld>
            <a:endParaRPr lang="en-US" dirty="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jpe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jpeg"/>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AD79AD0-1684-43D9-90A3-DBE3A906BC9C}" type="datetimeFigureOut">
              <a:rPr lang="en-US" smtClean="0"/>
              <a:pPr/>
              <a:t>6/7/2016</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523C9E3-58F3-46AA-AD8D-B0DC46F0184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523C9E3-58F3-46AA-AD8D-B0DC46F0184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523C9E3-58F3-46AA-AD8D-B0DC46F0184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523C9E3-58F3-46AA-AD8D-B0DC46F01848}"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523C9E3-58F3-46AA-AD8D-B0DC46F01848}"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523C9E3-58F3-46AA-AD8D-B0DC46F01848}"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523C9E3-58F3-46AA-AD8D-B0DC46F0184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523C9E3-58F3-46AA-AD8D-B0DC46F01848}"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AD79AD0-1684-43D9-90A3-DBE3A906BC9C}" type="datetimeFigureOut">
              <a:rPr lang="en-US" smtClean="0"/>
              <a:pPr/>
              <a:t>6/7/2016</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523C9E3-58F3-46AA-AD8D-B0DC46F0184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AD79AD0-1684-43D9-90A3-DBE3A906BC9C}" type="datetimeFigureOut">
              <a:rPr lang="en-US" smtClean="0"/>
              <a:pPr/>
              <a:t>6/7/2016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523C9E3-58F3-46AA-AD8D-B0DC46F0184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AD79AD0-1684-43D9-90A3-DBE3A906BC9C}" type="datetimeFigureOut">
              <a:rPr lang="en-US" smtClean="0"/>
              <a:pPr/>
              <a:t>6/7/2016</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523C9E3-58F3-46AA-AD8D-B0DC46F01848}"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jpe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AD79AD0-1684-43D9-90A3-DBE3A906BC9C}" type="datetimeFigureOut">
              <a:rPr lang="en-US" smtClean="0"/>
              <a:pPr/>
              <a:t>6/7/2016</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523C9E3-58F3-46AA-AD8D-B0DC46F0184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2.jpe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5.xml"/>
  <Relationship Id="rId3" Type="http://schemas.openxmlformats.org/officeDocument/2006/relationships/image" Target="../media/image3.png"/>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6.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520 CMR 6.00:</a:t>
            </a:r>
            <a:br>
              <a:rPr lang="en-US" dirty="0" smtClean="0"/>
            </a:br>
            <a:r>
              <a:rPr lang="en-US" dirty="0" smtClean="0"/>
              <a:t>Hoisting Machinery</a:t>
            </a:r>
            <a:endParaRPr lang="en-US" dirty="0"/>
          </a:p>
        </p:txBody>
      </p:sp>
      <p:sp>
        <p:nvSpPr>
          <p:cNvPr id="3" name="Subtitle 2"/>
          <p:cNvSpPr>
            <a:spLocks noGrp="1"/>
          </p:cNvSpPr>
          <p:nvPr>
            <p:ph type="subTitle" idx="1"/>
          </p:nvPr>
        </p:nvSpPr>
        <p:spPr/>
        <p:txBody>
          <a:bodyPr>
            <a:normAutofit/>
          </a:bodyPr>
          <a:lstStyle/>
          <a:p>
            <a:endParaRPr lang="en-US" sz="2550" dirty="0" smtClean="0"/>
          </a:p>
          <a:p>
            <a:r>
              <a:rPr lang="en-US" sz="2550" dirty="0"/>
              <a:t>Trench Safety </a:t>
            </a:r>
            <a:r>
              <a:rPr lang="en-US" sz="2550" dirty="0" smtClean="0"/>
              <a:t>Training - June 2016</a:t>
            </a:r>
            <a:endParaRPr lang="en-US" sz="2550" dirty="0"/>
          </a:p>
        </p:txBody>
      </p:sp>
      <p:sp>
        <p:nvSpPr>
          <p:cNvPr id="5" name="TextBox 4"/>
          <p:cNvSpPr txBox="1"/>
          <p:nvPr/>
        </p:nvSpPr>
        <p:spPr>
          <a:xfrm>
            <a:off x="1295400" y="457200"/>
            <a:ext cx="4572000" cy="492443"/>
          </a:xfrm>
          <a:prstGeom prst="rect">
            <a:avLst/>
          </a:prstGeom>
          <a:noFill/>
        </p:spPr>
        <p:txBody>
          <a:bodyPr wrap="square" rtlCol="0">
            <a:spAutoFit/>
          </a:bodyPr>
          <a:lstStyle/>
          <a:p>
            <a:pPr algn="ctr"/>
            <a:r>
              <a:rPr lang="en-US" sz="2600" cap="small" dirty="0" smtClean="0">
                <a:solidFill>
                  <a:schemeClr val="tx2"/>
                </a:solidFill>
                <a:latin typeface="Times New Roman" pitchFamily="18" charset="0"/>
                <a:cs typeface="Times New Roman" pitchFamily="18" charset="0"/>
              </a:rPr>
              <a:t>Department of Public Safety</a:t>
            </a:r>
            <a:endParaRPr lang="en-US" sz="2600" cap="small" dirty="0">
              <a:solidFill>
                <a:schemeClr val="tx2"/>
              </a:solidFill>
              <a:latin typeface="Times New Roman" pitchFamily="18" charset="0"/>
              <a:cs typeface="Times New Roman" pitchFamily="18" charset="0"/>
            </a:endParaRPr>
          </a:p>
        </p:txBody>
      </p:sp>
      <p:pic>
        <p:nvPicPr>
          <p:cNvPr id="6" name="Picture 5" descr="DPS State Seal - Silver.jpg"/>
          <p:cNvPicPr>
            <a:picLocks noChangeAspect="1"/>
          </p:cNvPicPr>
          <p:nvPr/>
        </p:nvPicPr>
        <p:blipFill>
          <a:blip r:embed="rId3" cstate="print"/>
          <a:stretch>
            <a:fillRect/>
          </a:stretch>
        </p:blipFill>
        <p:spPr>
          <a:xfrm>
            <a:off x="228600" y="152400"/>
            <a:ext cx="1098550" cy="10953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is Hoisting?</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2190750" y="3198168"/>
            <a:ext cx="4762500" cy="461665"/>
          </a:xfrm>
          <a:prstGeom prst="rect">
            <a:avLst/>
          </a:prstGeom>
          <a:noFill/>
        </p:spPr>
        <p:txBody>
          <a:bodyPr wrap="square" rtlCol="0">
            <a:spAutoFit/>
          </a:bodyPr>
          <a:lstStyle/>
          <a:p>
            <a:pPr marL="285750" lvl="0" indent="-285750">
              <a:buFont typeface="Arial" pitchFamily="34" charset="0"/>
              <a:buChar char="•"/>
            </a:pPr>
            <a:r>
              <a:rPr lang="en-US" sz="2400" dirty="0" smtClean="0"/>
              <a:t>3A-  Tower / Electric and Air</a:t>
            </a:r>
          </a:p>
        </p:txBody>
      </p:sp>
      <p:sp>
        <p:nvSpPr>
          <p:cNvPr id="8" name="Subtitle 2"/>
          <p:cNvSpPr txBox="1">
            <a:spLocks/>
          </p:cNvSpPr>
          <p:nvPr/>
        </p:nvSpPr>
        <p:spPr>
          <a:xfrm>
            <a:off x="914400" y="1676400"/>
            <a:ext cx="7315200" cy="457200"/>
          </a:xfrm>
          <a:prstGeom prst="rect">
            <a:avLst/>
          </a:prstGeom>
        </p:spPr>
        <p:txBody>
          <a:bodyPr/>
          <a:lstStyle/>
          <a:p>
            <a:pPr marL="119063" lvl="0" indent="-9525" algn="ctr">
              <a:spcBef>
                <a:spcPts val="400"/>
              </a:spcBef>
              <a:buClr>
                <a:schemeClr val="accent1"/>
              </a:buClr>
              <a:buSzPct val="68000"/>
              <a:defRPr/>
            </a:pPr>
            <a:r>
              <a:rPr lang="en-US" sz="2400" b="1" dirty="0" smtClean="0">
                <a:solidFill>
                  <a:schemeClr val="tx2"/>
                </a:solidFill>
              </a:rPr>
              <a:t>≥500 lbs. or ≥10 feet or ≥¼ cubic yard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is Hoisting?</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1447800" y="2286000"/>
            <a:ext cx="6248400" cy="3416320"/>
          </a:xfrm>
          <a:prstGeom prst="rect">
            <a:avLst/>
          </a:prstGeom>
          <a:noFill/>
        </p:spPr>
        <p:txBody>
          <a:bodyPr wrap="square" rtlCol="0">
            <a:spAutoFit/>
          </a:bodyPr>
          <a:lstStyle/>
          <a:p>
            <a:pPr marL="285750" lvl="0" indent="-285750" algn="ctr"/>
            <a:r>
              <a:rPr lang="en-US" sz="2400" dirty="0" smtClean="0"/>
              <a:t>Specialty Series:</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4A- Unlimited</a:t>
            </a:r>
          </a:p>
          <a:p>
            <a:pPr marL="285750" lvl="0" indent="-285750">
              <a:buFont typeface="Arial" pitchFamily="34" charset="0"/>
              <a:buChar char="•"/>
            </a:pPr>
            <a:r>
              <a:rPr lang="en-US" sz="2400" dirty="0" smtClean="0"/>
              <a:t>4B- Drill Rigs</a:t>
            </a:r>
          </a:p>
          <a:p>
            <a:pPr marL="285750" lvl="0" indent="-285750">
              <a:buFont typeface="Arial" pitchFamily="34" charset="0"/>
              <a:buChar char="•"/>
            </a:pPr>
            <a:r>
              <a:rPr lang="en-US" sz="2400" dirty="0" smtClean="0"/>
              <a:t>4C-Pipeline Side Booms</a:t>
            </a:r>
          </a:p>
          <a:p>
            <a:pPr marL="285750" lvl="0" indent="-285750">
              <a:buFont typeface="Arial" pitchFamily="34" charset="0"/>
              <a:buChar char="•"/>
            </a:pPr>
            <a:r>
              <a:rPr lang="en-US" sz="2400" dirty="0" smtClean="0"/>
              <a:t>4D- Concrete Pumps</a:t>
            </a:r>
          </a:p>
          <a:p>
            <a:pPr marL="285750" lvl="0" indent="-285750">
              <a:buFont typeface="Arial" pitchFamily="34" charset="0"/>
              <a:buChar char="•"/>
            </a:pPr>
            <a:r>
              <a:rPr lang="en-US" sz="2400" dirty="0" smtClean="0"/>
              <a:t>4E- Catch Basin Cleaner</a:t>
            </a:r>
          </a:p>
          <a:p>
            <a:pPr marL="285750" lvl="0" indent="-285750">
              <a:buFont typeface="Arial" pitchFamily="34" charset="0"/>
              <a:buChar char="•"/>
            </a:pPr>
            <a:r>
              <a:rPr lang="en-US" sz="2400" dirty="0" smtClean="0"/>
              <a:t>4F- Sign Handling Equipment</a:t>
            </a:r>
          </a:p>
          <a:p>
            <a:pPr marL="285750" lvl="0" indent="-285750">
              <a:buFont typeface="Arial" pitchFamily="34" charset="0"/>
              <a:buChar char="•"/>
            </a:pPr>
            <a:r>
              <a:rPr lang="en-US" sz="2400" dirty="0" smtClean="0"/>
              <a:t>4G- Specialty Lawn Mower </a:t>
            </a:r>
          </a:p>
        </p:txBody>
      </p:sp>
      <p:sp>
        <p:nvSpPr>
          <p:cNvPr id="8" name="Subtitle 2"/>
          <p:cNvSpPr txBox="1">
            <a:spLocks/>
          </p:cNvSpPr>
          <p:nvPr/>
        </p:nvSpPr>
        <p:spPr>
          <a:xfrm>
            <a:off x="914400" y="1676400"/>
            <a:ext cx="7315200" cy="457200"/>
          </a:xfrm>
          <a:prstGeom prst="rect">
            <a:avLst/>
          </a:prstGeom>
        </p:spPr>
        <p:txBody>
          <a:bodyPr/>
          <a:lstStyle/>
          <a:p>
            <a:pPr marL="119063" lvl="0" indent="-9525" algn="ctr">
              <a:spcBef>
                <a:spcPts val="400"/>
              </a:spcBef>
              <a:buClr>
                <a:schemeClr val="accent1"/>
              </a:buClr>
              <a:buSzPct val="68000"/>
              <a:defRPr/>
            </a:pPr>
            <a:r>
              <a:rPr lang="en-US" sz="2400" b="1" dirty="0" smtClean="0">
                <a:solidFill>
                  <a:schemeClr val="tx2"/>
                </a:solidFill>
              </a:rPr>
              <a:t>≥500 lbs. or ≥10 feet or ≥¼ cubic yard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Who needs a Hoisting License?</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1447800" y="4111452"/>
            <a:ext cx="6248400" cy="461665"/>
          </a:xfrm>
          <a:prstGeom prst="rect">
            <a:avLst/>
          </a:prstGeom>
          <a:noFill/>
        </p:spPr>
        <p:txBody>
          <a:bodyPr wrap="square" rtlCol="0">
            <a:spAutoFit/>
          </a:bodyPr>
          <a:lstStyle/>
          <a:p>
            <a:pPr marL="285750" lvl="0" indent="-285750" algn="ctr"/>
            <a:r>
              <a:rPr lang="en-US" sz="2400" dirty="0" smtClean="0"/>
              <a:t>Exception:  Agricultural Purposes Only</a:t>
            </a:r>
          </a:p>
        </p:txBody>
      </p:sp>
      <p:sp>
        <p:nvSpPr>
          <p:cNvPr id="8" name="Subtitle 2"/>
          <p:cNvSpPr txBox="1">
            <a:spLocks/>
          </p:cNvSpPr>
          <p:nvPr/>
        </p:nvSpPr>
        <p:spPr>
          <a:xfrm>
            <a:off x="914400" y="2743200"/>
            <a:ext cx="7315200" cy="457200"/>
          </a:xfrm>
          <a:prstGeom prst="rect">
            <a:avLst/>
          </a:prstGeom>
        </p:spPr>
        <p:txBody>
          <a:bodyPr/>
          <a:lstStyle/>
          <a:p>
            <a:pPr marL="119063" lvl="0" indent="-9525" algn="ctr">
              <a:spcBef>
                <a:spcPts val="400"/>
              </a:spcBef>
              <a:buClr>
                <a:schemeClr val="accent1"/>
              </a:buClr>
              <a:buSzPct val="68000"/>
              <a:defRPr/>
            </a:pPr>
            <a:r>
              <a:rPr lang="en-US" sz="3600" b="1" dirty="0" smtClean="0">
                <a:solidFill>
                  <a:schemeClr val="tx2"/>
                </a:solidFill>
              </a:rPr>
              <a:t>EVERYONE!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Who needs a Hoisting License?</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647700" y="2667000"/>
            <a:ext cx="8267700" cy="3416320"/>
          </a:xfrm>
          <a:prstGeom prst="rect">
            <a:avLst/>
          </a:prstGeom>
          <a:noFill/>
        </p:spPr>
        <p:txBody>
          <a:bodyPr wrap="square" rtlCol="0">
            <a:spAutoFit/>
          </a:bodyPr>
          <a:lstStyle/>
          <a:p>
            <a:pPr marL="285750" lvl="0" indent="-285750">
              <a:buFont typeface="Arial" pitchFamily="34" charset="0"/>
              <a:buChar char="•"/>
            </a:pPr>
            <a:r>
              <a:rPr lang="en-US" sz="2400" dirty="0" smtClean="0"/>
              <a:t>Utility Companies</a:t>
            </a:r>
          </a:p>
          <a:p>
            <a:pPr marL="284163" lvl="1"/>
            <a:r>
              <a:rPr lang="en-US" dirty="0" smtClean="0"/>
              <a:t>(</a:t>
            </a:r>
            <a:r>
              <a:rPr lang="en-US" sz="1400" i="1" dirty="0" smtClean="0">
                <a:solidFill>
                  <a:schemeClr val="tx2"/>
                </a:solidFill>
              </a:rPr>
              <a:t>520 CMR 6.01(2) </a:t>
            </a:r>
            <a:r>
              <a:rPr lang="en-US" sz="1400" i="1" u="sng" dirty="0" smtClean="0">
                <a:solidFill>
                  <a:schemeClr val="tx2"/>
                </a:solidFill>
              </a:rPr>
              <a:t>Utility</a:t>
            </a:r>
            <a:r>
              <a:rPr lang="en-US" sz="1400" i="1" dirty="0" smtClean="0">
                <a:solidFill>
                  <a:schemeClr val="tx2"/>
                </a:solidFill>
              </a:rPr>
              <a:t>. Any organization or company which provides electricity, natural gas, phone or cable services to the public.</a:t>
            </a:r>
            <a:r>
              <a:rPr lang="en-US" dirty="0" smtClean="0"/>
              <a:t>)</a:t>
            </a:r>
          </a:p>
          <a:p>
            <a:pPr marL="284163" lvl="1"/>
            <a:endParaRPr lang="en-US" dirty="0" smtClean="0"/>
          </a:p>
          <a:p>
            <a:pPr marL="285750" lvl="0" indent="-285750">
              <a:buFont typeface="Arial" pitchFamily="34" charset="0"/>
              <a:buChar char="•"/>
            </a:pPr>
            <a:r>
              <a:rPr lang="en-US" sz="2400" dirty="0" smtClean="0"/>
              <a:t>Companies Operating Solely on Company Property</a:t>
            </a:r>
          </a:p>
          <a:p>
            <a:pPr marL="285750" lvl="0" indent="-285750">
              <a:buFont typeface="Arial" pitchFamily="34" charset="0"/>
              <a:buChar char="•"/>
            </a:pPr>
            <a:r>
              <a:rPr lang="en-US" sz="2400" dirty="0" smtClean="0"/>
              <a:t>Companies Operating Solely on Utility Property</a:t>
            </a:r>
          </a:p>
          <a:p>
            <a:pPr marL="285750" lvl="0" indent="-285750">
              <a:buFont typeface="Arial" pitchFamily="34" charset="0"/>
              <a:buChar char="•"/>
            </a:pPr>
            <a:endParaRPr lang="en-US" sz="2400" dirty="0" smtClean="0"/>
          </a:p>
          <a:p>
            <a:pPr marL="285750" lvl="0" indent="-285750">
              <a:buFont typeface="Arial" pitchFamily="34" charset="0"/>
              <a:buChar char="•"/>
            </a:pPr>
            <a:endParaRPr lang="en-US" sz="2400" dirty="0" smtClean="0"/>
          </a:p>
          <a:p>
            <a:pPr marL="285750" lvl="0" indent="-285750" algn="r"/>
            <a:r>
              <a:rPr lang="en-US" sz="2400" b="1" dirty="0" smtClean="0">
                <a:solidFill>
                  <a:schemeClr val="tx2"/>
                </a:solidFill>
              </a:rPr>
              <a:t>*</a:t>
            </a:r>
            <a:r>
              <a:rPr lang="en-US" dirty="0" smtClean="0"/>
              <a:t>Must have In-Service Training Program that is approved </a:t>
            </a:r>
          </a:p>
          <a:p>
            <a:pPr marL="285750" lvl="0" indent="-285750" algn="r"/>
            <a:r>
              <a:rPr lang="en-US" dirty="0" smtClean="0"/>
              <a:t>by the Department of Public Safety</a:t>
            </a:r>
          </a:p>
        </p:txBody>
      </p:sp>
      <p:sp>
        <p:nvSpPr>
          <p:cNvPr id="8" name="Subtitle 2"/>
          <p:cNvSpPr txBox="1">
            <a:spLocks/>
          </p:cNvSpPr>
          <p:nvPr/>
        </p:nvSpPr>
        <p:spPr>
          <a:xfrm>
            <a:off x="533400" y="1981200"/>
            <a:ext cx="8077200" cy="457200"/>
          </a:xfrm>
          <a:prstGeom prst="rect">
            <a:avLst/>
          </a:prstGeom>
        </p:spPr>
        <p:txBody>
          <a:bodyPr/>
          <a:lstStyle/>
          <a:p>
            <a:pPr marL="119063" lvl="0" indent="-9525">
              <a:spcBef>
                <a:spcPts val="400"/>
              </a:spcBef>
              <a:buClr>
                <a:schemeClr val="accent1"/>
              </a:buClr>
              <a:buSzPct val="68000"/>
              <a:defRPr/>
            </a:pPr>
            <a:r>
              <a:rPr lang="en-US" sz="3000" b="1" dirty="0" smtClean="0">
                <a:solidFill>
                  <a:schemeClr val="tx2"/>
                </a:solidFill>
              </a:rPr>
              <a:t>Exemptions*: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Hoisting License Renewal</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38150" y="2667000"/>
            <a:ext cx="8267700" cy="3785652"/>
          </a:xfrm>
          <a:prstGeom prst="rect">
            <a:avLst/>
          </a:prstGeom>
          <a:noFill/>
        </p:spPr>
        <p:txBody>
          <a:bodyPr wrap="square" rtlCol="0">
            <a:spAutoFit/>
          </a:bodyPr>
          <a:lstStyle/>
          <a:p>
            <a:pPr marL="285750" lvl="0" indent="-285750">
              <a:buFont typeface="Arial" pitchFamily="34" charset="0"/>
              <a:buChar char="•"/>
            </a:pPr>
            <a:r>
              <a:rPr lang="en-US" sz="2400" dirty="0" smtClean="0"/>
              <a:t>4 Hours for each class of license being renewed </a:t>
            </a:r>
            <a:r>
              <a:rPr lang="en-US" sz="2400" dirty="0" smtClean="0">
                <a:solidFill>
                  <a:srgbClr val="FF0000"/>
                </a:solidFill>
              </a:rPr>
              <a:t>excluding the 1D and specialty series 4B, 4C, 4D, 4E, 4F and 4G.</a:t>
            </a:r>
          </a:p>
          <a:p>
            <a:pPr marL="1200150" lvl="2" indent="-285750">
              <a:buFont typeface="Arial" pitchFamily="34" charset="0"/>
              <a:buChar char="•"/>
            </a:pPr>
            <a:r>
              <a:rPr lang="en-US" sz="2400" dirty="0" smtClean="0">
                <a:solidFill>
                  <a:schemeClr val="tx2"/>
                </a:solidFill>
              </a:rPr>
              <a:t>2 Hours for the 1D and each class of specialty series license being renewed.</a:t>
            </a:r>
          </a:p>
          <a:p>
            <a:pPr marL="285750" lvl="0" indent="-285750"/>
            <a:endParaRPr lang="en-US" sz="1200" dirty="0" smtClean="0"/>
          </a:p>
          <a:p>
            <a:pPr marL="285750" lvl="0" indent="-285750"/>
            <a:endParaRPr lang="en-US" sz="1200" dirty="0" smtClean="0"/>
          </a:p>
          <a:p>
            <a:pPr marL="285750" lvl="0" indent="-285750"/>
            <a:endParaRPr lang="en-US" sz="1200" dirty="0" smtClean="0"/>
          </a:p>
          <a:p>
            <a:pPr marL="285750" lvl="0" indent="-285750" algn="r"/>
            <a:r>
              <a:rPr lang="en-US" dirty="0" smtClean="0"/>
              <a:t>So, a 1A, 2A, 3A, 4A, Unlimited License renewal would be 16 hours.</a:t>
            </a:r>
          </a:p>
          <a:p>
            <a:pPr marL="285750" lvl="0" indent="-285750" algn="r"/>
            <a:r>
              <a:rPr lang="en-US" dirty="0" smtClean="0"/>
              <a:t>	(4 + 4 + 4 + 4 = 16)</a:t>
            </a:r>
          </a:p>
          <a:p>
            <a:pPr marL="285750" lvl="0" indent="-285750" algn="r"/>
            <a:endParaRPr lang="en-US" sz="1200" dirty="0" smtClean="0"/>
          </a:p>
          <a:p>
            <a:pPr marL="285750" lvl="0" indent="-285750" algn="r"/>
            <a:r>
              <a:rPr lang="en-US" dirty="0" smtClean="0"/>
              <a:t>So, a 1C, 2A, 4G, License renewal would be 10 hours.</a:t>
            </a:r>
          </a:p>
          <a:p>
            <a:pPr marL="285750" lvl="0" indent="-285750" algn="r"/>
            <a:r>
              <a:rPr lang="en-US" dirty="0" smtClean="0"/>
              <a:t>	 (4 + 4 + 2 = 10)</a:t>
            </a:r>
          </a:p>
        </p:txBody>
      </p:sp>
      <p:sp>
        <p:nvSpPr>
          <p:cNvPr id="8" name="Subtitle 2"/>
          <p:cNvSpPr txBox="1">
            <a:spLocks/>
          </p:cNvSpPr>
          <p:nvPr/>
        </p:nvSpPr>
        <p:spPr>
          <a:xfrm>
            <a:off x="1485900" y="1676400"/>
            <a:ext cx="6172200" cy="457200"/>
          </a:xfrm>
          <a:prstGeom prst="rect">
            <a:avLst/>
          </a:prstGeom>
        </p:spPr>
        <p:txBody>
          <a:bodyPr/>
          <a:lstStyle/>
          <a:p>
            <a:pPr marL="119063" lvl="0" indent="-9525" algn="ctr">
              <a:spcBef>
                <a:spcPts val="400"/>
              </a:spcBef>
              <a:buClr>
                <a:schemeClr val="accent1"/>
              </a:buClr>
              <a:buSzPct val="68000"/>
              <a:defRPr/>
            </a:pPr>
            <a:r>
              <a:rPr lang="en-US" sz="2800" b="1" dirty="0" smtClean="0">
                <a:solidFill>
                  <a:srgbClr val="FF0000"/>
                </a:solidFill>
              </a:rPr>
              <a:t>Continuing Education is Required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457200"/>
            <a:ext cx="7772400" cy="12192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520 CMR 14.00: Excavation and Trench</a:t>
            </a:r>
            <a:r>
              <a:rPr kumimoji="0" lang="en-US" sz="38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Safety (</a:t>
            </a:r>
            <a:r>
              <a:rPr kumimoji="0" lang="en-US" sz="3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Jackie’s Law)</a:t>
            </a:r>
            <a:endParaRPr kumimoji="0" lang="en-US" sz="38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2758857"/>
            <a:ext cx="8229600" cy="3108543"/>
          </a:xfrm>
          <a:prstGeom prst="rect">
            <a:avLst/>
          </a:prstGeom>
          <a:noFill/>
        </p:spPr>
        <p:txBody>
          <a:bodyPr wrap="square" rtlCol="0">
            <a:spAutoFit/>
          </a:bodyPr>
          <a:lstStyle/>
          <a:p>
            <a:pPr marL="285750" lvl="0" indent="-285750">
              <a:buFont typeface="Arial" pitchFamily="34" charset="0"/>
              <a:buChar char="•"/>
            </a:pPr>
            <a:r>
              <a:rPr lang="en-US" sz="2000" dirty="0" smtClean="0"/>
              <a:t>Excavators who utilize Hoisting Machinery subject to MGL c.146 shall only employ individuals licensed to operate said equipment pursuant to MGL c.146.</a:t>
            </a:r>
          </a:p>
          <a:p>
            <a:pPr marL="285750" lvl="0" indent="-285750"/>
            <a:endParaRPr lang="en-US" sz="2000" dirty="0" smtClean="0"/>
          </a:p>
          <a:p>
            <a:pPr marL="285750" lvl="0" indent="-285750">
              <a:buFont typeface="Arial" pitchFamily="34" charset="0"/>
              <a:buChar char="•"/>
            </a:pPr>
            <a:r>
              <a:rPr lang="en-US" sz="2000" dirty="0" smtClean="0"/>
              <a:t>The trench permit shall be presented to the licensed Hoisting Machinery operator(s) before the start of the excavation.</a:t>
            </a:r>
          </a:p>
          <a:p>
            <a:pPr marL="285750" lvl="0" indent="-285750">
              <a:buFont typeface="Arial" pitchFamily="34" charset="0"/>
              <a:buChar char="•"/>
            </a:pPr>
            <a:endParaRPr lang="en-US" sz="2000" dirty="0"/>
          </a:p>
          <a:p>
            <a:pPr algn="r"/>
            <a:endParaRPr lang="en-US" sz="2000" dirty="0" smtClean="0">
              <a:solidFill>
                <a:schemeClr val="tx2"/>
              </a:solidFill>
            </a:endParaRPr>
          </a:p>
          <a:p>
            <a:pPr marL="171450" indent="-171450"/>
            <a:r>
              <a:rPr lang="en-US" sz="2000" dirty="0" smtClean="0">
                <a:solidFill>
                  <a:schemeClr val="tx2"/>
                </a:solidFill>
              </a:rPr>
              <a:t>*</a:t>
            </a:r>
            <a:r>
              <a:rPr lang="en-US" sz="2000" dirty="0" smtClean="0"/>
              <a:t> </a:t>
            </a:r>
            <a:r>
              <a:rPr lang="en-US" sz="1600" dirty="0" smtClean="0"/>
              <a:t>An operator’s Hoisting Machinery license </a:t>
            </a:r>
            <a:r>
              <a:rPr lang="en-US" sz="1600" dirty="0"/>
              <a:t>shall be </a:t>
            </a:r>
            <a:r>
              <a:rPr lang="en-US" sz="1600" dirty="0" smtClean="0"/>
              <a:t>suspended or </a:t>
            </a:r>
            <a:r>
              <a:rPr lang="en-US" sz="1600" dirty="0"/>
              <a:t>revoked for incompetence or </a:t>
            </a:r>
            <a:r>
              <a:rPr lang="en-US" sz="1600" dirty="0" smtClean="0"/>
              <a:t>untrustworthiness, pursuant to MGL c.146.</a:t>
            </a:r>
          </a:p>
        </p:txBody>
      </p:sp>
      <p:sp>
        <p:nvSpPr>
          <p:cNvPr id="8" name="Subtitle 2"/>
          <p:cNvSpPr txBox="1">
            <a:spLocks/>
          </p:cNvSpPr>
          <p:nvPr/>
        </p:nvSpPr>
        <p:spPr>
          <a:xfrm>
            <a:off x="457200" y="2005786"/>
            <a:ext cx="8229600" cy="372071"/>
          </a:xfrm>
          <a:prstGeom prst="rect">
            <a:avLst/>
          </a:prstGeom>
        </p:spPr>
        <p:txBody>
          <a:bodyPr/>
          <a:lstStyle/>
          <a:p>
            <a:pPr marL="119063" lvl="0" indent="-9525" algn="ctr">
              <a:spcBef>
                <a:spcPts val="400"/>
              </a:spcBef>
              <a:buClr>
                <a:schemeClr val="accent1"/>
              </a:buClr>
              <a:buSzPct val="68000"/>
              <a:defRPr/>
            </a:pPr>
            <a:r>
              <a:rPr lang="en-US" sz="2400" dirty="0" smtClean="0">
                <a:solidFill>
                  <a:schemeClr val="tx2"/>
                </a:solidFill>
              </a:rPr>
              <a:t>Pursuant to 520 CMR 14.03(7)…</a:t>
            </a:r>
          </a:p>
        </p:txBody>
      </p:sp>
    </p:spTree>
    <p:extLst>
      <p:ext uri="{BB962C8B-B14F-4D97-AF65-F5344CB8AC3E}">
        <p14:creationId xmlns:p14="http://schemas.microsoft.com/office/powerpoint/2010/main" val="3296429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304800"/>
            <a:ext cx="7772400" cy="13715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Suspension or</a:t>
            </a:r>
            <a:r>
              <a:rPr kumimoji="0" lang="en-US" sz="40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Revocation of a </a:t>
            </a: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Hoisting License</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228600" y="2707481"/>
            <a:ext cx="8686800" cy="3693319"/>
          </a:xfrm>
          <a:prstGeom prst="rect">
            <a:avLst/>
          </a:prstGeom>
          <a:noFill/>
        </p:spPr>
        <p:txBody>
          <a:bodyPr wrap="square" numCol="2" rtlCol="0">
            <a:spAutoFit/>
          </a:bodyPr>
          <a:lstStyle/>
          <a:p>
            <a:pPr marL="285750" lvl="0" indent="-285750">
              <a:buFont typeface="Arial" pitchFamily="34" charset="0"/>
              <a:buChar char="•"/>
            </a:pPr>
            <a:r>
              <a:rPr lang="en-US" sz="1600" dirty="0" smtClean="0"/>
              <a:t>False or misleading information on application for examination or license renewal.</a:t>
            </a:r>
          </a:p>
          <a:p>
            <a:pPr marL="285750" lvl="0" indent="-285750">
              <a:buFont typeface="Arial" pitchFamily="34" charset="0"/>
              <a:buChar char="•"/>
            </a:pPr>
            <a:endParaRPr lang="en-US" sz="800" dirty="0" smtClean="0"/>
          </a:p>
          <a:p>
            <a:pPr marL="285750" lvl="0" indent="-285750">
              <a:buFont typeface="Arial" pitchFamily="34" charset="0"/>
              <a:buChar char="•"/>
            </a:pPr>
            <a:r>
              <a:rPr lang="en-US" sz="1600" dirty="0" smtClean="0"/>
              <a:t>Operating Hoisting Machinery under the influence of alcohol or drugs.</a:t>
            </a:r>
          </a:p>
          <a:p>
            <a:pPr marL="285750" lvl="0" indent="-285750">
              <a:buFont typeface="Arial" pitchFamily="34" charset="0"/>
              <a:buChar char="•"/>
            </a:pPr>
            <a:endParaRPr lang="en-US" sz="800" dirty="0" smtClean="0"/>
          </a:p>
          <a:p>
            <a:pPr marL="285750" lvl="0" indent="-285750">
              <a:buFont typeface="Arial" pitchFamily="34" charset="0"/>
              <a:buChar char="•"/>
            </a:pPr>
            <a:r>
              <a:rPr lang="en-US" sz="1600" dirty="0" smtClean="0"/>
              <a:t>Failure to pay excise tax or other taxes.</a:t>
            </a:r>
          </a:p>
          <a:p>
            <a:pPr marL="285750" lvl="0" indent="-285750">
              <a:buFont typeface="Arial" pitchFamily="34" charset="0"/>
              <a:buChar char="•"/>
            </a:pPr>
            <a:endParaRPr lang="en-US" sz="1000" dirty="0" smtClean="0"/>
          </a:p>
          <a:p>
            <a:pPr marL="285750" lvl="0" indent="-285750">
              <a:buFont typeface="Arial" pitchFamily="34" charset="0"/>
              <a:buChar char="•"/>
            </a:pPr>
            <a:r>
              <a:rPr lang="en-US" sz="1600" dirty="0" smtClean="0"/>
              <a:t>Failure to report Accidents as required by the DPS.</a:t>
            </a:r>
          </a:p>
          <a:p>
            <a:pPr marL="285750" lvl="0" indent="-285750">
              <a:buFont typeface="Arial" pitchFamily="34" charset="0"/>
              <a:buChar char="•"/>
            </a:pPr>
            <a:endParaRPr lang="en-US" sz="800" dirty="0" smtClean="0"/>
          </a:p>
          <a:p>
            <a:pPr marL="285750" lvl="0" indent="-285750">
              <a:buFont typeface="Arial" pitchFamily="34" charset="0"/>
              <a:buChar char="•"/>
            </a:pPr>
            <a:r>
              <a:rPr lang="en-US" sz="1600" dirty="0" smtClean="0"/>
              <a:t>Failure to report a Serious Injury as required by DPS.</a:t>
            </a:r>
          </a:p>
          <a:p>
            <a:pPr marL="285750" lvl="0" indent="-285750">
              <a:buFont typeface="Arial" pitchFamily="34" charset="0"/>
              <a:buChar char="•"/>
            </a:pPr>
            <a:endParaRPr lang="en-US" sz="1600" dirty="0" smtClean="0"/>
          </a:p>
          <a:p>
            <a:pPr marL="461963" lvl="0" indent="-285750">
              <a:buFont typeface="Arial" pitchFamily="34" charset="0"/>
              <a:buChar char="•"/>
            </a:pPr>
            <a:endParaRPr lang="en-US" sz="1600" dirty="0" smtClean="0"/>
          </a:p>
          <a:p>
            <a:pPr marL="461963" lvl="0" indent="-285750">
              <a:buFont typeface="Arial" pitchFamily="34" charset="0"/>
              <a:buChar char="•"/>
            </a:pPr>
            <a:r>
              <a:rPr lang="en-US" sz="1600" dirty="0" smtClean="0"/>
              <a:t>Operating in an unsafe manner.</a:t>
            </a:r>
          </a:p>
          <a:p>
            <a:pPr marL="461963" lvl="0" indent="-285750">
              <a:buFont typeface="Arial" pitchFamily="34" charset="0"/>
              <a:buChar char="•"/>
              <a:tabLst>
                <a:tab pos="4002088" algn="l"/>
              </a:tabLst>
            </a:pPr>
            <a:endParaRPr lang="en-US" sz="800" dirty="0" smtClean="0"/>
          </a:p>
          <a:p>
            <a:pPr marL="461963" lvl="0" indent="-285750">
              <a:buFont typeface="Arial" pitchFamily="34" charset="0"/>
              <a:buChar char="•"/>
            </a:pPr>
            <a:r>
              <a:rPr lang="en-US" sz="1600" dirty="0" smtClean="0"/>
              <a:t>Failure to comply with any provision of this regulation [520 CMR 6.00].</a:t>
            </a:r>
          </a:p>
          <a:p>
            <a:pPr marL="461963" lvl="0" indent="-285750">
              <a:buFont typeface="Arial" pitchFamily="34" charset="0"/>
              <a:buChar char="•"/>
            </a:pPr>
            <a:endParaRPr lang="en-US" sz="800" dirty="0" smtClean="0"/>
          </a:p>
          <a:p>
            <a:pPr marL="461963" lvl="0" indent="-285750">
              <a:buFont typeface="Arial" pitchFamily="34" charset="0"/>
              <a:buChar char="•"/>
            </a:pPr>
            <a:r>
              <a:rPr lang="en-US" sz="1600" dirty="0" smtClean="0"/>
              <a:t>Failure to comply with 520 CMR 14.00.</a:t>
            </a:r>
          </a:p>
          <a:p>
            <a:pPr marL="461963" lvl="0" indent="-285750">
              <a:buFont typeface="Arial" pitchFamily="34" charset="0"/>
              <a:buChar char="•"/>
            </a:pPr>
            <a:endParaRPr lang="en-US" sz="800" dirty="0" smtClean="0"/>
          </a:p>
          <a:p>
            <a:pPr marL="461963" lvl="0" indent="-285750">
              <a:buFont typeface="Arial" pitchFamily="34" charset="0"/>
              <a:buChar char="•"/>
            </a:pPr>
            <a:r>
              <a:rPr lang="en-US" sz="1600" dirty="0" smtClean="0"/>
              <a:t>Failure to comply with M.G.L. c. 146, §§53-56.</a:t>
            </a:r>
          </a:p>
          <a:p>
            <a:pPr marL="461963" lvl="0" indent="-285750">
              <a:buFont typeface="Arial" pitchFamily="34" charset="0"/>
              <a:buChar char="•"/>
            </a:pPr>
            <a:endParaRPr lang="en-US" sz="800" dirty="0" smtClean="0"/>
          </a:p>
          <a:p>
            <a:pPr marL="461963" lvl="0" indent="-285750">
              <a:buFont typeface="Arial" pitchFamily="34" charset="0"/>
              <a:buChar char="•"/>
            </a:pPr>
            <a:r>
              <a:rPr lang="en-US" sz="1600" dirty="0" smtClean="0"/>
              <a:t>The fraudulent or otherwise improper issuance of Temporary Permits.</a:t>
            </a:r>
          </a:p>
          <a:p>
            <a:pPr marL="461963" lvl="0" indent="-285750">
              <a:buFont typeface="Arial" pitchFamily="34" charset="0"/>
              <a:buChar char="•"/>
            </a:pPr>
            <a:endParaRPr lang="en-US" sz="800" dirty="0" smtClean="0"/>
          </a:p>
          <a:p>
            <a:pPr marL="461963" lvl="0" indent="-285750">
              <a:buFont typeface="Arial" pitchFamily="34" charset="0"/>
              <a:buChar char="•"/>
            </a:pPr>
            <a:r>
              <a:rPr lang="en-US" sz="1600" dirty="0" smtClean="0"/>
              <a:t>The fraudulent or otherwise improper issuance of any Company License.</a:t>
            </a:r>
          </a:p>
        </p:txBody>
      </p:sp>
      <p:sp>
        <p:nvSpPr>
          <p:cNvPr id="8" name="Subtitle 2"/>
          <p:cNvSpPr txBox="1">
            <a:spLocks/>
          </p:cNvSpPr>
          <p:nvPr/>
        </p:nvSpPr>
        <p:spPr>
          <a:xfrm>
            <a:off x="457200" y="1676400"/>
            <a:ext cx="8229600" cy="905471"/>
          </a:xfrm>
          <a:prstGeom prst="rect">
            <a:avLst/>
          </a:prstGeom>
        </p:spPr>
        <p:txBody>
          <a:bodyPr/>
          <a:lstStyle/>
          <a:p>
            <a:pPr marL="119063" lvl="0" indent="-9525" algn="ctr">
              <a:spcBef>
                <a:spcPts val="400"/>
              </a:spcBef>
              <a:buClr>
                <a:schemeClr val="accent1"/>
              </a:buClr>
              <a:buSzPct val="68000"/>
              <a:defRPr/>
            </a:pPr>
            <a:r>
              <a:rPr lang="en-US" sz="2400" dirty="0" smtClean="0">
                <a:solidFill>
                  <a:schemeClr val="tx2"/>
                </a:solidFill>
              </a:rPr>
              <a:t>Any license covered under 520 CMR 6.00 may be</a:t>
            </a:r>
          </a:p>
          <a:p>
            <a:pPr marL="119063" lvl="0" indent="-9525" algn="ctr">
              <a:spcBef>
                <a:spcPts val="400"/>
              </a:spcBef>
              <a:buClr>
                <a:schemeClr val="accent1"/>
              </a:buClr>
              <a:buSzPct val="68000"/>
              <a:defRPr/>
            </a:pPr>
            <a:r>
              <a:rPr lang="en-US" sz="2400" dirty="0" smtClean="0">
                <a:solidFill>
                  <a:schemeClr val="tx2"/>
                </a:solidFill>
              </a:rPr>
              <a:t>revoked or suspended for the following reasons: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Hoisting Violations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748145" y="3465255"/>
            <a:ext cx="7647710" cy="2554545"/>
          </a:xfrm>
          <a:prstGeom prst="rect">
            <a:avLst/>
          </a:prstGeom>
          <a:noFill/>
        </p:spPr>
        <p:txBody>
          <a:bodyPr wrap="square" rtlCol="0">
            <a:spAutoFit/>
          </a:bodyPr>
          <a:lstStyle/>
          <a:p>
            <a:pPr marL="285750" lvl="0" indent="-285750">
              <a:buFont typeface="Arial" pitchFamily="34" charset="0"/>
              <a:buChar char="•"/>
            </a:pPr>
            <a:r>
              <a:rPr lang="en-US" sz="2000" dirty="0" smtClean="0"/>
              <a:t>First offense – fine of up to $1000.00</a:t>
            </a:r>
          </a:p>
          <a:p>
            <a:pPr marL="285750" lvl="0" indent="-285750"/>
            <a:endParaRPr lang="en-US" sz="2000" dirty="0" smtClean="0"/>
          </a:p>
          <a:p>
            <a:pPr marL="285750" lvl="0" indent="-285750">
              <a:buFont typeface="Arial" pitchFamily="34" charset="0"/>
              <a:buChar char="•"/>
            </a:pPr>
            <a:r>
              <a:rPr lang="en-US" sz="2000" dirty="0" smtClean="0"/>
              <a:t>Second offense - $1000.00 up to $3000.00</a:t>
            </a:r>
          </a:p>
          <a:p>
            <a:pPr marL="285750" lvl="0" indent="-285750"/>
            <a:endParaRPr lang="en-US" sz="2000" dirty="0" smtClean="0"/>
          </a:p>
          <a:p>
            <a:pPr marL="285750" lvl="0" indent="-285750">
              <a:buFont typeface="Arial" pitchFamily="34" charset="0"/>
              <a:buChar char="•"/>
            </a:pPr>
            <a:r>
              <a:rPr lang="en-US" sz="2000" dirty="0" smtClean="0"/>
              <a:t>Third offense - $3000.00 up to </a:t>
            </a:r>
            <a:r>
              <a:rPr lang="en-US" sz="2000" smtClean="0"/>
              <a:t>$</a:t>
            </a:r>
            <a:r>
              <a:rPr lang="en-US" sz="2000" smtClean="0"/>
              <a:t>5000.00</a:t>
            </a:r>
            <a:endParaRPr lang="en-US" sz="2000" dirty="0" smtClean="0"/>
          </a:p>
          <a:p>
            <a:pPr marL="285750" lvl="0" indent="-285750"/>
            <a:endParaRPr lang="en-US" sz="2000" dirty="0" smtClean="0"/>
          </a:p>
          <a:p>
            <a:pPr marL="285750" lvl="0" indent="-285750"/>
            <a:endParaRPr lang="en-US" sz="2000" dirty="0" smtClean="0">
              <a:solidFill>
                <a:schemeClr val="tx2"/>
              </a:solidFill>
            </a:endParaRPr>
          </a:p>
          <a:p>
            <a:pPr marL="285750" lvl="0" indent="-285750" algn="r"/>
            <a:r>
              <a:rPr lang="en-US" sz="2000" dirty="0" smtClean="0">
                <a:solidFill>
                  <a:schemeClr val="tx2"/>
                </a:solidFill>
              </a:rPr>
              <a:t>* </a:t>
            </a:r>
            <a:r>
              <a:rPr lang="en-US" sz="2000" dirty="0" smtClean="0"/>
              <a:t>Warnings and fines remain on file for (3) three years</a:t>
            </a:r>
          </a:p>
        </p:txBody>
      </p:sp>
      <p:sp>
        <p:nvSpPr>
          <p:cNvPr id="8" name="Subtitle 2"/>
          <p:cNvSpPr txBox="1">
            <a:spLocks/>
          </p:cNvSpPr>
          <p:nvPr/>
        </p:nvSpPr>
        <p:spPr>
          <a:xfrm>
            <a:off x="457200" y="1295400"/>
            <a:ext cx="8229600" cy="1828800"/>
          </a:xfrm>
          <a:prstGeom prst="rect">
            <a:avLst/>
          </a:prstGeom>
        </p:spPr>
        <p:txBody>
          <a:bodyPr/>
          <a:lstStyle/>
          <a:p>
            <a:pPr marL="119063" lvl="0" indent="-9525" algn="ctr">
              <a:spcBef>
                <a:spcPts val="400"/>
              </a:spcBef>
              <a:buClr>
                <a:schemeClr val="accent1"/>
              </a:buClr>
              <a:buSzPct val="68000"/>
              <a:defRPr/>
            </a:pPr>
            <a:r>
              <a:rPr lang="en-US" sz="2400" dirty="0" smtClean="0">
                <a:solidFill>
                  <a:schemeClr val="tx2"/>
                </a:solidFill>
              </a:rPr>
              <a:t>The Engineering Division issues warnings and monetary fines for violations of the Hoisting Regulation 520 CMR 6.00.</a:t>
            </a:r>
          </a:p>
          <a:p>
            <a:pPr marL="119063" lvl="0" indent="-9525" algn="ctr">
              <a:spcBef>
                <a:spcPts val="400"/>
              </a:spcBef>
              <a:buClr>
                <a:schemeClr val="accent1"/>
              </a:buClr>
              <a:buSzPct val="68000"/>
              <a:defRPr/>
            </a:pPr>
            <a:r>
              <a:rPr lang="en-US" sz="1200" dirty="0" smtClean="0">
                <a:solidFill>
                  <a:schemeClr val="tx2"/>
                </a:solidFill>
              </a:rPr>
              <a:t> </a:t>
            </a:r>
          </a:p>
          <a:p>
            <a:pPr marL="119063" lvl="0" indent="-9525" algn="ctr">
              <a:spcBef>
                <a:spcPts val="400"/>
              </a:spcBef>
              <a:buClr>
                <a:schemeClr val="accent1"/>
              </a:buClr>
              <a:buSzPct val="68000"/>
              <a:defRPr/>
            </a:pPr>
            <a:r>
              <a:rPr lang="en-US" sz="2400" dirty="0" smtClean="0">
                <a:solidFill>
                  <a:schemeClr val="tx2"/>
                </a:solidFill>
              </a:rPr>
              <a:t>Those found guilty will receive a *warning or fine.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Compliance</a:t>
            </a:r>
            <a:r>
              <a:rPr kumimoji="0" lang="en-US" sz="40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Inspections</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38150" y="1906012"/>
            <a:ext cx="8267700" cy="3046988"/>
          </a:xfrm>
          <a:prstGeom prst="rect">
            <a:avLst/>
          </a:prstGeom>
          <a:noFill/>
        </p:spPr>
        <p:txBody>
          <a:bodyPr wrap="square" rtlCol="0">
            <a:spAutoFit/>
          </a:bodyPr>
          <a:lstStyle/>
          <a:p>
            <a:pPr marL="285750" lvl="0" indent="-285750">
              <a:buFont typeface="Arial" pitchFamily="34" charset="0"/>
              <a:buChar char="•"/>
            </a:pPr>
            <a:r>
              <a:rPr lang="en-US" sz="2400" dirty="0" smtClean="0"/>
              <a:t>Operators must carry the appropriate Hoisting License at all times while operating equipment.</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Operators must have and carry a valid driver’s license.</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Operators must have a current DOT Physical on file with the department.</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0"/>
            <a:ext cx="7772400" cy="11429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to do during a compliance inspection?</a:t>
            </a:r>
            <a:endParaRPr kumimoji="0" lang="en-US" sz="4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38150" y="2021681"/>
            <a:ext cx="8267700" cy="3724096"/>
          </a:xfrm>
          <a:prstGeom prst="rect">
            <a:avLst/>
          </a:prstGeom>
          <a:noFill/>
        </p:spPr>
        <p:txBody>
          <a:bodyPr wrap="square" rtlCol="0">
            <a:spAutoFit/>
          </a:bodyPr>
          <a:lstStyle/>
          <a:p>
            <a:pPr marL="285750" lvl="0" indent="-285750">
              <a:buFont typeface="Arial" pitchFamily="34" charset="0"/>
              <a:buChar char="•"/>
            </a:pPr>
            <a:r>
              <a:rPr lang="en-US" sz="2400" dirty="0" smtClean="0"/>
              <a:t>The District Inspector will get your attention.</a:t>
            </a:r>
          </a:p>
          <a:p>
            <a:pPr marL="285750" lvl="0" indent="-285750">
              <a:buFont typeface="Arial" pitchFamily="34" charset="0"/>
              <a:buChar char="•"/>
            </a:pPr>
            <a:endParaRPr lang="en-US" sz="1100" dirty="0" smtClean="0"/>
          </a:p>
          <a:p>
            <a:pPr marL="285750" lvl="0" indent="-285750">
              <a:buFont typeface="Arial" pitchFamily="34" charset="0"/>
              <a:buChar char="•"/>
            </a:pPr>
            <a:r>
              <a:rPr lang="en-US" sz="2400" dirty="0" smtClean="0"/>
              <a:t>Safely stop Hoisting Operations.</a:t>
            </a:r>
          </a:p>
          <a:p>
            <a:pPr marL="285750" lvl="0" indent="-285750">
              <a:buFont typeface="Arial" pitchFamily="34" charset="0"/>
              <a:buChar char="•"/>
            </a:pPr>
            <a:endParaRPr lang="en-US" sz="1100" dirty="0" smtClean="0"/>
          </a:p>
          <a:p>
            <a:pPr marL="285750" lvl="0" indent="-285750">
              <a:buFont typeface="Arial" pitchFamily="34" charset="0"/>
              <a:buChar char="•"/>
            </a:pPr>
            <a:r>
              <a:rPr lang="en-US" sz="2400" dirty="0" smtClean="0"/>
              <a:t>Secure and exit the equipment.</a:t>
            </a:r>
          </a:p>
          <a:p>
            <a:pPr marL="285750" lvl="0" indent="-285750">
              <a:buFont typeface="Arial" pitchFamily="34" charset="0"/>
              <a:buChar char="•"/>
            </a:pPr>
            <a:endParaRPr lang="en-US" sz="1100" dirty="0" smtClean="0"/>
          </a:p>
          <a:p>
            <a:pPr marL="285750" lvl="0" indent="-285750">
              <a:buFont typeface="Arial" pitchFamily="34" charset="0"/>
              <a:buChar char="•"/>
            </a:pPr>
            <a:r>
              <a:rPr lang="en-US" sz="2400" dirty="0" smtClean="0"/>
              <a:t>Speak with the District Inspector and present your Hoisting and Drivers License for identification and  inspection.</a:t>
            </a:r>
          </a:p>
          <a:p>
            <a:pPr marL="285750" lvl="0" indent="-285750">
              <a:buFont typeface="Arial" pitchFamily="34" charset="0"/>
              <a:buChar char="•"/>
            </a:pPr>
            <a:endParaRPr lang="en-US" sz="1100" dirty="0" smtClean="0"/>
          </a:p>
          <a:p>
            <a:pPr marL="285750" lvl="0" indent="-285750">
              <a:buFont typeface="Arial" pitchFamily="34" charset="0"/>
              <a:buChar char="•"/>
            </a:pPr>
            <a:r>
              <a:rPr lang="en-US" sz="2400" dirty="0" smtClean="0"/>
              <a:t>If you would like, request a business card for future questions.</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3" name="TextBox 2"/>
          <p:cNvSpPr txBox="1"/>
          <p:nvPr/>
        </p:nvSpPr>
        <p:spPr>
          <a:xfrm>
            <a:off x="685800" y="2813447"/>
            <a:ext cx="7772400" cy="1446550"/>
          </a:xfrm>
          <a:prstGeom prst="rect">
            <a:avLst/>
          </a:prstGeom>
          <a:noFill/>
        </p:spPr>
        <p:txBody>
          <a:bodyPr wrap="square" rtlCol="0">
            <a:spAutoFit/>
          </a:bodyPr>
          <a:lstStyle/>
          <a:p>
            <a:pPr marL="285750" lvl="0" indent="-285750"/>
            <a:r>
              <a:rPr lang="en-US" sz="3800" b="1" dirty="0" smtClean="0">
                <a:solidFill>
                  <a:schemeClr val="tx2"/>
                </a:solidFill>
              </a:rPr>
              <a:t>Cesar I. Lastra</a:t>
            </a:r>
          </a:p>
          <a:p>
            <a:pPr marL="742950" lvl="1" indent="-285750"/>
            <a:r>
              <a:rPr lang="en-US" sz="2600" dirty="0" smtClean="0"/>
              <a:t>Technical Code Coordinator – Engineering</a:t>
            </a:r>
          </a:p>
          <a:p>
            <a:pPr marL="742950" lvl="1" indent="-285750"/>
            <a:r>
              <a:rPr lang="en-US" sz="2400" u="sng" dirty="0" smtClean="0">
                <a:solidFill>
                  <a:srgbClr val="0000FF"/>
                </a:solidFill>
              </a:rPr>
              <a:t>cesar.lastra@state.ma.us</a:t>
            </a:r>
            <a:endParaRPr lang="en-US" sz="2400" u="sng" dirty="0">
              <a:solidFill>
                <a:srgbClr val="0000FF"/>
              </a:solidFill>
            </a:endParaRPr>
          </a:p>
        </p:txBody>
      </p:sp>
      <p:sp>
        <p:nvSpPr>
          <p:cNvPr id="5" name="Title 1"/>
          <p:cNvSpPr txBox="1">
            <a:spLocks/>
          </p:cNvSpPr>
          <p:nvPr/>
        </p:nvSpPr>
        <p:spPr>
          <a:xfrm>
            <a:off x="685800" y="533401"/>
            <a:ext cx="7772400" cy="609600"/>
          </a:xfrm>
          <a:prstGeom prst="rect">
            <a:avLst/>
          </a:prstGeom>
        </p:spPr>
        <p:txBody>
          <a:bodyPr/>
          <a:lstStyle/>
          <a:p>
            <a:pPr lvl="0" algn="ctr">
              <a:spcBef>
                <a:spcPct val="0"/>
              </a:spcBef>
              <a:defRPr/>
            </a:pPr>
            <a:r>
              <a:rPr lang="en-US" sz="4800" b="1" dirty="0" smtClean="0">
                <a:solidFill>
                  <a:schemeClr val="tx2"/>
                </a:solidFill>
                <a:effectLst>
                  <a:outerShdw blurRad="31750" dist="25400" dir="5400000" algn="tl" rotWithShape="0">
                    <a:srgbClr val="000000">
                      <a:alpha val="25000"/>
                    </a:srgbClr>
                  </a:outerShdw>
                </a:effectLst>
              </a:rPr>
              <a:t>Introductions</a:t>
            </a:r>
            <a:endParaRPr lang="en-US" sz="4800" b="1" dirty="0">
              <a:solidFill>
                <a:schemeClr val="tx2"/>
              </a:solidFill>
              <a:effectLst>
                <a:outerShdw blurRad="31750" dist="25400" dir="5400000" algn="tl" rotWithShape="0">
                  <a:srgbClr val="000000">
                    <a:alpha val="25000"/>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647701"/>
            <a:ext cx="7772400" cy="5714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Common Misconceptions</a:t>
            </a:r>
            <a:endParaRPr kumimoji="0" lang="en-US" sz="44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3429000"/>
            <a:ext cx="8229600" cy="2308324"/>
          </a:xfrm>
          <a:prstGeom prst="rect">
            <a:avLst/>
          </a:prstGeom>
          <a:noFill/>
        </p:spPr>
        <p:txBody>
          <a:bodyPr wrap="square" numCol="1" rtlCol="0">
            <a:spAutoFit/>
          </a:bodyPr>
          <a:lstStyle/>
          <a:p>
            <a:pPr lvl="0"/>
            <a:r>
              <a:rPr lang="en-US" sz="2400" dirty="0" smtClean="0">
                <a:solidFill>
                  <a:srgbClr val="FF0000"/>
                </a:solidFill>
              </a:rPr>
              <a:t>FALSE: </a:t>
            </a:r>
            <a:r>
              <a:rPr lang="en-US" sz="2400" dirty="0" smtClean="0"/>
              <a:t>Either a Hoisting License or a Temporary Permit issued from a DPS approved Short-Term Rental Entity is required when operating in public or private property.  Operators of Hoisting Machinery solely used for agricultural purpose are exempt from the licensing requirement of MGL c.146 § 53.</a:t>
            </a:r>
          </a:p>
        </p:txBody>
      </p:sp>
      <p:sp>
        <p:nvSpPr>
          <p:cNvPr id="8" name="Subtitle 2"/>
          <p:cNvSpPr txBox="1">
            <a:spLocks/>
          </p:cNvSpPr>
          <p:nvPr/>
        </p:nvSpPr>
        <p:spPr>
          <a:xfrm>
            <a:off x="685800" y="1981200"/>
            <a:ext cx="7772400" cy="914400"/>
          </a:xfrm>
          <a:prstGeom prst="rect">
            <a:avLst/>
          </a:prstGeom>
        </p:spPr>
        <p:txBody>
          <a:bodyPr/>
          <a:lstStyle/>
          <a:p>
            <a:pPr marL="119063" lvl="0" indent="-9525" algn="ctr">
              <a:spcBef>
                <a:spcPts val="400"/>
              </a:spcBef>
              <a:buClr>
                <a:schemeClr val="accent1"/>
              </a:buClr>
              <a:buSzPct val="68000"/>
              <a:defRPr/>
            </a:pPr>
            <a:r>
              <a:rPr lang="en-US" sz="2800" dirty="0" smtClean="0">
                <a:solidFill>
                  <a:schemeClr val="tx2"/>
                </a:solidFill>
              </a:rPr>
              <a:t>“I do not need a Hoisting License to operate on my own property.”</a:t>
            </a:r>
          </a:p>
        </p:txBody>
      </p:sp>
    </p:spTree>
    <p:extLst>
      <p:ext uri="{BB962C8B-B14F-4D97-AF65-F5344CB8AC3E}">
        <p14:creationId xmlns:p14="http://schemas.microsoft.com/office/powerpoint/2010/main" val="3968682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71501"/>
            <a:ext cx="7772400" cy="5714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Common Misconceptions</a:t>
            </a:r>
            <a:endParaRPr kumimoji="0" lang="en-US" sz="44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4438471"/>
            <a:ext cx="8229600" cy="1200329"/>
          </a:xfrm>
          <a:prstGeom prst="rect">
            <a:avLst/>
          </a:prstGeom>
          <a:noFill/>
        </p:spPr>
        <p:txBody>
          <a:bodyPr wrap="square" numCol="1" rtlCol="0">
            <a:spAutoFit/>
          </a:bodyPr>
          <a:lstStyle/>
          <a:p>
            <a:pPr lvl="0"/>
            <a:r>
              <a:rPr lang="en-US" sz="2400" dirty="0" smtClean="0">
                <a:solidFill>
                  <a:srgbClr val="FF0000"/>
                </a:solidFill>
              </a:rPr>
              <a:t>FALSE: </a:t>
            </a:r>
            <a:r>
              <a:rPr lang="en-US" sz="2400" dirty="0" smtClean="0"/>
              <a:t>If the Hoisting Machinery that you are operating is designed to meet or exceed any of the thresholds, the operator must be duly licensed.</a:t>
            </a:r>
          </a:p>
        </p:txBody>
      </p:sp>
      <p:sp>
        <p:nvSpPr>
          <p:cNvPr id="8" name="Subtitle 2"/>
          <p:cNvSpPr txBox="1">
            <a:spLocks/>
          </p:cNvSpPr>
          <p:nvPr/>
        </p:nvSpPr>
        <p:spPr>
          <a:xfrm>
            <a:off x="457200" y="1524000"/>
            <a:ext cx="8229600" cy="2362200"/>
          </a:xfrm>
          <a:prstGeom prst="rect">
            <a:avLst/>
          </a:prstGeom>
        </p:spPr>
        <p:txBody>
          <a:bodyPr/>
          <a:lstStyle/>
          <a:p>
            <a:pPr marL="119063" lvl="0" indent="-9525" algn="ctr">
              <a:spcBef>
                <a:spcPts val="400"/>
              </a:spcBef>
              <a:buClr>
                <a:schemeClr val="accent1"/>
              </a:buClr>
              <a:buSzPct val="68000"/>
              <a:defRPr/>
            </a:pPr>
            <a:r>
              <a:rPr lang="en-US" sz="2600" dirty="0" smtClean="0">
                <a:solidFill>
                  <a:schemeClr val="tx2"/>
                </a:solidFill>
              </a:rPr>
              <a:t>“At no point do I…</a:t>
            </a:r>
          </a:p>
          <a:p>
            <a:pPr marL="119063" lvl="0" indent="-9525" algn="ctr">
              <a:spcBef>
                <a:spcPts val="400"/>
              </a:spcBef>
              <a:buClr>
                <a:schemeClr val="accent1"/>
              </a:buClr>
              <a:buSzPct val="68000"/>
              <a:defRPr/>
            </a:pPr>
            <a:r>
              <a:rPr lang="en-US" sz="800" dirty="0" smtClean="0">
                <a:solidFill>
                  <a:schemeClr val="tx2"/>
                </a:solidFill>
              </a:rPr>
              <a:t> </a:t>
            </a:r>
          </a:p>
          <a:p>
            <a:pPr marL="458788" lvl="0" indent="-457200">
              <a:spcBef>
                <a:spcPts val="400"/>
              </a:spcBef>
              <a:buClr>
                <a:schemeClr val="accent1"/>
              </a:buClr>
              <a:buSzPct val="68000"/>
              <a:buFont typeface="Arial" pitchFamily="34" charset="0"/>
              <a:buChar char="•"/>
              <a:defRPr/>
            </a:pPr>
            <a:r>
              <a:rPr lang="en-US" sz="2600" dirty="0" smtClean="0">
                <a:solidFill>
                  <a:schemeClr val="tx2"/>
                </a:solidFill>
              </a:rPr>
              <a:t>lift a load that weighs more than 500 lbs.</a:t>
            </a:r>
          </a:p>
          <a:p>
            <a:pPr marL="458788" lvl="0" indent="-457200">
              <a:spcBef>
                <a:spcPts val="400"/>
              </a:spcBef>
              <a:buClr>
                <a:schemeClr val="accent1"/>
              </a:buClr>
              <a:buSzPct val="68000"/>
              <a:buFont typeface="Arial" pitchFamily="34" charset="0"/>
              <a:buChar char="•"/>
              <a:defRPr/>
            </a:pPr>
            <a:r>
              <a:rPr lang="en-US" sz="2600" dirty="0" smtClean="0">
                <a:solidFill>
                  <a:schemeClr val="tx2"/>
                </a:solidFill>
              </a:rPr>
              <a:t>lift a load higher than 10 feet.</a:t>
            </a:r>
          </a:p>
          <a:p>
            <a:pPr marL="458788" lvl="0" indent="-457200">
              <a:spcBef>
                <a:spcPts val="400"/>
              </a:spcBef>
              <a:buClr>
                <a:schemeClr val="accent1"/>
              </a:buClr>
              <a:buSzPct val="68000"/>
              <a:buFont typeface="Arial" pitchFamily="34" charset="0"/>
              <a:buChar char="•"/>
              <a:defRPr/>
            </a:pPr>
            <a:r>
              <a:rPr lang="en-US" sz="2600" dirty="0" smtClean="0">
                <a:solidFill>
                  <a:schemeClr val="tx2"/>
                </a:solidFill>
              </a:rPr>
              <a:t>fill the ¼ cu. yd. bucket. </a:t>
            </a:r>
          </a:p>
          <a:p>
            <a:pPr marL="458788" lvl="0" indent="-457200">
              <a:spcBef>
                <a:spcPts val="400"/>
              </a:spcBef>
              <a:buClr>
                <a:schemeClr val="accent1"/>
              </a:buClr>
              <a:buSzPct val="68000"/>
              <a:buFont typeface="Arial" pitchFamily="34" charset="0"/>
              <a:buChar char="•"/>
              <a:defRPr/>
            </a:pPr>
            <a:endParaRPr lang="en-US" sz="800" dirty="0" smtClean="0">
              <a:solidFill>
                <a:schemeClr val="tx2"/>
              </a:solidFill>
            </a:endParaRPr>
          </a:p>
          <a:p>
            <a:pPr marL="1588" lvl="0" algn="ctr">
              <a:spcBef>
                <a:spcPts val="400"/>
              </a:spcBef>
              <a:buClr>
                <a:schemeClr val="accent1"/>
              </a:buClr>
              <a:buSzPct val="68000"/>
              <a:defRPr/>
            </a:pPr>
            <a:r>
              <a:rPr lang="en-US" sz="2600" dirty="0" smtClean="0">
                <a:solidFill>
                  <a:schemeClr val="tx2"/>
                </a:solidFill>
              </a:rPr>
              <a:t>I do not need a Hoisting License</a:t>
            </a:r>
            <a:r>
              <a:rPr lang="en-US" sz="2800" dirty="0" smtClean="0">
                <a:solidFill>
                  <a:schemeClr val="tx2"/>
                </a:solidFill>
              </a:rPr>
              <a:t>.”</a:t>
            </a:r>
          </a:p>
        </p:txBody>
      </p:sp>
    </p:spTree>
    <p:extLst>
      <p:ext uri="{BB962C8B-B14F-4D97-AF65-F5344CB8AC3E}">
        <p14:creationId xmlns:p14="http://schemas.microsoft.com/office/powerpoint/2010/main" val="27978089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71501"/>
            <a:ext cx="7772400" cy="5714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Common Misconceptions</a:t>
            </a:r>
            <a:endParaRPr kumimoji="0" lang="en-US" sz="44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3429000"/>
            <a:ext cx="8229600" cy="2308324"/>
          </a:xfrm>
          <a:prstGeom prst="rect">
            <a:avLst/>
          </a:prstGeom>
          <a:noFill/>
        </p:spPr>
        <p:txBody>
          <a:bodyPr wrap="square" numCol="1" rtlCol="0">
            <a:spAutoFit/>
          </a:bodyPr>
          <a:lstStyle/>
          <a:p>
            <a:pPr lvl="0"/>
            <a:r>
              <a:rPr lang="en-US" sz="2400" dirty="0" smtClean="0">
                <a:solidFill>
                  <a:srgbClr val="FF0000"/>
                </a:solidFill>
              </a:rPr>
              <a:t>FALSE: </a:t>
            </a:r>
            <a:r>
              <a:rPr lang="en-US" sz="2400" dirty="0" smtClean="0"/>
              <a:t>Unless you are licensed under a DPS Approved In-service Training Program or are licensed as a Hoisting Apprentice, you may not operate under someone else's Hoisting License. Such actions may result in Civil Fines to both parties and the potential suspension/revocation of the Hoisting License.</a:t>
            </a:r>
          </a:p>
        </p:txBody>
      </p:sp>
      <p:sp>
        <p:nvSpPr>
          <p:cNvPr id="8" name="Subtitle 2"/>
          <p:cNvSpPr txBox="1">
            <a:spLocks/>
          </p:cNvSpPr>
          <p:nvPr/>
        </p:nvSpPr>
        <p:spPr>
          <a:xfrm>
            <a:off x="685800" y="1752600"/>
            <a:ext cx="7772400" cy="1219200"/>
          </a:xfrm>
          <a:prstGeom prst="rect">
            <a:avLst/>
          </a:prstGeom>
        </p:spPr>
        <p:txBody>
          <a:bodyPr/>
          <a:lstStyle/>
          <a:p>
            <a:pPr marL="119063" lvl="0" indent="-9525" algn="ctr">
              <a:spcBef>
                <a:spcPts val="400"/>
              </a:spcBef>
              <a:buClr>
                <a:schemeClr val="accent1"/>
              </a:buClr>
              <a:buSzPct val="68000"/>
              <a:defRPr/>
            </a:pPr>
            <a:r>
              <a:rPr lang="en-US" sz="2600" dirty="0" smtClean="0">
                <a:solidFill>
                  <a:schemeClr val="tx2"/>
                </a:solidFill>
              </a:rPr>
              <a:t>“I am operating under the supervision of someone who holds the Hoisting License. I do not need a Hoisting License to operate.”</a:t>
            </a:r>
          </a:p>
        </p:txBody>
      </p:sp>
    </p:spTree>
    <p:extLst>
      <p:ext uri="{BB962C8B-B14F-4D97-AF65-F5344CB8AC3E}">
        <p14:creationId xmlns:p14="http://schemas.microsoft.com/office/powerpoint/2010/main" val="3321132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0"/>
            <a:ext cx="7772400" cy="57149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Common Misconceptions</a:t>
            </a:r>
            <a:endParaRPr kumimoji="0" lang="en-US" sz="44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3676471"/>
            <a:ext cx="8229600" cy="1938992"/>
          </a:xfrm>
          <a:prstGeom prst="rect">
            <a:avLst/>
          </a:prstGeom>
          <a:noFill/>
        </p:spPr>
        <p:txBody>
          <a:bodyPr wrap="square" numCol="1" rtlCol="0">
            <a:spAutoFit/>
          </a:bodyPr>
          <a:lstStyle/>
          <a:p>
            <a:pPr lvl="0"/>
            <a:r>
              <a:rPr lang="en-US" sz="2400" dirty="0" smtClean="0">
                <a:solidFill>
                  <a:srgbClr val="FF0000"/>
                </a:solidFill>
              </a:rPr>
              <a:t>FALSE: </a:t>
            </a:r>
            <a:r>
              <a:rPr lang="en-US" sz="2400" dirty="0" smtClean="0"/>
              <a:t>Operators of Hoisting Machinery in Massachusetts must be licensed in accordance with MGL c. 146 § 53. There is no reciprocity.</a:t>
            </a:r>
          </a:p>
          <a:p>
            <a:pPr lvl="0"/>
            <a:endParaRPr lang="en-US" sz="2400" dirty="0"/>
          </a:p>
          <a:p>
            <a:pPr lvl="0"/>
            <a:r>
              <a:rPr lang="en-US" sz="2400" dirty="0" smtClean="0">
                <a:solidFill>
                  <a:srgbClr val="FF0000"/>
                </a:solidFill>
              </a:rPr>
              <a:t>*</a:t>
            </a:r>
            <a:r>
              <a:rPr lang="en-US" sz="2400" dirty="0" smtClean="0"/>
              <a:t> </a:t>
            </a:r>
            <a:r>
              <a:rPr lang="en-US" dirty="0" smtClean="0"/>
              <a:t>Exception: Declaration of State of Emergency by the Governor</a:t>
            </a:r>
          </a:p>
        </p:txBody>
      </p:sp>
      <p:sp>
        <p:nvSpPr>
          <p:cNvPr id="8" name="Subtitle 2"/>
          <p:cNvSpPr txBox="1">
            <a:spLocks/>
          </p:cNvSpPr>
          <p:nvPr/>
        </p:nvSpPr>
        <p:spPr>
          <a:xfrm>
            <a:off x="685800" y="1600200"/>
            <a:ext cx="7772400" cy="1600200"/>
          </a:xfrm>
          <a:prstGeom prst="rect">
            <a:avLst/>
          </a:prstGeom>
        </p:spPr>
        <p:txBody>
          <a:bodyPr/>
          <a:lstStyle/>
          <a:p>
            <a:pPr marL="119063" lvl="0" indent="-9525" algn="ctr">
              <a:spcBef>
                <a:spcPts val="400"/>
              </a:spcBef>
              <a:buClr>
                <a:schemeClr val="accent1"/>
              </a:buClr>
              <a:buSzPct val="68000"/>
              <a:defRPr/>
            </a:pPr>
            <a:r>
              <a:rPr lang="en-US" sz="2600" dirty="0" smtClean="0">
                <a:solidFill>
                  <a:schemeClr val="tx2"/>
                </a:solidFill>
              </a:rPr>
              <a:t>“I am licensed in another state to operate Hoisting Machinery. I do not need the Massachusetts Hoisting License to operate Hoisting Machinery in Massachusetts.”</a:t>
            </a:r>
          </a:p>
        </p:txBody>
      </p:sp>
    </p:spTree>
    <p:extLst>
      <p:ext uri="{BB962C8B-B14F-4D97-AF65-F5344CB8AC3E}">
        <p14:creationId xmlns:p14="http://schemas.microsoft.com/office/powerpoint/2010/main" val="16991455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Notification/Investigation</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457200" y="3635276"/>
            <a:ext cx="8229600" cy="2308324"/>
          </a:xfrm>
          <a:prstGeom prst="rect">
            <a:avLst/>
          </a:prstGeom>
          <a:noFill/>
        </p:spPr>
        <p:txBody>
          <a:bodyPr wrap="square" rtlCol="0">
            <a:spAutoFit/>
          </a:bodyPr>
          <a:lstStyle/>
          <a:p>
            <a:pPr marL="285750" lvl="0" indent="-285750">
              <a:buFont typeface="Arial" pitchFamily="34" charset="0"/>
              <a:buChar char="•"/>
            </a:pPr>
            <a:r>
              <a:rPr lang="en-US" sz="1600" dirty="0" smtClean="0"/>
              <a:t>Hoisting Machinery shall not be moved or dismantled from the site of the Incident until the Department has investigated the Incident and approval is granted by an Inspector. </a:t>
            </a:r>
          </a:p>
          <a:p>
            <a:pPr marL="742950" lvl="1" indent="-285750">
              <a:buFont typeface="Arial" pitchFamily="34" charset="0"/>
              <a:buChar char="•"/>
            </a:pPr>
            <a:r>
              <a:rPr lang="en-US" sz="1600" dirty="0" smtClean="0">
                <a:solidFill>
                  <a:srgbClr val="FF0000"/>
                </a:solidFill>
              </a:rPr>
              <a:t>Exception: For preservation of life and property, the removal of injured persons or bodies or to permit the flow of emergency vehicles.</a:t>
            </a:r>
          </a:p>
          <a:p>
            <a:pPr marL="742950" lvl="1" indent="-285750"/>
            <a:r>
              <a:rPr lang="en-US" sz="1600" dirty="0" smtClean="0">
                <a:solidFill>
                  <a:srgbClr val="FF0000"/>
                </a:solidFill>
              </a:rPr>
              <a:t> </a:t>
            </a:r>
          </a:p>
          <a:p>
            <a:pPr marL="285750" lvl="0" indent="-285750">
              <a:buFont typeface="Arial" pitchFamily="34" charset="0"/>
              <a:buChar char="•"/>
            </a:pPr>
            <a:r>
              <a:rPr lang="en-US" sz="1600" dirty="0" smtClean="0"/>
              <a:t>The Hoisting Machinery and area surrounding the Hoisting Machinery shall not be disturbed, cleaned, or altered in any way that will impede the investigation. </a:t>
            </a:r>
          </a:p>
        </p:txBody>
      </p:sp>
      <p:sp>
        <p:nvSpPr>
          <p:cNvPr id="8" name="Subtitle 2"/>
          <p:cNvSpPr txBox="1">
            <a:spLocks/>
          </p:cNvSpPr>
          <p:nvPr/>
        </p:nvSpPr>
        <p:spPr>
          <a:xfrm>
            <a:off x="457200" y="1295400"/>
            <a:ext cx="8229600" cy="2133600"/>
          </a:xfrm>
          <a:prstGeom prst="rect">
            <a:avLst/>
          </a:prstGeom>
        </p:spPr>
        <p:txBody>
          <a:bodyPr/>
          <a:lstStyle/>
          <a:p>
            <a:pPr marL="119063" lvl="0" indent="-9525">
              <a:spcBef>
                <a:spcPts val="400"/>
              </a:spcBef>
              <a:buClr>
                <a:schemeClr val="accent1"/>
              </a:buClr>
              <a:buSzPct val="68000"/>
              <a:defRPr/>
            </a:pPr>
            <a:r>
              <a:rPr lang="en-US" dirty="0" smtClean="0">
                <a:solidFill>
                  <a:schemeClr val="tx2"/>
                </a:solidFill>
              </a:rPr>
              <a:t>Any Incident resulting in Serious Injury, Property Damage, or any condition that is necessary for the preservation of the public health or safety where Hoisting Machinery is operated must be reported by the licensed operator, or owner, or owner’s representative to the Department through the </a:t>
            </a:r>
            <a:r>
              <a:rPr lang="en-US" sz="2400" b="1" dirty="0" smtClean="0">
                <a:solidFill>
                  <a:schemeClr val="tx2"/>
                </a:solidFill>
              </a:rPr>
              <a:t>Department Incident Hotline at </a:t>
            </a:r>
            <a:r>
              <a:rPr lang="en-US" sz="2400" b="1" dirty="0" smtClean="0">
                <a:solidFill>
                  <a:srgbClr val="FF0000"/>
                </a:solidFill>
                <a:effectLst>
                  <a:outerShdw blurRad="38100" dist="38100" dir="2700000" algn="tl">
                    <a:srgbClr val="000000">
                      <a:alpha val="43137"/>
                    </a:srgbClr>
                  </a:outerShdw>
                </a:effectLst>
              </a:rPr>
              <a:t>(508) 820-1444</a:t>
            </a:r>
            <a:r>
              <a:rPr lang="en-US" sz="1600" dirty="0" smtClean="0">
                <a:solidFill>
                  <a:schemeClr val="tx2"/>
                </a:solidFill>
              </a:rPr>
              <a:t> </a:t>
            </a:r>
            <a:r>
              <a:rPr lang="en-US" dirty="0" smtClean="0">
                <a:solidFill>
                  <a:schemeClr val="tx2"/>
                </a:solidFill>
              </a:rPr>
              <a:t>within </a:t>
            </a:r>
            <a:r>
              <a:rPr lang="en-US" sz="2400" b="1" dirty="0" smtClean="0">
                <a:solidFill>
                  <a:srgbClr val="FF0000"/>
                </a:solidFill>
                <a:effectLst>
                  <a:outerShdw blurRad="38100" dist="38100" dir="2700000" algn="tl">
                    <a:srgbClr val="000000">
                      <a:alpha val="43137"/>
                    </a:srgbClr>
                  </a:outerShdw>
                </a:effectLst>
              </a:rPr>
              <a:t>ONE (1) HOUR</a:t>
            </a:r>
            <a:r>
              <a:rPr lang="en-US" dirty="0" smtClean="0">
                <a:solidFill>
                  <a:schemeClr val="tx2"/>
                </a:solidFill>
              </a:rPr>
              <a:t> from the time that the Incident occurred or was discovered.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152400"/>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www.mass.gov/dps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1026" name="Picture 2"/>
          <p:cNvPicPr>
            <a:picLocks noChangeAspect="1" noChangeArrowheads="1"/>
          </p:cNvPicPr>
          <p:nvPr/>
        </p:nvPicPr>
        <p:blipFill>
          <a:blip r:embed="rId3" cstate="print"/>
          <a:srcRect b="2737"/>
          <a:stretch>
            <a:fillRect/>
          </a:stretch>
        </p:blipFill>
        <p:spPr bwMode="auto">
          <a:xfrm>
            <a:off x="1333500" y="839423"/>
            <a:ext cx="6477000" cy="5585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685800" y="2971800"/>
            <a:ext cx="7772400" cy="9144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000" b="1" dirty="0" smtClean="0">
                <a:solidFill>
                  <a:schemeClr val="tx2"/>
                </a:solidFill>
                <a:effectLst>
                  <a:outerShdw blurRad="31750" dist="25400" dir="5400000" algn="tl" rotWithShape="0">
                    <a:srgbClr val="000000">
                      <a:alpha val="25000"/>
                    </a:srgbClr>
                  </a:outerShdw>
                </a:effectLst>
                <a:latin typeface="+mj-lt"/>
                <a:ea typeface="+mj-ea"/>
                <a:cs typeface="+mj-cs"/>
              </a:rPr>
              <a:t>Any Questions?</a:t>
            </a:r>
            <a:endParaRPr kumimoji="0" lang="en-US" sz="60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Who are</a:t>
            </a:r>
            <a:r>
              <a:rPr kumimoji="0" lang="en-US" sz="41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we?</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graphicFrame>
        <p:nvGraphicFramePr>
          <p:cNvPr id="7" name="Content Placeholder 3"/>
          <p:cNvGraphicFramePr>
            <a:graphicFrameLocks/>
          </p:cNvGraphicFramePr>
          <p:nvPr/>
        </p:nvGraphicFramePr>
        <p:xfrm>
          <a:off x="-337995" y="114300"/>
          <a:ext cx="10170704" cy="662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Who are we?</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6" name="Subtitle 2"/>
          <p:cNvSpPr txBox="1">
            <a:spLocks/>
          </p:cNvSpPr>
          <p:nvPr/>
        </p:nvSpPr>
        <p:spPr>
          <a:xfrm>
            <a:off x="381000" y="1295400"/>
            <a:ext cx="8382000" cy="4495800"/>
          </a:xfrm>
          <a:prstGeom prst="rect">
            <a:avLst/>
          </a:prstGeom>
        </p:spPr>
        <p:txBody>
          <a:bodyPr/>
          <a:lstStyle/>
          <a:p>
            <a:pPr marL="365760" lvl="0" indent="-256032">
              <a:spcBef>
                <a:spcPts val="400"/>
              </a:spcBef>
              <a:buClr>
                <a:schemeClr val="accent1"/>
              </a:buClr>
              <a:buSzPct val="68000"/>
              <a:buFont typeface="Arial" pitchFamily="34" charset="0"/>
              <a:buChar char="•"/>
              <a:defRPr/>
            </a:pPr>
            <a:endParaRPr lang="en-US" sz="2400" dirty="0" smtClean="0">
              <a:solidFill>
                <a:schemeClr val="tx2"/>
              </a:solidFill>
            </a:endParaRPr>
          </a:p>
          <a:p>
            <a:pPr marL="365760" lvl="0" indent="-256032">
              <a:spcBef>
                <a:spcPts val="400"/>
              </a:spcBef>
              <a:buClr>
                <a:schemeClr val="accent1"/>
              </a:buClr>
              <a:buSzPct val="68000"/>
              <a:buFont typeface="Arial" pitchFamily="34" charset="0"/>
              <a:buChar char="•"/>
              <a:defRPr/>
            </a:pPr>
            <a:r>
              <a:rPr lang="en-US" sz="2400" dirty="0" smtClean="0"/>
              <a:t>The District Engineering Inspectors are located in 16 districts throughout the 351 cities and towns in the Commonwealth. Each district is designed by geographic location and the number of registered pressure vessels contained within the district. </a:t>
            </a:r>
          </a:p>
          <a:p>
            <a:pPr marL="365760" lvl="0" indent="-256032">
              <a:spcBef>
                <a:spcPts val="400"/>
              </a:spcBef>
              <a:buClr>
                <a:schemeClr val="accent1"/>
              </a:buClr>
              <a:buSzPct val="68000"/>
              <a:defRPr/>
            </a:pPr>
            <a:endParaRPr lang="en-US" sz="2400" dirty="0" smtClean="0"/>
          </a:p>
          <a:p>
            <a:pPr marL="365760" lvl="0" indent="-256032">
              <a:spcBef>
                <a:spcPts val="400"/>
              </a:spcBef>
              <a:buClr>
                <a:schemeClr val="accent1"/>
              </a:buClr>
              <a:buSzPct val="68000"/>
              <a:buFont typeface="Arial" pitchFamily="34" charset="0"/>
              <a:buChar char="•"/>
              <a:defRPr/>
            </a:pPr>
            <a:r>
              <a:rPr lang="en-US" sz="2400" dirty="0" smtClean="0"/>
              <a:t>The Department’s Main Office is in Boston and there are  (3) three additional satellite offices located in Milford, Tewksbury, and Springfield.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do we do?</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6" name="Subtitle 2"/>
          <p:cNvSpPr txBox="1">
            <a:spLocks/>
          </p:cNvSpPr>
          <p:nvPr/>
        </p:nvSpPr>
        <p:spPr>
          <a:xfrm>
            <a:off x="533400" y="2305496"/>
            <a:ext cx="8077200" cy="1809304"/>
          </a:xfrm>
          <a:prstGeom prst="rect">
            <a:avLst/>
          </a:prstGeom>
        </p:spPr>
        <p:txBody>
          <a:bodyPr/>
          <a:lstStyle/>
          <a:p>
            <a:pPr marL="53975" lvl="0" indent="-17463">
              <a:spcBef>
                <a:spcPts val="400"/>
              </a:spcBef>
              <a:buClr>
                <a:schemeClr val="accent1"/>
              </a:buClr>
              <a:buSzPct val="68000"/>
              <a:defRPr/>
            </a:pPr>
            <a:r>
              <a:rPr lang="en-US" sz="2800" dirty="0" smtClean="0"/>
              <a:t>The Engineering Division is responsible for license applications review and examinations of over 47,000 licensed individuals throughout the Commonwealth</a:t>
            </a:r>
            <a:endParaRPr kumimoji="0" lang="en-US" sz="2800" b="0"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3" name="TextBox 2"/>
          <p:cNvSpPr txBox="1"/>
          <p:nvPr/>
        </p:nvSpPr>
        <p:spPr>
          <a:xfrm>
            <a:off x="748145" y="1885505"/>
            <a:ext cx="7647710" cy="4093428"/>
          </a:xfrm>
          <a:prstGeom prst="rect">
            <a:avLst/>
          </a:prstGeom>
          <a:noFill/>
        </p:spPr>
        <p:txBody>
          <a:bodyPr wrap="square" rtlCol="0">
            <a:spAutoFit/>
          </a:bodyPr>
          <a:lstStyle/>
          <a:p>
            <a:pPr marL="285750" lvl="0" indent="-285750">
              <a:buFont typeface="Arial" pitchFamily="34" charset="0"/>
              <a:buChar char="•"/>
            </a:pPr>
            <a:r>
              <a:rPr lang="en-US" sz="2000" dirty="0" smtClean="0"/>
              <a:t>Stationary Engineering – Power Plant &amp; Boiler Operators</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Pipefitting</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Sprinklerfitting</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Oil Burners</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Refrigeration</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Nuclear Power Engineering</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Hydraulic or Hoisting Engineering</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Horse and Carriage operations</a:t>
            </a:r>
          </a:p>
          <a:p>
            <a:pPr marL="285750" lvl="0" indent="-285750">
              <a:buFont typeface="Arial" pitchFamily="34" charset="0"/>
              <a:buChar char="•"/>
            </a:pPr>
            <a:endParaRPr lang="en-US" sz="1000" dirty="0" smtClean="0"/>
          </a:p>
          <a:p>
            <a:pPr marL="285750" lvl="0" indent="-285750">
              <a:buFont typeface="Arial" pitchFamily="34" charset="0"/>
              <a:buChar char="•"/>
            </a:pPr>
            <a:r>
              <a:rPr lang="en-US" sz="2000" dirty="0" smtClean="0"/>
              <a:t>Amusements Inspection and Maintenance Mechanics</a:t>
            </a:r>
            <a:endParaRPr lang="en-US" sz="2000" u="sng" dirty="0"/>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else do</a:t>
            </a:r>
            <a:r>
              <a:rPr kumimoji="0" lang="en-US" sz="41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we do?</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6" name="Subtitle 2"/>
          <p:cNvSpPr txBox="1">
            <a:spLocks/>
          </p:cNvSpPr>
          <p:nvPr/>
        </p:nvSpPr>
        <p:spPr>
          <a:xfrm>
            <a:off x="914400" y="1295400"/>
            <a:ext cx="7315200" cy="403581"/>
          </a:xfrm>
          <a:prstGeom prst="rect">
            <a:avLst/>
          </a:prstGeom>
        </p:spPr>
        <p:txBody>
          <a:bodyPr/>
          <a:lstStyle/>
          <a:p>
            <a:pPr marL="365760" lvl="0" indent="-256032">
              <a:spcBef>
                <a:spcPts val="400"/>
              </a:spcBef>
              <a:buClr>
                <a:schemeClr val="accent1"/>
              </a:buClr>
              <a:buSzPct val="68000"/>
              <a:defRPr/>
            </a:pPr>
            <a:r>
              <a:rPr lang="en-US" sz="2400" dirty="0" smtClean="0">
                <a:solidFill>
                  <a:schemeClr val="tx2"/>
                </a:solidFill>
              </a:rPr>
              <a:t>Compliance of the following professions: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else do we do?</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6" name="Subtitle 2"/>
          <p:cNvSpPr txBox="1">
            <a:spLocks/>
          </p:cNvSpPr>
          <p:nvPr/>
        </p:nvSpPr>
        <p:spPr>
          <a:xfrm>
            <a:off x="381000" y="1524000"/>
            <a:ext cx="8382000" cy="4495800"/>
          </a:xfrm>
          <a:prstGeom prst="rect">
            <a:avLst/>
          </a:prstGeom>
        </p:spPr>
        <p:txBody>
          <a:bodyPr/>
          <a:lstStyle/>
          <a:p>
            <a:pPr marL="365760" lvl="0" indent="-256032">
              <a:spcBef>
                <a:spcPts val="400"/>
              </a:spcBef>
              <a:buClr>
                <a:schemeClr val="accent1"/>
              </a:buClr>
              <a:buSzPct val="68000"/>
              <a:buFont typeface="Arial" pitchFamily="34" charset="0"/>
              <a:buChar char="•"/>
              <a:defRPr/>
            </a:pPr>
            <a:r>
              <a:rPr lang="en-US" sz="2250" dirty="0" smtClean="0"/>
              <a:t>The Engineering Division performs periodic</a:t>
            </a:r>
            <a:r>
              <a:rPr lang="en-US" sz="2250" dirty="0"/>
              <a:t> </a:t>
            </a:r>
            <a:r>
              <a:rPr lang="en-US" sz="2250" dirty="0" smtClean="0"/>
              <a:t>compliance inspections to determine that individuals are licensed and operating safely.</a:t>
            </a:r>
          </a:p>
          <a:p>
            <a:pPr marL="365760" lvl="0" indent="-256032">
              <a:spcBef>
                <a:spcPts val="400"/>
              </a:spcBef>
              <a:buClr>
                <a:schemeClr val="accent1"/>
              </a:buClr>
              <a:buSzPct val="68000"/>
              <a:buFont typeface="Arial" pitchFamily="34" charset="0"/>
              <a:buChar char="•"/>
              <a:defRPr/>
            </a:pPr>
            <a:endParaRPr lang="en-US" sz="1200" dirty="0" smtClean="0"/>
          </a:p>
          <a:p>
            <a:pPr marL="365760" lvl="0" indent="-256032">
              <a:spcBef>
                <a:spcPts val="400"/>
              </a:spcBef>
              <a:buClr>
                <a:schemeClr val="accent1"/>
              </a:buClr>
              <a:buSzPct val="68000"/>
              <a:buFont typeface="Arial" pitchFamily="34" charset="0"/>
              <a:buChar char="•"/>
              <a:defRPr/>
            </a:pPr>
            <a:r>
              <a:rPr lang="en-US" sz="2250" dirty="0" smtClean="0"/>
              <a:t>We perform compliance investigations related to complaints received by the Department.</a:t>
            </a:r>
          </a:p>
          <a:p>
            <a:pPr marL="365760" lvl="0" indent="-256032">
              <a:spcBef>
                <a:spcPts val="400"/>
              </a:spcBef>
              <a:buClr>
                <a:schemeClr val="accent1"/>
              </a:buClr>
              <a:buSzPct val="68000"/>
              <a:buFont typeface="Arial" pitchFamily="34" charset="0"/>
              <a:buChar char="•"/>
              <a:defRPr/>
            </a:pPr>
            <a:endParaRPr lang="en-US" sz="1200" dirty="0" smtClean="0"/>
          </a:p>
          <a:p>
            <a:pPr marL="365760" lvl="0" indent="-256032">
              <a:spcBef>
                <a:spcPts val="400"/>
              </a:spcBef>
              <a:buClr>
                <a:schemeClr val="accent1"/>
              </a:buClr>
              <a:buSzPct val="68000"/>
              <a:buFont typeface="Arial" pitchFamily="34" charset="0"/>
              <a:buChar char="•"/>
              <a:defRPr/>
            </a:pPr>
            <a:r>
              <a:rPr lang="en-US" sz="2250" dirty="0" smtClean="0"/>
              <a:t>We perform Accident and Incident investigations.</a:t>
            </a:r>
          </a:p>
          <a:p>
            <a:pPr marL="365760" lvl="0" indent="-256032">
              <a:spcBef>
                <a:spcPts val="400"/>
              </a:spcBef>
              <a:buClr>
                <a:schemeClr val="accent1"/>
              </a:buClr>
              <a:buSzPct val="68000"/>
              <a:buFont typeface="Arial" pitchFamily="34" charset="0"/>
              <a:buChar char="•"/>
              <a:defRPr/>
            </a:pPr>
            <a:endParaRPr lang="en-US" sz="1200" dirty="0" smtClean="0"/>
          </a:p>
          <a:p>
            <a:pPr marL="365760" lvl="0" indent="-256032">
              <a:spcBef>
                <a:spcPts val="400"/>
              </a:spcBef>
              <a:buClr>
                <a:schemeClr val="accent1"/>
              </a:buClr>
              <a:buSzPct val="68000"/>
              <a:buFont typeface="Arial" pitchFamily="34" charset="0"/>
              <a:buChar char="•"/>
              <a:defRPr/>
            </a:pPr>
            <a:r>
              <a:rPr lang="en-US" sz="2250" dirty="0" smtClean="0"/>
              <a:t>We exam all licensed individuals at (5) five locations once a month in Charlestown, Amherst, Devens, Milford and Taunton every month excluding December.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is Hoisting?</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1042222" y="2514600"/>
            <a:ext cx="7059556" cy="2677656"/>
          </a:xfrm>
          <a:prstGeom prst="rect">
            <a:avLst/>
          </a:prstGeom>
          <a:noFill/>
        </p:spPr>
        <p:txBody>
          <a:bodyPr wrap="square" rtlCol="0">
            <a:spAutoFit/>
          </a:bodyPr>
          <a:lstStyle/>
          <a:p>
            <a:pPr marL="285750" lvl="0" indent="-285750">
              <a:buFont typeface="Arial" pitchFamily="34" charset="0"/>
              <a:buChar char="•"/>
            </a:pPr>
            <a:r>
              <a:rPr lang="en-US" sz="2400" dirty="0" smtClean="0"/>
              <a:t>1A- Lattice Cranes</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1B- Telescoping Boom w/ Wire Rope</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1C- Telescoping Boom w/o Wire Rope</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1D- Powered Industrial Fork Truck</a:t>
            </a:r>
          </a:p>
        </p:txBody>
      </p:sp>
      <p:sp>
        <p:nvSpPr>
          <p:cNvPr id="8" name="Subtitle 2"/>
          <p:cNvSpPr txBox="1">
            <a:spLocks/>
          </p:cNvSpPr>
          <p:nvPr/>
        </p:nvSpPr>
        <p:spPr>
          <a:xfrm>
            <a:off x="914400" y="1676400"/>
            <a:ext cx="7315200" cy="457200"/>
          </a:xfrm>
          <a:prstGeom prst="rect">
            <a:avLst/>
          </a:prstGeom>
        </p:spPr>
        <p:txBody>
          <a:bodyPr/>
          <a:lstStyle/>
          <a:p>
            <a:pPr marL="119063" lvl="0" indent="-9525" algn="ctr">
              <a:spcBef>
                <a:spcPts val="400"/>
              </a:spcBef>
              <a:buClr>
                <a:schemeClr val="accent1"/>
              </a:buClr>
              <a:buSzPct val="68000"/>
              <a:defRPr/>
            </a:pPr>
            <a:r>
              <a:rPr lang="en-US" sz="2400" b="1" dirty="0" smtClean="0">
                <a:solidFill>
                  <a:schemeClr val="tx2"/>
                </a:solidFill>
              </a:rPr>
              <a:t>≥500 lbs. or ≥10 feet or ≥¼ cubic yard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553200"/>
            <a:ext cx="2209800" cy="276999"/>
          </a:xfrm>
          <a:prstGeom prst="rect">
            <a:avLst/>
          </a:prstGeom>
          <a:noFill/>
        </p:spPr>
        <p:txBody>
          <a:bodyPr wrap="square" rtlCol="0">
            <a:spAutoFit/>
          </a:bodyPr>
          <a:lstStyle/>
          <a:p>
            <a:pPr algn="ctr"/>
            <a:r>
              <a:rPr lang="en-US" sz="1200" cap="small" dirty="0" smtClean="0">
                <a:solidFill>
                  <a:schemeClr val="bg1"/>
                </a:solidFill>
                <a:latin typeface="Times New Roman" pitchFamily="18" charset="0"/>
                <a:cs typeface="Times New Roman" pitchFamily="18" charset="0"/>
              </a:rPr>
              <a:t>Department of Public Safety</a:t>
            </a:r>
            <a:endParaRPr lang="en-US" sz="1200" cap="small"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533401"/>
            <a:ext cx="7772400" cy="609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What is Hoisting?</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TextBox 6"/>
          <p:cNvSpPr txBox="1"/>
          <p:nvPr/>
        </p:nvSpPr>
        <p:spPr>
          <a:xfrm>
            <a:off x="902111" y="2514600"/>
            <a:ext cx="7339778" cy="2677656"/>
          </a:xfrm>
          <a:prstGeom prst="rect">
            <a:avLst/>
          </a:prstGeom>
          <a:noFill/>
        </p:spPr>
        <p:txBody>
          <a:bodyPr wrap="square" rtlCol="0">
            <a:spAutoFit/>
          </a:bodyPr>
          <a:lstStyle/>
          <a:p>
            <a:pPr marL="285750" lvl="0" indent="-285750">
              <a:buFont typeface="Arial" pitchFamily="34" charset="0"/>
              <a:buChar char="•"/>
            </a:pPr>
            <a:r>
              <a:rPr lang="en-US" sz="2400" dirty="0" smtClean="0"/>
              <a:t>2A- Excavator (Tracks or Rubber Tires)</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2B- Backhoe</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2C- Front End Loader</a:t>
            </a:r>
          </a:p>
          <a:p>
            <a:pPr marL="285750" lvl="0" indent="-285750">
              <a:buFont typeface="Arial" pitchFamily="34" charset="0"/>
              <a:buChar char="•"/>
            </a:pPr>
            <a:endParaRPr lang="en-US" sz="2400" dirty="0" smtClean="0"/>
          </a:p>
          <a:p>
            <a:pPr marL="285750" lvl="0" indent="-285750">
              <a:buFont typeface="Arial" pitchFamily="34" charset="0"/>
              <a:buChar char="•"/>
            </a:pPr>
            <a:r>
              <a:rPr lang="en-US" sz="2400" dirty="0" smtClean="0"/>
              <a:t>2D- Compact Hoisting Machinery </a:t>
            </a:r>
            <a:r>
              <a:rPr lang="en-US" sz="2050" dirty="0" smtClean="0"/>
              <a:t>(&lt;10,000 lbs.)</a:t>
            </a:r>
          </a:p>
        </p:txBody>
      </p:sp>
      <p:sp>
        <p:nvSpPr>
          <p:cNvPr id="8" name="Subtitle 2"/>
          <p:cNvSpPr txBox="1">
            <a:spLocks/>
          </p:cNvSpPr>
          <p:nvPr/>
        </p:nvSpPr>
        <p:spPr>
          <a:xfrm>
            <a:off x="914400" y="1676400"/>
            <a:ext cx="7315200" cy="457200"/>
          </a:xfrm>
          <a:prstGeom prst="rect">
            <a:avLst/>
          </a:prstGeom>
        </p:spPr>
        <p:txBody>
          <a:bodyPr/>
          <a:lstStyle/>
          <a:p>
            <a:pPr marL="119063" lvl="0" indent="-9525" algn="ctr">
              <a:spcBef>
                <a:spcPts val="400"/>
              </a:spcBef>
              <a:buClr>
                <a:schemeClr val="accent1"/>
              </a:buClr>
              <a:buSzPct val="68000"/>
              <a:defRPr/>
            </a:pPr>
            <a:r>
              <a:rPr lang="en-US" sz="2400" b="1" dirty="0" smtClean="0">
                <a:solidFill>
                  <a:schemeClr val="tx2"/>
                </a:solidFill>
              </a:rPr>
              <a:t>≥500 lbs. or ≥10 feet or ≥¼ cubic yard</a:t>
            </a:r>
          </a:p>
        </p:txBody>
      </p:sp>
    </p:spTree>
  </p:cSld>
  <p:clrMapOvr>
    <a:masterClrMapping/>
  </p:clrMapOvr>
  <p:timing>
    <p:tnLst>
      <p:par>
        <p:cTn id="1" dur="indefinite" restart="never" nodeType="tmRoot"/>
      </p:par>
    </p:tnLst>
  </p:timing>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Concourse">
  <a:themeElements>
    <a:clrScheme name="DPS1">
      <a:dk1>
        <a:sysClr val="windowText" lastClr="000000"/>
      </a:dk1>
      <a:lt1>
        <a:sysClr val="window" lastClr="FFFFFF"/>
      </a:lt1>
      <a:dk2>
        <a:srgbClr val="1F497D"/>
      </a:dk2>
      <a:lt2>
        <a:srgbClr val="EEECE1"/>
      </a:lt2>
      <a:accent1>
        <a:srgbClr val="17365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1196</TotalTime>
  <Words>1511</Words>
  <Application>Microsoft Office PowerPoint</Application>
  <PresentationFormat>On-screen Show (4:3)</PresentationFormat>
  <Paragraphs>252</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520 CMR 6.00: Hoisting Machinery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2010-11-05T11:28:57Z</dcterms:created>
  <dc:creator>clastra</dc:creator>
  <lastModifiedBy>clastra</lastModifiedBy>
  <lastPrinted>2016-05-31T17:14:47Z</lastPrinted>
  <dcterms:modified xsi:type="dcterms:W3CDTF">2016-06-07T19:08:40Z</dcterms:modified>
  <revision>213</revision>
  <dc:title>Slide 1</dc:title>
</coreProperties>
</file>