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2CA551-ED05-4F8D-93F9-140635C7CD04}" v="15" dt="2025-02-07T20:36:48.2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660"/>
  </p:normalViewPr>
  <p:slideViewPr>
    <p:cSldViewPr snapToGrid="0">
      <p:cViewPr varScale="1">
        <p:scale>
          <a:sx n="68" d="100"/>
          <a:sy n="68" d="100"/>
        </p:scale>
        <p:origin x="9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lsh, Sean (TRE)" userId="0574211e-9569-4fdc-a495-87d1760c9412" providerId="ADAL" clId="{7D2CA551-ED05-4F8D-93F9-140635C7CD04}"/>
    <pc:docChg chg="undo custSel modSld">
      <pc:chgData name="Walsh, Sean (TRE)" userId="0574211e-9569-4fdc-a495-87d1760c9412" providerId="ADAL" clId="{7D2CA551-ED05-4F8D-93F9-140635C7CD04}" dt="2025-02-10T16:53:12.253" v="479" actId="27614"/>
      <pc:docMkLst>
        <pc:docMk/>
      </pc:docMkLst>
      <pc:sldChg chg="addSp delSp modSp mod modAnim">
        <pc:chgData name="Walsh, Sean (TRE)" userId="0574211e-9569-4fdc-a495-87d1760c9412" providerId="ADAL" clId="{7D2CA551-ED05-4F8D-93F9-140635C7CD04}" dt="2025-02-10T16:52:07.320" v="476" actId="20577"/>
        <pc:sldMkLst>
          <pc:docMk/>
          <pc:sldMk cId="401759236" sldId="256"/>
        </pc:sldMkLst>
        <pc:spChg chg="mod">
          <ac:chgData name="Walsh, Sean (TRE)" userId="0574211e-9569-4fdc-a495-87d1760c9412" providerId="ADAL" clId="{7D2CA551-ED05-4F8D-93F9-140635C7CD04}" dt="2025-02-10T16:52:07.320" v="476" actId="20577"/>
          <ac:spMkLst>
            <pc:docMk/>
            <pc:sldMk cId="401759236" sldId="256"/>
            <ac:spMk id="3" creationId="{54A72AAF-93D0-8144-DCD1-AE9D70F3A3D0}"/>
          </ac:spMkLst>
        </pc:spChg>
        <pc:spChg chg="add">
          <ac:chgData name="Walsh, Sean (TRE)" userId="0574211e-9569-4fdc-a495-87d1760c9412" providerId="ADAL" clId="{7D2CA551-ED05-4F8D-93F9-140635C7CD04}" dt="2025-02-07T20:33:09.645" v="362" actId="26606"/>
          <ac:spMkLst>
            <pc:docMk/>
            <pc:sldMk cId="401759236" sldId="256"/>
            <ac:spMk id="23" creationId="{934F1179-B481-4F9E-BCA3-AFB972070F83}"/>
          </ac:spMkLst>
        </pc:spChg>
        <pc:spChg chg="add">
          <ac:chgData name="Walsh, Sean (TRE)" userId="0574211e-9569-4fdc-a495-87d1760c9412" providerId="ADAL" clId="{7D2CA551-ED05-4F8D-93F9-140635C7CD04}" dt="2025-02-07T20:33:09.645" v="362" actId="26606"/>
          <ac:spMkLst>
            <pc:docMk/>
            <pc:sldMk cId="401759236" sldId="256"/>
            <ac:spMk id="25" creationId="{827DC2C4-B485-428A-BF4A-472D2967F47F}"/>
          </ac:spMkLst>
        </pc:spChg>
        <pc:spChg chg="add">
          <ac:chgData name="Walsh, Sean (TRE)" userId="0574211e-9569-4fdc-a495-87d1760c9412" providerId="ADAL" clId="{7D2CA551-ED05-4F8D-93F9-140635C7CD04}" dt="2025-02-07T20:33:09.645" v="362" actId="26606"/>
          <ac:spMkLst>
            <pc:docMk/>
            <pc:sldMk cId="401759236" sldId="256"/>
            <ac:spMk id="27" creationId="{EE04B5EB-F158-4507-90DD-BD23620C7CC9}"/>
          </ac:spMkLst>
        </pc:spChg>
      </pc:sldChg>
      <pc:sldChg chg="addSp modSp mod setBg">
        <pc:chgData name="Walsh, Sean (TRE)" userId="0574211e-9569-4fdc-a495-87d1760c9412" providerId="ADAL" clId="{7D2CA551-ED05-4F8D-93F9-140635C7CD04}" dt="2025-02-07T20:32:08.762" v="360" actId="20577"/>
        <pc:sldMkLst>
          <pc:docMk/>
          <pc:sldMk cId="3908786887" sldId="257"/>
        </pc:sldMkLst>
        <pc:spChg chg="mod">
          <ac:chgData name="Walsh, Sean (TRE)" userId="0574211e-9569-4fdc-a495-87d1760c9412" providerId="ADAL" clId="{7D2CA551-ED05-4F8D-93F9-140635C7CD04}" dt="2025-02-07T20:31:56.492" v="349" actId="26606"/>
          <ac:spMkLst>
            <pc:docMk/>
            <pc:sldMk cId="3908786887" sldId="257"/>
            <ac:spMk id="2" creationId="{63FB5EB8-CE51-1B2D-AE70-4D2C3D1C8F6D}"/>
          </ac:spMkLst>
        </pc:spChg>
        <pc:spChg chg="mod">
          <ac:chgData name="Walsh, Sean (TRE)" userId="0574211e-9569-4fdc-a495-87d1760c9412" providerId="ADAL" clId="{7D2CA551-ED05-4F8D-93F9-140635C7CD04}" dt="2025-02-07T20:32:08.762" v="360" actId="20577"/>
          <ac:spMkLst>
            <pc:docMk/>
            <pc:sldMk cId="3908786887" sldId="257"/>
            <ac:spMk id="3" creationId="{74E9C603-DFBC-C880-9AE8-A217F9CEBACD}"/>
          </ac:spMkLst>
        </pc:spChg>
        <pc:spChg chg="add">
          <ac:chgData name="Walsh, Sean (TRE)" userId="0574211e-9569-4fdc-a495-87d1760c9412" providerId="ADAL" clId="{7D2CA551-ED05-4F8D-93F9-140635C7CD04}" dt="2025-02-07T20:31:56.492" v="349" actId="26606"/>
          <ac:spMkLst>
            <pc:docMk/>
            <pc:sldMk cId="3908786887" sldId="257"/>
            <ac:spMk id="8" creationId="{100EDD19-6802-4EC3-95CE-CFFAB042CFD6}"/>
          </ac:spMkLst>
        </pc:spChg>
        <pc:spChg chg="add">
          <ac:chgData name="Walsh, Sean (TRE)" userId="0574211e-9569-4fdc-a495-87d1760c9412" providerId="ADAL" clId="{7D2CA551-ED05-4F8D-93F9-140635C7CD04}" dt="2025-02-07T20:31:56.492" v="349" actId="26606"/>
          <ac:spMkLst>
            <pc:docMk/>
            <pc:sldMk cId="3908786887" sldId="257"/>
            <ac:spMk id="10" creationId="{DB17E863-922E-4C26-BD64-E8FD41D28661}"/>
          </ac:spMkLst>
        </pc:spChg>
      </pc:sldChg>
      <pc:sldChg chg="addSp delSp modSp mod setBg">
        <pc:chgData name="Walsh, Sean (TRE)" userId="0574211e-9569-4fdc-a495-87d1760c9412" providerId="ADAL" clId="{7D2CA551-ED05-4F8D-93F9-140635C7CD04}" dt="2025-02-07T20:44:08.348" v="404" actId="114"/>
        <pc:sldMkLst>
          <pc:docMk/>
          <pc:sldMk cId="699594515" sldId="258"/>
        </pc:sldMkLst>
        <pc:spChg chg="mod">
          <ac:chgData name="Walsh, Sean (TRE)" userId="0574211e-9569-4fdc-a495-87d1760c9412" providerId="ADAL" clId="{7D2CA551-ED05-4F8D-93F9-140635C7CD04}" dt="2025-02-07T20:31:35.140" v="348" actId="26606"/>
          <ac:spMkLst>
            <pc:docMk/>
            <pc:sldMk cId="699594515" sldId="258"/>
            <ac:spMk id="2" creationId="{9EBEF57E-92BA-DE0C-B5FF-F362DDE980E0}"/>
          </ac:spMkLst>
        </pc:spChg>
        <pc:spChg chg="mod">
          <ac:chgData name="Walsh, Sean (TRE)" userId="0574211e-9569-4fdc-a495-87d1760c9412" providerId="ADAL" clId="{7D2CA551-ED05-4F8D-93F9-140635C7CD04}" dt="2025-02-07T20:44:08.348" v="404" actId="114"/>
          <ac:spMkLst>
            <pc:docMk/>
            <pc:sldMk cId="699594515" sldId="258"/>
            <ac:spMk id="3" creationId="{07E60B25-0AFA-AC3C-9160-4C86BA10702C}"/>
          </ac:spMkLst>
        </pc:spChg>
        <pc:spChg chg="add">
          <ac:chgData name="Walsh, Sean (TRE)" userId="0574211e-9569-4fdc-a495-87d1760c9412" providerId="ADAL" clId="{7D2CA551-ED05-4F8D-93F9-140635C7CD04}" dt="2025-02-07T20:31:35.140" v="348" actId="26606"/>
          <ac:spMkLst>
            <pc:docMk/>
            <pc:sldMk cId="699594515" sldId="258"/>
            <ac:spMk id="15" creationId="{AC17DE74-01C9-4859-B65A-85CF999E8580}"/>
          </ac:spMkLst>
        </pc:spChg>
        <pc:spChg chg="add">
          <ac:chgData name="Walsh, Sean (TRE)" userId="0574211e-9569-4fdc-a495-87d1760c9412" providerId="ADAL" clId="{7D2CA551-ED05-4F8D-93F9-140635C7CD04}" dt="2025-02-07T20:31:35.140" v="348" actId="26606"/>
          <ac:spMkLst>
            <pc:docMk/>
            <pc:sldMk cId="699594515" sldId="258"/>
            <ac:spMk id="17" creationId="{068C0432-0E90-4CC1-8CD3-D44A90DF07EF}"/>
          </ac:spMkLst>
        </pc:spChg>
      </pc:sldChg>
      <pc:sldChg chg="addSp delSp modSp mod">
        <pc:chgData name="Walsh, Sean (TRE)" userId="0574211e-9569-4fdc-a495-87d1760c9412" providerId="ADAL" clId="{7D2CA551-ED05-4F8D-93F9-140635C7CD04}" dt="2025-02-07T20:30:09.312" v="280" actId="20577"/>
        <pc:sldMkLst>
          <pc:docMk/>
          <pc:sldMk cId="487150539" sldId="259"/>
        </pc:sldMkLst>
        <pc:spChg chg="mod">
          <ac:chgData name="Walsh, Sean (TRE)" userId="0574211e-9569-4fdc-a495-87d1760c9412" providerId="ADAL" clId="{7D2CA551-ED05-4F8D-93F9-140635C7CD04}" dt="2025-02-07T20:30:09.312" v="280" actId="20577"/>
          <ac:spMkLst>
            <pc:docMk/>
            <pc:sldMk cId="487150539" sldId="259"/>
            <ac:spMk id="6" creationId="{64AA2DEA-9AF4-B47B-094F-4D8548C899F6}"/>
          </ac:spMkLst>
        </pc:spChg>
        <pc:picChg chg="add mod">
          <ac:chgData name="Walsh, Sean (TRE)" userId="0574211e-9569-4fdc-a495-87d1760c9412" providerId="ADAL" clId="{7D2CA551-ED05-4F8D-93F9-140635C7CD04}" dt="2025-02-07T20:16:49.514" v="192" actId="962"/>
          <ac:picMkLst>
            <pc:docMk/>
            <pc:sldMk cId="487150539" sldId="259"/>
            <ac:picMk id="12" creationId="{2C653B80-A709-4A33-6112-D03EA981FDD6}"/>
          </ac:picMkLst>
        </pc:picChg>
      </pc:sldChg>
      <pc:sldChg chg="addSp modSp mod">
        <pc:chgData name="Walsh, Sean (TRE)" userId="0574211e-9569-4fdc-a495-87d1760c9412" providerId="ADAL" clId="{7D2CA551-ED05-4F8D-93F9-140635C7CD04}" dt="2025-02-07T20:37:58.187" v="402" actId="1076"/>
        <pc:sldMkLst>
          <pc:docMk/>
          <pc:sldMk cId="148646603" sldId="260"/>
        </pc:sldMkLst>
        <pc:spChg chg="mod">
          <ac:chgData name="Walsh, Sean (TRE)" userId="0574211e-9569-4fdc-a495-87d1760c9412" providerId="ADAL" clId="{7D2CA551-ED05-4F8D-93F9-140635C7CD04}" dt="2025-02-07T20:25:50.884" v="245" actId="207"/>
          <ac:spMkLst>
            <pc:docMk/>
            <pc:sldMk cId="148646603" sldId="260"/>
            <ac:spMk id="2" creationId="{ADB5035E-908E-F465-4BF2-A933B492F191}"/>
          </ac:spMkLst>
        </pc:spChg>
        <pc:spChg chg="add mod">
          <ac:chgData name="Walsh, Sean (TRE)" userId="0574211e-9569-4fdc-a495-87d1760c9412" providerId="ADAL" clId="{7D2CA551-ED05-4F8D-93F9-140635C7CD04}" dt="2025-02-07T20:37:58.187" v="402" actId="1076"/>
          <ac:spMkLst>
            <pc:docMk/>
            <pc:sldMk cId="148646603" sldId="260"/>
            <ac:spMk id="7" creationId="{CB65E68B-47A7-A012-7889-ED01CC54569D}"/>
          </ac:spMkLst>
        </pc:spChg>
        <pc:spChg chg="mod">
          <ac:chgData name="Walsh, Sean (TRE)" userId="0574211e-9569-4fdc-a495-87d1760c9412" providerId="ADAL" clId="{7D2CA551-ED05-4F8D-93F9-140635C7CD04}" dt="2025-02-07T20:25:47.054" v="244" actId="207"/>
          <ac:spMkLst>
            <pc:docMk/>
            <pc:sldMk cId="148646603" sldId="260"/>
            <ac:spMk id="15" creationId="{F074FA87-6E2A-D35C-6679-36C2CAA92D72}"/>
          </ac:spMkLst>
        </pc:spChg>
      </pc:sldChg>
      <pc:sldChg chg="addSp delSp modSp mod">
        <pc:chgData name="Walsh, Sean (TRE)" userId="0574211e-9569-4fdc-a495-87d1760c9412" providerId="ADAL" clId="{7D2CA551-ED05-4F8D-93F9-140635C7CD04}" dt="2025-02-07T20:25:07.660" v="241" actId="207"/>
        <pc:sldMkLst>
          <pc:docMk/>
          <pc:sldMk cId="3947789102" sldId="261"/>
        </pc:sldMkLst>
        <pc:spChg chg="mod">
          <ac:chgData name="Walsh, Sean (TRE)" userId="0574211e-9569-4fdc-a495-87d1760c9412" providerId="ADAL" clId="{7D2CA551-ED05-4F8D-93F9-140635C7CD04}" dt="2025-02-07T20:25:07.660" v="241" actId="207"/>
          <ac:spMkLst>
            <pc:docMk/>
            <pc:sldMk cId="3947789102" sldId="261"/>
            <ac:spMk id="2" creationId="{FBED9A25-8129-0239-7E33-6F4998B30D0C}"/>
          </ac:spMkLst>
        </pc:spChg>
        <pc:spChg chg="mod">
          <ac:chgData name="Walsh, Sean (TRE)" userId="0574211e-9569-4fdc-a495-87d1760c9412" providerId="ADAL" clId="{7D2CA551-ED05-4F8D-93F9-140635C7CD04}" dt="2025-02-07T20:24:57.221" v="240" actId="26606"/>
          <ac:spMkLst>
            <pc:docMk/>
            <pc:sldMk cId="3947789102" sldId="261"/>
            <ac:spMk id="4" creationId="{DA4AF48B-5092-E570-44E4-4AEBB6806ED9}"/>
          </ac:spMkLst>
        </pc:spChg>
        <pc:spChg chg="add">
          <ac:chgData name="Walsh, Sean (TRE)" userId="0574211e-9569-4fdc-a495-87d1760c9412" providerId="ADAL" clId="{7D2CA551-ED05-4F8D-93F9-140635C7CD04}" dt="2025-02-07T20:24:57.221" v="240" actId="26606"/>
          <ac:spMkLst>
            <pc:docMk/>
            <pc:sldMk cId="3947789102" sldId="261"/>
            <ac:spMk id="23" creationId="{201CC55D-ED54-4C5C-95E6-10947BD1103B}"/>
          </ac:spMkLst>
        </pc:spChg>
        <pc:spChg chg="add">
          <ac:chgData name="Walsh, Sean (TRE)" userId="0574211e-9569-4fdc-a495-87d1760c9412" providerId="ADAL" clId="{7D2CA551-ED05-4F8D-93F9-140635C7CD04}" dt="2025-02-07T20:24:57.221" v="240" actId="26606"/>
          <ac:spMkLst>
            <pc:docMk/>
            <pc:sldMk cId="3947789102" sldId="261"/>
            <ac:spMk id="24" creationId="{3873B707-463F-40B0-8227-E8CC6C67EB25}"/>
          </ac:spMkLst>
        </pc:spChg>
        <pc:spChg chg="add">
          <ac:chgData name="Walsh, Sean (TRE)" userId="0574211e-9569-4fdc-a495-87d1760c9412" providerId="ADAL" clId="{7D2CA551-ED05-4F8D-93F9-140635C7CD04}" dt="2025-02-07T20:24:57.221" v="240" actId="26606"/>
          <ac:spMkLst>
            <pc:docMk/>
            <pc:sldMk cId="3947789102" sldId="261"/>
            <ac:spMk id="26" creationId="{C13237C8-E62C-4F0D-A318-BD6FB6C2D138}"/>
          </ac:spMkLst>
        </pc:spChg>
        <pc:spChg chg="add">
          <ac:chgData name="Walsh, Sean (TRE)" userId="0574211e-9569-4fdc-a495-87d1760c9412" providerId="ADAL" clId="{7D2CA551-ED05-4F8D-93F9-140635C7CD04}" dt="2025-02-07T20:24:57.221" v="240" actId="26606"/>
          <ac:spMkLst>
            <pc:docMk/>
            <pc:sldMk cId="3947789102" sldId="261"/>
            <ac:spMk id="28" creationId="{19C9EAEA-39D0-4B0E-A0EB-51E7B26740B1}"/>
          </ac:spMkLst>
        </pc:spChg>
        <pc:grpChg chg="add">
          <ac:chgData name="Walsh, Sean (TRE)" userId="0574211e-9569-4fdc-a495-87d1760c9412" providerId="ADAL" clId="{7D2CA551-ED05-4F8D-93F9-140635C7CD04}" dt="2025-02-07T20:24:57.221" v="240" actId="26606"/>
          <ac:grpSpMkLst>
            <pc:docMk/>
            <pc:sldMk cId="3947789102" sldId="261"/>
            <ac:grpSpMk id="25" creationId="{1DE889C7-FAD6-4397-98E2-05D503484459}"/>
          </ac:grpSpMkLst>
        </pc:grpChg>
        <pc:picChg chg="add mod">
          <ac:chgData name="Walsh, Sean (TRE)" userId="0574211e-9569-4fdc-a495-87d1760c9412" providerId="ADAL" clId="{7D2CA551-ED05-4F8D-93F9-140635C7CD04}" dt="2025-02-07T20:24:57.221" v="240" actId="26606"/>
          <ac:picMkLst>
            <pc:docMk/>
            <pc:sldMk cId="3947789102" sldId="261"/>
            <ac:picMk id="10" creationId="{AC0D6B41-03BE-B642-9F03-DAFEA97814D4}"/>
          </ac:picMkLst>
        </pc:picChg>
      </pc:sldChg>
      <pc:sldChg chg="addSp delSp modSp mod">
        <pc:chgData name="Walsh, Sean (TRE)" userId="0574211e-9569-4fdc-a495-87d1760c9412" providerId="ADAL" clId="{7D2CA551-ED05-4F8D-93F9-140635C7CD04}" dt="2025-02-07T20:35:39.200" v="378" actId="207"/>
        <pc:sldMkLst>
          <pc:docMk/>
          <pc:sldMk cId="3711143636" sldId="262"/>
        </pc:sldMkLst>
        <pc:spChg chg="mod">
          <ac:chgData name="Walsh, Sean (TRE)" userId="0574211e-9569-4fdc-a495-87d1760c9412" providerId="ADAL" clId="{7D2CA551-ED05-4F8D-93F9-140635C7CD04}" dt="2025-02-07T20:26:03.609" v="247" actId="207"/>
          <ac:spMkLst>
            <pc:docMk/>
            <pc:sldMk cId="3711143636" sldId="262"/>
            <ac:spMk id="2" creationId="{2C7A449C-B96F-7293-F643-27353142F335}"/>
          </ac:spMkLst>
        </pc:spChg>
        <pc:spChg chg="mod">
          <ac:chgData name="Walsh, Sean (TRE)" userId="0574211e-9569-4fdc-a495-87d1760c9412" providerId="ADAL" clId="{7D2CA551-ED05-4F8D-93F9-140635C7CD04}" dt="2025-02-07T20:26:10.522" v="250" actId="207"/>
          <ac:spMkLst>
            <pc:docMk/>
            <pc:sldMk cId="3711143636" sldId="262"/>
            <ac:spMk id="3" creationId="{C6DDD6AF-D8BA-4253-F0C7-405D1C369C93}"/>
          </ac:spMkLst>
        </pc:spChg>
        <pc:spChg chg="mod">
          <ac:chgData name="Walsh, Sean (TRE)" userId="0574211e-9569-4fdc-a495-87d1760c9412" providerId="ADAL" clId="{7D2CA551-ED05-4F8D-93F9-140635C7CD04}" dt="2025-02-07T20:35:20.958" v="374" actId="1076"/>
          <ac:spMkLst>
            <pc:docMk/>
            <pc:sldMk cId="3711143636" sldId="262"/>
            <ac:spMk id="5" creationId="{E62F8678-71EF-D599-0B71-79E543CEDF5C}"/>
          </ac:spMkLst>
        </pc:spChg>
        <pc:spChg chg="add mod">
          <ac:chgData name="Walsh, Sean (TRE)" userId="0574211e-9569-4fdc-a495-87d1760c9412" providerId="ADAL" clId="{7D2CA551-ED05-4F8D-93F9-140635C7CD04}" dt="2025-02-07T20:35:00.546" v="372" actId="207"/>
          <ac:spMkLst>
            <pc:docMk/>
            <pc:sldMk cId="3711143636" sldId="262"/>
            <ac:spMk id="19" creationId="{E1C465C5-5B66-BA84-3D2B-605F3116AE9F}"/>
          </ac:spMkLst>
        </pc:spChg>
        <pc:spChg chg="add mod">
          <ac:chgData name="Walsh, Sean (TRE)" userId="0574211e-9569-4fdc-a495-87d1760c9412" providerId="ADAL" clId="{7D2CA551-ED05-4F8D-93F9-140635C7CD04}" dt="2025-02-07T20:35:39.200" v="378" actId="207"/>
          <ac:spMkLst>
            <pc:docMk/>
            <pc:sldMk cId="3711143636" sldId="262"/>
            <ac:spMk id="20" creationId="{0519544D-B622-2B7D-DDEC-19E47B68D407}"/>
          </ac:spMkLst>
        </pc:spChg>
        <pc:picChg chg="add mod">
          <ac:chgData name="Walsh, Sean (TRE)" userId="0574211e-9569-4fdc-a495-87d1760c9412" providerId="ADAL" clId="{7D2CA551-ED05-4F8D-93F9-140635C7CD04}" dt="2025-02-07T20:35:18.006" v="373" actId="1076"/>
          <ac:picMkLst>
            <pc:docMk/>
            <pc:sldMk cId="3711143636" sldId="262"/>
            <ac:picMk id="14" creationId="{E106A1AB-FB8B-138D-BF14-0C20841140A3}"/>
          </ac:picMkLst>
        </pc:picChg>
        <pc:picChg chg="add mod">
          <ac:chgData name="Walsh, Sean (TRE)" userId="0574211e-9569-4fdc-a495-87d1760c9412" providerId="ADAL" clId="{7D2CA551-ED05-4F8D-93F9-140635C7CD04}" dt="2025-02-07T20:26:18.689" v="252" actId="1076"/>
          <ac:picMkLst>
            <pc:docMk/>
            <pc:sldMk cId="3711143636" sldId="262"/>
            <ac:picMk id="18" creationId="{D842F1CD-E336-3E17-7BD8-1661D311A840}"/>
          </ac:picMkLst>
        </pc:picChg>
      </pc:sldChg>
      <pc:sldChg chg="addSp delSp modSp mod">
        <pc:chgData name="Walsh, Sean (TRE)" userId="0574211e-9569-4fdc-a495-87d1760c9412" providerId="ADAL" clId="{7D2CA551-ED05-4F8D-93F9-140635C7CD04}" dt="2025-02-07T20:36:12.726" v="385" actId="207"/>
        <pc:sldMkLst>
          <pc:docMk/>
          <pc:sldMk cId="3402796064" sldId="263"/>
        </pc:sldMkLst>
        <pc:spChg chg="mod">
          <ac:chgData name="Walsh, Sean (TRE)" userId="0574211e-9569-4fdc-a495-87d1760c9412" providerId="ADAL" clId="{7D2CA551-ED05-4F8D-93F9-140635C7CD04}" dt="2025-02-07T20:26:29.141" v="253" actId="207"/>
          <ac:spMkLst>
            <pc:docMk/>
            <pc:sldMk cId="3402796064" sldId="263"/>
            <ac:spMk id="2" creationId="{584CA13E-C4DB-07BB-DF8B-C5B7B803D009}"/>
          </ac:spMkLst>
        </pc:spChg>
        <pc:spChg chg="mod">
          <ac:chgData name="Walsh, Sean (TRE)" userId="0574211e-9569-4fdc-a495-87d1760c9412" providerId="ADAL" clId="{7D2CA551-ED05-4F8D-93F9-140635C7CD04}" dt="2025-02-07T20:26:34.013" v="254" actId="207"/>
          <ac:spMkLst>
            <pc:docMk/>
            <pc:sldMk cId="3402796064" sldId="263"/>
            <ac:spMk id="3" creationId="{382C15E7-DAF3-8DD5-2079-1D78E52DAB0B}"/>
          </ac:spMkLst>
        </pc:spChg>
        <pc:spChg chg="mod">
          <ac:chgData name="Walsh, Sean (TRE)" userId="0574211e-9569-4fdc-a495-87d1760c9412" providerId="ADAL" clId="{7D2CA551-ED05-4F8D-93F9-140635C7CD04}" dt="2025-02-07T20:26:36.405" v="255" actId="207"/>
          <ac:spMkLst>
            <pc:docMk/>
            <pc:sldMk cId="3402796064" sldId="263"/>
            <ac:spMk id="5" creationId="{9252F910-0230-9E59-F859-3E75363AF49A}"/>
          </ac:spMkLst>
        </pc:spChg>
        <pc:spChg chg="add mod">
          <ac:chgData name="Walsh, Sean (TRE)" userId="0574211e-9569-4fdc-a495-87d1760c9412" providerId="ADAL" clId="{7D2CA551-ED05-4F8D-93F9-140635C7CD04}" dt="2025-02-07T20:36:08.970" v="384" actId="207"/>
          <ac:spMkLst>
            <pc:docMk/>
            <pc:sldMk cId="3402796064" sldId="263"/>
            <ac:spMk id="17" creationId="{BC2DD07D-511D-0EA7-DBC6-75D55221F253}"/>
          </ac:spMkLst>
        </pc:spChg>
        <pc:spChg chg="add mod">
          <ac:chgData name="Walsh, Sean (TRE)" userId="0574211e-9569-4fdc-a495-87d1760c9412" providerId="ADAL" clId="{7D2CA551-ED05-4F8D-93F9-140635C7CD04}" dt="2025-02-07T20:36:12.726" v="385" actId="207"/>
          <ac:spMkLst>
            <pc:docMk/>
            <pc:sldMk cId="3402796064" sldId="263"/>
            <ac:spMk id="18" creationId="{00E8801F-8DDD-A18F-6960-763F018F551F}"/>
          </ac:spMkLst>
        </pc:spChg>
        <pc:picChg chg="add mod">
          <ac:chgData name="Walsh, Sean (TRE)" userId="0574211e-9569-4fdc-a495-87d1760c9412" providerId="ADAL" clId="{7D2CA551-ED05-4F8D-93F9-140635C7CD04}" dt="2025-02-07T20:20:46.071" v="212" actId="1076"/>
          <ac:picMkLst>
            <pc:docMk/>
            <pc:sldMk cId="3402796064" sldId="263"/>
            <ac:picMk id="16" creationId="{4737051D-CB39-558F-5E34-CBC55EEE0892}"/>
          </ac:picMkLst>
        </pc:picChg>
      </pc:sldChg>
      <pc:sldChg chg="addSp delSp modSp mod">
        <pc:chgData name="Walsh, Sean (TRE)" userId="0574211e-9569-4fdc-a495-87d1760c9412" providerId="ADAL" clId="{7D2CA551-ED05-4F8D-93F9-140635C7CD04}" dt="2025-02-07T20:29:08.448" v="277" actId="20577"/>
        <pc:sldMkLst>
          <pc:docMk/>
          <pc:sldMk cId="913656737" sldId="264"/>
        </pc:sldMkLst>
        <pc:spChg chg="mod">
          <ac:chgData name="Walsh, Sean (TRE)" userId="0574211e-9569-4fdc-a495-87d1760c9412" providerId="ADAL" clId="{7D2CA551-ED05-4F8D-93F9-140635C7CD04}" dt="2025-02-07T20:29:08.448" v="277" actId="20577"/>
          <ac:spMkLst>
            <pc:docMk/>
            <pc:sldMk cId="913656737" sldId="264"/>
            <ac:spMk id="4" creationId="{51F16ECE-2CF8-BAC9-AB6D-1C8326AF4839}"/>
          </ac:spMkLst>
        </pc:spChg>
        <pc:picChg chg="add mod">
          <ac:chgData name="Walsh, Sean (TRE)" userId="0574211e-9569-4fdc-a495-87d1760c9412" providerId="ADAL" clId="{7D2CA551-ED05-4F8D-93F9-140635C7CD04}" dt="2025-02-07T20:17:24.497" v="197" actId="14100"/>
          <ac:picMkLst>
            <pc:docMk/>
            <pc:sldMk cId="913656737" sldId="264"/>
            <ac:picMk id="10" creationId="{1F174D2D-17A4-6680-E7EF-E387E4DC43CD}"/>
          </ac:picMkLst>
        </pc:picChg>
      </pc:sldChg>
      <pc:sldChg chg="addSp delSp modSp mod">
        <pc:chgData name="Walsh, Sean (TRE)" userId="0574211e-9569-4fdc-a495-87d1760c9412" providerId="ADAL" clId="{7D2CA551-ED05-4F8D-93F9-140635C7CD04}" dt="2025-02-10T16:53:12.253" v="479" actId="27614"/>
        <pc:sldMkLst>
          <pc:docMk/>
          <pc:sldMk cId="3454006472" sldId="265"/>
        </pc:sldMkLst>
        <pc:spChg chg="mod">
          <ac:chgData name="Walsh, Sean (TRE)" userId="0574211e-9569-4fdc-a495-87d1760c9412" providerId="ADAL" clId="{7D2CA551-ED05-4F8D-93F9-140635C7CD04}" dt="2025-02-07T20:26:50.107" v="256" actId="207"/>
          <ac:spMkLst>
            <pc:docMk/>
            <pc:sldMk cId="3454006472" sldId="265"/>
            <ac:spMk id="2" creationId="{00C3040C-AB6F-3A9D-4459-A14E3F291636}"/>
          </ac:spMkLst>
        </pc:spChg>
        <pc:spChg chg="mod">
          <ac:chgData name="Walsh, Sean (TRE)" userId="0574211e-9569-4fdc-a495-87d1760c9412" providerId="ADAL" clId="{7D2CA551-ED05-4F8D-93F9-140635C7CD04}" dt="2025-02-07T20:10:37.194" v="178" actId="207"/>
          <ac:spMkLst>
            <pc:docMk/>
            <pc:sldMk cId="3454006472" sldId="265"/>
            <ac:spMk id="3" creationId="{C837E2AC-4945-0649-C06A-F0B101EEEF9F}"/>
          </ac:spMkLst>
        </pc:spChg>
        <pc:spChg chg="mod">
          <ac:chgData name="Walsh, Sean (TRE)" userId="0574211e-9569-4fdc-a495-87d1760c9412" providerId="ADAL" clId="{7D2CA551-ED05-4F8D-93F9-140635C7CD04}" dt="2025-02-07T20:10:41.116" v="179" actId="207"/>
          <ac:spMkLst>
            <pc:docMk/>
            <pc:sldMk cId="3454006472" sldId="265"/>
            <ac:spMk id="5" creationId="{1D9F9F40-C4BC-92DD-955A-D0BDABDEC856}"/>
          </ac:spMkLst>
        </pc:spChg>
        <pc:spChg chg="add del mod">
          <ac:chgData name="Walsh, Sean (TRE)" userId="0574211e-9569-4fdc-a495-87d1760c9412" providerId="ADAL" clId="{7D2CA551-ED05-4F8D-93F9-140635C7CD04}" dt="2025-02-10T16:53:08.955" v="478" actId="931"/>
          <ac:spMkLst>
            <pc:docMk/>
            <pc:sldMk cId="3454006472" sldId="265"/>
            <ac:spMk id="6" creationId="{0A163DD7-08FB-0708-39B7-FDBED9494D7E}"/>
          </ac:spMkLst>
        </pc:spChg>
        <pc:picChg chg="del">
          <ac:chgData name="Walsh, Sean (TRE)" userId="0574211e-9569-4fdc-a495-87d1760c9412" providerId="ADAL" clId="{7D2CA551-ED05-4F8D-93F9-140635C7CD04}" dt="2025-02-10T16:53:01.630" v="477" actId="478"/>
          <ac:picMkLst>
            <pc:docMk/>
            <pc:sldMk cId="3454006472" sldId="265"/>
            <ac:picMk id="8" creationId="{4EFE8F6E-FE17-FC1A-D9D3-4E21620CD0AA}"/>
          </ac:picMkLst>
        </pc:picChg>
        <pc:picChg chg="add mod">
          <ac:chgData name="Walsh, Sean (TRE)" userId="0574211e-9569-4fdc-a495-87d1760c9412" providerId="ADAL" clId="{7D2CA551-ED05-4F8D-93F9-140635C7CD04}" dt="2025-02-10T16:53:12.253" v="479" actId="27614"/>
          <ac:picMkLst>
            <pc:docMk/>
            <pc:sldMk cId="3454006472" sldId="265"/>
            <ac:picMk id="9" creationId="{4139E0AE-1BDA-657E-5670-A52F73BE1D57}"/>
          </ac:picMkLst>
        </pc:picChg>
      </pc:sldChg>
      <pc:sldChg chg="addSp delSp modSp mod setBg">
        <pc:chgData name="Walsh, Sean (TRE)" userId="0574211e-9569-4fdc-a495-87d1760c9412" providerId="ADAL" clId="{7D2CA551-ED05-4F8D-93F9-140635C7CD04}" dt="2025-02-07T20:45:05.196" v="475" actId="20577"/>
        <pc:sldMkLst>
          <pc:docMk/>
          <pc:sldMk cId="2593425734" sldId="266"/>
        </pc:sldMkLst>
        <pc:spChg chg="mod">
          <ac:chgData name="Walsh, Sean (TRE)" userId="0574211e-9569-4fdc-a495-87d1760c9412" providerId="ADAL" clId="{7D2CA551-ED05-4F8D-93F9-140635C7CD04}" dt="2025-02-07T20:28:21.656" v="273" actId="207"/>
          <ac:spMkLst>
            <pc:docMk/>
            <pc:sldMk cId="2593425734" sldId="266"/>
            <ac:spMk id="2" creationId="{6049BF96-742F-C677-7928-F47D3E06A649}"/>
          </ac:spMkLst>
        </pc:spChg>
        <pc:spChg chg="mod">
          <ac:chgData name="Walsh, Sean (TRE)" userId="0574211e-9569-4fdc-a495-87d1760c9412" providerId="ADAL" clId="{7D2CA551-ED05-4F8D-93F9-140635C7CD04}" dt="2025-02-07T20:45:05.196" v="475" actId="20577"/>
          <ac:spMkLst>
            <pc:docMk/>
            <pc:sldMk cId="2593425734" sldId="266"/>
            <ac:spMk id="3" creationId="{0C8FC2E8-8D21-9544-E6A2-4F50842ECD8D}"/>
          </ac:spMkLst>
        </pc:spChg>
        <pc:spChg chg="add">
          <ac:chgData name="Walsh, Sean (TRE)" userId="0574211e-9569-4fdc-a495-87d1760c9412" providerId="ADAL" clId="{7D2CA551-ED05-4F8D-93F9-140635C7CD04}" dt="2025-02-07T20:28:07.097" v="272" actId="26606"/>
          <ac:spMkLst>
            <pc:docMk/>
            <pc:sldMk cId="2593425734" sldId="266"/>
            <ac:spMk id="19" creationId="{C4879EFC-8E62-4E00-973C-C45EE9EC676D}"/>
          </ac:spMkLst>
        </pc:spChg>
        <pc:spChg chg="add">
          <ac:chgData name="Walsh, Sean (TRE)" userId="0574211e-9569-4fdc-a495-87d1760c9412" providerId="ADAL" clId="{7D2CA551-ED05-4F8D-93F9-140635C7CD04}" dt="2025-02-07T20:28:07.097" v="272" actId="26606"/>
          <ac:spMkLst>
            <pc:docMk/>
            <pc:sldMk cId="2593425734" sldId="266"/>
            <ac:spMk id="21" creationId="{D6A9C53F-5F90-40A5-8C85-5412D39C8C68}"/>
          </ac:spMkLst>
        </pc:spChg>
        <pc:picChg chg="mod ord">
          <ac:chgData name="Walsh, Sean (TRE)" userId="0574211e-9569-4fdc-a495-87d1760c9412" providerId="ADAL" clId="{7D2CA551-ED05-4F8D-93F9-140635C7CD04}" dt="2025-02-07T20:28:07.097" v="272" actId="26606"/>
          <ac:picMkLst>
            <pc:docMk/>
            <pc:sldMk cId="2593425734" sldId="266"/>
            <ac:picMk id="8" creationId="{04D8E39F-DD12-7BD6-BCA9-B833D6B8EBFB}"/>
          </ac:picMkLst>
        </pc:picChg>
        <pc:picChg chg="add mod">
          <ac:chgData name="Walsh, Sean (TRE)" userId="0574211e-9569-4fdc-a495-87d1760c9412" providerId="ADAL" clId="{7D2CA551-ED05-4F8D-93F9-140635C7CD04}" dt="2025-02-07T20:28:07.097" v="272" actId="26606"/>
          <ac:picMkLst>
            <pc:docMk/>
            <pc:sldMk cId="2593425734" sldId="266"/>
            <ac:picMk id="14" creationId="{C1ABCC92-DEA1-F09D-9C59-90897B14F5D9}"/>
          </ac:picMkLst>
        </pc:picChg>
      </pc:sldChg>
      <pc:sldChg chg="addSp modSp mod">
        <pc:chgData name="Walsh, Sean (TRE)" userId="0574211e-9569-4fdc-a495-87d1760c9412" providerId="ADAL" clId="{7D2CA551-ED05-4F8D-93F9-140635C7CD04}" dt="2025-02-07T20:36:40.993" v="393" actId="207"/>
        <pc:sldMkLst>
          <pc:docMk/>
          <pc:sldMk cId="3914593597" sldId="267"/>
        </pc:sldMkLst>
        <pc:spChg chg="mod">
          <ac:chgData name="Walsh, Sean (TRE)" userId="0574211e-9569-4fdc-a495-87d1760c9412" providerId="ADAL" clId="{7D2CA551-ED05-4F8D-93F9-140635C7CD04}" dt="2025-02-07T20:27:01.888" v="257" actId="207"/>
          <ac:spMkLst>
            <pc:docMk/>
            <pc:sldMk cId="3914593597" sldId="267"/>
            <ac:spMk id="2" creationId="{F731CD80-9D68-FFE3-9BCD-8442167DCAB0}"/>
          </ac:spMkLst>
        </pc:spChg>
        <pc:spChg chg="mod">
          <ac:chgData name="Walsh, Sean (TRE)" userId="0574211e-9569-4fdc-a495-87d1760c9412" providerId="ADAL" clId="{7D2CA551-ED05-4F8D-93F9-140635C7CD04}" dt="2025-02-07T20:27:06.894" v="258" actId="207"/>
          <ac:spMkLst>
            <pc:docMk/>
            <pc:sldMk cId="3914593597" sldId="267"/>
            <ac:spMk id="3" creationId="{52DD94E8-D2CD-1A56-3592-68E369B8A5C6}"/>
          </ac:spMkLst>
        </pc:spChg>
        <pc:spChg chg="mod">
          <ac:chgData name="Walsh, Sean (TRE)" userId="0574211e-9569-4fdc-a495-87d1760c9412" providerId="ADAL" clId="{7D2CA551-ED05-4F8D-93F9-140635C7CD04}" dt="2025-02-07T20:27:10.376" v="259" actId="207"/>
          <ac:spMkLst>
            <pc:docMk/>
            <pc:sldMk cId="3914593597" sldId="267"/>
            <ac:spMk id="5" creationId="{2F4D0C3A-A19E-D7C5-3552-22EB6DEBC940}"/>
          </ac:spMkLst>
        </pc:spChg>
        <pc:spChg chg="add mod">
          <ac:chgData name="Walsh, Sean (TRE)" userId="0574211e-9569-4fdc-a495-87d1760c9412" providerId="ADAL" clId="{7D2CA551-ED05-4F8D-93F9-140635C7CD04}" dt="2025-02-07T20:36:40.993" v="393" actId="207"/>
          <ac:spMkLst>
            <pc:docMk/>
            <pc:sldMk cId="3914593597" sldId="267"/>
            <ac:spMk id="11" creationId="{28B99B65-26AD-351C-6CB4-62CDDAF361F8}"/>
          </ac:spMkLst>
        </pc:spChg>
        <pc:spChg chg="add mod">
          <ac:chgData name="Walsh, Sean (TRE)" userId="0574211e-9569-4fdc-a495-87d1760c9412" providerId="ADAL" clId="{7D2CA551-ED05-4F8D-93F9-140635C7CD04}" dt="2025-02-07T20:36:37.251" v="392" actId="207"/>
          <ac:spMkLst>
            <pc:docMk/>
            <pc:sldMk cId="3914593597" sldId="267"/>
            <ac:spMk id="12" creationId="{84EA099A-7BDE-0871-C1BB-02519669ED7D}"/>
          </ac:spMkLst>
        </pc:spChg>
      </pc:sldChg>
      <pc:sldChg chg="addSp modSp mod">
        <pc:chgData name="Walsh, Sean (TRE)" userId="0574211e-9569-4fdc-a495-87d1760c9412" providerId="ADAL" clId="{7D2CA551-ED05-4F8D-93F9-140635C7CD04}" dt="2025-02-07T20:37:09.116" v="400" actId="207"/>
        <pc:sldMkLst>
          <pc:docMk/>
          <pc:sldMk cId="3411299749" sldId="268"/>
        </pc:sldMkLst>
        <pc:spChg chg="mod">
          <ac:chgData name="Walsh, Sean (TRE)" userId="0574211e-9569-4fdc-a495-87d1760c9412" providerId="ADAL" clId="{7D2CA551-ED05-4F8D-93F9-140635C7CD04}" dt="2025-02-07T20:27:16.326" v="260" actId="207"/>
          <ac:spMkLst>
            <pc:docMk/>
            <pc:sldMk cId="3411299749" sldId="268"/>
            <ac:spMk id="2" creationId="{47788900-D7C1-4DC0-C5A6-A418915FD620}"/>
          </ac:spMkLst>
        </pc:spChg>
        <pc:spChg chg="mod">
          <ac:chgData name="Walsh, Sean (TRE)" userId="0574211e-9569-4fdc-a495-87d1760c9412" providerId="ADAL" clId="{7D2CA551-ED05-4F8D-93F9-140635C7CD04}" dt="2025-02-07T20:27:19.300" v="261" actId="207"/>
          <ac:spMkLst>
            <pc:docMk/>
            <pc:sldMk cId="3411299749" sldId="268"/>
            <ac:spMk id="3" creationId="{2C93A0BE-A01E-61F0-A45F-1E54AB927705}"/>
          </ac:spMkLst>
        </pc:spChg>
        <pc:spChg chg="mod">
          <ac:chgData name="Walsh, Sean (TRE)" userId="0574211e-9569-4fdc-a495-87d1760c9412" providerId="ADAL" clId="{7D2CA551-ED05-4F8D-93F9-140635C7CD04}" dt="2025-02-07T20:27:21.722" v="262" actId="207"/>
          <ac:spMkLst>
            <pc:docMk/>
            <pc:sldMk cId="3411299749" sldId="268"/>
            <ac:spMk id="5" creationId="{43D5CC25-38D4-A818-931B-C28DFE70B5E2}"/>
          </ac:spMkLst>
        </pc:spChg>
        <pc:spChg chg="add mod">
          <ac:chgData name="Walsh, Sean (TRE)" userId="0574211e-9569-4fdc-a495-87d1760c9412" providerId="ADAL" clId="{7D2CA551-ED05-4F8D-93F9-140635C7CD04}" dt="2025-02-07T20:37:05.764" v="399" actId="207"/>
          <ac:spMkLst>
            <pc:docMk/>
            <pc:sldMk cId="3411299749" sldId="268"/>
            <ac:spMk id="11" creationId="{C5EBCDA4-436C-DE97-9B46-E9BB04D70ECF}"/>
          </ac:spMkLst>
        </pc:spChg>
        <pc:spChg chg="add mod">
          <ac:chgData name="Walsh, Sean (TRE)" userId="0574211e-9569-4fdc-a495-87d1760c9412" providerId="ADAL" clId="{7D2CA551-ED05-4F8D-93F9-140635C7CD04}" dt="2025-02-07T20:37:09.116" v="400" actId="207"/>
          <ac:spMkLst>
            <pc:docMk/>
            <pc:sldMk cId="3411299749" sldId="268"/>
            <ac:spMk id="12" creationId="{DCDF95A7-C3C4-B308-E653-E0E3306681D0}"/>
          </ac:spMkLst>
        </pc:spChg>
      </pc:sldChg>
      <pc:sldChg chg="addSp delSp modSp mod">
        <pc:chgData name="Walsh, Sean (TRE)" userId="0574211e-9569-4fdc-a495-87d1760c9412" providerId="ADAL" clId="{7D2CA551-ED05-4F8D-93F9-140635C7CD04}" dt="2025-02-07T20:32:45.101" v="361" actId="26606"/>
        <pc:sldMkLst>
          <pc:docMk/>
          <pc:sldMk cId="287623787" sldId="269"/>
        </pc:sldMkLst>
        <pc:spChg chg="mod">
          <ac:chgData name="Walsh, Sean (TRE)" userId="0574211e-9569-4fdc-a495-87d1760c9412" providerId="ADAL" clId="{7D2CA551-ED05-4F8D-93F9-140635C7CD04}" dt="2025-02-07T20:32:45.101" v="361" actId="26606"/>
          <ac:spMkLst>
            <pc:docMk/>
            <pc:sldMk cId="287623787" sldId="269"/>
            <ac:spMk id="2" creationId="{A936F710-56F5-A9B2-ED2D-EEA7FA3C5B3F}"/>
          </ac:spMkLst>
        </pc:spChg>
        <pc:spChg chg="mod">
          <ac:chgData name="Walsh, Sean (TRE)" userId="0574211e-9569-4fdc-a495-87d1760c9412" providerId="ADAL" clId="{7D2CA551-ED05-4F8D-93F9-140635C7CD04}" dt="2025-02-07T20:32:45.101" v="361" actId="26606"/>
          <ac:spMkLst>
            <pc:docMk/>
            <pc:sldMk cId="287623787" sldId="269"/>
            <ac:spMk id="3" creationId="{4C89EDD8-9E2F-5133-E255-87538C82ABE2}"/>
          </ac:spMkLst>
        </pc:spChg>
        <pc:spChg chg="add">
          <ac:chgData name="Walsh, Sean (TRE)" userId="0574211e-9569-4fdc-a495-87d1760c9412" providerId="ADAL" clId="{7D2CA551-ED05-4F8D-93F9-140635C7CD04}" dt="2025-02-07T20:32:45.101" v="361" actId="26606"/>
          <ac:spMkLst>
            <pc:docMk/>
            <pc:sldMk cId="287623787" sldId="269"/>
            <ac:spMk id="21" creationId="{743AA782-23D1-4521-8CAD-47662984AA08}"/>
          </ac:spMkLst>
        </pc:spChg>
        <pc:spChg chg="add">
          <ac:chgData name="Walsh, Sean (TRE)" userId="0574211e-9569-4fdc-a495-87d1760c9412" providerId="ADAL" clId="{7D2CA551-ED05-4F8D-93F9-140635C7CD04}" dt="2025-02-07T20:32:45.101" v="361" actId="26606"/>
          <ac:spMkLst>
            <pc:docMk/>
            <pc:sldMk cId="287623787" sldId="269"/>
            <ac:spMk id="23" creationId="{650D18FE-0824-4A46-B22C-A86B52E5780A}"/>
          </ac:spMkLst>
        </pc:spChg>
        <pc:picChg chg="add">
          <ac:chgData name="Walsh, Sean (TRE)" userId="0574211e-9569-4fdc-a495-87d1760c9412" providerId="ADAL" clId="{7D2CA551-ED05-4F8D-93F9-140635C7CD04}" dt="2025-02-07T20:32:45.101" v="361" actId="26606"/>
          <ac:picMkLst>
            <pc:docMk/>
            <pc:sldMk cId="287623787" sldId="269"/>
            <ac:picMk id="18" creationId="{810D983A-21BC-5926-4296-B3891AE81446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956413-E4B0-4DEE-8B7D-28AA1BD4B22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2A87B7B2-BE75-4AC4-B47D-CBCE538279DB}">
      <dgm:prSet/>
      <dgm:spPr/>
      <dgm:t>
        <a:bodyPr/>
        <a:lstStyle/>
        <a:p>
          <a:r>
            <a:rPr lang="en-US"/>
            <a:t>This informational document includes artificial data. Companies and individuals referenced on these forms are fictional and for training purposes only.</a:t>
          </a:r>
        </a:p>
      </dgm:t>
    </dgm:pt>
    <dgm:pt modelId="{84445DCD-C961-46CE-9273-6D44B018ACA3}" type="parTrans" cxnId="{5842BA66-96AD-4241-8CB5-D99E41690BEC}">
      <dgm:prSet/>
      <dgm:spPr/>
      <dgm:t>
        <a:bodyPr/>
        <a:lstStyle/>
        <a:p>
          <a:endParaRPr lang="en-US"/>
        </a:p>
      </dgm:t>
    </dgm:pt>
    <dgm:pt modelId="{8092DD7F-E1B1-4F31-952A-7953DEDAC586}" type="sibTrans" cxnId="{5842BA66-96AD-4241-8CB5-D99E41690BEC}">
      <dgm:prSet/>
      <dgm:spPr/>
      <dgm:t>
        <a:bodyPr/>
        <a:lstStyle/>
        <a:p>
          <a:endParaRPr lang="en-US"/>
        </a:p>
      </dgm:t>
    </dgm:pt>
    <dgm:pt modelId="{BF86D056-4963-48AD-BFED-559037583529}">
      <dgm:prSet/>
      <dgm:spPr/>
      <dgm:t>
        <a:bodyPr/>
        <a:lstStyle/>
        <a:p>
          <a:r>
            <a:rPr lang="en-US"/>
            <a:t>Examples included are meant to be simple and straightforward. Organizations differ in structure, so we ask that best judgement is used in following submission guidelines.</a:t>
          </a:r>
        </a:p>
      </dgm:t>
    </dgm:pt>
    <dgm:pt modelId="{54CBF8C9-B982-4862-8437-C7AD5C68DC77}" type="parTrans" cxnId="{A6CACC7B-DA21-4529-9C8C-7EC5A0CF96CF}">
      <dgm:prSet/>
      <dgm:spPr/>
      <dgm:t>
        <a:bodyPr/>
        <a:lstStyle/>
        <a:p>
          <a:endParaRPr lang="en-US"/>
        </a:p>
      </dgm:t>
    </dgm:pt>
    <dgm:pt modelId="{23682F58-BF4B-4A5E-A721-1D64AE3B29DC}" type="sibTrans" cxnId="{A6CACC7B-DA21-4529-9C8C-7EC5A0CF96CF}">
      <dgm:prSet/>
      <dgm:spPr/>
      <dgm:t>
        <a:bodyPr/>
        <a:lstStyle/>
        <a:p>
          <a:endParaRPr lang="en-US"/>
        </a:p>
      </dgm:t>
    </dgm:pt>
    <dgm:pt modelId="{E7BDB320-A1E0-4762-8249-571A80FD66BB}">
      <dgm:prSet/>
      <dgm:spPr/>
      <dgm:t>
        <a:bodyPr/>
        <a:lstStyle/>
        <a:p>
          <a:r>
            <a:rPr lang="en-US"/>
            <a:t>Local Licensing Authorities may have additional requirements or ask for supplemental information as part of their review process.</a:t>
          </a:r>
        </a:p>
      </dgm:t>
    </dgm:pt>
    <dgm:pt modelId="{D4FF021F-97B7-4E2C-BAA6-A065523D86BB}" type="parTrans" cxnId="{6407F8C2-D701-4DE0-9F48-85F7E4347DC9}">
      <dgm:prSet/>
      <dgm:spPr/>
      <dgm:t>
        <a:bodyPr/>
        <a:lstStyle/>
        <a:p>
          <a:endParaRPr lang="en-US"/>
        </a:p>
      </dgm:t>
    </dgm:pt>
    <dgm:pt modelId="{021F5AC4-2A98-4AAD-ADD4-2CA217A74D9D}" type="sibTrans" cxnId="{6407F8C2-D701-4DE0-9F48-85F7E4347DC9}">
      <dgm:prSet/>
      <dgm:spPr/>
      <dgm:t>
        <a:bodyPr/>
        <a:lstStyle/>
        <a:p>
          <a:endParaRPr lang="en-US"/>
        </a:p>
      </dgm:t>
    </dgm:pt>
    <dgm:pt modelId="{B15FCD8E-E8FB-41D9-A9A8-DAC27AB6C074}" type="pres">
      <dgm:prSet presAssocID="{E2956413-E4B0-4DEE-8B7D-28AA1BD4B225}" presName="root" presStyleCnt="0">
        <dgm:presLayoutVars>
          <dgm:dir/>
          <dgm:resizeHandles val="exact"/>
        </dgm:presLayoutVars>
      </dgm:prSet>
      <dgm:spPr/>
    </dgm:pt>
    <dgm:pt modelId="{80FBF82A-6C31-41B0-984E-04E16A4B8695}" type="pres">
      <dgm:prSet presAssocID="{2A87B7B2-BE75-4AC4-B47D-CBCE538279DB}" presName="compNode" presStyleCnt="0"/>
      <dgm:spPr/>
    </dgm:pt>
    <dgm:pt modelId="{B1E08D12-0A1F-48CF-B8E6-FF3D93A07E54}" type="pres">
      <dgm:prSet presAssocID="{2A87B7B2-BE75-4AC4-B47D-CBCE538279DB}" presName="bgRect" presStyleLbl="bgShp" presStyleIdx="0" presStyleCnt="3"/>
      <dgm:spPr/>
    </dgm:pt>
    <dgm:pt modelId="{1643DC0C-DA82-4B9F-AA79-90BFB175615F}" type="pres">
      <dgm:prSet presAssocID="{2A87B7B2-BE75-4AC4-B47D-CBCE538279D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11ADACDB-CADA-4712-A964-2F67560B03A3}" type="pres">
      <dgm:prSet presAssocID="{2A87B7B2-BE75-4AC4-B47D-CBCE538279DB}" presName="spaceRect" presStyleCnt="0"/>
      <dgm:spPr/>
    </dgm:pt>
    <dgm:pt modelId="{DFAE9430-79A1-4B8D-8C7B-8118C5E98E4A}" type="pres">
      <dgm:prSet presAssocID="{2A87B7B2-BE75-4AC4-B47D-CBCE538279DB}" presName="parTx" presStyleLbl="revTx" presStyleIdx="0" presStyleCnt="3">
        <dgm:presLayoutVars>
          <dgm:chMax val="0"/>
          <dgm:chPref val="0"/>
        </dgm:presLayoutVars>
      </dgm:prSet>
      <dgm:spPr/>
    </dgm:pt>
    <dgm:pt modelId="{29B618D4-EE7E-4B9B-94F6-2A34B884345D}" type="pres">
      <dgm:prSet presAssocID="{8092DD7F-E1B1-4F31-952A-7953DEDAC586}" presName="sibTrans" presStyleCnt="0"/>
      <dgm:spPr/>
    </dgm:pt>
    <dgm:pt modelId="{37742A08-AD05-4F65-9944-B2362E7FC425}" type="pres">
      <dgm:prSet presAssocID="{BF86D056-4963-48AD-BFED-559037583529}" presName="compNode" presStyleCnt="0"/>
      <dgm:spPr/>
    </dgm:pt>
    <dgm:pt modelId="{36A113E6-6F82-4AE3-B434-70A7F5EF52BB}" type="pres">
      <dgm:prSet presAssocID="{BF86D056-4963-48AD-BFED-559037583529}" presName="bgRect" presStyleLbl="bgShp" presStyleIdx="1" presStyleCnt="3"/>
      <dgm:spPr/>
    </dgm:pt>
    <dgm:pt modelId="{207C9801-9612-4A8B-B95B-6BD4C510C3A4}" type="pres">
      <dgm:prSet presAssocID="{BF86D056-4963-48AD-BFED-55903758352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9F996E77-432E-4BD7-8B5F-21CBAAC5292E}" type="pres">
      <dgm:prSet presAssocID="{BF86D056-4963-48AD-BFED-559037583529}" presName="spaceRect" presStyleCnt="0"/>
      <dgm:spPr/>
    </dgm:pt>
    <dgm:pt modelId="{2F923472-D60E-4C1F-ADFE-CCE1A97321C1}" type="pres">
      <dgm:prSet presAssocID="{BF86D056-4963-48AD-BFED-559037583529}" presName="parTx" presStyleLbl="revTx" presStyleIdx="1" presStyleCnt="3">
        <dgm:presLayoutVars>
          <dgm:chMax val="0"/>
          <dgm:chPref val="0"/>
        </dgm:presLayoutVars>
      </dgm:prSet>
      <dgm:spPr/>
    </dgm:pt>
    <dgm:pt modelId="{6FCB1B74-C1D4-4945-BF10-DA4154DD8F7D}" type="pres">
      <dgm:prSet presAssocID="{23682F58-BF4B-4A5E-A721-1D64AE3B29DC}" presName="sibTrans" presStyleCnt="0"/>
      <dgm:spPr/>
    </dgm:pt>
    <dgm:pt modelId="{20373399-FA43-4574-94DC-FB2BD99EB741}" type="pres">
      <dgm:prSet presAssocID="{E7BDB320-A1E0-4762-8249-571A80FD66BB}" presName="compNode" presStyleCnt="0"/>
      <dgm:spPr/>
    </dgm:pt>
    <dgm:pt modelId="{0DF95C1F-F840-4F77-867F-4FB5BB164958}" type="pres">
      <dgm:prSet presAssocID="{E7BDB320-A1E0-4762-8249-571A80FD66BB}" presName="bgRect" presStyleLbl="bgShp" presStyleIdx="2" presStyleCnt="3"/>
      <dgm:spPr/>
    </dgm:pt>
    <dgm:pt modelId="{19EC31AC-E084-4E0A-876E-881C438430F0}" type="pres">
      <dgm:prSet presAssocID="{E7BDB320-A1E0-4762-8249-571A80FD66B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4166398A-1488-404B-BABA-4453AE81D375}" type="pres">
      <dgm:prSet presAssocID="{E7BDB320-A1E0-4762-8249-571A80FD66BB}" presName="spaceRect" presStyleCnt="0"/>
      <dgm:spPr/>
    </dgm:pt>
    <dgm:pt modelId="{7404C410-55A7-4637-B9F4-5E78CE38455E}" type="pres">
      <dgm:prSet presAssocID="{E7BDB320-A1E0-4762-8249-571A80FD66BB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EA7F1105-402B-4ED3-9F52-09034385AF70}" type="presOf" srcId="{2A87B7B2-BE75-4AC4-B47D-CBCE538279DB}" destId="{DFAE9430-79A1-4B8D-8C7B-8118C5E98E4A}" srcOrd="0" destOrd="0" presId="urn:microsoft.com/office/officeart/2018/2/layout/IconVerticalSolidList"/>
    <dgm:cxn modelId="{428D0812-8B74-4B78-BA45-0166D774FF1F}" type="presOf" srcId="{E7BDB320-A1E0-4762-8249-571A80FD66BB}" destId="{7404C410-55A7-4637-B9F4-5E78CE38455E}" srcOrd="0" destOrd="0" presId="urn:microsoft.com/office/officeart/2018/2/layout/IconVerticalSolidList"/>
    <dgm:cxn modelId="{D400B564-58E4-4908-BB17-D5C3B5E687DF}" type="presOf" srcId="{E2956413-E4B0-4DEE-8B7D-28AA1BD4B225}" destId="{B15FCD8E-E8FB-41D9-A9A8-DAC27AB6C074}" srcOrd="0" destOrd="0" presId="urn:microsoft.com/office/officeart/2018/2/layout/IconVerticalSolidList"/>
    <dgm:cxn modelId="{5842BA66-96AD-4241-8CB5-D99E41690BEC}" srcId="{E2956413-E4B0-4DEE-8B7D-28AA1BD4B225}" destId="{2A87B7B2-BE75-4AC4-B47D-CBCE538279DB}" srcOrd="0" destOrd="0" parTransId="{84445DCD-C961-46CE-9273-6D44B018ACA3}" sibTransId="{8092DD7F-E1B1-4F31-952A-7953DEDAC586}"/>
    <dgm:cxn modelId="{A6CACC7B-DA21-4529-9C8C-7EC5A0CF96CF}" srcId="{E2956413-E4B0-4DEE-8B7D-28AA1BD4B225}" destId="{BF86D056-4963-48AD-BFED-559037583529}" srcOrd="1" destOrd="0" parTransId="{54CBF8C9-B982-4862-8437-C7AD5C68DC77}" sibTransId="{23682F58-BF4B-4A5E-A721-1D64AE3B29DC}"/>
    <dgm:cxn modelId="{48C6937E-C391-41D9-BEEA-4AEB162E8371}" type="presOf" srcId="{BF86D056-4963-48AD-BFED-559037583529}" destId="{2F923472-D60E-4C1F-ADFE-CCE1A97321C1}" srcOrd="0" destOrd="0" presId="urn:microsoft.com/office/officeart/2018/2/layout/IconVerticalSolidList"/>
    <dgm:cxn modelId="{6407F8C2-D701-4DE0-9F48-85F7E4347DC9}" srcId="{E2956413-E4B0-4DEE-8B7D-28AA1BD4B225}" destId="{E7BDB320-A1E0-4762-8249-571A80FD66BB}" srcOrd="2" destOrd="0" parTransId="{D4FF021F-97B7-4E2C-BAA6-A065523D86BB}" sibTransId="{021F5AC4-2A98-4AAD-ADD4-2CA217A74D9D}"/>
    <dgm:cxn modelId="{20DE879C-D854-4A22-89C8-398011F09C1D}" type="presParOf" srcId="{B15FCD8E-E8FB-41D9-A9A8-DAC27AB6C074}" destId="{80FBF82A-6C31-41B0-984E-04E16A4B8695}" srcOrd="0" destOrd="0" presId="urn:microsoft.com/office/officeart/2018/2/layout/IconVerticalSolidList"/>
    <dgm:cxn modelId="{595098B6-68F8-45C4-9F6E-E8BC491C33EB}" type="presParOf" srcId="{80FBF82A-6C31-41B0-984E-04E16A4B8695}" destId="{B1E08D12-0A1F-48CF-B8E6-FF3D93A07E54}" srcOrd="0" destOrd="0" presId="urn:microsoft.com/office/officeart/2018/2/layout/IconVerticalSolidList"/>
    <dgm:cxn modelId="{D9E74C6A-50B8-46F2-B592-FEAAA9F20B56}" type="presParOf" srcId="{80FBF82A-6C31-41B0-984E-04E16A4B8695}" destId="{1643DC0C-DA82-4B9F-AA79-90BFB175615F}" srcOrd="1" destOrd="0" presId="urn:microsoft.com/office/officeart/2018/2/layout/IconVerticalSolidList"/>
    <dgm:cxn modelId="{E9D1E903-74B3-4086-8E04-7ED7CA99F1DF}" type="presParOf" srcId="{80FBF82A-6C31-41B0-984E-04E16A4B8695}" destId="{11ADACDB-CADA-4712-A964-2F67560B03A3}" srcOrd="2" destOrd="0" presId="urn:microsoft.com/office/officeart/2018/2/layout/IconVerticalSolidList"/>
    <dgm:cxn modelId="{44355E9F-CDA9-48A7-B704-DB5239C6C67E}" type="presParOf" srcId="{80FBF82A-6C31-41B0-984E-04E16A4B8695}" destId="{DFAE9430-79A1-4B8D-8C7B-8118C5E98E4A}" srcOrd="3" destOrd="0" presId="urn:microsoft.com/office/officeart/2018/2/layout/IconVerticalSolidList"/>
    <dgm:cxn modelId="{D4412BB0-FEDC-40F8-8152-31B22F067D9C}" type="presParOf" srcId="{B15FCD8E-E8FB-41D9-A9A8-DAC27AB6C074}" destId="{29B618D4-EE7E-4B9B-94F6-2A34B884345D}" srcOrd="1" destOrd="0" presId="urn:microsoft.com/office/officeart/2018/2/layout/IconVerticalSolidList"/>
    <dgm:cxn modelId="{ACDC4C0D-FBBD-4ECB-BCC4-8EE5E03D6D14}" type="presParOf" srcId="{B15FCD8E-E8FB-41D9-A9A8-DAC27AB6C074}" destId="{37742A08-AD05-4F65-9944-B2362E7FC425}" srcOrd="2" destOrd="0" presId="urn:microsoft.com/office/officeart/2018/2/layout/IconVerticalSolidList"/>
    <dgm:cxn modelId="{2238628E-0033-4818-83C2-60BF88860526}" type="presParOf" srcId="{37742A08-AD05-4F65-9944-B2362E7FC425}" destId="{36A113E6-6F82-4AE3-B434-70A7F5EF52BB}" srcOrd="0" destOrd="0" presId="urn:microsoft.com/office/officeart/2018/2/layout/IconVerticalSolidList"/>
    <dgm:cxn modelId="{8C920FDA-617A-4555-9DD6-032AD4155691}" type="presParOf" srcId="{37742A08-AD05-4F65-9944-B2362E7FC425}" destId="{207C9801-9612-4A8B-B95B-6BD4C510C3A4}" srcOrd="1" destOrd="0" presId="urn:microsoft.com/office/officeart/2018/2/layout/IconVerticalSolidList"/>
    <dgm:cxn modelId="{28CC6B85-B3ED-410D-8C38-C1798B0A0A49}" type="presParOf" srcId="{37742A08-AD05-4F65-9944-B2362E7FC425}" destId="{9F996E77-432E-4BD7-8B5F-21CBAAC5292E}" srcOrd="2" destOrd="0" presId="urn:microsoft.com/office/officeart/2018/2/layout/IconVerticalSolidList"/>
    <dgm:cxn modelId="{83CEB79F-CB02-417F-9A5D-EFC05732E890}" type="presParOf" srcId="{37742A08-AD05-4F65-9944-B2362E7FC425}" destId="{2F923472-D60E-4C1F-ADFE-CCE1A97321C1}" srcOrd="3" destOrd="0" presId="urn:microsoft.com/office/officeart/2018/2/layout/IconVerticalSolidList"/>
    <dgm:cxn modelId="{579AF433-32DF-4D1E-9108-C67246E8238D}" type="presParOf" srcId="{B15FCD8E-E8FB-41D9-A9A8-DAC27AB6C074}" destId="{6FCB1B74-C1D4-4945-BF10-DA4154DD8F7D}" srcOrd="3" destOrd="0" presId="urn:microsoft.com/office/officeart/2018/2/layout/IconVerticalSolidList"/>
    <dgm:cxn modelId="{92B54A16-135C-4006-8A08-6A7C72A49BF0}" type="presParOf" srcId="{B15FCD8E-E8FB-41D9-A9A8-DAC27AB6C074}" destId="{20373399-FA43-4574-94DC-FB2BD99EB741}" srcOrd="4" destOrd="0" presId="urn:microsoft.com/office/officeart/2018/2/layout/IconVerticalSolidList"/>
    <dgm:cxn modelId="{9DF2D92B-78C4-49AE-9E69-D530C576627A}" type="presParOf" srcId="{20373399-FA43-4574-94DC-FB2BD99EB741}" destId="{0DF95C1F-F840-4F77-867F-4FB5BB164958}" srcOrd="0" destOrd="0" presId="urn:microsoft.com/office/officeart/2018/2/layout/IconVerticalSolidList"/>
    <dgm:cxn modelId="{013BBB1B-CB99-469D-A292-FE151F074732}" type="presParOf" srcId="{20373399-FA43-4574-94DC-FB2BD99EB741}" destId="{19EC31AC-E084-4E0A-876E-881C438430F0}" srcOrd="1" destOrd="0" presId="urn:microsoft.com/office/officeart/2018/2/layout/IconVerticalSolidList"/>
    <dgm:cxn modelId="{5210DC20-829A-4D0C-BD62-BA4749D58369}" type="presParOf" srcId="{20373399-FA43-4574-94DC-FB2BD99EB741}" destId="{4166398A-1488-404B-BABA-4453AE81D375}" srcOrd="2" destOrd="0" presId="urn:microsoft.com/office/officeart/2018/2/layout/IconVerticalSolidList"/>
    <dgm:cxn modelId="{528674AE-797A-478E-8F0D-C49640CB6C81}" type="presParOf" srcId="{20373399-FA43-4574-94DC-FB2BD99EB741}" destId="{7404C410-55A7-4637-B9F4-5E78CE38455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E08D12-0A1F-48CF-B8E6-FF3D93A07E54}">
      <dsp:nvSpPr>
        <dsp:cNvPr id="0" name=""/>
        <dsp:cNvSpPr/>
      </dsp:nvSpPr>
      <dsp:spPr>
        <a:xfrm>
          <a:off x="0" y="531"/>
          <a:ext cx="10515600" cy="12447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43DC0C-DA82-4B9F-AA79-90BFB175615F}">
      <dsp:nvSpPr>
        <dsp:cNvPr id="0" name=""/>
        <dsp:cNvSpPr/>
      </dsp:nvSpPr>
      <dsp:spPr>
        <a:xfrm>
          <a:off x="376522" y="280590"/>
          <a:ext cx="684586" cy="6845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AE9430-79A1-4B8D-8C7B-8118C5E98E4A}">
      <dsp:nvSpPr>
        <dsp:cNvPr id="0" name=""/>
        <dsp:cNvSpPr/>
      </dsp:nvSpPr>
      <dsp:spPr>
        <a:xfrm>
          <a:off x="1437631" y="531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This informational document includes artificial data. Companies and individuals referenced on these forms are fictional and for training purposes only.</a:t>
          </a:r>
        </a:p>
      </dsp:txBody>
      <dsp:txXfrm>
        <a:off x="1437631" y="531"/>
        <a:ext cx="9077968" cy="1244702"/>
      </dsp:txXfrm>
    </dsp:sp>
    <dsp:sp modelId="{36A113E6-6F82-4AE3-B434-70A7F5EF52BB}">
      <dsp:nvSpPr>
        <dsp:cNvPr id="0" name=""/>
        <dsp:cNvSpPr/>
      </dsp:nvSpPr>
      <dsp:spPr>
        <a:xfrm>
          <a:off x="0" y="1556410"/>
          <a:ext cx="10515600" cy="12447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7C9801-9612-4A8B-B95B-6BD4C510C3A4}">
      <dsp:nvSpPr>
        <dsp:cNvPr id="0" name=""/>
        <dsp:cNvSpPr/>
      </dsp:nvSpPr>
      <dsp:spPr>
        <a:xfrm>
          <a:off x="376522" y="1836468"/>
          <a:ext cx="684586" cy="6845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923472-D60E-4C1F-ADFE-CCE1A97321C1}">
      <dsp:nvSpPr>
        <dsp:cNvPr id="0" name=""/>
        <dsp:cNvSpPr/>
      </dsp:nvSpPr>
      <dsp:spPr>
        <a:xfrm>
          <a:off x="1437631" y="1556410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Examples included are meant to be simple and straightforward. Organizations differ in structure, so we ask that best judgement is used in following submission guidelines.</a:t>
          </a:r>
        </a:p>
      </dsp:txBody>
      <dsp:txXfrm>
        <a:off x="1437631" y="1556410"/>
        <a:ext cx="9077968" cy="1244702"/>
      </dsp:txXfrm>
    </dsp:sp>
    <dsp:sp modelId="{0DF95C1F-F840-4F77-867F-4FB5BB164958}">
      <dsp:nvSpPr>
        <dsp:cNvPr id="0" name=""/>
        <dsp:cNvSpPr/>
      </dsp:nvSpPr>
      <dsp:spPr>
        <a:xfrm>
          <a:off x="0" y="3112289"/>
          <a:ext cx="10515600" cy="12447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EC31AC-E084-4E0A-876E-881C438430F0}">
      <dsp:nvSpPr>
        <dsp:cNvPr id="0" name=""/>
        <dsp:cNvSpPr/>
      </dsp:nvSpPr>
      <dsp:spPr>
        <a:xfrm>
          <a:off x="376522" y="3392347"/>
          <a:ext cx="684586" cy="6845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4C410-55A7-4637-B9F4-5E78CE38455E}">
      <dsp:nvSpPr>
        <dsp:cNvPr id="0" name=""/>
        <dsp:cNvSpPr/>
      </dsp:nvSpPr>
      <dsp:spPr>
        <a:xfrm>
          <a:off x="1437631" y="3112289"/>
          <a:ext cx="9077968" cy="1244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731" tIns="131731" rIns="131731" bIns="13173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Local Licensing Authorities may have additional requirements or ask for supplemental information as part of their review process.</a:t>
          </a:r>
        </a:p>
      </dsp:txBody>
      <dsp:txXfrm>
        <a:off x="1437631" y="3112289"/>
        <a:ext cx="9077968" cy="12447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C8D38-5D9C-2504-436F-97758E22C0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BE7875-1651-07F4-5799-52C3E2AD8E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313AC-9D7C-4F85-0145-C15A541F1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78A7-7C28-41DA-98A7-8CA9E15F20F7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4CFD7E-D469-07B3-DF0D-3AF05186D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355B0-9FDF-3872-2968-F980B96CD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467AE-25C6-40E2-950E-953A5DD01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875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82ACB-BBAB-585D-CFB8-E0962D207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38BA3E-8E65-F4E6-FA40-992EC422FB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136A78-59A9-58C4-DF34-999CA21F3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78A7-7C28-41DA-98A7-8CA9E15F20F7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151A66-C727-E561-BD10-CC440CCC1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011848-F79A-9921-0889-1A204C668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467AE-25C6-40E2-950E-953A5DD01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840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34EE4E-5429-F43B-F922-8450EA7C41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F75AFF-1389-B1A2-266C-F40375B6FB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E34FC-9449-1C23-F967-860F8BA3D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78A7-7C28-41DA-98A7-8CA9E15F20F7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D3D21-69EB-BEC8-4960-332ABA571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1779C3-026F-3D4A-EBA8-5857BC5F4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467AE-25C6-40E2-950E-953A5DD01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329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822BD-7849-CBB8-4C6C-1936A44B6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D3C00-404B-618F-0BE7-311AA3157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E424E1-FCE6-8605-22A9-EE796A202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78A7-7C28-41DA-98A7-8CA9E15F20F7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B82CF1-22BA-F634-4058-A4FBC6F57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8D7387-1760-2F36-2A9C-B9E62C2B9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467AE-25C6-40E2-950E-953A5DD01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587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AC58F-D5B4-077E-9EA3-3CBC8CF95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A374E2-A913-73DD-B825-F4E6BFC771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E0C4D-D0FB-C646-D408-4995AC685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78A7-7C28-41DA-98A7-8CA9E15F20F7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6DC3BA-D4B9-6611-2C26-51E78F84E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BDE54-8E14-2F7E-BF19-A935D5628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467AE-25C6-40E2-950E-953A5DD01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302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1CB71-A3DB-8D51-7333-96CDC4333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552963-F076-7A92-102F-D55609793C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2BCBAC-4077-27BF-9507-2D2B8B92D9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B1DACB-7428-88BF-3985-E2FBCA00C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78A7-7C28-41DA-98A7-8CA9E15F20F7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4D916A-FD3F-62E1-1C54-154AA5C22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6F071B-1B7C-89B3-76F5-02314222F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467AE-25C6-40E2-950E-953A5DD01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293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983D3-8F74-1F8F-4231-7AB66D5A7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06FE17-477C-77E2-01A6-CA3CFC6FC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C6951C-6388-0682-FD80-A567B48F3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CA95C7-A832-CD50-A2AB-572632E0D1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E23C0B-784C-851E-886D-833FD1847D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1ACF81-9CCB-96D5-812C-0F7988F85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78A7-7C28-41DA-98A7-8CA9E15F20F7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8DA54A-30BA-0B63-17FC-20BD797A1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231F15-10FD-50CF-8639-C006B42E4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467AE-25C6-40E2-950E-953A5DD01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25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4ADD9-819B-7B6C-2ED4-A7DF507C8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A3C13B-DAE9-17D3-3E4C-AAA3848DA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78A7-7C28-41DA-98A7-8CA9E15F20F7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64C8E5-B935-DC72-5DA6-BF2C36ECD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FBE799-6213-3072-C167-754A95E08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467AE-25C6-40E2-950E-953A5DD01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480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263697-2981-A8D7-FB80-36361209E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78A7-7C28-41DA-98A7-8CA9E15F20F7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E23C8E-B60D-D2A1-9096-1A028D2C7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2A624E-54AA-26B9-9FC2-B2B7CE866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467AE-25C6-40E2-950E-953A5DD01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722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8DB72-E622-8713-BFF3-4BE325A58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11E41-8442-7986-AF05-9016F4687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08874-9207-E0CD-3617-1CFBA24DC6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9BB93C-235A-ACAA-6C75-CE04ED599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78A7-7C28-41DA-98A7-8CA9E15F20F7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020681-2820-0C3D-7A4E-68F46AEA5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F29477-0B87-9BD0-A7BF-B668454A0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467AE-25C6-40E2-950E-953A5DD01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07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11FE0-329E-9AB6-122E-80B9C448C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626E83-9CA2-03D5-12CF-E724CF0067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B06A27-A2A9-9E21-69A3-B0AFA486AF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A8881B-3731-4AEA-E449-55B6AC700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278A7-7C28-41DA-98A7-8CA9E15F20F7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9E83AC-9329-6718-4788-D268BE121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EBD12E-BB5A-EC32-1FB3-692333AF6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7467AE-25C6-40E2-950E-953A5DD01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74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595740-6687-6980-C2FA-627E57427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949D87-4D9A-3A6C-C311-0F4562805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8E32E-0FDC-7CE2-5E81-6C1F4BC969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0278A7-7C28-41DA-98A7-8CA9E15F20F7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332EBE-4666-D903-9F09-41247CCAC3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FB3F8-191C-34F5-7164-AA04E6940A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7467AE-25C6-40E2-950E-953A5DD010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492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ww.mass.gov/info-details/alcoholic-beverages-control-commission-staff-directory-abc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doc/addendum-a-proposed-ownership-interest-and-additional-information/download" TargetMode="External"/><Relationship Id="rId2" Type="http://schemas.openxmlformats.org/officeDocument/2006/relationships/hyperlink" Target="https://www.mass.gov/doc/2021-lla-checklist/download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ass.gov/doc/beneficial-interest-disclosure-exemption-request-form-0/download" TargetMode="External"/><Relationship Id="rId4" Type="http://schemas.openxmlformats.org/officeDocument/2006/relationships/hyperlink" Target="https://www.mass.gov/doc/abcc-cori-form-june-2019/download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DB521C-88B9-085D-48B4-819B3A58A4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en-US" sz="8100" dirty="0"/>
              <a:t>ABCC Multi-Tier Ownership Applications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A72AAF-93D0-8144-DCD1-AE9D70F3A3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59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BB182E-6D8F-D006-BB25-FB151F759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Tier Branches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F16ECE-2CF8-BAC9-AB6D-1C8326AF48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3661" y="2599509"/>
            <a:ext cx="4530898" cy="36394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There are often tiers that break out in branches or across tiers. Please reflect this in the flow chart.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Both Bacon, Inc. and Sausage, Inc. reflect Tier 4 so we will follow each branch to its completion moving forward.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If entities fall in multiple tiers or interest skips tiers, please use your best judgement on layering documents in the application.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Content Placeholder 9" descr="Chart, line chart&#10;&#10;AI-generated content may be incorrect.">
            <a:extLst>
              <a:ext uri="{FF2B5EF4-FFF2-40B4-BE49-F238E27FC236}">
                <a16:creationId xmlns:a16="http://schemas.microsoft.com/office/drawing/2014/main" id="{1F174D2D-17A4-6680-E7EF-E387E4DC43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63" y="2666893"/>
            <a:ext cx="4945265" cy="1728125"/>
          </a:xfrm>
        </p:spPr>
      </p:pic>
    </p:spTree>
    <p:extLst>
      <p:ext uri="{BB962C8B-B14F-4D97-AF65-F5344CB8AC3E}">
        <p14:creationId xmlns:p14="http://schemas.microsoft.com/office/powerpoint/2010/main" val="913656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3040C-AB6F-3A9D-4459-A14E3F291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Tier 4 – Branch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37E2AC-4945-0649-C06A-F0B101EEEF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Branch 1 breaks off and will continue to its completion.</a:t>
            </a:r>
          </a:p>
        </p:txBody>
      </p:sp>
      <p:pic>
        <p:nvPicPr>
          <p:cNvPr id="12" name="Content Placeholder 11" descr="Graphical user interface, application&#10;&#10;AI-generated content may be incorrect.">
            <a:extLst>
              <a:ext uri="{FF2B5EF4-FFF2-40B4-BE49-F238E27FC236}">
                <a16:creationId xmlns:a16="http://schemas.microsoft.com/office/drawing/2014/main" id="{FDB5ABC2-45C4-1364-81D8-92B42BEF1DE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720799"/>
            <a:ext cx="5157787" cy="3253139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9F9F40-C4BC-92DD-955A-D0BDABDEC8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CORI forms for the individuals listed should follow the Business Structure Documents.</a:t>
            </a:r>
          </a:p>
        </p:txBody>
      </p:sp>
      <p:pic>
        <p:nvPicPr>
          <p:cNvPr id="9" name="Content Placeholder 8" descr="Table&#10;&#10;AI-generated content may be incorrect.">
            <a:extLst>
              <a:ext uri="{FF2B5EF4-FFF2-40B4-BE49-F238E27FC236}">
                <a16:creationId xmlns:a16="http://schemas.microsoft.com/office/drawing/2014/main" id="{4139E0AE-1BDA-657E-5670-A52F73BE1D5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473" y="2505075"/>
            <a:ext cx="4554641" cy="3684588"/>
          </a:xfrm>
        </p:spPr>
      </p:pic>
    </p:spTree>
    <p:extLst>
      <p:ext uri="{BB962C8B-B14F-4D97-AF65-F5344CB8AC3E}">
        <p14:creationId xmlns:p14="http://schemas.microsoft.com/office/powerpoint/2010/main" val="3454006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49BF96-742F-C677-7928-F47D3E06A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dirty="0">
                <a:solidFill>
                  <a:schemeClr val="accent2">
                    <a:lumMod val="75000"/>
                  </a:schemeClr>
                </a:solidFill>
              </a:rPr>
              <a:t>Tier 5 – Branch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8FC2E8-8D21-9544-E6A2-4F50842ECD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8881" y="1922561"/>
            <a:ext cx="10909643" cy="552659"/>
          </a:xfr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algn="ctr"/>
            <a:r>
              <a:rPr lang="en-US" dirty="0" err="1"/>
              <a:t>Homefries</a:t>
            </a:r>
            <a:r>
              <a:rPr lang="en-US" dirty="0"/>
              <a:t>, Inc. holds 100% of Bacon, Inc. and is the final tier. Individual(s) listed here require CORI Request forms.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Content Placeholder 13" descr="Table&#10;&#10;AI-generated content may be incorrect.">
            <a:extLst>
              <a:ext uri="{FF2B5EF4-FFF2-40B4-BE49-F238E27FC236}">
                <a16:creationId xmlns:a16="http://schemas.microsoft.com/office/drawing/2014/main" id="{C1ABCC92-DEA1-F09D-9C59-90897B14F5D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30" y="2642616"/>
            <a:ext cx="4479235" cy="3605784"/>
          </a:xfrm>
          <a:prstGeom prst="rect">
            <a:avLst/>
          </a:prstGeom>
        </p:spPr>
      </p:pic>
      <p:pic>
        <p:nvPicPr>
          <p:cNvPr id="8" name="Content Placeholder 7" descr="Graphical user interface, text, application&#10;&#10;AI-generated content may be incorrect.">
            <a:extLst>
              <a:ext uri="{FF2B5EF4-FFF2-40B4-BE49-F238E27FC236}">
                <a16:creationId xmlns:a16="http://schemas.microsoft.com/office/drawing/2014/main" id="{04D8E39F-DD12-7BD6-BCA9-B833D6B8EBF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496" y="3020850"/>
            <a:ext cx="5614416" cy="284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425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1CD80-9D68-FFE3-9BCD-8442167DC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Tier 4 – Branch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D94E8-D2CD-1A56-3592-68E369B8A5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Branch 2 shows the other 50% owner of Tier 3 and continues through completion.</a:t>
            </a:r>
          </a:p>
        </p:txBody>
      </p:sp>
      <p:pic>
        <p:nvPicPr>
          <p:cNvPr id="10" name="Content Placeholder 9" descr="Graphical user interface, table&#10;&#10;AI-generated content may be incorrect.">
            <a:extLst>
              <a:ext uri="{FF2B5EF4-FFF2-40B4-BE49-F238E27FC236}">
                <a16:creationId xmlns:a16="http://schemas.microsoft.com/office/drawing/2014/main" id="{E474C2D4-B4D3-DA3D-88EA-1632B49AF2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669303"/>
            <a:ext cx="5157787" cy="3356131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4D0C3A-A19E-D7C5-3552-22EB6DEBC9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Articles should continue to match Addendum A followed by CORI forms and then Tier 5 – Branch 2.</a:t>
            </a:r>
          </a:p>
        </p:txBody>
      </p:sp>
      <p:pic>
        <p:nvPicPr>
          <p:cNvPr id="8" name="Content Placeholder 7" descr="Table&#10;&#10;AI-generated content may be incorrect.">
            <a:extLst>
              <a:ext uri="{FF2B5EF4-FFF2-40B4-BE49-F238E27FC236}">
                <a16:creationId xmlns:a16="http://schemas.microsoft.com/office/drawing/2014/main" id="{61FB728F-8723-1887-947D-0B8B6E71057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611390"/>
            <a:ext cx="5183188" cy="3471958"/>
          </a:xfrm>
        </p:spPr>
      </p:pic>
      <p:sp>
        <p:nvSpPr>
          <p:cNvPr id="11" name="Half Frame 10">
            <a:extLst>
              <a:ext uri="{FF2B5EF4-FFF2-40B4-BE49-F238E27FC236}">
                <a16:creationId xmlns:a16="http://schemas.microsoft.com/office/drawing/2014/main" id="{28B99B65-26AD-351C-6CB4-62CDDAF361F8}"/>
              </a:ext>
            </a:extLst>
          </p:cNvPr>
          <p:cNvSpPr/>
          <p:nvPr/>
        </p:nvSpPr>
        <p:spPr>
          <a:xfrm>
            <a:off x="665163" y="2505075"/>
            <a:ext cx="731520" cy="1688123"/>
          </a:xfrm>
          <a:prstGeom prst="halfFram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Half Frame 11">
            <a:extLst>
              <a:ext uri="{FF2B5EF4-FFF2-40B4-BE49-F238E27FC236}">
                <a16:creationId xmlns:a16="http://schemas.microsoft.com/office/drawing/2014/main" id="{84EA099A-7BDE-0871-C1BB-02519669ED7D}"/>
              </a:ext>
            </a:extLst>
          </p:cNvPr>
          <p:cNvSpPr/>
          <p:nvPr/>
        </p:nvSpPr>
        <p:spPr>
          <a:xfrm rot="10800000">
            <a:off x="10986452" y="4804752"/>
            <a:ext cx="731520" cy="1688123"/>
          </a:xfrm>
          <a:prstGeom prst="halfFram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593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88900-D7C1-4DC0-C5A6-A418915FD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Tier 5 – Branch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93A0BE-A01E-61F0-A45F-1E54AB9277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final set of documents for disclosing interest.</a:t>
            </a:r>
          </a:p>
        </p:txBody>
      </p:sp>
      <p:pic>
        <p:nvPicPr>
          <p:cNvPr id="10" name="Content Placeholder 9" descr="Graphical user interface, text, application&#10;&#10;AI-generated content may be incorrect.">
            <a:extLst>
              <a:ext uri="{FF2B5EF4-FFF2-40B4-BE49-F238E27FC236}">
                <a16:creationId xmlns:a16="http://schemas.microsoft.com/office/drawing/2014/main" id="{402F81E3-CE06-7C62-791C-E3EE964E768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3111592"/>
            <a:ext cx="5157787" cy="2471554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5CC25-38D4-A818-931B-C28DFE70B5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All CORI forms should be included at this point.</a:t>
            </a:r>
          </a:p>
        </p:txBody>
      </p:sp>
      <p:pic>
        <p:nvPicPr>
          <p:cNvPr id="8" name="Content Placeholder 7" descr="Table&#10;&#10;AI-generated content may be incorrect.">
            <a:extLst>
              <a:ext uri="{FF2B5EF4-FFF2-40B4-BE49-F238E27FC236}">
                <a16:creationId xmlns:a16="http://schemas.microsoft.com/office/drawing/2014/main" id="{7D20D773-F612-0494-A008-6DA1432C659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622975"/>
            <a:ext cx="5183188" cy="3448787"/>
          </a:xfrm>
        </p:spPr>
      </p:pic>
      <p:sp>
        <p:nvSpPr>
          <p:cNvPr id="11" name="Half Frame 10">
            <a:extLst>
              <a:ext uri="{FF2B5EF4-FFF2-40B4-BE49-F238E27FC236}">
                <a16:creationId xmlns:a16="http://schemas.microsoft.com/office/drawing/2014/main" id="{C5EBCDA4-436C-DE97-9B46-E9BB04D70ECF}"/>
              </a:ext>
            </a:extLst>
          </p:cNvPr>
          <p:cNvSpPr/>
          <p:nvPr/>
        </p:nvSpPr>
        <p:spPr>
          <a:xfrm>
            <a:off x="643916" y="2950932"/>
            <a:ext cx="731520" cy="1688123"/>
          </a:xfrm>
          <a:prstGeom prst="halfFram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Half Frame 11">
            <a:extLst>
              <a:ext uri="{FF2B5EF4-FFF2-40B4-BE49-F238E27FC236}">
                <a16:creationId xmlns:a16="http://schemas.microsoft.com/office/drawing/2014/main" id="{DCDF95A7-C3C4-B308-E653-E0E3306681D0}"/>
              </a:ext>
            </a:extLst>
          </p:cNvPr>
          <p:cNvSpPr/>
          <p:nvPr/>
        </p:nvSpPr>
        <p:spPr>
          <a:xfrm rot="10800000">
            <a:off x="10777073" y="4639055"/>
            <a:ext cx="731520" cy="1688123"/>
          </a:xfrm>
          <a:prstGeom prst="halfFram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299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36F710-56F5-A9B2-ED2D-EEA7FA3C5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US" sz="5400"/>
              <a:t>Additional Notes</a:t>
            </a: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9EDD8-9E2F-5133-E255-87538C82A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en-US" sz="1900"/>
              <a:t>A Beneficial Interest Disclosure Request Form may be included in the application.</a:t>
            </a:r>
          </a:p>
          <a:p>
            <a:pPr lvl="1"/>
            <a:r>
              <a:rPr lang="en-US" sz="1900"/>
              <a:t>Common reasons for a BI Disclosure Exemption Request include individuals with no operational control of the entity or hardship in acquiring requested information. </a:t>
            </a:r>
          </a:p>
          <a:p>
            <a:r>
              <a:rPr lang="en-US" sz="1900"/>
              <a:t>Inclusion of the form does not guarantee the request will be granted, and additional information may be required.</a:t>
            </a:r>
          </a:p>
          <a:p>
            <a:r>
              <a:rPr lang="en-US" sz="1900"/>
              <a:t>Please reach out to </a:t>
            </a:r>
            <a:r>
              <a:rPr lang="en-US" sz="1900">
                <a:hlinkClick r:id="rId2"/>
              </a:rPr>
              <a:t>ABCC Staff </a:t>
            </a:r>
            <a:r>
              <a:rPr lang="en-US" sz="1900"/>
              <a:t>with additional questions.</a:t>
            </a:r>
          </a:p>
          <a:p>
            <a:pPr marL="0" indent="0">
              <a:buNone/>
            </a:pPr>
            <a:endParaRPr lang="en-US" sz="1900"/>
          </a:p>
        </p:txBody>
      </p:sp>
      <p:pic>
        <p:nvPicPr>
          <p:cNvPr id="18" name="Graphic 17" descr="Document">
            <a:extLst>
              <a:ext uri="{FF2B5EF4-FFF2-40B4-BE49-F238E27FC236}">
                <a16:creationId xmlns:a16="http://schemas.microsoft.com/office/drawing/2014/main" id="{810D983A-21BC-5926-4296-B3891AE814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9048" y="699516"/>
            <a:ext cx="5458968" cy="545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23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AEC613-26F0-C0B0-B286-1501A44B9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US" dirty="0"/>
              <a:t>Multi-Tier Filing Notes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0BE56B9-32DE-2882-23FB-4170BC7B94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1419736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8475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FB5EB8-CE51-1B2D-AE70-4D2C3D1C8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ABCC Retail Application Checklist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E9C603-DFBC-C880-9AE8-A217F9CEBA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200" dirty="0"/>
              <a:t>Please refer to the ABCC Application Checklist for a complete list of required documents </a:t>
            </a:r>
            <a:r>
              <a:rPr lang="en-US" sz="2200" dirty="0">
                <a:hlinkClick r:id="rId2"/>
              </a:rPr>
              <a:t>here</a:t>
            </a:r>
            <a:r>
              <a:rPr lang="en-US" sz="2200" dirty="0"/>
              <a:t>.</a:t>
            </a:r>
          </a:p>
          <a:p>
            <a:r>
              <a:rPr lang="en-US" sz="2200" dirty="0"/>
              <a:t>Multi-Tier filings should additionally include the following:</a:t>
            </a:r>
          </a:p>
          <a:p>
            <a:pPr lvl="1"/>
            <a:r>
              <a:rPr lang="en-US" sz="2200" dirty="0"/>
              <a:t>Flow Chart of Organizational Structure</a:t>
            </a:r>
          </a:p>
          <a:p>
            <a:pPr lvl="2"/>
            <a:r>
              <a:rPr lang="en-US" sz="2200" dirty="0"/>
              <a:t>Include all tiers of ownership including percentage for entities and individuals</a:t>
            </a:r>
          </a:p>
          <a:p>
            <a:pPr lvl="1"/>
            <a:r>
              <a:rPr lang="en-US" sz="2200" dirty="0">
                <a:hlinkClick r:id="rId3"/>
              </a:rPr>
              <a:t>Addendum A</a:t>
            </a:r>
            <a:r>
              <a:rPr lang="en-US" sz="2200" dirty="0"/>
              <a:t> for each entity with interest in the license</a:t>
            </a:r>
          </a:p>
          <a:p>
            <a:pPr lvl="1"/>
            <a:r>
              <a:rPr lang="en-US" sz="2200" dirty="0"/>
              <a:t>Articles of Organization or applicable Business Structure Documents for each entity with interest in the license</a:t>
            </a:r>
          </a:p>
          <a:p>
            <a:pPr lvl="1"/>
            <a:r>
              <a:rPr lang="en-US" sz="2200" dirty="0">
                <a:hlinkClick r:id="rId4"/>
              </a:rPr>
              <a:t>CORI</a:t>
            </a:r>
            <a:r>
              <a:rPr lang="en-US" sz="2200" dirty="0"/>
              <a:t> authorization forms for each individual with interest in the license for all tiers</a:t>
            </a:r>
          </a:p>
          <a:p>
            <a:pPr lvl="1"/>
            <a:r>
              <a:rPr lang="en-US" sz="2200" dirty="0"/>
              <a:t>Optional – </a:t>
            </a:r>
            <a:r>
              <a:rPr lang="en-US" sz="2200" dirty="0">
                <a:hlinkClick r:id="rId5"/>
              </a:rPr>
              <a:t>Beneficial Interest Exemption Request Form</a:t>
            </a:r>
            <a:endParaRPr lang="en-US" sz="2200" dirty="0"/>
          </a:p>
          <a:p>
            <a:pPr lvl="2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908786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BEF57E-92BA-DE0C-B5FF-F362DDE98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Document Order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E60B25-0AFA-AC3C-9160-4C86BA107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>
            <a:normAutofit/>
          </a:bodyPr>
          <a:lstStyle/>
          <a:p>
            <a:r>
              <a:rPr lang="en-US" sz="2200" dirty="0"/>
              <a:t>Please submit application documents for multi-tier filings in the following order following Application Questions 1-5:</a:t>
            </a:r>
          </a:p>
          <a:p>
            <a:pPr lvl="1"/>
            <a:r>
              <a:rPr lang="en-US" sz="2200" dirty="0"/>
              <a:t>Beneficial Interest Disclosure Request Form (if applicable)</a:t>
            </a:r>
          </a:p>
          <a:p>
            <a:pPr lvl="1"/>
            <a:r>
              <a:rPr lang="en-US" sz="2200" dirty="0"/>
              <a:t>Organizational Flow Chart</a:t>
            </a:r>
          </a:p>
          <a:p>
            <a:pPr lvl="1"/>
            <a:r>
              <a:rPr lang="en-US" sz="2200" dirty="0"/>
              <a:t>Question 6 and Addendum A (if necessary) for entity being licensed</a:t>
            </a:r>
          </a:p>
          <a:p>
            <a:pPr lvl="1"/>
            <a:r>
              <a:rPr lang="en-US" sz="2200" dirty="0"/>
              <a:t>Articles of Organization for entity being licensed</a:t>
            </a:r>
          </a:p>
          <a:p>
            <a:pPr lvl="1"/>
            <a:r>
              <a:rPr lang="en-US" sz="2200" dirty="0"/>
              <a:t>Applicable CORI authorization forms for entity being licenses</a:t>
            </a:r>
          </a:p>
          <a:p>
            <a:pPr lvl="1"/>
            <a:r>
              <a:rPr lang="en-US" sz="2200" dirty="0"/>
              <a:t>Addendum A, Articles of Organization, CORI forms </a:t>
            </a:r>
            <a:r>
              <a:rPr lang="en-US" sz="2200" b="1" i="1" u="sng" dirty="0"/>
              <a:t>grouped together </a:t>
            </a:r>
            <a:r>
              <a:rPr lang="en-US" sz="2200" b="1" i="1" dirty="0"/>
              <a:t>for each successive tier of ownership, in order from licensed entity to last tier of ownership</a:t>
            </a:r>
          </a:p>
          <a:p>
            <a:pPr lvl="1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699594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0BA3281-71DF-31D9-820F-EF28FFA9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Example Flow Chart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AA2DEA-9AF4-B47B-094F-4D8548C899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5066" y="2031101"/>
            <a:ext cx="4282984" cy="35119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/>
              <a:t>All entities with a beneficial interest in the entity being licensed should be reflected.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/>
              <a:t>Percentage of ownership should be listed as the percentage of ownership in the next tier of the chart, not the entity holding the license.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Homefries</a:t>
            </a:r>
            <a:r>
              <a:rPr lang="en-US" sz="1800" dirty="0"/>
              <a:t> Inc is the 100% owner of Bacon Inc, but Bacon Inc is only 50% owner of </a:t>
            </a:r>
            <a:r>
              <a:rPr lang="en-US" sz="1800" dirty="0" err="1"/>
              <a:t>Omelette</a:t>
            </a:r>
            <a:r>
              <a:rPr lang="en-US" sz="1800" dirty="0"/>
              <a:t> LLC.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Content Placeholder 11" descr="Diagram&#10;&#10;AI-generated content may be incorrect.">
            <a:extLst>
              <a:ext uri="{FF2B5EF4-FFF2-40B4-BE49-F238E27FC236}">
                <a16:creationId xmlns:a16="http://schemas.microsoft.com/office/drawing/2014/main" id="{2C653B80-A709-4A33-6112-D03EA981FD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664" y="987425"/>
            <a:ext cx="4323248" cy="4873625"/>
          </a:xfrm>
        </p:spPr>
      </p:pic>
    </p:spTree>
    <p:extLst>
      <p:ext uri="{BB962C8B-B14F-4D97-AF65-F5344CB8AC3E}">
        <p14:creationId xmlns:p14="http://schemas.microsoft.com/office/powerpoint/2010/main" val="487150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B5035E-908E-F465-4BF2-A933B492F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638089"/>
            <a:ext cx="4818888" cy="147680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kern="12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rPr>
              <a:t>Licensed Entity – Question 6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27A01A9-CE86-5403-B7AD-98E7F8B83C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924" y="640080"/>
            <a:ext cx="4280991" cy="5577840"/>
          </a:xfrm>
          <a:prstGeom prst="rect">
            <a:avLst/>
          </a:prstGeom>
        </p:spPr>
      </p:pic>
      <p:sp>
        <p:nvSpPr>
          <p:cNvPr id="22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F074FA87-6E2A-D35C-6679-36C2CAA92D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39128" y="2664886"/>
            <a:ext cx="4818888" cy="35507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Question 6 on a new or transfer application should be filled out for the entity holding the license.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Addendum A can be completed if more space is required.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This is “Tier 1” of the example flow chart.</a:t>
            </a:r>
          </a:p>
        </p:txBody>
      </p:sp>
      <p:sp>
        <p:nvSpPr>
          <p:cNvPr id="7" name="Half Frame 6">
            <a:extLst>
              <a:ext uri="{FF2B5EF4-FFF2-40B4-BE49-F238E27FC236}">
                <a16:creationId xmlns:a16="http://schemas.microsoft.com/office/drawing/2014/main" id="{CB65E68B-47A7-A012-7889-ED01CC54569D}"/>
              </a:ext>
            </a:extLst>
          </p:cNvPr>
          <p:cNvSpPr/>
          <p:nvPr/>
        </p:nvSpPr>
        <p:spPr>
          <a:xfrm rot="10800000">
            <a:off x="4937271" y="4586066"/>
            <a:ext cx="880636" cy="1825283"/>
          </a:xfrm>
          <a:prstGeom prst="halfFram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46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ED9A25-8129-0239-7E33-6F4998B30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Licensed Entity – Articles of Organization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4AF48B-5092-E570-44E4-4AEBB6806E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0719" y="2330505"/>
            <a:ext cx="455942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900" dirty="0"/>
              <a:t>The Articles of Organization or Business Structure Documents should immediately follow Q6/Addendum A for each tier of the ownership structure.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900" dirty="0"/>
              <a:t>The individuals listed on Q6/Addendum A should match the individuals listed on the Business Structure Documents.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900" dirty="0"/>
              <a:t>Entities with interest in other tiers will not be listed on this document but should still be reflected on Q6/Addendum A.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900" dirty="0"/>
              <a:t>CORI Request forms should follow this document for individuals for this entity.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Content Placeholder 9" descr="Table&#10;&#10;AI-generated content may be incorrect.">
            <a:extLst>
              <a:ext uri="{FF2B5EF4-FFF2-40B4-BE49-F238E27FC236}">
                <a16:creationId xmlns:a16="http://schemas.microsoft.com/office/drawing/2014/main" id="{AC0D6B41-03BE-B642-9F03-DAFEA97814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" r="16988" b="-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789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A449C-B96F-7293-F643-27353142F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Tier 2 Examples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DDD6AF-D8BA-4253-F0C7-405D1C369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5809" y="1804793"/>
            <a:ext cx="5157787" cy="823912"/>
          </a:xfrm>
        </p:spPr>
        <p:txBody>
          <a:bodyPr>
            <a:normAutofit fontScale="92500"/>
          </a:bodyPr>
          <a:lstStyle/>
          <a:p>
            <a:r>
              <a:rPr lang="en-US" dirty="0"/>
              <a:t>Use addendum A for all tiers after the entity being licensed.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2F8678-71EF-D599-0B71-79E543CEDF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5117599"/>
            <a:ext cx="5183188" cy="823912"/>
          </a:xfrm>
        </p:spPr>
        <p:txBody>
          <a:bodyPr>
            <a:normAutofit fontScale="92500"/>
          </a:bodyPr>
          <a:lstStyle/>
          <a:p>
            <a:r>
              <a:rPr lang="en-US" dirty="0"/>
              <a:t>CORI Request forms for Tier 2 should follow Business Structure Documents.</a:t>
            </a:r>
          </a:p>
        </p:txBody>
      </p:sp>
      <p:pic>
        <p:nvPicPr>
          <p:cNvPr id="14" name="Content Placeholder 13" descr="Table&#10;&#10;AI-generated content may be incorrect.">
            <a:extLst>
              <a:ext uri="{FF2B5EF4-FFF2-40B4-BE49-F238E27FC236}">
                <a16:creationId xmlns:a16="http://schemas.microsoft.com/office/drawing/2014/main" id="{E106A1AB-FB8B-138D-BF14-0C20841140A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595" y="365125"/>
            <a:ext cx="5652222" cy="4337246"/>
          </a:xfrm>
        </p:spPr>
      </p:pic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D842F1CD-E336-3E17-7BD8-1661D311A84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08" y="2760771"/>
            <a:ext cx="5157787" cy="3150132"/>
          </a:xfrm>
        </p:spPr>
      </p:pic>
      <p:sp>
        <p:nvSpPr>
          <p:cNvPr id="19" name="Half Frame 18">
            <a:extLst>
              <a:ext uri="{FF2B5EF4-FFF2-40B4-BE49-F238E27FC236}">
                <a16:creationId xmlns:a16="http://schemas.microsoft.com/office/drawing/2014/main" id="{E1C465C5-5B66-BA84-3D2B-605F3116AE9F}"/>
              </a:ext>
            </a:extLst>
          </p:cNvPr>
          <p:cNvSpPr/>
          <p:nvPr/>
        </p:nvSpPr>
        <p:spPr>
          <a:xfrm>
            <a:off x="295422" y="2700058"/>
            <a:ext cx="731520" cy="1688123"/>
          </a:xfrm>
          <a:prstGeom prst="halfFram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Half Frame 19">
            <a:extLst>
              <a:ext uri="{FF2B5EF4-FFF2-40B4-BE49-F238E27FC236}">
                <a16:creationId xmlns:a16="http://schemas.microsoft.com/office/drawing/2014/main" id="{0519544D-B622-2B7D-DDEC-19E47B68D407}"/>
              </a:ext>
            </a:extLst>
          </p:cNvPr>
          <p:cNvSpPr/>
          <p:nvPr/>
        </p:nvSpPr>
        <p:spPr>
          <a:xfrm rot="10800000">
            <a:off x="10678298" y="3429000"/>
            <a:ext cx="748415" cy="1617784"/>
          </a:xfrm>
          <a:prstGeom prst="halfFram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143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CA13E-C4DB-07BB-DF8B-C5B7B803D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Tier 3 Examples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2C15E7-DAF3-8DD5-2079-1D78E52DAB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Tier 3 entity is listed as an interest holder on Tier 2 entity Addendum A.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5454242-9979-B6F7-D1B4-DA8A9F34634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9788" y="2805350"/>
            <a:ext cx="5157787" cy="3084037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52F910-0230-9E59-F859-3E75363AF4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615950"/>
            <a:ext cx="5183188" cy="823912"/>
          </a:xfrm>
        </p:spPr>
        <p:txBody>
          <a:bodyPr/>
          <a:lstStyle/>
          <a:p>
            <a:r>
              <a:rPr lang="en-US" dirty="0"/>
              <a:t>Tier 3 is owned fully by two other entities in this example.</a:t>
            </a:r>
          </a:p>
        </p:txBody>
      </p:sp>
      <p:pic>
        <p:nvPicPr>
          <p:cNvPr id="16" name="Content Placeholder 15" descr="Table&#10;&#10;AI-generated content may be incorrect.">
            <a:extLst>
              <a:ext uri="{FF2B5EF4-FFF2-40B4-BE49-F238E27FC236}">
                <a16:creationId xmlns:a16="http://schemas.microsoft.com/office/drawing/2014/main" id="{4737051D-CB39-558F-5E34-CBC55EEE089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427" y="1690687"/>
            <a:ext cx="5677902" cy="4360863"/>
          </a:xfrm>
        </p:spPr>
      </p:pic>
      <p:sp>
        <p:nvSpPr>
          <p:cNvPr id="17" name="Half Frame 16">
            <a:extLst>
              <a:ext uri="{FF2B5EF4-FFF2-40B4-BE49-F238E27FC236}">
                <a16:creationId xmlns:a16="http://schemas.microsoft.com/office/drawing/2014/main" id="{BC2DD07D-511D-0EA7-DBC6-75D55221F253}"/>
              </a:ext>
            </a:extLst>
          </p:cNvPr>
          <p:cNvSpPr/>
          <p:nvPr/>
        </p:nvSpPr>
        <p:spPr>
          <a:xfrm>
            <a:off x="642936" y="2571897"/>
            <a:ext cx="731520" cy="1688123"/>
          </a:xfrm>
          <a:prstGeom prst="halfFram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Half Frame 17">
            <a:extLst>
              <a:ext uri="{FF2B5EF4-FFF2-40B4-BE49-F238E27FC236}">
                <a16:creationId xmlns:a16="http://schemas.microsoft.com/office/drawing/2014/main" id="{00E8801F-8DDD-A18F-6960-763F018F551F}"/>
              </a:ext>
            </a:extLst>
          </p:cNvPr>
          <p:cNvSpPr/>
          <p:nvPr/>
        </p:nvSpPr>
        <p:spPr>
          <a:xfrm rot="10800000">
            <a:off x="11165060" y="4711787"/>
            <a:ext cx="731520" cy="1688123"/>
          </a:xfrm>
          <a:prstGeom prst="halfFram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7960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781</Words>
  <Application>Microsoft Office PowerPoint</Application>
  <PresentationFormat>Widescreen</PresentationFormat>
  <Paragraphs>61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Office Theme</vt:lpstr>
      <vt:lpstr>ABCC Multi-Tier Ownership Applications</vt:lpstr>
      <vt:lpstr>Multi-Tier Filing Notes</vt:lpstr>
      <vt:lpstr>ABCC Retail Application Checklist</vt:lpstr>
      <vt:lpstr>Document Order </vt:lpstr>
      <vt:lpstr>Example Flow Chart</vt:lpstr>
      <vt:lpstr>Licensed Entity – Question 6</vt:lpstr>
      <vt:lpstr>Licensed Entity – Articles of Organization</vt:lpstr>
      <vt:lpstr>Tier 2 Examples</vt:lpstr>
      <vt:lpstr>Tier 3 Examples</vt:lpstr>
      <vt:lpstr>Tier Branches</vt:lpstr>
      <vt:lpstr>Tier 4 – Branch 1</vt:lpstr>
      <vt:lpstr>Tier 5 – Branch 1</vt:lpstr>
      <vt:lpstr>Tier 4 – Branch 2</vt:lpstr>
      <vt:lpstr>Tier 5 – Branch 2</vt:lpstr>
      <vt:lpstr>Additional Notes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Walsh, Sean (TRE)</dc:creator>
  <cp:lastModifiedBy>Walsh, Sean (TRE)</cp:lastModifiedBy>
  <cp:revision>1</cp:revision>
  <cp:lastPrinted>2025-02-07T19:39:42Z</cp:lastPrinted>
  <dcterms:created xsi:type="dcterms:W3CDTF">2025-02-07T16:05:17Z</dcterms:created>
  <dcterms:modified xsi:type="dcterms:W3CDTF">2025-02-10T16:53:17Z</dcterms:modified>
</cp:coreProperties>
</file>