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0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</p:sldIdLst>
  <p:sldSz cx="12192000" cy="6858000"/>
  <p:notesSz cx="7019925" cy="930592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D2CA551-ED05-4F8D-93F9-140635C7CD04}" v="15" dt="2025-02-07T20:36:48.29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21" autoAdjust="0"/>
    <p:restoredTop sz="94660"/>
  </p:normalViewPr>
  <p:slideViewPr>
    <p:cSldViewPr snapToGrid="0">
      <p:cViewPr varScale="1">
        <p:scale>
          <a:sx n="68" d="100"/>
          <a:sy n="68" d="100"/>
        </p:scale>
        <p:origin x="966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microsoft.com/office/2016/11/relationships/changesInfo" Target="changesInfos/changesInfo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Walsh, Sean (TRE)" userId="0574211e-9569-4fdc-a495-87d1760c9412" providerId="ADAL" clId="{7D2CA551-ED05-4F8D-93F9-140635C7CD04}"/>
    <pc:docChg chg="undo custSel modSld">
      <pc:chgData name="Walsh, Sean (TRE)" userId="0574211e-9569-4fdc-a495-87d1760c9412" providerId="ADAL" clId="{7D2CA551-ED05-4F8D-93F9-140635C7CD04}" dt="2025-02-10T16:53:12.253" v="479" actId="27614"/>
      <pc:docMkLst>
        <pc:docMk/>
      </pc:docMkLst>
      <pc:sldChg chg="addSp delSp modSp mod modAnim">
        <pc:chgData name="Walsh, Sean (TRE)" userId="0574211e-9569-4fdc-a495-87d1760c9412" providerId="ADAL" clId="{7D2CA551-ED05-4F8D-93F9-140635C7CD04}" dt="2025-02-10T16:52:07.320" v="476" actId="20577"/>
        <pc:sldMkLst>
          <pc:docMk/>
          <pc:sldMk cId="401759236" sldId="256"/>
        </pc:sldMkLst>
        <pc:spChg chg="mod">
          <ac:chgData name="Walsh, Sean (TRE)" userId="0574211e-9569-4fdc-a495-87d1760c9412" providerId="ADAL" clId="{7D2CA551-ED05-4F8D-93F9-140635C7CD04}" dt="2025-02-10T16:52:07.320" v="476" actId="20577"/>
          <ac:spMkLst>
            <pc:docMk/>
            <pc:sldMk cId="401759236" sldId="256"/>
            <ac:spMk id="3" creationId="{54A72AAF-93D0-8144-DCD1-AE9D70F3A3D0}"/>
          </ac:spMkLst>
        </pc:spChg>
        <pc:spChg chg="add">
          <ac:chgData name="Walsh, Sean (TRE)" userId="0574211e-9569-4fdc-a495-87d1760c9412" providerId="ADAL" clId="{7D2CA551-ED05-4F8D-93F9-140635C7CD04}" dt="2025-02-07T20:33:09.645" v="362" actId="26606"/>
          <ac:spMkLst>
            <pc:docMk/>
            <pc:sldMk cId="401759236" sldId="256"/>
            <ac:spMk id="23" creationId="{934F1179-B481-4F9E-BCA3-AFB972070F83}"/>
          </ac:spMkLst>
        </pc:spChg>
        <pc:spChg chg="add">
          <ac:chgData name="Walsh, Sean (TRE)" userId="0574211e-9569-4fdc-a495-87d1760c9412" providerId="ADAL" clId="{7D2CA551-ED05-4F8D-93F9-140635C7CD04}" dt="2025-02-07T20:33:09.645" v="362" actId="26606"/>
          <ac:spMkLst>
            <pc:docMk/>
            <pc:sldMk cId="401759236" sldId="256"/>
            <ac:spMk id="25" creationId="{827DC2C4-B485-428A-BF4A-472D2967F47F}"/>
          </ac:spMkLst>
        </pc:spChg>
        <pc:spChg chg="add">
          <ac:chgData name="Walsh, Sean (TRE)" userId="0574211e-9569-4fdc-a495-87d1760c9412" providerId="ADAL" clId="{7D2CA551-ED05-4F8D-93F9-140635C7CD04}" dt="2025-02-07T20:33:09.645" v="362" actId="26606"/>
          <ac:spMkLst>
            <pc:docMk/>
            <pc:sldMk cId="401759236" sldId="256"/>
            <ac:spMk id="27" creationId="{EE04B5EB-F158-4507-90DD-BD23620C7CC9}"/>
          </ac:spMkLst>
        </pc:spChg>
      </pc:sldChg>
      <pc:sldChg chg="addSp modSp mod setBg">
        <pc:chgData name="Walsh, Sean (TRE)" userId="0574211e-9569-4fdc-a495-87d1760c9412" providerId="ADAL" clId="{7D2CA551-ED05-4F8D-93F9-140635C7CD04}" dt="2025-02-07T20:32:08.762" v="360" actId="20577"/>
        <pc:sldMkLst>
          <pc:docMk/>
          <pc:sldMk cId="3908786887" sldId="257"/>
        </pc:sldMkLst>
        <pc:spChg chg="mod">
          <ac:chgData name="Walsh, Sean (TRE)" userId="0574211e-9569-4fdc-a495-87d1760c9412" providerId="ADAL" clId="{7D2CA551-ED05-4F8D-93F9-140635C7CD04}" dt="2025-02-07T20:31:56.492" v="349" actId="26606"/>
          <ac:spMkLst>
            <pc:docMk/>
            <pc:sldMk cId="3908786887" sldId="257"/>
            <ac:spMk id="2" creationId="{63FB5EB8-CE51-1B2D-AE70-4D2C3D1C8F6D}"/>
          </ac:spMkLst>
        </pc:spChg>
        <pc:spChg chg="mod">
          <ac:chgData name="Walsh, Sean (TRE)" userId="0574211e-9569-4fdc-a495-87d1760c9412" providerId="ADAL" clId="{7D2CA551-ED05-4F8D-93F9-140635C7CD04}" dt="2025-02-07T20:32:08.762" v="360" actId="20577"/>
          <ac:spMkLst>
            <pc:docMk/>
            <pc:sldMk cId="3908786887" sldId="257"/>
            <ac:spMk id="3" creationId="{74E9C603-DFBC-C880-9AE8-A217F9CEBACD}"/>
          </ac:spMkLst>
        </pc:spChg>
        <pc:spChg chg="add">
          <ac:chgData name="Walsh, Sean (TRE)" userId="0574211e-9569-4fdc-a495-87d1760c9412" providerId="ADAL" clId="{7D2CA551-ED05-4F8D-93F9-140635C7CD04}" dt="2025-02-07T20:31:56.492" v="349" actId="26606"/>
          <ac:spMkLst>
            <pc:docMk/>
            <pc:sldMk cId="3908786887" sldId="257"/>
            <ac:spMk id="8" creationId="{100EDD19-6802-4EC3-95CE-CFFAB042CFD6}"/>
          </ac:spMkLst>
        </pc:spChg>
        <pc:spChg chg="add">
          <ac:chgData name="Walsh, Sean (TRE)" userId="0574211e-9569-4fdc-a495-87d1760c9412" providerId="ADAL" clId="{7D2CA551-ED05-4F8D-93F9-140635C7CD04}" dt="2025-02-07T20:31:56.492" v="349" actId="26606"/>
          <ac:spMkLst>
            <pc:docMk/>
            <pc:sldMk cId="3908786887" sldId="257"/>
            <ac:spMk id="10" creationId="{DB17E863-922E-4C26-BD64-E8FD41D28661}"/>
          </ac:spMkLst>
        </pc:spChg>
      </pc:sldChg>
      <pc:sldChg chg="addSp delSp modSp mod setBg">
        <pc:chgData name="Walsh, Sean (TRE)" userId="0574211e-9569-4fdc-a495-87d1760c9412" providerId="ADAL" clId="{7D2CA551-ED05-4F8D-93F9-140635C7CD04}" dt="2025-02-07T20:44:08.348" v="404" actId="114"/>
        <pc:sldMkLst>
          <pc:docMk/>
          <pc:sldMk cId="699594515" sldId="258"/>
        </pc:sldMkLst>
        <pc:spChg chg="mod">
          <ac:chgData name="Walsh, Sean (TRE)" userId="0574211e-9569-4fdc-a495-87d1760c9412" providerId="ADAL" clId="{7D2CA551-ED05-4F8D-93F9-140635C7CD04}" dt="2025-02-07T20:31:35.140" v="348" actId="26606"/>
          <ac:spMkLst>
            <pc:docMk/>
            <pc:sldMk cId="699594515" sldId="258"/>
            <ac:spMk id="2" creationId="{9EBEF57E-92BA-DE0C-B5FF-F362DDE980E0}"/>
          </ac:spMkLst>
        </pc:spChg>
        <pc:spChg chg="mod">
          <ac:chgData name="Walsh, Sean (TRE)" userId="0574211e-9569-4fdc-a495-87d1760c9412" providerId="ADAL" clId="{7D2CA551-ED05-4F8D-93F9-140635C7CD04}" dt="2025-02-07T20:44:08.348" v="404" actId="114"/>
          <ac:spMkLst>
            <pc:docMk/>
            <pc:sldMk cId="699594515" sldId="258"/>
            <ac:spMk id="3" creationId="{07E60B25-0AFA-AC3C-9160-4C86BA10702C}"/>
          </ac:spMkLst>
        </pc:spChg>
        <pc:spChg chg="add">
          <ac:chgData name="Walsh, Sean (TRE)" userId="0574211e-9569-4fdc-a495-87d1760c9412" providerId="ADAL" clId="{7D2CA551-ED05-4F8D-93F9-140635C7CD04}" dt="2025-02-07T20:31:35.140" v="348" actId="26606"/>
          <ac:spMkLst>
            <pc:docMk/>
            <pc:sldMk cId="699594515" sldId="258"/>
            <ac:spMk id="15" creationId="{AC17DE74-01C9-4859-B65A-85CF999E8580}"/>
          </ac:spMkLst>
        </pc:spChg>
        <pc:spChg chg="add">
          <ac:chgData name="Walsh, Sean (TRE)" userId="0574211e-9569-4fdc-a495-87d1760c9412" providerId="ADAL" clId="{7D2CA551-ED05-4F8D-93F9-140635C7CD04}" dt="2025-02-07T20:31:35.140" v="348" actId="26606"/>
          <ac:spMkLst>
            <pc:docMk/>
            <pc:sldMk cId="699594515" sldId="258"/>
            <ac:spMk id="17" creationId="{068C0432-0E90-4CC1-8CD3-D44A90DF07EF}"/>
          </ac:spMkLst>
        </pc:spChg>
      </pc:sldChg>
      <pc:sldChg chg="addSp delSp modSp mod">
        <pc:chgData name="Walsh, Sean (TRE)" userId="0574211e-9569-4fdc-a495-87d1760c9412" providerId="ADAL" clId="{7D2CA551-ED05-4F8D-93F9-140635C7CD04}" dt="2025-02-07T20:30:09.312" v="280" actId="20577"/>
        <pc:sldMkLst>
          <pc:docMk/>
          <pc:sldMk cId="487150539" sldId="259"/>
        </pc:sldMkLst>
        <pc:spChg chg="mod">
          <ac:chgData name="Walsh, Sean (TRE)" userId="0574211e-9569-4fdc-a495-87d1760c9412" providerId="ADAL" clId="{7D2CA551-ED05-4F8D-93F9-140635C7CD04}" dt="2025-02-07T20:30:09.312" v="280" actId="20577"/>
          <ac:spMkLst>
            <pc:docMk/>
            <pc:sldMk cId="487150539" sldId="259"/>
            <ac:spMk id="6" creationId="{64AA2DEA-9AF4-B47B-094F-4D8548C899F6}"/>
          </ac:spMkLst>
        </pc:spChg>
        <pc:picChg chg="add mod">
          <ac:chgData name="Walsh, Sean (TRE)" userId="0574211e-9569-4fdc-a495-87d1760c9412" providerId="ADAL" clId="{7D2CA551-ED05-4F8D-93F9-140635C7CD04}" dt="2025-02-07T20:16:49.514" v="192" actId="962"/>
          <ac:picMkLst>
            <pc:docMk/>
            <pc:sldMk cId="487150539" sldId="259"/>
            <ac:picMk id="12" creationId="{2C653B80-A709-4A33-6112-D03EA981FDD6}"/>
          </ac:picMkLst>
        </pc:picChg>
      </pc:sldChg>
      <pc:sldChg chg="addSp modSp mod">
        <pc:chgData name="Walsh, Sean (TRE)" userId="0574211e-9569-4fdc-a495-87d1760c9412" providerId="ADAL" clId="{7D2CA551-ED05-4F8D-93F9-140635C7CD04}" dt="2025-02-07T20:37:58.187" v="402" actId="1076"/>
        <pc:sldMkLst>
          <pc:docMk/>
          <pc:sldMk cId="148646603" sldId="260"/>
        </pc:sldMkLst>
        <pc:spChg chg="mod">
          <ac:chgData name="Walsh, Sean (TRE)" userId="0574211e-9569-4fdc-a495-87d1760c9412" providerId="ADAL" clId="{7D2CA551-ED05-4F8D-93F9-140635C7CD04}" dt="2025-02-07T20:25:50.884" v="245" actId="207"/>
          <ac:spMkLst>
            <pc:docMk/>
            <pc:sldMk cId="148646603" sldId="260"/>
            <ac:spMk id="2" creationId="{ADB5035E-908E-F465-4BF2-A933B492F191}"/>
          </ac:spMkLst>
        </pc:spChg>
        <pc:spChg chg="add mod">
          <ac:chgData name="Walsh, Sean (TRE)" userId="0574211e-9569-4fdc-a495-87d1760c9412" providerId="ADAL" clId="{7D2CA551-ED05-4F8D-93F9-140635C7CD04}" dt="2025-02-07T20:37:58.187" v="402" actId="1076"/>
          <ac:spMkLst>
            <pc:docMk/>
            <pc:sldMk cId="148646603" sldId="260"/>
            <ac:spMk id="7" creationId="{CB65E68B-47A7-A012-7889-ED01CC54569D}"/>
          </ac:spMkLst>
        </pc:spChg>
        <pc:spChg chg="mod">
          <ac:chgData name="Walsh, Sean (TRE)" userId="0574211e-9569-4fdc-a495-87d1760c9412" providerId="ADAL" clId="{7D2CA551-ED05-4F8D-93F9-140635C7CD04}" dt="2025-02-07T20:25:47.054" v="244" actId="207"/>
          <ac:spMkLst>
            <pc:docMk/>
            <pc:sldMk cId="148646603" sldId="260"/>
            <ac:spMk id="15" creationId="{F074FA87-6E2A-D35C-6679-36C2CAA92D72}"/>
          </ac:spMkLst>
        </pc:spChg>
      </pc:sldChg>
      <pc:sldChg chg="addSp delSp modSp mod">
        <pc:chgData name="Walsh, Sean (TRE)" userId="0574211e-9569-4fdc-a495-87d1760c9412" providerId="ADAL" clId="{7D2CA551-ED05-4F8D-93F9-140635C7CD04}" dt="2025-02-07T20:25:07.660" v="241" actId="207"/>
        <pc:sldMkLst>
          <pc:docMk/>
          <pc:sldMk cId="3947789102" sldId="261"/>
        </pc:sldMkLst>
        <pc:spChg chg="mod">
          <ac:chgData name="Walsh, Sean (TRE)" userId="0574211e-9569-4fdc-a495-87d1760c9412" providerId="ADAL" clId="{7D2CA551-ED05-4F8D-93F9-140635C7CD04}" dt="2025-02-07T20:25:07.660" v="241" actId="207"/>
          <ac:spMkLst>
            <pc:docMk/>
            <pc:sldMk cId="3947789102" sldId="261"/>
            <ac:spMk id="2" creationId="{FBED9A25-8129-0239-7E33-6F4998B30D0C}"/>
          </ac:spMkLst>
        </pc:spChg>
        <pc:spChg chg="mod">
          <ac:chgData name="Walsh, Sean (TRE)" userId="0574211e-9569-4fdc-a495-87d1760c9412" providerId="ADAL" clId="{7D2CA551-ED05-4F8D-93F9-140635C7CD04}" dt="2025-02-07T20:24:57.221" v="240" actId="26606"/>
          <ac:spMkLst>
            <pc:docMk/>
            <pc:sldMk cId="3947789102" sldId="261"/>
            <ac:spMk id="4" creationId="{DA4AF48B-5092-E570-44E4-4AEBB6806ED9}"/>
          </ac:spMkLst>
        </pc:spChg>
        <pc:spChg chg="add">
          <ac:chgData name="Walsh, Sean (TRE)" userId="0574211e-9569-4fdc-a495-87d1760c9412" providerId="ADAL" clId="{7D2CA551-ED05-4F8D-93F9-140635C7CD04}" dt="2025-02-07T20:24:57.221" v="240" actId="26606"/>
          <ac:spMkLst>
            <pc:docMk/>
            <pc:sldMk cId="3947789102" sldId="261"/>
            <ac:spMk id="23" creationId="{201CC55D-ED54-4C5C-95E6-10947BD1103B}"/>
          </ac:spMkLst>
        </pc:spChg>
        <pc:spChg chg="add">
          <ac:chgData name="Walsh, Sean (TRE)" userId="0574211e-9569-4fdc-a495-87d1760c9412" providerId="ADAL" clId="{7D2CA551-ED05-4F8D-93F9-140635C7CD04}" dt="2025-02-07T20:24:57.221" v="240" actId="26606"/>
          <ac:spMkLst>
            <pc:docMk/>
            <pc:sldMk cId="3947789102" sldId="261"/>
            <ac:spMk id="24" creationId="{3873B707-463F-40B0-8227-E8CC6C67EB25}"/>
          </ac:spMkLst>
        </pc:spChg>
        <pc:spChg chg="add">
          <ac:chgData name="Walsh, Sean (TRE)" userId="0574211e-9569-4fdc-a495-87d1760c9412" providerId="ADAL" clId="{7D2CA551-ED05-4F8D-93F9-140635C7CD04}" dt="2025-02-07T20:24:57.221" v="240" actId="26606"/>
          <ac:spMkLst>
            <pc:docMk/>
            <pc:sldMk cId="3947789102" sldId="261"/>
            <ac:spMk id="26" creationId="{C13237C8-E62C-4F0D-A318-BD6FB6C2D138}"/>
          </ac:spMkLst>
        </pc:spChg>
        <pc:spChg chg="add">
          <ac:chgData name="Walsh, Sean (TRE)" userId="0574211e-9569-4fdc-a495-87d1760c9412" providerId="ADAL" clId="{7D2CA551-ED05-4F8D-93F9-140635C7CD04}" dt="2025-02-07T20:24:57.221" v="240" actId="26606"/>
          <ac:spMkLst>
            <pc:docMk/>
            <pc:sldMk cId="3947789102" sldId="261"/>
            <ac:spMk id="28" creationId="{19C9EAEA-39D0-4B0E-A0EB-51E7B26740B1}"/>
          </ac:spMkLst>
        </pc:spChg>
        <pc:grpChg chg="add">
          <ac:chgData name="Walsh, Sean (TRE)" userId="0574211e-9569-4fdc-a495-87d1760c9412" providerId="ADAL" clId="{7D2CA551-ED05-4F8D-93F9-140635C7CD04}" dt="2025-02-07T20:24:57.221" v="240" actId="26606"/>
          <ac:grpSpMkLst>
            <pc:docMk/>
            <pc:sldMk cId="3947789102" sldId="261"/>
            <ac:grpSpMk id="25" creationId="{1DE889C7-FAD6-4397-98E2-05D503484459}"/>
          </ac:grpSpMkLst>
        </pc:grpChg>
        <pc:picChg chg="add mod">
          <ac:chgData name="Walsh, Sean (TRE)" userId="0574211e-9569-4fdc-a495-87d1760c9412" providerId="ADAL" clId="{7D2CA551-ED05-4F8D-93F9-140635C7CD04}" dt="2025-02-07T20:24:57.221" v="240" actId="26606"/>
          <ac:picMkLst>
            <pc:docMk/>
            <pc:sldMk cId="3947789102" sldId="261"/>
            <ac:picMk id="10" creationId="{AC0D6B41-03BE-B642-9F03-DAFEA97814D4}"/>
          </ac:picMkLst>
        </pc:picChg>
      </pc:sldChg>
      <pc:sldChg chg="addSp delSp modSp mod">
        <pc:chgData name="Walsh, Sean (TRE)" userId="0574211e-9569-4fdc-a495-87d1760c9412" providerId="ADAL" clId="{7D2CA551-ED05-4F8D-93F9-140635C7CD04}" dt="2025-02-07T20:35:39.200" v="378" actId="207"/>
        <pc:sldMkLst>
          <pc:docMk/>
          <pc:sldMk cId="3711143636" sldId="262"/>
        </pc:sldMkLst>
        <pc:spChg chg="mod">
          <ac:chgData name="Walsh, Sean (TRE)" userId="0574211e-9569-4fdc-a495-87d1760c9412" providerId="ADAL" clId="{7D2CA551-ED05-4F8D-93F9-140635C7CD04}" dt="2025-02-07T20:26:03.609" v="247" actId="207"/>
          <ac:spMkLst>
            <pc:docMk/>
            <pc:sldMk cId="3711143636" sldId="262"/>
            <ac:spMk id="2" creationId="{2C7A449C-B96F-7293-F643-27353142F335}"/>
          </ac:spMkLst>
        </pc:spChg>
        <pc:spChg chg="mod">
          <ac:chgData name="Walsh, Sean (TRE)" userId="0574211e-9569-4fdc-a495-87d1760c9412" providerId="ADAL" clId="{7D2CA551-ED05-4F8D-93F9-140635C7CD04}" dt="2025-02-07T20:26:10.522" v="250" actId="207"/>
          <ac:spMkLst>
            <pc:docMk/>
            <pc:sldMk cId="3711143636" sldId="262"/>
            <ac:spMk id="3" creationId="{C6DDD6AF-D8BA-4253-F0C7-405D1C369C93}"/>
          </ac:spMkLst>
        </pc:spChg>
        <pc:spChg chg="mod">
          <ac:chgData name="Walsh, Sean (TRE)" userId="0574211e-9569-4fdc-a495-87d1760c9412" providerId="ADAL" clId="{7D2CA551-ED05-4F8D-93F9-140635C7CD04}" dt="2025-02-07T20:35:20.958" v="374" actId="1076"/>
          <ac:spMkLst>
            <pc:docMk/>
            <pc:sldMk cId="3711143636" sldId="262"/>
            <ac:spMk id="5" creationId="{E62F8678-71EF-D599-0B71-79E543CEDF5C}"/>
          </ac:spMkLst>
        </pc:spChg>
        <pc:spChg chg="add mod">
          <ac:chgData name="Walsh, Sean (TRE)" userId="0574211e-9569-4fdc-a495-87d1760c9412" providerId="ADAL" clId="{7D2CA551-ED05-4F8D-93F9-140635C7CD04}" dt="2025-02-07T20:35:00.546" v="372" actId="207"/>
          <ac:spMkLst>
            <pc:docMk/>
            <pc:sldMk cId="3711143636" sldId="262"/>
            <ac:spMk id="19" creationId="{E1C465C5-5B66-BA84-3D2B-605F3116AE9F}"/>
          </ac:spMkLst>
        </pc:spChg>
        <pc:spChg chg="add mod">
          <ac:chgData name="Walsh, Sean (TRE)" userId="0574211e-9569-4fdc-a495-87d1760c9412" providerId="ADAL" clId="{7D2CA551-ED05-4F8D-93F9-140635C7CD04}" dt="2025-02-07T20:35:39.200" v="378" actId="207"/>
          <ac:spMkLst>
            <pc:docMk/>
            <pc:sldMk cId="3711143636" sldId="262"/>
            <ac:spMk id="20" creationId="{0519544D-B622-2B7D-DDEC-19E47B68D407}"/>
          </ac:spMkLst>
        </pc:spChg>
        <pc:picChg chg="add mod">
          <ac:chgData name="Walsh, Sean (TRE)" userId="0574211e-9569-4fdc-a495-87d1760c9412" providerId="ADAL" clId="{7D2CA551-ED05-4F8D-93F9-140635C7CD04}" dt="2025-02-07T20:35:18.006" v="373" actId="1076"/>
          <ac:picMkLst>
            <pc:docMk/>
            <pc:sldMk cId="3711143636" sldId="262"/>
            <ac:picMk id="14" creationId="{E106A1AB-FB8B-138D-BF14-0C20841140A3}"/>
          </ac:picMkLst>
        </pc:picChg>
        <pc:picChg chg="add mod">
          <ac:chgData name="Walsh, Sean (TRE)" userId="0574211e-9569-4fdc-a495-87d1760c9412" providerId="ADAL" clId="{7D2CA551-ED05-4F8D-93F9-140635C7CD04}" dt="2025-02-07T20:26:18.689" v="252" actId="1076"/>
          <ac:picMkLst>
            <pc:docMk/>
            <pc:sldMk cId="3711143636" sldId="262"/>
            <ac:picMk id="18" creationId="{D842F1CD-E336-3E17-7BD8-1661D311A840}"/>
          </ac:picMkLst>
        </pc:picChg>
      </pc:sldChg>
      <pc:sldChg chg="addSp delSp modSp mod">
        <pc:chgData name="Walsh, Sean (TRE)" userId="0574211e-9569-4fdc-a495-87d1760c9412" providerId="ADAL" clId="{7D2CA551-ED05-4F8D-93F9-140635C7CD04}" dt="2025-02-07T20:36:12.726" v="385" actId="207"/>
        <pc:sldMkLst>
          <pc:docMk/>
          <pc:sldMk cId="3402796064" sldId="263"/>
        </pc:sldMkLst>
        <pc:spChg chg="mod">
          <ac:chgData name="Walsh, Sean (TRE)" userId="0574211e-9569-4fdc-a495-87d1760c9412" providerId="ADAL" clId="{7D2CA551-ED05-4F8D-93F9-140635C7CD04}" dt="2025-02-07T20:26:29.141" v="253" actId="207"/>
          <ac:spMkLst>
            <pc:docMk/>
            <pc:sldMk cId="3402796064" sldId="263"/>
            <ac:spMk id="2" creationId="{584CA13E-C4DB-07BB-DF8B-C5B7B803D009}"/>
          </ac:spMkLst>
        </pc:spChg>
        <pc:spChg chg="mod">
          <ac:chgData name="Walsh, Sean (TRE)" userId="0574211e-9569-4fdc-a495-87d1760c9412" providerId="ADAL" clId="{7D2CA551-ED05-4F8D-93F9-140635C7CD04}" dt="2025-02-07T20:26:34.013" v="254" actId="207"/>
          <ac:spMkLst>
            <pc:docMk/>
            <pc:sldMk cId="3402796064" sldId="263"/>
            <ac:spMk id="3" creationId="{382C15E7-DAF3-8DD5-2079-1D78E52DAB0B}"/>
          </ac:spMkLst>
        </pc:spChg>
        <pc:spChg chg="mod">
          <ac:chgData name="Walsh, Sean (TRE)" userId="0574211e-9569-4fdc-a495-87d1760c9412" providerId="ADAL" clId="{7D2CA551-ED05-4F8D-93F9-140635C7CD04}" dt="2025-02-07T20:26:36.405" v="255" actId="207"/>
          <ac:spMkLst>
            <pc:docMk/>
            <pc:sldMk cId="3402796064" sldId="263"/>
            <ac:spMk id="5" creationId="{9252F910-0230-9E59-F859-3E75363AF49A}"/>
          </ac:spMkLst>
        </pc:spChg>
        <pc:spChg chg="add mod">
          <ac:chgData name="Walsh, Sean (TRE)" userId="0574211e-9569-4fdc-a495-87d1760c9412" providerId="ADAL" clId="{7D2CA551-ED05-4F8D-93F9-140635C7CD04}" dt="2025-02-07T20:36:08.970" v="384" actId="207"/>
          <ac:spMkLst>
            <pc:docMk/>
            <pc:sldMk cId="3402796064" sldId="263"/>
            <ac:spMk id="17" creationId="{BC2DD07D-511D-0EA7-DBC6-75D55221F253}"/>
          </ac:spMkLst>
        </pc:spChg>
        <pc:spChg chg="add mod">
          <ac:chgData name="Walsh, Sean (TRE)" userId="0574211e-9569-4fdc-a495-87d1760c9412" providerId="ADAL" clId="{7D2CA551-ED05-4F8D-93F9-140635C7CD04}" dt="2025-02-07T20:36:12.726" v="385" actId="207"/>
          <ac:spMkLst>
            <pc:docMk/>
            <pc:sldMk cId="3402796064" sldId="263"/>
            <ac:spMk id="18" creationId="{00E8801F-8DDD-A18F-6960-763F018F551F}"/>
          </ac:spMkLst>
        </pc:spChg>
        <pc:picChg chg="add mod">
          <ac:chgData name="Walsh, Sean (TRE)" userId="0574211e-9569-4fdc-a495-87d1760c9412" providerId="ADAL" clId="{7D2CA551-ED05-4F8D-93F9-140635C7CD04}" dt="2025-02-07T20:20:46.071" v="212" actId="1076"/>
          <ac:picMkLst>
            <pc:docMk/>
            <pc:sldMk cId="3402796064" sldId="263"/>
            <ac:picMk id="16" creationId="{4737051D-CB39-558F-5E34-CBC55EEE0892}"/>
          </ac:picMkLst>
        </pc:picChg>
      </pc:sldChg>
      <pc:sldChg chg="addSp delSp modSp mod">
        <pc:chgData name="Walsh, Sean (TRE)" userId="0574211e-9569-4fdc-a495-87d1760c9412" providerId="ADAL" clId="{7D2CA551-ED05-4F8D-93F9-140635C7CD04}" dt="2025-02-07T20:29:08.448" v="277" actId="20577"/>
        <pc:sldMkLst>
          <pc:docMk/>
          <pc:sldMk cId="913656737" sldId="264"/>
        </pc:sldMkLst>
        <pc:spChg chg="mod">
          <ac:chgData name="Walsh, Sean (TRE)" userId="0574211e-9569-4fdc-a495-87d1760c9412" providerId="ADAL" clId="{7D2CA551-ED05-4F8D-93F9-140635C7CD04}" dt="2025-02-07T20:29:08.448" v="277" actId="20577"/>
          <ac:spMkLst>
            <pc:docMk/>
            <pc:sldMk cId="913656737" sldId="264"/>
            <ac:spMk id="4" creationId="{51F16ECE-2CF8-BAC9-AB6D-1C8326AF4839}"/>
          </ac:spMkLst>
        </pc:spChg>
        <pc:picChg chg="add mod">
          <ac:chgData name="Walsh, Sean (TRE)" userId="0574211e-9569-4fdc-a495-87d1760c9412" providerId="ADAL" clId="{7D2CA551-ED05-4F8D-93F9-140635C7CD04}" dt="2025-02-07T20:17:24.497" v="197" actId="14100"/>
          <ac:picMkLst>
            <pc:docMk/>
            <pc:sldMk cId="913656737" sldId="264"/>
            <ac:picMk id="10" creationId="{1F174D2D-17A4-6680-E7EF-E387E4DC43CD}"/>
          </ac:picMkLst>
        </pc:picChg>
      </pc:sldChg>
      <pc:sldChg chg="addSp delSp modSp mod">
        <pc:chgData name="Walsh, Sean (TRE)" userId="0574211e-9569-4fdc-a495-87d1760c9412" providerId="ADAL" clId="{7D2CA551-ED05-4F8D-93F9-140635C7CD04}" dt="2025-02-10T16:53:12.253" v="479" actId="27614"/>
        <pc:sldMkLst>
          <pc:docMk/>
          <pc:sldMk cId="3454006472" sldId="265"/>
        </pc:sldMkLst>
        <pc:spChg chg="mod">
          <ac:chgData name="Walsh, Sean (TRE)" userId="0574211e-9569-4fdc-a495-87d1760c9412" providerId="ADAL" clId="{7D2CA551-ED05-4F8D-93F9-140635C7CD04}" dt="2025-02-07T20:26:50.107" v="256" actId="207"/>
          <ac:spMkLst>
            <pc:docMk/>
            <pc:sldMk cId="3454006472" sldId="265"/>
            <ac:spMk id="2" creationId="{00C3040C-AB6F-3A9D-4459-A14E3F291636}"/>
          </ac:spMkLst>
        </pc:spChg>
        <pc:spChg chg="mod">
          <ac:chgData name="Walsh, Sean (TRE)" userId="0574211e-9569-4fdc-a495-87d1760c9412" providerId="ADAL" clId="{7D2CA551-ED05-4F8D-93F9-140635C7CD04}" dt="2025-02-07T20:10:37.194" v="178" actId="207"/>
          <ac:spMkLst>
            <pc:docMk/>
            <pc:sldMk cId="3454006472" sldId="265"/>
            <ac:spMk id="3" creationId="{C837E2AC-4945-0649-C06A-F0B101EEEF9F}"/>
          </ac:spMkLst>
        </pc:spChg>
        <pc:spChg chg="mod">
          <ac:chgData name="Walsh, Sean (TRE)" userId="0574211e-9569-4fdc-a495-87d1760c9412" providerId="ADAL" clId="{7D2CA551-ED05-4F8D-93F9-140635C7CD04}" dt="2025-02-07T20:10:41.116" v="179" actId="207"/>
          <ac:spMkLst>
            <pc:docMk/>
            <pc:sldMk cId="3454006472" sldId="265"/>
            <ac:spMk id="5" creationId="{1D9F9F40-C4BC-92DD-955A-D0BDABDEC856}"/>
          </ac:spMkLst>
        </pc:spChg>
        <pc:spChg chg="add del mod">
          <ac:chgData name="Walsh, Sean (TRE)" userId="0574211e-9569-4fdc-a495-87d1760c9412" providerId="ADAL" clId="{7D2CA551-ED05-4F8D-93F9-140635C7CD04}" dt="2025-02-10T16:53:08.955" v="478" actId="931"/>
          <ac:spMkLst>
            <pc:docMk/>
            <pc:sldMk cId="3454006472" sldId="265"/>
            <ac:spMk id="6" creationId="{0A163DD7-08FB-0708-39B7-FDBED9494D7E}"/>
          </ac:spMkLst>
        </pc:spChg>
        <pc:picChg chg="del">
          <ac:chgData name="Walsh, Sean (TRE)" userId="0574211e-9569-4fdc-a495-87d1760c9412" providerId="ADAL" clId="{7D2CA551-ED05-4F8D-93F9-140635C7CD04}" dt="2025-02-10T16:53:01.630" v="477" actId="478"/>
          <ac:picMkLst>
            <pc:docMk/>
            <pc:sldMk cId="3454006472" sldId="265"/>
            <ac:picMk id="8" creationId="{4EFE8F6E-FE17-FC1A-D9D3-4E21620CD0AA}"/>
          </ac:picMkLst>
        </pc:picChg>
        <pc:picChg chg="add mod">
          <ac:chgData name="Walsh, Sean (TRE)" userId="0574211e-9569-4fdc-a495-87d1760c9412" providerId="ADAL" clId="{7D2CA551-ED05-4F8D-93F9-140635C7CD04}" dt="2025-02-10T16:53:12.253" v="479" actId="27614"/>
          <ac:picMkLst>
            <pc:docMk/>
            <pc:sldMk cId="3454006472" sldId="265"/>
            <ac:picMk id="9" creationId="{4139E0AE-1BDA-657E-5670-A52F73BE1D57}"/>
          </ac:picMkLst>
        </pc:picChg>
      </pc:sldChg>
      <pc:sldChg chg="addSp delSp modSp mod setBg">
        <pc:chgData name="Walsh, Sean (TRE)" userId="0574211e-9569-4fdc-a495-87d1760c9412" providerId="ADAL" clId="{7D2CA551-ED05-4F8D-93F9-140635C7CD04}" dt="2025-02-07T20:45:05.196" v="475" actId="20577"/>
        <pc:sldMkLst>
          <pc:docMk/>
          <pc:sldMk cId="2593425734" sldId="266"/>
        </pc:sldMkLst>
        <pc:spChg chg="mod">
          <ac:chgData name="Walsh, Sean (TRE)" userId="0574211e-9569-4fdc-a495-87d1760c9412" providerId="ADAL" clId="{7D2CA551-ED05-4F8D-93F9-140635C7CD04}" dt="2025-02-07T20:28:21.656" v="273" actId="207"/>
          <ac:spMkLst>
            <pc:docMk/>
            <pc:sldMk cId="2593425734" sldId="266"/>
            <ac:spMk id="2" creationId="{6049BF96-742F-C677-7928-F47D3E06A649}"/>
          </ac:spMkLst>
        </pc:spChg>
        <pc:spChg chg="mod">
          <ac:chgData name="Walsh, Sean (TRE)" userId="0574211e-9569-4fdc-a495-87d1760c9412" providerId="ADAL" clId="{7D2CA551-ED05-4F8D-93F9-140635C7CD04}" dt="2025-02-07T20:45:05.196" v="475" actId="20577"/>
          <ac:spMkLst>
            <pc:docMk/>
            <pc:sldMk cId="2593425734" sldId="266"/>
            <ac:spMk id="3" creationId="{0C8FC2E8-8D21-9544-E6A2-4F50842ECD8D}"/>
          </ac:spMkLst>
        </pc:spChg>
        <pc:spChg chg="add">
          <ac:chgData name="Walsh, Sean (TRE)" userId="0574211e-9569-4fdc-a495-87d1760c9412" providerId="ADAL" clId="{7D2CA551-ED05-4F8D-93F9-140635C7CD04}" dt="2025-02-07T20:28:07.097" v="272" actId="26606"/>
          <ac:spMkLst>
            <pc:docMk/>
            <pc:sldMk cId="2593425734" sldId="266"/>
            <ac:spMk id="19" creationId="{C4879EFC-8E62-4E00-973C-C45EE9EC676D}"/>
          </ac:spMkLst>
        </pc:spChg>
        <pc:spChg chg="add">
          <ac:chgData name="Walsh, Sean (TRE)" userId="0574211e-9569-4fdc-a495-87d1760c9412" providerId="ADAL" clId="{7D2CA551-ED05-4F8D-93F9-140635C7CD04}" dt="2025-02-07T20:28:07.097" v="272" actId="26606"/>
          <ac:spMkLst>
            <pc:docMk/>
            <pc:sldMk cId="2593425734" sldId="266"/>
            <ac:spMk id="21" creationId="{D6A9C53F-5F90-40A5-8C85-5412D39C8C68}"/>
          </ac:spMkLst>
        </pc:spChg>
        <pc:picChg chg="mod ord">
          <ac:chgData name="Walsh, Sean (TRE)" userId="0574211e-9569-4fdc-a495-87d1760c9412" providerId="ADAL" clId="{7D2CA551-ED05-4F8D-93F9-140635C7CD04}" dt="2025-02-07T20:28:07.097" v="272" actId="26606"/>
          <ac:picMkLst>
            <pc:docMk/>
            <pc:sldMk cId="2593425734" sldId="266"/>
            <ac:picMk id="8" creationId="{04D8E39F-DD12-7BD6-BCA9-B833D6B8EBFB}"/>
          </ac:picMkLst>
        </pc:picChg>
        <pc:picChg chg="add mod">
          <ac:chgData name="Walsh, Sean (TRE)" userId="0574211e-9569-4fdc-a495-87d1760c9412" providerId="ADAL" clId="{7D2CA551-ED05-4F8D-93F9-140635C7CD04}" dt="2025-02-07T20:28:07.097" v="272" actId="26606"/>
          <ac:picMkLst>
            <pc:docMk/>
            <pc:sldMk cId="2593425734" sldId="266"/>
            <ac:picMk id="14" creationId="{C1ABCC92-DEA1-F09D-9C59-90897B14F5D9}"/>
          </ac:picMkLst>
        </pc:picChg>
      </pc:sldChg>
      <pc:sldChg chg="addSp modSp mod">
        <pc:chgData name="Walsh, Sean (TRE)" userId="0574211e-9569-4fdc-a495-87d1760c9412" providerId="ADAL" clId="{7D2CA551-ED05-4F8D-93F9-140635C7CD04}" dt="2025-02-07T20:36:40.993" v="393" actId="207"/>
        <pc:sldMkLst>
          <pc:docMk/>
          <pc:sldMk cId="3914593597" sldId="267"/>
        </pc:sldMkLst>
        <pc:spChg chg="mod">
          <ac:chgData name="Walsh, Sean (TRE)" userId="0574211e-9569-4fdc-a495-87d1760c9412" providerId="ADAL" clId="{7D2CA551-ED05-4F8D-93F9-140635C7CD04}" dt="2025-02-07T20:27:01.888" v="257" actId="207"/>
          <ac:spMkLst>
            <pc:docMk/>
            <pc:sldMk cId="3914593597" sldId="267"/>
            <ac:spMk id="2" creationId="{F731CD80-9D68-FFE3-9BCD-8442167DCAB0}"/>
          </ac:spMkLst>
        </pc:spChg>
        <pc:spChg chg="mod">
          <ac:chgData name="Walsh, Sean (TRE)" userId="0574211e-9569-4fdc-a495-87d1760c9412" providerId="ADAL" clId="{7D2CA551-ED05-4F8D-93F9-140635C7CD04}" dt="2025-02-07T20:27:06.894" v="258" actId="207"/>
          <ac:spMkLst>
            <pc:docMk/>
            <pc:sldMk cId="3914593597" sldId="267"/>
            <ac:spMk id="3" creationId="{52DD94E8-D2CD-1A56-3592-68E369B8A5C6}"/>
          </ac:spMkLst>
        </pc:spChg>
        <pc:spChg chg="mod">
          <ac:chgData name="Walsh, Sean (TRE)" userId="0574211e-9569-4fdc-a495-87d1760c9412" providerId="ADAL" clId="{7D2CA551-ED05-4F8D-93F9-140635C7CD04}" dt="2025-02-07T20:27:10.376" v="259" actId="207"/>
          <ac:spMkLst>
            <pc:docMk/>
            <pc:sldMk cId="3914593597" sldId="267"/>
            <ac:spMk id="5" creationId="{2F4D0C3A-A19E-D7C5-3552-22EB6DEBC940}"/>
          </ac:spMkLst>
        </pc:spChg>
        <pc:spChg chg="add mod">
          <ac:chgData name="Walsh, Sean (TRE)" userId="0574211e-9569-4fdc-a495-87d1760c9412" providerId="ADAL" clId="{7D2CA551-ED05-4F8D-93F9-140635C7CD04}" dt="2025-02-07T20:36:40.993" v="393" actId="207"/>
          <ac:spMkLst>
            <pc:docMk/>
            <pc:sldMk cId="3914593597" sldId="267"/>
            <ac:spMk id="11" creationId="{28B99B65-26AD-351C-6CB4-62CDDAF361F8}"/>
          </ac:spMkLst>
        </pc:spChg>
        <pc:spChg chg="add mod">
          <ac:chgData name="Walsh, Sean (TRE)" userId="0574211e-9569-4fdc-a495-87d1760c9412" providerId="ADAL" clId="{7D2CA551-ED05-4F8D-93F9-140635C7CD04}" dt="2025-02-07T20:36:37.251" v="392" actId="207"/>
          <ac:spMkLst>
            <pc:docMk/>
            <pc:sldMk cId="3914593597" sldId="267"/>
            <ac:spMk id="12" creationId="{84EA099A-7BDE-0871-C1BB-02519669ED7D}"/>
          </ac:spMkLst>
        </pc:spChg>
      </pc:sldChg>
      <pc:sldChg chg="addSp modSp mod">
        <pc:chgData name="Walsh, Sean (TRE)" userId="0574211e-9569-4fdc-a495-87d1760c9412" providerId="ADAL" clId="{7D2CA551-ED05-4F8D-93F9-140635C7CD04}" dt="2025-02-07T20:37:09.116" v="400" actId="207"/>
        <pc:sldMkLst>
          <pc:docMk/>
          <pc:sldMk cId="3411299749" sldId="268"/>
        </pc:sldMkLst>
        <pc:spChg chg="mod">
          <ac:chgData name="Walsh, Sean (TRE)" userId="0574211e-9569-4fdc-a495-87d1760c9412" providerId="ADAL" clId="{7D2CA551-ED05-4F8D-93F9-140635C7CD04}" dt="2025-02-07T20:27:16.326" v="260" actId="207"/>
          <ac:spMkLst>
            <pc:docMk/>
            <pc:sldMk cId="3411299749" sldId="268"/>
            <ac:spMk id="2" creationId="{47788900-D7C1-4DC0-C5A6-A418915FD620}"/>
          </ac:spMkLst>
        </pc:spChg>
        <pc:spChg chg="mod">
          <ac:chgData name="Walsh, Sean (TRE)" userId="0574211e-9569-4fdc-a495-87d1760c9412" providerId="ADAL" clId="{7D2CA551-ED05-4F8D-93F9-140635C7CD04}" dt="2025-02-07T20:27:19.300" v="261" actId="207"/>
          <ac:spMkLst>
            <pc:docMk/>
            <pc:sldMk cId="3411299749" sldId="268"/>
            <ac:spMk id="3" creationId="{2C93A0BE-A01E-61F0-A45F-1E54AB927705}"/>
          </ac:spMkLst>
        </pc:spChg>
        <pc:spChg chg="mod">
          <ac:chgData name="Walsh, Sean (TRE)" userId="0574211e-9569-4fdc-a495-87d1760c9412" providerId="ADAL" clId="{7D2CA551-ED05-4F8D-93F9-140635C7CD04}" dt="2025-02-07T20:27:21.722" v="262" actId="207"/>
          <ac:spMkLst>
            <pc:docMk/>
            <pc:sldMk cId="3411299749" sldId="268"/>
            <ac:spMk id="5" creationId="{43D5CC25-38D4-A818-931B-C28DFE70B5E2}"/>
          </ac:spMkLst>
        </pc:spChg>
        <pc:spChg chg="add mod">
          <ac:chgData name="Walsh, Sean (TRE)" userId="0574211e-9569-4fdc-a495-87d1760c9412" providerId="ADAL" clId="{7D2CA551-ED05-4F8D-93F9-140635C7CD04}" dt="2025-02-07T20:37:05.764" v="399" actId="207"/>
          <ac:spMkLst>
            <pc:docMk/>
            <pc:sldMk cId="3411299749" sldId="268"/>
            <ac:spMk id="11" creationId="{C5EBCDA4-436C-DE97-9B46-E9BB04D70ECF}"/>
          </ac:spMkLst>
        </pc:spChg>
        <pc:spChg chg="add mod">
          <ac:chgData name="Walsh, Sean (TRE)" userId="0574211e-9569-4fdc-a495-87d1760c9412" providerId="ADAL" clId="{7D2CA551-ED05-4F8D-93F9-140635C7CD04}" dt="2025-02-07T20:37:09.116" v="400" actId="207"/>
          <ac:spMkLst>
            <pc:docMk/>
            <pc:sldMk cId="3411299749" sldId="268"/>
            <ac:spMk id="12" creationId="{DCDF95A7-C3C4-B308-E653-E0E3306681D0}"/>
          </ac:spMkLst>
        </pc:spChg>
      </pc:sldChg>
      <pc:sldChg chg="addSp delSp modSp mod">
        <pc:chgData name="Walsh, Sean (TRE)" userId="0574211e-9569-4fdc-a495-87d1760c9412" providerId="ADAL" clId="{7D2CA551-ED05-4F8D-93F9-140635C7CD04}" dt="2025-02-07T20:32:45.101" v="361" actId="26606"/>
        <pc:sldMkLst>
          <pc:docMk/>
          <pc:sldMk cId="287623787" sldId="269"/>
        </pc:sldMkLst>
        <pc:spChg chg="mod">
          <ac:chgData name="Walsh, Sean (TRE)" userId="0574211e-9569-4fdc-a495-87d1760c9412" providerId="ADAL" clId="{7D2CA551-ED05-4F8D-93F9-140635C7CD04}" dt="2025-02-07T20:32:45.101" v="361" actId="26606"/>
          <ac:spMkLst>
            <pc:docMk/>
            <pc:sldMk cId="287623787" sldId="269"/>
            <ac:spMk id="2" creationId="{A936F710-56F5-A9B2-ED2D-EEA7FA3C5B3F}"/>
          </ac:spMkLst>
        </pc:spChg>
        <pc:spChg chg="mod">
          <ac:chgData name="Walsh, Sean (TRE)" userId="0574211e-9569-4fdc-a495-87d1760c9412" providerId="ADAL" clId="{7D2CA551-ED05-4F8D-93F9-140635C7CD04}" dt="2025-02-07T20:32:45.101" v="361" actId="26606"/>
          <ac:spMkLst>
            <pc:docMk/>
            <pc:sldMk cId="287623787" sldId="269"/>
            <ac:spMk id="3" creationId="{4C89EDD8-9E2F-5133-E255-87538C82ABE2}"/>
          </ac:spMkLst>
        </pc:spChg>
        <pc:spChg chg="add">
          <ac:chgData name="Walsh, Sean (TRE)" userId="0574211e-9569-4fdc-a495-87d1760c9412" providerId="ADAL" clId="{7D2CA551-ED05-4F8D-93F9-140635C7CD04}" dt="2025-02-07T20:32:45.101" v="361" actId="26606"/>
          <ac:spMkLst>
            <pc:docMk/>
            <pc:sldMk cId="287623787" sldId="269"/>
            <ac:spMk id="21" creationId="{743AA782-23D1-4521-8CAD-47662984AA08}"/>
          </ac:spMkLst>
        </pc:spChg>
        <pc:spChg chg="add">
          <ac:chgData name="Walsh, Sean (TRE)" userId="0574211e-9569-4fdc-a495-87d1760c9412" providerId="ADAL" clId="{7D2CA551-ED05-4F8D-93F9-140635C7CD04}" dt="2025-02-07T20:32:45.101" v="361" actId="26606"/>
          <ac:spMkLst>
            <pc:docMk/>
            <pc:sldMk cId="287623787" sldId="269"/>
            <ac:spMk id="23" creationId="{650D18FE-0824-4A46-B22C-A86B52E5780A}"/>
          </ac:spMkLst>
        </pc:spChg>
        <pc:picChg chg="add">
          <ac:chgData name="Walsh, Sean (TRE)" userId="0574211e-9569-4fdc-a495-87d1760c9412" providerId="ADAL" clId="{7D2CA551-ED05-4F8D-93F9-140635C7CD04}" dt="2025-02-07T20:32:45.101" v="361" actId="26606"/>
          <ac:picMkLst>
            <pc:docMk/>
            <pc:sldMk cId="287623787" sldId="269"/>
            <ac:picMk id="18" creationId="{810D983A-21BC-5926-4296-B3891AE81446}"/>
          </ac:picMkLst>
        </pc:picChg>
      </pc:sldChg>
    </pc:docChg>
  </pc:docChgLst>
</pc:chgInfo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svg"/><Relationship Id="rId1" Type="http://schemas.openxmlformats.org/officeDocument/2006/relationships/image" Target="../media/image1.png"/><Relationship Id="rId6" Type="http://schemas.openxmlformats.org/officeDocument/2006/relationships/image" Target="../media/image6.svg"/><Relationship Id="rId5" Type="http://schemas.openxmlformats.org/officeDocument/2006/relationships/image" Target="../media/image5.png"/><Relationship Id="rId4" Type="http://schemas.openxmlformats.org/officeDocument/2006/relationships/image" Target="../media/image4.sv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svg"/><Relationship Id="rId1" Type="http://schemas.openxmlformats.org/officeDocument/2006/relationships/image" Target="../media/image1.png"/><Relationship Id="rId6" Type="http://schemas.openxmlformats.org/officeDocument/2006/relationships/image" Target="../media/image6.svg"/><Relationship Id="rId5" Type="http://schemas.openxmlformats.org/officeDocument/2006/relationships/image" Target="../media/image5.png"/><Relationship Id="rId4" Type="http://schemas.openxmlformats.org/officeDocument/2006/relationships/image" Target="../media/image4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icontext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bg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2956413-E4B0-4DEE-8B7D-28AA1BD4B225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icontext_colorful1" csCatId="colorful" phldr="1"/>
      <dgm:spPr/>
      <dgm:t>
        <a:bodyPr/>
        <a:lstStyle/>
        <a:p>
          <a:endParaRPr lang="en-US"/>
        </a:p>
      </dgm:t>
    </dgm:pt>
    <dgm:pt modelId="{2A87B7B2-BE75-4AC4-B47D-CBCE538279DB}">
      <dgm:prSet/>
      <dgm:spPr/>
      <dgm:t>
        <a:bodyPr/>
        <a:lstStyle/>
        <a:p>
          <a:r>
            <a:rPr lang="en-US"/>
            <a:t>This informational document includes artificial data. Companies and individuals referenced on these forms are fictional and for training purposes only.</a:t>
          </a:r>
        </a:p>
      </dgm:t>
    </dgm:pt>
    <dgm:pt modelId="{84445DCD-C961-46CE-9273-6D44B018ACA3}" type="parTrans" cxnId="{5842BA66-96AD-4241-8CB5-D99E41690BEC}">
      <dgm:prSet/>
      <dgm:spPr/>
      <dgm:t>
        <a:bodyPr/>
        <a:lstStyle/>
        <a:p>
          <a:endParaRPr lang="en-US"/>
        </a:p>
      </dgm:t>
    </dgm:pt>
    <dgm:pt modelId="{8092DD7F-E1B1-4F31-952A-7953DEDAC586}" type="sibTrans" cxnId="{5842BA66-96AD-4241-8CB5-D99E41690BEC}">
      <dgm:prSet/>
      <dgm:spPr/>
      <dgm:t>
        <a:bodyPr/>
        <a:lstStyle/>
        <a:p>
          <a:endParaRPr lang="en-US"/>
        </a:p>
      </dgm:t>
    </dgm:pt>
    <dgm:pt modelId="{BF86D056-4963-48AD-BFED-559037583529}">
      <dgm:prSet/>
      <dgm:spPr/>
      <dgm:t>
        <a:bodyPr/>
        <a:lstStyle/>
        <a:p>
          <a:r>
            <a:rPr lang="en-US"/>
            <a:t>Examples included are meant to be simple and straightforward. Organizations differ in structure, so we ask that best judgement is used in following submission guidelines.</a:t>
          </a:r>
        </a:p>
      </dgm:t>
    </dgm:pt>
    <dgm:pt modelId="{54CBF8C9-B982-4862-8437-C7AD5C68DC77}" type="parTrans" cxnId="{A6CACC7B-DA21-4529-9C8C-7EC5A0CF96CF}">
      <dgm:prSet/>
      <dgm:spPr/>
      <dgm:t>
        <a:bodyPr/>
        <a:lstStyle/>
        <a:p>
          <a:endParaRPr lang="en-US"/>
        </a:p>
      </dgm:t>
    </dgm:pt>
    <dgm:pt modelId="{23682F58-BF4B-4A5E-A721-1D64AE3B29DC}" type="sibTrans" cxnId="{A6CACC7B-DA21-4529-9C8C-7EC5A0CF96CF}">
      <dgm:prSet/>
      <dgm:spPr/>
      <dgm:t>
        <a:bodyPr/>
        <a:lstStyle/>
        <a:p>
          <a:endParaRPr lang="en-US"/>
        </a:p>
      </dgm:t>
    </dgm:pt>
    <dgm:pt modelId="{E7BDB320-A1E0-4762-8249-571A80FD66BB}">
      <dgm:prSet/>
      <dgm:spPr/>
      <dgm:t>
        <a:bodyPr/>
        <a:lstStyle/>
        <a:p>
          <a:r>
            <a:rPr lang="en-US"/>
            <a:t>Local Licensing Authorities may have additional requirements or ask for supplemental information as part of their review process.</a:t>
          </a:r>
        </a:p>
      </dgm:t>
    </dgm:pt>
    <dgm:pt modelId="{D4FF021F-97B7-4E2C-BAA6-A065523D86BB}" type="parTrans" cxnId="{6407F8C2-D701-4DE0-9F48-85F7E4347DC9}">
      <dgm:prSet/>
      <dgm:spPr/>
      <dgm:t>
        <a:bodyPr/>
        <a:lstStyle/>
        <a:p>
          <a:endParaRPr lang="en-US"/>
        </a:p>
      </dgm:t>
    </dgm:pt>
    <dgm:pt modelId="{021F5AC4-2A98-4AAD-ADD4-2CA217A74D9D}" type="sibTrans" cxnId="{6407F8C2-D701-4DE0-9F48-85F7E4347DC9}">
      <dgm:prSet/>
      <dgm:spPr/>
      <dgm:t>
        <a:bodyPr/>
        <a:lstStyle/>
        <a:p>
          <a:endParaRPr lang="en-US"/>
        </a:p>
      </dgm:t>
    </dgm:pt>
    <dgm:pt modelId="{B15FCD8E-E8FB-41D9-A9A8-DAC27AB6C074}" type="pres">
      <dgm:prSet presAssocID="{E2956413-E4B0-4DEE-8B7D-28AA1BD4B225}" presName="root" presStyleCnt="0">
        <dgm:presLayoutVars>
          <dgm:dir/>
          <dgm:resizeHandles val="exact"/>
        </dgm:presLayoutVars>
      </dgm:prSet>
      <dgm:spPr/>
    </dgm:pt>
    <dgm:pt modelId="{80FBF82A-6C31-41B0-984E-04E16A4B8695}" type="pres">
      <dgm:prSet presAssocID="{2A87B7B2-BE75-4AC4-B47D-CBCE538279DB}" presName="compNode" presStyleCnt="0"/>
      <dgm:spPr/>
    </dgm:pt>
    <dgm:pt modelId="{B1E08D12-0A1F-48CF-B8E6-FF3D93A07E54}" type="pres">
      <dgm:prSet presAssocID="{2A87B7B2-BE75-4AC4-B47D-CBCE538279DB}" presName="bgRect" presStyleLbl="bgShp" presStyleIdx="0" presStyleCnt="3"/>
      <dgm:spPr/>
    </dgm:pt>
    <dgm:pt modelId="{1643DC0C-DA82-4B9F-AA79-90BFB175615F}" type="pres">
      <dgm:prSet presAssocID="{2A87B7B2-BE75-4AC4-B47D-CBCE538279DB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Doctor"/>
        </a:ext>
      </dgm:extLst>
    </dgm:pt>
    <dgm:pt modelId="{11ADACDB-CADA-4712-A964-2F67560B03A3}" type="pres">
      <dgm:prSet presAssocID="{2A87B7B2-BE75-4AC4-B47D-CBCE538279DB}" presName="spaceRect" presStyleCnt="0"/>
      <dgm:spPr/>
    </dgm:pt>
    <dgm:pt modelId="{DFAE9430-79A1-4B8D-8C7B-8118C5E98E4A}" type="pres">
      <dgm:prSet presAssocID="{2A87B7B2-BE75-4AC4-B47D-CBCE538279DB}" presName="parTx" presStyleLbl="revTx" presStyleIdx="0" presStyleCnt="3">
        <dgm:presLayoutVars>
          <dgm:chMax val="0"/>
          <dgm:chPref val="0"/>
        </dgm:presLayoutVars>
      </dgm:prSet>
      <dgm:spPr/>
    </dgm:pt>
    <dgm:pt modelId="{29B618D4-EE7E-4B9B-94F6-2A34B884345D}" type="pres">
      <dgm:prSet presAssocID="{8092DD7F-E1B1-4F31-952A-7953DEDAC586}" presName="sibTrans" presStyleCnt="0"/>
      <dgm:spPr/>
    </dgm:pt>
    <dgm:pt modelId="{37742A08-AD05-4F65-9944-B2362E7FC425}" type="pres">
      <dgm:prSet presAssocID="{BF86D056-4963-48AD-BFED-559037583529}" presName="compNode" presStyleCnt="0"/>
      <dgm:spPr/>
    </dgm:pt>
    <dgm:pt modelId="{36A113E6-6F82-4AE3-B434-70A7F5EF52BB}" type="pres">
      <dgm:prSet presAssocID="{BF86D056-4963-48AD-BFED-559037583529}" presName="bgRect" presStyleLbl="bgShp" presStyleIdx="1" presStyleCnt="3"/>
      <dgm:spPr/>
    </dgm:pt>
    <dgm:pt modelId="{207C9801-9612-4A8B-B95B-6BD4C510C3A4}" type="pres">
      <dgm:prSet presAssocID="{BF86D056-4963-48AD-BFED-559037583529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Judge"/>
        </a:ext>
      </dgm:extLst>
    </dgm:pt>
    <dgm:pt modelId="{9F996E77-432E-4BD7-8B5F-21CBAAC5292E}" type="pres">
      <dgm:prSet presAssocID="{BF86D056-4963-48AD-BFED-559037583529}" presName="spaceRect" presStyleCnt="0"/>
      <dgm:spPr/>
    </dgm:pt>
    <dgm:pt modelId="{2F923472-D60E-4C1F-ADFE-CCE1A97321C1}" type="pres">
      <dgm:prSet presAssocID="{BF86D056-4963-48AD-BFED-559037583529}" presName="parTx" presStyleLbl="revTx" presStyleIdx="1" presStyleCnt="3">
        <dgm:presLayoutVars>
          <dgm:chMax val="0"/>
          <dgm:chPref val="0"/>
        </dgm:presLayoutVars>
      </dgm:prSet>
      <dgm:spPr/>
    </dgm:pt>
    <dgm:pt modelId="{6FCB1B74-C1D4-4945-BF10-DA4154DD8F7D}" type="pres">
      <dgm:prSet presAssocID="{23682F58-BF4B-4A5E-A721-1D64AE3B29DC}" presName="sibTrans" presStyleCnt="0"/>
      <dgm:spPr/>
    </dgm:pt>
    <dgm:pt modelId="{20373399-FA43-4574-94DC-FB2BD99EB741}" type="pres">
      <dgm:prSet presAssocID="{E7BDB320-A1E0-4762-8249-571A80FD66BB}" presName="compNode" presStyleCnt="0"/>
      <dgm:spPr/>
    </dgm:pt>
    <dgm:pt modelId="{0DF95C1F-F840-4F77-867F-4FB5BB164958}" type="pres">
      <dgm:prSet presAssocID="{E7BDB320-A1E0-4762-8249-571A80FD66BB}" presName="bgRect" presStyleLbl="bgShp" presStyleIdx="2" presStyleCnt="3"/>
      <dgm:spPr/>
    </dgm:pt>
    <dgm:pt modelId="{19EC31AC-E084-4E0A-876E-881C438430F0}" type="pres">
      <dgm:prSet presAssocID="{E7BDB320-A1E0-4762-8249-571A80FD66BB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Presentation with Checklist"/>
        </a:ext>
      </dgm:extLst>
    </dgm:pt>
    <dgm:pt modelId="{4166398A-1488-404B-BABA-4453AE81D375}" type="pres">
      <dgm:prSet presAssocID="{E7BDB320-A1E0-4762-8249-571A80FD66BB}" presName="spaceRect" presStyleCnt="0"/>
      <dgm:spPr/>
    </dgm:pt>
    <dgm:pt modelId="{7404C410-55A7-4637-B9F4-5E78CE38455E}" type="pres">
      <dgm:prSet presAssocID="{E7BDB320-A1E0-4762-8249-571A80FD66BB}" presName="parTx" presStyleLbl="revTx" presStyleIdx="2" presStyleCnt="3">
        <dgm:presLayoutVars>
          <dgm:chMax val="0"/>
          <dgm:chPref val="0"/>
        </dgm:presLayoutVars>
      </dgm:prSet>
      <dgm:spPr/>
    </dgm:pt>
  </dgm:ptLst>
  <dgm:cxnLst>
    <dgm:cxn modelId="{EA7F1105-402B-4ED3-9F52-09034385AF70}" type="presOf" srcId="{2A87B7B2-BE75-4AC4-B47D-CBCE538279DB}" destId="{DFAE9430-79A1-4B8D-8C7B-8118C5E98E4A}" srcOrd="0" destOrd="0" presId="urn:microsoft.com/office/officeart/2018/2/layout/IconVerticalSolidList"/>
    <dgm:cxn modelId="{428D0812-8B74-4B78-BA45-0166D774FF1F}" type="presOf" srcId="{E7BDB320-A1E0-4762-8249-571A80FD66BB}" destId="{7404C410-55A7-4637-B9F4-5E78CE38455E}" srcOrd="0" destOrd="0" presId="urn:microsoft.com/office/officeart/2018/2/layout/IconVerticalSolidList"/>
    <dgm:cxn modelId="{D400B564-58E4-4908-BB17-D5C3B5E687DF}" type="presOf" srcId="{E2956413-E4B0-4DEE-8B7D-28AA1BD4B225}" destId="{B15FCD8E-E8FB-41D9-A9A8-DAC27AB6C074}" srcOrd="0" destOrd="0" presId="urn:microsoft.com/office/officeart/2018/2/layout/IconVerticalSolidList"/>
    <dgm:cxn modelId="{5842BA66-96AD-4241-8CB5-D99E41690BEC}" srcId="{E2956413-E4B0-4DEE-8B7D-28AA1BD4B225}" destId="{2A87B7B2-BE75-4AC4-B47D-CBCE538279DB}" srcOrd="0" destOrd="0" parTransId="{84445DCD-C961-46CE-9273-6D44B018ACA3}" sibTransId="{8092DD7F-E1B1-4F31-952A-7953DEDAC586}"/>
    <dgm:cxn modelId="{A6CACC7B-DA21-4529-9C8C-7EC5A0CF96CF}" srcId="{E2956413-E4B0-4DEE-8B7D-28AA1BD4B225}" destId="{BF86D056-4963-48AD-BFED-559037583529}" srcOrd="1" destOrd="0" parTransId="{54CBF8C9-B982-4862-8437-C7AD5C68DC77}" sibTransId="{23682F58-BF4B-4A5E-A721-1D64AE3B29DC}"/>
    <dgm:cxn modelId="{48C6937E-C391-41D9-BEEA-4AEB162E8371}" type="presOf" srcId="{BF86D056-4963-48AD-BFED-559037583529}" destId="{2F923472-D60E-4C1F-ADFE-CCE1A97321C1}" srcOrd="0" destOrd="0" presId="urn:microsoft.com/office/officeart/2018/2/layout/IconVerticalSolidList"/>
    <dgm:cxn modelId="{6407F8C2-D701-4DE0-9F48-85F7E4347DC9}" srcId="{E2956413-E4B0-4DEE-8B7D-28AA1BD4B225}" destId="{E7BDB320-A1E0-4762-8249-571A80FD66BB}" srcOrd="2" destOrd="0" parTransId="{D4FF021F-97B7-4E2C-BAA6-A065523D86BB}" sibTransId="{021F5AC4-2A98-4AAD-ADD4-2CA217A74D9D}"/>
    <dgm:cxn modelId="{20DE879C-D854-4A22-89C8-398011F09C1D}" type="presParOf" srcId="{B15FCD8E-E8FB-41D9-A9A8-DAC27AB6C074}" destId="{80FBF82A-6C31-41B0-984E-04E16A4B8695}" srcOrd="0" destOrd="0" presId="urn:microsoft.com/office/officeart/2018/2/layout/IconVerticalSolidList"/>
    <dgm:cxn modelId="{595098B6-68F8-45C4-9F6E-E8BC491C33EB}" type="presParOf" srcId="{80FBF82A-6C31-41B0-984E-04E16A4B8695}" destId="{B1E08D12-0A1F-48CF-B8E6-FF3D93A07E54}" srcOrd="0" destOrd="0" presId="urn:microsoft.com/office/officeart/2018/2/layout/IconVerticalSolidList"/>
    <dgm:cxn modelId="{D9E74C6A-50B8-46F2-B592-FEAAA9F20B56}" type="presParOf" srcId="{80FBF82A-6C31-41B0-984E-04E16A4B8695}" destId="{1643DC0C-DA82-4B9F-AA79-90BFB175615F}" srcOrd="1" destOrd="0" presId="urn:microsoft.com/office/officeart/2018/2/layout/IconVerticalSolidList"/>
    <dgm:cxn modelId="{E9D1E903-74B3-4086-8E04-7ED7CA99F1DF}" type="presParOf" srcId="{80FBF82A-6C31-41B0-984E-04E16A4B8695}" destId="{11ADACDB-CADA-4712-A964-2F67560B03A3}" srcOrd="2" destOrd="0" presId="urn:microsoft.com/office/officeart/2018/2/layout/IconVerticalSolidList"/>
    <dgm:cxn modelId="{44355E9F-CDA9-48A7-B704-DB5239C6C67E}" type="presParOf" srcId="{80FBF82A-6C31-41B0-984E-04E16A4B8695}" destId="{DFAE9430-79A1-4B8D-8C7B-8118C5E98E4A}" srcOrd="3" destOrd="0" presId="urn:microsoft.com/office/officeart/2018/2/layout/IconVerticalSolidList"/>
    <dgm:cxn modelId="{D4412BB0-FEDC-40F8-8152-31B22F067D9C}" type="presParOf" srcId="{B15FCD8E-E8FB-41D9-A9A8-DAC27AB6C074}" destId="{29B618D4-EE7E-4B9B-94F6-2A34B884345D}" srcOrd="1" destOrd="0" presId="urn:microsoft.com/office/officeart/2018/2/layout/IconVerticalSolidList"/>
    <dgm:cxn modelId="{ACDC4C0D-FBBD-4ECB-BCC4-8EE5E03D6D14}" type="presParOf" srcId="{B15FCD8E-E8FB-41D9-A9A8-DAC27AB6C074}" destId="{37742A08-AD05-4F65-9944-B2362E7FC425}" srcOrd="2" destOrd="0" presId="urn:microsoft.com/office/officeart/2018/2/layout/IconVerticalSolidList"/>
    <dgm:cxn modelId="{2238628E-0033-4818-83C2-60BF88860526}" type="presParOf" srcId="{37742A08-AD05-4F65-9944-B2362E7FC425}" destId="{36A113E6-6F82-4AE3-B434-70A7F5EF52BB}" srcOrd="0" destOrd="0" presId="urn:microsoft.com/office/officeart/2018/2/layout/IconVerticalSolidList"/>
    <dgm:cxn modelId="{8C920FDA-617A-4555-9DD6-032AD4155691}" type="presParOf" srcId="{37742A08-AD05-4F65-9944-B2362E7FC425}" destId="{207C9801-9612-4A8B-B95B-6BD4C510C3A4}" srcOrd="1" destOrd="0" presId="urn:microsoft.com/office/officeart/2018/2/layout/IconVerticalSolidList"/>
    <dgm:cxn modelId="{28CC6B85-B3ED-410D-8C38-C1798B0A0A49}" type="presParOf" srcId="{37742A08-AD05-4F65-9944-B2362E7FC425}" destId="{9F996E77-432E-4BD7-8B5F-21CBAAC5292E}" srcOrd="2" destOrd="0" presId="urn:microsoft.com/office/officeart/2018/2/layout/IconVerticalSolidList"/>
    <dgm:cxn modelId="{83CEB79F-CB02-417F-9A5D-EFC05732E890}" type="presParOf" srcId="{37742A08-AD05-4F65-9944-B2362E7FC425}" destId="{2F923472-D60E-4C1F-ADFE-CCE1A97321C1}" srcOrd="3" destOrd="0" presId="urn:microsoft.com/office/officeart/2018/2/layout/IconVerticalSolidList"/>
    <dgm:cxn modelId="{579AF433-32DF-4D1E-9108-C67246E8238D}" type="presParOf" srcId="{B15FCD8E-E8FB-41D9-A9A8-DAC27AB6C074}" destId="{6FCB1B74-C1D4-4945-BF10-DA4154DD8F7D}" srcOrd="3" destOrd="0" presId="urn:microsoft.com/office/officeart/2018/2/layout/IconVerticalSolidList"/>
    <dgm:cxn modelId="{92B54A16-135C-4006-8A08-6A7C72A49BF0}" type="presParOf" srcId="{B15FCD8E-E8FB-41D9-A9A8-DAC27AB6C074}" destId="{20373399-FA43-4574-94DC-FB2BD99EB741}" srcOrd="4" destOrd="0" presId="urn:microsoft.com/office/officeart/2018/2/layout/IconVerticalSolidList"/>
    <dgm:cxn modelId="{9DF2D92B-78C4-49AE-9E69-D530C576627A}" type="presParOf" srcId="{20373399-FA43-4574-94DC-FB2BD99EB741}" destId="{0DF95C1F-F840-4F77-867F-4FB5BB164958}" srcOrd="0" destOrd="0" presId="urn:microsoft.com/office/officeart/2018/2/layout/IconVerticalSolidList"/>
    <dgm:cxn modelId="{013BBB1B-CB99-469D-A292-FE151F074732}" type="presParOf" srcId="{20373399-FA43-4574-94DC-FB2BD99EB741}" destId="{19EC31AC-E084-4E0A-876E-881C438430F0}" srcOrd="1" destOrd="0" presId="urn:microsoft.com/office/officeart/2018/2/layout/IconVerticalSolidList"/>
    <dgm:cxn modelId="{5210DC20-829A-4D0C-BD62-BA4749D58369}" type="presParOf" srcId="{20373399-FA43-4574-94DC-FB2BD99EB741}" destId="{4166398A-1488-404B-BABA-4453AE81D375}" srcOrd="2" destOrd="0" presId="urn:microsoft.com/office/officeart/2018/2/layout/IconVerticalSolidList"/>
    <dgm:cxn modelId="{528674AE-797A-478E-8F0D-C49640CB6C81}" type="presParOf" srcId="{20373399-FA43-4574-94DC-FB2BD99EB741}" destId="{7404C410-55A7-4637-B9F4-5E78CE38455E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1E08D12-0A1F-48CF-B8E6-FF3D93A07E54}">
      <dsp:nvSpPr>
        <dsp:cNvPr id="0" name=""/>
        <dsp:cNvSpPr/>
      </dsp:nvSpPr>
      <dsp:spPr>
        <a:xfrm>
          <a:off x="0" y="531"/>
          <a:ext cx="10515600" cy="1244702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643DC0C-DA82-4B9F-AA79-90BFB175615F}">
      <dsp:nvSpPr>
        <dsp:cNvPr id="0" name=""/>
        <dsp:cNvSpPr/>
      </dsp:nvSpPr>
      <dsp:spPr>
        <a:xfrm>
          <a:off x="376522" y="280590"/>
          <a:ext cx="684586" cy="684586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FAE9430-79A1-4B8D-8C7B-8118C5E98E4A}">
      <dsp:nvSpPr>
        <dsp:cNvPr id="0" name=""/>
        <dsp:cNvSpPr/>
      </dsp:nvSpPr>
      <dsp:spPr>
        <a:xfrm>
          <a:off x="1437631" y="531"/>
          <a:ext cx="9077968" cy="124470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1731" tIns="131731" rIns="131731" bIns="131731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/>
            <a:t>This informational document includes artificial data. Companies and individuals referenced on these forms are fictional and for training purposes only.</a:t>
          </a:r>
        </a:p>
      </dsp:txBody>
      <dsp:txXfrm>
        <a:off x="1437631" y="531"/>
        <a:ext cx="9077968" cy="1244702"/>
      </dsp:txXfrm>
    </dsp:sp>
    <dsp:sp modelId="{36A113E6-6F82-4AE3-B434-70A7F5EF52BB}">
      <dsp:nvSpPr>
        <dsp:cNvPr id="0" name=""/>
        <dsp:cNvSpPr/>
      </dsp:nvSpPr>
      <dsp:spPr>
        <a:xfrm>
          <a:off x="0" y="1556410"/>
          <a:ext cx="10515600" cy="1244702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07C9801-9612-4A8B-B95B-6BD4C510C3A4}">
      <dsp:nvSpPr>
        <dsp:cNvPr id="0" name=""/>
        <dsp:cNvSpPr/>
      </dsp:nvSpPr>
      <dsp:spPr>
        <a:xfrm>
          <a:off x="376522" y="1836468"/>
          <a:ext cx="684586" cy="684586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F923472-D60E-4C1F-ADFE-CCE1A97321C1}">
      <dsp:nvSpPr>
        <dsp:cNvPr id="0" name=""/>
        <dsp:cNvSpPr/>
      </dsp:nvSpPr>
      <dsp:spPr>
        <a:xfrm>
          <a:off x="1437631" y="1556410"/>
          <a:ext cx="9077968" cy="124470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1731" tIns="131731" rIns="131731" bIns="131731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/>
            <a:t>Examples included are meant to be simple and straightforward. Organizations differ in structure, so we ask that best judgement is used in following submission guidelines.</a:t>
          </a:r>
        </a:p>
      </dsp:txBody>
      <dsp:txXfrm>
        <a:off x="1437631" y="1556410"/>
        <a:ext cx="9077968" cy="1244702"/>
      </dsp:txXfrm>
    </dsp:sp>
    <dsp:sp modelId="{0DF95C1F-F840-4F77-867F-4FB5BB164958}">
      <dsp:nvSpPr>
        <dsp:cNvPr id="0" name=""/>
        <dsp:cNvSpPr/>
      </dsp:nvSpPr>
      <dsp:spPr>
        <a:xfrm>
          <a:off x="0" y="3112289"/>
          <a:ext cx="10515600" cy="1244702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9EC31AC-E084-4E0A-876E-881C438430F0}">
      <dsp:nvSpPr>
        <dsp:cNvPr id="0" name=""/>
        <dsp:cNvSpPr/>
      </dsp:nvSpPr>
      <dsp:spPr>
        <a:xfrm>
          <a:off x="376522" y="3392347"/>
          <a:ext cx="684586" cy="684586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404C410-55A7-4637-B9F4-5E78CE38455E}">
      <dsp:nvSpPr>
        <dsp:cNvPr id="0" name=""/>
        <dsp:cNvSpPr/>
      </dsp:nvSpPr>
      <dsp:spPr>
        <a:xfrm>
          <a:off x="1437631" y="3112289"/>
          <a:ext cx="9077968" cy="124470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1731" tIns="131731" rIns="131731" bIns="131731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/>
            <a:t>Local Licensing Authorities may have additional requirements or ask for supplemental information as part of their review process.</a:t>
          </a:r>
        </a:p>
      </dsp:txBody>
      <dsp:txXfrm>
        <a:off x="1437631" y="3112289"/>
        <a:ext cx="9077968" cy="124470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EC8D38-5D9C-2504-436F-97758E22C0B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DBE7875-1651-07F4-5799-52C3E2AD8E9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93313AC-9D7C-4F85-0145-C15A541F1F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0278A7-7C28-41DA-98A7-8CA9E15F20F7}" type="datetimeFigureOut">
              <a:rPr lang="en-US" smtClean="0"/>
              <a:t>2/10/2025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F4CFD7E-D469-07B3-DF0D-3AF05186DF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06355B0-9FDF-3872-2968-F980B96CDD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7467AE-25C6-40E2-950E-953A5DD010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88755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782ACB-BBAB-585D-CFB8-E0962D2076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F38BA3E-8E65-F4E6-FA40-992EC422FB9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0136A78-59A9-58C4-DF34-999CA21F3F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0278A7-7C28-41DA-98A7-8CA9E15F20F7}" type="datetimeFigureOut">
              <a:rPr lang="en-US" smtClean="0"/>
              <a:t>2/10/2025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2151A66-C727-E561-BD10-CC440CCC11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1011848-F79A-9921-0889-1A204C6689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7467AE-25C6-40E2-950E-953A5DD010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28404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234EE4E-5429-F43B-F922-8450EA7C413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CF75AFF-1389-B1A2-266C-F40375B6FBC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1CE34FC-9449-1C23-F967-860F8BA3D0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0278A7-7C28-41DA-98A7-8CA9E15F20F7}" type="datetimeFigureOut">
              <a:rPr lang="en-US" smtClean="0"/>
              <a:t>2/10/2025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F4D3D21-69EB-BEC8-4960-332ABA571C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91779C3-026F-3D4A-EBA8-5857BC5F4D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7467AE-25C6-40E2-950E-953A5DD010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53298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2822BD-7849-CBB8-4C6C-1936A44B65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AD3C00-404B-618F-0BE7-311AA31577C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DE424E1-FCE6-8605-22A9-EE796A2028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0278A7-7C28-41DA-98A7-8CA9E15F20F7}" type="datetimeFigureOut">
              <a:rPr lang="en-US" smtClean="0"/>
              <a:t>2/10/2025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1B82CF1-22BA-F634-4058-A4FBC6F570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B8D7387-1760-2F36-2A9C-B9E62C2B9E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7467AE-25C6-40E2-950E-953A5DD010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75873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5AC58F-D5B4-077E-9EA3-3CBC8CF957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1A374E2-A913-73DD-B825-F4E6BFC7715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8BE0C4D-D0FB-C646-D408-4995AC6852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0278A7-7C28-41DA-98A7-8CA9E15F20F7}" type="datetimeFigureOut">
              <a:rPr lang="en-US" smtClean="0"/>
              <a:t>2/10/2025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A6DC3BA-D4B9-6611-2C26-51E78F84EB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CABDE54-8E14-2F7E-BF19-A935D5628A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7467AE-25C6-40E2-950E-953A5DD010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53027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A1CB71-A3DB-8D51-7333-96CDC43331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8552963-F076-7A92-102F-D55609793CE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42BCBAC-4077-27BF-9507-2D2B8B92D94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EB1DACB-7428-88BF-3985-E2FBCA00CB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0278A7-7C28-41DA-98A7-8CA9E15F20F7}" type="datetimeFigureOut">
              <a:rPr lang="en-US" smtClean="0"/>
              <a:t>2/10/2025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24D916A-FD3F-62E1-1C54-154AA5C22C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B6F071B-1B7C-89B3-76F5-02314222F0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7467AE-25C6-40E2-950E-953A5DD010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12939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8983D3-8F74-1F8F-4231-7AB66D5A75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D06FE17-477C-77E2-01A6-CA3CFC6FCE2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5C6951C-6388-0682-FD80-A567B48F363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9CA95C7-A832-CD50-A2AB-572632E0D17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EE23C0B-784C-851E-886D-833FD1847D6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D1ACF81-9CCB-96D5-812C-0F7988F852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0278A7-7C28-41DA-98A7-8CA9E15F20F7}" type="datetimeFigureOut">
              <a:rPr lang="en-US" smtClean="0"/>
              <a:t>2/10/2025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F8DA54A-30BA-0B63-17FC-20BD797A11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8231F15-10FD-50CF-8639-C006B42E46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7467AE-25C6-40E2-950E-953A5DD010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9259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64ADD9-819B-7B6C-2ED4-A7DF507C8B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8A3C13B-DAE9-17D3-3E4C-AAA3848DA5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0278A7-7C28-41DA-98A7-8CA9E15F20F7}" type="datetimeFigureOut">
              <a:rPr lang="en-US" smtClean="0"/>
              <a:t>2/10/2025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164C8E5-B935-DC72-5DA6-BF2C36ECD0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9FBE799-6213-3072-C167-754A95E08F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7467AE-25C6-40E2-950E-953A5DD010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74802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0263697-2981-A8D7-FB80-36361209E0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0278A7-7C28-41DA-98A7-8CA9E15F20F7}" type="datetimeFigureOut">
              <a:rPr lang="en-US" smtClean="0"/>
              <a:t>2/10/2025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6E23C8E-B60D-D2A1-9096-1A028D2C7A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02A624E-54AA-26B9-9FC2-B2B7CE866D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7467AE-25C6-40E2-950E-953A5DD010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97225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C8DB72-E622-8713-BFF3-4BE325A583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011E41-8442-7986-AF05-9016F4687D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6508874-9207-E0CD-3617-1CFBA24DC6E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B9BB93C-235A-ACAA-6C75-CE04ED5998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0278A7-7C28-41DA-98A7-8CA9E15F20F7}" type="datetimeFigureOut">
              <a:rPr lang="en-US" smtClean="0"/>
              <a:t>2/10/2025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C020681-2820-0C3D-7A4E-68F46AEA52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2F29477-0B87-9BD0-A7BF-B668454A02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7467AE-25C6-40E2-950E-953A5DD010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1075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611FE0-329E-9AB6-122E-80B9C448C2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C626E83-9CA2-03D5-12CF-E724CF00672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DB06A27-A2A9-9E21-69A3-B0AFA486AF1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3A8881B-3731-4AEA-E449-55B6AC700A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0278A7-7C28-41DA-98A7-8CA9E15F20F7}" type="datetimeFigureOut">
              <a:rPr lang="en-US" smtClean="0"/>
              <a:t>2/10/2025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59E83AC-9329-6718-4788-D268BE1210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6EBD12E-BB5A-EC32-1FB3-692333AF6D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7467AE-25C6-40E2-950E-953A5DD010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27466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C595740-6687-6980-C2FA-627E574277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E949D87-4D9A-3A6C-C311-0F4562805F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088E32E-0FDC-7CE2-5E81-6C1F4BC9697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00278A7-7C28-41DA-98A7-8CA9E15F20F7}" type="datetimeFigureOut">
              <a:rPr lang="en-US" smtClean="0"/>
              <a:t>2/10/2025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4332EBE-4666-D903-9F09-41247CCAC32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6AFB3F8-191C-34F5-7164-AA04E6940A7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47467AE-25C6-40E2-950E-953A5DD010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24927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hyperlink" Target="https://www.mass.gov/info-details/alcoholic-beverages-control-commission-staff-directory-abcc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sv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mass.gov/doc/addendum-a-proposed-ownership-interest-and-additional-information/download" TargetMode="External"/><Relationship Id="rId2" Type="http://schemas.openxmlformats.org/officeDocument/2006/relationships/hyperlink" Target="https://www.mass.gov/doc/2021-lla-checklist/download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mass.gov/doc/beneficial-interest-disclosure-exemption-request-form-0/download" TargetMode="External"/><Relationship Id="rId4" Type="http://schemas.openxmlformats.org/officeDocument/2006/relationships/hyperlink" Target="https://www.mass.gov/doc/abcc-cori-form-june-2019/download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3" name="Rectangle 22">
            <a:extLst>
              <a:ext uri="{FF2B5EF4-FFF2-40B4-BE49-F238E27FC236}">
                <a16:creationId xmlns:a16="http://schemas.microsoft.com/office/drawing/2014/main" id="{934F1179-B481-4F9E-BCA3-AFB972070F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ight Triangle 24">
            <a:extLst>
              <a:ext uri="{FF2B5EF4-FFF2-40B4-BE49-F238E27FC236}">
                <a16:creationId xmlns:a16="http://schemas.microsoft.com/office/drawing/2014/main" id="{827DC2C4-B485-428A-BF4A-472D2967F4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576720" y="3335867"/>
            <a:ext cx="3291840" cy="3200400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EE04B5EB-F158-4507-90DD-BD23620C7C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1774" y="623275"/>
            <a:ext cx="10905053" cy="5607882"/>
          </a:xfrm>
          <a:prstGeom prst="rect">
            <a:avLst/>
          </a:prstGeom>
          <a:noFill/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FDB521C-88B9-085D-48B4-819B3A58A4B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85241" y="1008993"/>
            <a:ext cx="9231410" cy="3542045"/>
          </a:xfrm>
        </p:spPr>
        <p:txBody>
          <a:bodyPr anchor="b">
            <a:normAutofit/>
          </a:bodyPr>
          <a:lstStyle/>
          <a:p>
            <a:pPr algn="l"/>
            <a:r>
              <a:rPr lang="en-US" sz="8100" dirty="0"/>
              <a:t>ABCC Multi-Tier Ownership Applications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4A72AAF-93D0-8144-DCD1-AE9D70F3A3D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85241" y="4582814"/>
            <a:ext cx="7132335" cy="1312657"/>
          </a:xfrm>
        </p:spPr>
        <p:txBody>
          <a:bodyPr anchor="t">
            <a:normAutofit/>
          </a:bodyPr>
          <a:lstStyle/>
          <a:p>
            <a:pPr algn="l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7592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 type="wd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 nodePh="1">
                                  <p:stCondLst>
                                    <p:cond delay="1000"/>
                                  </p:stCondLst>
                                  <p:endCondLst>
                                    <p:cond evt="begin" delay="0">
                                      <p:tn val="8"/>
                                    </p:cond>
                                  </p:endCondLst>
                                  <p:iterate type="wd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058A14AF-9FB5-4CC7-BA35-E8E85D3EDF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EBB182E-6D8F-D006-BB25-FB151F759F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3662" y="386930"/>
            <a:ext cx="10066122" cy="1298448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8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Tier Branches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A9A4357-BD1D-4622-A4FE-766E6AB8DE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 flipV="1">
            <a:off x="-2" y="1998845"/>
            <a:ext cx="11454595" cy="78169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E659831F-0D9A-4C63-9EBB-8435B85A44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203079"/>
            <a:ext cx="11383362" cy="426799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1F16ECE-2CF8-BAC9-AB6D-1C8326AF483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93661" y="2599509"/>
            <a:ext cx="4530898" cy="363945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There are often tiers that break out in branches or across tiers. Please reflect this in the flow chart.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Both Bacon, Inc. and Sausage, Inc. reflect Tier 4 so we will follow each branch to its completion moving forward.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If entities fall in multiple tiers or interest skips tiers, please use your best judgement on layering documents in the application.</a:t>
            </a:r>
          </a:p>
          <a:p>
            <a:pPr indent="-228600">
              <a:buFont typeface="Arial" panose="020B0604020202020204" pitchFamily="34" charset="0"/>
              <a:buChar char="•"/>
            </a:pPr>
            <a:endParaRPr lang="en-US" sz="2000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E6995CE5-F890-4ABA-82A2-26507CE8D2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11228040" y="2313027"/>
            <a:ext cx="781700" cy="15238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Content Placeholder 9" descr="Chart, line chart&#10;&#10;AI-generated content may be incorrect.">
            <a:extLst>
              <a:ext uri="{FF2B5EF4-FFF2-40B4-BE49-F238E27FC236}">
                <a16:creationId xmlns:a16="http://schemas.microsoft.com/office/drawing/2014/main" id="{1F174D2D-17A4-6680-E7EF-E387E4DC43C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1263" y="2666893"/>
            <a:ext cx="4945265" cy="1728125"/>
          </a:xfrm>
        </p:spPr>
      </p:pic>
    </p:spTree>
    <p:extLst>
      <p:ext uri="{BB962C8B-B14F-4D97-AF65-F5344CB8AC3E}">
        <p14:creationId xmlns:p14="http://schemas.microsoft.com/office/powerpoint/2010/main" val="91365673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C3040C-AB6F-3A9D-4459-A14E3F2916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5">
                    <a:lumMod val="75000"/>
                  </a:schemeClr>
                </a:solidFill>
              </a:rPr>
              <a:t>Tier 4 – Branch 1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837E2AC-4945-0649-C06A-F0B101EEEF9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Branch 1 breaks off and will continue to its completion.</a:t>
            </a:r>
          </a:p>
        </p:txBody>
      </p:sp>
      <p:pic>
        <p:nvPicPr>
          <p:cNvPr id="12" name="Content Placeholder 11" descr="Graphical user interface, application&#10;&#10;AI-generated content may be incorrect.">
            <a:extLst>
              <a:ext uri="{FF2B5EF4-FFF2-40B4-BE49-F238E27FC236}">
                <a16:creationId xmlns:a16="http://schemas.microsoft.com/office/drawing/2014/main" id="{FDB5ABC2-45C4-1364-81D8-92B42BEF1DE0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788" y="2720799"/>
            <a:ext cx="5157787" cy="3253139"/>
          </a:xfrm>
        </p:spPr>
      </p:pic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D9F9F40-C4BC-92DD-955A-D0BDABDEC85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CORI forms for the individuals listed should follow the Business Structure Documents.</a:t>
            </a:r>
          </a:p>
        </p:txBody>
      </p:sp>
      <p:pic>
        <p:nvPicPr>
          <p:cNvPr id="9" name="Content Placeholder 8" descr="Table&#10;&#10;AI-generated content may be incorrect.">
            <a:extLst>
              <a:ext uri="{FF2B5EF4-FFF2-40B4-BE49-F238E27FC236}">
                <a16:creationId xmlns:a16="http://schemas.microsoft.com/office/drawing/2014/main" id="{4139E0AE-1BDA-657E-5670-A52F73BE1D57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6473" y="2505075"/>
            <a:ext cx="4554641" cy="3684588"/>
          </a:xfrm>
        </p:spPr>
      </p:pic>
    </p:spTree>
    <p:extLst>
      <p:ext uri="{BB962C8B-B14F-4D97-AF65-F5344CB8AC3E}">
        <p14:creationId xmlns:p14="http://schemas.microsoft.com/office/powerpoint/2010/main" val="345400647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C4879EFC-8E62-4E00-973C-C45EE9EC67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049BF96-742F-C677-7928-F47D3E06A6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8881" y="457200"/>
            <a:ext cx="10909640" cy="1368614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6600" dirty="0">
                <a:solidFill>
                  <a:schemeClr val="accent2">
                    <a:lumMod val="75000"/>
                  </a:schemeClr>
                </a:solidFill>
              </a:rPr>
              <a:t>Tier 5 – Branch 1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C8FC2E8-8D21-9544-E6A2-4F50842ECD8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8881" y="1922561"/>
            <a:ext cx="10909643" cy="552659"/>
          </a:xfrm>
        </p:spPr>
        <p:txBody>
          <a:bodyPr vert="horz" lIns="91440" tIns="45720" rIns="91440" bIns="45720" rtlCol="0" anchor="ctr">
            <a:normAutofit fontScale="85000" lnSpcReduction="20000"/>
          </a:bodyPr>
          <a:lstStyle/>
          <a:p>
            <a:pPr algn="ctr"/>
            <a:r>
              <a:rPr lang="en-US" dirty="0" err="1"/>
              <a:t>Homefries</a:t>
            </a:r>
            <a:r>
              <a:rPr lang="en-US" dirty="0"/>
              <a:t>, Inc. holds 100% of Bacon, Inc. and is the final tier. Individual(s) listed here require CORI Request forms.</a:t>
            </a:r>
          </a:p>
        </p:txBody>
      </p:sp>
      <p:sp>
        <p:nvSpPr>
          <p:cNvPr id="21" name="sketch line">
            <a:extLst>
              <a:ext uri="{FF2B5EF4-FFF2-40B4-BE49-F238E27FC236}">
                <a16:creationId xmlns:a16="http://schemas.microsoft.com/office/drawing/2014/main" id="{D6A9C53F-5F90-40A5-8C85-5412D39C8C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50080" y="1850683"/>
            <a:ext cx="3291840" cy="18288"/>
          </a:xfrm>
          <a:custGeom>
            <a:avLst/>
            <a:gdLst>
              <a:gd name="connsiteX0" fmla="*/ 0 w 3291840"/>
              <a:gd name="connsiteY0" fmla="*/ 0 h 18288"/>
              <a:gd name="connsiteX1" fmla="*/ 658368 w 3291840"/>
              <a:gd name="connsiteY1" fmla="*/ 0 h 18288"/>
              <a:gd name="connsiteX2" fmla="*/ 1283818 w 3291840"/>
              <a:gd name="connsiteY2" fmla="*/ 0 h 18288"/>
              <a:gd name="connsiteX3" fmla="*/ 1909267 w 3291840"/>
              <a:gd name="connsiteY3" fmla="*/ 0 h 18288"/>
              <a:gd name="connsiteX4" fmla="*/ 2633472 w 3291840"/>
              <a:gd name="connsiteY4" fmla="*/ 0 h 18288"/>
              <a:gd name="connsiteX5" fmla="*/ 3291840 w 3291840"/>
              <a:gd name="connsiteY5" fmla="*/ 0 h 18288"/>
              <a:gd name="connsiteX6" fmla="*/ 3291840 w 3291840"/>
              <a:gd name="connsiteY6" fmla="*/ 18288 h 18288"/>
              <a:gd name="connsiteX7" fmla="*/ 2633472 w 3291840"/>
              <a:gd name="connsiteY7" fmla="*/ 18288 h 18288"/>
              <a:gd name="connsiteX8" fmla="*/ 2073859 w 3291840"/>
              <a:gd name="connsiteY8" fmla="*/ 18288 h 18288"/>
              <a:gd name="connsiteX9" fmla="*/ 1448410 w 3291840"/>
              <a:gd name="connsiteY9" fmla="*/ 18288 h 18288"/>
              <a:gd name="connsiteX10" fmla="*/ 822960 w 3291840"/>
              <a:gd name="connsiteY10" fmla="*/ 18288 h 18288"/>
              <a:gd name="connsiteX11" fmla="*/ 0 w 3291840"/>
              <a:gd name="connsiteY11" fmla="*/ 18288 h 18288"/>
              <a:gd name="connsiteX12" fmla="*/ 0 w 329184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291840" h="18288" fill="none" extrusionOk="0">
                <a:moveTo>
                  <a:pt x="0" y="0"/>
                </a:moveTo>
                <a:cubicBezTo>
                  <a:pt x="173077" y="-20031"/>
                  <a:pt x="443104" y="6424"/>
                  <a:pt x="658368" y="0"/>
                </a:cubicBezTo>
                <a:cubicBezTo>
                  <a:pt x="873632" y="-6424"/>
                  <a:pt x="1034028" y="11764"/>
                  <a:pt x="1283818" y="0"/>
                </a:cubicBezTo>
                <a:cubicBezTo>
                  <a:pt x="1533608" y="-11764"/>
                  <a:pt x="1691227" y="-30112"/>
                  <a:pt x="1909267" y="0"/>
                </a:cubicBezTo>
                <a:cubicBezTo>
                  <a:pt x="2127307" y="30112"/>
                  <a:pt x="2272465" y="-18735"/>
                  <a:pt x="2633472" y="0"/>
                </a:cubicBezTo>
                <a:cubicBezTo>
                  <a:pt x="2994479" y="18735"/>
                  <a:pt x="3023324" y="-32030"/>
                  <a:pt x="3291840" y="0"/>
                </a:cubicBezTo>
                <a:cubicBezTo>
                  <a:pt x="3291406" y="7551"/>
                  <a:pt x="3291373" y="9822"/>
                  <a:pt x="3291840" y="18288"/>
                </a:cubicBezTo>
                <a:cubicBezTo>
                  <a:pt x="3048445" y="38989"/>
                  <a:pt x="2846548" y="-14400"/>
                  <a:pt x="2633472" y="18288"/>
                </a:cubicBezTo>
                <a:cubicBezTo>
                  <a:pt x="2420396" y="50976"/>
                  <a:pt x="2304099" y="6336"/>
                  <a:pt x="2073859" y="18288"/>
                </a:cubicBezTo>
                <a:cubicBezTo>
                  <a:pt x="1843619" y="30240"/>
                  <a:pt x="1706926" y="10778"/>
                  <a:pt x="1448410" y="18288"/>
                </a:cubicBezTo>
                <a:cubicBezTo>
                  <a:pt x="1189894" y="25798"/>
                  <a:pt x="1002278" y="8992"/>
                  <a:pt x="822960" y="18288"/>
                </a:cubicBezTo>
                <a:cubicBezTo>
                  <a:pt x="643642" y="27585"/>
                  <a:pt x="307039" y="38051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291840" h="18288" stroke="0" extrusionOk="0">
                <a:moveTo>
                  <a:pt x="0" y="0"/>
                </a:moveTo>
                <a:cubicBezTo>
                  <a:pt x="195850" y="28018"/>
                  <a:pt x="434891" y="17390"/>
                  <a:pt x="592531" y="0"/>
                </a:cubicBezTo>
                <a:cubicBezTo>
                  <a:pt x="750171" y="-17390"/>
                  <a:pt x="1018709" y="32200"/>
                  <a:pt x="1316736" y="0"/>
                </a:cubicBezTo>
                <a:cubicBezTo>
                  <a:pt x="1614763" y="-32200"/>
                  <a:pt x="1696480" y="-11367"/>
                  <a:pt x="1876349" y="0"/>
                </a:cubicBezTo>
                <a:cubicBezTo>
                  <a:pt x="2056218" y="11367"/>
                  <a:pt x="2193364" y="13433"/>
                  <a:pt x="2435962" y="0"/>
                </a:cubicBezTo>
                <a:cubicBezTo>
                  <a:pt x="2678560" y="-13433"/>
                  <a:pt x="3010901" y="-42367"/>
                  <a:pt x="3291840" y="0"/>
                </a:cubicBezTo>
                <a:cubicBezTo>
                  <a:pt x="3291758" y="4406"/>
                  <a:pt x="3291751" y="9982"/>
                  <a:pt x="3291840" y="18288"/>
                </a:cubicBezTo>
                <a:cubicBezTo>
                  <a:pt x="3108993" y="14228"/>
                  <a:pt x="2952658" y="46900"/>
                  <a:pt x="2666390" y="18288"/>
                </a:cubicBezTo>
                <a:cubicBezTo>
                  <a:pt x="2380122" y="-10324"/>
                  <a:pt x="2263855" y="41055"/>
                  <a:pt x="2040941" y="18288"/>
                </a:cubicBezTo>
                <a:cubicBezTo>
                  <a:pt x="1818027" y="-4479"/>
                  <a:pt x="1675097" y="6509"/>
                  <a:pt x="1415491" y="18288"/>
                </a:cubicBezTo>
                <a:cubicBezTo>
                  <a:pt x="1155885" y="30068"/>
                  <a:pt x="852976" y="36210"/>
                  <a:pt x="691286" y="18288"/>
                </a:cubicBezTo>
                <a:cubicBezTo>
                  <a:pt x="529596" y="366"/>
                  <a:pt x="187183" y="13912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Content Placeholder 13" descr="Table&#10;&#10;AI-generated content may be incorrect.">
            <a:extLst>
              <a:ext uri="{FF2B5EF4-FFF2-40B4-BE49-F238E27FC236}">
                <a16:creationId xmlns:a16="http://schemas.microsoft.com/office/drawing/2014/main" id="{C1ABCC92-DEA1-F09D-9C59-90897B14F5D9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7630" y="2642616"/>
            <a:ext cx="4479235" cy="3605784"/>
          </a:xfrm>
          <a:prstGeom prst="rect">
            <a:avLst/>
          </a:prstGeom>
        </p:spPr>
      </p:pic>
      <p:pic>
        <p:nvPicPr>
          <p:cNvPr id="8" name="Content Placeholder 7" descr="Graphical user interface, text, application&#10;&#10;AI-generated content may be incorrect.">
            <a:extLst>
              <a:ext uri="{FF2B5EF4-FFF2-40B4-BE49-F238E27FC236}">
                <a16:creationId xmlns:a16="http://schemas.microsoft.com/office/drawing/2014/main" id="{04D8E39F-DD12-7BD6-BCA9-B833D6B8EBFB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4496" y="3020850"/>
            <a:ext cx="5614416" cy="28493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342573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31CD80-9D68-FFE3-9BCD-8442167DCA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Tier 4 – Branch 2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2DD94E8-D2CD-1A56-3592-68E369B8A5C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Branch 2 shows the other 50% owner of Tier 3 and continues through completion.</a:t>
            </a:r>
          </a:p>
        </p:txBody>
      </p:sp>
      <p:pic>
        <p:nvPicPr>
          <p:cNvPr id="10" name="Content Placeholder 9" descr="Graphical user interface, table&#10;&#10;AI-generated content may be incorrect.">
            <a:extLst>
              <a:ext uri="{FF2B5EF4-FFF2-40B4-BE49-F238E27FC236}">
                <a16:creationId xmlns:a16="http://schemas.microsoft.com/office/drawing/2014/main" id="{E474C2D4-B4D3-DA3D-88EA-1632B49AF2E8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788" y="2669303"/>
            <a:ext cx="5157787" cy="3356131"/>
          </a:xfrm>
        </p:spPr>
      </p:pic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F4D0C3A-A19E-D7C5-3552-22EB6DEBC94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Articles should continue to match Addendum A followed by CORI forms and then Tier 5 – Branch 2.</a:t>
            </a:r>
          </a:p>
        </p:txBody>
      </p:sp>
      <p:pic>
        <p:nvPicPr>
          <p:cNvPr id="8" name="Content Placeholder 7" descr="Table&#10;&#10;AI-generated content may be incorrect.">
            <a:extLst>
              <a:ext uri="{FF2B5EF4-FFF2-40B4-BE49-F238E27FC236}">
                <a16:creationId xmlns:a16="http://schemas.microsoft.com/office/drawing/2014/main" id="{61FB728F-8723-1887-947D-0B8B6E710570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2611390"/>
            <a:ext cx="5183188" cy="3471958"/>
          </a:xfrm>
        </p:spPr>
      </p:pic>
      <p:sp>
        <p:nvSpPr>
          <p:cNvPr id="11" name="Half Frame 10">
            <a:extLst>
              <a:ext uri="{FF2B5EF4-FFF2-40B4-BE49-F238E27FC236}">
                <a16:creationId xmlns:a16="http://schemas.microsoft.com/office/drawing/2014/main" id="{28B99B65-26AD-351C-6CB4-62CDDAF361F8}"/>
              </a:ext>
            </a:extLst>
          </p:cNvPr>
          <p:cNvSpPr/>
          <p:nvPr/>
        </p:nvSpPr>
        <p:spPr>
          <a:xfrm>
            <a:off x="665163" y="2505075"/>
            <a:ext cx="731520" cy="1688123"/>
          </a:xfrm>
          <a:prstGeom prst="halfFram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2" name="Half Frame 11">
            <a:extLst>
              <a:ext uri="{FF2B5EF4-FFF2-40B4-BE49-F238E27FC236}">
                <a16:creationId xmlns:a16="http://schemas.microsoft.com/office/drawing/2014/main" id="{84EA099A-7BDE-0871-C1BB-02519669ED7D}"/>
              </a:ext>
            </a:extLst>
          </p:cNvPr>
          <p:cNvSpPr/>
          <p:nvPr/>
        </p:nvSpPr>
        <p:spPr>
          <a:xfrm rot="10800000">
            <a:off x="10986452" y="4804752"/>
            <a:ext cx="731520" cy="1688123"/>
          </a:xfrm>
          <a:prstGeom prst="halfFram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459359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788900-D7C1-4DC0-C5A6-A418915FD6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Tier 5 – Branch 2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C93A0BE-A01E-61F0-A45F-1E54AB92770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This is the final set of documents for disclosing interest.</a:t>
            </a:r>
          </a:p>
        </p:txBody>
      </p:sp>
      <p:pic>
        <p:nvPicPr>
          <p:cNvPr id="10" name="Content Placeholder 9" descr="Graphical user interface, text, application&#10;&#10;AI-generated content may be incorrect.">
            <a:extLst>
              <a:ext uri="{FF2B5EF4-FFF2-40B4-BE49-F238E27FC236}">
                <a16:creationId xmlns:a16="http://schemas.microsoft.com/office/drawing/2014/main" id="{402F81E3-CE06-7C62-791C-E3EE964E768D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788" y="3111592"/>
            <a:ext cx="5157787" cy="2471554"/>
          </a:xfrm>
        </p:spPr>
      </p:pic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3D5CC25-38D4-A818-931B-C28DFE70B5E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/>
              <a:t>All CORI forms should be included at this point.</a:t>
            </a:r>
          </a:p>
        </p:txBody>
      </p:sp>
      <p:pic>
        <p:nvPicPr>
          <p:cNvPr id="8" name="Content Placeholder 7" descr="Table&#10;&#10;AI-generated content may be incorrect.">
            <a:extLst>
              <a:ext uri="{FF2B5EF4-FFF2-40B4-BE49-F238E27FC236}">
                <a16:creationId xmlns:a16="http://schemas.microsoft.com/office/drawing/2014/main" id="{7D20D773-F612-0494-A008-6DA1432C6593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2622975"/>
            <a:ext cx="5183188" cy="3448787"/>
          </a:xfrm>
        </p:spPr>
      </p:pic>
      <p:sp>
        <p:nvSpPr>
          <p:cNvPr id="11" name="Half Frame 10">
            <a:extLst>
              <a:ext uri="{FF2B5EF4-FFF2-40B4-BE49-F238E27FC236}">
                <a16:creationId xmlns:a16="http://schemas.microsoft.com/office/drawing/2014/main" id="{C5EBCDA4-436C-DE97-9B46-E9BB04D70ECF}"/>
              </a:ext>
            </a:extLst>
          </p:cNvPr>
          <p:cNvSpPr/>
          <p:nvPr/>
        </p:nvSpPr>
        <p:spPr>
          <a:xfrm>
            <a:off x="643916" y="2950932"/>
            <a:ext cx="731520" cy="1688123"/>
          </a:xfrm>
          <a:prstGeom prst="halfFrame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2" name="Half Frame 11">
            <a:extLst>
              <a:ext uri="{FF2B5EF4-FFF2-40B4-BE49-F238E27FC236}">
                <a16:creationId xmlns:a16="http://schemas.microsoft.com/office/drawing/2014/main" id="{DCDF95A7-C3C4-B308-E653-E0E3306681D0}"/>
              </a:ext>
            </a:extLst>
          </p:cNvPr>
          <p:cNvSpPr/>
          <p:nvPr/>
        </p:nvSpPr>
        <p:spPr>
          <a:xfrm rot="10800000">
            <a:off x="10777073" y="4639055"/>
            <a:ext cx="731520" cy="1688123"/>
          </a:xfrm>
          <a:prstGeom prst="halfFrame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129974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" name="Rectangle 20">
            <a:extLst>
              <a:ext uri="{FF2B5EF4-FFF2-40B4-BE49-F238E27FC236}">
                <a16:creationId xmlns:a16="http://schemas.microsoft.com/office/drawing/2014/main" id="{743AA782-23D1-4521-8CAD-47662984AA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936F710-56F5-A9B2-ED2D-EEA7FA3C5B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936" y="640080"/>
            <a:ext cx="4818888" cy="1481328"/>
          </a:xfrm>
        </p:spPr>
        <p:txBody>
          <a:bodyPr anchor="b">
            <a:normAutofit/>
          </a:bodyPr>
          <a:lstStyle/>
          <a:p>
            <a:r>
              <a:rPr lang="en-US" sz="5400"/>
              <a:t>Additional Notes</a:t>
            </a:r>
          </a:p>
        </p:txBody>
      </p:sp>
      <p:sp>
        <p:nvSpPr>
          <p:cNvPr id="23" name="sketch line">
            <a:extLst>
              <a:ext uri="{FF2B5EF4-FFF2-40B4-BE49-F238E27FC236}">
                <a16:creationId xmlns:a16="http://schemas.microsoft.com/office/drawing/2014/main" id="{650D18FE-0824-4A46-B22C-A86B52E578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78" y="2372868"/>
            <a:ext cx="3255095" cy="18288"/>
          </a:xfrm>
          <a:custGeom>
            <a:avLst/>
            <a:gdLst>
              <a:gd name="connsiteX0" fmla="*/ 0 w 3255095"/>
              <a:gd name="connsiteY0" fmla="*/ 0 h 18288"/>
              <a:gd name="connsiteX1" fmla="*/ 618468 w 3255095"/>
              <a:gd name="connsiteY1" fmla="*/ 0 h 18288"/>
              <a:gd name="connsiteX2" fmla="*/ 1269487 w 3255095"/>
              <a:gd name="connsiteY2" fmla="*/ 0 h 18288"/>
              <a:gd name="connsiteX3" fmla="*/ 1953057 w 3255095"/>
              <a:gd name="connsiteY3" fmla="*/ 0 h 18288"/>
              <a:gd name="connsiteX4" fmla="*/ 2636627 w 3255095"/>
              <a:gd name="connsiteY4" fmla="*/ 0 h 18288"/>
              <a:gd name="connsiteX5" fmla="*/ 3255095 w 3255095"/>
              <a:gd name="connsiteY5" fmla="*/ 0 h 18288"/>
              <a:gd name="connsiteX6" fmla="*/ 3255095 w 3255095"/>
              <a:gd name="connsiteY6" fmla="*/ 18288 h 18288"/>
              <a:gd name="connsiteX7" fmla="*/ 2538974 w 3255095"/>
              <a:gd name="connsiteY7" fmla="*/ 18288 h 18288"/>
              <a:gd name="connsiteX8" fmla="*/ 1822853 w 3255095"/>
              <a:gd name="connsiteY8" fmla="*/ 18288 h 18288"/>
              <a:gd name="connsiteX9" fmla="*/ 1171834 w 3255095"/>
              <a:gd name="connsiteY9" fmla="*/ 18288 h 18288"/>
              <a:gd name="connsiteX10" fmla="*/ 0 w 3255095"/>
              <a:gd name="connsiteY10" fmla="*/ 18288 h 18288"/>
              <a:gd name="connsiteX11" fmla="*/ 0 w 3255095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89EDD8-9E2F-5133-E255-87538C82AB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0936" y="2660904"/>
            <a:ext cx="4818888" cy="3547872"/>
          </a:xfrm>
        </p:spPr>
        <p:txBody>
          <a:bodyPr anchor="t">
            <a:normAutofit/>
          </a:bodyPr>
          <a:lstStyle/>
          <a:p>
            <a:r>
              <a:rPr lang="en-US" sz="1900"/>
              <a:t>A Beneficial Interest Disclosure Request Form may be included in the application.</a:t>
            </a:r>
          </a:p>
          <a:p>
            <a:pPr lvl="1"/>
            <a:r>
              <a:rPr lang="en-US" sz="1900"/>
              <a:t>Common reasons for a BI Disclosure Exemption Request include individuals with no operational control of the entity or hardship in acquiring requested information. </a:t>
            </a:r>
          </a:p>
          <a:p>
            <a:r>
              <a:rPr lang="en-US" sz="1900"/>
              <a:t>Inclusion of the form does not guarantee the request will be granted, and additional information may be required.</a:t>
            </a:r>
          </a:p>
          <a:p>
            <a:r>
              <a:rPr lang="en-US" sz="1900"/>
              <a:t>Please reach out to </a:t>
            </a:r>
            <a:r>
              <a:rPr lang="en-US" sz="1900">
                <a:hlinkClick r:id="rId2"/>
              </a:rPr>
              <a:t>ABCC Staff </a:t>
            </a:r>
            <a:r>
              <a:rPr lang="en-US" sz="1900"/>
              <a:t>with additional questions.</a:t>
            </a:r>
          </a:p>
          <a:p>
            <a:pPr marL="0" indent="0">
              <a:buNone/>
            </a:pPr>
            <a:endParaRPr lang="en-US" sz="1900"/>
          </a:p>
        </p:txBody>
      </p:sp>
      <p:pic>
        <p:nvPicPr>
          <p:cNvPr id="18" name="Graphic 17" descr="Document">
            <a:extLst>
              <a:ext uri="{FF2B5EF4-FFF2-40B4-BE49-F238E27FC236}">
                <a16:creationId xmlns:a16="http://schemas.microsoft.com/office/drawing/2014/main" id="{810D983A-21BC-5926-4296-B3891AE8144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099048" y="699516"/>
            <a:ext cx="5458968" cy="5458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6237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53B021B3-DE93-4AB7-8A18-CF5F1CED88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5AEC613-26F0-C0B0-B286-1501A44B90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256032"/>
            <a:ext cx="10506456" cy="1014984"/>
          </a:xfrm>
        </p:spPr>
        <p:txBody>
          <a:bodyPr anchor="b">
            <a:normAutofit/>
          </a:bodyPr>
          <a:lstStyle/>
          <a:p>
            <a:r>
              <a:rPr lang="en-US" dirty="0"/>
              <a:t>Multi-Tier Filing Notes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2D502E5-F6B4-4D58-B4AE-FC466FF15E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5953" y="1634502"/>
            <a:ext cx="10451592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9DECDBF4-02B6-4BB4-B65B-B8107AD6A9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841248" y="1538176"/>
            <a:ext cx="1873457" cy="10981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80BE56B9-32DE-2882-23FB-4170BC7B94B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01419736"/>
              </p:ext>
            </p:extLst>
          </p:nvPr>
        </p:nvGraphicFramePr>
        <p:xfrm>
          <a:off x="838200" y="1926266"/>
          <a:ext cx="10515600" cy="43575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2384755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00EDD19-6802-4EC3-95CE-CFFAB042CF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3FB5EB8-CE51-1B2D-AE70-4D2C3D1C8F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US" sz="5400"/>
              <a:t>ABCC Retail Application Checklist</a:t>
            </a:r>
          </a:p>
        </p:txBody>
      </p:sp>
      <p:sp>
        <p:nvSpPr>
          <p:cNvPr id="10" name="sketch line">
            <a:extLst>
              <a:ext uri="{FF2B5EF4-FFF2-40B4-BE49-F238E27FC236}">
                <a16:creationId xmlns:a16="http://schemas.microsoft.com/office/drawing/2014/main" id="{DB17E863-922E-4C26-BD64-E8FD41D286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9036" y="1677373"/>
            <a:ext cx="10853928" cy="18288"/>
          </a:xfrm>
          <a:custGeom>
            <a:avLst/>
            <a:gdLst>
              <a:gd name="connsiteX0" fmla="*/ 0 w 10853928"/>
              <a:gd name="connsiteY0" fmla="*/ 0 h 18288"/>
              <a:gd name="connsiteX1" fmla="*/ 461292 w 10853928"/>
              <a:gd name="connsiteY1" fmla="*/ 0 h 18288"/>
              <a:gd name="connsiteX2" fmla="*/ 1139662 w 10853928"/>
              <a:gd name="connsiteY2" fmla="*/ 0 h 18288"/>
              <a:gd name="connsiteX3" fmla="*/ 1926572 w 10853928"/>
              <a:gd name="connsiteY3" fmla="*/ 0 h 18288"/>
              <a:gd name="connsiteX4" fmla="*/ 2279325 w 10853928"/>
              <a:gd name="connsiteY4" fmla="*/ 0 h 18288"/>
              <a:gd name="connsiteX5" fmla="*/ 2632078 w 10853928"/>
              <a:gd name="connsiteY5" fmla="*/ 0 h 18288"/>
              <a:gd name="connsiteX6" fmla="*/ 3527527 w 10853928"/>
              <a:gd name="connsiteY6" fmla="*/ 0 h 18288"/>
              <a:gd name="connsiteX7" fmla="*/ 4205897 w 10853928"/>
              <a:gd name="connsiteY7" fmla="*/ 0 h 18288"/>
              <a:gd name="connsiteX8" fmla="*/ 4558650 w 10853928"/>
              <a:gd name="connsiteY8" fmla="*/ 0 h 18288"/>
              <a:gd name="connsiteX9" fmla="*/ 5237020 w 10853928"/>
              <a:gd name="connsiteY9" fmla="*/ 0 h 18288"/>
              <a:gd name="connsiteX10" fmla="*/ 6132469 w 10853928"/>
              <a:gd name="connsiteY10" fmla="*/ 0 h 18288"/>
              <a:gd name="connsiteX11" fmla="*/ 6702301 w 10853928"/>
              <a:gd name="connsiteY11" fmla="*/ 0 h 18288"/>
              <a:gd name="connsiteX12" fmla="*/ 7272132 w 10853928"/>
              <a:gd name="connsiteY12" fmla="*/ 0 h 18288"/>
              <a:gd name="connsiteX13" fmla="*/ 7950502 w 10853928"/>
              <a:gd name="connsiteY13" fmla="*/ 0 h 18288"/>
              <a:gd name="connsiteX14" fmla="*/ 8737412 w 10853928"/>
              <a:gd name="connsiteY14" fmla="*/ 0 h 18288"/>
              <a:gd name="connsiteX15" fmla="*/ 9524322 w 10853928"/>
              <a:gd name="connsiteY15" fmla="*/ 0 h 18288"/>
              <a:gd name="connsiteX16" fmla="*/ 10853928 w 10853928"/>
              <a:gd name="connsiteY16" fmla="*/ 0 h 18288"/>
              <a:gd name="connsiteX17" fmla="*/ 10853928 w 10853928"/>
              <a:gd name="connsiteY17" fmla="*/ 18288 h 18288"/>
              <a:gd name="connsiteX18" fmla="*/ 10392636 w 10853928"/>
              <a:gd name="connsiteY18" fmla="*/ 18288 h 18288"/>
              <a:gd name="connsiteX19" fmla="*/ 9497187 w 10853928"/>
              <a:gd name="connsiteY19" fmla="*/ 18288 h 18288"/>
              <a:gd name="connsiteX20" fmla="*/ 8818817 w 10853928"/>
              <a:gd name="connsiteY20" fmla="*/ 18288 h 18288"/>
              <a:gd name="connsiteX21" fmla="*/ 8466064 w 10853928"/>
              <a:gd name="connsiteY21" fmla="*/ 18288 h 18288"/>
              <a:gd name="connsiteX22" fmla="*/ 7787693 w 10853928"/>
              <a:gd name="connsiteY22" fmla="*/ 18288 h 18288"/>
              <a:gd name="connsiteX23" fmla="*/ 7217862 w 10853928"/>
              <a:gd name="connsiteY23" fmla="*/ 18288 h 18288"/>
              <a:gd name="connsiteX24" fmla="*/ 6648031 w 10853928"/>
              <a:gd name="connsiteY24" fmla="*/ 18288 h 18288"/>
              <a:gd name="connsiteX25" fmla="*/ 6078200 w 10853928"/>
              <a:gd name="connsiteY25" fmla="*/ 18288 h 18288"/>
              <a:gd name="connsiteX26" fmla="*/ 5508368 w 10853928"/>
              <a:gd name="connsiteY26" fmla="*/ 18288 h 18288"/>
              <a:gd name="connsiteX27" fmla="*/ 4721459 w 10853928"/>
              <a:gd name="connsiteY27" fmla="*/ 18288 h 18288"/>
              <a:gd name="connsiteX28" fmla="*/ 4043088 w 10853928"/>
              <a:gd name="connsiteY28" fmla="*/ 18288 h 18288"/>
              <a:gd name="connsiteX29" fmla="*/ 3690336 w 10853928"/>
              <a:gd name="connsiteY29" fmla="*/ 18288 h 18288"/>
              <a:gd name="connsiteX30" fmla="*/ 3120504 w 10853928"/>
              <a:gd name="connsiteY30" fmla="*/ 18288 h 18288"/>
              <a:gd name="connsiteX31" fmla="*/ 2333595 w 10853928"/>
              <a:gd name="connsiteY31" fmla="*/ 18288 h 18288"/>
              <a:gd name="connsiteX32" fmla="*/ 1872303 w 10853928"/>
              <a:gd name="connsiteY32" fmla="*/ 18288 h 18288"/>
              <a:gd name="connsiteX33" fmla="*/ 976854 w 10853928"/>
              <a:gd name="connsiteY33" fmla="*/ 18288 h 18288"/>
              <a:gd name="connsiteX34" fmla="*/ 0 w 10853928"/>
              <a:gd name="connsiteY34" fmla="*/ 18288 h 18288"/>
              <a:gd name="connsiteX35" fmla="*/ 0 w 10853928"/>
              <a:gd name="connsiteY35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853928" h="18288" fill="none" extrusionOk="0">
                <a:moveTo>
                  <a:pt x="0" y="0"/>
                </a:moveTo>
                <a:cubicBezTo>
                  <a:pt x="146993" y="-19076"/>
                  <a:pt x="347684" y="-4790"/>
                  <a:pt x="461292" y="0"/>
                </a:cubicBezTo>
                <a:cubicBezTo>
                  <a:pt x="574900" y="4790"/>
                  <a:pt x="808367" y="19821"/>
                  <a:pt x="1139662" y="0"/>
                </a:cubicBezTo>
                <a:cubicBezTo>
                  <a:pt x="1470957" y="-19821"/>
                  <a:pt x="1627405" y="5721"/>
                  <a:pt x="1926572" y="0"/>
                </a:cubicBezTo>
                <a:cubicBezTo>
                  <a:pt x="2225739" y="-5721"/>
                  <a:pt x="2137730" y="-3235"/>
                  <a:pt x="2279325" y="0"/>
                </a:cubicBezTo>
                <a:cubicBezTo>
                  <a:pt x="2420920" y="3235"/>
                  <a:pt x="2456518" y="9685"/>
                  <a:pt x="2632078" y="0"/>
                </a:cubicBezTo>
                <a:cubicBezTo>
                  <a:pt x="2807638" y="-9685"/>
                  <a:pt x="3211516" y="-43007"/>
                  <a:pt x="3527527" y="0"/>
                </a:cubicBezTo>
                <a:cubicBezTo>
                  <a:pt x="3843538" y="43007"/>
                  <a:pt x="4058833" y="22042"/>
                  <a:pt x="4205897" y="0"/>
                </a:cubicBezTo>
                <a:cubicBezTo>
                  <a:pt x="4352961" y="-22042"/>
                  <a:pt x="4474805" y="-11846"/>
                  <a:pt x="4558650" y="0"/>
                </a:cubicBezTo>
                <a:cubicBezTo>
                  <a:pt x="4642495" y="11846"/>
                  <a:pt x="5041928" y="-6069"/>
                  <a:pt x="5237020" y="0"/>
                </a:cubicBezTo>
                <a:cubicBezTo>
                  <a:pt x="5432112" y="6069"/>
                  <a:pt x="5943266" y="-17479"/>
                  <a:pt x="6132469" y="0"/>
                </a:cubicBezTo>
                <a:cubicBezTo>
                  <a:pt x="6321672" y="17479"/>
                  <a:pt x="6483872" y="26234"/>
                  <a:pt x="6702301" y="0"/>
                </a:cubicBezTo>
                <a:cubicBezTo>
                  <a:pt x="6920730" y="-26234"/>
                  <a:pt x="6991194" y="-15156"/>
                  <a:pt x="7272132" y="0"/>
                </a:cubicBezTo>
                <a:cubicBezTo>
                  <a:pt x="7553070" y="15156"/>
                  <a:pt x="7684444" y="-32961"/>
                  <a:pt x="7950502" y="0"/>
                </a:cubicBezTo>
                <a:cubicBezTo>
                  <a:pt x="8216560" y="32961"/>
                  <a:pt x="8493290" y="-10491"/>
                  <a:pt x="8737412" y="0"/>
                </a:cubicBezTo>
                <a:cubicBezTo>
                  <a:pt x="8981534" y="10491"/>
                  <a:pt x="9191586" y="-13899"/>
                  <a:pt x="9524322" y="0"/>
                </a:cubicBezTo>
                <a:cubicBezTo>
                  <a:pt x="9857058" y="13899"/>
                  <a:pt x="10297509" y="7485"/>
                  <a:pt x="10853928" y="0"/>
                </a:cubicBezTo>
                <a:cubicBezTo>
                  <a:pt x="10854574" y="4451"/>
                  <a:pt x="10854418" y="9226"/>
                  <a:pt x="10853928" y="18288"/>
                </a:cubicBezTo>
                <a:cubicBezTo>
                  <a:pt x="10691638" y="28522"/>
                  <a:pt x="10574319" y="29578"/>
                  <a:pt x="10392636" y="18288"/>
                </a:cubicBezTo>
                <a:cubicBezTo>
                  <a:pt x="10210953" y="6998"/>
                  <a:pt x="9836277" y="-16742"/>
                  <a:pt x="9497187" y="18288"/>
                </a:cubicBezTo>
                <a:cubicBezTo>
                  <a:pt x="9158097" y="53318"/>
                  <a:pt x="9119479" y="30714"/>
                  <a:pt x="8818817" y="18288"/>
                </a:cubicBezTo>
                <a:cubicBezTo>
                  <a:pt x="8518155" y="5863"/>
                  <a:pt x="8640037" y="6483"/>
                  <a:pt x="8466064" y="18288"/>
                </a:cubicBezTo>
                <a:cubicBezTo>
                  <a:pt x="8292091" y="30093"/>
                  <a:pt x="7997656" y="18914"/>
                  <a:pt x="7787693" y="18288"/>
                </a:cubicBezTo>
                <a:cubicBezTo>
                  <a:pt x="7577730" y="17662"/>
                  <a:pt x="7412468" y="21416"/>
                  <a:pt x="7217862" y="18288"/>
                </a:cubicBezTo>
                <a:cubicBezTo>
                  <a:pt x="7023256" y="15160"/>
                  <a:pt x="6898018" y="14824"/>
                  <a:pt x="6648031" y="18288"/>
                </a:cubicBezTo>
                <a:cubicBezTo>
                  <a:pt x="6398044" y="21752"/>
                  <a:pt x="6254402" y="38625"/>
                  <a:pt x="6078200" y="18288"/>
                </a:cubicBezTo>
                <a:cubicBezTo>
                  <a:pt x="5901998" y="-2049"/>
                  <a:pt x="5622886" y="3213"/>
                  <a:pt x="5508368" y="18288"/>
                </a:cubicBezTo>
                <a:cubicBezTo>
                  <a:pt x="5393850" y="33363"/>
                  <a:pt x="5036260" y="26830"/>
                  <a:pt x="4721459" y="18288"/>
                </a:cubicBezTo>
                <a:cubicBezTo>
                  <a:pt x="4406658" y="9746"/>
                  <a:pt x="4239221" y="41551"/>
                  <a:pt x="4043088" y="18288"/>
                </a:cubicBezTo>
                <a:cubicBezTo>
                  <a:pt x="3846955" y="-4975"/>
                  <a:pt x="3818802" y="34658"/>
                  <a:pt x="3690336" y="18288"/>
                </a:cubicBezTo>
                <a:cubicBezTo>
                  <a:pt x="3561870" y="1918"/>
                  <a:pt x="3265491" y="42194"/>
                  <a:pt x="3120504" y="18288"/>
                </a:cubicBezTo>
                <a:cubicBezTo>
                  <a:pt x="2975517" y="-5618"/>
                  <a:pt x="2720254" y="36673"/>
                  <a:pt x="2333595" y="18288"/>
                </a:cubicBezTo>
                <a:cubicBezTo>
                  <a:pt x="1946936" y="-97"/>
                  <a:pt x="2097241" y="5776"/>
                  <a:pt x="1872303" y="18288"/>
                </a:cubicBezTo>
                <a:cubicBezTo>
                  <a:pt x="1647365" y="30800"/>
                  <a:pt x="1282708" y="45380"/>
                  <a:pt x="976854" y="18288"/>
                </a:cubicBezTo>
                <a:cubicBezTo>
                  <a:pt x="671000" y="-8804"/>
                  <a:pt x="408401" y="-12775"/>
                  <a:pt x="0" y="18288"/>
                </a:cubicBezTo>
                <a:cubicBezTo>
                  <a:pt x="-213" y="9468"/>
                  <a:pt x="187" y="4459"/>
                  <a:pt x="0" y="0"/>
                </a:cubicBezTo>
                <a:close/>
              </a:path>
              <a:path w="10853928" h="18288" stroke="0" extrusionOk="0">
                <a:moveTo>
                  <a:pt x="0" y="0"/>
                </a:moveTo>
                <a:cubicBezTo>
                  <a:pt x="267322" y="15284"/>
                  <a:pt x="415388" y="-21048"/>
                  <a:pt x="569831" y="0"/>
                </a:cubicBezTo>
                <a:cubicBezTo>
                  <a:pt x="724274" y="21048"/>
                  <a:pt x="769333" y="-2353"/>
                  <a:pt x="922584" y="0"/>
                </a:cubicBezTo>
                <a:cubicBezTo>
                  <a:pt x="1075835" y="2353"/>
                  <a:pt x="1399490" y="-145"/>
                  <a:pt x="1818033" y="0"/>
                </a:cubicBezTo>
                <a:cubicBezTo>
                  <a:pt x="2236576" y="145"/>
                  <a:pt x="2145330" y="5482"/>
                  <a:pt x="2387864" y="0"/>
                </a:cubicBezTo>
                <a:cubicBezTo>
                  <a:pt x="2630398" y="-5482"/>
                  <a:pt x="2793207" y="18487"/>
                  <a:pt x="2957695" y="0"/>
                </a:cubicBezTo>
                <a:cubicBezTo>
                  <a:pt x="3122183" y="-18487"/>
                  <a:pt x="3579141" y="19003"/>
                  <a:pt x="3853144" y="0"/>
                </a:cubicBezTo>
                <a:cubicBezTo>
                  <a:pt x="4127147" y="-19003"/>
                  <a:pt x="4209857" y="12211"/>
                  <a:pt x="4314436" y="0"/>
                </a:cubicBezTo>
                <a:cubicBezTo>
                  <a:pt x="4419015" y="-12211"/>
                  <a:pt x="4762459" y="-17220"/>
                  <a:pt x="5209885" y="0"/>
                </a:cubicBezTo>
                <a:cubicBezTo>
                  <a:pt x="5657311" y="17220"/>
                  <a:pt x="5692663" y="-3290"/>
                  <a:pt x="6105335" y="0"/>
                </a:cubicBezTo>
                <a:cubicBezTo>
                  <a:pt x="6518007" y="3290"/>
                  <a:pt x="6455516" y="-5124"/>
                  <a:pt x="6783705" y="0"/>
                </a:cubicBezTo>
                <a:cubicBezTo>
                  <a:pt x="7111894" y="5124"/>
                  <a:pt x="7441941" y="-17829"/>
                  <a:pt x="7679154" y="0"/>
                </a:cubicBezTo>
                <a:cubicBezTo>
                  <a:pt x="7916367" y="17829"/>
                  <a:pt x="8102967" y="-24363"/>
                  <a:pt x="8248985" y="0"/>
                </a:cubicBezTo>
                <a:cubicBezTo>
                  <a:pt x="8395003" y="24363"/>
                  <a:pt x="8552393" y="25505"/>
                  <a:pt x="8818817" y="0"/>
                </a:cubicBezTo>
                <a:cubicBezTo>
                  <a:pt x="9085241" y="-25505"/>
                  <a:pt x="9411308" y="38000"/>
                  <a:pt x="9605726" y="0"/>
                </a:cubicBezTo>
                <a:cubicBezTo>
                  <a:pt x="9800144" y="-38000"/>
                  <a:pt x="10006468" y="-25741"/>
                  <a:pt x="10175558" y="0"/>
                </a:cubicBezTo>
                <a:cubicBezTo>
                  <a:pt x="10344648" y="25741"/>
                  <a:pt x="10696282" y="695"/>
                  <a:pt x="10853928" y="0"/>
                </a:cubicBezTo>
                <a:cubicBezTo>
                  <a:pt x="10853521" y="8690"/>
                  <a:pt x="10853774" y="14141"/>
                  <a:pt x="10853928" y="18288"/>
                </a:cubicBezTo>
                <a:cubicBezTo>
                  <a:pt x="10608124" y="24255"/>
                  <a:pt x="10343415" y="22307"/>
                  <a:pt x="10067018" y="18288"/>
                </a:cubicBezTo>
                <a:cubicBezTo>
                  <a:pt x="9790621" y="14270"/>
                  <a:pt x="9843266" y="3564"/>
                  <a:pt x="9714266" y="18288"/>
                </a:cubicBezTo>
                <a:cubicBezTo>
                  <a:pt x="9585266" y="33012"/>
                  <a:pt x="9379484" y="1875"/>
                  <a:pt x="9252974" y="18288"/>
                </a:cubicBezTo>
                <a:cubicBezTo>
                  <a:pt x="9126464" y="34701"/>
                  <a:pt x="8580678" y="-4904"/>
                  <a:pt x="8357525" y="18288"/>
                </a:cubicBezTo>
                <a:cubicBezTo>
                  <a:pt x="8134372" y="41480"/>
                  <a:pt x="7903199" y="26458"/>
                  <a:pt x="7679154" y="18288"/>
                </a:cubicBezTo>
                <a:cubicBezTo>
                  <a:pt x="7455109" y="10118"/>
                  <a:pt x="7435944" y="27109"/>
                  <a:pt x="7217862" y="18288"/>
                </a:cubicBezTo>
                <a:cubicBezTo>
                  <a:pt x="6999780" y="9467"/>
                  <a:pt x="6680409" y="18985"/>
                  <a:pt x="6539492" y="18288"/>
                </a:cubicBezTo>
                <a:cubicBezTo>
                  <a:pt x="6398575" y="17592"/>
                  <a:pt x="6312077" y="33018"/>
                  <a:pt x="6186739" y="18288"/>
                </a:cubicBezTo>
                <a:cubicBezTo>
                  <a:pt x="6061401" y="3558"/>
                  <a:pt x="5947033" y="12075"/>
                  <a:pt x="5833986" y="18288"/>
                </a:cubicBezTo>
                <a:cubicBezTo>
                  <a:pt x="5720939" y="24501"/>
                  <a:pt x="5482226" y="8586"/>
                  <a:pt x="5155616" y="18288"/>
                </a:cubicBezTo>
                <a:cubicBezTo>
                  <a:pt x="4829006" y="27991"/>
                  <a:pt x="4841274" y="29316"/>
                  <a:pt x="4694324" y="18288"/>
                </a:cubicBezTo>
                <a:cubicBezTo>
                  <a:pt x="4547374" y="7260"/>
                  <a:pt x="4077675" y="7013"/>
                  <a:pt x="3907414" y="18288"/>
                </a:cubicBezTo>
                <a:cubicBezTo>
                  <a:pt x="3737153" y="29564"/>
                  <a:pt x="3538393" y="21630"/>
                  <a:pt x="3446122" y="18288"/>
                </a:cubicBezTo>
                <a:cubicBezTo>
                  <a:pt x="3353851" y="14946"/>
                  <a:pt x="2990320" y="-8091"/>
                  <a:pt x="2659212" y="18288"/>
                </a:cubicBezTo>
                <a:cubicBezTo>
                  <a:pt x="2328104" y="44667"/>
                  <a:pt x="2427653" y="9607"/>
                  <a:pt x="2306460" y="18288"/>
                </a:cubicBezTo>
                <a:cubicBezTo>
                  <a:pt x="2185267" y="26969"/>
                  <a:pt x="1719763" y="3717"/>
                  <a:pt x="1519550" y="18288"/>
                </a:cubicBezTo>
                <a:cubicBezTo>
                  <a:pt x="1319337" y="32860"/>
                  <a:pt x="1167371" y="17040"/>
                  <a:pt x="1058258" y="18288"/>
                </a:cubicBezTo>
                <a:cubicBezTo>
                  <a:pt x="949145" y="19536"/>
                  <a:pt x="780234" y="31447"/>
                  <a:pt x="705505" y="18288"/>
                </a:cubicBezTo>
                <a:cubicBezTo>
                  <a:pt x="630776" y="5129"/>
                  <a:pt x="215796" y="30056"/>
                  <a:pt x="0" y="18288"/>
                </a:cubicBezTo>
                <a:cubicBezTo>
                  <a:pt x="-53" y="11301"/>
                  <a:pt x="-649" y="7756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E9C603-DFBC-C880-9AE8-A217F9CEBA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29384"/>
            <a:ext cx="10515600" cy="4251960"/>
          </a:xfrm>
        </p:spPr>
        <p:txBody>
          <a:bodyPr>
            <a:normAutofit/>
          </a:bodyPr>
          <a:lstStyle/>
          <a:p>
            <a:r>
              <a:rPr lang="en-US" sz="2200" dirty="0"/>
              <a:t>Please refer to the ABCC Application Checklist for a complete list of required documents </a:t>
            </a:r>
            <a:r>
              <a:rPr lang="en-US" sz="2200" dirty="0">
                <a:hlinkClick r:id="rId2"/>
              </a:rPr>
              <a:t>here</a:t>
            </a:r>
            <a:r>
              <a:rPr lang="en-US" sz="2200" dirty="0"/>
              <a:t>.</a:t>
            </a:r>
          </a:p>
          <a:p>
            <a:r>
              <a:rPr lang="en-US" sz="2200" dirty="0"/>
              <a:t>Multi-Tier filings should additionally include the following:</a:t>
            </a:r>
          </a:p>
          <a:p>
            <a:pPr lvl="1"/>
            <a:r>
              <a:rPr lang="en-US" sz="2200" dirty="0"/>
              <a:t>Flow Chart of Organizational Structure</a:t>
            </a:r>
          </a:p>
          <a:p>
            <a:pPr lvl="2"/>
            <a:r>
              <a:rPr lang="en-US" sz="2200" dirty="0"/>
              <a:t>Include all tiers of ownership including percentage for entities and individuals</a:t>
            </a:r>
          </a:p>
          <a:p>
            <a:pPr lvl="1"/>
            <a:r>
              <a:rPr lang="en-US" sz="2200" dirty="0">
                <a:hlinkClick r:id="rId3"/>
              </a:rPr>
              <a:t>Addendum A</a:t>
            </a:r>
            <a:r>
              <a:rPr lang="en-US" sz="2200" dirty="0"/>
              <a:t> for each entity with interest in the license</a:t>
            </a:r>
          </a:p>
          <a:p>
            <a:pPr lvl="1"/>
            <a:r>
              <a:rPr lang="en-US" sz="2200" dirty="0"/>
              <a:t>Articles of Organization or applicable Business Structure Documents for each entity with interest in the license</a:t>
            </a:r>
          </a:p>
          <a:p>
            <a:pPr lvl="1"/>
            <a:r>
              <a:rPr lang="en-US" sz="2200" dirty="0">
                <a:hlinkClick r:id="rId4"/>
              </a:rPr>
              <a:t>CORI</a:t>
            </a:r>
            <a:r>
              <a:rPr lang="en-US" sz="2200" dirty="0"/>
              <a:t> authorization forms for each individual with interest in the license for all tiers</a:t>
            </a:r>
          </a:p>
          <a:p>
            <a:pPr lvl="1"/>
            <a:r>
              <a:rPr lang="en-US" sz="2200" dirty="0"/>
              <a:t>Optional – </a:t>
            </a:r>
            <a:r>
              <a:rPr lang="en-US" sz="2200" dirty="0">
                <a:hlinkClick r:id="rId5"/>
              </a:rPr>
              <a:t>Beneficial Interest Exemption Request Form</a:t>
            </a:r>
            <a:endParaRPr lang="en-US" sz="2200" dirty="0"/>
          </a:p>
          <a:p>
            <a:pPr lvl="2"/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39087868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AC17DE74-01C9-4859-B65A-85CF999E85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068C0432-0E90-4CC1-8CD3-D44A90DF07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2347414"/>
          </a:xfrm>
          <a:custGeom>
            <a:avLst/>
            <a:gdLst>
              <a:gd name="connsiteX0" fmla="*/ 0 w 12192000"/>
              <a:gd name="connsiteY0" fmla="*/ 0 h 2347414"/>
              <a:gd name="connsiteX1" fmla="*/ 12192000 w 12192000"/>
              <a:gd name="connsiteY1" fmla="*/ 0 h 2347414"/>
              <a:gd name="connsiteX2" fmla="*/ 12192000 w 12192000"/>
              <a:gd name="connsiteY2" fmla="*/ 1736458 h 2347414"/>
              <a:gd name="connsiteX3" fmla="*/ 11967601 w 12192000"/>
              <a:gd name="connsiteY3" fmla="*/ 1784034 h 2347414"/>
              <a:gd name="connsiteX4" fmla="*/ 10829000 w 12192000"/>
              <a:gd name="connsiteY4" fmla="*/ 1983294 h 2347414"/>
              <a:gd name="connsiteX5" fmla="*/ 10743779 w 12192000"/>
              <a:gd name="connsiteY5" fmla="*/ 1996027 h 2347414"/>
              <a:gd name="connsiteX6" fmla="*/ 10829254 w 12192000"/>
              <a:gd name="connsiteY6" fmla="*/ 1987751 h 2347414"/>
              <a:gd name="connsiteX7" fmla="*/ 10847162 w 12192000"/>
              <a:gd name="connsiteY7" fmla="*/ 1988388 h 2347414"/>
              <a:gd name="connsiteX8" fmla="*/ 11575155 w 12192000"/>
              <a:gd name="connsiteY8" fmla="*/ 1921415 h 2347414"/>
              <a:gd name="connsiteX9" fmla="*/ 12192000 w 12192000"/>
              <a:gd name="connsiteY9" fmla="*/ 1851213 h 2347414"/>
              <a:gd name="connsiteX10" fmla="*/ 12192000 w 12192000"/>
              <a:gd name="connsiteY10" fmla="*/ 1907356 h 2347414"/>
              <a:gd name="connsiteX11" fmla="*/ 12035532 w 12192000"/>
              <a:gd name="connsiteY11" fmla="*/ 1927033 h 2347414"/>
              <a:gd name="connsiteX12" fmla="*/ 11576932 w 12192000"/>
              <a:gd name="connsiteY12" fmla="*/ 1976291 h 2347414"/>
              <a:gd name="connsiteX13" fmla="*/ 10627316 w 12192000"/>
              <a:gd name="connsiteY13" fmla="*/ 2061470 h 2347414"/>
              <a:gd name="connsiteX14" fmla="*/ 9804196 w 12192000"/>
              <a:gd name="connsiteY14" fmla="*/ 2123478 h 2347414"/>
              <a:gd name="connsiteX15" fmla="*/ 9243851 w 12192000"/>
              <a:gd name="connsiteY15" fmla="*/ 2180008 h 2347414"/>
              <a:gd name="connsiteX16" fmla="*/ 8731259 w 12192000"/>
              <a:gd name="connsiteY16" fmla="*/ 2225081 h 2347414"/>
              <a:gd name="connsiteX17" fmla="*/ 8065752 w 12192000"/>
              <a:gd name="connsiteY17" fmla="*/ 2271681 h 2347414"/>
              <a:gd name="connsiteX18" fmla="*/ 7658065 w 12192000"/>
              <a:gd name="connsiteY18" fmla="*/ 2292562 h 2347414"/>
              <a:gd name="connsiteX19" fmla="*/ 6531024 w 12192000"/>
              <a:gd name="connsiteY19" fmla="*/ 2324138 h 2347414"/>
              <a:gd name="connsiteX20" fmla="*/ 6178331 w 12192000"/>
              <a:gd name="connsiteY20" fmla="*/ 2345655 h 2347414"/>
              <a:gd name="connsiteX21" fmla="*/ 5977282 w 12192000"/>
              <a:gd name="connsiteY21" fmla="*/ 2344127 h 2347414"/>
              <a:gd name="connsiteX22" fmla="*/ 5367658 w 12192000"/>
              <a:gd name="connsiteY22" fmla="*/ 2329230 h 2347414"/>
              <a:gd name="connsiteX23" fmla="*/ 4387306 w 12192000"/>
              <a:gd name="connsiteY23" fmla="*/ 2288614 h 2347414"/>
              <a:gd name="connsiteX24" fmla="*/ 4180287 w 12192000"/>
              <a:gd name="connsiteY24" fmla="*/ 2280211 h 2347414"/>
              <a:gd name="connsiteX25" fmla="*/ 3842199 w 12192000"/>
              <a:gd name="connsiteY25" fmla="*/ 2257039 h 2347414"/>
              <a:gd name="connsiteX26" fmla="*/ 3730309 w 12192000"/>
              <a:gd name="connsiteY26" fmla="*/ 2251182 h 2347414"/>
              <a:gd name="connsiteX27" fmla="*/ 3425496 w 12192000"/>
              <a:gd name="connsiteY27" fmla="*/ 2231320 h 2347414"/>
              <a:gd name="connsiteX28" fmla="*/ 3076106 w 12192000"/>
              <a:gd name="connsiteY28" fmla="*/ 2201781 h 2347414"/>
              <a:gd name="connsiteX29" fmla="*/ 2819682 w 12192000"/>
              <a:gd name="connsiteY29" fmla="*/ 2182427 h 2347414"/>
              <a:gd name="connsiteX30" fmla="*/ 2525539 w 12192000"/>
              <a:gd name="connsiteY30" fmla="*/ 2152888 h 2347414"/>
              <a:gd name="connsiteX31" fmla="*/ 2311915 w 12192000"/>
              <a:gd name="connsiteY31" fmla="*/ 2133536 h 2347414"/>
              <a:gd name="connsiteX32" fmla="*/ 2054223 w 12192000"/>
              <a:gd name="connsiteY32" fmla="*/ 2104760 h 2347414"/>
              <a:gd name="connsiteX33" fmla="*/ 1865367 w 12192000"/>
              <a:gd name="connsiteY33" fmla="*/ 2084770 h 2347414"/>
              <a:gd name="connsiteX34" fmla="*/ 1629263 w 12192000"/>
              <a:gd name="connsiteY34" fmla="*/ 2055996 h 2347414"/>
              <a:gd name="connsiteX35" fmla="*/ 1458823 w 12192000"/>
              <a:gd name="connsiteY35" fmla="*/ 2035751 h 2347414"/>
              <a:gd name="connsiteX36" fmla="*/ 1241390 w 12192000"/>
              <a:gd name="connsiteY36" fmla="*/ 2007103 h 2347414"/>
              <a:gd name="connsiteX37" fmla="*/ 1047453 w 12192000"/>
              <a:gd name="connsiteY37" fmla="*/ 1980748 h 2347414"/>
              <a:gd name="connsiteX38" fmla="*/ 814907 w 12192000"/>
              <a:gd name="connsiteY38" fmla="*/ 1949045 h 2347414"/>
              <a:gd name="connsiteX39" fmla="*/ 592649 w 12192000"/>
              <a:gd name="connsiteY39" fmla="*/ 1913776 h 2347414"/>
              <a:gd name="connsiteX40" fmla="*/ 343591 w 12192000"/>
              <a:gd name="connsiteY40" fmla="*/ 1872650 h 2347414"/>
              <a:gd name="connsiteX41" fmla="*/ 35731 w 12192000"/>
              <a:gd name="connsiteY41" fmla="*/ 1821722 h 2347414"/>
              <a:gd name="connsiteX42" fmla="*/ 0 w 12192000"/>
              <a:gd name="connsiteY42" fmla="*/ 1814848 h 2347414"/>
              <a:gd name="connsiteX43" fmla="*/ 0 w 12192000"/>
              <a:gd name="connsiteY43" fmla="*/ 1758489 h 2347414"/>
              <a:gd name="connsiteX44" fmla="*/ 274248 w 12192000"/>
              <a:gd name="connsiteY44" fmla="*/ 1808735 h 2347414"/>
              <a:gd name="connsiteX45" fmla="*/ 498157 w 12192000"/>
              <a:gd name="connsiteY45" fmla="*/ 1846167 h 2347414"/>
              <a:gd name="connsiteX46" fmla="*/ 722828 w 12192000"/>
              <a:gd name="connsiteY46" fmla="*/ 1878635 h 2347414"/>
              <a:gd name="connsiteX47" fmla="*/ 949913 w 12192000"/>
              <a:gd name="connsiteY47" fmla="*/ 1912375 h 2347414"/>
              <a:gd name="connsiteX48" fmla="*/ 1195414 w 12192000"/>
              <a:gd name="connsiteY48" fmla="*/ 1947516 h 2347414"/>
              <a:gd name="connsiteX49" fmla="*/ 1342867 w 12192000"/>
              <a:gd name="connsiteY49" fmla="*/ 1968397 h 2347414"/>
              <a:gd name="connsiteX50" fmla="*/ 1518007 w 12192000"/>
              <a:gd name="connsiteY50" fmla="*/ 1988006 h 2347414"/>
              <a:gd name="connsiteX51" fmla="*/ 1701403 w 12192000"/>
              <a:gd name="connsiteY51" fmla="*/ 2010669 h 2347414"/>
              <a:gd name="connsiteX52" fmla="*/ 1879210 w 12192000"/>
              <a:gd name="connsiteY52" fmla="*/ 2031167 h 2347414"/>
              <a:gd name="connsiteX53" fmla="*/ 2068702 w 12192000"/>
              <a:gd name="connsiteY53" fmla="*/ 2052940 h 2347414"/>
              <a:gd name="connsiteX54" fmla="*/ 2212090 w 12192000"/>
              <a:gd name="connsiteY54" fmla="*/ 2067583 h 2347414"/>
              <a:gd name="connsiteX55" fmla="*/ 2416949 w 12192000"/>
              <a:gd name="connsiteY55" fmla="*/ 2089609 h 2347414"/>
              <a:gd name="connsiteX56" fmla="*/ 2582055 w 12192000"/>
              <a:gd name="connsiteY56" fmla="*/ 2105397 h 2347414"/>
              <a:gd name="connsiteX57" fmla="*/ 2802282 w 12192000"/>
              <a:gd name="connsiteY57" fmla="*/ 2126405 h 2347414"/>
              <a:gd name="connsiteX58" fmla="*/ 2984916 w 12192000"/>
              <a:gd name="connsiteY58" fmla="*/ 2141684 h 2347414"/>
              <a:gd name="connsiteX59" fmla="*/ 3241847 w 12192000"/>
              <a:gd name="connsiteY59" fmla="*/ 2164094 h 2347414"/>
              <a:gd name="connsiteX60" fmla="*/ 3439848 w 12192000"/>
              <a:gd name="connsiteY60" fmla="*/ 2176826 h 2347414"/>
              <a:gd name="connsiteX61" fmla="*/ 3658678 w 12192000"/>
              <a:gd name="connsiteY61" fmla="*/ 2194523 h 2347414"/>
              <a:gd name="connsiteX62" fmla="*/ 3881317 w 12192000"/>
              <a:gd name="connsiteY62" fmla="*/ 2206491 h 2347414"/>
              <a:gd name="connsiteX63" fmla="*/ 4148916 w 12192000"/>
              <a:gd name="connsiteY63" fmla="*/ 2225081 h 2347414"/>
              <a:gd name="connsiteX64" fmla="*/ 4468337 w 12192000"/>
              <a:gd name="connsiteY64" fmla="*/ 2237813 h 2347414"/>
              <a:gd name="connsiteX65" fmla="*/ 4605375 w 12192000"/>
              <a:gd name="connsiteY65" fmla="*/ 2240232 h 2347414"/>
              <a:gd name="connsiteX66" fmla="*/ 4527647 w 12192000"/>
              <a:gd name="connsiteY66" fmla="*/ 2236412 h 2347414"/>
              <a:gd name="connsiteX67" fmla="*/ 4175589 w 12192000"/>
              <a:gd name="connsiteY67" fmla="*/ 2212985 h 2347414"/>
              <a:gd name="connsiteX68" fmla="*/ 3988255 w 12192000"/>
              <a:gd name="connsiteY68" fmla="*/ 2200253 h 2347414"/>
              <a:gd name="connsiteX69" fmla="*/ 3686492 w 12192000"/>
              <a:gd name="connsiteY69" fmla="*/ 2176062 h 2347414"/>
              <a:gd name="connsiteX70" fmla="*/ 3517320 w 12192000"/>
              <a:gd name="connsiteY70" fmla="*/ 2163330 h 2347414"/>
              <a:gd name="connsiteX71" fmla="*/ 3258357 w 12192000"/>
              <a:gd name="connsiteY71" fmla="*/ 2139519 h 2347414"/>
              <a:gd name="connsiteX72" fmla="*/ 3101506 w 12192000"/>
              <a:gd name="connsiteY72" fmla="*/ 2126787 h 2347414"/>
              <a:gd name="connsiteX73" fmla="*/ 2809395 w 12192000"/>
              <a:gd name="connsiteY73" fmla="*/ 2097502 h 2347414"/>
              <a:gd name="connsiteX74" fmla="*/ 2598566 w 12192000"/>
              <a:gd name="connsiteY74" fmla="*/ 2078532 h 2347414"/>
              <a:gd name="connsiteX75" fmla="*/ 2337444 w 12192000"/>
              <a:gd name="connsiteY75" fmla="*/ 2048611 h 2347414"/>
              <a:gd name="connsiteX76" fmla="*/ 2091054 w 12192000"/>
              <a:gd name="connsiteY76" fmla="*/ 2023146 h 2347414"/>
              <a:gd name="connsiteX77" fmla="*/ 1755761 w 12192000"/>
              <a:gd name="connsiteY77" fmla="*/ 1981384 h 2347414"/>
              <a:gd name="connsiteX78" fmla="*/ 1441169 w 12192000"/>
              <a:gd name="connsiteY78" fmla="*/ 1943824 h 2347414"/>
              <a:gd name="connsiteX79" fmla="*/ 1017607 w 12192000"/>
              <a:gd name="connsiteY79" fmla="*/ 1883345 h 2347414"/>
              <a:gd name="connsiteX80" fmla="*/ 594427 w 12192000"/>
              <a:gd name="connsiteY80" fmla="*/ 1821849 h 2347414"/>
              <a:gd name="connsiteX81" fmla="*/ 200711 w 12192000"/>
              <a:gd name="connsiteY81" fmla="*/ 1755132 h 2347414"/>
              <a:gd name="connsiteX82" fmla="*/ 0 w 12192000"/>
              <a:gd name="connsiteY82" fmla="*/ 1718743 h 23474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</a:cxnLst>
            <a:rect l="l" t="t" r="r" b="b"/>
            <a:pathLst>
              <a:path w="12192000" h="2347414">
                <a:moveTo>
                  <a:pt x="0" y="0"/>
                </a:moveTo>
                <a:lnTo>
                  <a:pt x="12192000" y="0"/>
                </a:lnTo>
                <a:lnTo>
                  <a:pt x="12192000" y="1736458"/>
                </a:lnTo>
                <a:lnTo>
                  <a:pt x="11967601" y="1784034"/>
                </a:lnTo>
                <a:cubicBezTo>
                  <a:pt x="11589888" y="1859409"/>
                  <a:pt x="11209762" y="1923961"/>
                  <a:pt x="10829000" y="1983294"/>
                </a:cubicBezTo>
                <a:lnTo>
                  <a:pt x="10743779" y="1996027"/>
                </a:lnTo>
                <a:cubicBezTo>
                  <a:pt x="10772495" y="1996778"/>
                  <a:pt x="10801211" y="1993989"/>
                  <a:pt x="10829254" y="1987751"/>
                </a:cubicBezTo>
                <a:cubicBezTo>
                  <a:pt x="10835198" y="1988337"/>
                  <a:pt x="10841180" y="1988553"/>
                  <a:pt x="10847162" y="1988388"/>
                </a:cubicBezTo>
                <a:cubicBezTo>
                  <a:pt x="11090123" y="1968907"/>
                  <a:pt x="11332703" y="1945734"/>
                  <a:pt x="11575155" y="1921415"/>
                </a:cubicBezTo>
                <a:lnTo>
                  <a:pt x="12192000" y="1851213"/>
                </a:lnTo>
                <a:lnTo>
                  <a:pt x="12192000" y="1907356"/>
                </a:lnTo>
                <a:lnTo>
                  <a:pt x="12035532" y="1927033"/>
                </a:lnTo>
                <a:cubicBezTo>
                  <a:pt x="11882793" y="1944747"/>
                  <a:pt x="11729910" y="1961077"/>
                  <a:pt x="11576932" y="1976291"/>
                </a:cubicBezTo>
                <a:cubicBezTo>
                  <a:pt x="11260690" y="2008122"/>
                  <a:pt x="10944193" y="2037279"/>
                  <a:pt x="10627316" y="2061470"/>
                </a:cubicBezTo>
                <a:cubicBezTo>
                  <a:pt x="10352985" y="2082351"/>
                  <a:pt x="10078401" y="2100431"/>
                  <a:pt x="9804196" y="2123478"/>
                </a:cubicBezTo>
                <a:cubicBezTo>
                  <a:pt x="9617118" y="2139137"/>
                  <a:pt x="9430675" y="2161674"/>
                  <a:pt x="9243851" y="2180008"/>
                </a:cubicBezTo>
                <a:cubicBezTo>
                  <a:pt x="9073157" y="2196433"/>
                  <a:pt x="8902207" y="2211966"/>
                  <a:pt x="8731259" y="2225081"/>
                </a:cubicBezTo>
                <a:cubicBezTo>
                  <a:pt x="8509507" y="2242054"/>
                  <a:pt x="8287667" y="2257586"/>
                  <a:pt x="8065752" y="2271681"/>
                </a:cubicBezTo>
                <a:cubicBezTo>
                  <a:pt x="7929984" y="2280466"/>
                  <a:pt x="7793961" y="2285814"/>
                  <a:pt x="7658065" y="2292562"/>
                </a:cubicBezTo>
                <a:cubicBezTo>
                  <a:pt x="7282640" y="2311661"/>
                  <a:pt x="6906704" y="2314208"/>
                  <a:pt x="6531024" y="2324138"/>
                </a:cubicBezTo>
                <a:cubicBezTo>
                  <a:pt x="6413417" y="2327322"/>
                  <a:pt x="6295937" y="2338399"/>
                  <a:pt x="6178331" y="2345655"/>
                </a:cubicBezTo>
                <a:cubicBezTo>
                  <a:pt x="6111271" y="2349730"/>
                  <a:pt x="6044342" y="2345655"/>
                  <a:pt x="5977282" y="2344127"/>
                </a:cubicBezTo>
                <a:cubicBezTo>
                  <a:pt x="5774073" y="2338908"/>
                  <a:pt x="5570866" y="2334960"/>
                  <a:pt x="5367658" y="2329230"/>
                </a:cubicBezTo>
                <a:cubicBezTo>
                  <a:pt x="5040746" y="2319809"/>
                  <a:pt x="4713963" y="2306274"/>
                  <a:pt x="4387306" y="2288614"/>
                </a:cubicBezTo>
                <a:cubicBezTo>
                  <a:pt x="4318342" y="2284796"/>
                  <a:pt x="4249253" y="2284286"/>
                  <a:pt x="4180287" y="2280211"/>
                </a:cubicBezTo>
                <a:cubicBezTo>
                  <a:pt x="4067634" y="2273463"/>
                  <a:pt x="3954980" y="2265060"/>
                  <a:pt x="3842199" y="2257039"/>
                </a:cubicBezTo>
                <a:cubicBezTo>
                  <a:pt x="3804988" y="2254492"/>
                  <a:pt x="3767648" y="2254620"/>
                  <a:pt x="3730309" y="2251182"/>
                </a:cubicBezTo>
                <a:cubicBezTo>
                  <a:pt x="3628704" y="2242142"/>
                  <a:pt x="3527101" y="2238449"/>
                  <a:pt x="3425496" y="2231320"/>
                </a:cubicBezTo>
                <a:cubicBezTo>
                  <a:pt x="3308906" y="2222534"/>
                  <a:pt x="3192569" y="2211330"/>
                  <a:pt x="3076106" y="2201781"/>
                </a:cubicBezTo>
                <a:cubicBezTo>
                  <a:pt x="2990757" y="2194905"/>
                  <a:pt x="2905157" y="2190067"/>
                  <a:pt x="2819682" y="2182427"/>
                </a:cubicBezTo>
                <a:cubicBezTo>
                  <a:pt x="2721507" y="2173515"/>
                  <a:pt x="2623586" y="2162311"/>
                  <a:pt x="2525539" y="2152888"/>
                </a:cubicBezTo>
                <a:cubicBezTo>
                  <a:pt x="2454289" y="2145886"/>
                  <a:pt x="2383038" y="2140920"/>
                  <a:pt x="2311915" y="2133536"/>
                </a:cubicBezTo>
                <a:cubicBezTo>
                  <a:pt x="2225933" y="2124749"/>
                  <a:pt x="2140204" y="2114182"/>
                  <a:pt x="2054223" y="2104760"/>
                </a:cubicBezTo>
                <a:cubicBezTo>
                  <a:pt x="1990719" y="2097758"/>
                  <a:pt x="1928233" y="2092028"/>
                  <a:pt x="1865367" y="2084770"/>
                </a:cubicBezTo>
                <a:cubicBezTo>
                  <a:pt x="1786622" y="2075603"/>
                  <a:pt x="1708006" y="2065545"/>
                  <a:pt x="1629263" y="2055996"/>
                </a:cubicBezTo>
                <a:cubicBezTo>
                  <a:pt x="1572492" y="2049120"/>
                  <a:pt x="1515595" y="2043264"/>
                  <a:pt x="1458823" y="2035751"/>
                </a:cubicBezTo>
                <a:cubicBezTo>
                  <a:pt x="1386303" y="2026585"/>
                  <a:pt x="1313784" y="2016780"/>
                  <a:pt x="1241390" y="2007103"/>
                </a:cubicBezTo>
                <a:lnTo>
                  <a:pt x="1047453" y="1980748"/>
                </a:lnTo>
                <a:cubicBezTo>
                  <a:pt x="969980" y="1970180"/>
                  <a:pt x="892254" y="1960377"/>
                  <a:pt x="814907" y="1949045"/>
                </a:cubicBezTo>
                <a:cubicBezTo>
                  <a:pt x="740609" y="1938094"/>
                  <a:pt x="666692" y="1925744"/>
                  <a:pt x="592649" y="1913776"/>
                </a:cubicBezTo>
                <a:cubicBezTo>
                  <a:pt x="509587" y="1900280"/>
                  <a:pt x="426653" y="1886274"/>
                  <a:pt x="343591" y="1872650"/>
                </a:cubicBezTo>
                <a:cubicBezTo>
                  <a:pt x="240972" y="1855716"/>
                  <a:pt x="138225" y="1839673"/>
                  <a:pt x="35731" y="1821722"/>
                </a:cubicBezTo>
                <a:lnTo>
                  <a:pt x="0" y="1814848"/>
                </a:lnTo>
                <a:lnTo>
                  <a:pt x="0" y="1758489"/>
                </a:lnTo>
                <a:lnTo>
                  <a:pt x="274248" y="1808735"/>
                </a:lnTo>
                <a:cubicBezTo>
                  <a:pt x="348926" y="1821467"/>
                  <a:pt x="423604" y="1832798"/>
                  <a:pt x="498157" y="1846167"/>
                </a:cubicBezTo>
                <a:cubicBezTo>
                  <a:pt x="572708" y="1859536"/>
                  <a:pt x="647896" y="1867813"/>
                  <a:pt x="722828" y="1878635"/>
                </a:cubicBezTo>
                <a:cubicBezTo>
                  <a:pt x="797762" y="1889457"/>
                  <a:pt x="874219" y="1901426"/>
                  <a:pt x="949913" y="1912375"/>
                </a:cubicBezTo>
                <a:cubicBezTo>
                  <a:pt x="1031704" y="1924343"/>
                  <a:pt x="1113496" y="1935802"/>
                  <a:pt x="1195414" y="1947516"/>
                </a:cubicBezTo>
                <a:cubicBezTo>
                  <a:pt x="1244566" y="1954519"/>
                  <a:pt x="1293589" y="1962285"/>
                  <a:pt x="1342867" y="1968397"/>
                </a:cubicBezTo>
                <a:cubicBezTo>
                  <a:pt x="1401162" y="1975656"/>
                  <a:pt x="1459712" y="1981130"/>
                  <a:pt x="1518007" y="1988006"/>
                </a:cubicBezTo>
                <a:cubicBezTo>
                  <a:pt x="1579224" y="1995263"/>
                  <a:pt x="1640186" y="2003411"/>
                  <a:pt x="1701403" y="2010669"/>
                </a:cubicBezTo>
                <a:cubicBezTo>
                  <a:pt x="1762618" y="2017926"/>
                  <a:pt x="1820279" y="2024292"/>
                  <a:pt x="1879210" y="2031167"/>
                </a:cubicBezTo>
                <a:cubicBezTo>
                  <a:pt x="1942712" y="2038425"/>
                  <a:pt x="2006214" y="2046064"/>
                  <a:pt x="2068702" y="2052940"/>
                </a:cubicBezTo>
                <a:cubicBezTo>
                  <a:pt x="2116455" y="2058160"/>
                  <a:pt x="2164335" y="2062362"/>
                  <a:pt x="2212090" y="2067583"/>
                </a:cubicBezTo>
                <a:cubicBezTo>
                  <a:pt x="2280419" y="2074967"/>
                  <a:pt x="2348493" y="2085152"/>
                  <a:pt x="2416949" y="2089609"/>
                </a:cubicBezTo>
                <a:cubicBezTo>
                  <a:pt x="2472070" y="2093302"/>
                  <a:pt x="2526936" y="2099540"/>
                  <a:pt x="2582055" y="2105397"/>
                </a:cubicBezTo>
                <a:cubicBezTo>
                  <a:pt x="2655337" y="2113291"/>
                  <a:pt x="2729001" y="2119785"/>
                  <a:pt x="2802282" y="2126405"/>
                </a:cubicBezTo>
                <a:cubicBezTo>
                  <a:pt x="2862991" y="2131753"/>
                  <a:pt x="2924207" y="2136337"/>
                  <a:pt x="2984916" y="2141684"/>
                </a:cubicBezTo>
                <a:cubicBezTo>
                  <a:pt x="3070516" y="2149324"/>
                  <a:pt x="3156373" y="2152888"/>
                  <a:pt x="3241847" y="2164094"/>
                </a:cubicBezTo>
                <a:cubicBezTo>
                  <a:pt x="3307255" y="2172624"/>
                  <a:pt x="3374060" y="2169822"/>
                  <a:pt x="3439848" y="2176826"/>
                </a:cubicBezTo>
                <a:cubicBezTo>
                  <a:pt x="3512622" y="2184592"/>
                  <a:pt x="3585777" y="2186247"/>
                  <a:pt x="3658678" y="2194523"/>
                </a:cubicBezTo>
                <a:cubicBezTo>
                  <a:pt x="3731578" y="2202800"/>
                  <a:pt x="3807019" y="2201781"/>
                  <a:pt x="3881317" y="2206491"/>
                </a:cubicBezTo>
                <a:cubicBezTo>
                  <a:pt x="3970222" y="2212094"/>
                  <a:pt x="4059124" y="2223552"/>
                  <a:pt x="4148916" y="2225081"/>
                </a:cubicBezTo>
                <a:cubicBezTo>
                  <a:pt x="4255600" y="2226736"/>
                  <a:pt x="4361779" y="2236539"/>
                  <a:pt x="4468337" y="2237813"/>
                </a:cubicBezTo>
                <a:cubicBezTo>
                  <a:pt x="4511390" y="2238577"/>
                  <a:pt x="4554190" y="2246852"/>
                  <a:pt x="4605375" y="2240232"/>
                </a:cubicBezTo>
                <a:cubicBezTo>
                  <a:pt x="4574131" y="2238704"/>
                  <a:pt x="4550762" y="2237940"/>
                  <a:pt x="4527647" y="2236412"/>
                </a:cubicBezTo>
                <a:cubicBezTo>
                  <a:pt x="4410293" y="2228773"/>
                  <a:pt x="4292942" y="2220751"/>
                  <a:pt x="4175589" y="2212985"/>
                </a:cubicBezTo>
                <a:cubicBezTo>
                  <a:pt x="4113101" y="2208783"/>
                  <a:pt x="4050615" y="2205219"/>
                  <a:pt x="3988255" y="2200253"/>
                </a:cubicBezTo>
                <a:cubicBezTo>
                  <a:pt x="3887668" y="2192487"/>
                  <a:pt x="3787079" y="2184082"/>
                  <a:pt x="3686492" y="2176062"/>
                </a:cubicBezTo>
                <a:cubicBezTo>
                  <a:pt x="3630102" y="2171605"/>
                  <a:pt x="3573711" y="2168040"/>
                  <a:pt x="3517320" y="2163330"/>
                </a:cubicBezTo>
                <a:cubicBezTo>
                  <a:pt x="3430958" y="2155689"/>
                  <a:pt x="3344721" y="2147159"/>
                  <a:pt x="3258357" y="2139519"/>
                </a:cubicBezTo>
                <a:cubicBezTo>
                  <a:pt x="3206031" y="2134809"/>
                  <a:pt x="3153705" y="2131371"/>
                  <a:pt x="3101506" y="2126787"/>
                </a:cubicBezTo>
                <a:cubicBezTo>
                  <a:pt x="3004220" y="2117365"/>
                  <a:pt x="2907061" y="2106798"/>
                  <a:pt x="2809395" y="2097502"/>
                </a:cubicBezTo>
                <a:cubicBezTo>
                  <a:pt x="2739161" y="2090628"/>
                  <a:pt x="2668673" y="2085916"/>
                  <a:pt x="2598566" y="2078532"/>
                </a:cubicBezTo>
                <a:cubicBezTo>
                  <a:pt x="2511441" y="2069365"/>
                  <a:pt x="2424569" y="2058160"/>
                  <a:pt x="2337444" y="2048611"/>
                </a:cubicBezTo>
                <a:cubicBezTo>
                  <a:pt x="2255399" y="2039699"/>
                  <a:pt x="2173099" y="2032950"/>
                  <a:pt x="2091054" y="2023146"/>
                </a:cubicBezTo>
                <a:cubicBezTo>
                  <a:pt x="1979162" y="2010414"/>
                  <a:pt x="1867524" y="1995008"/>
                  <a:pt x="1755761" y="1981384"/>
                </a:cubicBezTo>
                <a:cubicBezTo>
                  <a:pt x="1650982" y="1968652"/>
                  <a:pt x="1545821" y="1957830"/>
                  <a:pt x="1441169" y="1943824"/>
                </a:cubicBezTo>
                <a:cubicBezTo>
                  <a:pt x="1299813" y="1924980"/>
                  <a:pt x="1158837" y="1903718"/>
                  <a:pt x="1017607" y="1883345"/>
                </a:cubicBezTo>
                <a:cubicBezTo>
                  <a:pt x="876378" y="1862974"/>
                  <a:pt x="735402" y="1844003"/>
                  <a:pt x="594427" y="1821849"/>
                </a:cubicBezTo>
                <a:cubicBezTo>
                  <a:pt x="462850" y="1801222"/>
                  <a:pt x="331526" y="1778304"/>
                  <a:pt x="200711" y="1755132"/>
                </a:cubicBezTo>
                <a:lnTo>
                  <a:pt x="0" y="1718743"/>
                </a:lnTo>
                <a:close/>
              </a:path>
            </a:pathLst>
          </a:custGeom>
          <a:solidFill>
            <a:schemeClr val="accent2"/>
          </a:solidFill>
          <a:ln w="8199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EBEF57E-92BA-DE0C-B5FF-F362DDE980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01221"/>
            <a:ext cx="10515600" cy="1348065"/>
          </a:xfrm>
        </p:spPr>
        <p:txBody>
          <a:bodyPr>
            <a:normAutofit/>
          </a:bodyPr>
          <a:lstStyle/>
          <a:p>
            <a:r>
              <a:rPr lang="en-US" sz="5400">
                <a:solidFill>
                  <a:srgbClr val="FFFFFF"/>
                </a:solidFill>
              </a:rPr>
              <a:t>Document Order	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E60B25-0AFA-AC3C-9160-4C86BA1070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586789"/>
            <a:ext cx="10515600" cy="3590174"/>
          </a:xfrm>
        </p:spPr>
        <p:txBody>
          <a:bodyPr>
            <a:normAutofit/>
          </a:bodyPr>
          <a:lstStyle/>
          <a:p>
            <a:r>
              <a:rPr lang="en-US" sz="2200" dirty="0"/>
              <a:t>Please submit application documents for multi-tier filings in the following order following Application Questions 1-5:</a:t>
            </a:r>
          </a:p>
          <a:p>
            <a:pPr lvl="1"/>
            <a:r>
              <a:rPr lang="en-US" sz="2200" dirty="0"/>
              <a:t>Beneficial Interest Disclosure Request Form (if applicable)</a:t>
            </a:r>
          </a:p>
          <a:p>
            <a:pPr lvl="1"/>
            <a:r>
              <a:rPr lang="en-US" sz="2200" dirty="0"/>
              <a:t>Organizational Flow Chart</a:t>
            </a:r>
          </a:p>
          <a:p>
            <a:pPr lvl="1"/>
            <a:r>
              <a:rPr lang="en-US" sz="2200" dirty="0"/>
              <a:t>Question 6 and Addendum A (if necessary) for entity being licensed</a:t>
            </a:r>
          </a:p>
          <a:p>
            <a:pPr lvl="1"/>
            <a:r>
              <a:rPr lang="en-US" sz="2200" dirty="0"/>
              <a:t>Articles of Organization for entity being licensed</a:t>
            </a:r>
          </a:p>
          <a:p>
            <a:pPr lvl="1"/>
            <a:r>
              <a:rPr lang="en-US" sz="2200" dirty="0"/>
              <a:t>Applicable CORI authorization forms for entity being licenses</a:t>
            </a:r>
          </a:p>
          <a:p>
            <a:pPr lvl="1"/>
            <a:r>
              <a:rPr lang="en-US" sz="2200" dirty="0"/>
              <a:t>Addendum A, Articles of Organization, CORI forms </a:t>
            </a:r>
            <a:r>
              <a:rPr lang="en-US" sz="2200" b="1" i="1" u="sng" dirty="0"/>
              <a:t>grouped together </a:t>
            </a:r>
            <a:r>
              <a:rPr lang="en-US" sz="2200" b="1" i="1" dirty="0"/>
              <a:t>for each successive tier of ownership, in order from licensed entity to last tier of ownership</a:t>
            </a:r>
          </a:p>
          <a:p>
            <a:pPr lvl="1"/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6995945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3" name="Rectangle 22">
            <a:extLst>
              <a:ext uri="{FF2B5EF4-FFF2-40B4-BE49-F238E27FC236}">
                <a16:creationId xmlns:a16="http://schemas.microsoft.com/office/drawing/2014/main" id="{DBC6133C-0615-4CE4-9132-37E609A9BD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E0BA3281-71DF-31D9-820F-EF28FFA901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5064" y="525982"/>
            <a:ext cx="4282983" cy="1200361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36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Example Flow Chart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169CC832-2974-4E8D-90ED-3E2941BA73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16533" y="1944913"/>
            <a:ext cx="4023360" cy="2743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64AA2DEA-9AF4-B47B-094F-4D8548C899F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45066" y="2031101"/>
            <a:ext cx="4282984" cy="3511943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285750" indent="-228600">
              <a:buFont typeface="Arial" panose="020B0604020202020204" pitchFamily="34" charset="0"/>
              <a:buChar char="•"/>
            </a:pPr>
            <a:r>
              <a:rPr lang="en-US" sz="1800" dirty="0"/>
              <a:t>All entities with a beneficial interest in the entity being licensed should be reflected.</a:t>
            </a:r>
          </a:p>
          <a:p>
            <a:pPr marL="285750" indent="-228600">
              <a:buFont typeface="Arial" panose="020B0604020202020204" pitchFamily="34" charset="0"/>
              <a:buChar char="•"/>
            </a:pPr>
            <a:r>
              <a:rPr lang="en-US" sz="1800" dirty="0"/>
              <a:t>Percentage of ownership should be listed as the percentage of ownership in the next tier of the chart, not the entity holding the license.</a:t>
            </a:r>
          </a:p>
          <a:p>
            <a:pPr marL="742950" lvl="1" indent="-228600">
              <a:buFont typeface="Arial" panose="020B0604020202020204" pitchFamily="34" charset="0"/>
              <a:buChar char="•"/>
            </a:pPr>
            <a:r>
              <a:rPr lang="en-US" sz="1800" dirty="0" err="1"/>
              <a:t>Homefries</a:t>
            </a:r>
            <a:r>
              <a:rPr lang="en-US" sz="1800" dirty="0"/>
              <a:t> Inc is the 100% owner of Bacon Inc, but Bacon Inc is only 50% owner of </a:t>
            </a:r>
            <a:r>
              <a:rPr lang="en-US" sz="1800" dirty="0" err="1"/>
              <a:t>Omelette</a:t>
            </a:r>
            <a:r>
              <a:rPr lang="en-US" sz="1800" dirty="0"/>
              <a:t> LLC.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55222F96-971A-4F90-B841-6BAB416C7A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-225843" y="6053360"/>
            <a:ext cx="740664" cy="154124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08980754-6F4B-43C9-B9BE-127B6BED65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904923" y="215201"/>
            <a:ext cx="740664" cy="11833491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2C1BBA94-3F40-40AA-8BB9-E69E25E537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96793" y="354959"/>
            <a:ext cx="6184973" cy="591521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Content Placeholder 11" descr="Diagram&#10;&#10;AI-generated content may be incorrect.">
            <a:extLst>
              <a:ext uri="{FF2B5EF4-FFF2-40B4-BE49-F238E27FC236}">
                <a16:creationId xmlns:a16="http://schemas.microsoft.com/office/drawing/2014/main" id="{2C653B80-A709-4A33-6112-D03EA981FDD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7664" y="987425"/>
            <a:ext cx="4323248" cy="4873625"/>
          </a:xfrm>
        </p:spPr>
      </p:pic>
    </p:spTree>
    <p:extLst>
      <p:ext uri="{BB962C8B-B14F-4D97-AF65-F5344CB8AC3E}">
        <p14:creationId xmlns:p14="http://schemas.microsoft.com/office/powerpoint/2010/main" val="4871505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" name="Rectangle 19">
            <a:extLst>
              <a:ext uri="{FF2B5EF4-FFF2-40B4-BE49-F238E27FC236}">
                <a16:creationId xmlns:a16="http://schemas.microsoft.com/office/drawing/2014/main" id="{7B831B6F-405A-4B47-B9BB-5CA88F2858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DB5035E-908E-F465-4BF2-A933B492F1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39128" y="638089"/>
            <a:ext cx="4818888" cy="1476801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r>
              <a:rPr lang="en-US" sz="5400" kern="1200" dirty="0">
                <a:solidFill>
                  <a:schemeClr val="accent1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rPr>
              <a:t>Licensed Entity – Question 6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B27A01A9-CE86-5403-B7AD-98E7F8B83C7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19924" y="640080"/>
            <a:ext cx="4280991" cy="5577840"/>
          </a:xfrm>
          <a:prstGeom prst="rect">
            <a:avLst/>
          </a:prstGeom>
        </p:spPr>
      </p:pic>
      <p:sp>
        <p:nvSpPr>
          <p:cNvPr id="22" name="sketch line">
            <a:extLst>
              <a:ext uri="{FF2B5EF4-FFF2-40B4-BE49-F238E27FC236}">
                <a16:creationId xmlns:a16="http://schemas.microsoft.com/office/drawing/2014/main" id="{953EE71A-6488-4203-A7C4-77102FD0DC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739128" y="2372868"/>
            <a:ext cx="3255095" cy="18288"/>
          </a:xfrm>
          <a:custGeom>
            <a:avLst/>
            <a:gdLst>
              <a:gd name="connsiteX0" fmla="*/ 0 w 3255095"/>
              <a:gd name="connsiteY0" fmla="*/ 0 h 18288"/>
              <a:gd name="connsiteX1" fmla="*/ 618468 w 3255095"/>
              <a:gd name="connsiteY1" fmla="*/ 0 h 18288"/>
              <a:gd name="connsiteX2" fmla="*/ 1269487 w 3255095"/>
              <a:gd name="connsiteY2" fmla="*/ 0 h 18288"/>
              <a:gd name="connsiteX3" fmla="*/ 1953057 w 3255095"/>
              <a:gd name="connsiteY3" fmla="*/ 0 h 18288"/>
              <a:gd name="connsiteX4" fmla="*/ 2636627 w 3255095"/>
              <a:gd name="connsiteY4" fmla="*/ 0 h 18288"/>
              <a:gd name="connsiteX5" fmla="*/ 3255095 w 3255095"/>
              <a:gd name="connsiteY5" fmla="*/ 0 h 18288"/>
              <a:gd name="connsiteX6" fmla="*/ 3255095 w 3255095"/>
              <a:gd name="connsiteY6" fmla="*/ 18288 h 18288"/>
              <a:gd name="connsiteX7" fmla="*/ 2538974 w 3255095"/>
              <a:gd name="connsiteY7" fmla="*/ 18288 h 18288"/>
              <a:gd name="connsiteX8" fmla="*/ 1822853 w 3255095"/>
              <a:gd name="connsiteY8" fmla="*/ 18288 h 18288"/>
              <a:gd name="connsiteX9" fmla="*/ 1171834 w 3255095"/>
              <a:gd name="connsiteY9" fmla="*/ 18288 h 18288"/>
              <a:gd name="connsiteX10" fmla="*/ 0 w 3255095"/>
              <a:gd name="connsiteY10" fmla="*/ 18288 h 18288"/>
              <a:gd name="connsiteX11" fmla="*/ 0 w 3255095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 Placeholder 3">
            <a:extLst>
              <a:ext uri="{FF2B5EF4-FFF2-40B4-BE49-F238E27FC236}">
                <a16:creationId xmlns:a16="http://schemas.microsoft.com/office/drawing/2014/main" id="{F074FA87-6E2A-D35C-6679-36C2CAA92D7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739128" y="2664886"/>
            <a:ext cx="4818888" cy="3550789"/>
          </a:xfrm>
        </p:spPr>
        <p:txBody>
          <a:bodyPr vert="horz" lIns="91440" tIns="45720" rIns="91440" bIns="45720" rtlCol="0" anchor="t">
            <a:norm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en-US" sz="2200" dirty="0"/>
              <a:t>Question 6 on a new or transfer application should be filled out for the entity holding the license.</a:t>
            </a: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2200" dirty="0"/>
              <a:t>Addendum A can be completed if more space is required.</a:t>
            </a: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2200" dirty="0"/>
              <a:t>This is “Tier 1” of the example flow chart.</a:t>
            </a:r>
          </a:p>
        </p:txBody>
      </p:sp>
      <p:sp>
        <p:nvSpPr>
          <p:cNvPr id="7" name="Half Frame 6">
            <a:extLst>
              <a:ext uri="{FF2B5EF4-FFF2-40B4-BE49-F238E27FC236}">
                <a16:creationId xmlns:a16="http://schemas.microsoft.com/office/drawing/2014/main" id="{CB65E68B-47A7-A012-7889-ED01CC54569D}"/>
              </a:ext>
            </a:extLst>
          </p:cNvPr>
          <p:cNvSpPr/>
          <p:nvPr/>
        </p:nvSpPr>
        <p:spPr>
          <a:xfrm rot="10800000">
            <a:off x="4937271" y="4586066"/>
            <a:ext cx="880636" cy="1825283"/>
          </a:xfrm>
          <a:prstGeom prst="halfFrame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6466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3" name="Rectangle 22">
            <a:extLst>
              <a:ext uri="{FF2B5EF4-FFF2-40B4-BE49-F238E27FC236}">
                <a16:creationId xmlns:a16="http://schemas.microsoft.com/office/drawing/2014/main" id="{201CC55D-ED54-4C5C-95E6-10947BD110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BED9A25-8129-0239-7E33-6F4998B30D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9560" y="856180"/>
            <a:ext cx="4560584" cy="1128068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400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Licensed Entity – Articles of Organization</a:t>
            </a:r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1DE889C7-FAD6-4397-98E2-05D5034844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1083484"/>
            <a:ext cx="355196" cy="673460"/>
            <a:chOff x="0" y="823811"/>
            <a:chExt cx="355196" cy="673460"/>
          </a:xfrm>
        </p:grpSpPr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F399A70F-F8CD-4992-9EF5-6CF15472E7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823811"/>
              <a:ext cx="87363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48F4FEDC-6D80-458C-A665-075D9B9500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59341" y="823811"/>
              <a:ext cx="195855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4" name="Rectangle 23">
            <a:extLst>
              <a:ext uri="{FF2B5EF4-FFF2-40B4-BE49-F238E27FC236}">
                <a16:creationId xmlns:a16="http://schemas.microsoft.com/office/drawing/2014/main" id="{3873B707-463F-40B0-8227-E8CC6C67EB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65085" y="2090569"/>
            <a:ext cx="4297680" cy="2743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A4AF48B-5092-E570-44E4-4AEBB6806ED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90719" y="2330505"/>
            <a:ext cx="4559425" cy="397958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285750" indent="-228600">
              <a:buFont typeface="Arial" panose="020B0604020202020204" pitchFamily="34" charset="0"/>
              <a:buChar char="•"/>
            </a:pPr>
            <a:r>
              <a:rPr lang="en-US" sz="1900" dirty="0"/>
              <a:t>The Articles of Organization or Business Structure Documents should immediately follow Q6/Addendum A for each tier of the ownership structure.</a:t>
            </a:r>
          </a:p>
          <a:p>
            <a:pPr marL="285750" indent="-228600">
              <a:buFont typeface="Arial" panose="020B0604020202020204" pitchFamily="34" charset="0"/>
              <a:buChar char="•"/>
            </a:pPr>
            <a:r>
              <a:rPr lang="en-US" sz="1900" dirty="0"/>
              <a:t>The individuals listed on Q6/Addendum A should match the individuals listed on the Business Structure Documents.</a:t>
            </a:r>
          </a:p>
          <a:p>
            <a:pPr marL="285750" indent="-228600">
              <a:buFont typeface="Arial" panose="020B0604020202020204" pitchFamily="34" charset="0"/>
              <a:buChar char="•"/>
            </a:pPr>
            <a:r>
              <a:rPr lang="en-US" sz="1900" dirty="0"/>
              <a:t>Entities with interest in other tiers will not be listed on this document but should still be reflected on Q6/Addendum A.</a:t>
            </a:r>
          </a:p>
          <a:p>
            <a:pPr marL="285750" indent="-228600">
              <a:buFont typeface="Arial" panose="020B0604020202020204" pitchFamily="34" charset="0"/>
              <a:buChar char="•"/>
            </a:pPr>
            <a:r>
              <a:rPr lang="en-US" sz="1900" dirty="0"/>
              <a:t>CORI Request forms should follow this document for individuals for this entity.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C13237C8-E62C-4F0D-A318-BD6FB6C2D1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0697670" y="0"/>
            <a:ext cx="149433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19C9EAEA-39D0-4B0E-A0EB-51E7B2674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85810" y="513853"/>
            <a:ext cx="6009366" cy="583457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Content Placeholder 9" descr="Table&#10;&#10;AI-generated content may be incorrect.">
            <a:extLst>
              <a:ext uri="{FF2B5EF4-FFF2-40B4-BE49-F238E27FC236}">
                <a16:creationId xmlns:a16="http://schemas.microsoft.com/office/drawing/2014/main" id="{AC0D6B41-03BE-B642-9F03-DAFEA97814D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20" r="16988" b="-2"/>
          <a:stretch/>
        </p:blipFill>
        <p:spPr>
          <a:xfrm>
            <a:off x="5977788" y="799352"/>
            <a:ext cx="5425410" cy="5259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778910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7A449C-B96F-7293-F643-27353142F3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3">
                    <a:lumMod val="40000"/>
                    <a:lumOff val="60000"/>
                  </a:schemeClr>
                </a:solidFill>
              </a:rPr>
              <a:t>Tier 2 Examples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6DDD6AF-D8BA-4253-F0C7-405D1C369C9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85809" y="1804793"/>
            <a:ext cx="5157787" cy="823912"/>
          </a:xfrm>
        </p:spPr>
        <p:txBody>
          <a:bodyPr>
            <a:normAutofit fontScale="92500"/>
          </a:bodyPr>
          <a:lstStyle/>
          <a:p>
            <a:r>
              <a:rPr lang="en-US" dirty="0"/>
              <a:t>Use addendum A for all tiers after the entity being licensed.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62F8678-71EF-D599-0B71-79E543CEDF5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5117599"/>
            <a:ext cx="5183188" cy="823912"/>
          </a:xfrm>
        </p:spPr>
        <p:txBody>
          <a:bodyPr>
            <a:normAutofit fontScale="92500"/>
          </a:bodyPr>
          <a:lstStyle/>
          <a:p>
            <a:r>
              <a:rPr lang="en-US" dirty="0"/>
              <a:t>CORI Request forms for Tier 2 should follow Business Structure Documents.</a:t>
            </a:r>
          </a:p>
        </p:txBody>
      </p:sp>
      <p:pic>
        <p:nvPicPr>
          <p:cNvPr id="14" name="Content Placeholder 13" descr="Table&#10;&#10;AI-generated content may be incorrect.">
            <a:extLst>
              <a:ext uri="{FF2B5EF4-FFF2-40B4-BE49-F238E27FC236}">
                <a16:creationId xmlns:a16="http://schemas.microsoft.com/office/drawing/2014/main" id="{E106A1AB-FB8B-138D-BF14-0C20841140A3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3595" y="365125"/>
            <a:ext cx="5652222" cy="4337246"/>
          </a:xfrm>
        </p:spPr>
      </p:pic>
      <p:pic>
        <p:nvPicPr>
          <p:cNvPr id="18" name="Content Placeholder 17">
            <a:extLst>
              <a:ext uri="{FF2B5EF4-FFF2-40B4-BE49-F238E27FC236}">
                <a16:creationId xmlns:a16="http://schemas.microsoft.com/office/drawing/2014/main" id="{D842F1CD-E336-3E17-7BD8-1661D311A840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808" y="2760771"/>
            <a:ext cx="5157787" cy="3150132"/>
          </a:xfrm>
        </p:spPr>
      </p:pic>
      <p:sp>
        <p:nvSpPr>
          <p:cNvPr id="19" name="Half Frame 18">
            <a:extLst>
              <a:ext uri="{FF2B5EF4-FFF2-40B4-BE49-F238E27FC236}">
                <a16:creationId xmlns:a16="http://schemas.microsoft.com/office/drawing/2014/main" id="{E1C465C5-5B66-BA84-3D2B-605F3116AE9F}"/>
              </a:ext>
            </a:extLst>
          </p:cNvPr>
          <p:cNvSpPr/>
          <p:nvPr/>
        </p:nvSpPr>
        <p:spPr>
          <a:xfrm>
            <a:off x="295422" y="2700058"/>
            <a:ext cx="731520" cy="1688123"/>
          </a:xfrm>
          <a:prstGeom prst="halfFrame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0" name="Half Frame 19">
            <a:extLst>
              <a:ext uri="{FF2B5EF4-FFF2-40B4-BE49-F238E27FC236}">
                <a16:creationId xmlns:a16="http://schemas.microsoft.com/office/drawing/2014/main" id="{0519544D-B622-2B7D-DDEC-19E47B68D407}"/>
              </a:ext>
            </a:extLst>
          </p:cNvPr>
          <p:cNvSpPr/>
          <p:nvPr/>
        </p:nvSpPr>
        <p:spPr>
          <a:xfrm rot="10800000">
            <a:off x="10678298" y="3429000"/>
            <a:ext cx="748415" cy="1617784"/>
          </a:xfrm>
          <a:prstGeom prst="halfFrame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114363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4CA13E-C4DB-07BB-DF8B-C5B7B803D0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Tier 3 Examples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82C15E7-DAF3-8DD5-2079-1D78E52DAB0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Tier 3 entity is listed as an interest holder on Tier 2 entity Addendum A.</a:t>
            </a:r>
          </a:p>
        </p:txBody>
      </p:sp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65454242-9979-B6F7-D1B4-DA8A9F34634D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839788" y="2805350"/>
            <a:ext cx="5157787" cy="3084037"/>
          </a:xfrm>
        </p:spPr>
      </p:pic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252F910-0230-9E59-F859-3E75363AF49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615950"/>
            <a:ext cx="5183188" cy="823912"/>
          </a:xfrm>
        </p:spPr>
        <p:txBody>
          <a:bodyPr/>
          <a:lstStyle/>
          <a:p>
            <a:r>
              <a:rPr lang="en-US" dirty="0"/>
              <a:t>Tier 3 is owned fully by two other entities in this example.</a:t>
            </a:r>
          </a:p>
        </p:txBody>
      </p:sp>
      <p:pic>
        <p:nvPicPr>
          <p:cNvPr id="16" name="Content Placeholder 15" descr="Table&#10;&#10;AI-generated content may be incorrect.">
            <a:extLst>
              <a:ext uri="{FF2B5EF4-FFF2-40B4-BE49-F238E27FC236}">
                <a16:creationId xmlns:a16="http://schemas.microsoft.com/office/drawing/2014/main" id="{4737051D-CB39-558F-5E34-CBC55EEE0892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4427" y="1690687"/>
            <a:ext cx="5677902" cy="4360863"/>
          </a:xfrm>
        </p:spPr>
      </p:pic>
      <p:sp>
        <p:nvSpPr>
          <p:cNvPr id="17" name="Half Frame 16">
            <a:extLst>
              <a:ext uri="{FF2B5EF4-FFF2-40B4-BE49-F238E27FC236}">
                <a16:creationId xmlns:a16="http://schemas.microsoft.com/office/drawing/2014/main" id="{BC2DD07D-511D-0EA7-DBC6-75D55221F253}"/>
              </a:ext>
            </a:extLst>
          </p:cNvPr>
          <p:cNvSpPr/>
          <p:nvPr/>
        </p:nvSpPr>
        <p:spPr>
          <a:xfrm>
            <a:off x="642936" y="2571897"/>
            <a:ext cx="731520" cy="1688123"/>
          </a:xfrm>
          <a:prstGeom prst="halfFrame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8" name="Half Frame 17">
            <a:extLst>
              <a:ext uri="{FF2B5EF4-FFF2-40B4-BE49-F238E27FC236}">
                <a16:creationId xmlns:a16="http://schemas.microsoft.com/office/drawing/2014/main" id="{00E8801F-8DDD-A18F-6960-763F018F551F}"/>
              </a:ext>
            </a:extLst>
          </p:cNvPr>
          <p:cNvSpPr/>
          <p:nvPr/>
        </p:nvSpPr>
        <p:spPr>
          <a:xfrm rot="10800000">
            <a:off x="11165060" y="4711787"/>
            <a:ext cx="731520" cy="1688123"/>
          </a:xfrm>
          <a:prstGeom prst="halfFrame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279606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Metadata/LabelInfo.xml><?xml version="1.0" encoding="utf-8"?>
<clbl:labelList xmlns:clbl="http://schemas.microsoft.com/office/2020/mipLabelMetadata">
  <clbl:label id="{3e861d16-48b7-4a0e-9806-8c04d81b7b2a}" enabled="0" method="" siteId="{3e861d16-48b7-4a0e-9806-8c04d81b7b2a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otalTime>274</TotalTime>
  <Words>781</Words>
  <Application>Microsoft Office PowerPoint</Application>
  <PresentationFormat>Widescreen</PresentationFormat>
  <Paragraphs>61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0" baseType="lpstr">
      <vt:lpstr>Aptos</vt:lpstr>
      <vt:lpstr>Aptos Display</vt:lpstr>
      <vt:lpstr>Arial</vt:lpstr>
      <vt:lpstr>Calibri</vt:lpstr>
      <vt:lpstr>Office Theme</vt:lpstr>
      <vt:lpstr>ABCC Multi-Tier Ownership Applications</vt:lpstr>
      <vt:lpstr>Multi-Tier Filing Notes</vt:lpstr>
      <vt:lpstr>ABCC Retail Application Checklist</vt:lpstr>
      <vt:lpstr>Document Order </vt:lpstr>
      <vt:lpstr>Example Flow Chart</vt:lpstr>
      <vt:lpstr>Licensed Entity – Question 6</vt:lpstr>
      <vt:lpstr>Licensed Entity – Articles of Organization</vt:lpstr>
      <vt:lpstr>Tier 2 Examples</vt:lpstr>
      <vt:lpstr>Tier 3 Examples</vt:lpstr>
      <vt:lpstr>Tier Branches</vt:lpstr>
      <vt:lpstr>Tier 4 – Branch 1</vt:lpstr>
      <vt:lpstr>Tier 5 – Branch 1</vt:lpstr>
      <vt:lpstr>Tier 4 – Branch 2</vt:lpstr>
      <vt:lpstr>Tier 5 – Branch 2</vt:lpstr>
      <vt:lpstr>Additional Notes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Walsh, Sean (TRE)</dc:creator>
  <cp:lastModifiedBy>Walsh, Sean (TRE)</cp:lastModifiedBy>
  <cp:revision>1</cp:revision>
  <cp:lastPrinted>2025-02-07T19:39:42Z</cp:lastPrinted>
  <dcterms:created xsi:type="dcterms:W3CDTF">2025-02-07T16:05:17Z</dcterms:created>
  <dcterms:modified xsi:type="dcterms:W3CDTF">2025-02-10T16:53:17Z</dcterms:modified>
</cp:coreProperties>
</file>