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7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8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9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0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2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4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5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16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7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18.xml" ContentType="application/vnd.openxmlformats-officedocument.them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19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0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1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22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23.xml" ContentType="application/vnd.openxmlformats-officedocument.them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24.xml" ContentType="application/vnd.openxmlformats-officedocument.them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25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26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27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28.xml" ContentType="application/vnd.openxmlformats-officedocument.them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29.xml" ContentType="application/vnd.openxmlformats-officedocument.them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30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31.xml" ContentType="application/vnd.openxmlformats-officedocument.them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32.xml" ContentType="application/vnd.openxmlformats-officedocument.them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33.xml" ContentType="application/vnd.openxmlformats-officedocument.them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theme/theme3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35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36.xml" ContentType="application/vnd.openxmlformats-officedocument.them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37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38.xml" ContentType="application/vnd.openxmlformats-officedocument.them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39.xml" ContentType="application/vnd.openxmlformats-officedocument.them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40.xml" ContentType="application/vnd.openxmlformats-officedocument.them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41.xml" ContentType="application/vnd.openxmlformats-officedocument.them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42.xml" ContentType="application/vnd.openxmlformats-officedocument.them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43.xml" ContentType="application/vnd.openxmlformats-officedocument.them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44.xml" ContentType="application/vnd.openxmlformats-officedocument.them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theme/theme45.xml" ContentType="application/vnd.openxmlformats-officedocument.them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theme/theme46.xml" ContentType="application/vnd.openxmlformats-officedocument.them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theme/theme47.xml" ContentType="application/vnd.openxmlformats-officedocument.them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theme/theme48.xml" ContentType="application/vnd.openxmlformats-officedocument.them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theme/theme49.xml" ContentType="application/vnd.openxmlformats-officedocument.them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50.xml" ContentType="application/vnd.openxmlformats-officedocument.them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theme/theme51.xml" ContentType="application/vnd.openxmlformats-officedocument.them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theme/theme52.xml" ContentType="application/vnd.openxmlformats-officedocument.them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theme/theme53.xml" ContentType="application/vnd.openxmlformats-officedocument.them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theme/theme54.xml" ContentType="application/vnd.openxmlformats-officedocument.them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theme/theme55.xml" ContentType="application/vnd.openxmlformats-officedocument.them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theme/theme56.xml" ContentType="application/vnd.openxmlformats-officedocument.them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57.xml" ContentType="application/vnd.openxmlformats-officedocument.them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58.xml" ContentType="application/vnd.openxmlformats-officedocument.them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59.xml" ContentType="application/vnd.openxmlformats-officedocument.them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60.xml" ContentType="application/vnd.openxmlformats-officedocument.them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theme/theme61.xml" ContentType="application/vnd.openxmlformats-officedocument.them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heme/theme62.xml" ContentType="application/vnd.openxmlformats-officedocument.theme+xml"/>
  <Override PartName="/ppt/notesSlides/notesSlide1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.xml" ContentType="application/vnd.openxmlformats-officedocument.presentationml.notesSlide+xml"/>
  <Override PartName="/ppt/tags/tag286.xml" ContentType="application/vnd.openxmlformats-officedocument.presentationml.tags+xml"/>
  <Override PartName="/ppt/notesSlides/notesSlide3.xml" ContentType="application/vnd.openxmlformats-officedocument.presentationml.notesSlide+xml"/>
  <Override PartName="/ppt/tags/tag287.xml" ContentType="application/vnd.openxmlformats-officedocument.presentationml.tags+xml"/>
  <Override PartName="/ppt/notesSlides/notesSlide4.xml" ContentType="application/vnd.openxmlformats-officedocument.presentationml.notesSlide+xml"/>
  <Override PartName="/ppt/tags/tag288.xml" ContentType="application/vnd.openxmlformats-officedocument.presentationml.tags+xml"/>
  <Override PartName="/ppt/notesSlides/notesSlide5.xml" ContentType="application/vnd.openxmlformats-officedocument.presentationml.notesSlide+xml"/>
  <Override PartName="/ppt/tags/tag289.xml" ContentType="application/vnd.openxmlformats-officedocument.presentationml.tags+xml"/>
  <Override PartName="/ppt/notesSlides/notesSlide6.xml" ContentType="application/vnd.openxmlformats-officedocument.presentationml.notesSlide+xml"/>
  <Override PartName="/ppt/tags/tag290.xml" ContentType="application/vnd.openxmlformats-officedocument.presentationml.tags+xml"/>
  <Override PartName="/ppt/notesSlides/notesSlide7.xml" ContentType="application/vnd.openxmlformats-officedocument.presentationml.notesSlide+xml"/>
  <Override PartName="/ppt/tags/tag2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01" r:id="rId3"/>
    <p:sldMasterId id="2147483721" r:id="rId4"/>
    <p:sldMasterId id="2147483741" r:id="rId5"/>
    <p:sldMasterId id="2147483761" r:id="rId6"/>
    <p:sldMasterId id="2147483781" r:id="rId7"/>
    <p:sldMasterId id="2147483801" r:id="rId8"/>
    <p:sldMasterId id="2147483819" r:id="rId9"/>
    <p:sldMasterId id="2147483837" r:id="rId10"/>
    <p:sldMasterId id="2147483855" r:id="rId11"/>
    <p:sldMasterId id="2147483872" r:id="rId12"/>
    <p:sldMasterId id="2147483890" r:id="rId13"/>
    <p:sldMasterId id="2147483907" r:id="rId14"/>
    <p:sldMasterId id="2147483924" r:id="rId15"/>
    <p:sldMasterId id="2147483941" r:id="rId16"/>
    <p:sldMasterId id="2147483958" r:id="rId17"/>
    <p:sldMasterId id="2147483975" r:id="rId18"/>
    <p:sldMasterId id="2147483993" r:id="rId19"/>
    <p:sldMasterId id="2147484011" r:id="rId20"/>
    <p:sldMasterId id="2147484027" r:id="rId21"/>
    <p:sldMasterId id="2147484043" r:id="rId22"/>
    <p:sldMasterId id="2147484059" r:id="rId23"/>
    <p:sldMasterId id="2147484075" r:id="rId24"/>
    <p:sldMasterId id="2147484091" r:id="rId25"/>
    <p:sldMasterId id="2147484106" r:id="rId26"/>
    <p:sldMasterId id="2147484122" r:id="rId27"/>
    <p:sldMasterId id="2147484148" r:id="rId28"/>
    <p:sldMasterId id="2147484163" r:id="rId29"/>
    <p:sldMasterId id="2147484178" r:id="rId30"/>
    <p:sldMasterId id="2147484193" r:id="rId31"/>
    <p:sldMasterId id="2147484209" r:id="rId32"/>
    <p:sldMasterId id="2147484224" r:id="rId33"/>
    <p:sldMasterId id="2147484239" r:id="rId34"/>
    <p:sldMasterId id="2147484251" r:id="rId35"/>
    <p:sldMasterId id="2147484263" r:id="rId36"/>
    <p:sldMasterId id="2147484280" r:id="rId37"/>
    <p:sldMasterId id="2147484292" r:id="rId38"/>
    <p:sldMasterId id="2147484304" r:id="rId39"/>
    <p:sldMasterId id="2147484316" r:id="rId40"/>
    <p:sldMasterId id="2147484329" r:id="rId41"/>
    <p:sldMasterId id="2147484342" r:id="rId42"/>
    <p:sldMasterId id="2147484356" r:id="rId43"/>
    <p:sldMasterId id="2147484374" r:id="rId44"/>
    <p:sldMasterId id="2147484389" r:id="rId45"/>
    <p:sldMasterId id="2147484416" r:id="rId46"/>
    <p:sldMasterId id="2147484455" r:id="rId47"/>
    <p:sldMasterId id="2147484494" r:id="rId48"/>
    <p:sldMasterId id="2147484515" r:id="rId49"/>
    <p:sldMasterId id="2147484530" r:id="rId50"/>
    <p:sldMasterId id="2147484544" r:id="rId51"/>
    <p:sldMasterId id="2147484560" r:id="rId52"/>
    <p:sldMasterId id="2147484576" r:id="rId53"/>
    <p:sldMasterId id="2147484590" r:id="rId54"/>
    <p:sldMasterId id="2147484604" r:id="rId55"/>
    <p:sldMasterId id="2147484630" r:id="rId56"/>
    <p:sldMasterId id="2147484646" r:id="rId57"/>
    <p:sldMasterId id="2147484665" r:id="rId58"/>
    <p:sldMasterId id="2147484677" r:id="rId59"/>
    <p:sldMasterId id="2147484689" r:id="rId60"/>
    <p:sldMasterId id="2147484701" r:id="rId61"/>
  </p:sldMasterIdLst>
  <p:notesMasterIdLst>
    <p:notesMasterId r:id="rId76"/>
  </p:notesMasterIdLst>
  <p:sldIdLst>
    <p:sldId id="435" r:id="rId62"/>
    <p:sldId id="494" r:id="rId63"/>
    <p:sldId id="495" r:id="rId64"/>
    <p:sldId id="480" r:id="rId65"/>
    <p:sldId id="481" r:id="rId66"/>
    <p:sldId id="496" r:id="rId67"/>
    <p:sldId id="483" r:id="rId68"/>
    <p:sldId id="484" r:id="rId69"/>
    <p:sldId id="485" r:id="rId70"/>
    <p:sldId id="486" r:id="rId71"/>
    <p:sldId id="493" r:id="rId72"/>
    <p:sldId id="487" r:id="rId73"/>
    <p:sldId id="497" r:id="rId74"/>
    <p:sldId id="488" r:id="rId7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8" autoAdjust="0"/>
    <p:restoredTop sz="88945" autoAdjust="0"/>
  </p:normalViewPr>
  <p:slideViewPr>
    <p:cSldViewPr>
      <p:cViewPr varScale="1">
        <p:scale>
          <a:sx n="84" d="100"/>
          <a:sy n="84" d="100"/>
        </p:scale>
        <p:origin x="-9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2.xml"/><Relationship Id="rId68" Type="http://schemas.openxmlformats.org/officeDocument/2006/relationships/slide" Target="slides/slide7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5.xml"/><Relationship Id="rId74" Type="http://schemas.openxmlformats.org/officeDocument/2006/relationships/slide" Target="slides/slide1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4.xml"/><Relationship Id="rId73" Type="http://schemas.openxmlformats.org/officeDocument/2006/relationships/slide" Target="slides/slide1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3.xml"/><Relationship Id="rId69" Type="http://schemas.openxmlformats.org/officeDocument/2006/relationships/slide" Target="slides/slide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1.xml"/><Relationship Id="rId70" Type="http://schemas.openxmlformats.org/officeDocument/2006/relationships/slide" Target="slides/slide9.xml"/><Relationship Id="rId75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576B0D-9860-43B6-B5CB-6FCE64BA1A63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712E27-A0BB-4866-9914-C454DE527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0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2E27-A0BB-4866-9914-C454DE5272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1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833D-D0AA-4DCD-A1FD-49E43A30758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833D-D0AA-4DCD-A1FD-49E43A30758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6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2E27-A0BB-4866-9914-C454DE52723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9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833D-D0AA-4DCD-A1FD-49E43A30758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833D-D0AA-4DCD-A1FD-49E43A30758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2E27-A0BB-4866-9914-C454DE52723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9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4.bin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6.bin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9.bin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0.bin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1.bin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3.bin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4.bin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5.bin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6.bin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8.bin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9.bin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0.bin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1.bin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0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3.bin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4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5.bin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6.bin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8.bin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0.bin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1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1.bin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4.bin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5.bin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6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8.bin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9.bin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0.bin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1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1.bin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3.bin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4.bin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5.bin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7.bin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8.bin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9.bin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17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1.bin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2.bin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3.bin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4.bin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7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7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6.bin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7.bin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8.bin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8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0.bin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1.bin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5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2.bin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9.xml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4.bin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5.bin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1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6.bin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0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8.bin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9.bin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6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0.bin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1.xml"/></Relationships>
</file>

<file path=ppt/slideLayouts/_rels/slideLayout6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9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2.bin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3.bin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6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4.bin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1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5.bin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2.xml"/></Relationships>
</file>

<file path=ppt/slideLayouts/_rels/slideLayout6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19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7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19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8.bin"/></Relationships>
</file>

<file path=ppt/slideLayouts/_rels/slideLayout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9.bin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3.xml"/></Relationships>
</file>

<file path=ppt/slideLayouts/_rels/slideLayout6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20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1.bin"/></Relationships>
</file>

<file path=ppt/slideLayouts/_rels/slideLayout6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20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2.bin"/></Relationships>
</file>

<file path=ppt/slideLayouts/_rels/slideLayout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3.bin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4.xml"/></Relationships>
</file>

<file path=ppt/slideLayouts/_rels/slideLayout6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20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5.bin"/></Relationships>
</file>

<file path=ppt/slideLayouts/_rels/slideLayout6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20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6.bin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.xml"/></Relationships>
</file>

<file path=ppt/slideLayouts/_rels/slideLayout6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2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7.bin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2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8.bin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5.xml"/></Relationships>
</file>

<file path=ppt/slideLayouts/_rels/slideLayout6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21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0.bin"/></Relationships>
</file>

<file path=ppt/slideLayouts/_rels/slideLayout6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21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1.bin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6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2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2.bin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2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3.bin"/></Relationships>
</file>

<file path=ppt/slideLayouts/_rels/slideLayout6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/Relationships>
</file>

<file path=ppt/slideLayouts/_rels/slideLayout6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21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5.bin"/></Relationships>
</file>

<file path=ppt/slideLayouts/_rels/slideLayout6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16.xml"/><Relationship Id="rId1" Type="http://schemas.openxmlformats.org/officeDocument/2006/relationships/vmlDrawing" Target="../drawings/vmlDrawing21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6.bin"/></Relationships>
</file>

<file path=ppt/slideLayouts/_rels/slideLayout6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.xml"/></Relationships>
</file>

<file path=ppt/slideLayouts/_rels/slideLayout6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2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7.bin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7.xml"/></Relationships>
</file>

<file path=ppt/slideLayouts/_rels/slideLayout6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21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9.bin"/></Relationships>
</file>

<file path=ppt/slideLayouts/_rels/slideLayout6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22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0.bin"/></Relationships>
</file>

<file path=ppt/slideLayouts/_rels/slideLayout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7.xml"/></Relationships>
</file>

<file path=ppt/slideLayouts/_rels/slideLayout6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2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1.bin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8.xml"/></Relationships>
</file>

<file path=ppt/slideLayouts/_rels/slideLayout6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2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3.bin"/></Relationships>
</file>

<file path=ppt/slideLayouts/_rels/slideLayout6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22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4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8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8.xml"/></Relationships>
</file>

<file path=ppt/slideLayouts/_rels/slideLayout7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2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5.bin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9.xml"/></Relationships>
</file>

<file path=ppt/slideLayouts/_rels/slideLayout7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22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7.bin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22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8.bin"/></Relationships>
</file>

<file path=ppt/slideLayouts/_rels/slideLayout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9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9.xml"/></Relationships>
</file>

<file path=ppt/slideLayouts/_rels/slideLayout7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2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9.bin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7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9.xml"/></Relationships>
</file>

<file path=ppt/slideLayouts/_rels/slideLayout7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2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0.bin"/></Relationships>
</file>

<file path=ppt/slideLayouts/_rels/slideLayout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0.xml"/></Relationships>
</file>

<file path=ppt/slideLayouts/_rels/slideLayout7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23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2.bin"/></Relationships>
</file>

<file path=ppt/slideLayouts/_rels/slideLayout7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23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3.bin"/></Relationships>
</file>

<file path=ppt/slideLayouts/_rels/slideLayout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0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7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0.xml"/></Relationships>
</file>

<file path=ppt/slideLayouts/_rels/slideLayout7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2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4.bin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0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1.xml"/></Relationships>
</file>

<file path=ppt/slideLayouts/_rels/slideLayout7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23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6.bin"/></Relationships>
</file>

<file path=ppt/slideLayouts/_rels/slideLayout7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23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7.bin"/></Relationships>
</file>

<file path=ppt/slideLayouts/_rels/slideLayout7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1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1.xml"/></Relationships>
</file>

<file path=ppt/slideLayouts/_rels/slideLayout7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2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8.bin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1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2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9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2.xml"/></Relationships>
</file>

<file path=ppt/slideLayouts/_rels/slideLayout7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24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1.bin"/></Relationships>
</file>

<file path=ppt/slideLayouts/_rels/slideLayout7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24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2.bin"/></Relationships>
</file>

<file path=ppt/slideLayouts/_rels/slideLayout7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2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2.xml"/></Relationships>
</file>

<file path=ppt/slideLayouts/_rels/slideLayout7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2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3.bin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2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44.xml"/><Relationship Id="rId1" Type="http://schemas.openxmlformats.org/officeDocument/2006/relationships/vmlDrawing" Target="../drawings/vmlDrawing2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4.bin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3.xml"/></Relationships>
</file>

<file path=ppt/slideLayouts/_rels/slideLayout7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46.xml"/><Relationship Id="rId1" Type="http://schemas.openxmlformats.org/officeDocument/2006/relationships/vmlDrawing" Target="../drawings/vmlDrawing24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6.bin"/></Relationships>
</file>

<file path=ppt/slideLayouts/_rels/slideLayout7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24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7.bin"/></Relationships>
</file>

<file path=ppt/slideLayouts/_rels/slideLayout7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3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3.xml"/></Relationships>
</file>

<file path=ppt/slideLayouts/_rels/slideLayout7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2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8.bin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3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4.xml"/></Relationships>
</file>

<file path=ppt/slideLayouts/_rels/slideLayout7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4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25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0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4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25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1.bin"/></Relationships>
</file>

<file path=ppt/slideLayouts/_rels/slideLayout7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4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4.xml"/></Relationships>
</file>

<file path=ppt/slideLayouts/_rels/slideLayout7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4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2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2.bin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5.xml"/></Relationships>
</file>

<file path=ppt/slideLayouts/_rels/slideLayout7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54.xml"/><Relationship Id="rId1" Type="http://schemas.openxmlformats.org/officeDocument/2006/relationships/vmlDrawing" Target="../drawings/vmlDrawing25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4.bin"/></Relationships>
</file>

<file path=ppt/slideLayouts/_rels/slideLayout7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25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5.bin"/></Relationships>
</file>

<file path=ppt/slideLayouts/_rels/slideLayout7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5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8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56.xml"/><Relationship Id="rId1" Type="http://schemas.openxmlformats.org/officeDocument/2006/relationships/vmlDrawing" Target="../drawings/vmlDrawing2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6.bin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8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5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8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2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7.bin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8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6.xml"/></Relationships>
</file>

<file path=ppt/slideLayouts/_rels/slideLayout8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59.xml"/><Relationship Id="rId1" Type="http://schemas.openxmlformats.org/officeDocument/2006/relationships/vmlDrawing" Target="../drawings/vmlDrawing25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9.bin"/></Relationships>
</file>

<file path=ppt/slideLayouts/_rels/slideLayout8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26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0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6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8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6.xml"/></Relationships>
</file>

<file path=ppt/slideLayouts/_rels/slideLayout8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61.xml"/><Relationship Id="rId1" Type="http://schemas.openxmlformats.org/officeDocument/2006/relationships/vmlDrawing" Target="../drawings/vmlDrawing2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1.bin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8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6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2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2.bin"/></Relationships>
</file>

<file path=ppt/slideLayouts/_rels/slideLayout8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7.xml"/></Relationships>
</file>

<file path=ppt/slideLayouts/_rels/slideLayout8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7.xml"/><Relationship Id="rId2" Type="http://schemas.openxmlformats.org/officeDocument/2006/relationships/tags" Target="../tags/tag264.xml"/><Relationship Id="rId1" Type="http://schemas.openxmlformats.org/officeDocument/2006/relationships/vmlDrawing" Target="../drawings/vmlDrawing26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4.bin"/></Relationships>
</file>

<file path=ppt/slideLayouts/_rels/slideLayout8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7.xml"/><Relationship Id="rId2" Type="http://schemas.openxmlformats.org/officeDocument/2006/relationships/tags" Target="../tags/tag265.xml"/><Relationship Id="rId1" Type="http://schemas.openxmlformats.org/officeDocument/2006/relationships/vmlDrawing" Target="../drawings/vmlDrawing26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5.bin"/></Relationships>
</file>

<file path=ppt/slideLayouts/_rels/slideLayout8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7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7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2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6.bin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7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7.xml"/><Relationship Id="rId2" Type="http://schemas.openxmlformats.org/officeDocument/2006/relationships/tags" Target="../tags/tag267.xml"/><Relationship Id="rId1" Type="http://schemas.openxmlformats.org/officeDocument/2006/relationships/vmlDrawing" Target="../drawings/vmlDrawing2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7.bin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8.xml"/></Relationships>
</file>

<file path=ppt/slideLayouts/_rels/slideLayout8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8.xml"/><Relationship Id="rId2" Type="http://schemas.openxmlformats.org/officeDocument/2006/relationships/tags" Target="../tags/tag269.xml"/><Relationship Id="rId1" Type="http://schemas.openxmlformats.org/officeDocument/2006/relationships/vmlDrawing" Target="../drawings/vmlDrawing26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9.bin"/></Relationships>
</file>

<file path=ppt/slideLayouts/_rels/slideLayout8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8.xml"/><Relationship Id="rId2" Type="http://schemas.openxmlformats.org/officeDocument/2006/relationships/tags" Target="../tags/tag270.xml"/><Relationship Id="rId1" Type="http://schemas.openxmlformats.org/officeDocument/2006/relationships/vmlDrawing" Target="../drawings/vmlDrawing27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0.bin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8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8.xml"/></Relationships>
</file>

<file path=ppt/slideLayouts/_rels/slideLayout8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8.xml"/><Relationship Id="rId2" Type="http://schemas.openxmlformats.org/officeDocument/2006/relationships/tags" Target="../tags/tag271.xml"/><Relationship Id="rId1" Type="http://schemas.openxmlformats.org/officeDocument/2006/relationships/vmlDrawing" Target="../drawings/vmlDrawing2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1.bin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9.xml"/></Relationships>
</file>

<file path=ppt/slideLayouts/_rels/slideLayout8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9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27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3.bin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9.xml"/><Relationship Id="rId2" Type="http://schemas.openxmlformats.org/officeDocument/2006/relationships/tags" Target="../tags/tag274.xml"/><Relationship Id="rId1" Type="http://schemas.openxmlformats.org/officeDocument/2006/relationships/vmlDrawing" Target="../drawings/vmlDrawing27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4.bin"/></Relationships>
</file>

<file path=ppt/slideLayouts/_rels/slideLayout8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9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9.xml"/></Relationships>
</file>

<file path=ppt/slideLayouts/_rels/slideLayout8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9.xml"/><Relationship Id="rId2" Type="http://schemas.openxmlformats.org/officeDocument/2006/relationships/tags" Target="../tags/tag275.xml"/><Relationship Id="rId1" Type="http://schemas.openxmlformats.org/officeDocument/2006/relationships/vmlDrawing" Target="../drawings/vmlDrawing2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5.bin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8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0.xml"/><Relationship Id="rId2" Type="http://schemas.openxmlformats.org/officeDocument/2006/relationships/tags" Target="../tags/tag277.xml"/><Relationship Id="rId1" Type="http://schemas.openxmlformats.org/officeDocument/2006/relationships/vmlDrawing" Target="../drawings/vmlDrawing27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7.bin"/></Relationships>
</file>

<file path=ppt/slideLayouts/_rels/slideLayout8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0.xml"/><Relationship Id="rId2" Type="http://schemas.openxmlformats.org/officeDocument/2006/relationships/tags" Target="../tags/tag278.xml"/><Relationship Id="rId1" Type="http://schemas.openxmlformats.org/officeDocument/2006/relationships/vmlDrawing" Target="../drawings/vmlDrawing27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8.bin"/></Relationships>
</file>

<file path=ppt/slideLayouts/_rels/slideLayout8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0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0.xml"/></Relationships>
</file>

<file path=ppt/slideLayouts/_rels/slideLayout8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0.xml"/><Relationship Id="rId2" Type="http://schemas.openxmlformats.org/officeDocument/2006/relationships/tags" Target="../tags/tag279.xml"/><Relationship Id="rId1" Type="http://schemas.openxmlformats.org/officeDocument/2006/relationships/vmlDrawing" Target="../drawings/vmlDrawing2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9.bin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1.xml"/></Relationships>
</file>

<file path=ppt/slideLayouts/_rels/slideLayout8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1.xml"/><Relationship Id="rId2" Type="http://schemas.openxmlformats.org/officeDocument/2006/relationships/tags" Target="../tags/tag281.xml"/><Relationship Id="rId1" Type="http://schemas.openxmlformats.org/officeDocument/2006/relationships/vmlDrawing" Target="../drawings/vmlDrawing28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1.bin"/></Relationships>
</file>

<file path=ppt/slideLayouts/_rels/slideLayout8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1.xml"/><Relationship Id="rId2" Type="http://schemas.openxmlformats.org/officeDocument/2006/relationships/tags" Target="../tags/tag282.xml"/><Relationship Id="rId1" Type="http://schemas.openxmlformats.org/officeDocument/2006/relationships/vmlDrawing" Target="../drawings/vmlDrawing28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2.bin"/></Relationships>
</file>

<file path=ppt/slideLayouts/_rels/slideLayout8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1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1.xml"/></Relationships>
</file>

<file path=ppt/slideLayouts/_rels/slideLayout8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1.xml"/><Relationship Id="rId2" Type="http://schemas.openxmlformats.org/officeDocument/2006/relationships/tags" Target="../tags/tag283.xml"/><Relationship Id="rId1" Type="http://schemas.openxmlformats.org/officeDocument/2006/relationships/vmlDrawing" Target="../drawings/vmlDrawing2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3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7458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7986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4582727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768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11342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21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2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07647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57453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2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40675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43047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295960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5542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747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9373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682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77442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81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86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8682086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5461765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59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216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2848840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9855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5223006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0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066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0946586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531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8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25743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3228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8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7076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80218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06343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5612869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8280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7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6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85245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844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313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4881847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0590047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53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9998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0027911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09135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1613660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74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2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741849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6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24997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3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8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72436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532838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1028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324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7308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008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976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0834174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60592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24231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799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200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188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352763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26955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4270141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32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814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11609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7478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8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83643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06918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385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2327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18710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94692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251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88441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554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677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1035257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0125368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31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39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23282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325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0664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2302113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0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459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6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0410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7216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0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77103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0162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76816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7099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6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3617095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16309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143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30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2983594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7788947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415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75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3082870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1375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1990699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81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78563380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9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34637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6689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2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97464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915399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4426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1986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5289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296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907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2726373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2816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02866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4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2516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298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6272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7144042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00270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6669265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951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431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206482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42543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8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82554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7913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262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679756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9327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36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17183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918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3269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421902737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07067273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63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3742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43983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84667787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86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42048540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3503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3581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26802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5657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7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20227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1210985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6692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429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83171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80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6211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58531169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077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15679773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6829776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67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8742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80723711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978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53648678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491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4131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3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5227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53284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33355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4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38540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97816459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88876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4949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4000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030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43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7413822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78924367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03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25187017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0118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50453098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569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835818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4895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0524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2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9358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368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0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52683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7356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1059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64873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294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7434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4277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2432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07687297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5413448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0053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96162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73258433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3773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78021389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5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0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7154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71960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94213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65488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06110920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19071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6598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26144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8798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9117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33687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55996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97781973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7814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2516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40846057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22161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31470257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6740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3337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5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01461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14124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7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8857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59481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8382961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96827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5328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3791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3098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7371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8157522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7523859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7618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1718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4162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63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86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44550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2909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5737737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2206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2951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6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06822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574204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0745306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86882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086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591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7340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2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03835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93203296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95967275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4919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35510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90646087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0492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85320641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822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2875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213384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77303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59630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69239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9877097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1929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9884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52853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5537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3948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53656086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80523435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6374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83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6701740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96679517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76229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18366811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203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3499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9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60830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5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16232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45722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36106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699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47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89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9089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8681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3778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50737958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08809249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7513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4602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7505819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35246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86358545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197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0193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5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69099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8679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6146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1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24558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9767563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92465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189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4460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2369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6395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31073158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12864013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4866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33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7389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4871121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59160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26938175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3098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0930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2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9267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9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257025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86378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278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293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4595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12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06320417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62316813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80714619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9682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30286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06670840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9728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95446047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3082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414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6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0391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4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93167536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73813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7087517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07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2924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7434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2685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5462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80418239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0532562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5824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11192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204892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9537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82363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30018497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80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1475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1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75143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1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22147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6843157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11657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3345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5557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9691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7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47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7998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53974357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50162659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79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64389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76267093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27651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53455896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0117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8232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0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65508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77647684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88017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42357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2893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6100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7172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03388581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21721966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5593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98822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52488932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48827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74975593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27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464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99627980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4128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37637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81008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9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7242815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1550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27001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24627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2114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0811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32889938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038132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75182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51709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4534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59670992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23368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8296926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4923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6980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3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5798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4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123670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82195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09263625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49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520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55275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0540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6572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0241674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16864451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7312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98212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418839001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0855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73931641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36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5998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24960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01552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236983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36362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413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658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3045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2934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67909131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819928904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31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7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270122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49165353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9922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201363221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5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57020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5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91347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0383048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2111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14796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2597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88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12244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1027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6201930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227832636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991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92995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83941142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5409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00671130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42337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85259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7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35695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9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1395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91922587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56075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568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40307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4504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9374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69288372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31877998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070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00008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257654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65630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20983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43992066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1974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5609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4138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55644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3833117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28625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648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65612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0560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7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186311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9172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125310454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89404202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3561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599837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7384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4085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260843191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681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2918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0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4517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9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33710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560024587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957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282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2456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7529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5722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88079078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26410848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75795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51489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678244063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571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055496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6056043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39377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5464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23824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3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8517836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83187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6971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1390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9627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70970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427469396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573487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6286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517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92396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73250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83355920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81773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65771854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9509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80600901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182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987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75261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98901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18530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710967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4170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77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49692388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3999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45103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78559265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092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68141525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37801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74649293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36346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4026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3997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4526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01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0133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157207057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770727832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0563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27369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489195230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4059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041430545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6691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60550464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6198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32133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749097688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3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85645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8260759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47954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12565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10075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4439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47993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116990939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954860595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0264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7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648091677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222258637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6810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113315309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58373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95505873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74928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209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5381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92017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2578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1433168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48037678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65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6458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21471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98886053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432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87275509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11846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11294960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49667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63886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58952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80032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1745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700183974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409112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93696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32865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84430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904714405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5576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21866080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25527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1652144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5500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5001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3461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98583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6142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13401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017922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96324731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03254507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6715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090822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046990346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1905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303309958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1341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5532795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79441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82180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86369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22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0688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147024852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297541222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41438806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72324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62965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54108694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57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03651900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85176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394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4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09172824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7815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14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9863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96465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7246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596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076166729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775196976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41458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24791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365796669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64434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391893047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054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36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240324306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0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45739912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6686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67645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66592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67565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6546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779265936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7888617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79202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684429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81314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4824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3804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156634552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8219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87216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9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239116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1936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102644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63583102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8043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0253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74281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70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8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4759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966686607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959828447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68108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480022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533390094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83517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910065712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29196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44845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4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70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55789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 smtClean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941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0275058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92655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24646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6498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96991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7096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606993647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913247245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00386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262012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111138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17074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00065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252011780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5214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30370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4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7760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 smtClean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27842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27690191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37238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57227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51373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14544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9335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835502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22781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833090931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26221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366306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109561635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048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673487847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15468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81205310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61538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7844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8813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6286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22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265084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8640757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910435503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31788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77815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807009629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8976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702205265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83897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184799996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1137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61010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98359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46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55520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43876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483480733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60726935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01297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786595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809639686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4211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977868292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4080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78299337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36763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5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1125123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3057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04025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78729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305698090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25716255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419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59379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276619116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94849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162733917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13913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311935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4088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18691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07844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7785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1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347328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2690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2319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95016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73038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50720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90580648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532381371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56830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5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7631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1919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023764974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26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230717668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66132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71248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73225956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15551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17038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27965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07143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06629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1395384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54025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66993538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34430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04469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650874011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01577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348118227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04851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02564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2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528184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128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1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317504486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3893650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0127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69308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76804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56480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28844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595591060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134159429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5026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721673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744991023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3230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0430504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450665042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0929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15525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1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6957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1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097077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663687677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49267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3465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29128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8616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25460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636328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71815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035580204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30383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002161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7757393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93766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794077859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84938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73221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2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19289380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68957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29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977491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0768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71457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06730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251633556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636770572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41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805909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756312092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0643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795775938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47065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39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228783939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1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60373852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1398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34528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77515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19389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3360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202613976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166254251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57740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484861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87509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3066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46797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484653429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0690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023048287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04893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34987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6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10013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8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660290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9238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82184245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1124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13885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5862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14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92043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03654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4117878241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415736676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62605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649689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636002866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1765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276238443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10736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1052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5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59628294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581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5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6734497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251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9935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29275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72640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21477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2588937438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749115709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7428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343706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7656947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1625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2674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863554501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64057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36447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4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45400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989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2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210105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97417356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9171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24504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7503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83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5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74669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008140836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35918110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4538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18588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040749897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38085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212692481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65504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44463784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65364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02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1494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01859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92008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66351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996612143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544312378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1946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706188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39484438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820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917668545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04081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303629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4080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source and 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638800" cy="3657600"/>
          </a:xfrm>
          <a:prstGeom prst="rect">
            <a:avLst/>
          </a:prstGeom>
        </p:spPr>
        <p:txBody>
          <a:bodyPr lIns="91440" tIns="18288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3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61792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06720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634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04312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5128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1258108945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774888565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20176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81899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016326015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66046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469549069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 smtClean="0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757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18995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32278725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2280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02407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55763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7870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55375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397801371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721873268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19708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089272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377732382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863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5477074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152590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BA24E8-BB3E-48A5-B249-BCD2206BC936}" type="datetimeFigureOut">
              <a:rPr lang="en-US">
                <a:solidFill>
                  <a:prstClr val="black"/>
                </a:solidFill>
              </a:rPr>
              <a:pPr/>
              <a:t>1/18/2019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3B74-D8BF-4051-998E-353639E38D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5233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2896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2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6556843"/>
            <a:ext cx="7626350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288557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744619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26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6482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25534"/>
            <a:ext cx="762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697273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32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397825"/>
            <a:ext cx="77724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50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4677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rallelogram 25"/>
          <p:cNvSpPr/>
          <p:nvPr userDrawn="1"/>
        </p:nvSpPr>
        <p:spPr>
          <a:xfrm>
            <a:off x="3962399" y="-6930"/>
            <a:ext cx="5185701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4200"/>
            <a:ext cx="9144000" cy="2362200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72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600696"/>
            <a:ext cx="6476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2438400"/>
            <a:ext cx="63627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99848" y="55179"/>
            <a:ext cx="3176752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949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383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</p:spTree>
    <p:extLst>
      <p:ext uri="{BB962C8B-B14F-4D97-AF65-F5344CB8AC3E}">
        <p14:creationId xmlns:p14="http://schemas.microsoft.com/office/powerpoint/2010/main" val="8641807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6260414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57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162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450" y="638294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Sources &amp; Notes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" y="1066800"/>
            <a:ext cx="457200" cy="5638800"/>
          </a:xfrm>
          <a:prstGeom prst="rect">
            <a:avLst/>
          </a:prstGeom>
        </p:spPr>
        <p:txBody>
          <a:bodyPr vert="vert"/>
          <a:lstStyle>
            <a:lvl1pPr marL="0" indent="0" algn="ctr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Confidential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2822848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316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97471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63.xml"/><Relationship Id="rId21" Type="http://schemas.openxmlformats.org/officeDocument/2006/relationships/oleObject" Target="../embeddings/oleObject45.bin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tags" Target="../tags/tag45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70.xml"/><Relationship Id="rId19" Type="http://schemas.openxmlformats.org/officeDocument/2006/relationships/vmlDrawing" Target="../drawings/vmlDrawing45.v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vmlDrawing" Target="../drawings/vmlDrawing50.vml"/><Relationship Id="rId3" Type="http://schemas.openxmlformats.org/officeDocument/2006/relationships/slideLayout" Target="../slideLayouts/slideLayout180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oleObject" Target="../embeddings/oleObject50.bin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19" Type="http://schemas.openxmlformats.org/officeDocument/2006/relationships/tags" Target="../tags/tag50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Relationship Id="rId22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6.xml"/><Relationship Id="rId21" Type="http://schemas.openxmlformats.org/officeDocument/2006/relationships/oleObject" Target="../embeddings/oleObject55.bin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tags" Target="../tags/tag5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03.xml"/><Relationship Id="rId19" Type="http://schemas.openxmlformats.org/officeDocument/2006/relationships/vmlDrawing" Target="../drawings/vmlDrawing55.v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vmlDrawing" Target="../drawings/vmlDrawing60.vml"/><Relationship Id="rId3" Type="http://schemas.openxmlformats.org/officeDocument/2006/relationships/slideLayout" Target="../slideLayouts/slideLayout21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oleObject" Target="../embeddings/oleObject60.bin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19" Type="http://schemas.openxmlformats.org/officeDocument/2006/relationships/tags" Target="../tags/tag6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vmlDrawing" Target="../drawings/vmlDrawing65.vml"/><Relationship Id="rId3" Type="http://schemas.openxmlformats.org/officeDocument/2006/relationships/slideLayout" Target="../slideLayouts/slideLayout229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20" Type="http://schemas.openxmlformats.org/officeDocument/2006/relationships/oleObject" Target="../embeddings/oleObject65.bin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36.xml"/><Relationship Id="rId19" Type="http://schemas.openxmlformats.org/officeDocument/2006/relationships/tags" Target="../tags/tag65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Relationship Id="rId22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5.xml"/><Relationship Id="rId18" Type="http://schemas.openxmlformats.org/officeDocument/2006/relationships/vmlDrawing" Target="../drawings/vmlDrawing70.vml"/><Relationship Id="rId3" Type="http://schemas.openxmlformats.org/officeDocument/2006/relationships/slideLayout" Target="../slideLayouts/slideLayout245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oleObject" Target="../embeddings/oleObject70.bin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52.xml"/><Relationship Id="rId19" Type="http://schemas.openxmlformats.org/officeDocument/2006/relationships/tags" Target="../tags/tag70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18" Type="http://schemas.openxmlformats.org/officeDocument/2006/relationships/vmlDrawing" Target="../drawings/vmlDrawing75.vml"/><Relationship Id="rId3" Type="http://schemas.openxmlformats.org/officeDocument/2006/relationships/slideLayout" Target="../slideLayouts/slideLayout26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20" Type="http://schemas.openxmlformats.org/officeDocument/2006/relationships/oleObject" Target="../embeddings/oleObject75.bin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68.xml"/><Relationship Id="rId19" Type="http://schemas.openxmlformats.org/officeDocument/2006/relationships/tags" Target="../tags/tag75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Relationship Id="rId22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18" Type="http://schemas.openxmlformats.org/officeDocument/2006/relationships/vmlDrawing" Target="../drawings/vmlDrawing80.vml"/><Relationship Id="rId3" Type="http://schemas.openxmlformats.org/officeDocument/2006/relationships/slideLayout" Target="../slideLayouts/slideLayout27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0" Type="http://schemas.openxmlformats.org/officeDocument/2006/relationships/oleObject" Target="../embeddings/oleObject80.bin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84.xml"/><Relationship Id="rId19" Type="http://schemas.openxmlformats.org/officeDocument/2006/relationships/tags" Target="../tags/tag80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tags" Target="../tags/tag85.xml"/><Relationship Id="rId3" Type="http://schemas.openxmlformats.org/officeDocument/2006/relationships/slideLayout" Target="../slideLayouts/slideLayout29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vmlDrawing" Target="../drawings/vmlDrawing85.vml"/><Relationship Id="rId2" Type="http://schemas.openxmlformats.org/officeDocument/2006/relationships/slideLayout" Target="../slideLayouts/slideLayout292.xml"/><Relationship Id="rId16" Type="http://schemas.openxmlformats.org/officeDocument/2006/relationships/theme" Target="../theme/theme1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0.xml"/><Relationship Id="rId19" Type="http://schemas.openxmlformats.org/officeDocument/2006/relationships/oleObject" Target="../embeddings/oleObject85.bin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18" Type="http://schemas.openxmlformats.org/officeDocument/2006/relationships/vmlDrawing" Target="../drawings/vmlDrawing89.vml"/><Relationship Id="rId3" Type="http://schemas.openxmlformats.org/officeDocument/2006/relationships/slideLayout" Target="../slideLayouts/slideLayout30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307.xml"/><Relationship Id="rId16" Type="http://schemas.openxmlformats.org/officeDocument/2006/relationships/slideLayout" Target="../slideLayouts/slideLayout321.xml"/><Relationship Id="rId20" Type="http://schemas.openxmlformats.org/officeDocument/2006/relationships/oleObject" Target="../embeddings/oleObject89.bin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15.xml"/><Relationship Id="rId19" Type="http://schemas.openxmlformats.org/officeDocument/2006/relationships/tags" Target="../tags/tag89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slideLayout" Target="../slideLayouts/slideLayout319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vmlDrawing" Target="../drawings/vmlDrawing5.v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slideLayout" Target="../slideLayouts/slideLayout334.xml"/><Relationship Id="rId18" Type="http://schemas.openxmlformats.org/officeDocument/2006/relationships/tags" Target="../tags/tag93.xml"/><Relationship Id="rId3" Type="http://schemas.openxmlformats.org/officeDocument/2006/relationships/slideLayout" Target="../slideLayouts/slideLayout32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28.xml"/><Relationship Id="rId12" Type="http://schemas.openxmlformats.org/officeDocument/2006/relationships/slideLayout" Target="../slideLayouts/slideLayout333.xml"/><Relationship Id="rId17" Type="http://schemas.openxmlformats.org/officeDocument/2006/relationships/vmlDrawing" Target="../drawings/vmlDrawing93.vml"/><Relationship Id="rId2" Type="http://schemas.openxmlformats.org/officeDocument/2006/relationships/slideLayout" Target="../slideLayouts/slideLayout323.xml"/><Relationship Id="rId16" Type="http://schemas.openxmlformats.org/officeDocument/2006/relationships/theme" Target="../theme/theme2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31.xml"/><Relationship Id="rId19" Type="http://schemas.openxmlformats.org/officeDocument/2006/relationships/oleObject" Target="../embeddings/oleObject93.bin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slideLayout" Target="../slideLayouts/slideLayout33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slideLayout" Target="../slideLayouts/slideLayout349.xml"/><Relationship Id="rId18" Type="http://schemas.openxmlformats.org/officeDocument/2006/relationships/tags" Target="../tags/tag98.xml"/><Relationship Id="rId3" Type="http://schemas.openxmlformats.org/officeDocument/2006/relationships/slideLayout" Target="../slideLayouts/slideLayout33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17" Type="http://schemas.openxmlformats.org/officeDocument/2006/relationships/vmlDrawing" Target="../drawings/vmlDrawing98.vml"/><Relationship Id="rId2" Type="http://schemas.openxmlformats.org/officeDocument/2006/relationships/slideLayout" Target="../slideLayouts/slideLayout338.xml"/><Relationship Id="rId16" Type="http://schemas.openxmlformats.org/officeDocument/2006/relationships/theme" Target="../theme/theme2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46.xml"/><Relationship Id="rId19" Type="http://schemas.openxmlformats.org/officeDocument/2006/relationships/oleObject" Target="../embeddings/oleObject98.bin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slideLayout" Target="../slideLayouts/slideLayout35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18" Type="http://schemas.openxmlformats.org/officeDocument/2006/relationships/oleObject" Target="../embeddings/oleObject103.bin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17" Type="http://schemas.openxmlformats.org/officeDocument/2006/relationships/tags" Target="../tags/tag103.xml"/><Relationship Id="rId2" Type="http://schemas.openxmlformats.org/officeDocument/2006/relationships/slideLayout" Target="../slideLayouts/slideLayout353.xml"/><Relationship Id="rId16" Type="http://schemas.openxmlformats.org/officeDocument/2006/relationships/vmlDrawing" Target="../drawings/vmlDrawing103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6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slideLayout" Target="../slideLayouts/slideLayout36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slideLayout" Target="../slideLayouts/slideLayout378.xml"/><Relationship Id="rId18" Type="http://schemas.openxmlformats.org/officeDocument/2006/relationships/tags" Target="../tags/tag108.xml"/><Relationship Id="rId3" Type="http://schemas.openxmlformats.org/officeDocument/2006/relationships/slideLayout" Target="../slideLayouts/slideLayout36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17" Type="http://schemas.openxmlformats.org/officeDocument/2006/relationships/vmlDrawing" Target="../drawings/vmlDrawing108.vml"/><Relationship Id="rId2" Type="http://schemas.openxmlformats.org/officeDocument/2006/relationships/slideLayout" Target="../slideLayouts/slideLayout367.xml"/><Relationship Id="rId16" Type="http://schemas.openxmlformats.org/officeDocument/2006/relationships/theme" Target="../theme/theme2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75.xml"/><Relationship Id="rId19" Type="http://schemas.openxmlformats.org/officeDocument/2006/relationships/oleObject" Target="../embeddings/oleObject108.bin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Relationship Id="rId14" Type="http://schemas.openxmlformats.org/officeDocument/2006/relationships/slideLayout" Target="../slideLayouts/slideLayout37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slideLayout" Target="../slideLayouts/slideLayout393.xml"/><Relationship Id="rId18" Type="http://schemas.openxmlformats.org/officeDocument/2006/relationships/tags" Target="../tags/tag113.xml"/><Relationship Id="rId3" Type="http://schemas.openxmlformats.org/officeDocument/2006/relationships/slideLayout" Target="../slideLayouts/slideLayout38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92.xml"/><Relationship Id="rId17" Type="http://schemas.openxmlformats.org/officeDocument/2006/relationships/vmlDrawing" Target="../drawings/vmlDrawing113.vml"/><Relationship Id="rId2" Type="http://schemas.openxmlformats.org/officeDocument/2006/relationships/slideLayout" Target="../slideLayouts/slideLayout382.xml"/><Relationship Id="rId16" Type="http://schemas.openxmlformats.org/officeDocument/2006/relationships/theme" Target="../theme/theme2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5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0.xml"/><Relationship Id="rId19" Type="http://schemas.openxmlformats.org/officeDocument/2006/relationships/oleObject" Target="../embeddings/oleObject113.bin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Relationship Id="rId14" Type="http://schemas.openxmlformats.org/officeDocument/2006/relationships/slideLayout" Target="../slideLayouts/slideLayout39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slideLayout" Target="../slideLayouts/slideLayout40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17" Type="http://schemas.openxmlformats.org/officeDocument/2006/relationships/oleObject" Target="../embeddings/oleObject118.bin"/><Relationship Id="rId2" Type="http://schemas.openxmlformats.org/officeDocument/2006/relationships/slideLayout" Target="../slideLayouts/slideLayout397.xml"/><Relationship Id="rId16" Type="http://schemas.openxmlformats.org/officeDocument/2006/relationships/tags" Target="../tags/tag118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5" Type="http://schemas.openxmlformats.org/officeDocument/2006/relationships/vmlDrawing" Target="../drawings/vmlDrawing118.vml"/><Relationship Id="rId10" Type="http://schemas.openxmlformats.org/officeDocument/2006/relationships/slideLayout" Target="../slideLayouts/slideLayout40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slideLayout" Target="../slideLayouts/slideLayout421.xml"/><Relationship Id="rId18" Type="http://schemas.openxmlformats.org/officeDocument/2006/relationships/tags" Target="../tags/tag122.xml"/><Relationship Id="rId3" Type="http://schemas.openxmlformats.org/officeDocument/2006/relationships/slideLayout" Target="../slideLayouts/slideLayout41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17" Type="http://schemas.openxmlformats.org/officeDocument/2006/relationships/vmlDrawing" Target="../drawings/vmlDrawing122.vml"/><Relationship Id="rId2" Type="http://schemas.openxmlformats.org/officeDocument/2006/relationships/slideLayout" Target="../slideLayouts/slideLayout410.xml"/><Relationship Id="rId16" Type="http://schemas.openxmlformats.org/officeDocument/2006/relationships/theme" Target="../theme/theme2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18.xml"/><Relationship Id="rId19" Type="http://schemas.openxmlformats.org/officeDocument/2006/relationships/oleObject" Target="../embeddings/oleObject122.bin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slideLayout" Target="../slideLayouts/slideLayout42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1.xml"/><Relationship Id="rId13" Type="http://schemas.openxmlformats.org/officeDocument/2006/relationships/slideLayout" Target="../slideLayouts/slideLayout436.xml"/><Relationship Id="rId18" Type="http://schemas.openxmlformats.org/officeDocument/2006/relationships/tags" Target="../tags/tag127.xml"/><Relationship Id="rId3" Type="http://schemas.openxmlformats.org/officeDocument/2006/relationships/slideLayout" Target="../slideLayouts/slideLayout42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30.xml"/><Relationship Id="rId12" Type="http://schemas.openxmlformats.org/officeDocument/2006/relationships/slideLayout" Target="../slideLayouts/slideLayout435.xml"/><Relationship Id="rId17" Type="http://schemas.openxmlformats.org/officeDocument/2006/relationships/vmlDrawing" Target="../drawings/vmlDrawing127.vml"/><Relationship Id="rId2" Type="http://schemas.openxmlformats.org/officeDocument/2006/relationships/slideLayout" Target="../slideLayouts/slideLayout425.xml"/><Relationship Id="rId16" Type="http://schemas.openxmlformats.org/officeDocument/2006/relationships/theme" Target="../theme/theme2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28.xml"/><Relationship Id="rId1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3.xml"/><Relationship Id="rId19" Type="http://schemas.openxmlformats.org/officeDocument/2006/relationships/oleObject" Target="../embeddings/oleObject127.bin"/><Relationship Id="rId4" Type="http://schemas.openxmlformats.org/officeDocument/2006/relationships/slideLayout" Target="../slideLayouts/slideLayout427.xml"/><Relationship Id="rId9" Type="http://schemas.openxmlformats.org/officeDocument/2006/relationships/slideLayout" Target="../slideLayouts/slideLayout432.xml"/><Relationship Id="rId14" Type="http://schemas.openxmlformats.org/officeDocument/2006/relationships/slideLayout" Target="../slideLayouts/slideLayout43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13" Type="http://schemas.openxmlformats.org/officeDocument/2006/relationships/slideLayout" Target="../slideLayouts/slideLayout451.xml"/><Relationship Id="rId18" Type="http://schemas.openxmlformats.org/officeDocument/2006/relationships/oleObject" Target="../embeddings/oleObject132.bin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12" Type="http://schemas.openxmlformats.org/officeDocument/2006/relationships/slideLayout" Target="../slideLayouts/slideLayout450.xml"/><Relationship Id="rId17" Type="http://schemas.openxmlformats.org/officeDocument/2006/relationships/tags" Target="../tags/tag132.xml"/><Relationship Id="rId2" Type="http://schemas.openxmlformats.org/officeDocument/2006/relationships/slideLayout" Target="../slideLayouts/slideLayout440.xml"/><Relationship Id="rId16" Type="http://schemas.openxmlformats.org/officeDocument/2006/relationships/vmlDrawing" Target="../drawings/vmlDrawing132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slideLayout" Target="../slideLayouts/slideLayout449.xml"/><Relationship Id="rId5" Type="http://schemas.openxmlformats.org/officeDocument/2006/relationships/slideLayout" Target="../slideLayouts/slideLayout443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44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Relationship Id="rId14" Type="http://schemas.openxmlformats.org/officeDocument/2006/relationships/slideLayout" Target="../slideLayouts/slideLayout45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slideLayout" Target="../slideLayouts/slideLayout465.xml"/><Relationship Id="rId18" Type="http://schemas.openxmlformats.org/officeDocument/2006/relationships/oleObject" Target="../embeddings/oleObject137.bin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slideLayout" Target="../slideLayouts/slideLayout464.xml"/><Relationship Id="rId17" Type="http://schemas.openxmlformats.org/officeDocument/2006/relationships/tags" Target="../tags/tag137.xml"/><Relationship Id="rId2" Type="http://schemas.openxmlformats.org/officeDocument/2006/relationships/slideLayout" Target="../slideLayouts/slideLayout454.xml"/><Relationship Id="rId16" Type="http://schemas.openxmlformats.org/officeDocument/2006/relationships/vmlDrawing" Target="../drawings/vmlDrawing137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46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Relationship Id="rId14" Type="http://schemas.openxmlformats.org/officeDocument/2006/relationships/slideLayout" Target="../slideLayouts/slideLayout4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vmlDrawing" Target="../drawings/vmlDrawing10.v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oleObject" Target="../embeddings/oleObject10.bin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ags" Target="../tags/tag1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13" Type="http://schemas.openxmlformats.org/officeDocument/2006/relationships/slideLayout" Target="../slideLayouts/slideLayout479.xml"/><Relationship Id="rId18" Type="http://schemas.openxmlformats.org/officeDocument/2006/relationships/oleObject" Target="../embeddings/oleObject142.bin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slideLayout" Target="../slideLayouts/slideLayout478.xml"/><Relationship Id="rId17" Type="http://schemas.openxmlformats.org/officeDocument/2006/relationships/tags" Target="../tags/tag142.xml"/><Relationship Id="rId2" Type="http://schemas.openxmlformats.org/officeDocument/2006/relationships/slideLayout" Target="../slideLayouts/slideLayout468.xml"/><Relationship Id="rId16" Type="http://schemas.openxmlformats.org/officeDocument/2006/relationships/vmlDrawing" Target="../drawings/vmlDrawing142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1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47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Relationship Id="rId14" Type="http://schemas.openxmlformats.org/officeDocument/2006/relationships/slideLayout" Target="../slideLayouts/slideLayout48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slideLayout" Target="../slideLayouts/slideLayout493.xml"/><Relationship Id="rId18" Type="http://schemas.openxmlformats.org/officeDocument/2006/relationships/tags" Target="../tags/tag147.xml"/><Relationship Id="rId3" Type="http://schemas.openxmlformats.org/officeDocument/2006/relationships/slideLayout" Target="../slideLayouts/slideLayout48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92.xml"/><Relationship Id="rId17" Type="http://schemas.openxmlformats.org/officeDocument/2006/relationships/vmlDrawing" Target="../drawings/vmlDrawing147.vml"/><Relationship Id="rId2" Type="http://schemas.openxmlformats.org/officeDocument/2006/relationships/slideLayout" Target="../slideLayouts/slideLayout482.xml"/><Relationship Id="rId16" Type="http://schemas.openxmlformats.org/officeDocument/2006/relationships/theme" Target="../theme/theme3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490.xml"/><Relationship Id="rId19" Type="http://schemas.openxmlformats.org/officeDocument/2006/relationships/oleObject" Target="../embeddings/oleObject147.bin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Relationship Id="rId14" Type="http://schemas.openxmlformats.org/officeDocument/2006/relationships/slideLayout" Target="../slideLayouts/slideLayout494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slideLayout" Target="../slideLayouts/slideLayout508.xml"/><Relationship Id="rId18" Type="http://schemas.openxmlformats.org/officeDocument/2006/relationships/oleObject" Target="../embeddings/oleObject152.bin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slideLayout" Target="../slideLayouts/slideLayout507.xml"/><Relationship Id="rId17" Type="http://schemas.openxmlformats.org/officeDocument/2006/relationships/tags" Target="../tags/tag152.xml"/><Relationship Id="rId2" Type="http://schemas.openxmlformats.org/officeDocument/2006/relationships/slideLayout" Target="../slideLayouts/slideLayout497.xml"/><Relationship Id="rId16" Type="http://schemas.openxmlformats.org/officeDocument/2006/relationships/vmlDrawing" Target="../drawings/vmlDrawing152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5" Type="http://schemas.openxmlformats.org/officeDocument/2006/relationships/theme" Target="../theme/theme32.xml"/><Relationship Id="rId10" Type="http://schemas.openxmlformats.org/officeDocument/2006/relationships/slideLayout" Target="../slideLayouts/slideLayout50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Relationship Id="rId14" Type="http://schemas.openxmlformats.org/officeDocument/2006/relationships/slideLayout" Target="../slideLayouts/slideLayout50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slideLayout" Target="../slideLayouts/slideLayout522.xml"/><Relationship Id="rId18" Type="http://schemas.openxmlformats.org/officeDocument/2006/relationships/oleObject" Target="../embeddings/oleObject157.bin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17" Type="http://schemas.openxmlformats.org/officeDocument/2006/relationships/tags" Target="../tags/tag157.xml"/><Relationship Id="rId2" Type="http://schemas.openxmlformats.org/officeDocument/2006/relationships/slideLayout" Target="../slideLayouts/slideLayout511.xml"/><Relationship Id="rId16" Type="http://schemas.openxmlformats.org/officeDocument/2006/relationships/vmlDrawing" Target="../drawings/vmlDrawing157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5" Type="http://schemas.openxmlformats.org/officeDocument/2006/relationships/theme" Target="../theme/theme33.xml"/><Relationship Id="rId10" Type="http://schemas.openxmlformats.org/officeDocument/2006/relationships/slideLayout" Target="../slideLayouts/slideLayout51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Relationship Id="rId14" Type="http://schemas.openxmlformats.org/officeDocument/2006/relationships/slideLayout" Target="../slideLayouts/slideLayout52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1.xml"/><Relationship Id="rId13" Type="http://schemas.openxmlformats.org/officeDocument/2006/relationships/vmlDrawing" Target="../drawings/vmlDrawing162.vml"/><Relationship Id="rId3" Type="http://schemas.openxmlformats.org/officeDocument/2006/relationships/slideLayout" Target="../slideLayouts/slideLayout526.xml"/><Relationship Id="rId7" Type="http://schemas.openxmlformats.org/officeDocument/2006/relationships/slideLayout" Target="../slideLayouts/slideLayout530.xml"/><Relationship Id="rId12" Type="http://schemas.openxmlformats.org/officeDocument/2006/relationships/theme" Target="../theme/theme3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2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11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28.xml"/><Relationship Id="rId15" Type="http://schemas.openxmlformats.org/officeDocument/2006/relationships/oleObject" Target="../embeddings/oleObject162.bin"/><Relationship Id="rId10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32.xml"/><Relationship Id="rId14" Type="http://schemas.openxmlformats.org/officeDocument/2006/relationships/tags" Target="../tags/tag16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2.xml"/><Relationship Id="rId13" Type="http://schemas.openxmlformats.org/officeDocument/2006/relationships/vmlDrawing" Target="../drawings/vmlDrawing166.vml"/><Relationship Id="rId3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41.xml"/><Relationship Id="rId12" Type="http://schemas.openxmlformats.org/officeDocument/2006/relationships/theme" Target="../theme/theme3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3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40.xml"/><Relationship Id="rId11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39.xml"/><Relationship Id="rId15" Type="http://schemas.openxmlformats.org/officeDocument/2006/relationships/oleObject" Target="../embeddings/oleObject166.bin"/><Relationship Id="rId10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38.xml"/><Relationship Id="rId9" Type="http://schemas.openxmlformats.org/officeDocument/2006/relationships/slideLayout" Target="../slideLayouts/slideLayout543.xml"/><Relationship Id="rId14" Type="http://schemas.openxmlformats.org/officeDocument/2006/relationships/tags" Target="../tags/tag16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slideLayout" Target="../slideLayouts/slideLayout558.xml"/><Relationship Id="rId18" Type="http://schemas.openxmlformats.org/officeDocument/2006/relationships/vmlDrawing" Target="../drawings/vmlDrawing170.vml"/><Relationship Id="rId3" Type="http://schemas.openxmlformats.org/officeDocument/2006/relationships/slideLayout" Target="../slideLayouts/slideLayout54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17" Type="http://schemas.openxmlformats.org/officeDocument/2006/relationships/theme" Target="../theme/theme36.xml"/><Relationship Id="rId2" Type="http://schemas.openxmlformats.org/officeDocument/2006/relationships/slideLayout" Target="../slideLayouts/slideLayout547.xml"/><Relationship Id="rId16" Type="http://schemas.openxmlformats.org/officeDocument/2006/relationships/slideLayout" Target="../slideLayouts/slideLayout561.xml"/><Relationship Id="rId20" Type="http://schemas.openxmlformats.org/officeDocument/2006/relationships/oleObject" Target="../embeddings/oleObject170.bin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5" Type="http://schemas.openxmlformats.org/officeDocument/2006/relationships/slideLayout" Target="../slideLayouts/slideLayout560.xml"/><Relationship Id="rId10" Type="http://schemas.openxmlformats.org/officeDocument/2006/relationships/slideLayout" Target="../slideLayouts/slideLayout555.xml"/><Relationship Id="rId19" Type="http://schemas.openxmlformats.org/officeDocument/2006/relationships/tags" Target="../tags/tag170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Relationship Id="rId14" Type="http://schemas.openxmlformats.org/officeDocument/2006/relationships/slideLayout" Target="../slideLayouts/slideLayout559.xml"/><Relationship Id="rId22" Type="http://schemas.openxmlformats.org/officeDocument/2006/relationships/image" Target="../media/image2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vmlDrawing" Target="../drawings/vmlDrawing175.v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3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6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5" Type="http://schemas.openxmlformats.org/officeDocument/2006/relationships/oleObject" Target="../embeddings/oleObject175.bin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Relationship Id="rId14" Type="http://schemas.openxmlformats.org/officeDocument/2006/relationships/tags" Target="../tags/tag17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vmlDrawing" Target="../drawings/vmlDrawing179.v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7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5" Type="http://schemas.openxmlformats.org/officeDocument/2006/relationships/oleObject" Target="../embeddings/oleObject179.bin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Relationship Id="rId14" Type="http://schemas.openxmlformats.org/officeDocument/2006/relationships/tags" Target="../tags/tag17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vmlDrawing" Target="../drawings/vmlDrawing183.v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8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5" Type="http://schemas.openxmlformats.org/officeDocument/2006/relationships/oleObject" Target="../embeddings/oleObject183.bin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Relationship Id="rId14" Type="http://schemas.openxmlformats.org/officeDocument/2006/relationships/tags" Target="../tags/tag1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vmlDrawing" Target="../drawings/vmlDrawing15.v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oleObject" Target="../embeddings/oleObject15.bin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ags" Target="../tags/tag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vmlDrawing" Target="../drawings/vmlDrawing187.v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9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5" Type="http://schemas.openxmlformats.org/officeDocument/2006/relationships/oleObject" Target="../embeddings/oleObject187.bin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Relationship Id="rId14" Type="http://schemas.openxmlformats.org/officeDocument/2006/relationships/tags" Target="../tags/tag18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theme" Target="../theme/theme4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slideLayout" Target="../slideLayouts/slideLayout61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07.xml"/><Relationship Id="rId16" Type="http://schemas.openxmlformats.org/officeDocument/2006/relationships/oleObject" Target="../embeddings/oleObject191.bin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5" Type="http://schemas.openxmlformats.org/officeDocument/2006/relationships/tags" Target="../tags/tag191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Relationship Id="rId14" Type="http://schemas.openxmlformats.org/officeDocument/2006/relationships/vmlDrawing" Target="../drawings/vmlDrawing191.v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5.xml"/><Relationship Id="rId13" Type="http://schemas.openxmlformats.org/officeDocument/2006/relationships/slideLayout" Target="../slideLayouts/slideLayout63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20.xml"/><Relationship Id="rId7" Type="http://schemas.openxmlformats.org/officeDocument/2006/relationships/slideLayout" Target="../slideLayouts/slideLayout624.xml"/><Relationship Id="rId12" Type="http://schemas.openxmlformats.org/officeDocument/2006/relationships/slideLayout" Target="../slideLayouts/slideLayout629.xml"/><Relationship Id="rId17" Type="http://schemas.openxmlformats.org/officeDocument/2006/relationships/oleObject" Target="../embeddings/oleObject196.bin"/><Relationship Id="rId2" Type="http://schemas.openxmlformats.org/officeDocument/2006/relationships/slideLayout" Target="../slideLayouts/slideLayout619.xml"/><Relationship Id="rId16" Type="http://schemas.openxmlformats.org/officeDocument/2006/relationships/tags" Target="../tags/tag196.xml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11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2.xml"/><Relationship Id="rId15" Type="http://schemas.openxmlformats.org/officeDocument/2006/relationships/vmlDrawing" Target="../drawings/vmlDrawing196.vml"/><Relationship Id="rId10" Type="http://schemas.openxmlformats.org/officeDocument/2006/relationships/slideLayout" Target="../slideLayouts/slideLayout6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6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8.xml"/><Relationship Id="rId13" Type="http://schemas.openxmlformats.org/officeDocument/2006/relationships/slideLayout" Target="../slideLayouts/slideLayout643.xml"/><Relationship Id="rId18" Type="http://schemas.openxmlformats.org/officeDocument/2006/relationships/vmlDrawing" Target="../drawings/vmlDrawing200.vml"/><Relationship Id="rId3" Type="http://schemas.openxmlformats.org/officeDocument/2006/relationships/slideLayout" Target="../slideLayouts/slideLayout63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637.xml"/><Relationship Id="rId12" Type="http://schemas.openxmlformats.org/officeDocument/2006/relationships/slideLayout" Target="../slideLayouts/slideLayout642.xml"/><Relationship Id="rId17" Type="http://schemas.openxmlformats.org/officeDocument/2006/relationships/theme" Target="../theme/theme43.xml"/><Relationship Id="rId2" Type="http://schemas.openxmlformats.org/officeDocument/2006/relationships/slideLayout" Target="../slideLayouts/slideLayout632.xml"/><Relationship Id="rId16" Type="http://schemas.openxmlformats.org/officeDocument/2006/relationships/slideLayout" Target="../slideLayouts/slideLayout646.xml"/><Relationship Id="rId20" Type="http://schemas.openxmlformats.org/officeDocument/2006/relationships/oleObject" Target="../embeddings/oleObject200.bin"/><Relationship Id="rId1" Type="http://schemas.openxmlformats.org/officeDocument/2006/relationships/slideLayout" Target="../slideLayouts/slideLayout631.xml"/><Relationship Id="rId6" Type="http://schemas.openxmlformats.org/officeDocument/2006/relationships/slideLayout" Target="../slideLayouts/slideLayout636.xml"/><Relationship Id="rId11" Type="http://schemas.openxmlformats.org/officeDocument/2006/relationships/slideLayout" Target="../slideLayouts/slideLayout641.xml"/><Relationship Id="rId5" Type="http://schemas.openxmlformats.org/officeDocument/2006/relationships/slideLayout" Target="../slideLayouts/slideLayout635.xml"/><Relationship Id="rId15" Type="http://schemas.openxmlformats.org/officeDocument/2006/relationships/slideLayout" Target="../slideLayouts/slideLayout645.xml"/><Relationship Id="rId10" Type="http://schemas.openxmlformats.org/officeDocument/2006/relationships/slideLayout" Target="../slideLayouts/slideLayout640.xml"/><Relationship Id="rId19" Type="http://schemas.openxmlformats.org/officeDocument/2006/relationships/tags" Target="../tags/tag200.xml"/><Relationship Id="rId4" Type="http://schemas.openxmlformats.org/officeDocument/2006/relationships/slideLayout" Target="../slideLayouts/slideLayout634.xml"/><Relationship Id="rId9" Type="http://schemas.openxmlformats.org/officeDocument/2006/relationships/slideLayout" Target="../slideLayouts/slideLayout639.xml"/><Relationship Id="rId14" Type="http://schemas.openxmlformats.org/officeDocument/2006/relationships/slideLayout" Target="../slideLayouts/slideLayout644.xml"/><Relationship Id="rId22" Type="http://schemas.openxmlformats.org/officeDocument/2006/relationships/image" Target="../media/image2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4.xml"/><Relationship Id="rId13" Type="http://schemas.openxmlformats.org/officeDocument/2006/relationships/slideLayout" Target="../slideLayouts/slideLayout659.xml"/><Relationship Id="rId18" Type="http://schemas.openxmlformats.org/officeDocument/2006/relationships/oleObject" Target="../embeddings/oleObject204.bin"/><Relationship Id="rId3" Type="http://schemas.openxmlformats.org/officeDocument/2006/relationships/slideLayout" Target="../slideLayouts/slideLayout649.xml"/><Relationship Id="rId7" Type="http://schemas.openxmlformats.org/officeDocument/2006/relationships/slideLayout" Target="../slideLayouts/slideLayout653.xml"/><Relationship Id="rId12" Type="http://schemas.openxmlformats.org/officeDocument/2006/relationships/slideLayout" Target="../slideLayouts/slideLayout658.xml"/><Relationship Id="rId17" Type="http://schemas.openxmlformats.org/officeDocument/2006/relationships/tags" Target="../tags/tag204.xml"/><Relationship Id="rId2" Type="http://schemas.openxmlformats.org/officeDocument/2006/relationships/slideLayout" Target="../slideLayouts/slideLayout648.xml"/><Relationship Id="rId16" Type="http://schemas.openxmlformats.org/officeDocument/2006/relationships/vmlDrawing" Target="../drawings/vmlDrawing204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11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1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65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650.xml"/><Relationship Id="rId9" Type="http://schemas.openxmlformats.org/officeDocument/2006/relationships/slideLayout" Target="../slideLayouts/slideLayout655.xml"/><Relationship Id="rId14" Type="http://schemas.openxmlformats.org/officeDocument/2006/relationships/slideLayout" Target="../slideLayouts/slideLayout660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slideLayout" Target="../slideLayouts/slideLayout673.xml"/><Relationship Id="rId18" Type="http://schemas.openxmlformats.org/officeDocument/2006/relationships/oleObject" Target="../embeddings/oleObject209.bin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slideLayout" Target="../slideLayouts/slideLayout672.xml"/><Relationship Id="rId17" Type="http://schemas.openxmlformats.org/officeDocument/2006/relationships/tags" Target="../tags/tag209.xml"/><Relationship Id="rId2" Type="http://schemas.openxmlformats.org/officeDocument/2006/relationships/slideLayout" Target="../slideLayouts/slideLayout662.xml"/><Relationship Id="rId16" Type="http://schemas.openxmlformats.org/officeDocument/2006/relationships/vmlDrawing" Target="../drawings/vmlDrawing209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5" Type="http://schemas.openxmlformats.org/officeDocument/2006/relationships/theme" Target="../theme/theme45.xml"/><Relationship Id="rId10" Type="http://schemas.openxmlformats.org/officeDocument/2006/relationships/slideLayout" Target="../slideLayouts/slideLayout67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Relationship Id="rId14" Type="http://schemas.openxmlformats.org/officeDocument/2006/relationships/slideLayout" Target="../slideLayouts/slideLayout674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2.xml"/><Relationship Id="rId13" Type="http://schemas.openxmlformats.org/officeDocument/2006/relationships/vmlDrawing" Target="../drawings/vmlDrawing214.vml"/><Relationship Id="rId3" Type="http://schemas.openxmlformats.org/officeDocument/2006/relationships/slideLayout" Target="../slideLayouts/slideLayout677.xml"/><Relationship Id="rId7" Type="http://schemas.openxmlformats.org/officeDocument/2006/relationships/slideLayout" Target="../slideLayouts/slideLayout681.xml"/><Relationship Id="rId12" Type="http://schemas.openxmlformats.org/officeDocument/2006/relationships/theme" Target="../theme/theme4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7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75.xml"/><Relationship Id="rId6" Type="http://schemas.openxmlformats.org/officeDocument/2006/relationships/slideLayout" Target="../slideLayouts/slideLayout680.xml"/><Relationship Id="rId11" Type="http://schemas.openxmlformats.org/officeDocument/2006/relationships/slideLayout" Target="../slideLayouts/slideLayout685.xml"/><Relationship Id="rId5" Type="http://schemas.openxmlformats.org/officeDocument/2006/relationships/slideLayout" Target="../slideLayouts/slideLayout679.xml"/><Relationship Id="rId15" Type="http://schemas.openxmlformats.org/officeDocument/2006/relationships/oleObject" Target="../embeddings/oleObject214.bin"/><Relationship Id="rId10" Type="http://schemas.openxmlformats.org/officeDocument/2006/relationships/slideLayout" Target="../slideLayouts/slideLayout684.xml"/><Relationship Id="rId4" Type="http://schemas.openxmlformats.org/officeDocument/2006/relationships/slideLayout" Target="../slideLayouts/slideLayout678.xml"/><Relationship Id="rId9" Type="http://schemas.openxmlformats.org/officeDocument/2006/relationships/slideLayout" Target="../slideLayouts/slideLayout683.xml"/><Relationship Id="rId14" Type="http://schemas.openxmlformats.org/officeDocument/2006/relationships/tags" Target="../tags/tag21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3.xml"/><Relationship Id="rId13" Type="http://schemas.openxmlformats.org/officeDocument/2006/relationships/vmlDrawing" Target="../drawings/vmlDrawing218.vml"/><Relationship Id="rId3" Type="http://schemas.openxmlformats.org/officeDocument/2006/relationships/slideLayout" Target="../slideLayouts/slideLayout688.xml"/><Relationship Id="rId7" Type="http://schemas.openxmlformats.org/officeDocument/2006/relationships/slideLayout" Target="../slideLayouts/slideLayout692.xml"/><Relationship Id="rId12" Type="http://schemas.openxmlformats.org/officeDocument/2006/relationships/theme" Target="../theme/theme4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8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86.xml"/><Relationship Id="rId6" Type="http://schemas.openxmlformats.org/officeDocument/2006/relationships/slideLayout" Target="../slideLayouts/slideLayout691.xml"/><Relationship Id="rId11" Type="http://schemas.openxmlformats.org/officeDocument/2006/relationships/slideLayout" Target="../slideLayouts/slideLayout696.xml"/><Relationship Id="rId5" Type="http://schemas.openxmlformats.org/officeDocument/2006/relationships/slideLayout" Target="../slideLayouts/slideLayout690.xml"/><Relationship Id="rId15" Type="http://schemas.openxmlformats.org/officeDocument/2006/relationships/oleObject" Target="../embeddings/oleObject218.bin"/><Relationship Id="rId10" Type="http://schemas.openxmlformats.org/officeDocument/2006/relationships/slideLayout" Target="../slideLayouts/slideLayout695.xml"/><Relationship Id="rId4" Type="http://schemas.openxmlformats.org/officeDocument/2006/relationships/slideLayout" Target="../slideLayouts/slideLayout689.xml"/><Relationship Id="rId9" Type="http://schemas.openxmlformats.org/officeDocument/2006/relationships/slideLayout" Target="../slideLayouts/slideLayout694.xml"/><Relationship Id="rId14" Type="http://schemas.openxmlformats.org/officeDocument/2006/relationships/tags" Target="../tags/tag21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4.xml"/><Relationship Id="rId13" Type="http://schemas.openxmlformats.org/officeDocument/2006/relationships/vmlDrawing" Target="../drawings/vmlDrawing222.vml"/><Relationship Id="rId3" Type="http://schemas.openxmlformats.org/officeDocument/2006/relationships/slideLayout" Target="../slideLayouts/slideLayout699.xml"/><Relationship Id="rId7" Type="http://schemas.openxmlformats.org/officeDocument/2006/relationships/slideLayout" Target="../slideLayouts/slideLayout703.xml"/><Relationship Id="rId12" Type="http://schemas.openxmlformats.org/officeDocument/2006/relationships/theme" Target="../theme/theme4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97.xml"/><Relationship Id="rId6" Type="http://schemas.openxmlformats.org/officeDocument/2006/relationships/slideLayout" Target="../slideLayouts/slideLayout702.xml"/><Relationship Id="rId11" Type="http://schemas.openxmlformats.org/officeDocument/2006/relationships/slideLayout" Target="../slideLayouts/slideLayout707.xml"/><Relationship Id="rId5" Type="http://schemas.openxmlformats.org/officeDocument/2006/relationships/slideLayout" Target="../slideLayouts/slideLayout701.xml"/><Relationship Id="rId15" Type="http://schemas.openxmlformats.org/officeDocument/2006/relationships/oleObject" Target="../embeddings/oleObject222.bin"/><Relationship Id="rId10" Type="http://schemas.openxmlformats.org/officeDocument/2006/relationships/slideLayout" Target="../slideLayouts/slideLayout706.xml"/><Relationship Id="rId4" Type="http://schemas.openxmlformats.org/officeDocument/2006/relationships/slideLayout" Target="../slideLayouts/slideLayout700.xml"/><Relationship Id="rId9" Type="http://schemas.openxmlformats.org/officeDocument/2006/relationships/slideLayout" Target="../slideLayouts/slideLayout705.xml"/><Relationship Id="rId14" Type="http://schemas.openxmlformats.org/officeDocument/2006/relationships/tags" Target="../tags/tag222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5.xml"/><Relationship Id="rId13" Type="http://schemas.openxmlformats.org/officeDocument/2006/relationships/slideLayout" Target="../slideLayouts/slideLayout720.xml"/><Relationship Id="rId18" Type="http://schemas.openxmlformats.org/officeDocument/2006/relationships/oleObject" Target="../embeddings/oleObject226.bin"/><Relationship Id="rId3" Type="http://schemas.openxmlformats.org/officeDocument/2006/relationships/slideLayout" Target="../slideLayouts/slideLayout710.xml"/><Relationship Id="rId7" Type="http://schemas.openxmlformats.org/officeDocument/2006/relationships/slideLayout" Target="../slideLayouts/slideLayout714.xml"/><Relationship Id="rId12" Type="http://schemas.openxmlformats.org/officeDocument/2006/relationships/slideLayout" Target="../slideLayouts/slideLayout719.xml"/><Relationship Id="rId17" Type="http://schemas.openxmlformats.org/officeDocument/2006/relationships/tags" Target="../tags/tag226.xml"/><Relationship Id="rId2" Type="http://schemas.openxmlformats.org/officeDocument/2006/relationships/slideLayout" Target="../slideLayouts/slideLayout709.xml"/><Relationship Id="rId16" Type="http://schemas.openxmlformats.org/officeDocument/2006/relationships/vmlDrawing" Target="../drawings/vmlDrawing226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08.xml"/><Relationship Id="rId6" Type="http://schemas.openxmlformats.org/officeDocument/2006/relationships/slideLayout" Target="../slideLayouts/slideLayout713.xml"/><Relationship Id="rId11" Type="http://schemas.openxmlformats.org/officeDocument/2006/relationships/slideLayout" Target="../slideLayouts/slideLayout718.xml"/><Relationship Id="rId5" Type="http://schemas.openxmlformats.org/officeDocument/2006/relationships/slideLayout" Target="../slideLayouts/slideLayout712.xml"/><Relationship Id="rId15" Type="http://schemas.openxmlformats.org/officeDocument/2006/relationships/theme" Target="../theme/theme49.xml"/><Relationship Id="rId10" Type="http://schemas.openxmlformats.org/officeDocument/2006/relationships/slideLayout" Target="../slideLayouts/slideLayout71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11.xml"/><Relationship Id="rId9" Type="http://schemas.openxmlformats.org/officeDocument/2006/relationships/slideLayout" Target="../slideLayouts/slideLayout716.xml"/><Relationship Id="rId14" Type="http://schemas.openxmlformats.org/officeDocument/2006/relationships/slideLayout" Target="../slideLayouts/slideLayout7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vmlDrawing" Target="../drawings/vmlDrawing20.v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oleObject" Target="../embeddings/oleObject20.bin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tags" Target="../tags/tag20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9.xml"/><Relationship Id="rId13" Type="http://schemas.openxmlformats.org/officeDocument/2006/relationships/slideLayout" Target="../slideLayouts/slideLayout73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24.xml"/><Relationship Id="rId7" Type="http://schemas.openxmlformats.org/officeDocument/2006/relationships/slideLayout" Target="../slideLayouts/slideLayout728.xml"/><Relationship Id="rId12" Type="http://schemas.openxmlformats.org/officeDocument/2006/relationships/slideLayout" Target="../slideLayouts/slideLayout733.xml"/><Relationship Id="rId17" Type="http://schemas.openxmlformats.org/officeDocument/2006/relationships/oleObject" Target="../embeddings/oleObject231.bin"/><Relationship Id="rId2" Type="http://schemas.openxmlformats.org/officeDocument/2006/relationships/slideLayout" Target="../slideLayouts/slideLayout723.xml"/><Relationship Id="rId16" Type="http://schemas.openxmlformats.org/officeDocument/2006/relationships/tags" Target="../tags/tag231.xml"/><Relationship Id="rId1" Type="http://schemas.openxmlformats.org/officeDocument/2006/relationships/slideLayout" Target="../slideLayouts/slideLayout722.xml"/><Relationship Id="rId6" Type="http://schemas.openxmlformats.org/officeDocument/2006/relationships/slideLayout" Target="../slideLayouts/slideLayout727.xml"/><Relationship Id="rId11" Type="http://schemas.openxmlformats.org/officeDocument/2006/relationships/slideLayout" Target="../slideLayouts/slideLayout732.xml"/><Relationship Id="rId5" Type="http://schemas.openxmlformats.org/officeDocument/2006/relationships/slideLayout" Target="../slideLayouts/slideLayout726.xml"/><Relationship Id="rId15" Type="http://schemas.openxmlformats.org/officeDocument/2006/relationships/vmlDrawing" Target="../drawings/vmlDrawing231.vml"/><Relationship Id="rId10" Type="http://schemas.openxmlformats.org/officeDocument/2006/relationships/slideLayout" Target="../slideLayouts/slideLayout73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25.xml"/><Relationship Id="rId9" Type="http://schemas.openxmlformats.org/officeDocument/2006/relationships/slideLayout" Target="../slideLayouts/slideLayout730.xml"/><Relationship Id="rId14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2.xml"/><Relationship Id="rId13" Type="http://schemas.openxmlformats.org/officeDocument/2006/relationships/slideLayout" Target="../slideLayouts/slideLayout747.xml"/><Relationship Id="rId18" Type="http://schemas.openxmlformats.org/officeDocument/2006/relationships/tags" Target="../tags/tag235.xml"/><Relationship Id="rId3" Type="http://schemas.openxmlformats.org/officeDocument/2006/relationships/slideLayout" Target="../slideLayouts/slideLayout73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41.xml"/><Relationship Id="rId12" Type="http://schemas.openxmlformats.org/officeDocument/2006/relationships/slideLayout" Target="../slideLayouts/slideLayout746.xml"/><Relationship Id="rId17" Type="http://schemas.openxmlformats.org/officeDocument/2006/relationships/vmlDrawing" Target="../drawings/vmlDrawing235.vml"/><Relationship Id="rId2" Type="http://schemas.openxmlformats.org/officeDocument/2006/relationships/slideLayout" Target="../slideLayouts/slideLayout736.xml"/><Relationship Id="rId16" Type="http://schemas.openxmlformats.org/officeDocument/2006/relationships/theme" Target="../theme/theme5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35.xml"/><Relationship Id="rId6" Type="http://schemas.openxmlformats.org/officeDocument/2006/relationships/slideLayout" Target="../slideLayouts/slideLayout740.xml"/><Relationship Id="rId11" Type="http://schemas.openxmlformats.org/officeDocument/2006/relationships/slideLayout" Target="../slideLayouts/slideLayout745.xml"/><Relationship Id="rId5" Type="http://schemas.openxmlformats.org/officeDocument/2006/relationships/slideLayout" Target="../slideLayouts/slideLayout739.xml"/><Relationship Id="rId15" Type="http://schemas.openxmlformats.org/officeDocument/2006/relationships/slideLayout" Target="../slideLayouts/slideLayout749.xml"/><Relationship Id="rId10" Type="http://schemas.openxmlformats.org/officeDocument/2006/relationships/slideLayout" Target="../slideLayouts/slideLayout744.xml"/><Relationship Id="rId19" Type="http://schemas.openxmlformats.org/officeDocument/2006/relationships/oleObject" Target="../embeddings/oleObject235.bin"/><Relationship Id="rId4" Type="http://schemas.openxmlformats.org/officeDocument/2006/relationships/slideLayout" Target="../slideLayouts/slideLayout738.xml"/><Relationship Id="rId9" Type="http://schemas.openxmlformats.org/officeDocument/2006/relationships/slideLayout" Target="../slideLayouts/slideLayout743.xml"/><Relationship Id="rId14" Type="http://schemas.openxmlformats.org/officeDocument/2006/relationships/slideLayout" Target="../slideLayouts/slideLayout748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7.xml"/><Relationship Id="rId13" Type="http://schemas.openxmlformats.org/officeDocument/2006/relationships/slideLayout" Target="../slideLayouts/slideLayout762.xml"/><Relationship Id="rId18" Type="http://schemas.openxmlformats.org/officeDocument/2006/relationships/tags" Target="../tags/tag240.xml"/><Relationship Id="rId3" Type="http://schemas.openxmlformats.org/officeDocument/2006/relationships/slideLayout" Target="../slideLayouts/slideLayout75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56.xml"/><Relationship Id="rId12" Type="http://schemas.openxmlformats.org/officeDocument/2006/relationships/slideLayout" Target="../slideLayouts/slideLayout761.xml"/><Relationship Id="rId17" Type="http://schemas.openxmlformats.org/officeDocument/2006/relationships/vmlDrawing" Target="../drawings/vmlDrawing240.vml"/><Relationship Id="rId2" Type="http://schemas.openxmlformats.org/officeDocument/2006/relationships/slideLayout" Target="../slideLayouts/slideLayout751.xml"/><Relationship Id="rId16" Type="http://schemas.openxmlformats.org/officeDocument/2006/relationships/theme" Target="../theme/theme5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50.xml"/><Relationship Id="rId6" Type="http://schemas.openxmlformats.org/officeDocument/2006/relationships/slideLayout" Target="../slideLayouts/slideLayout755.xml"/><Relationship Id="rId11" Type="http://schemas.openxmlformats.org/officeDocument/2006/relationships/slideLayout" Target="../slideLayouts/slideLayout760.xml"/><Relationship Id="rId5" Type="http://schemas.openxmlformats.org/officeDocument/2006/relationships/slideLayout" Target="../slideLayouts/slideLayout754.xml"/><Relationship Id="rId15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59.xml"/><Relationship Id="rId19" Type="http://schemas.openxmlformats.org/officeDocument/2006/relationships/oleObject" Target="../embeddings/oleObject240.bin"/><Relationship Id="rId4" Type="http://schemas.openxmlformats.org/officeDocument/2006/relationships/slideLayout" Target="../slideLayouts/slideLayout753.xml"/><Relationship Id="rId9" Type="http://schemas.openxmlformats.org/officeDocument/2006/relationships/slideLayout" Target="../slideLayouts/slideLayout758.xml"/><Relationship Id="rId14" Type="http://schemas.openxmlformats.org/officeDocument/2006/relationships/slideLayout" Target="../slideLayouts/slideLayout763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2.xml"/><Relationship Id="rId13" Type="http://schemas.openxmlformats.org/officeDocument/2006/relationships/slideLayout" Target="../slideLayouts/slideLayout77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71.xml"/><Relationship Id="rId12" Type="http://schemas.openxmlformats.org/officeDocument/2006/relationships/slideLayout" Target="../slideLayouts/slideLayout776.xml"/><Relationship Id="rId17" Type="http://schemas.openxmlformats.org/officeDocument/2006/relationships/oleObject" Target="../embeddings/oleObject245.bin"/><Relationship Id="rId2" Type="http://schemas.openxmlformats.org/officeDocument/2006/relationships/slideLayout" Target="../slideLayouts/slideLayout766.xml"/><Relationship Id="rId16" Type="http://schemas.openxmlformats.org/officeDocument/2006/relationships/tags" Target="../tags/tag245.xml"/><Relationship Id="rId1" Type="http://schemas.openxmlformats.org/officeDocument/2006/relationships/slideLayout" Target="../slideLayouts/slideLayout765.xml"/><Relationship Id="rId6" Type="http://schemas.openxmlformats.org/officeDocument/2006/relationships/slideLayout" Target="../slideLayouts/slideLayout770.xml"/><Relationship Id="rId11" Type="http://schemas.openxmlformats.org/officeDocument/2006/relationships/slideLayout" Target="../slideLayouts/slideLayout775.xml"/><Relationship Id="rId5" Type="http://schemas.openxmlformats.org/officeDocument/2006/relationships/slideLayout" Target="../slideLayouts/slideLayout769.xml"/><Relationship Id="rId15" Type="http://schemas.openxmlformats.org/officeDocument/2006/relationships/vmlDrawing" Target="../drawings/vmlDrawing245.vml"/><Relationship Id="rId10" Type="http://schemas.openxmlformats.org/officeDocument/2006/relationships/slideLayout" Target="../slideLayouts/slideLayout77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68.xml"/><Relationship Id="rId9" Type="http://schemas.openxmlformats.org/officeDocument/2006/relationships/slideLayout" Target="../slideLayouts/slideLayout773.xml"/><Relationship Id="rId14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5.xml"/><Relationship Id="rId13" Type="http://schemas.openxmlformats.org/officeDocument/2006/relationships/slideLayout" Target="../slideLayouts/slideLayout79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80.xml"/><Relationship Id="rId7" Type="http://schemas.openxmlformats.org/officeDocument/2006/relationships/slideLayout" Target="../slideLayouts/slideLayout784.xml"/><Relationship Id="rId12" Type="http://schemas.openxmlformats.org/officeDocument/2006/relationships/slideLayout" Target="../slideLayouts/slideLayout789.xml"/><Relationship Id="rId17" Type="http://schemas.openxmlformats.org/officeDocument/2006/relationships/oleObject" Target="../embeddings/oleObject249.bin"/><Relationship Id="rId2" Type="http://schemas.openxmlformats.org/officeDocument/2006/relationships/slideLayout" Target="../slideLayouts/slideLayout779.xml"/><Relationship Id="rId16" Type="http://schemas.openxmlformats.org/officeDocument/2006/relationships/tags" Target="../tags/tag249.xml"/><Relationship Id="rId1" Type="http://schemas.openxmlformats.org/officeDocument/2006/relationships/slideLayout" Target="../slideLayouts/slideLayout778.xml"/><Relationship Id="rId6" Type="http://schemas.openxmlformats.org/officeDocument/2006/relationships/slideLayout" Target="../slideLayouts/slideLayout783.xml"/><Relationship Id="rId11" Type="http://schemas.openxmlformats.org/officeDocument/2006/relationships/slideLayout" Target="../slideLayouts/slideLayout788.xml"/><Relationship Id="rId5" Type="http://schemas.openxmlformats.org/officeDocument/2006/relationships/slideLayout" Target="../slideLayouts/slideLayout782.xml"/><Relationship Id="rId15" Type="http://schemas.openxmlformats.org/officeDocument/2006/relationships/vmlDrawing" Target="../drawings/vmlDrawing249.vml"/><Relationship Id="rId10" Type="http://schemas.openxmlformats.org/officeDocument/2006/relationships/slideLayout" Target="../slideLayouts/slideLayout78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81.xml"/><Relationship Id="rId9" Type="http://schemas.openxmlformats.org/officeDocument/2006/relationships/slideLayout" Target="../slideLayouts/slideLayout786.xml"/><Relationship Id="rId14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8.xml"/><Relationship Id="rId13" Type="http://schemas.openxmlformats.org/officeDocument/2006/relationships/slideLayout" Target="../slideLayouts/slideLayout803.xml"/><Relationship Id="rId18" Type="http://schemas.openxmlformats.org/officeDocument/2006/relationships/vmlDrawing" Target="../drawings/vmlDrawing253.vml"/><Relationship Id="rId3" Type="http://schemas.openxmlformats.org/officeDocument/2006/relationships/slideLayout" Target="../slideLayouts/slideLayout79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97.xml"/><Relationship Id="rId12" Type="http://schemas.openxmlformats.org/officeDocument/2006/relationships/slideLayout" Target="../slideLayouts/slideLayout802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792.xml"/><Relationship Id="rId16" Type="http://schemas.openxmlformats.org/officeDocument/2006/relationships/slideLayout" Target="../slideLayouts/slideLayout806.xml"/><Relationship Id="rId20" Type="http://schemas.openxmlformats.org/officeDocument/2006/relationships/oleObject" Target="../embeddings/oleObject253.bin"/><Relationship Id="rId1" Type="http://schemas.openxmlformats.org/officeDocument/2006/relationships/slideLayout" Target="../slideLayouts/slideLayout791.xml"/><Relationship Id="rId6" Type="http://schemas.openxmlformats.org/officeDocument/2006/relationships/slideLayout" Target="../slideLayouts/slideLayout796.xml"/><Relationship Id="rId11" Type="http://schemas.openxmlformats.org/officeDocument/2006/relationships/slideLayout" Target="../slideLayouts/slideLayout801.xml"/><Relationship Id="rId5" Type="http://schemas.openxmlformats.org/officeDocument/2006/relationships/slideLayout" Target="../slideLayouts/slideLayout795.xml"/><Relationship Id="rId15" Type="http://schemas.openxmlformats.org/officeDocument/2006/relationships/slideLayout" Target="../slideLayouts/slideLayout805.xml"/><Relationship Id="rId10" Type="http://schemas.openxmlformats.org/officeDocument/2006/relationships/slideLayout" Target="../slideLayouts/slideLayout800.xml"/><Relationship Id="rId19" Type="http://schemas.openxmlformats.org/officeDocument/2006/relationships/tags" Target="../tags/tag253.xml"/><Relationship Id="rId4" Type="http://schemas.openxmlformats.org/officeDocument/2006/relationships/slideLayout" Target="../slideLayouts/slideLayout794.xml"/><Relationship Id="rId9" Type="http://schemas.openxmlformats.org/officeDocument/2006/relationships/slideLayout" Target="../slideLayouts/slideLayout799.xml"/><Relationship Id="rId14" Type="http://schemas.openxmlformats.org/officeDocument/2006/relationships/slideLayout" Target="../slideLayouts/slideLayout804.xml"/><Relationship Id="rId22" Type="http://schemas.openxmlformats.org/officeDocument/2006/relationships/image" Target="../media/image2.png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4.xml"/><Relationship Id="rId13" Type="http://schemas.openxmlformats.org/officeDocument/2006/relationships/slideLayout" Target="../slideLayouts/slideLayout819.xml"/><Relationship Id="rId18" Type="http://schemas.openxmlformats.org/officeDocument/2006/relationships/oleObject" Target="../embeddings/oleObject258.bin"/><Relationship Id="rId3" Type="http://schemas.openxmlformats.org/officeDocument/2006/relationships/slideLayout" Target="../slideLayouts/slideLayout809.xml"/><Relationship Id="rId7" Type="http://schemas.openxmlformats.org/officeDocument/2006/relationships/slideLayout" Target="../slideLayouts/slideLayout813.xml"/><Relationship Id="rId12" Type="http://schemas.openxmlformats.org/officeDocument/2006/relationships/slideLayout" Target="../slideLayouts/slideLayout818.xml"/><Relationship Id="rId17" Type="http://schemas.openxmlformats.org/officeDocument/2006/relationships/tags" Target="../tags/tag258.xml"/><Relationship Id="rId2" Type="http://schemas.openxmlformats.org/officeDocument/2006/relationships/slideLayout" Target="../slideLayouts/slideLayout808.xml"/><Relationship Id="rId16" Type="http://schemas.openxmlformats.org/officeDocument/2006/relationships/vmlDrawing" Target="../drawings/vmlDrawing258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07.xml"/><Relationship Id="rId6" Type="http://schemas.openxmlformats.org/officeDocument/2006/relationships/slideLayout" Target="../slideLayouts/slideLayout812.xml"/><Relationship Id="rId11" Type="http://schemas.openxmlformats.org/officeDocument/2006/relationships/slideLayout" Target="../slideLayouts/slideLayout817.xml"/><Relationship Id="rId5" Type="http://schemas.openxmlformats.org/officeDocument/2006/relationships/slideLayout" Target="../slideLayouts/slideLayout811.xml"/><Relationship Id="rId15" Type="http://schemas.openxmlformats.org/officeDocument/2006/relationships/theme" Target="../theme/theme56.xml"/><Relationship Id="rId10" Type="http://schemas.openxmlformats.org/officeDocument/2006/relationships/slideLayout" Target="../slideLayouts/slideLayout81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810.xml"/><Relationship Id="rId9" Type="http://schemas.openxmlformats.org/officeDocument/2006/relationships/slideLayout" Target="../slideLayouts/slideLayout815.xml"/><Relationship Id="rId14" Type="http://schemas.openxmlformats.org/officeDocument/2006/relationships/slideLayout" Target="../slideLayouts/slideLayout820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8.xml"/><Relationship Id="rId13" Type="http://schemas.openxmlformats.org/officeDocument/2006/relationships/slideLayout" Target="../slideLayouts/slideLayout833.xml"/><Relationship Id="rId18" Type="http://schemas.openxmlformats.org/officeDocument/2006/relationships/vmlDrawing" Target="../drawings/vmlDrawing263.vml"/><Relationship Id="rId3" Type="http://schemas.openxmlformats.org/officeDocument/2006/relationships/slideLayout" Target="../slideLayouts/slideLayout82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827.xml"/><Relationship Id="rId12" Type="http://schemas.openxmlformats.org/officeDocument/2006/relationships/slideLayout" Target="../slideLayouts/slideLayout832.xml"/><Relationship Id="rId17" Type="http://schemas.openxmlformats.org/officeDocument/2006/relationships/theme" Target="../theme/theme57.xml"/><Relationship Id="rId2" Type="http://schemas.openxmlformats.org/officeDocument/2006/relationships/slideLayout" Target="../slideLayouts/slideLayout822.xml"/><Relationship Id="rId16" Type="http://schemas.openxmlformats.org/officeDocument/2006/relationships/slideLayout" Target="../slideLayouts/slideLayout836.xml"/><Relationship Id="rId20" Type="http://schemas.openxmlformats.org/officeDocument/2006/relationships/oleObject" Target="../embeddings/oleObject263.bin"/><Relationship Id="rId1" Type="http://schemas.openxmlformats.org/officeDocument/2006/relationships/slideLayout" Target="../slideLayouts/slideLayout821.xml"/><Relationship Id="rId6" Type="http://schemas.openxmlformats.org/officeDocument/2006/relationships/slideLayout" Target="../slideLayouts/slideLayout826.xml"/><Relationship Id="rId11" Type="http://schemas.openxmlformats.org/officeDocument/2006/relationships/slideLayout" Target="../slideLayouts/slideLayout831.xml"/><Relationship Id="rId5" Type="http://schemas.openxmlformats.org/officeDocument/2006/relationships/slideLayout" Target="../slideLayouts/slideLayout825.xml"/><Relationship Id="rId15" Type="http://schemas.openxmlformats.org/officeDocument/2006/relationships/slideLayout" Target="../slideLayouts/slideLayout835.xml"/><Relationship Id="rId10" Type="http://schemas.openxmlformats.org/officeDocument/2006/relationships/slideLayout" Target="../slideLayouts/slideLayout830.xml"/><Relationship Id="rId19" Type="http://schemas.openxmlformats.org/officeDocument/2006/relationships/tags" Target="../tags/tag263.xml"/><Relationship Id="rId4" Type="http://schemas.openxmlformats.org/officeDocument/2006/relationships/slideLayout" Target="../slideLayouts/slideLayout824.xml"/><Relationship Id="rId9" Type="http://schemas.openxmlformats.org/officeDocument/2006/relationships/slideLayout" Target="../slideLayouts/slideLayout829.xml"/><Relationship Id="rId14" Type="http://schemas.openxmlformats.org/officeDocument/2006/relationships/slideLayout" Target="../slideLayouts/slideLayout834.xml"/><Relationship Id="rId22" Type="http://schemas.openxmlformats.org/officeDocument/2006/relationships/image" Target="../media/image2.pn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4.xml"/><Relationship Id="rId13" Type="http://schemas.openxmlformats.org/officeDocument/2006/relationships/vmlDrawing" Target="../drawings/vmlDrawing268.vml"/><Relationship Id="rId3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3.xml"/><Relationship Id="rId12" Type="http://schemas.openxmlformats.org/officeDocument/2006/relationships/theme" Target="../theme/theme5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3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42.xml"/><Relationship Id="rId11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1.xml"/><Relationship Id="rId15" Type="http://schemas.openxmlformats.org/officeDocument/2006/relationships/oleObject" Target="../embeddings/oleObject268.bin"/><Relationship Id="rId10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5.xml"/><Relationship Id="rId14" Type="http://schemas.openxmlformats.org/officeDocument/2006/relationships/tags" Target="../tags/tag268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13" Type="http://schemas.openxmlformats.org/officeDocument/2006/relationships/vmlDrawing" Target="../drawings/vmlDrawing272.vml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5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4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5" Type="http://schemas.openxmlformats.org/officeDocument/2006/relationships/oleObject" Target="../embeddings/oleObject272.bin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Relationship Id="rId14" Type="http://schemas.openxmlformats.org/officeDocument/2006/relationships/tags" Target="../tags/tag2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vmlDrawing" Target="../drawings/vmlDrawing25.v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oleObject" Target="../embeddings/oleObject25.bin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tags" Target="../tags/tag25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13" Type="http://schemas.openxmlformats.org/officeDocument/2006/relationships/vmlDrawing" Target="../drawings/vmlDrawing276.vml"/><Relationship Id="rId3" Type="http://schemas.openxmlformats.org/officeDocument/2006/relationships/slideLayout" Target="../slideLayouts/slideLayout861.xml"/><Relationship Id="rId7" Type="http://schemas.openxmlformats.org/officeDocument/2006/relationships/slideLayout" Target="../slideLayouts/slideLayout865.xml"/><Relationship Id="rId12" Type="http://schemas.openxmlformats.org/officeDocument/2006/relationships/theme" Target="../theme/theme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6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63.xml"/><Relationship Id="rId15" Type="http://schemas.openxmlformats.org/officeDocument/2006/relationships/oleObject" Target="../embeddings/oleObject276.bin"/><Relationship Id="rId10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Relationship Id="rId14" Type="http://schemas.openxmlformats.org/officeDocument/2006/relationships/tags" Target="../tags/tag276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7.xml"/><Relationship Id="rId13" Type="http://schemas.openxmlformats.org/officeDocument/2006/relationships/slideLayout" Target="../slideLayouts/slideLayout88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872.xml"/><Relationship Id="rId7" Type="http://schemas.openxmlformats.org/officeDocument/2006/relationships/slideLayout" Target="../slideLayouts/slideLayout876.xml"/><Relationship Id="rId12" Type="http://schemas.openxmlformats.org/officeDocument/2006/relationships/slideLayout" Target="../slideLayouts/slideLayout881.xml"/><Relationship Id="rId17" Type="http://schemas.openxmlformats.org/officeDocument/2006/relationships/oleObject" Target="../embeddings/oleObject280.bin"/><Relationship Id="rId2" Type="http://schemas.openxmlformats.org/officeDocument/2006/relationships/slideLayout" Target="../slideLayouts/slideLayout871.xml"/><Relationship Id="rId16" Type="http://schemas.openxmlformats.org/officeDocument/2006/relationships/tags" Target="../tags/tag280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74.xml"/><Relationship Id="rId15" Type="http://schemas.openxmlformats.org/officeDocument/2006/relationships/vmlDrawing" Target="../drawings/vmlDrawing280.vml"/><Relationship Id="rId10" Type="http://schemas.openxmlformats.org/officeDocument/2006/relationships/slideLayout" Target="../slideLayouts/slideLayout87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Relationship Id="rId14" Type="http://schemas.openxmlformats.org/officeDocument/2006/relationships/theme" Target="../theme/theme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vmlDrawing" Target="../drawings/vmlDrawing30.v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oleObject" Target="../embeddings/oleObject30.bin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tags" Target="../tags/tag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vmlDrawing" Target="../drawings/vmlDrawing35.v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oleObject" Target="../embeddings/oleObject35.bin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tags" Target="../tags/tag35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6.xml"/><Relationship Id="rId21" Type="http://schemas.openxmlformats.org/officeDocument/2006/relationships/oleObject" Target="../embeddings/oleObject40.bin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tags" Target="../tags/tag40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53.xml"/><Relationship Id="rId19" Type="http://schemas.openxmlformats.org/officeDocument/2006/relationships/vmlDrawing" Target="../drawings/vmlDrawing40.v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547553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843444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5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5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005144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9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8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7888083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7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9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175871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7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92730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4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448173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3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159739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9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2712574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196429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4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1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436782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8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9" r:id="rId15"/>
    <p:sldLayoutId id="214748401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8218142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8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4652863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5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477162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5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7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82292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8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3531798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4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0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247103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4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5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625694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9725821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1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8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8349932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1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3880753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0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04456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2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2164829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865794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8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3782311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9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7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055584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914543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419007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3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98509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1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7486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  <p:sldLayoutId id="214748427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93370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4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425330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516959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8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2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07570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901287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5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337241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4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5088461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2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8752634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6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2" r:id="rId15"/>
    <p:sldLayoutId id="214748437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316976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8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703789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8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4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172579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0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80319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1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64725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2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6600299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2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4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579429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0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967571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8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5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  <p:sldLayoutId id="2147484542" r:id="rId12"/>
    <p:sldLayoutId id="214748454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8023065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4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  <p:sldLayoutId id="2147484557" r:id="rId13"/>
    <p:sldLayoutId id="2147484558" r:id="rId14"/>
    <p:sldLayoutId id="21474845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75828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4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7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  <p:sldLayoutId id="21474845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370578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4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588" r:id="rId12"/>
    <p:sldLayoutId id="21474845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8565454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0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7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  <p:sldLayoutId id="2147484602" r:id="rId12"/>
    <p:sldLayoutId id="21474846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1088425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4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  <p:sldLayoutId id="2147484618" r:id="rId14"/>
    <p:sldLayoutId id="2147484619" r:id="rId15"/>
    <p:sldLayoutId id="2147484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170133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8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7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  <p:sldLayoutId id="2147484642" r:id="rId12"/>
    <p:sldLayoutId id="2147484643" r:id="rId13"/>
    <p:sldLayoutId id="214748464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6053389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  <p:sldLayoutId id="2147484659" r:id="rId13"/>
    <p:sldLayoutId id="2147484660" r:id="rId14"/>
    <p:sldLayoutId id="2147484661" r:id="rId15"/>
    <p:sldLayoutId id="214748466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898484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4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32997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1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728426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3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70029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5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614355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35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  <p:sldLayoutId id="2147484713" r:id="rId12"/>
    <p:sldLayoutId id="21474847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769054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5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85836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3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6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1422974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5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060450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1" y="6627912"/>
            <a:ext cx="220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94975"/>
                </a:solidFill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>
                <a:solidFill>
                  <a:srgbClr val="094975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rgbClr val="09497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7.xml"/><Relationship Id="rId2" Type="http://schemas.openxmlformats.org/officeDocument/2006/relationships/tags" Target="../tags/tag289.xml"/><Relationship Id="rId1" Type="http://schemas.openxmlformats.org/officeDocument/2006/relationships/vmlDrawing" Target="../drawings/vmlDrawing2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9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9.xml"/><Relationship Id="rId2" Type="http://schemas.openxmlformats.org/officeDocument/2006/relationships/tags" Target="../tags/tag290.xml"/><Relationship Id="rId1" Type="http://schemas.openxmlformats.org/officeDocument/2006/relationships/vmlDrawing" Target="../drawings/vmlDrawing2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1.xml"/><Relationship Id="rId2" Type="http://schemas.openxmlformats.org/officeDocument/2006/relationships/tags" Target="../tags/tag291.xml"/><Relationship Id="rId1" Type="http://schemas.openxmlformats.org/officeDocument/2006/relationships/vmlDrawing" Target="../drawings/vmlDrawing2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8.xml"/><Relationship Id="rId2" Type="http://schemas.openxmlformats.org/officeDocument/2006/relationships/tags" Target="../tags/tag284.xml"/><Relationship Id="rId1" Type="http://schemas.openxmlformats.org/officeDocument/2006/relationships/vmlDrawing" Target="../drawings/vmlDrawing2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9.xml"/><Relationship Id="rId2" Type="http://schemas.openxmlformats.org/officeDocument/2006/relationships/tags" Target="../tags/tag285.xml"/><Relationship Id="rId1" Type="http://schemas.openxmlformats.org/officeDocument/2006/relationships/vmlDrawing" Target="../drawings/vmlDrawing2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6.xml"/><Relationship Id="rId2" Type="http://schemas.openxmlformats.org/officeDocument/2006/relationships/tags" Target="../tags/tag286.xml"/><Relationship Id="rId1" Type="http://schemas.openxmlformats.org/officeDocument/2006/relationships/vmlDrawing" Target="../drawings/vmlDrawing2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6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0.xml"/><Relationship Id="rId2" Type="http://schemas.openxmlformats.org/officeDocument/2006/relationships/tags" Target="../tags/tag287.xml"/><Relationship Id="rId1" Type="http://schemas.openxmlformats.org/officeDocument/2006/relationships/vmlDrawing" Target="../drawings/vmlDrawing2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4.xml"/><Relationship Id="rId2" Type="http://schemas.openxmlformats.org/officeDocument/2006/relationships/tags" Target="../tags/tag288.xml"/><Relationship Id="rId1" Type="http://schemas.openxmlformats.org/officeDocument/2006/relationships/vmlDrawing" Target="../drawings/vmlDrawing28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8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425534"/>
            <a:ext cx="7924800" cy="1679866"/>
          </a:xfrm>
        </p:spPr>
        <p:txBody>
          <a:bodyPr/>
          <a:lstStyle/>
          <a:p>
            <a:r>
              <a:rPr lang="en-US" sz="3200" b="1" dirty="0" smtClean="0"/>
              <a:t>Public Listening Session:</a:t>
            </a:r>
          </a:p>
          <a:p>
            <a:r>
              <a:rPr lang="en-US" sz="3200" b="1" smtClean="0"/>
              <a:t>HPC </a:t>
            </a:r>
            <a:r>
              <a:rPr lang="en-US" sz="3200" b="1" dirty="0" smtClean="0"/>
              <a:t>ACO </a:t>
            </a:r>
            <a:r>
              <a:rPr lang="en-US" sz="3200" b="1" smtClean="0"/>
              <a:t>Certification Program</a:t>
            </a:r>
            <a:endParaRPr lang="en-US" sz="3200" b="1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343400" y="4572000"/>
            <a:ext cx="39624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January 23,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2535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2019 Proposed Supplemental Questions Section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5" name="Content Placeholder 4"/>
          <p:cNvSpPr txBox="1">
            <a:spLocks/>
          </p:cNvSpPr>
          <p:nvPr/>
        </p:nvSpPr>
        <p:spPr>
          <a:xfrm>
            <a:off x="574395" y="1676400"/>
            <a:ext cx="3962400" cy="4765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</a:rPr>
              <a:t>Adding to the Evidence Base</a:t>
            </a:r>
            <a:r>
              <a:rPr lang="en-US" sz="1200" b="1" dirty="0" smtClean="0">
                <a:solidFill>
                  <a:prstClr val="black"/>
                </a:solidFill>
              </a:rPr>
              <a:t/>
            </a:r>
            <a:br>
              <a:rPr lang="en-US" sz="1200" b="1" dirty="0" smtClean="0">
                <a:solidFill>
                  <a:prstClr val="black"/>
                </a:solidFill>
              </a:rPr>
            </a:b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Questions aimed at </a:t>
            </a:r>
            <a:r>
              <a:rPr lang="en-US" sz="1400" b="1" dirty="0" smtClean="0">
                <a:solidFill>
                  <a:schemeClr val="accent4"/>
                </a:solidFill>
              </a:rPr>
              <a:t>adding to and/or filling identified gaps in the current evidence base</a:t>
            </a:r>
            <a:r>
              <a:rPr lang="en-US" sz="1400" dirty="0" smtClean="0">
                <a:solidFill>
                  <a:prstClr val="black"/>
                </a:solidFill>
              </a:rPr>
              <a:t>. Topics may include: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</a:rPr>
              <a:t>Distribution </a:t>
            </a:r>
            <a:r>
              <a:rPr lang="en-US" sz="1400" dirty="0">
                <a:solidFill>
                  <a:srgbClr val="000000"/>
                </a:solidFill>
              </a:rPr>
              <a:t>of shared savings and performance-based provider </a:t>
            </a:r>
            <a:r>
              <a:rPr lang="en-US" sz="1400" dirty="0" smtClean="0">
                <a:solidFill>
                  <a:srgbClr val="000000"/>
                </a:solidFill>
              </a:rPr>
              <a:t>compensation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</a:rPr>
              <a:t>Providing high-value care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Behavioral </a:t>
            </a:r>
            <a:r>
              <a:rPr lang="en-US" sz="1400" dirty="0" smtClean="0">
                <a:solidFill>
                  <a:srgbClr val="000000"/>
                </a:solidFill>
              </a:rPr>
              <a:t>health integration into primary </a:t>
            </a:r>
            <a:r>
              <a:rPr lang="en-US" sz="1400" dirty="0">
                <a:solidFill>
                  <a:srgbClr val="000000"/>
                </a:solidFill>
              </a:rPr>
              <a:t>c</a:t>
            </a:r>
            <a:r>
              <a:rPr lang="en-US" sz="1400" dirty="0" smtClean="0">
                <a:solidFill>
                  <a:srgbClr val="000000"/>
                </a:solidFill>
              </a:rPr>
              <a:t>are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</a:rPr>
              <a:t>Advanced </a:t>
            </a:r>
            <a:r>
              <a:rPr lang="en-US" sz="1400" dirty="0" smtClean="0">
                <a:solidFill>
                  <a:srgbClr val="000000"/>
                </a:solidFill>
              </a:rPr>
              <a:t>health information technology-enabled care coordination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1400" b="1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4623749" y="1711430"/>
            <a:ext cx="3986851" cy="47305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AutoNum type="arabicPeriod" startAt="2"/>
            </a:pPr>
            <a:r>
              <a:rPr lang="en-US" sz="1600" b="1" dirty="0" smtClean="0">
                <a:solidFill>
                  <a:prstClr val="black"/>
                </a:solidFill>
              </a:rPr>
              <a:t>Emerging Topics</a:t>
            </a:r>
          </a:p>
          <a:p>
            <a:pPr marL="0" indent="0">
              <a:spcBef>
                <a:spcPts val="600"/>
              </a:spcBef>
              <a:buNone/>
            </a:pPr>
            <a:endParaRPr lang="en-US" sz="5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Questions </a:t>
            </a:r>
            <a:r>
              <a:rPr lang="en-US" sz="1400" dirty="0">
                <a:solidFill>
                  <a:prstClr val="black"/>
                </a:solidFill>
              </a:rPr>
              <a:t>to </a:t>
            </a:r>
            <a:r>
              <a:rPr lang="en-US" sz="1400" b="1" dirty="0">
                <a:solidFill>
                  <a:schemeClr val="accent4"/>
                </a:solidFill>
              </a:rPr>
              <a:t>explore ACO approaches to emerging areas of </a:t>
            </a:r>
            <a:r>
              <a:rPr lang="en-US" sz="1400" b="1" dirty="0" smtClean="0">
                <a:solidFill>
                  <a:schemeClr val="accent4"/>
                </a:solidFill>
              </a:rPr>
              <a:t>focus </a:t>
            </a:r>
            <a:r>
              <a:rPr lang="en-US" sz="1400" dirty="0" smtClean="0">
                <a:solidFill>
                  <a:prstClr val="black"/>
                </a:solidFill>
              </a:rPr>
              <a:t>in </a:t>
            </a:r>
            <a:r>
              <a:rPr lang="en-US" sz="1400" dirty="0">
                <a:solidFill>
                  <a:prstClr val="black"/>
                </a:solidFill>
              </a:rPr>
              <a:t>integrated, patient-centered care </a:t>
            </a:r>
            <a:r>
              <a:rPr lang="en-US" sz="1400" dirty="0" smtClean="0">
                <a:solidFill>
                  <a:prstClr val="black"/>
                </a:solidFill>
              </a:rPr>
              <a:t>delivery.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Topics may include: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black"/>
                </a:solidFill>
              </a:rPr>
              <a:t>Integrated, innovative </a:t>
            </a:r>
            <a:r>
              <a:rPr lang="en-US" sz="1400" dirty="0">
                <a:solidFill>
                  <a:prstClr val="black"/>
                </a:solidFill>
              </a:rPr>
              <a:t>c</a:t>
            </a:r>
            <a:r>
              <a:rPr lang="en-US" sz="1400" dirty="0" smtClean="0">
                <a:solidFill>
                  <a:prstClr val="black"/>
                </a:solidFill>
              </a:rPr>
              <a:t>are models</a:t>
            </a:r>
          </a:p>
          <a:p>
            <a:pPr marL="365760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Patient-centered </a:t>
            </a:r>
            <a:r>
              <a:rPr lang="en-US" sz="1200" dirty="0">
                <a:solidFill>
                  <a:prstClr val="black"/>
                </a:solidFill>
              </a:rPr>
              <a:t>advanced illness care</a:t>
            </a:r>
          </a:p>
          <a:p>
            <a:pPr marL="365760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Oral health </a:t>
            </a:r>
            <a:r>
              <a:rPr lang="en-US" sz="1200" dirty="0" smtClean="0">
                <a:solidFill>
                  <a:srgbClr val="000000"/>
                </a:solidFill>
              </a:rPr>
              <a:t>integration</a:t>
            </a:r>
          </a:p>
          <a:p>
            <a:pPr marL="365760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Medication </a:t>
            </a:r>
            <a:r>
              <a:rPr lang="en-US" sz="1200" dirty="0">
                <a:solidFill>
                  <a:srgbClr val="000000"/>
                </a:solidFill>
              </a:rPr>
              <a:t>for addiction treatment strategy </a:t>
            </a:r>
          </a:p>
          <a:p>
            <a:pPr marL="365760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Care for co-occurring disorder</a:t>
            </a:r>
            <a:endParaRPr lang="en-US" sz="1200" dirty="0">
              <a:solidFill>
                <a:srgbClr val="000000"/>
              </a:solidFill>
            </a:endParaRPr>
          </a:p>
          <a:p>
            <a:pPr marL="365760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Telemedicine</a:t>
            </a:r>
          </a:p>
          <a:p>
            <a:pPr marL="365760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Paramedicine/Mobile Integrated </a:t>
            </a:r>
            <a:r>
              <a:rPr lang="en-US" sz="1200" dirty="0" smtClean="0">
                <a:solidFill>
                  <a:srgbClr val="000000"/>
                </a:solidFill>
              </a:rPr>
              <a:t>Health</a:t>
            </a:r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</a:rPr>
              <a:t>Strategic focus on the SDH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365760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Food; housing; early childhood development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black"/>
                </a:solidFill>
              </a:rPr>
              <a:t>Workforce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365760" lvl="1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Use of recovery coaches, community health workers, etc.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395" y="1676400"/>
            <a:ext cx="39624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342900" lvl="1" indent="-342900" algn="ctr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  <a:cs typeface="Arial" panose="020B0604020202020204" pitchFamily="34" charset="0"/>
              </a:rPr>
              <a:t>Adding to the Evidence Base</a:t>
            </a:r>
          </a:p>
          <a:p>
            <a:pPr marL="0" lvl="1"/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3748" y="1676400"/>
            <a:ext cx="3986851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342900" lvl="1" indent="-342900" algn="ctr">
              <a:buFont typeface="+mj-lt"/>
              <a:buAutoNum type="arabicPeriod" startAt="2"/>
            </a:pPr>
            <a:r>
              <a:rPr lang="en-US" b="1" dirty="0" smtClean="0">
                <a:solidFill>
                  <a:srgbClr val="FFFFFF"/>
                </a:solidFill>
                <a:cs typeface="Arial" panose="020B0604020202020204" pitchFamily="34" charset="0"/>
              </a:rPr>
              <a:t>Emerging Topics</a:t>
            </a:r>
          </a:p>
          <a:p>
            <a:pPr marL="0" lvl="1"/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148" y="1021705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Two types of questions to address distinct, complementary goals. Responses could inform future ACO certification standards and “model ACO”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2719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2667000"/>
            <a:ext cx="9153525" cy="342900"/>
          </a:xfrm>
          <a:prstGeom prst="rect">
            <a:avLst/>
          </a:prstGeom>
          <a:solidFill>
            <a:srgbClr val="FEEDD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66325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r>
              <a:rPr lang="en-US" dirty="0" smtClean="0"/>
              <a:t>Overview of HPC ACO Certification Program</a:t>
            </a:r>
            <a:endParaRPr lang="en-US" dirty="0"/>
          </a:p>
          <a:p>
            <a:r>
              <a:rPr lang="en-US" dirty="0" smtClean="0"/>
              <a:t>Review of Proposed 2019 Standards</a:t>
            </a:r>
          </a:p>
          <a:p>
            <a:r>
              <a:rPr lang="en-US" dirty="0" smtClean="0"/>
              <a:t>Review of Proposed ACO Distinction Program</a:t>
            </a:r>
          </a:p>
          <a:p>
            <a:r>
              <a:rPr lang="en-US" dirty="0" smtClean="0"/>
              <a:t>Timeline and Next Steps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>
              <a:solidFill>
                <a:srgbClr val="094975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467600" cy="685800"/>
          </a:xfrm>
        </p:spPr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685800"/>
          </a:xfrm>
        </p:spPr>
        <p:txBody>
          <a:bodyPr/>
          <a:lstStyle/>
          <a:p>
            <a:r>
              <a:rPr lang="en-US" dirty="0" smtClean="0"/>
              <a:t>Proposed New Distinction Program for HPC-certified ACOs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143000"/>
            <a:ext cx="7772400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new, voluntary addition to basic ACO </a:t>
            </a: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ertification, this program would recognize ACOs that have achieved performance improvements in the domains of the </a:t>
            </a:r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riple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im — </a:t>
            </a:r>
            <a:r>
              <a:rPr lang="en-US" b="1" dirty="0" smtClean="0">
                <a:solidFill>
                  <a:srgbClr val="33A0C8"/>
                </a:solidFill>
              </a:rPr>
              <a:t>health outcomes, care,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b="1" dirty="0" smtClean="0">
                <a:solidFill>
                  <a:srgbClr val="33A0C8"/>
                </a:solidFill>
              </a:rPr>
              <a:t>cost</a:t>
            </a:r>
            <a:r>
              <a:rPr lang="en-US" dirty="0">
                <a:solidFill>
                  <a:prstClr val="black"/>
                </a:solidFill>
              </a:rPr>
              <a:t> — plus </a:t>
            </a:r>
            <a:r>
              <a:rPr lang="en-US" b="1" dirty="0">
                <a:solidFill>
                  <a:srgbClr val="33A0C8"/>
                </a:solidFill>
              </a:rPr>
              <a:t>health </a:t>
            </a:r>
            <a:r>
              <a:rPr lang="en-US" b="1" dirty="0" smtClean="0">
                <a:solidFill>
                  <a:srgbClr val="33A0C8"/>
                </a:solidFill>
              </a:rPr>
              <a:t>equity</a:t>
            </a:r>
            <a:r>
              <a:rPr lang="en-US" dirty="0" smtClean="0">
                <a:solidFill>
                  <a:prstClr val="black"/>
                </a:solidFill>
              </a:rPr>
              <a:t>, and have made commitments to continue improving.</a:t>
            </a:r>
          </a:p>
        </p:txBody>
      </p:sp>
      <p:pic>
        <p:nvPicPr>
          <p:cNvPr id="16" name="Picture 2" descr="Image result for triple a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35" y="3195332"/>
            <a:ext cx="3048000" cy="26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3413975" cy="33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7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3026596"/>
            <a:ext cx="9153525" cy="342900"/>
          </a:xfrm>
          <a:prstGeom prst="rect">
            <a:avLst/>
          </a:prstGeom>
          <a:solidFill>
            <a:srgbClr val="FEEDD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39788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r>
              <a:rPr lang="en-US" dirty="0" smtClean="0"/>
              <a:t>Overview of HPC ACO Certification Program</a:t>
            </a:r>
            <a:endParaRPr lang="en-US" dirty="0"/>
          </a:p>
          <a:p>
            <a:r>
              <a:rPr lang="en-US" dirty="0" smtClean="0"/>
              <a:t>Review of Proposed 2019 Standards</a:t>
            </a:r>
          </a:p>
          <a:p>
            <a:r>
              <a:rPr lang="en-US" dirty="0" smtClean="0"/>
              <a:t>Review of Proposed ACO Distinction Program</a:t>
            </a:r>
          </a:p>
          <a:p>
            <a:r>
              <a:rPr lang="en-US" dirty="0" smtClean="0"/>
              <a:t>Timeline and Next Steps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>
              <a:solidFill>
                <a:srgbClr val="094975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467600" cy="685800"/>
          </a:xfrm>
        </p:spPr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461" y="152400"/>
            <a:ext cx="8229600" cy="685800"/>
          </a:xfrm>
        </p:spPr>
        <p:txBody>
          <a:bodyPr/>
          <a:lstStyle/>
          <a:p>
            <a:r>
              <a:rPr lang="en-US" dirty="0" smtClean="0"/>
              <a:t>Timeline and Next Steps</a:t>
            </a:r>
            <a:endParaRPr lang="en-US" dirty="0"/>
          </a:p>
        </p:txBody>
      </p:sp>
      <p:sp>
        <p:nvSpPr>
          <p:cNvPr id="8" name="Rounded Rectangle 4"/>
          <p:cNvSpPr/>
          <p:nvPr/>
        </p:nvSpPr>
        <p:spPr>
          <a:xfrm>
            <a:off x="914576" y="1183640"/>
            <a:ext cx="7245370" cy="1081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i="1" dirty="0" smtClean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82052" y="2401553"/>
            <a:ext cx="7183108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19"/>
          <p:cNvSpPr/>
          <p:nvPr/>
        </p:nvSpPr>
        <p:spPr>
          <a:xfrm>
            <a:off x="1082052" y="3782010"/>
            <a:ext cx="7355855" cy="2694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ounded Rectangle 25"/>
          <p:cNvSpPr/>
          <p:nvPr/>
        </p:nvSpPr>
        <p:spPr>
          <a:xfrm>
            <a:off x="1082052" y="3723235"/>
            <a:ext cx="7183109" cy="419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600" dirty="0">
              <a:solidFill>
                <a:prstClr val="white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15938"/>
              </p:ext>
            </p:extLst>
          </p:nvPr>
        </p:nvGraphicFramePr>
        <p:xfrm>
          <a:off x="1143000" y="1148080"/>
          <a:ext cx="7391400" cy="453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287"/>
                <a:gridCol w="4881113"/>
              </a:tblGrid>
              <a:tr h="92202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prstClr val="black"/>
                          </a:solidFill>
                        </a:rPr>
                        <a:t>Sept 2018-Nov 2018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prstClr val="black"/>
                          </a:solidFill>
                        </a:rPr>
                        <a:t>In-person stakeholder engagement</a:t>
                      </a:r>
                      <a:r>
                        <a:rPr lang="en-US" sz="1600" b="1" dirty="0" smtClean="0">
                          <a:solidFill>
                            <a:prstClr val="black"/>
                          </a:solidFill>
                        </a:rPr>
                        <a:t>: 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</a:rPr>
                        <a:t>One-on-one meetings and convenings with ACOs, state agencies, and</a:t>
                      </a:r>
                      <a:r>
                        <a:rPr lang="en-US" sz="1600" baseline="0" dirty="0" smtClean="0">
                          <a:solidFill>
                            <a:prstClr val="black"/>
                          </a:solidFill>
                        </a:rPr>
                        <a:t> consumer groups 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</a:rPr>
                        <a:t>to gather input</a:t>
                      </a:r>
                      <a:endParaRPr lang="en-US" sz="1600" i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43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November 28, 2018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prstClr val="black"/>
                          </a:solidFill>
                        </a:rPr>
                        <a:t>HPC presents proposed 2019 program to</a:t>
                      </a:r>
                      <a:r>
                        <a:rPr lang="en-US" sz="1600" b="0" i="0" baseline="0" dirty="0" smtClean="0">
                          <a:solidFill>
                            <a:prstClr val="black"/>
                          </a:solidFill>
                        </a:rPr>
                        <a:t> Care Delivery Transformation (CDT) Committee</a:t>
                      </a:r>
                      <a:endParaRPr lang="en-US" sz="1600" b="0" i="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728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prstClr val="black"/>
                          </a:solidFill>
                        </a:rPr>
                        <a:t>December </a:t>
                      </a:r>
                      <a:r>
                        <a:rPr lang="en-US" sz="1600" b="1" baseline="0" dirty="0" smtClean="0">
                          <a:solidFill>
                            <a:prstClr val="black"/>
                          </a:solidFill>
                        </a:rPr>
                        <a:t>2018-February 2019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prstClr val="black"/>
                          </a:solidFill>
                        </a:rPr>
                        <a:t>Stakeholder engagement public</a:t>
                      </a:r>
                      <a:r>
                        <a:rPr lang="en-US" sz="1600" b="0" baseline="0" dirty="0" smtClean="0">
                          <a:solidFill>
                            <a:prstClr val="black"/>
                          </a:solidFill>
                        </a:rPr>
                        <a:t> comment period</a:t>
                      </a:r>
                      <a:endParaRPr lang="en-US" sz="1600" b="0" i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January 23, 2019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prstClr val="black"/>
                          </a:solidFill>
                        </a:rPr>
                        <a:t>Public listening</a:t>
                      </a:r>
                      <a:r>
                        <a:rPr lang="en-US" sz="1600" b="0" baseline="0" dirty="0" smtClean="0">
                          <a:solidFill>
                            <a:prstClr val="black"/>
                          </a:solidFill>
                        </a:rPr>
                        <a:t> session</a:t>
                      </a:r>
                      <a:endParaRPr lang="en-US" sz="1600" b="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3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prstClr val="black"/>
                          </a:solidFill>
                        </a:rPr>
                        <a:t>February 8, 2019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prstClr val="black"/>
                          </a:solidFill>
                        </a:rPr>
                        <a:t>Written</a:t>
                      </a:r>
                      <a:r>
                        <a:rPr lang="en-US" sz="1600" b="1" baseline="0" dirty="0" smtClean="0">
                          <a:solidFill>
                            <a:prstClr val="black"/>
                          </a:solidFill>
                        </a:rPr>
                        <a:t> public comment due</a:t>
                      </a:r>
                      <a:endParaRPr lang="en-US" sz="16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11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February 27,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HPC</a:t>
                      </a:r>
                      <a:r>
                        <a:rPr lang="en-US" sz="1600" b="0" baseline="0" dirty="0" smtClean="0"/>
                        <a:t> CDT Committee approves 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</a:rPr>
                        <a:t>final 2019 ACO Certification standards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5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prstClr val="black"/>
                          </a:solidFill>
                        </a:rPr>
                        <a:t>March-June 2019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prstClr val="black"/>
                          </a:solidFill>
                        </a:rPr>
                        <a:t>HPC develops and issues 2019 </a:t>
                      </a:r>
                      <a:r>
                        <a:rPr lang="en-US" sz="1600" b="0" baseline="0" dirty="0" smtClean="0">
                          <a:solidFill>
                            <a:prstClr val="black"/>
                          </a:solidFill>
                        </a:rPr>
                        <a:t>Application Requirements and Platform User Guide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7102" y="1183640"/>
            <a:ext cx="609600" cy="4455160"/>
            <a:chOff x="457200" y="1031240"/>
            <a:chExt cx="609600" cy="4455160"/>
          </a:xfrm>
        </p:grpSpPr>
        <p:sp>
          <p:nvSpPr>
            <p:cNvPr id="4" name="Chevron 3"/>
            <p:cNvSpPr/>
            <p:nvPr/>
          </p:nvSpPr>
          <p:spPr>
            <a:xfrm rot="5400000">
              <a:off x="-55344" y="1696190"/>
              <a:ext cx="1675380" cy="345480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 rot="5400000">
              <a:off x="-108925" y="4422395"/>
              <a:ext cx="1782530" cy="34548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 rot="5400000">
              <a:off x="1917" y="3009238"/>
              <a:ext cx="1560845" cy="34548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" name="5-Point Star 2"/>
            <p:cNvSpPr/>
            <p:nvPr/>
          </p:nvSpPr>
          <p:spPr>
            <a:xfrm>
              <a:off x="457200" y="3322244"/>
              <a:ext cx="609600" cy="487756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5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0904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r>
              <a:rPr lang="en-US" dirty="0" smtClean="0"/>
              <a:t>Overview of HPC ACO Certification Program</a:t>
            </a:r>
            <a:endParaRPr lang="en-US" dirty="0"/>
          </a:p>
          <a:p>
            <a:r>
              <a:rPr lang="en-US" dirty="0" smtClean="0"/>
              <a:t>Review of Proposed 2019 Standards</a:t>
            </a:r>
          </a:p>
          <a:p>
            <a:r>
              <a:rPr lang="en-US" dirty="0" smtClean="0"/>
              <a:t>Review of Proposed ACO Distinction Program</a:t>
            </a:r>
          </a:p>
          <a:p>
            <a:r>
              <a:rPr lang="en-US" dirty="0" smtClean="0"/>
              <a:t>Timeline and Next </a:t>
            </a:r>
            <a:r>
              <a:rPr lang="en-US" dirty="0"/>
              <a:t>S</a:t>
            </a:r>
            <a:r>
              <a:rPr lang="en-US" dirty="0" smtClean="0"/>
              <a:t>teps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>
              <a:solidFill>
                <a:srgbClr val="094975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467600" cy="685800"/>
          </a:xfrm>
        </p:spPr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50858"/>
            <a:ext cx="9153525" cy="342900"/>
          </a:xfrm>
          <a:prstGeom prst="rect">
            <a:avLst/>
          </a:prstGeom>
          <a:solidFill>
            <a:srgbClr val="FEEDD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738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r>
              <a:rPr lang="en-US" dirty="0" smtClean="0"/>
              <a:t>Overview of HPC ACO Certification Program</a:t>
            </a:r>
            <a:endParaRPr lang="en-US" dirty="0"/>
          </a:p>
          <a:p>
            <a:r>
              <a:rPr lang="en-US" dirty="0" smtClean="0"/>
              <a:t>Review of Proposed 2019 Standards</a:t>
            </a:r>
          </a:p>
          <a:p>
            <a:r>
              <a:rPr lang="en-US" dirty="0" smtClean="0"/>
              <a:t>Review of Proposed ACO Distinction Program</a:t>
            </a:r>
          </a:p>
          <a:p>
            <a:r>
              <a:rPr lang="en-US" dirty="0" smtClean="0"/>
              <a:t>Timeline and Next </a:t>
            </a:r>
            <a:r>
              <a:rPr lang="en-US" dirty="0"/>
              <a:t>S</a:t>
            </a:r>
            <a:r>
              <a:rPr lang="en-US" dirty="0" smtClean="0"/>
              <a:t>teps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>
              <a:solidFill>
                <a:srgbClr val="094975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467600" cy="685800"/>
          </a:xfrm>
        </p:spPr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Policy Commission Care Delivery Vision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8229600" cy="1143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The HPC’s care delivery transformation vision is that providers and payers are patient-centered and accountable for high-value care across a patient’s medical, behavioral, and health-related social needs.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69026" y="2971800"/>
            <a:ext cx="8041574" cy="32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7432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Wingdings" panose="05000000000000000000" pitchFamily="2" charset="2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800"/>
              </a:spcBef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Support </a:t>
            </a:r>
            <a:r>
              <a:rPr lang="en-US" sz="1600" dirty="0">
                <a:solidFill>
                  <a:prstClr val="black"/>
                </a:solidFill>
              </a:rPr>
              <a:t>the HPC’s </a:t>
            </a:r>
            <a:r>
              <a:rPr lang="en-US" sz="1600" b="1" dirty="0">
                <a:solidFill>
                  <a:srgbClr val="33A0C8"/>
                </a:solidFill>
              </a:rPr>
              <a:t>care delivery vision </a:t>
            </a:r>
            <a:r>
              <a:rPr lang="en-US" sz="1600" dirty="0" smtClean="0">
                <a:solidFill>
                  <a:srgbClr val="000000"/>
                </a:solidFill>
              </a:rPr>
              <a:t>through certification standards-setting</a:t>
            </a:r>
          </a:p>
          <a:p>
            <a:pPr marL="0" indent="0">
              <a:spcBef>
                <a:spcPts val="800"/>
              </a:spcBef>
              <a:buFont typeface="Wingdings" panose="05000000000000000000" pitchFamily="2" charset="2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800"/>
              </a:spcBef>
              <a:buFont typeface="Wingdings" panose="05000000000000000000" pitchFamily="2" charset="2"/>
              <a:buNone/>
            </a:pPr>
            <a:r>
              <a:rPr lang="en-US" sz="1600" dirty="0">
                <a:solidFill>
                  <a:srgbClr val="000000"/>
                </a:solidFill>
              </a:rPr>
              <a:t>Encourage </a:t>
            </a:r>
            <a:r>
              <a:rPr lang="en-US" sz="1600" dirty="0" smtClean="0">
                <a:solidFill>
                  <a:srgbClr val="000000"/>
                </a:solidFill>
              </a:rPr>
              <a:t>ACOs to </a:t>
            </a:r>
            <a:r>
              <a:rPr lang="en-US" sz="1600" b="1" dirty="0">
                <a:solidFill>
                  <a:srgbClr val="33A0C8"/>
                </a:solidFill>
              </a:rPr>
              <a:t>work with non-medical providers </a:t>
            </a:r>
            <a:r>
              <a:rPr lang="en-US" sz="1600" dirty="0">
                <a:solidFill>
                  <a:prstClr val="black"/>
                </a:solidFill>
              </a:rPr>
              <a:t>in the community as needed to support the full spectrum of patient needs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800"/>
              </a:spcBef>
              <a:buFont typeface="Wingdings" panose="05000000000000000000" pitchFamily="2" charset="2"/>
              <a:buNone/>
            </a:pPr>
            <a:r>
              <a:rPr lang="en-US" sz="1600" dirty="0">
                <a:solidFill>
                  <a:prstClr val="black"/>
                </a:solidFill>
              </a:rPr>
              <a:t>Commit to regular </a:t>
            </a:r>
            <a:r>
              <a:rPr lang="en-US" sz="1600" b="1" dirty="0">
                <a:solidFill>
                  <a:srgbClr val="33A0C8"/>
                </a:solidFill>
              </a:rPr>
              <a:t>assessment of the program </a:t>
            </a:r>
            <a:r>
              <a:rPr lang="en-US" sz="1600" dirty="0">
                <a:solidFill>
                  <a:prstClr val="black"/>
                </a:solidFill>
              </a:rPr>
              <a:t>to ensure continuous improvement and market </a:t>
            </a:r>
            <a:r>
              <a:rPr lang="en-US" sz="1600" dirty="0" smtClean="0">
                <a:solidFill>
                  <a:prstClr val="black"/>
                </a:solidFill>
              </a:rPr>
              <a:t>value</a:t>
            </a:r>
          </a:p>
          <a:p>
            <a:pPr marL="0" indent="0">
              <a:spcBef>
                <a:spcPts val="800"/>
              </a:spcBef>
              <a:buFont typeface="Wingdings" panose="05000000000000000000" pitchFamily="2" charset="2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800"/>
              </a:spcBef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Increase </a:t>
            </a:r>
            <a:r>
              <a:rPr lang="en-US" sz="1600" b="1" dirty="0" smtClean="0">
                <a:solidFill>
                  <a:srgbClr val="33A0C8"/>
                </a:solidFill>
              </a:rPr>
              <a:t>public transparency</a:t>
            </a:r>
            <a:r>
              <a:rPr lang="en-US" sz="1600" dirty="0" smtClean="0">
                <a:solidFill>
                  <a:prstClr val="black"/>
                </a:solidFill>
              </a:rPr>
              <a:t> while balancing administrative burden for providers in Massachusetts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2668" y="3048000"/>
            <a:ext cx="304800" cy="3048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2668" y="3810000"/>
            <a:ext cx="304800" cy="3048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668" y="4648200"/>
            <a:ext cx="304800" cy="3048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2668" y="5562600"/>
            <a:ext cx="304800" cy="3048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533400" y="2590800"/>
            <a:ext cx="4800600" cy="381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prstClr val="white"/>
                </a:solidFill>
              </a:rPr>
              <a:t>ACO Certification Program Values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06718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ACO Certification aims to promote ongoing transformation and improvement over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0925" y="2974934"/>
            <a:ext cx="6858001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prstClr val="black"/>
                </a:solidFill>
              </a:rPr>
              <a:t>Create a set of </a:t>
            </a:r>
            <a:r>
              <a:rPr lang="en-US" sz="1500" b="1" dirty="0" smtClean="0">
                <a:solidFill>
                  <a:srgbClr val="33A0C8"/>
                </a:solidFill>
              </a:rPr>
              <a:t>multi-payer standards </a:t>
            </a:r>
            <a:r>
              <a:rPr lang="en-US" sz="1500" dirty="0" smtClean="0">
                <a:solidFill>
                  <a:prstClr val="black"/>
                </a:solidFill>
              </a:rPr>
              <a:t>for ACOs to </a:t>
            </a:r>
            <a:r>
              <a:rPr lang="en-US" sz="1500" dirty="0">
                <a:solidFill>
                  <a:prstClr val="black"/>
                </a:solidFill>
              </a:rPr>
              <a:t>enable care delivery transformation and payment </a:t>
            </a:r>
            <a:r>
              <a:rPr lang="en-US" sz="1500" dirty="0" smtClean="0">
                <a:solidFill>
                  <a:prstClr val="black"/>
                </a:solidFill>
              </a:rPr>
              <a:t>reform</a:t>
            </a:r>
          </a:p>
          <a:p>
            <a:pPr marL="285750" indent="-285750">
              <a:lnSpc>
                <a:spcPct val="114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prstClr val="black"/>
                </a:solidFill>
              </a:rPr>
              <a:t>Build </a:t>
            </a:r>
            <a:r>
              <a:rPr lang="en-US" sz="1500" b="1" dirty="0" smtClean="0">
                <a:solidFill>
                  <a:srgbClr val="33A0C8"/>
                </a:solidFill>
              </a:rPr>
              <a:t>knowledge and transparency </a:t>
            </a:r>
            <a:r>
              <a:rPr lang="en-US" sz="1500" dirty="0" smtClean="0">
                <a:solidFill>
                  <a:prstClr val="black"/>
                </a:solidFill>
              </a:rPr>
              <a:t>about ACO approaches</a:t>
            </a:r>
          </a:p>
          <a:p>
            <a:pPr marL="285750" indent="-285750">
              <a:lnSpc>
                <a:spcPct val="114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prstClr val="black"/>
                </a:solidFill>
              </a:rPr>
              <a:t>Facilitate</a:t>
            </a:r>
            <a:r>
              <a:rPr lang="en-US" sz="1500" b="1" dirty="0" smtClean="0">
                <a:solidFill>
                  <a:srgbClr val="33A0C8"/>
                </a:solidFill>
              </a:rPr>
              <a:t> learning  </a:t>
            </a:r>
            <a:r>
              <a:rPr lang="en-US" sz="1500" dirty="0" smtClean="0">
                <a:solidFill>
                  <a:prstClr val="black"/>
                </a:solidFill>
              </a:rPr>
              <a:t>across the care delivery system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prstClr val="black"/>
                </a:solidFill>
              </a:rPr>
              <a:t>Align with and complement </a:t>
            </a:r>
            <a:r>
              <a:rPr lang="en-US" sz="1500" b="1" dirty="0" smtClean="0">
                <a:solidFill>
                  <a:srgbClr val="33A0C8"/>
                </a:solidFill>
              </a:rPr>
              <a:t>other standards and requirements </a:t>
            </a:r>
            <a:r>
              <a:rPr lang="en-US" sz="1500" dirty="0" smtClean="0">
                <a:solidFill>
                  <a:prstClr val="black"/>
                </a:solidFill>
              </a:rPr>
              <a:t>in the market, including MassHealth, Connector, and Dept. of Public Health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0724" y="4724442"/>
            <a:ext cx="6848476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charset="2"/>
              <a:buChar char="§"/>
            </a:pPr>
            <a:r>
              <a:rPr lang="en-US" sz="1500" dirty="0" smtClean="0">
                <a:solidFill>
                  <a:prstClr val="black"/>
                </a:solidFill>
              </a:rPr>
              <a:t>Develop the evidence base on how ACOs achieve improvements in quality, cost, and patient experience</a:t>
            </a:r>
          </a:p>
          <a:p>
            <a:pPr marL="285750" indent="-285750">
              <a:lnSpc>
                <a:spcPct val="114000"/>
              </a:lnSpc>
              <a:buFont typeface="Wingdings" charset="2"/>
              <a:buChar char="§"/>
            </a:pPr>
            <a:r>
              <a:rPr lang="en-US" sz="1500" dirty="0" smtClean="0">
                <a:solidFill>
                  <a:prstClr val="black"/>
                </a:solidFill>
              </a:rPr>
              <a:t>Move certification standards from structural/process requirements to quality outcomes and cost performance requirements </a:t>
            </a:r>
          </a:p>
          <a:p>
            <a:pPr marL="285750" indent="-285750">
              <a:lnSpc>
                <a:spcPct val="114000"/>
              </a:lnSpc>
              <a:buFont typeface="Wingdings" charset="2"/>
              <a:buChar char="§"/>
            </a:pPr>
            <a:r>
              <a:rPr lang="en-US" sz="1500" dirty="0" smtClean="0">
                <a:solidFill>
                  <a:prstClr val="black"/>
                </a:solidFill>
              </a:rPr>
              <a:t>Create a “model ACO” distinction program to recognize exceptional performance</a:t>
            </a:r>
          </a:p>
          <a:p>
            <a:pPr marL="285750" indent="-285750">
              <a:lnSpc>
                <a:spcPct val="114000"/>
              </a:lnSpc>
              <a:buFont typeface="Wingdings" charset="2"/>
              <a:buChar char="§"/>
            </a:pPr>
            <a:r>
              <a:rPr lang="en-US" sz="1500" dirty="0" smtClean="0">
                <a:solidFill>
                  <a:prstClr val="black"/>
                </a:solidFill>
              </a:rPr>
              <a:t>Engage additional payers and purchasers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724" y="1057437"/>
            <a:ext cx="6553200" cy="164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</a:rPr>
              <a:t>Multiple ACO programs </a:t>
            </a:r>
            <a:r>
              <a:rPr lang="en-US" sz="1500" dirty="0" smtClean="0">
                <a:solidFill>
                  <a:prstClr val="black"/>
                </a:solidFill>
              </a:rPr>
              <a:t>in </a:t>
            </a:r>
            <a:r>
              <a:rPr lang="en-US" sz="1500" dirty="0">
                <a:solidFill>
                  <a:prstClr val="black"/>
                </a:solidFill>
              </a:rPr>
              <a:t>the </a:t>
            </a:r>
            <a:r>
              <a:rPr lang="en-US" sz="1500" dirty="0" smtClean="0">
                <a:solidFill>
                  <a:prstClr val="black"/>
                </a:solidFill>
              </a:rPr>
              <a:t>market </a:t>
            </a:r>
            <a:endParaRPr lang="en-US" sz="15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−"/>
            </a:pPr>
            <a:r>
              <a:rPr lang="en-US" sz="1500" dirty="0" smtClean="0">
                <a:solidFill>
                  <a:prstClr val="black"/>
                </a:solidFill>
              </a:rPr>
              <a:t>Medicare ACOs (i.e., MSSP, Next Gen)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−"/>
            </a:pPr>
            <a:r>
              <a:rPr lang="en-US" sz="1500" dirty="0" smtClean="0">
                <a:solidFill>
                  <a:prstClr val="black"/>
                </a:solidFill>
              </a:rPr>
              <a:t>Commercial programs </a:t>
            </a:r>
            <a:r>
              <a:rPr lang="en-US" sz="1500" dirty="0">
                <a:solidFill>
                  <a:prstClr val="black"/>
                </a:solidFill>
              </a:rPr>
              <a:t>(e.g., </a:t>
            </a:r>
            <a:r>
              <a:rPr lang="en-US" sz="1500" dirty="0" smtClean="0">
                <a:solidFill>
                  <a:prstClr val="black"/>
                </a:solidFill>
              </a:rPr>
              <a:t>BCBSMA’s AQC)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−"/>
            </a:pPr>
            <a:r>
              <a:rPr lang="en-US" sz="1500" dirty="0" smtClean="0">
                <a:solidFill>
                  <a:prstClr val="black"/>
                </a:solidFill>
              </a:rPr>
              <a:t>MassHealth ACOs</a:t>
            </a: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</a:rPr>
              <a:t>E</a:t>
            </a:r>
            <a:r>
              <a:rPr lang="en-US" sz="1500" dirty="0" smtClean="0">
                <a:solidFill>
                  <a:prstClr val="black"/>
                </a:solidFill>
              </a:rPr>
              <a:t>vidence on the relationship between ACO capabilities and outcomes is still developing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0735" y="990600"/>
            <a:ext cx="1740464" cy="5410200"/>
            <a:chOff x="88336" y="1234972"/>
            <a:chExt cx="1740464" cy="5410200"/>
          </a:xfrm>
        </p:grpSpPr>
        <p:sp>
          <p:nvSpPr>
            <p:cNvPr id="11" name="Rectangle 10"/>
            <p:cNvSpPr/>
            <p:nvPr/>
          </p:nvSpPr>
          <p:spPr>
            <a:xfrm>
              <a:off x="381000" y="5121172"/>
              <a:ext cx="1447800" cy="152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V</a:t>
              </a:r>
              <a:r>
                <a:rPr lang="en-US" sz="14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ision for Certification</a:t>
              </a:r>
              <a:endParaRPr lang="en-US" sz="14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-1597068" y="2926644"/>
              <a:ext cx="3956134" cy="5853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1234972"/>
              <a:ext cx="1447800" cy="17829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Current 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Market</a:t>
              </a:r>
              <a:endParaRPr lang="en-US" sz="14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3200400"/>
              <a:ext cx="1447800" cy="172851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Initial Focus 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of 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HPC ACO Certification</a:t>
              </a:r>
              <a:endParaRPr lang="en-US" sz="14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2247899" y="2876788"/>
            <a:ext cx="6248400" cy="3040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47899" y="4721360"/>
            <a:ext cx="6248400" cy="3040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0"/>
            <a:ext cx="9153525" cy="342900"/>
          </a:xfrm>
          <a:prstGeom prst="rect">
            <a:avLst/>
          </a:prstGeom>
          <a:solidFill>
            <a:srgbClr val="FEEDD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99198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r>
              <a:rPr lang="en-US" dirty="0" smtClean="0"/>
              <a:t>Overview of HPC ACO Certification Program</a:t>
            </a:r>
            <a:endParaRPr lang="en-US" dirty="0"/>
          </a:p>
          <a:p>
            <a:r>
              <a:rPr lang="en-US" dirty="0" smtClean="0"/>
              <a:t>Review of Proposed 2019 Standards</a:t>
            </a:r>
          </a:p>
          <a:p>
            <a:r>
              <a:rPr lang="en-US" dirty="0" smtClean="0"/>
              <a:t>Review of Proposed ACO Distinction Program</a:t>
            </a:r>
          </a:p>
          <a:p>
            <a:r>
              <a:rPr lang="en-US" dirty="0" smtClean="0"/>
              <a:t>Timeline and Next </a:t>
            </a:r>
            <a:r>
              <a:rPr lang="en-US" dirty="0"/>
              <a:t>S</a:t>
            </a:r>
            <a:r>
              <a:rPr lang="en-US" dirty="0" smtClean="0"/>
              <a:t>teps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>
              <a:solidFill>
                <a:srgbClr val="094975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467600" cy="685800"/>
          </a:xfrm>
        </p:spPr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685800"/>
          </a:xfrm>
        </p:spPr>
        <p:txBody>
          <a:bodyPr/>
          <a:lstStyle/>
          <a:p>
            <a:r>
              <a:rPr lang="en-US" dirty="0" smtClean="0"/>
              <a:t>Overview of Proposed 2019 ACO Certification Requirements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010" y="137720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Background 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I</a:t>
            </a:r>
            <a:r>
              <a:rPr lang="en-US" b="1" dirty="0" smtClean="0">
                <a:solidFill>
                  <a:prstClr val="black"/>
                </a:solidFill>
              </a:rPr>
              <a:t>nformation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1949963" y="2982998"/>
            <a:ext cx="547236" cy="518219"/>
          </a:xfrm>
          <a:prstGeom prst="plus">
            <a:avLst>
              <a:gd name="adj" fmla="val 39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0785" y="1356182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Attestation or updates to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2017 standards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04277" y="2167438"/>
            <a:ext cx="3144784" cy="2397230"/>
            <a:chOff x="3179817" y="2555770"/>
            <a:chExt cx="3144784" cy="2397230"/>
          </a:xfrm>
        </p:grpSpPr>
        <p:sp>
          <p:nvSpPr>
            <p:cNvPr id="9" name="Rectangle 8"/>
            <p:cNvSpPr/>
            <p:nvPr/>
          </p:nvSpPr>
          <p:spPr>
            <a:xfrm>
              <a:off x="3179817" y="2908864"/>
              <a:ext cx="3144784" cy="20441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Governance structure</a:t>
              </a:r>
              <a:endParaRPr lang="en-US" sz="14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Patient/consumer representation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Performance improvement activities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Population health management programs</a:t>
              </a:r>
              <a:endParaRPr lang="en-US" sz="14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Cross-continuum </a:t>
              </a:r>
              <a:r>
                <a:rPr lang="en-US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care</a:t>
              </a:r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79817" y="2555770"/>
              <a:ext cx="3144783" cy="3398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endParaRPr lang="en-US" sz="1400" b="1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marL="0" lvl="1"/>
              <a:r>
                <a:rPr lang="en-US" sz="14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  Assessment Criteria</a:t>
              </a:r>
            </a:p>
            <a:p>
              <a:pPr marL="0" lvl="1"/>
              <a:endParaRPr lang="en-US" sz="1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98414" y="1377204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Supplemental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questions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42339" name="Picture 3" descr="C:\Users\kabarrett\Downloads\icons8-question-mark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087"/>
            <a:ext cx="1358819" cy="13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87751" y="5600700"/>
            <a:ext cx="3903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Optional new performance-based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Distinction program</a:t>
            </a:r>
          </a:p>
          <a:p>
            <a:pPr algn="ctr"/>
            <a:endParaRPr lang="en-US" b="1" i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351" y="5470870"/>
            <a:ext cx="5791200" cy="10111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9682" name="Picture 2" descr="Image result for hpc aco cert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87" y="3710745"/>
            <a:ext cx="1683413" cy="14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987193" y="5601312"/>
            <a:ext cx="755226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64546" name="Picture 2" descr="C:\Users\emador\AppData\Local\Microsoft\Windows\Temporary Internet Files\Content.Outlook\XOLHZKZJ\OPP Flowchart_In3_respond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8" y="2301875"/>
            <a:ext cx="1835055" cy="18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ross 16"/>
          <p:cNvSpPr/>
          <p:nvPr/>
        </p:nvSpPr>
        <p:spPr>
          <a:xfrm>
            <a:off x="6400800" y="2982998"/>
            <a:ext cx="547236" cy="518219"/>
          </a:xfrm>
          <a:prstGeom prst="plus">
            <a:avLst>
              <a:gd name="adj" fmla="val 39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5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7965882" cy="676990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500" dirty="0" smtClean="0"/>
              <a:t>Descriptions of </a:t>
            </a:r>
            <a:r>
              <a:rPr lang="en-US" sz="1500" dirty="0"/>
              <a:t>the </a:t>
            </a:r>
            <a:r>
              <a:rPr lang="en-US" sz="1500" dirty="0" smtClean="0"/>
              <a:t>applicant’s </a:t>
            </a:r>
            <a:r>
              <a:rPr lang="en-US" sz="1500" dirty="0"/>
              <a:t>organization, history, and </a:t>
            </a:r>
            <a:r>
              <a:rPr lang="en-US" sz="1500" dirty="0" smtClean="0"/>
              <a:t>mission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500" dirty="0" smtClean="0"/>
              <a:t>Massachusetts </a:t>
            </a:r>
            <a:r>
              <a:rPr lang="en-US" sz="1500" dirty="0"/>
              <a:t>regions in which the </a:t>
            </a:r>
            <a:r>
              <a:rPr lang="en-US" sz="1500" dirty="0" smtClean="0"/>
              <a:t>ACO provides care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500" dirty="0" smtClean="0"/>
              <a:t>Applicant organizational chart</a:t>
            </a:r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Information: Summary of Applicant Organization, ACO Participants, and Risk Contracts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457200" y="1078424"/>
            <a:ext cx="4572000" cy="457200"/>
          </a:xfrm>
          <a:prstGeom prst="homePlat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white"/>
                </a:solidFill>
              </a:rPr>
              <a:t>Summary of Applicant </a:t>
            </a:r>
            <a:r>
              <a:rPr lang="en-US" b="1" dirty="0" smtClean="0">
                <a:solidFill>
                  <a:prstClr val="white"/>
                </a:solidFill>
              </a:rPr>
              <a:t>Organization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21240" y="2667000"/>
            <a:ext cx="4572000" cy="4572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prstClr val="white"/>
                </a:solidFill>
              </a:rPr>
              <a:t>ACO </a:t>
            </a:r>
            <a:r>
              <a:rPr lang="en-US" b="1" dirty="0">
                <a:solidFill>
                  <a:prstClr val="white"/>
                </a:solidFill>
              </a:rPr>
              <a:t>Participants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21587" y="3276600"/>
            <a:ext cx="8229600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If not already apparent in MA-RPO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L</a:t>
            </a:r>
            <a:r>
              <a:rPr lang="en-US" sz="1600" dirty="0" smtClean="0">
                <a:solidFill>
                  <a:prstClr val="black"/>
                </a:solidFill>
              </a:rPr>
              <a:t>ist </a:t>
            </a:r>
            <a:r>
              <a:rPr lang="en-US" sz="1600" dirty="0">
                <a:solidFill>
                  <a:prstClr val="black"/>
                </a:solidFill>
              </a:rPr>
              <a:t>of participating primary care </a:t>
            </a:r>
            <a:r>
              <a:rPr lang="en-US" sz="1600" dirty="0" smtClean="0">
                <a:solidFill>
                  <a:prstClr val="black"/>
                </a:solidFill>
              </a:rPr>
              <a:t>practices (site level) and hospitals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N</a:t>
            </a:r>
            <a:r>
              <a:rPr lang="en-US" sz="1600" dirty="0" smtClean="0">
                <a:solidFill>
                  <a:prstClr val="black"/>
                </a:solidFill>
              </a:rPr>
              <a:t>arrative </a:t>
            </a:r>
            <a:r>
              <a:rPr lang="en-US" sz="1600" dirty="0">
                <a:solidFill>
                  <a:prstClr val="black"/>
                </a:solidFill>
              </a:rPr>
              <a:t>of any differences between the </a:t>
            </a:r>
            <a:r>
              <a:rPr lang="en-US" sz="1600" dirty="0" smtClean="0">
                <a:solidFill>
                  <a:prstClr val="black"/>
                </a:solidFill>
              </a:rPr>
              <a:t>providers </a:t>
            </a:r>
            <a:r>
              <a:rPr lang="en-US" sz="1600" dirty="0">
                <a:solidFill>
                  <a:prstClr val="black"/>
                </a:solidFill>
              </a:rPr>
              <a:t>that participate </a:t>
            </a:r>
            <a:r>
              <a:rPr lang="en-US" sz="1600" dirty="0" smtClean="0">
                <a:solidFill>
                  <a:prstClr val="black"/>
                </a:solidFill>
              </a:rPr>
              <a:t>in each </a:t>
            </a:r>
            <a:r>
              <a:rPr lang="en-US" sz="1600" dirty="0">
                <a:solidFill>
                  <a:prstClr val="black"/>
                </a:solidFill>
              </a:rPr>
              <a:t>risk </a:t>
            </a:r>
            <a:r>
              <a:rPr lang="en-US" sz="1600" dirty="0" smtClean="0">
                <a:solidFill>
                  <a:prstClr val="black"/>
                </a:solidFill>
              </a:rPr>
              <a:t>contract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05320" y="4729949"/>
            <a:ext cx="8393987" cy="21280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Completion of two templates reporting: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Details of each risk contract, including payer, number of covered lives, years in contract, and financial terms (e.g. full or partial risk, max. shared savings/losses,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For the two most recent performance years: final ACO-level </a:t>
            </a:r>
            <a:r>
              <a:rPr lang="en-US" sz="1600" dirty="0">
                <a:solidFill>
                  <a:prstClr val="black"/>
                </a:solidFill>
              </a:rPr>
              <a:t>quality performance on all measures included in risk contracts from the Massachusetts Aligned Measure </a:t>
            </a:r>
            <a:r>
              <a:rPr lang="en-US" sz="1600" dirty="0" smtClean="0">
                <a:solidFill>
                  <a:prstClr val="black"/>
                </a:solidFill>
              </a:rPr>
              <a:t>Set, and any additional ambulatory measures in risk contracts</a:t>
            </a:r>
          </a:p>
        </p:txBody>
      </p:sp>
      <p:sp>
        <p:nvSpPr>
          <p:cNvPr id="12" name="Pentagon 11"/>
          <p:cNvSpPr/>
          <p:nvPr/>
        </p:nvSpPr>
        <p:spPr>
          <a:xfrm>
            <a:off x="360451" y="4191000"/>
            <a:ext cx="4572000" cy="4572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white"/>
                </a:solidFill>
              </a:rPr>
              <a:t>Risk </a:t>
            </a:r>
            <a:r>
              <a:rPr lang="en-US" b="1" dirty="0" smtClean="0">
                <a:solidFill>
                  <a:prstClr val="white"/>
                </a:solidFill>
              </a:rPr>
              <a:t>Contracts and Performance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7228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2019 Proposed Assessment Criteria Approach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33400" y="1447800"/>
            <a:ext cx="3810000" cy="500565"/>
            <a:chOff x="757646" y="1005840"/>
            <a:chExt cx="4148860" cy="543930"/>
          </a:xfrm>
        </p:grpSpPr>
        <p:sp>
          <p:nvSpPr>
            <p:cNvPr id="56" name="Rectangle 55"/>
            <p:cNvSpPr/>
            <p:nvPr/>
          </p:nvSpPr>
          <p:spPr>
            <a:xfrm>
              <a:off x="1172706" y="1049205"/>
              <a:ext cx="37338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1125"/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Governance structure</a:t>
              </a:r>
              <a:endParaRPr lang="en-US" sz="14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57646" y="1005840"/>
              <a:ext cx="533400" cy="54393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1</a:t>
              </a:r>
              <a:endParaRPr lang="en-US" sz="11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1" y="2133600"/>
            <a:ext cx="3778722" cy="500565"/>
            <a:chOff x="757646" y="1589670"/>
            <a:chExt cx="4114800" cy="543930"/>
          </a:xfrm>
        </p:grpSpPr>
        <p:sp>
          <p:nvSpPr>
            <p:cNvPr id="59" name="Rectangle 58"/>
            <p:cNvSpPr/>
            <p:nvPr/>
          </p:nvSpPr>
          <p:spPr>
            <a:xfrm>
              <a:off x="1138646" y="1633035"/>
              <a:ext cx="37338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Patient/consumer representation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57646" y="1589670"/>
              <a:ext cx="533400" cy="54393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2</a:t>
              </a:r>
              <a:endParaRPr lang="en-US" sz="11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3400" y="2895600"/>
            <a:ext cx="3810000" cy="500565"/>
            <a:chOff x="757646" y="2231639"/>
            <a:chExt cx="4148860" cy="543930"/>
          </a:xfrm>
        </p:grpSpPr>
        <p:sp>
          <p:nvSpPr>
            <p:cNvPr id="62" name="Rectangle 61"/>
            <p:cNvSpPr/>
            <p:nvPr/>
          </p:nvSpPr>
          <p:spPr>
            <a:xfrm>
              <a:off x="1172706" y="2275010"/>
              <a:ext cx="3733800" cy="49680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Performance improvement</a:t>
              </a:r>
              <a:endParaRPr lang="en-US" sz="14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57646" y="2231639"/>
              <a:ext cx="533400" cy="54393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3</a:t>
              </a:r>
              <a:endParaRPr lang="en-US" sz="11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4286" y="4452435"/>
            <a:ext cx="3800004" cy="500565"/>
            <a:chOff x="768531" y="3378569"/>
            <a:chExt cx="4137975" cy="543930"/>
          </a:xfrm>
        </p:grpSpPr>
        <p:sp>
          <p:nvSpPr>
            <p:cNvPr id="65" name="Rectangle 64"/>
            <p:cNvSpPr/>
            <p:nvPr/>
          </p:nvSpPr>
          <p:spPr>
            <a:xfrm>
              <a:off x="1172706" y="3421934"/>
              <a:ext cx="37338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Population health management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768531" y="3378569"/>
              <a:ext cx="533400" cy="54393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3400" y="5257801"/>
            <a:ext cx="3810000" cy="502920"/>
            <a:chOff x="757646" y="3996761"/>
            <a:chExt cx="4148860" cy="708070"/>
          </a:xfrm>
        </p:grpSpPr>
        <p:sp>
          <p:nvSpPr>
            <p:cNvPr id="68" name="Rectangle 67"/>
            <p:cNvSpPr/>
            <p:nvPr/>
          </p:nvSpPr>
          <p:spPr>
            <a:xfrm>
              <a:off x="1172706" y="4021003"/>
              <a:ext cx="3733800" cy="6437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   Cross-continuum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care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757646" y="3996761"/>
              <a:ext cx="533400" cy="7080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44286" y="3657600"/>
            <a:ext cx="3800004" cy="500565"/>
            <a:chOff x="768531" y="2741763"/>
            <a:chExt cx="4137975" cy="543930"/>
          </a:xfrm>
        </p:grpSpPr>
        <p:sp>
          <p:nvSpPr>
            <p:cNvPr id="71" name="Rectangle 70"/>
            <p:cNvSpPr/>
            <p:nvPr/>
          </p:nvSpPr>
          <p:spPr>
            <a:xfrm>
              <a:off x="1172706" y="2785128"/>
              <a:ext cx="3733800" cy="457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Quality-based risk contracts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768531" y="2741763"/>
              <a:ext cx="533400" cy="54393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4</a:t>
              </a:r>
              <a:endParaRPr lang="en-US" sz="11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48200" y="1938755"/>
            <a:ext cx="3886200" cy="3293209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No changes to the 2017 assessment standards or documentation requirements, except risk contract information will be collected in Background Information section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Applicants required to update 2017 responses to reflect any changes since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If there have been no changes, Applicants may attest that the 2017 response is still fully applicable </a:t>
            </a:r>
          </a:p>
        </p:txBody>
      </p:sp>
    </p:spTree>
    <p:extLst>
      <p:ext uri="{BB962C8B-B14F-4D97-AF65-F5344CB8AC3E}">
        <p14:creationId xmlns:p14="http://schemas.microsoft.com/office/powerpoint/2010/main" val="33072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4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5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6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7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8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9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0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1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2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3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4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5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6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7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8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9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0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1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2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3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4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5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6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7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8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9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50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51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52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53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54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55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56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57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58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59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60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61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62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blank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12040</TotalTime>
  <Words>916</Words>
  <Application>Microsoft Office PowerPoint</Application>
  <PresentationFormat>On-screen Show (4:3)</PresentationFormat>
  <Paragraphs>188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61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76" baseType="lpstr"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think-cell Slide</vt:lpstr>
      <vt:lpstr>PowerPoint Presentation</vt:lpstr>
      <vt:lpstr>Agenda </vt:lpstr>
      <vt:lpstr>Agenda </vt:lpstr>
      <vt:lpstr>Health Policy Commission Care Delivery Vision</vt:lpstr>
      <vt:lpstr>ACO Certification aims to promote ongoing transformation and improvement over time</vt:lpstr>
      <vt:lpstr>Agenda </vt:lpstr>
      <vt:lpstr>Overview of Proposed 2019 ACO Certification Requirements</vt:lpstr>
      <vt:lpstr>Background Information: Summary of Applicant Organization, ACO Participants, and Risk Contracts</vt:lpstr>
      <vt:lpstr>2019 Proposed Assessment Criteria Approach</vt:lpstr>
      <vt:lpstr>2019 Proposed Supplemental Questions Section</vt:lpstr>
      <vt:lpstr>Agenda </vt:lpstr>
      <vt:lpstr>Proposed New Distinction Program for HPC-certified ACOs</vt:lpstr>
      <vt:lpstr>Agenda </vt:lpstr>
      <vt:lpstr>Timeline and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Practices Participating in PCMH PRIME</dc:title>
  <dc:creator>Catherine Harrison</dc:creator>
  <cp:lastModifiedBy>Ellie Mador</cp:lastModifiedBy>
  <cp:revision>448</cp:revision>
  <cp:lastPrinted>2018-11-14T13:40:19Z</cp:lastPrinted>
  <dcterms:created xsi:type="dcterms:W3CDTF">2018-06-07T12:21:06Z</dcterms:created>
  <dcterms:modified xsi:type="dcterms:W3CDTF">2019-01-18T20:26:01Z</dcterms:modified>
</cp:coreProperties>
</file>