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 id="2147483690" r:id="rId5"/>
    <p:sldMasterId id="2147483702" r:id="rId6"/>
    <p:sldMasterId id="2147483719" r:id="rId7"/>
    <p:sldMasterId id="2147483757" r:id="rId8"/>
    <p:sldMasterId id="2147483782" r:id="rId9"/>
  </p:sldMasterIdLst>
  <p:notesMasterIdLst>
    <p:notesMasterId r:id="rId32"/>
  </p:notesMasterIdLst>
  <p:sldIdLst>
    <p:sldId id="2146847652" r:id="rId10"/>
    <p:sldId id="2147469859" r:id="rId11"/>
    <p:sldId id="2147469787" r:id="rId12"/>
    <p:sldId id="2146847642" r:id="rId13"/>
    <p:sldId id="2147469872" r:id="rId14"/>
    <p:sldId id="2147469888" r:id="rId15"/>
    <p:sldId id="2147469891" r:id="rId16"/>
    <p:sldId id="2147469889" r:id="rId17"/>
    <p:sldId id="2147469874" r:id="rId18"/>
    <p:sldId id="2147469890" r:id="rId19"/>
    <p:sldId id="2147469894" r:id="rId20"/>
    <p:sldId id="2147469871" r:id="rId21"/>
    <p:sldId id="2147469892" r:id="rId22"/>
    <p:sldId id="2147469899" r:id="rId23"/>
    <p:sldId id="2147469893" r:id="rId24"/>
    <p:sldId id="2147469895" r:id="rId25"/>
    <p:sldId id="2147469896" r:id="rId26"/>
    <p:sldId id="2147469897" r:id="rId27"/>
    <p:sldId id="2147469898" r:id="rId28"/>
    <p:sldId id="2147469870" r:id="rId29"/>
    <p:sldId id="2147469863" r:id="rId30"/>
    <p:sldId id="2147469860" r:id="rId31"/>
  </p:sldIdLst>
  <p:sldSz cx="12192000" cy="6858000"/>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FAB04FB2-3D39-4039-A54B-D04EB30AAD58}">
          <p14:sldIdLst>
            <p14:sldId id="2146847652"/>
            <p14:sldId id="2147469859"/>
            <p14:sldId id="2147469787"/>
            <p14:sldId id="2146847642"/>
            <p14:sldId id="2147469872"/>
            <p14:sldId id="2147469888"/>
            <p14:sldId id="2147469891"/>
            <p14:sldId id="2147469889"/>
            <p14:sldId id="2147469874"/>
            <p14:sldId id="2147469890"/>
            <p14:sldId id="2147469894"/>
            <p14:sldId id="2147469871"/>
            <p14:sldId id="2147469892"/>
            <p14:sldId id="2147469899"/>
            <p14:sldId id="2147469893"/>
            <p14:sldId id="2147469895"/>
            <p14:sldId id="2147469896"/>
            <p14:sldId id="2147469897"/>
            <p14:sldId id="2147469898"/>
            <p14:sldId id="2147469870"/>
            <p14:sldId id="2147469863"/>
            <p14:sldId id="2147469860"/>
          </p14:sldIdLst>
        </p14:section>
        <p14:section name="Appendix" id="{9840369A-0B4E-4F3A-BF96-F5C6FA5E1C51}">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14BA315-F770-9D60-8F51-190F5D1D426D}" name="Russell, Alisse (EOHLC)" initials="RA" userId="S::alisse.russell@mass.gov::fa17bc2e-0586-4f0f-83fd-04d4c9e444a8" providerId="AD"/>
  <p188:author id="{97649E24-2D22-B707-D770-245F377F1548}" name="Donalds, Melissa (EOHLC)" initials="D(" userId="S::melissa.donalds@mass.gov::d2b241b4-cbe7-4852-856f-a84a64c02ed4" providerId="AD"/>
  <p188:author id="{47AA6E27-F0D6-5D58-2B8A-C35E6163B868}" name="Goodman, Natalie (OCD)" initials="G(" userId="S::natalie.goodman@mass.gov::fce521dd-316f-46c3-be85-8ec2a49bb015" providerId="AD"/>
  <p188:author id="{20BE5C30-A01C-39FF-2877-A7EA95CF9D9A}" name="Hartman, Ricky (EOHLC)" initials="HR" userId="S::ricky.hartman@mass.gov::dca2e982-aaea-44c9-80b1-a29d029f0c75" providerId="AD"/>
  <p188:author id="{8C5E5A33-A221-F7B6-C478-A3A748892805}" name="Goodman, Elisha (OCD)" initials="G(" userId="S::elisha.goodman@mass.gov::f8143c01-ede4-4ff8-8550-fffef821787f" providerId="AD"/>
  <p188:author id="{523C5936-E07B-9959-0529-9B3D5DF63004}" name="Butman, Molly (OCD)" initials="B(" userId="S::molly.butman@mass.gov::27ac62bc-2300-4c2d-ad2b-229bf03e1faa" providerId="AD"/>
  <p188:author id="{5096E550-0E0B-FF9C-EEC5-716F72594EB2}" name="Goodman, Natalie (OCD)" initials="GN(" userId="S::Natalie.Goodman@mass.gov::fce521dd-316f-46c3-be85-8ec2a49bb015" providerId="AD"/>
  <p188:author id="{0E15AA5B-40A8-A6EC-5C34-84CC698115EB}" name="Letchford, Mary (HEDIT)" initials="L(" userId="S::mary.letchford@mass.gov::9a32f4a7-25d3-4e15-960e-e00d3650e27d" providerId="AD"/>
  <p188:author id="{56C4955D-0A83-28E0-5D22-7F8BDA3756E9}" name="Butman, Molly (OCD)" initials="BM(" userId="S::Molly.Butman@mass.gov::27ac62bc-2300-4c2d-ad2b-229bf03e1faa" providerId="AD"/>
  <p188:author id="{82660361-1D72-453D-187B-991628495948}" name="Walcott, Jestina (OCD)" initials="W(" userId="S::jestina.walcott@mass.gov::5859becf-5bdf-4c3d-821f-e5601376f569" providerId="AD"/>
  <p188:author id="{477CFB82-2FD2-4196-6817-9E810D5AAE13}" name="Baez, Gerelyn M. (OCD)" initials="B(" userId="S::gerelyn.m.baez@mass.gov::2a5038df-2e7e-4e13-b31b-fbf05a654f91" providerId="AD"/>
  <p188:author id="{DFB3779E-75D0-323A-10F6-906762538521}" name="Raymond, Tanya (OCD)" initials="R(" userId="S::tanya.raymond@mass.gov::1d6d22c7-4ce3-452a-a149-6775dd4b4ad3" providerId="AD"/>
  <p188:author id="{4A9430AC-82CD-2972-50EE-BA39E300D1D0}" name="Buttaro, Jackie (EOHLC)" initials="BJ" userId="S::jackie.buttaro@mass.gov::9c4972d4-de91-4848-8f95-f6939d9a945b" providerId="AD"/>
  <p188:author id="{D01C0AB8-71EB-D73D-5817-E33FA37280CA}" name="Russell, Alisse (EOHLC)" initials="AR" userId="S::Alisse.Russell@mass.gov::fa17bc2e-0586-4f0f-83fd-04d4c9e444a8" providerId="AD"/>
  <p188:author id="{D10DBDE1-3106-6169-F4F8-67AC61DB06F1}" name="Letchford, Mary (HEDIT)" initials="LM(" userId="S::Mary.Letchford@mass.gov::9a32f4a7-25d3-4e15-960e-e00d3650e27d" providerId="AD"/>
  <p188:author id="{91DF7AF0-EE37-7AB2-2F08-B4D70A0576CD}" name="Mullen, Amy (OCD)" initials="M(" userId="S::amy.mullen2@mass.gov::e81bce94-ddc1-4a47-a6f7-d6bba6815460" providerId="AD"/>
  <p188:author id="{4FCD1CFD-70D1-D30D-0DA3-200B1306CA89}" name="Hartman, Ricky (EOHLC)" initials="RH" userId="S::Ricky.Hartman@mass.gov::dca2e982-aaea-44c9-80b1-a29d029f0c7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ubin, Roberta (OCD)" initials="R(" lastIdx="7" clrIdx="0">
    <p:extLst>
      <p:ext uri="{19B8F6BF-5375-455C-9EA6-DF929625EA0E}">
        <p15:presenceInfo xmlns:p15="http://schemas.microsoft.com/office/powerpoint/2012/main" userId="S::roberta.rubin@mass.gov::2cbd6095-3de4-4e08-a541-e182ee3ba991" providerId="AD"/>
      </p:ext>
    </p:extLst>
  </p:cmAuthor>
  <p:cmAuthor id="2" name="Marcus, Claire S." initials="MCS" lastIdx="2" clrIdx="1">
    <p:extLst>
      <p:ext uri="{19B8F6BF-5375-455C-9EA6-DF929625EA0E}">
        <p15:presenceInfo xmlns:p15="http://schemas.microsoft.com/office/powerpoint/2012/main" userId="S::claire.s.marcus@accenture.com::15938662-5f1f-4d13-9d2e-664eaac8f32b" providerId="AD"/>
      </p:ext>
    </p:extLst>
  </p:cmAuthor>
  <p:cmAuthor id="3" name="Jenkins, Berkley A." initials="JBA" lastIdx="2" clrIdx="2">
    <p:extLst>
      <p:ext uri="{19B8F6BF-5375-455C-9EA6-DF929625EA0E}">
        <p15:presenceInfo xmlns:p15="http://schemas.microsoft.com/office/powerpoint/2012/main" userId="S::berkley.a.jenkins@accenturefederal.com::cd9b54af-c228-4767-a43a-eacd60b28041" providerId="AD"/>
      </p:ext>
    </p:extLst>
  </p:cmAuthor>
  <p:cmAuthor id="4" name="Allen, Malia M. (EOHED)" initials="A(" lastIdx="1" clrIdx="3">
    <p:extLst>
      <p:ext uri="{19B8F6BF-5375-455C-9EA6-DF929625EA0E}">
        <p15:presenceInfo xmlns:p15="http://schemas.microsoft.com/office/powerpoint/2012/main" userId="S::malia.m.allen@mass.gov::2e3ed45b-3dd8-433a-a324-75694be93851" providerId="AD"/>
      </p:ext>
    </p:extLst>
  </p:cmAuthor>
  <p:cmAuthor id="5" name="Mullen, Amy (OCD)" initials="M(" lastIdx="1" clrIdx="4">
    <p:extLst>
      <p:ext uri="{19B8F6BF-5375-455C-9EA6-DF929625EA0E}">
        <p15:presenceInfo xmlns:p15="http://schemas.microsoft.com/office/powerpoint/2012/main" userId="S::amy.mullen2@mass.gov::e81bce94-ddc1-4a47-a6f7-d6bba6815460" providerId="AD"/>
      </p:ext>
    </p:extLst>
  </p:cmAuthor>
  <p:cmAuthor id="6" name="Stitely, Amy (OCD)" initials="S(" lastIdx="5" clrIdx="5">
    <p:extLst>
      <p:ext uri="{19B8F6BF-5375-455C-9EA6-DF929625EA0E}">
        <p15:presenceInfo xmlns:p15="http://schemas.microsoft.com/office/powerpoint/2012/main" userId="S::amy.stitely@mass.gov::8760cb38-3584-482c-9a32-a9a96f11ca98" providerId="AD"/>
      </p:ext>
    </p:extLst>
  </p:cmAuthor>
  <p:cmAuthor id="7" name="McElderry, Kristin" initials="MK" lastIdx="3" clrIdx="6">
    <p:extLst>
      <p:ext uri="{19B8F6BF-5375-455C-9EA6-DF929625EA0E}">
        <p15:presenceInfo xmlns:p15="http://schemas.microsoft.com/office/powerpoint/2012/main" userId="S::kristin.mcelderry_accenture.com#ext#@massgov.onmicrosoft.com::f6da3f67-f840-4a29-a0c3-cbec3509cee2" providerId="AD"/>
      </p:ext>
    </p:extLst>
  </p:cmAuthor>
  <p:cmAuthor id="8" name="Matchett, Kaley" initials="MK" lastIdx="1" clrIdx="7">
    <p:extLst>
      <p:ext uri="{19B8F6BF-5375-455C-9EA6-DF929625EA0E}">
        <p15:presenceInfo xmlns:p15="http://schemas.microsoft.com/office/powerpoint/2012/main" userId="S::kaley.matchett@accenture.com::78af905c-12df-424c-9e1e-fc2d064a96b2" providerId="AD"/>
      </p:ext>
    </p:extLst>
  </p:cmAuthor>
  <p:cmAuthor id="9" name="Rothman-Shore, Aviva (OCD)" initials="R(" lastIdx="4" clrIdx="8">
    <p:extLst>
      <p:ext uri="{19B8F6BF-5375-455C-9EA6-DF929625EA0E}">
        <p15:presenceInfo xmlns:p15="http://schemas.microsoft.com/office/powerpoint/2012/main" userId="S::aviva.rothman-shore@mass.gov::1423b96d-bcbc-4ed3-97dc-23b737719a51" providerId="AD"/>
      </p:ext>
    </p:extLst>
  </p:cmAuthor>
  <p:cmAuthor id="10" name="McElderry, Kristin" initials="MK [2]" lastIdx="2" clrIdx="9">
    <p:extLst>
      <p:ext uri="{19B8F6BF-5375-455C-9EA6-DF929625EA0E}">
        <p15:presenceInfo xmlns:p15="http://schemas.microsoft.com/office/powerpoint/2012/main" userId="S::kristin.mcelderry@accenture.com::44961bcc-41a6-42d5-9c42-800ca24772a9" providerId="AD"/>
      </p:ext>
    </p:extLst>
  </p:cmAuthor>
  <p:cmAuthor id="11" name="Goodwin, Brendan (OCD)" initials="G(" lastIdx="3" clrIdx="10">
    <p:extLst>
      <p:ext uri="{19B8F6BF-5375-455C-9EA6-DF929625EA0E}">
        <p15:presenceInfo xmlns:p15="http://schemas.microsoft.com/office/powerpoint/2012/main" userId="S::brendan.goodwin@mass.gov::8dfe72e5-c104-4215-bbf7-9e61923454d3" providerId="AD"/>
      </p:ext>
    </p:extLst>
  </p:cmAuthor>
  <p:cmAuthor id="12" name="Schaffer, Adam (OCD)" initials="SA(" lastIdx="6" clrIdx="11">
    <p:extLst>
      <p:ext uri="{19B8F6BF-5375-455C-9EA6-DF929625EA0E}">
        <p15:presenceInfo xmlns:p15="http://schemas.microsoft.com/office/powerpoint/2012/main" userId="S::adam.schaffer2@mass.gov::765b3ac6-a7b7-4689-a5ea-7ac8268785cc" providerId="AD"/>
      </p:ext>
    </p:extLst>
  </p:cmAuthor>
  <p:cmAuthor id="13" name="Goodman, Elisha (OCD)" initials="G(" lastIdx="25" clrIdx="12">
    <p:extLst>
      <p:ext uri="{19B8F6BF-5375-455C-9EA6-DF929625EA0E}">
        <p15:presenceInfo xmlns:p15="http://schemas.microsoft.com/office/powerpoint/2012/main" userId="S::elisha.goodman@mass.gov::f8143c01-ede4-4ff8-8550-fffef821787f" providerId="AD"/>
      </p:ext>
    </p:extLst>
  </p:cmAuthor>
  <p:cmAuthor id="14" name="Letchford, Mary (OCD)" initials="LM(" lastIdx="13" clrIdx="13">
    <p:extLst>
      <p:ext uri="{19B8F6BF-5375-455C-9EA6-DF929625EA0E}">
        <p15:presenceInfo xmlns:p15="http://schemas.microsoft.com/office/powerpoint/2012/main" userId="S::Mary.Letchford@mass.gov::9a32f4a7-25d3-4e15-960e-e00d3650e27d" providerId="AD"/>
      </p:ext>
    </p:extLst>
  </p:cmAuthor>
  <p:cmAuthor id="15" name="Goodman, Natalie (OCD)" initials="GN(" lastIdx="3" clrIdx="14">
    <p:extLst>
      <p:ext uri="{19B8F6BF-5375-455C-9EA6-DF929625EA0E}">
        <p15:presenceInfo xmlns:p15="http://schemas.microsoft.com/office/powerpoint/2012/main" userId="S::Natalie.Goodman@mass.gov::fce521dd-316f-46c3-be85-8ec2a49bb015" providerId="AD"/>
      </p:ext>
    </p:extLst>
  </p:cmAuthor>
  <p:cmAuthor id="16" name="Walcott, Jestina (OCD)" initials="W(" lastIdx="1" clrIdx="15">
    <p:extLst>
      <p:ext uri="{19B8F6BF-5375-455C-9EA6-DF929625EA0E}">
        <p15:presenceInfo xmlns:p15="http://schemas.microsoft.com/office/powerpoint/2012/main" userId="S::jestina.walcott@mass.gov::5859becf-5bdf-4c3d-821f-e5601376f569" providerId="AD"/>
      </p:ext>
    </p:extLst>
  </p:cmAuthor>
  <p:cmAuthor id="17" name="Raymond, Tanya (OCD)" initials="R(" lastIdx="1" clrIdx="16">
    <p:extLst>
      <p:ext uri="{19B8F6BF-5375-455C-9EA6-DF929625EA0E}">
        <p15:presenceInfo xmlns:p15="http://schemas.microsoft.com/office/powerpoint/2012/main" userId="S::tanya.raymond@mass.gov::1d6d22c7-4ce3-452a-a149-6775dd4b4ad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AFCAEB"/>
    <a:srgbClr val="5790D5"/>
    <a:srgbClr val="FAF9DC"/>
    <a:srgbClr val="C09200"/>
    <a:srgbClr val="DFC31B"/>
    <a:srgbClr val="F0E184"/>
    <a:srgbClr val="FF5500"/>
    <a:srgbClr val="EC008B"/>
    <a:srgbClr val="2D6B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AAE4DA-8788-40D7-B1D2-AA90E595185E}" v="4" dt="2026-02-02T19:15:43.808"/>
    <p1510:client id="{D50E6963-65D0-192C-66DB-46AE65BBD162}" v="12" dt="2026-02-02T16:20:28.7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microsoft.com/office/2016/11/relationships/changesInfo" Target="changesInfos/changesInfo1.xml"/><Relationship Id="rId21" Type="http://schemas.openxmlformats.org/officeDocument/2006/relationships/slide" Target="slides/slide12.xml"/><Relationship Id="rId34" Type="http://schemas.openxmlformats.org/officeDocument/2006/relationships/commentAuthors" Target="commen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notesMaster" Target="notesMasters/notesMaster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presProps" Target="pres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tags" Target="tags/tag1.xml"/><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tman, Ricky (EOHLC)" userId="dca2e982-aaea-44c9-80b1-a29d029f0c75" providerId="ADAL" clId="{A518DC75-65AF-4154-A25C-903F4DB97D2B}"/>
    <pc:docChg chg="custSel mod modSld">
      <pc:chgData name="Hartman, Ricky (EOHLC)" userId="dca2e982-aaea-44c9-80b1-a29d029f0c75" providerId="ADAL" clId="{A518DC75-65AF-4154-A25C-903F4DB97D2B}" dt="2026-02-02T19:28:30.876" v="42"/>
      <pc:docMkLst>
        <pc:docMk/>
      </pc:docMkLst>
      <pc:sldChg chg="modNotes">
        <pc:chgData name="Hartman, Ricky (EOHLC)" userId="dca2e982-aaea-44c9-80b1-a29d029f0c75" providerId="ADAL" clId="{A518DC75-65AF-4154-A25C-903F4DB97D2B}" dt="2026-02-02T19:26:54.687" v="7" actId="368"/>
        <pc:sldMkLst>
          <pc:docMk/>
          <pc:sldMk cId="780744956" sldId="2146847642"/>
        </pc:sldMkLst>
      </pc:sldChg>
      <pc:sldChg chg="modNotes">
        <pc:chgData name="Hartman, Ricky (EOHLC)" userId="dca2e982-aaea-44c9-80b1-a29d029f0c75" providerId="ADAL" clId="{A518DC75-65AF-4154-A25C-903F4DB97D2B}" dt="2026-02-02T19:26:54.680" v="1" actId="368"/>
        <pc:sldMkLst>
          <pc:docMk/>
          <pc:sldMk cId="3581242832" sldId="2146847652"/>
        </pc:sldMkLst>
      </pc:sldChg>
      <pc:sldChg chg="modNotes">
        <pc:chgData name="Hartman, Ricky (EOHLC)" userId="dca2e982-aaea-44c9-80b1-a29d029f0c75" providerId="ADAL" clId="{A518DC75-65AF-4154-A25C-903F4DB97D2B}" dt="2026-02-02T19:26:54.687" v="5" actId="368"/>
        <pc:sldMkLst>
          <pc:docMk/>
          <pc:sldMk cId="2719326364" sldId="2147469787"/>
        </pc:sldMkLst>
      </pc:sldChg>
      <pc:sldChg chg="modNotes">
        <pc:chgData name="Hartman, Ricky (EOHLC)" userId="dca2e982-aaea-44c9-80b1-a29d029f0c75" providerId="ADAL" clId="{A518DC75-65AF-4154-A25C-903F4DB97D2B}" dt="2026-02-02T19:26:54.687" v="3" actId="368"/>
        <pc:sldMkLst>
          <pc:docMk/>
          <pc:sldMk cId="260083151" sldId="2147469859"/>
        </pc:sldMkLst>
      </pc:sldChg>
      <pc:sldChg chg="modNotes">
        <pc:chgData name="Hartman, Ricky (EOHLC)" userId="dca2e982-aaea-44c9-80b1-a29d029f0c75" providerId="ADAL" clId="{A518DC75-65AF-4154-A25C-903F4DB97D2B}" dt="2026-02-02T19:26:54.751" v="41" actId="368"/>
        <pc:sldMkLst>
          <pc:docMk/>
          <pc:sldMk cId="146580184" sldId="2147469860"/>
        </pc:sldMkLst>
      </pc:sldChg>
      <pc:sldChg chg="modNotes">
        <pc:chgData name="Hartman, Ricky (EOHLC)" userId="dca2e982-aaea-44c9-80b1-a29d029f0c75" providerId="ADAL" clId="{A518DC75-65AF-4154-A25C-903F4DB97D2B}" dt="2026-02-02T19:26:54.751" v="39" actId="368"/>
        <pc:sldMkLst>
          <pc:docMk/>
          <pc:sldMk cId="605950377" sldId="2147469863"/>
        </pc:sldMkLst>
      </pc:sldChg>
      <pc:sldChg chg="modNotes">
        <pc:chgData name="Hartman, Ricky (EOHLC)" userId="dca2e982-aaea-44c9-80b1-a29d029f0c75" providerId="ADAL" clId="{A518DC75-65AF-4154-A25C-903F4DB97D2B}" dt="2026-02-02T19:26:54.751" v="37" actId="368"/>
        <pc:sldMkLst>
          <pc:docMk/>
          <pc:sldMk cId="1655706579" sldId="2147469870"/>
        </pc:sldMkLst>
      </pc:sldChg>
      <pc:sldChg chg="modNotes">
        <pc:chgData name="Hartman, Ricky (EOHLC)" userId="dca2e982-aaea-44c9-80b1-a29d029f0c75" providerId="ADAL" clId="{A518DC75-65AF-4154-A25C-903F4DB97D2B}" dt="2026-02-02T19:26:54.726" v="23" actId="368"/>
        <pc:sldMkLst>
          <pc:docMk/>
          <pc:sldMk cId="4196249993" sldId="2147469871"/>
        </pc:sldMkLst>
      </pc:sldChg>
      <pc:sldChg chg="modNotes">
        <pc:chgData name="Hartman, Ricky (EOHLC)" userId="dca2e982-aaea-44c9-80b1-a29d029f0c75" providerId="ADAL" clId="{A518DC75-65AF-4154-A25C-903F4DB97D2B}" dt="2026-02-02T19:26:54.703" v="9" actId="368"/>
        <pc:sldMkLst>
          <pc:docMk/>
          <pc:sldMk cId="408925898" sldId="2147469872"/>
        </pc:sldMkLst>
      </pc:sldChg>
      <pc:sldChg chg="modNotes">
        <pc:chgData name="Hartman, Ricky (EOHLC)" userId="dca2e982-aaea-44c9-80b1-a29d029f0c75" providerId="ADAL" clId="{A518DC75-65AF-4154-A25C-903F4DB97D2B}" dt="2026-02-02T19:26:54.719" v="17" actId="368"/>
        <pc:sldMkLst>
          <pc:docMk/>
          <pc:sldMk cId="2776350271" sldId="2147469874"/>
        </pc:sldMkLst>
      </pc:sldChg>
      <pc:sldChg chg="modNotes">
        <pc:chgData name="Hartman, Ricky (EOHLC)" userId="dca2e982-aaea-44c9-80b1-a29d029f0c75" providerId="ADAL" clId="{A518DC75-65AF-4154-A25C-903F4DB97D2B}" dt="2026-02-02T19:26:54.703" v="11" actId="368"/>
        <pc:sldMkLst>
          <pc:docMk/>
          <pc:sldMk cId="1991089178" sldId="2147469888"/>
        </pc:sldMkLst>
      </pc:sldChg>
      <pc:sldChg chg="modNotes">
        <pc:chgData name="Hartman, Ricky (EOHLC)" userId="dca2e982-aaea-44c9-80b1-a29d029f0c75" providerId="ADAL" clId="{A518DC75-65AF-4154-A25C-903F4DB97D2B}" dt="2026-02-02T19:26:54.703" v="15" actId="368"/>
        <pc:sldMkLst>
          <pc:docMk/>
          <pc:sldMk cId="2086303656" sldId="2147469889"/>
        </pc:sldMkLst>
      </pc:sldChg>
      <pc:sldChg chg="modNotes">
        <pc:chgData name="Hartman, Ricky (EOHLC)" userId="dca2e982-aaea-44c9-80b1-a29d029f0c75" providerId="ADAL" clId="{A518DC75-65AF-4154-A25C-903F4DB97D2B}" dt="2026-02-02T19:26:54.719" v="19" actId="368"/>
        <pc:sldMkLst>
          <pc:docMk/>
          <pc:sldMk cId="1130090755" sldId="2147469890"/>
        </pc:sldMkLst>
      </pc:sldChg>
      <pc:sldChg chg="modNotes">
        <pc:chgData name="Hartman, Ricky (EOHLC)" userId="dca2e982-aaea-44c9-80b1-a29d029f0c75" providerId="ADAL" clId="{A518DC75-65AF-4154-A25C-903F4DB97D2B}" dt="2026-02-02T19:26:54.703" v="13" actId="368"/>
        <pc:sldMkLst>
          <pc:docMk/>
          <pc:sldMk cId="2800394668" sldId="2147469891"/>
        </pc:sldMkLst>
      </pc:sldChg>
      <pc:sldChg chg="modNotes">
        <pc:chgData name="Hartman, Ricky (EOHLC)" userId="dca2e982-aaea-44c9-80b1-a29d029f0c75" providerId="ADAL" clId="{A518DC75-65AF-4154-A25C-903F4DB97D2B}" dt="2026-02-02T19:26:54.726" v="25" actId="368"/>
        <pc:sldMkLst>
          <pc:docMk/>
          <pc:sldMk cId="1030453996" sldId="2147469892"/>
        </pc:sldMkLst>
      </pc:sldChg>
      <pc:sldChg chg="modNotes">
        <pc:chgData name="Hartman, Ricky (EOHLC)" userId="dca2e982-aaea-44c9-80b1-a29d029f0c75" providerId="ADAL" clId="{A518DC75-65AF-4154-A25C-903F4DB97D2B}" dt="2026-02-02T19:26:54.735" v="29" actId="368"/>
        <pc:sldMkLst>
          <pc:docMk/>
          <pc:sldMk cId="2966118293" sldId="2147469893"/>
        </pc:sldMkLst>
      </pc:sldChg>
      <pc:sldChg chg="modNotes">
        <pc:chgData name="Hartman, Ricky (EOHLC)" userId="dca2e982-aaea-44c9-80b1-a29d029f0c75" providerId="ADAL" clId="{A518DC75-65AF-4154-A25C-903F4DB97D2B}" dt="2026-02-02T19:26:54.726" v="21" actId="368"/>
        <pc:sldMkLst>
          <pc:docMk/>
          <pc:sldMk cId="1032780598" sldId="2147469894"/>
        </pc:sldMkLst>
      </pc:sldChg>
      <pc:sldChg chg="modNotes">
        <pc:chgData name="Hartman, Ricky (EOHLC)" userId="dca2e982-aaea-44c9-80b1-a29d029f0c75" providerId="ADAL" clId="{A518DC75-65AF-4154-A25C-903F4DB97D2B}" dt="2026-02-02T19:26:54.735" v="31" actId="368"/>
        <pc:sldMkLst>
          <pc:docMk/>
          <pc:sldMk cId="841928058" sldId="2147469895"/>
        </pc:sldMkLst>
      </pc:sldChg>
      <pc:sldChg chg="modNotes">
        <pc:chgData name="Hartman, Ricky (EOHLC)" userId="dca2e982-aaea-44c9-80b1-a29d029f0c75" providerId="ADAL" clId="{A518DC75-65AF-4154-A25C-903F4DB97D2B}" dt="2026-02-02T19:26:54.735" v="33" actId="368"/>
        <pc:sldMkLst>
          <pc:docMk/>
          <pc:sldMk cId="3710219388" sldId="2147469896"/>
        </pc:sldMkLst>
      </pc:sldChg>
      <pc:sldChg chg="modNotes">
        <pc:chgData name="Hartman, Ricky (EOHLC)" userId="dca2e982-aaea-44c9-80b1-a29d029f0c75" providerId="ADAL" clId="{A518DC75-65AF-4154-A25C-903F4DB97D2B}" dt="2026-02-02T19:26:54.751" v="35" actId="368"/>
        <pc:sldMkLst>
          <pc:docMk/>
          <pc:sldMk cId="4126880759" sldId="2147469897"/>
        </pc:sldMkLst>
      </pc:sldChg>
      <pc:sldChg chg="modNotes">
        <pc:chgData name="Hartman, Ricky (EOHLC)" userId="dca2e982-aaea-44c9-80b1-a29d029f0c75" providerId="ADAL" clId="{A518DC75-65AF-4154-A25C-903F4DB97D2B}" dt="2026-02-02T19:26:54.735" v="27" actId="368"/>
        <pc:sldMkLst>
          <pc:docMk/>
          <pc:sldMk cId="1490384194" sldId="214746989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8CEDDF-6A88-4F7B-AA4F-5AEF21FD4DAE}" type="datetimeFigureOut">
              <a:rPr lang="en-US" smtClean="0"/>
              <a:t>2/2/2026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59C16A-D750-4451-B9BC-7BFEBF51219C}" type="slidenum">
              <a:rPr lang="en-US" smtClean="0"/>
              <a:t>‹#›</a:t>
            </a:fld>
            <a:endParaRPr lang="en-US"/>
          </a:p>
        </p:txBody>
      </p:sp>
    </p:spTree>
    <p:extLst>
      <p:ext uri="{BB962C8B-B14F-4D97-AF65-F5344CB8AC3E}">
        <p14:creationId xmlns:p14="http://schemas.microsoft.com/office/powerpoint/2010/main" val="1364659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1E8D6EA-BFB4-46D9-AE29-A37DC2FD68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38325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33B862-9EBA-2ED8-7487-E58F793164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209418-32C5-3CFB-7BE8-2574FD5496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8B5205-DFA9-D4C0-3471-076FDCEF69C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8593724-F5C5-F0DA-F607-C5ED986DEA49}"/>
              </a:ext>
            </a:extLst>
          </p:cNvPr>
          <p:cNvSpPr>
            <a:spLocks noGrp="1"/>
          </p:cNvSpPr>
          <p:nvPr>
            <p:ph type="sldNum" sz="quarter" idx="5"/>
          </p:nvPr>
        </p:nvSpPr>
        <p:spPr/>
        <p:txBody>
          <a:bodyPr/>
          <a:lstStyle/>
          <a:p>
            <a:fld id="{3359C16A-D750-4451-B9BC-7BFEBF51219C}" type="slidenum">
              <a:rPr lang="en-US" smtClean="0"/>
              <a:t>10</a:t>
            </a:fld>
            <a:endParaRPr lang="en-US"/>
          </a:p>
        </p:txBody>
      </p:sp>
    </p:spTree>
    <p:extLst>
      <p:ext uri="{BB962C8B-B14F-4D97-AF65-F5344CB8AC3E}">
        <p14:creationId xmlns:p14="http://schemas.microsoft.com/office/powerpoint/2010/main" val="3469172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AF629F-640A-E271-ED68-A7BF6ABDA0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FACE1E-C0D4-D59A-626A-D38A2A1CB6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0590C8-FB88-577A-F95C-13EAC38BACF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EAF3C8EF-E608-6558-9515-C25355E4CD26}"/>
              </a:ext>
            </a:extLst>
          </p:cNvPr>
          <p:cNvSpPr>
            <a:spLocks noGrp="1"/>
          </p:cNvSpPr>
          <p:nvPr>
            <p:ph type="sldNum" sz="quarter" idx="5"/>
          </p:nvPr>
        </p:nvSpPr>
        <p:spPr/>
        <p:txBody>
          <a:bodyPr/>
          <a:lstStyle/>
          <a:p>
            <a:fld id="{3359C16A-D750-4451-B9BC-7BFEBF51219C}" type="slidenum">
              <a:rPr lang="en-US" smtClean="0"/>
              <a:t>11</a:t>
            </a:fld>
            <a:endParaRPr lang="en-US"/>
          </a:p>
        </p:txBody>
      </p:sp>
    </p:spTree>
    <p:extLst>
      <p:ext uri="{BB962C8B-B14F-4D97-AF65-F5344CB8AC3E}">
        <p14:creationId xmlns:p14="http://schemas.microsoft.com/office/powerpoint/2010/main" val="1549102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3359C16A-D750-4451-B9BC-7BFEBF51219C}" type="slidenum">
              <a:rPr lang="en-US" smtClean="0"/>
              <a:t>12</a:t>
            </a:fld>
            <a:endParaRPr lang="en-US"/>
          </a:p>
        </p:txBody>
      </p:sp>
    </p:spTree>
    <p:extLst>
      <p:ext uri="{BB962C8B-B14F-4D97-AF65-F5344CB8AC3E}">
        <p14:creationId xmlns:p14="http://schemas.microsoft.com/office/powerpoint/2010/main" val="161500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C0698A-08B6-7E84-9A35-8F3B9B4D61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51D0FE-163A-17E0-CA01-77C08F1599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90C482-42F7-AA24-E8BB-CED3E0AEFDF6}"/>
              </a:ext>
            </a:extLst>
          </p:cNvPr>
          <p:cNvSpPr>
            <a:spLocks noGrp="1"/>
          </p:cNvSpPr>
          <p:nvPr>
            <p:ph type="body" idx="1"/>
          </p:nvPr>
        </p:nvSpPr>
        <p:spPr/>
        <p:txBody>
          <a:bodyPr/>
          <a:lstStyle/>
          <a:p>
            <a:pPr marL="171450" indent="-171450">
              <a:buFont typeface="Calibri"/>
              <a:buChar char="-"/>
            </a:pPr>
            <a:endParaRPr lang="en-US"/>
          </a:p>
        </p:txBody>
      </p:sp>
      <p:sp>
        <p:nvSpPr>
          <p:cNvPr id="4" name="Slide Number Placeholder 3">
            <a:extLst>
              <a:ext uri="{FF2B5EF4-FFF2-40B4-BE49-F238E27FC236}">
                <a16:creationId xmlns:a16="http://schemas.microsoft.com/office/drawing/2014/main" id="{F48323BF-D8BD-1A14-5BF1-8F955EB6B6A9}"/>
              </a:ext>
            </a:extLst>
          </p:cNvPr>
          <p:cNvSpPr>
            <a:spLocks noGrp="1"/>
          </p:cNvSpPr>
          <p:nvPr>
            <p:ph type="sldNum" sz="quarter" idx="5"/>
          </p:nvPr>
        </p:nvSpPr>
        <p:spPr/>
        <p:txBody>
          <a:bodyPr/>
          <a:lstStyle/>
          <a:p>
            <a:fld id="{3359C16A-D750-4451-B9BC-7BFEBF51219C}" type="slidenum">
              <a:rPr lang="en-US" smtClean="0"/>
              <a:t>13</a:t>
            </a:fld>
            <a:endParaRPr lang="en-US"/>
          </a:p>
        </p:txBody>
      </p:sp>
    </p:spTree>
    <p:extLst>
      <p:ext uri="{BB962C8B-B14F-4D97-AF65-F5344CB8AC3E}">
        <p14:creationId xmlns:p14="http://schemas.microsoft.com/office/powerpoint/2010/main" val="16645011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59C16A-D750-4451-B9BC-7BFEBF51219C}" type="slidenum">
              <a:rPr lang="en-US" smtClean="0"/>
              <a:t>14</a:t>
            </a:fld>
            <a:endParaRPr lang="en-US"/>
          </a:p>
        </p:txBody>
      </p:sp>
    </p:spTree>
    <p:extLst>
      <p:ext uri="{BB962C8B-B14F-4D97-AF65-F5344CB8AC3E}">
        <p14:creationId xmlns:p14="http://schemas.microsoft.com/office/powerpoint/2010/main" val="2793464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E0652C-766B-F07B-ACD9-33923BCCE3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ED97A4-CD7D-0ECF-7DB2-2C2FBEF959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595BEA-C5C1-640F-1137-784412743F6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5CF9B7C-408C-6BFC-0D4E-BA120BCBD4FB}"/>
              </a:ext>
            </a:extLst>
          </p:cNvPr>
          <p:cNvSpPr>
            <a:spLocks noGrp="1"/>
          </p:cNvSpPr>
          <p:nvPr>
            <p:ph type="sldNum" sz="quarter" idx="5"/>
          </p:nvPr>
        </p:nvSpPr>
        <p:spPr/>
        <p:txBody>
          <a:bodyPr/>
          <a:lstStyle/>
          <a:p>
            <a:fld id="{3359C16A-D750-4451-B9BC-7BFEBF51219C}" type="slidenum">
              <a:rPr lang="en-US" smtClean="0"/>
              <a:t>15</a:t>
            </a:fld>
            <a:endParaRPr lang="en-US"/>
          </a:p>
        </p:txBody>
      </p:sp>
    </p:spTree>
    <p:extLst>
      <p:ext uri="{BB962C8B-B14F-4D97-AF65-F5344CB8AC3E}">
        <p14:creationId xmlns:p14="http://schemas.microsoft.com/office/powerpoint/2010/main" val="30726000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59C16A-D750-4451-B9BC-7BFEBF51219C}" type="slidenum">
              <a:rPr lang="en-US" smtClean="0"/>
              <a:t>16</a:t>
            </a:fld>
            <a:endParaRPr lang="en-US"/>
          </a:p>
        </p:txBody>
      </p:sp>
    </p:spTree>
    <p:extLst>
      <p:ext uri="{BB962C8B-B14F-4D97-AF65-F5344CB8AC3E}">
        <p14:creationId xmlns:p14="http://schemas.microsoft.com/office/powerpoint/2010/main" val="32467301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59C16A-D750-4451-B9BC-7BFEBF51219C}" type="slidenum">
              <a:rPr lang="en-US" smtClean="0"/>
              <a:t>17</a:t>
            </a:fld>
            <a:endParaRPr lang="en-US"/>
          </a:p>
        </p:txBody>
      </p:sp>
    </p:spTree>
    <p:extLst>
      <p:ext uri="{BB962C8B-B14F-4D97-AF65-F5344CB8AC3E}">
        <p14:creationId xmlns:p14="http://schemas.microsoft.com/office/powerpoint/2010/main" val="27638514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59C16A-D750-4451-B9BC-7BFEBF51219C}" type="slidenum">
              <a:rPr lang="en-US" smtClean="0"/>
              <a:t>18</a:t>
            </a:fld>
            <a:endParaRPr lang="en-US"/>
          </a:p>
        </p:txBody>
      </p:sp>
    </p:spTree>
    <p:extLst>
      <p:ext uri="{BB962C8B-B14F-4D97-AF65-F5344CB8AC3E}">
        <p14:creationId xmlns:p14="http://schemas.microsoft.com/office/powerpoint/2010/main" val="11537175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1C4A6C-CE83-2A41-EDF9-F56AE8B5FE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7ADA26-3A63-6312-0E20-CDF4FDD8DF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DA2E5A-D77B-063A-8519-9938D7E60175}"/>
              </a:ext>
            </a:extLst>
          </p:cNvPr>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a:extLst>
              <a:ext uri="{FF2B5EF4-FFF2-40B4-BE49-F238E27FC236}">
                <a16:creationId xmlns:a16="http://schemas.microsoft.com/office/drawing/2014/main" id="{4C3313E7-32CA-C926-5286-241D6C351475}"/>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F9511E-7B53-4413-A00A-F3625F1F94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70437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F9511E-7B53-4413-A00A-F3625F1F94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996144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59C16A-D750-4451-B9BC-7BFEBF51219C}" type="slidenum">
              <a:rPr lang="en-US" smtClean="0"/>
              <a:t>21</a:t>
            </a:fld>
            <a:endParaRPr lang="en-US"/>
          </a:p>
        </p:txBody>
      </p:sp>
    </p:spTree>
    <p:extLst>
      <p:ext uri="{BB962C8B-B14F-4D97-AF65-F5344CB8AC3E}">
        <p14:creationId xmlns:p14="http://schemas.microsoft.com/office/powerpoint/2010/main" val="161500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F9511E-7B53-4413-A00A-F3625F1F94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91706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fontAlgn="base">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pPr defTabSz="483306">
              <a:defRPr/>
            </a:pPr>
            <a:fld id="{40F9511E-7B53-4413-A00A-F3625F1F9446}" type="slidenum">
              <a:rPr lang="en-US">
                <a:solidFill>
                  <a:prstClr val="black"/>
                </a:solidFill>
                <a:latin typeface="Calibri"/>
              </a:rPr>
              <a:pPr defTabSz="483306">
                <a:defRPr/>
              </a:pPr>
              <a:t>3</a:t>
            </a:fld>
            <a:endParaRPr lang="en-US">
              <a:solidFill>
                <a:prstClr val="black"/>
              </a:solidFill>
              <a:latin typeface="Calibri"/>
            </a:endParaRPr>
          </a:p>
        </p:txBody>
      </p:sp>
    </p:spTree>
    <p:extLst>
      <p:ext uri="{BB962C8B-B14F-4D97-AF65-F5344CB8AC3E}">
        <p14:creationId xmlns:p14="http://schemas.microsoft.com/office/powerpoint/2010/main" val="1949973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6565" indent="-456565">
              <a:lnSpc>
                <a:spcPct val="120000"/>
              </a:lnSpc>
              <a:spcBef>
                <a:spcPct val="20000"/>
              </a:spcBef>
              <a:buFont typeface="Arial"/>
              <a:buChar char="•"/>
              <a:defRPr/>
            </a:pPr>
            <a:endParaRPr lang="en-US"/>
          </a:p>
        </p:txBody>
      </p:sp>
      <p:sp>
        <p:nvSpPr>
          <p:cNvPr id="4" name="Slide Number Placeholder 3"/>
          <p:cNvSpPr>
            <a:spLocks noGrp="1"/>
          </p:cNvSpPr>
          <p:nvPr>
            <p:ph type="sldNum" sz="quarter" idx="5"/>
          </p:nvPr>
        </p:nvSpPr>
        <p:spPr/>
        <p:txBody>
          <a:bodyPr/>
          <a:lstStyle/>
          <a:p>
            <a:fld id="{3359C16A-D750-4451-B9BC-7BFEBF51219C}" type="slidenum">
              <a:rPr lang="en-US" smtClean="0"/>
              <a:t>4</a:t>
            </a:fld>
            <a:endParaRPr lang="en-US"/>
          </a:p>
        </p:txBody>
      </p:sp>
    </p:spTree>
    <p:extLst>
      <p:ext uri="{BB962C8B-B14F-4D97-AF65-F5344CB8AC3E}">
        <p14:creationId xmlns:p14="http://schemas.microsoft.com/office/powerpoint/2010/main" val="4229416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59C16A-D750-4451-B9BC-7BFEBF51219C}" type="slidenum">
              <a:rPr lang="en-US" smtClean="0"/>
              <a:t>5</a:t>
            </a:fld>
            <a:endParaRPr lang="en-US"/>
          </a:p>
        </p:txBody>
      </p:sp>
    </p:spTree>
    <p:extLst>
      <p:ext uri="{BB962C8B-B14F-4D97-AF65-F5344CB8AC3E}">
        <p14:creationId xmlns:p14="http://schemas.microsoft.com/office/powerpoint/2010/main" val="1731263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BCF58F-AD0A-A7CE-00C3-A9C0AF6135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024CF6-BCE1-47EB-9B5D-ABFE1C9FE0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BF4BE-395C-4A9F-A9D3-91642A77D8E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CFF8B9D-E5E3-6713-A80D-E1766593378C}"/>
              </a:ext>
            </a:extLst>
          </p:cNvPr>
          <p:cNvSpPr>
            <a:spLocks noGrp="1"/>
          </p:cNvSpPr>
          <p:nvPr>
            <p:ph type="sldNum" sz="quarter" idx="5"/>
          </p:nvPr>
        </p:nvSpPr>
        <p:spPr/>
        <p:txBody>
          <a:bodyPr/>
          <a:lstStyle/>
          <a:p>
            <a:fld id="{3359C16A-D750-4451-B9BC-7BFEBF51219C}" type="slidenum">
              <a:rPr lang="en-US" smtClean="0"/>
              <a:t>6</a:t>
            </a:fld>
            <a:endParaRPr lang="en-US"/>
          </a:p>
        </p:txBody>
      </p:sp>
    </p:spTree>
    <p:extLst>
      <p:ext uri="{BB962C8B-B14F-4D97-AF65-F5344CB8AC3E}">
        <p14:creationId xmlns:p14="http://schemas.microsoft.com/office/powerpoint/2010/main" val="307583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958792-1638-280E-FF2C-B66A3BFBBC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F5D0B8-ECDA-C013-C9E4-34CD632E60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C16B8E-99B8-770E-58A8-E0C58FDD6C3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602191F-3778-FA40-B9D3-686E6A2F3768}"/>
              </a:ext>
            </a:extLst>
          </p:cNvPr>
          <p:cNvSpPr>
            <a:spLocks noGrp="1"/>
          </p:cNvSpPr>
          <p:nvPr>
            <p:ph type="sldNum" sz="quarter" idx="5"/>
          </p:nvPr>
        </p:nvSpPr>
        <p:spPr/>
        <p:txBody>
          <a:bodyPr/>
          <a:lstStyle/>
          <a:p>
            <a:fld id="{3359C16A-D750-4451-B9BC-7BFEBF51219C}" type="slidenum">
              <a:rPr lang="en-US" smtClean="0"/>
              <a:t>7</a:t>
            </a:fld>
            <a:endParaRPr lang="en-US"/>
          </a:p>
        </p:txBody>
      </p:sp>
    </p:spTree>
    <p:extLst>
      <p:ext uri="{BB962C8B-B14F-4D97-AF65-F5344CB8AC3E}">
        <p14:creationId xmlns:p14="http://schemas.microsoft.com/office/powerpoint/2010/main" val="2878775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917196-FD09-6764-2B17-E5D800B835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F1A16E-94FD-C81C-3833-2B3423F4CB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FC2D46-B98B-F4A9-C0D6-2F9EDB74EA0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2FFCE00-9BBD-5EB2-4223-2EFA17461618}"/>
              </a:ext>
            </a:extLst>
          </p:cNvPr>
          <p:cNvSpPr>
            <a:spLocks noGrp="1"/>
          </p:cNvSpPr>
          <p:nvPr>
            <p:ph type="sldNum" sz="quarter" idx="5"/>
          </p:nvPr>
        </p:nvSpPr>
        <p:spPr/>
        <p:txBody>
          <a:bodyPr/>
          <a:lstStyle/>
          <a:p>
            <a:fld id="{3359C16A-D750-4451-B9BC-7BFEBF51219C}" type="slidenum">
              <a:rPr lang="en-US" smtClean="0"/>
              <a:t>8</a:t>
            </a:fld>
            <a:endParaRPr lang="en-US"/>
          </a:p>
        </p:txBody>
      </p:sp>
    </p:spTree>
    <p:extLst>
      <p:ext uri="{BB962C8B-B14F-4D97-AF65-F5344CB8AC3E}">
        <p14:creationId xmlns:p14="http://schemas.microsoft.com/office/powerpoint/2010/main" val="2698593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3CAC03-A962-00B3-629F-0B65D2B4DE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2217C2-7D58-EE49-9E39-BB9B7E1E32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C7B9EB-112C-B653-510A-7FC57ED9647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4F00A1E-3581-EC91-141E-1065FA02FE8C}"/>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F9511E-7B53-4413-A00A-F3625F1F94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96601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1"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518276"/>
            <a:ext cx="2844800" cy="365125"/>
          </a:xfrm>
        </p:spPr>
        <p:txBody>
          <a:bodyPr/>
          <a:lstStyle/>
          <a:p>
            <a:fld id="{F3051FB2-2E1B-4D06-A61F-4320EE0C9818}" type="datetime1">
              <a:rPr lang="en-US" smtClean="0"/>
              <a:t>2/2/2026</a:t>
            </a:fld>
            <a:endParaRPr lang="en-US"/>
          </a:p>
        </p:txBody>
      </p:sp>
      <p:sp>
        <p:nvSpPr>
          <p:cNvPr id="5" name="Footer Placeholder 4"/>
          <p:cNvSpPr>
            <a:spLocks noGrp="1"/>
          </p:cNvSpPr>
          <p:nvPr>
            <p:ph type="ftr" sz="quarter" idx="11"/>
          </p:nvPr>
        </p:nvSpPr>
        <p:spPr>
          <a:xfrm>
            <a:off x="4165601" y="6518276"/>
            <a:ext cx="3860800" cy="365125"/>
          </a:xfrm>
        </p:spPr>
        <p:txBody>
          <a:bodyPr/>
          <a:lstStyle>
            <a:lvl1pPr>
              <a:defRPr sz="900">
                <a:solidFill>
                  <a:srgbClr val="FF0000"/>
                </a:solidFill>
              </a:defRPr>
            </a:lvl1pPr>
          </a:lstStyle>
          <a:p>
            <a:r>
              <a:rPr lang="en-US"/>
              <a:t>DRAFT FOR POLICY AND PROGRAM DEVELOPMENT</a:t>
            </a:r>
          </a:p>
        </p:txBody>
      </p:sp>
      <p:sp>
        <p:nvSpPr>
          <p:cNvPr id="6" name="Slide Number Placeholder 5"/>
          <p:cNvSpPr>
            <a:spLocks noGrp="1"/>
          </p:cNvSpPr>
          <p:nvPr>
            <p:ph type="sldNum" sz="quarter" idx="12"/>
          </p:nvPr>
        </p:nvSpPr>
        <p:spPr>
          <a:xfrm>
            <a:off x="8737601" y="6518276"/>
            <a:ext cx="2844800" cy="365125"/>
          </a:xfrm>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2272824520"/>
      </p:ext>
    </p:extLst>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ECAA74-8D2C-45ED-A3E7-88FA78550E12}" type="datetime1">
              <a:rPr lang="en-US" smtClean="0"/>
              <a:t>2/2/2026</a:t>
            </a:fld>
            <a:endParaRPr lang="en-US"/>
          </a:p>
        </p:txBody>
      </p:sp>
      <p:sp>
        <p:nvSpPr>
          <p:cNvPr id="5" name="Footer Placeholder 4"/>
          <p:cNvSpPr>
            <a:spLocks noGrp="1"/>
          </p:cNvSpPr>
          <p:nvPr>
            <p:ph type="ftr" sz="quarter" idx="11"/>
          </p:nvPr>
        </p:nvSpPr>
        <p:spPr/>
        <p:txBody>
          <a:bodyPr/>
          <a:lstStyle/>
          <a:p>
            <a:r>
              <a:rPr lang="en-US"/>
              <a:t>DRAFT FOR POLICY AND PROGRAM DEVELOPMENT</a:t>
            </a:r>
          </a:p>
        </p:txBody>
      </p:sp>
      <p:sp>
        <p:nvSpPr>
          <p:cNvPr id="6" name="Slide Number Placeholder 5"/>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2865268800"/>
      </p:ext>
    </p:extLst>
  </p:cSld>
  <p:clrMapOvr>
    <a:masterClrMapping/>
  </p:clrMapOvr>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B9C63F-77B0-4BEB-9518-C12A8132B773}" type="datetime1">
              <a:rPr lang="en-US" smtClean="0"/>
              <a:t>2/2/2026</a:t>
            </a:fld>
            <a:endParaRPr lang="en-US"/>
          </a:p>
        </p:txBody>
      </p:sp>
      <p:sp>
        <p:nvSpPr>
          <p:cNvPr id="5" name="Footer Placeholder 4"/>
          <p:cNvSpPr>
            <a:spLocks noGrp="1"/>
          </p:cNvSpPr>
          <p:nvPr>
            <p:ph type="ftr" sz="quarter" idx="11"/>
          </p:nvPr>
        </p:nvSpPr>
        <p:spPr/>
        <p:txBody>
          <a:bodyPr/>
          <a:lstStyle/>
          <a:p>
            <a:r>
              <a:rPr lang="en-US"/>
              <a:t>DRAFT FOR POLICY AND PROGRAM DEVELOPMENT</a:t>
            </a:r>
          </a:p>
        </p:txBody>
      </p:sp>
      <p:sp>
        <p:nvSpPr>
          <p:cNvPr id="6" name="Slide Number Placeholder 5"/>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3232497944"/>
      </p:ext>
    </p:extLst>
  </p:cSld>
  <p:clrMapOvr>
    <a:masterClrMapping/>
  </p:clrMapOvr>
  <p:hf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1"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518276"/>
            <a:ext cx="2844800" cy="365125"/>
          </a:xfrm>
        </p:spPr>
        <p:txBody>
          <a:bodyPr/>
          <a:lstStyle/>
          <a:p>
            <a:fld id="{4E1958C8-B1DA-4DC1-85AA-B9566223646B}" type="datetime1">
              <a:rPr lang="en-US" smtClean="0"/>
              <a:t>2/2/2026</a:t>
            </a:fld>
            <a:endParaRPr lang="en-US"/>
          </a:p>
        </p:txBody>
      </p:sp>
      <p:sp>
        <p:nvSpPr>
          <p:cNvPr id="5" name="Footer Placeholder 4"/>
          <p:cNvSpPr>
            <a:spLocks noGrp="1"/>
          </p:cNvSpPr>
          <p:nvPr>
            <p:ph type="ftr" sz="quarter" idx="11"/>
          </p:nvPr>
        </p:nvSpPr>
        <p:spPr>
          <a:xfrm>
            <a:off x="4165601" y="6518276"/>
            <a:ext cx="3860800" cy="365125"/>
          </a:xfrm>
        </p:spPr>
        <p:txBody>
          <a:bodyPr/>
          <a:lstStyle>
            <a:lvl1pPr>
              <a:defRPr sz="900">
                <a:solidFill>
                  <a:srgbClr val="FF0000"/>
                </a:solidFill>
              </a:defRPr>
            </a:lvl1pPr>
          </a:lstStyle>
          <a:p>
            <a:r>
              <a:rPr lang="en-US"/>
              <a:t>DRAFT FOR POLICY AND PROGRAM DEVELOPMENT</a:t>
            </a:r>
          </a:p>
        </p:txBody>
      </p:sp>
      <p:sp>
        <p:nvSpPr>
          <p:cNvPr id="6" name="Slide Number Placeholder 5"/>
          <p:cNvSpPr>
            <a:spLocks noGrp="1"/>
          </p:cNvSpPr>
          <p:nvPr>
            <p:ph type="sldNum" sz="quarter" idx="12"/>
          </p:nvPr>
        </p:nvSpPr>
        <p:spPr>
          <a:xfrm>
            <a:off x="8737601" y="6518276"/>
            <a:ext cx="2844800" cy="365125"/>
          </a:xfrm>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3701798792"/>
      </p:ext>
    </p:extLst>
  </p:cSld>
  <p:clrMapOvr>
    <a:masterClrMapping/>
  </p:clrMapOvr>
  <p:hf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2A50AF-9DEB-49FD-8E51-5557EFA06DA3}" type="datetime1">
              <a:rPr lang="en-US" smtClean="0"/>
              <a:t>2/2/2026</a:t>
            </a:fld>
            <a:endParaRPr lang="en-US"/>
          </a:p>
        </p:txBody>
      </p:sp>
      <p:sp>
        <p:nvSpPr>
          <p:cNvPr id="5" name="Footer Placeholder 4"/>
          <p:cNvSpPr>
            <a:spLocks noGrp="1"/>
          </p:cNvSpPr>
          <p:nvPr>
            <p:ph type="ftr" sz="quarter" idx="11"/>
          </p:nvPr>
        </p:nvSpPr>
        <p:spPr/>
        <p:txBody>
          <a:bodyPr/>
          <a:lstStyle/>
          <a:p>
            <a:r>
              <a:rPr lang="en-US"/>
              <a:t>DRAFT FOR POLICY AND PROGRAM DEVELOPMENT</a:t>
            </a:r>
          </a:p>
        </p:txBody>
      </p:sp>
      <p:sp>
        <p:nvSpPr>
          <p:cNvPr id="6" name="Slide Number Placeholder 5"/>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2924914456"/>
      </p:ext>
    </p:extLst>
  </p:cSld>
  <p:clrMapOvr>
    <a:masterClrMapping/>
  </p:clrMapOvr>
  <p:hf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32EDDA-C64C-4658-AE84-DA72D4E84715}" type="datetime1">
              <a:rPr lang="en-US" smtClean="0"/>
              <a:t>2/2/2026</a:t>
            </a:fld>
            <a:endParaRPr lang="en-US"/>
          </a:p>
        </p:txBody>
      </p:sp>
      <p:sp>
        <p:nvSpPr>
          <p:cNvPr id="5" name="Footer Placeholder 4"/>
          <p:cNvSpPr>
            <a:spLocks noGrp="1"/>
          </p:cNvSpPr>
          <p:nvPr>
            <p:ph type="ftr" sz="quarter" idx="11"/>
          </p:nvPr>
        </p:nvSpPr>
        <p:spPr/>
        <p:txBody>
          <a:bodyPr/>
          <a:lstStyle/>
          <a:p>
            <a:r>
              <a:rPr lang="en-US"/>
              <a:t>DRAFT FOR POLICY AND PROGRAM DEVELOPMENT</a:t>
            </a:r>
          </a:p>
        </p:txBody>
      </p:sp>
      <p:sp>
        <p:nvSpPr>
          <p:cNvPr id="6" name="Slide Number Placeholder 5"/>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3137596526"/>
      </p:ext>
    </p:extLst>
  </p:cSld>
  <p:clrMapOvr>
    <a:masterClrMapping/>
  </p:clrMapOvr>
  <p:hf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2"/>
            <a:ext cx="5384800" cy="3394075"/>
          </a:xfrm>
        </p:spPr>
        <p:txBody>
          <a:bodyPr/>
          <a:lstStyle>
            <a:lvl1pPr>
              <a:defRPr sz="2800"/>
            </a:lvl1pPr>
            <a:lvl2pPr>
              <a:defRPr sz="2400"/>
            </a:lvl2pPr>
            <a:lvl3pPr>
              <a:defRPr sz="1800"/>
            </a:lvl3pPr>
            <a:lvl4pPr>
              <a:defRPr sz="1600"/>
            </a:lvl4pPr>
            <a:lvl5pPr>
              <a:defRPr sz="12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2"/>
            <a:ext cx="5384800" cy="3394075"/>
          </a:xfrm>
        </p:spPr>
        <p:txBody>
          <a:bodyPr>
            <a:normAutofit/>
          </a:bodyPr>
          <a:lstStyle>
            <a:lvl1pPr>
              <a:defRPr sz="2800"/>
            </a:lvl1pPr>
            <a:lvl2pPr>
              <a:defRPr sz="2400"/>
            </a:lvl2pPr>
            <a:lvl3pPr>
              <a:defRPr sz="1800"/>
            </a:lvl3pPr>
            <a:lvl4pPr>
              <a:defRPr sz="1600"/>
            </a:lvl4pPr>
            <a:lvl5pPr>
              <a:defRPr sz="12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F7FA511-9B6F-4E33-A5E5-9E899AF0C1FA}" type="datetime1">
              <a:rPr lang="en-US" smtClean="0"/>
              <a:t>2/2/2026</a:t>
            </a:fld>
            <a:endParaRPr lang="en-US"/>
          </a:p>
        </p:txBody>
      </p:sp>
      <p:sp>
        <p:nvSpPr>
          <p:cNvPr id="6" name="Footer Placeholder 5"/>
          <p:cNvSpPr>
            <a:spLocks noGrp="1"/>
          </p:cNvSpPr>
          <p:nvPr>
            <p:ph type="ftr" sz="quarter" idx="11"/>
          </p:nvPr>
        </p:nvSpPr>
        <p:spPr/>
        <p:txBody>
          <a:bodyPr/>
          <a:lstStyle/>
          <a:p>
            <a:r>
              <a:rPr lang="en-US"/>
              <a:t>DRAFT FOR POLICY AND PROGRAM DEVELOPMENT</a:t>
            </a:r>
          </a:p>
        </p:txBody>
      </p:sp>
      <p:sp>
        <p:nvSpPr>
          <p:cNvPr id="7" name="Slide Number Placeholder 6"/>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3669736651"/>
      </p:ext>
    </p:extLst>
  </p:cSld>
  <p:clrMapOvr>
    <a:masterClrMapping/>
  </p:clrMapOvr>
  <p:hf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4"/>
            <a:ext cx="5386917" cy="639763"/>
          </a:xfrm>
        </p:spPr>
        <p:txBody>
          <a:bodyPr anchor="b">
            <a:normAutofit/>
          </a:bodyPr>
          <a:lstStyle>
            <a:lvl1pPr marL="0" indent="0">
              <a:buNone/>
              <a:defRPr sz="28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normAutofit/>
          </a:bodyPr>
          <a:lstStyle>
            <a:lvl1pPr>
              <a:defRPr sz="2800"/>
            </a:lvl1pPr>
            <a:lvl2pPr>
              <a:defRPr sz="2400"/>
            </a:lvl2pPr>
            <a:lvl3pPr>
              <a:defRPr sz="1800"/>
            </a:lvl3pPr>
            <a:lvl4pPr>
              <a:defRPr sz="1600"/>
            </a:lvl4pPr>
            <a:lvl5pPr>
              <a:defRPr sz="12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4"/>
            <a:ext cx="5389033" cy="639763"/>
          </a:xfrm>
        </p:spPr>
        <p:txBody>
          <a:bodyPr anchor="b">
            <a:normAutofit/>
          </a:bodyPr>
          <a:lstStyle>
            <a:lvl1pPr marL="0" indent="0">
              <a:buNone/>
              <a:defRPr sz="28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normAutofit/>
          </a:bodyPr>
          <a:lstStyle>
            <a:lvl1pPr>
              <a:defRPr sz="2800"/>
            </a:lvl1pPr>
            <a:lvl2pPr>
              <a:defRPr sz="2400"/>
            </a:lvl2pPr>
            <a:lvl3pPr>
              <a:defRPr sz="1800"/>
            </a:lvl3pPr>
            <a:lvl4pPr>
              <a:defRPr sz="1600"/>
            </a:lvl4pPr>
            <a:lvl5pPr>
              <a:defRPr sz="12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563C5E0-50DD-454C-9931-19F449CA43FF}" type="datetime1">
              <a:rPr lang="en-US" smtClean="0"/>
              <a:t>2/2/2026</a:t>
            </a:fld>
            <a:endParaRPr lang="en-US"/>
          </a:p>
        </p:txBody>
      </p:sp>
      <p:sp>
        <p:nvSpPr>
          <p:cNvPr id="8" name="Footer Placeholder 7"/>
          <p:cNvSpPr>
            <a:spLocks noGrp="1"/>
          </p:cNvSpPr>
          <p:nvPr>
            <p:ph type="ftr" sz="quarter" idx="11"/>
          </p:nvPr>
        </p:nvSpPr>
        <p:spPr/>
        <p:txBody>
          <a:bodyPr/>
          <a:lstStyle/>
          <a:p>
            <a:r>
              <a:rPr lang="en-US"/>
              <a:t>DRAFT FOR POLICY AND PROGRAM DEVELOPMENT</a:t>
            </a:r>
          </a:p>
        </p:txBody>
      </p:sp>
      <p:sp>
        <p:nvSpPr>
          <p:cNvPr id="9" name="Slide Number Placeholder 8"/>
          <p:cNvSpPr>
            <a:spLocks noGrp="1"/>
          </p:cNvSpPr>
          <p:nvPr>
            <p:ph type="sldNum" sz="quarter" idx="12"/>
          </p:nvPr>
        </p:nvSpPr>
        <p:spPr/>
        <p:txBody>
          <a:bodyPr/>
          <a:lstStyle/>
          <a:p>
            <a:fld id="{48F239AC-B64B-47D9-9A99-24B0D39D1C15}" type="slidenum">
              <a:rPr lang="en-US" smtClean="0"/>
              <a:t>‹#›</a:t>
            </a:fld>
            <a:endParaRPr lang="en-US"/>
          </a:p>
        </p:txBody>
      </p:sp>
      <p:sp>
        <p:nvSpPr>
          <p:cNvPr id="10" name="Title 1"/>
          <p:cNvSpPr>
            <a:spLocks noGrp="1"/>
          </p:cNvSpPr>
          <p:nvPr>
            <p:ph type="title"/>
          </p:nvPr>
        </p:nvSpPr>
        <p:spPr>
          <a:xfrm>
            <a:off x="150852" y="76201"/>
            <a:ext cx="11431549" cy="762000"/>
          </a:xfrm>
        </p:spPr>
        <p:txBody>
          <a:bodyPr/>
          <a:lstStyle/>
          <a:p>
            <a:r>
              <a:rPr lang="en-US"/>
              <a:t>Click to edit Master title style</a:t>
            </a:r>
          </a:p>
        </p:txBody>
      </p:sp>
    </p:spTree>
    <p:extLst>
      <p:ext uri="{BB962C8B-B14F-4D97-AF65-F5344CB8AC3E}">
        <p14:creationId xmlns:p14="http://schemas.microsoft.com/office/powerpoint/2010/main" val="4049841104"/>
      </p:ext>
    </p:extLst>
  </p:cSld>
  <p:clrMapOvr>
    <a:masterClrMapping/>
  </p:clrMapOvr>
  <p:hf hdr="0" ftr="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BD6E81-4CE0-49E7-A5DF-61DDC6DD7E3F}" type="datetime1">
              <a:rPr lang="en-US" smtClean="0"/>
              <a:t>2/2/2026</a:t>
            </a:fld>
            <a:endParaRPr lang="en-US"/>
          </a:p>
        </p:txBody>
      </p:sp>
      <p:sp>
        <p:nvSpPr>
          <p:cNvPr id="4" name="Footer Placeholder 3"/>
          <p:cNvSpPr>
            <a:spLocks noGrp="1"/>
          </p:cNvSpPr>
          <p:nvPr>
            <p:ph type="ftr" sz="quarter" idx="11"/>
          </p:nvPr>
        </p:nvSpPr>
        <p:spPr/>
        <p:txBody>
          <a:bodyPr/>
          <a:lstStyle/>
          <a:p>
            <a:r>
              <a:rPr lang="en-US"/>
              <a:t>DRAFT FOR POLICY AND PROGRAM DEVELOPMENT</a:t>
            </a:r>
          </a:p>
        </p:txBody>
      </p:sp>
      <p:sp>
        <p:nvSpPr>
          <p:cNvPr id="5" name="Slide Number Placeholder 4"/>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4267931600"/>
      </p:ext>
    </p:extLst>
  </p:cSld>
  <p:clrMapOvr>
    <a:masterClrMapping/>
  </p:clrMapOvr>
  <p:hf hdr="0" ftr="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303A62-516E-4331-AACE-DEE7F7373783}" type="datetime1">
              <a:rPr lang="en-US" smtClean="0"/>
              <a:t>2/2/2026</a:t>
            </a:fld>
            <a:endParaRPr lang="en-US"/>
          </a:p>
        </p:txBody>
      </p:sp>
      <p:sp>
        <p:nvSpPr>
          <p:cNvPr id="3" name="Footer Placeholder 2"/>
          <p:cNvSpPr>
            <a:spLocks noGrp="1"/>
          </p:cNvSpPr>
          <p:nvPr>
            <p:ph type="ftr" sz="quarter" idx="11"/>
          </p:nvPr>
        </p:nvSpPr>
        <p:spPr/>
        <p:txBody>
          <a:bodyPr/>
          <a:lstStyle/>
          <a:p>
            <a:r>
              <a:rPr lang="en-US"/>
              <a:t>DRAFT FOR POLICY AND PROGRAM DEVELOPMENT</a:t>
            </a:r>
          </a:p>
        </p:txBody>
      </p:sp>
      <p:sp>
        <p:nvSpPr>
          <p:cNvPr id="4" name="Slide Number Placeholder 3"/>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3137136980"/>
      </p:ext>
    </p:extLst>
  </p:cSld>
  <p:clrMapOvr>
    <a:masterClrMapping/>
  </p:clrMapOvr>
  <p:hf hdr="0" ftr="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C0B7F606-0A1C-454E-977D-454E14E9AF6A}" type="datetime1">
              <a:rPr lang="en-US" smtClean="0"/>
              <a:t>2/2/2026</a:t>
            </a:fld>
            <a:endParaRPr lang="en-US"/>
          </a:p>
        </p:txBody>
      </p:sp>
      <p:sp>
        <p:nvSpPr>
          <p:cNvPr id="6" name="Footer Placeholder 5"/>
          <p:cNvSpPr>
            <a:spLocks noGrp="1"/>
          </p:cNvSpPr>
          <p:nvPr>
            <p:ph type="ftr" sz="quarter" idx="11"/>
          </p:nvPr>
        </p:nvSpPr>
        <p:spPr/>
        <p:txBody>
          <a:bodyPr/>
          <a:lstStyle/>
          <a:p>
            <a:r>
              <a:rPr lang="en-US"/>
              <a:t>DRAFT FOR POLICY AND PROGRAM DEVELOPMENT</a:t>
            </a:r>
          </a:p>
        </p:txBody>
      </p:sp>
      <p:sp>
        <p:nvSpPr>
          <p:cNvPr id="7" name="Slide Number Placeholder 6"/>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2631912254"/>
      </p:ext>
    </p:extLst>
  </p:cSld>
  <p:clrMapOvr>
    <a:masterClrMapping/>
  </p:clrMapOvr>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4E572E-B41C-4CBD-9AF2-5A504354613C}" type="datetime1">
              <a:rPr lang="en-US" smtClean="0"/>
              <a:t>2/2/2026</a:t>
            </a:fld>
            <a:endParaRPr lang="en-US"/>
          </a:p>
        </p:txBody>
      </p:sp>
      <p:sp>
        <p:nvSpPr>
          <p:cNvPr id="5" name="Footer Placeholder 4"/>
          <p:cNvSpPr>
            <a:spLocks noGrp="1"/>
          </p:cNvSpPr>
          <p:nvPr>
            <p:ph type="ftr" sz="quarter" idx="11"/>
          </p:nvPr>
        </p:nvSpPr>
        <p:spPr/>
        <p:txBody>
          <a:bodyPr/>
          <a:lstStyle/>
          <a:p>
            <a:r>
              <a:rPr lang="en-US"/>
              <a:t>DRAFT FOR POLICY AND PROGRAM DEVELOPMENT</a:t>
            </a:r>
          </a:p>
        </p:txBody>
      </p:sp>
      <p:sp>
        <p:nvSpPr>
          <p:cNvPr id="6" name="Slide Number Placeholder 5"/>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1644060674"/>
      </p:ext>
    </p:extLst>
  </p:cSld>
  <p:clrMapOvr>
    <a:masterClrMapping/>
  </p:clrMapOvr>
  <p:hf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718" y="5367339"/>
            <a:ext cx="7315200"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55C58E20-5C39-4523-A1C0-CC8E17901EEF}" type="datetime1">
              <a:rPr lang="en-US" smtClean="0"/>
              <a:t>2/2/2026</a:t>
            </a:fld>
            <a:endParaRPr lang="en-US"/>
          </a:p>
        </p:txBody>
      </p:sp>
      <p:sp>
        <p:nvSpPr>
          <p:cNvPr id="6" name="Footer Placeholder 5"/>
          <p:cNvSpPr>
            <a:spLocks noGrp="1"/>
          </p:cNvSpPr>
          <p:nvPr>
            <p:ph type="ftr" sz="quarter" idx="11"/>
          </p:nvPr>
        </p:nvSpPr>
        <p:spPr/>
        <p:txBody>
          <a:bodyPr/>
          <a:lstStyle/>
          <a:p>
            <a:r>
              <a:rPr lang="en-US"/>
              <a:t>DRAFT FOR POLICY AND PROGRAM DEVELOPMENT</a:t>
            </a:r>
          </a:p>
        </p:txBody>
      </p:sp>
      <p:sp>
        <p:nvSpPr>
          <p:cNvPr id="7" name="Slide Number Placeholder 6"/>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1732950338"/>
      </p:ext>
    </p:extLst>
  </p:cSld>
  <p:clrMapOvr>
    <a:masterClrMapping/>
  </p:clrMapOvr>
  <p:hf hdr="0" ftr="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F0044F-8F68-469A-9DDE-69F463DEFA8A}" type="datetime1">
              <a:rPr lang="en-US" smtClean="0"/>
              <a:t>2/2/2026</a:t>
            </a:fld>
            <a:endParaRPr lang="en-US"/>
          </a:p>
        </p:txBody>
      </p:sp>
      <p:sp>
        <p:nvSpPr>
          <p:cNvPr id="5" name="Footer Placeholder 4"/>
          <p:cNvSpPr>
            <a:spLocks noGrp="1"/>
          </p:cNvSpPr>
          <p:nvPr>
            <p:ph type="ftr" sz="quarter" idx="11"/>
          </p:nvPr>
        </p:nvSpPr>
        <p:spPr/>
        <p:txBody>
          <a:bodyPr/>
          <a:lstStyle/>
          <a:p>
            <a:r>
              <a:rPr lang="en-US"/>
              <a:t>DRAFT FOR POLICY AND PROGRAM DEVELOPMENT</a:t>
            </a:r>
          </a:p>
        </p:txBody>
      </p:sp>
      <p:sp>
        <p:nvSpPr>
          <p:cNvPr id="6" name="Slide Number Placeholder 5"/>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2900415593"/>
      </p:ext>
    </p:extLst>
  </p:cSld>
  <p:clrMapOvr>
    <a:masterClrMapping/>
  </p:clrMapOvr>
  <p:hf hdr="0" ftr="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EC341D-678A-4D5E-9F5A-170B07A7C209}" type="datetime1">
              <a:rPr lang="en-US" smtClean="0"/>
              <a:t>2/2/2026</a:t>
            </a:fld>
            <a:endParaRPr lang="en-US"/>
          </a:p>
        </p:txBody>
      </p:sp>
      <p:sp>
        <p:nvSpPr>
          <p:cNvPr id="5" name="Footer Placeholder 4"/>
          <p:cNvSpPr>
            <a:spLocks noGrp="1"/>
          </p:cNvSpPr>
          <p:nvPr>
            <p:ph type="ftr" sz="quarter" idx="11"/>
          </p:nvPr>
        </p:nvSpPr>
        <p:spPr/>
        <p:txBody>
          <a:bodyPr/>
          <a:lstStyle/>
          <a:p>
            <a:r>
              <a:rPr lang="en-US"/>
              <a:t>DRAFT FOR POLICY AND PROGRAM DEVELOPMENT</a:t>
            </a:r>
          </a:p>
        </p:txBody>
      </p:sp>
      <p:sp>
        <p:nvSpPr>
          <p:cNvPr id="6" name="Slide Number Placeholder 5"/>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3054087036"/>
      </p:ext>
    </p:extLst>
  </p:cSld>
  <p:clrMapOvr>
    <a:masterClrMapping/>
  </p:clrMapOvr>
  <p:hf hdr="0" ftr="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1683" name="Rectangle 3"/>
          <p:cNvSpPr>
            <a:spLocks noGrp="1" noChangeArrowheads="1"/>
          </p:cNvSpPr>
          <p:nvPr>
            <p:ph type="ctrTitle"/>
          </p:nvPr>
        </p:nvSpPr>
        <p:spPr>
          <a:xfrm>
            <a:off x="914400" y="2130426"/>
            <a:ext cx="10363200" cy="1470025"/>
          </a:xfrm>
        </p:spPr>
        <p:txBody>
          <a:bodyPr/>
          <a:lstStyle>
            <a:lvl1pPr>
              <a:defRPr/>
            </a:lvl1pPr>
          </a:lstStyle>
          <a:p>
            <a:r>
              <a:rPr lang="en-US"/>
              <a:t>Click to edit Master title style</a:t>
            </a:r>
          </a:p>
        </p:txBody>
      </p:sp>
      <p:sp>
        <p:nvSpPr>
          <p:cNvPr id="711692" name="Rectangle 12"/>
          <p:cNvSpPr>
            <a:spLocks noGrp="1" noChangeArrowheads="1"/>
          </p:cNvSpPr>
          <p:nvPr>
            <p:ph type="subTitle" sz="quarter" idx="1"/>
          </p:nvPr>
        </p:nvSpPr>
        <p:spPr>
          <a:xfrm>
            <a:off x="1828800" y="3724275"/>
            <a:ext cx="8534400" cy="1752600"/>
          </a:xfrm>
        </p:spPr>
        <p:txBody>
          <a:bodyPr/>
          <a:lstStyle>
            <a:lvl1pPr marL="0" indent="0">
              <a:buFontTx/>
              <a:buNone/>
              <a:defRPr sz="2400" b="1"/>
            </a:lvl1pPr>
          </a:lstStyle>
          <a:p>
            <a:r>
              <a:rPr lang="en-US"/>
              <a:t>Click to edit Master subtitle style</a:t>
            </a:r>
          </a:p>
        </p:txBody>
      </p:sp>
    </p:spTree>
    <p:extLst>
      <p:ext uri="{BB962C8B-B14F-4D97-AF65-F5344CB8AC3E}">
        <p14:creationId xmlns:p14="http://schemas.microsoft.com/office/powerpoint/2010/main" val="1624196630"/>
      </p:ext>
    </p:extLst>
  </p:cSld>
  <p:clrMapOvr>
    <a:masterClrMapping/>
  </p:clrMapOvr>
  <p:hf hdr="0" ftr="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1800"/>
            </a:lvl1pPr>
            <a:lvl2pPr>
              <a:defRPr sz="1600"/>
            </a:lvl2pPr>
            <a:lvl3pPr>
              <a:defRPr sz="14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a:extLst>
              <a:ext uri="{FF2B5EF4-FFF2-40B4-BE49-F238E27FC236}">
                <a16:creationId xmlns:a16="http://schemas.microsoft.com/office/drawing/2014/main" id="{0F6E3F6D-6CD0-428F-8540-77B58516A713}"/>
              </a:ext>
            </a:extLst>
          </p:cNvPr>
          <p:cNvSpPr txBox="1"/>
          <p:nvPr userDrawn="1"/>
        </p:nvSpPr>
        <p:spPr>
          <a:xfrm>
            <a:off x="5188975" y="6459794"/>
            <a:ext cx="1814051" cy="369332"/>
          </a:xfrm>
          <a:prstGeom prst="rect">
            <a:avLst/>
          </a:prstGeom>
          <a:noFill/>
        </p:spPr>
        <p:txBody>
          <a:bodyPr wrap="square" rtlCol="0">
            <a:spAutoFit/>
          </a:bodyPr>
          <a:lstStyle/>
          <a:p>
            <a:pPr algn="ctr"/>
            <a:r>
              <a:rPr lang="en-US" b="1">
                <a:solidFill>
                  <a:srgbClr val="C00000"/>
                </a:solidFill>
              </a:rPr>
              <a:t>DRAFT</a:t>
            </a:r>
          </a:p>
        </p:txBody>
      </p:sp>
    </p:spTree>
    <p:extLst>
      <p:ext uri="{BB962C8B-B14F-4D97-AF65-F5344CB8AC3E}">
        <p14:creationId xmlns:p14="http://schemas.microsoft.com/office/powerpoint/2010/main" val="553451709"/>
      </p:ext>
    </p:extLst>
  </p:cSld>
  <p:clrMapOvr>
    <a:masterClrMapping/>
  </p:clrMapOvr>
  <p:hf hdr="0" ftr="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058980358"/>
      </p:ext>
    </p:extLst>
  </p:cSld>
  <p:clrMapOvr>
    <a:masterClrMapping/>
  </p:clrMapOvr>
  <p:hf hdr="0" ftr="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17501" y="1295401"/>
            <a:ext cx="5433484" cy="5057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54184" y="1295401"/>
            <a:ext cx="5433483" cy="5057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19573079"/>
      </p:ext>
    </p:extLst>
  </p:cSld>
  <p:clrMapOvr>
    <a:masterClrMapping/>
  </p:clrMapOvr>
  <p:hf hdr="0" ftr="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08153698"/>
      </p:ext>
    </p:extLst>
  </p:cSld>
  <p:clrMapOvr>
    <a:masterClrMapping/>
  </p:clrMapOvr>
  <p:hf hdr="0" ftr="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94575275"/>
      </p:ext>
    </p:extLst>
  </p:cSld>
  <p:clrMapOvr>
    <a:masterClrMapping/>
  </p:clrMapOvr>
  <p:hf hdr="0" ftr="0"/>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2120075"/>
      </p:ext>
    </p:extLst>
  </p:cSld>
  <p:clrMapOvr>
    <a:masterClrMapping/>
  </p:clrMapOvr>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F73EE0-7DC2-482A-A7CE-097B27A1C8D4}" type="datetime1">
              <a:rPr lang="en-US" smtClean="0"/>
              <a:t>2/2/2026</a:t>
            </a:fld>
            <a:endParaRPr lang="en-US"/>
          </a:p>
        </p:txBody>
      </p:sp>
      <p:sp>
        <p:nvSpPr>
          <p:cNvPr id="5" name="Footer Placeholder 4"/>
          <p:cNvSpPr>
            <a:spLocks noGrp="1"/>
          </p:cNvSpPr>
          <p:nvPr>
            <p:ph type="ftr" sz="quarter" idx="11"/>
          </p:nvPr>
        </p:nvSpPr>
        <p:spPr/>
        <p:txBody>
          <a:bodyPr/>
          <a:lstStyle/>
          <a:p>
            <a:r>
              <a:rPr lang="en-US"/>
              <a:t>DRAFT FOR POLICY AND PROGRAM DEVELOPMENT</a:t>
            </a:r>
          </a:p>
        </p:txBody>
      </p:sp>
      <p:sp>
        <p:nvSpPr>
          <p:cNvPr id="6" name="Slide Number Placeholder 5"/>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1210789024"/>
      </p:ext>
    </p:extLst>
  </p:cSld>
  <p:clrMapOvr>
    <a:masterClrMapping/>
  </p:clrMapOvr>
  <p:hf hdr="0" ftr="0"/>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91906204"/>
      </p:ext>
    </p:extLst>
  </p:cSld>
  <p:clrMapOvr>
    <a:masterClrMapping/>
  </p:clrMapOvr>
  <p:hf hdr="0" ftr="0"/>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77166488"/>
      </p:ext>
    </p:extLst>
  </p:cSld>
  <p:clrMapOvr>
    <a:masterClrMapping/>
  </p:clrMapOvr>
  <p:hf hdr="0" ftr="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26272842"/>
      </p:ext>
    </p:extLst>
  </p:cSld>
  <p:clrMapOvr>
    <a:masterClrMapping/>
  </p:clrMapOvr>
  <p:hf hdr="0" ftr="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21184" y="128589"/>
            <a:ext cx="2766483" cy="62245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17501" y="128589"/>
            <a:ext cx="8100484" cy="62245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8398100"/>
      </p:ext>
    </p:extLst>
  </p:cSld>
  <p:clrMapOvr>
    <a:masterClrMapping/>
  </p:clrMapOvr>
  <p:hf hdr="0" ftr="0"/>
</p:sldLayout>
</file>

<file path=ppt/slideLayouts/slideLayout3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00" y="128588"/>
            <a:ext cx="10972800" cy="736600"/>
          </a:xfrm>
        </p:spPr>
        <p:txBody>
          <a:bodyPr/>
          <a:lstStyle/>
          <a:p>
            <a:r>
              <a:rPr lang="en-US"/>
              <a:t>Click to edit Master title style</a:t>
            </a:r>
          </a:p>
        </p:txBody>
      </p:sp>
      <p:sp>
        <p:nvSpPr>
          <p:cNvPr id="3" name="Text Placeholder 2"/>
          <p:cNvSpPr>
            <a:spLocks noGrp="1"/>
          </p:cNvSpPr>
          <p:nvPr>
            <p:ph type="body" sz="half" idx="1"/>
          </p:nvPr>
        </p:nvSpPr>
        <p:spPr>
          <a:xfrm>
            <a:off x="317501" y="1295401"/>
            <a:ext cx="5433484" cy="5057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954184" y="1295400"/>
            <a:ext cx="5433483" cy="2452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954184" y="3900489"/>
            <a:ext cx="5433483" cy="2452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78220"/>
      </p:ext>
    </p:extLst>
  </p:cSld>
  <p:clrMapOvr>
    <a:masterClrMapping/>
  </p:clrMapOvr>
  <p:hf hdr="0" ftr="0"/>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17500" y="128588"/>
            <a:ext cx="10972800" cy="736600"/>
          </a:xfrm>
        </p:spPr>
        <p:txBody>
          <a:bodyPr/>
          <a:lstStyle/>
          <a:p>
            <a:r>
              <a:rPr lang="en-US"/>
              <a:t>Click to edit Master title style</a:t>
            </a:r>
          </a:p>
        </p:txBody>
      </p:sp>
      <p:sp>
        <p:nvSpPr>
          <p:cNvPr id="3" name="Content Placeholder 2"/>
          <p:cNvSpPr>
            <a:spLocks noGrp="1"/>
          </p:cNvSpPr>
          <p:nvPr>
            <p:ph sz="quarter" idx="1"/>
          </p:nvPr>
        </p:nvSpPr>
        <p:spPr>
          <a:xfrm>
            <a:off x="317501" y="1295400"/>
            <a:ext cx="5433484" cy="2452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954184" y="1295400"/>
            <a:ext cx="5433483" cy="2452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317501" y="3900489"/>
            <a:ext cx="11070167" cy="2452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1001417"/>
      </p:ext>
    </p:extLst>
  </p:cSld>
  <p:clrMapOvr>
    <a:masterClrMapping/>
  </p:clrMapOvr>
  <p:hf hdr="0" ftr="0"/>
</p:sldLayout>
</file>

<file path=ppt/slideLayouts/slideLayout36.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17500" y="128588"/>
            <a:ext cx="10972800" cy="736600"/>
          </a:xfrm>
        </p:spPr>
        <p:txBody>
          <a:bodyPr/>
          <a:lstStyle/>
          <a:p>
            <a:r>
              <a:rPr lang="en-US"/>
              <a:t>Click to edit Master title style</a:t>
            </a:r>
          </a:p>
        </p:txBody>
      </p:sp>
      <p:sp>
        <p:nvSpPr>
          <p:cNvPr id="3" name="Text Placeholder 2"/>
          <p:cNvSpPr>
            <a:spLocks noGrp="1"/>
          </p:cNvSpPr>
          <p:nvPr>
            <p:ph type="body" sz="half" idx="1"/>
          </p:nvPr>
        </p:nvSpPr>
        <p:spPr>
          <a:xfrm>
            <a:off x="317501" y="1295401"/>
            <a:ext cx="5433484" cy="5057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5954184" y="1295401"/>
            <a:ext cx="5433483" cy="5057775"/>
          </a:xfrm>
        </p:spPr>
        <p:txBody>
          <a:bodyPr/>
          <a:lstStyle/>
          <a:p>
            <a:pPr lvl="0"/>
            <a:endParaRPr lang="en-US" noProof="0"/>
          </a:p>
        </p:txBody>
      </p:sp>
    </p:spTree>
    <p:extLst>
      <p:ext uri="{BB962C8B-B14F-4D97-AF65-F5344CB8AC3E}">
        <p14:creationId xmlns:p14="http://schemas.microsoft.com/office/powerpoint/2010/main" val="2552399790"/>
      </p:ext>
    </p:extLst>
  </p:cSld>
  <p:clrMapOvr>
    <a:masterClrMapping/>
  </p:clrMapOvr>
  <p:hf hdr="0" ftr="0"/>
</p:sldLayout>
</file>

<file path=ppt/slideLayouts/slideLayout37.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00" y="128588"/>
            <a:ext cx="10972800" cy="736600"/>
          </a:xfrm>
        </p:spPr>
        <p:txBody>
          <a:bodyPr/>
          <a:lstStyle/>
          <a:p>
            <a:r>
              <a:rPr lang="en-US"/>
              <a:t>Click to edit Master title style</a:t>
            </a:r>
          </a:p>
        </p:txBody>
      </p:sp>
      <p:sp>
        <p:nvSpPr>
          <p:cNvPr id="3" name="Text Placeholder 2"/>
          <p:cNvSpPr>
            <a:spLocks noGrp="1"/>
          </p:cNvSpPr>
          <p:nvPr>
            <p:ph type="body" sz="half" idx="1"/>
          </p:nvPr>
        </p:nvSpPr>
        <p:spPr>
          <a:xfrm>
            <a:off x="317501" y="1295400"/>
            <a:ext cx="11070167" cy="2452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17501" y="3900489"/>
            <a:ext cx="11070167" cy="2452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8439913"/>
      </p:ext>
    </p:extLst>
  </p:cSld>
  <p:clrMapOvr>
    <a:masterClrMapping/>
  </p:clrMapOvr>
  <p:hf hdr="0" ftr="0"/>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07659318"/>
      </p:ext>
    </p:extLst>
  </p:cSld>
  <p:clrMapOvr>
    <a:masterClrMapping/>
  </p:clrMapOvr>
  <p:hf hdr="0" ftr="0"/>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1683" name="Rectangle 3"/>
          <p:cNvSpPr>
            <a:spLocks noGrp="1" noChangeArrowheads="1"/>
          </p:cNvSpPr>
          <p:nvPr>
            <p:ph type="ctrTitle"/>
          </p:nvPr>
        </p:nvSpPr>
        <p:spPr>
          <a:xfrm>
            <a:off x="914402" y="2130427"/>
            <a:ext cx="10363200" cy="1470025"/>
          </a:xfrm>
        </p:spPr>
        <p:txBody>
          <a:bodyPr/>
          <a:lstStyle>
            <a:lvl1pPr>
              <a:defRPr/>
            </a:lvl1pPr>
          </a:lstStyle>
          <a:p>
            <a:r>
              <a:rPr lang="en-US"/>
              <a:t>Click to edit Master title style</a:t>
            </a:r>
          </a:p>
        </p:txBody>
      </p:sp>
      <p:sp>
        <p:nvSpPr>
          <p:cNvPr id="711692" name="Rectangle 12"/>
          <p:cNvSpPr>
            <a:spLocks noGrp="1" noChangeArrowheads="1"/>
          </p:cNvSpPr>
          <p:nvPr>
            <p:ph type="subTitle" sz="quarter" idx="1"/>
          </p:nvPr>
        </p:nvSpPr>
        <p:spPr>
          <a:xfrm>
            <a:off x="1828801" y="3724275"/>
            <a:ext cx="8534400" cy="1752600"/>
          </a:xfrm>
        </p:spPr>
        <p:txBody>
          <a:bodyPr/>
          <a:lstStyle>
            <a:lvl1pPr marL="0" indent="0">
              <a:buFontTx/>
              <a:buNone/>
              <a:defRPr sz="2400" b="1"/>
            </a:lvl1pPr>
          </a:lstStyle>
          <a:p>
            <a:r>
              <a:rPr lang="en-US"/>
              <a:t>Click to edit Master subtitle style</a:t>
            </a:r>
          </a:p>
        </p:txBody>
      </p:sp>
    </p:spTree>
    <p:extLst>
      <p:ext uri="{BB962C8B-B14F-4D97-AF65-F5344CB8AC3E}">
        <p14:creationId xmlns:p14="http://schemas.microsoft.com/office/powerpoint/2010/main" val="2424787670"/>
      </p:ext>
    </p:extLst>
  </p:cSld>
  <p:clrMapOvr>
    <a:masterClrMapping/>
  </p:clrMapOvr>
  <p:hf hdr="0" ft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2"/>
            <a:ext cx="5384800" cy="3394075"/>
          </a:xfrm>
        </p:spPr>
        <p:txBody>
          <a:bodyPr/>
          <a:lstStyle>
            <a:lvl1pPr>
              <a:defRPr sz="2800"/>
            </a:lvl1pPr>
            <a:lvl2pPr>
              <a:defRPr sz="2400"/>
            </a:lvl2pPr>
            <a:lvl3pPr>
              <a:defRPr sz="1800"/>
            </a:lvl3pPr>
            <a:lvl4pPr>
              <a:defRPr sz="1600"/>
            </a:lvl4pPr>
            <a:lvl5pPr>
              <a:defRPr sz="12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2"/>
            <a:ext cx="5384800" cy="3394075"/>
          </a:xfrm>
        </p:spPr>
        <p:txBody>
          <a:bodyPr>
            <a:normAutofit/>
          </a:bodyPr>
          <a:lstStyle>
            <a:lvl1pPr>
              <a:defRPr sz="2800"/>
            </a:lvl1pPr>
            <a:lvl2pPr>
              <a:defRPr sz="2400"/>
            </a:lvl2pPr>
            <a:lvl3pPr>
              <a:defRPr sz="1800"/>
            </a:lvl3pPr>
            <a:lvl4pPr>
              <a:defRPr sz="1600"/>
            </a:lvl4pPr>
            <a:lvl5pPr>
              <a:defRPr sz="12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D54D904-F3F5-454E-85D9-026E55F730FD}" type="datetime1">
              <a:rPr lang="en-US" smtClean="0"/>
              <a:t>2/2/2026</a:t>
            </a:fld>
            <a:endParaRPr lang="en-US"/>
          </a:p>
        </p:txBody>
      </p:sp>
      <p:sp>
        <p:nvSpPr>
          <p:cNvPr id="6" name="Footer Placeholder 5"/>
          <p:cNvSpPr>
            <a:spLocks noGrp="1"/>
          </p:cNvSpPr>
          <p:nvPr>
            <p:ph type="ftr" sz="quarter" idx="11"/>
          </p:nvPr>
        </p:nvSpPr>
        <p:spPr/>
        <p:txBody>
          <a:bodyPr/>
          <a:lstStyle/>
          <a:p>
            <a:r>
              <a:rPr lang="en-US"/>
              <a:t>DRAFT FOR POLICY AND PROGRAM DEVELOPMENT</a:t>
            </a:r>
          </a:p>
        </p:txBody>
      </p:sp>
      <p:sp>
        <p:nvSpPr>
          <p:cNvPr id="7" name="Slide Number Placeholder 6"/>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1814061158"/>
      </p:ext>
    </p:extLst>
  </p:cSld>
  <p:clrMapOvr>
    <a:masterClrMapping/>
  </p:clrMapOvr>
  <p:hf hdr="0" ftr="0"/>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1800"/>
            </a:lvl1pPr>
            <a:lvl2pPr>
              <a:defRPr sz="1600"/>
            </a:lvl2pPr>
            <a:lvl3pPr>
              <a:defRPr sz="14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6608914"/>
      </p:ext>
    </p:extLst>
  </p:cSld>
  <p:clrMapOvr>
    <a:masterClrMapping/>
  </p:clrMapOvr>
  <p:hf hdr="0" ftr="0"/>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5" y="2906714"/>
            <a:ext cx="10363200" cy="1500187"/>
          </a:xfrm>
        </p:spPr>
        <p:txBody>
          <a:bodyPr anchor="b"/>
          <a:lstStyle>
            <a:lvl1pPr marL="0" indent="0">
              <a:buNone/>
              <a:defRPr sz="2000"/>
            </a:lvl1pPr>
            <a:lvl2pPr marL="457218" indent="0">
              <a:buNone/>
              <a:defRPr sz="1800"/>
            </a:lvl2pPr>
            <a:lvl3pPr marL="914438" indent="0">
              <a:buNone/>
              <a:defRPr sz="1600"/>
            </a:lvl3pPr>
            <a:lvl4pPr marL="1371655" indent="0">
              <a:buNone/>
              <a:defRPr sz="1400"/>
            </a:lvl4pPr>
            <a:lvl5pPr marL="1828874" indent="0">
              <a:buNone/>
              <a:defRPr sz="1400"/>
            </a:lvl5pPr>
            <a:lvl6pPr marL="2286093" indent="0">
              <a:buNone/>
              <a:defRPr sz="1400"/>
            </a:lvl6pPr>
            <a:lvl7pPr marL="2743311" indent="0">
              <a:buNone/>
              <a:defRPr sz="1400"/>
            </a:lvl7pPr>
            <a:lvl8pPr marL="3200531" indent="0">
              <a:buNone/>
              <a:defRPr sz="1400"/>
            </a:lvl8pPr>
            <a:lvl9pPr marL="3657748" indent="0">
              <a:buNone/>
              <a:defRPr sz="1400"/>
            </a:lvl9pPr>
          </a:lstStyle>
          <a:p>
            <a:pPr lvl="0"/>
            <a:r>
              <a:rPr lang="en-US"/>
              <a:t>Click to edit Master text styles</a:t>
            </a:r>
          </a:p>
        </p:txBody>
      </p:sp>
    </p:spTree>
    <p:extLst>
      <p:ext uri="{BB962C8B-B14F-4D97-AF65-F5344CB8AC3E}">
        <p14:creationId xmlns:p14="http://schemas.microsoft.com/office/powerpoint/2010/main" val="3537314965"/>
      </p:ext>
    </p:extLst>
  </p:cSld>
  <p:clrMapOvr>
    <a:masterClrMapping/>
  </p:clrMapOvr>
  <p:hf hdr="0" ftr="0"/>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17501" y="1295403"/>
            <a:ext cx="5433484" cy="5057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54185" y="1295403"/>
            <a:ext cx="5433483" cy="5057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8363938"/>
      </p:ext>
    </p:extLst>
  </p:cSld>
  <p:clrMapOvr>
    <a:masterClrMapping/>
  </p:clrMapOvr>
  <p:hf hdr="0" ftr="0"/>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2"/>
          </a:xfrm>
        </p:spPr>
        <p:txBody>
          <a:bodyPr anchor="b"/>
          <a:lstStyle>
            <a:lvl1pPr marL="0" indent="0">
              <a:buNone/>
              <a:defRPr sz="2400" b="1"/>
            </a:lvl1pPr>
            <a:lvl2pPr marL="457218" indent="0">
              <a:buNone/>
              <a:defRPr sz="2000" b="1"/>
            </a:lvl2pPr>
            <a:lvl3pPr marL="914438" indent="0">
              <a:buNone/>
              <a:defRPr sz="1800" b="1"/>
            </a:lvl3pPr>
            <a:lvl4pPr marL="1371655" indent="0">
              <a:buNone/>
              <a:defRPr sz="1600" b="1"/>
            </a:lvl4pPr>
            <a:lvl5pPr marL="1828874" indent="0">
              <a:buNone/>
              <a:defRPr sz="1600" b="1"/>
            </a:lvl5pPr>
            <a:lvl6pPr marL="2286093" indent="0">
              <a:buNone/>
              <a:defRPr sz="1600" b="1"/>
            </a:lvl6pPr>
            <a:lvl7pPr marL="2743311" indent="0">
              <a:buNone/>
              <a:defRPr sz="1600" b="1"/>
            </a:lvl7pPr>
            <a:lvl8pPr marL="3200531" indent="0">
              <a:buNone/>
              <a:defRPr sz="1600" b="1"/>
            </a:lvl8pPr>
            <a:lvl9pPr marL="3657748"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4"/>
            <a:ext cx="5389032" cy="639762"/>
          </a:xfrm>
        </p:spPr>
        <p:txBody>
          <a:bodyPr anchor="b"/>
          <a:lstStyle>
            <a:lvl1pPr marL="0" indent="0">
              <a:buNone/>
              <a:defRPr sz="2400" b="1"/>
            </a:lvl1pPr>
            <a:lvl2pPr marL="457218" indent="0">
              <a:buNone/>
              <a:defRPr sz="2000" b="1"/>
            </a:lvl2pPr>
            <a:lvl3pPr marL="914438" indent="0">
              <a:buNone/>
              <a:defRPr sz="1800" b="1"/>
            </a:lvl3pPr>
            <a:lvl4pPr marL="1371655" indent="0">
              <a:buNone/>
              <a:defRPr sz="1600" b="1"/>
            </a:lvl4pPr>
            <a:lvl5pPr marL="1828874" indent="0">
              <a:buNone/>
              <a:defRPr sz="1600" b="1"/>
            </a:lvl5pPr>
            <a:lvl6pPr marL="2286093" indent="0">
              <a:buNone/>
              <a:defRPr sz="1600" b="1"/>
            </a:lvl6pPr>
            <a:lvl7pPr marL="2743311" indent="0">
              <a:buNone/>
              <a:defRPr sz="1600" b="1"/>
            </a:lvl7pPr>
            <a:lvl8pPr marL="3200531" indent="0">
              <a:buNone/>
              <a:defRPr sz="1600" b="1"/>
            </a:lvl8pPr>
            <a:lvl9pPr marL="36577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8681723"/>
      </p:ext>
    </p:extLst>
  </p:cSld>
  <p:clrMapOvr>
    <a:masterClrMapping/>
  </p:clrMapOvr>
  <p:hf hdr="0" ftr="0"/>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74041179"/>
      </p:ext>
    </p:extLst>
  </p:cSld>
  <p:clrMapOvr>
    <a:masterClrMapping/>
  </p:clrMapOvr>
  <p:hf hdr="0" ftr="0"/>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4650319"/>
      </p:ext>
    </p:extLst>
  </p:cSld>
  <p:clrMapOvr>
    <a:masterClrMapping/>
  </p:clrMapOvr>
  <p:hf hdr="0" ftr="0"/>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4" y="273053"/>
            <a:ext cx="6815667" cy="5853113"/>
          </a:xfrm>
        </p:spPr>
        <p:txBody>
          <a:bodyPr/>
          <a:lstStyle>
            <a:lvl1pPr>
              <a:defRPr sz="3201"/>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3"/>
            <a:ext cx="4011084" cy="4691063"/>
          </a:xfrm>
        </p:spPr>
        <p:txBody>
          <a:bodyPr/>
          <a:lstStyle>
            <a:lvl1pPr marL="0" indent="0">
              <a:buNone/>
              <a:defRPr sz="1400"/>
            </a:lvl1pPr>
            <a:lvl2pPr marL="457218" indent="0">
              <a:buNone/>
              <a:defRPr sz="1201"/>
            </a:lvl2pPr>
            <a:lvl3pPr marL="914438" indent="0">
              <a:buNone/>
              <a:defRPr sz="1000"/>
            </a:lvl3pPr>
            <a:lvl4pPr marL="1371655" indent="0">
              <a:buNone/>
              <a:defRPr sz="900"/>
            </a:lvl4pPr>
            <a:lvl5pPr marL="1828874" indent="0">
              <a:buNone/>
              <a:defRPr sz="900"/>
            </a:lvl5pPr>
            <a:lvl6pPr marL="2286093" indent="0">
              <a:buNone/>
              <a:defRPr sz="900"/>
            </a:lvl6pPr>
            <a:lvl7pPr marL="2743311" indent="0">
              <a:buNone/>
              <a:defRPr sz="900"/>
            </a:lvl7pPr>
            <a:lvl8pPr marL="3200531" indent="0">
              <a:buNone/>
              <a:defRPr sz="900"/>
            </a:lvl8pPr>
            <a:lvl9pPr marL="3657748" indent="0">
              <a:buNone/>
              <a:defRPr sz="900"/>
            </a:lvl9pPr>
          </a:lstStyle>
          <a:p>
            <a:pPr lvl="0"/>
            <a:r>
              <a:rPr lang="en-US"/>
              <a:t>Click to edit Master text styles</a:t>
            </a:r>
          </a:p>
        </p:txBody>
      </p:sp>
    </p:spTree>
    <p:extLst>
      <p:ext uri="{BB962C8B-B14F-4D97-AF65-F5344CB8AC3E}">
        <p14:creationId xmlns:p14="http://schemas.microsoft.com/office/powerpoint/2010/main" val="1890174320"/>
      </p:ext>
    </p:extLst>
  </p:cSld>
  <p:clrMapOvr>
    <a:masterClrMapping/>
  </p:clrMapOvr>
  <p:hf hdr="0" ftr="0"/>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8" y="612776"/>
            <a:ext cx="7315200" cy="4114800"/>
          </a:xfrm>
        </p:spPr>
        <p:txBody>
          <a:bodyPr/>
          <a:lstStyle>
            <a:lvl1pPr marL="0" indent="0">
              <a:buNone/>
              <a:defRPr sz="3201"/>
            </a:lvl1pPr>
            <a:lvl2pPr marL="457218" indent="0">
              <a:buNone/>
              <a:defRPr sz="2800"/>
            </a:lvl2pPr>
            <a:lvl3pPr marL="914438" indent="0">
              <a:buNone/>
              <a:defRPr sz="2400"/>
            </a:lvl3pPr>
            <a:lvl4pPr marL="1371655" indent="0">
              <a:buNone/>
              <a:defRPr sz="2000"/>
            </a:lvl4pPr>
            <a:lvl5pPr marL="1828874" indent="0">
              <a:buNone/>
              <a:defRPr sz="2000"/>
            </a:lvl5pPr>
            <a:lvl6pPr marL="2286093" indent="0">
              <a:buNone/>
              <a:defRPr sz="2000"/>
            </a:lvl6pPr>
            <a:lvl7pPr marL="2743311" indent="0">
              <a:buNone/>
              <a:defRPr sz="2000"/>
            </a:lvl7pPr>
            <a:lvl8pPr marL="3200531" indent="0">
              <a:buNone/>
              <a:defRPr sz="2000"/>
            </a:lvl8pPr>
            <a:lvl9pPr marL="3657748" indent="0">
              <a:buNone/>
              <a:defRPr sz="2000"/>
            </a:lvl9pPr>
          </a:lstStyle>
          <a:p>
            <a:pPr lvl="0"/>
            <a:endParaRPr lang="en-US" noProof="0"/>
          </a:p>
        </p:txBody>
      </p:sp>
      <p:sp>
        <p:nvSpPr>
          <p:cNvPr id="4" name="Text Placeholder 3"/>
          <p:cNvSpPr>
            <a:spLocks noGrp="1"/>
          </p:cNvSpPr>
          <p:nvPr>
            <p:ph type="body" sz="half" idx="2"/>
          </p:nvPr>
        </p:nvSpPr>
        <p:spPr>
          <a:xfrm>
            <a:off x="2389718" y="5367339"/>
            <a:ext cx="7315200" cy="804862"/>
          </a:xfrm>
        </p:spPr>
        <p:txBody>
          <a:bodyPr/>
          <a:lstStyle>
            <a:lvl1pPr marL="0" indent="0">
              <a:buNone/>
              <a:defRPr sz="1400"/>
            </a:lvl1pPr>
            <a:lvl2pPr marL="457218" indent="0">
              <a:buNone/>
              <a:defRPr sz="1201"/>
            </a:lvl2pPr>
            <a:lvl3pPr marL="914438" indent="0">
              <a:buNone/>
              <a:defRPr sz="1000"/>
            </a:lvl3pPr>
            <a:lvl4pPr marL="1371655" indent="0">
              <a:buNone/>
              <a:defRPr sz="900"/>
            </a:lvl4pPr>
            <a:lvl5pPr marL="1828874" indent="0">
              <a:buNone/>
              <a:defRPr sz="900"/>
            </a:lvl5pPr>
            <a:lvl6pPr marL="2286093" indent="0">
              <a:buNone/>
              <a:defRPr sz="900"/>
            </a:lvl6pPr>
            <a:lvl7pPr marL="2743311" indent="0">
              <a:buNone/>
              <a:defRPr sz="900"/>
            </a:lvl7pPr>
            <a:lvl8pPr marL="3200531" indent="0">
              <a:buNone/>
              <a:defRPr sz="900"/>
            </a:lvl8pPr>
            <a:lvl9pPr marL="3657748" indent="0">
              <a:buNone/>
              <a:defRPr sz="900"/>
            </a:lvl9pPr>
          </a:lstStyle>
          <a:p>
            <a:pPr lvl="0"/>
            <a:r>
              <a:rPr lang="en-US"/>
              <a:t>Click to edit Master text styles</a:t>
            </a:r>
          </a:p>
        </p:txBody>
      </p:sp>
    </p:spTree>
    <p:extLst>
      <p:ext uri="{BB962C8B-B14F-4D97-AF65-F5344CB8AC3E}">
        <p14:creationId xmlns:p14="http://schemas.microsoft.com/office/powerpoint/2010/main" val="2810778448"/>
      </p:ext>
    </p:extLst>
  </p:cSld>
  <p:clrMapOvr>
    <a:masterClrMapping/>
  </p:clrMapOvr>
  <p:hf hdr="0" ftr="0"/>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7753319"/>
      </p:ext>
    </p:extLst>
  </p:cSld>
  <p:clrMapOvr>
    <a:masterClrMapping/>
  </p:clrMapOvr>
  <p:hf hdr="0" ftr="0"/>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21186" y="128589"/>
            <a:ext cx="2766482" cy="62245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17501" y="128589"/>
            <a:ext cx="8100484" cy="62245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2862550"/>
      </p:ext>
    </p:extLst>
  </p:cSld>
  <p:clrMapOvr>
    <a:masterClrMapping/>
  </p:clrMapOvr>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4"/>
            <a:ext cx="5386917" cy="639763"/>
          </a:xfrm>
        </p:spPr>
        <p:txBody>
          <a:bodyPr anchor="b">
            <a:normAutofit/>
          </a:bodyPr>
          <a:lstStyle>
            <a:lvl1pPr marL="0" indent="0">
              <a:buNone/>
              <a:defRPr sz="28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normAutofit/>
          </a:bodyPr>
          <a:lstStyle>
            <a:lvl1pPr>
              <a:defRPr sz="2800"/>
            </a:lvl1pPr>
            <a:lvl2pPr>
              <a:defRPr sz="2400"/>
            </a:lvl2pPr>
            <a:lvl3pPr>
              <a:defRPr sz="1800"/>
            </a:lvl3pPr>
            <a:lvl4pPr>
              <a:defRPr sz="1600"/>
            </a:lvl4pPr>
            <a:lvl5pPr>
              <a:defRPr sz="12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4"/>
            <a:ext cx="5389033" cy="639763"/>
          </a:xfrm>
        </p:spPr>
        <p:txBody>
          <a:bodyPr anchor="b">
            <a:normAutofit/>
          </a:bodyPr>
          <a:lstStyle>
            <a:lvl1pPr marL="0" indent="0">
              <a:buNone/>
              <a:defRPr sz="28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normAutofit/>
          </a:bodyPr>
          <a:lstStyle>
            <a:lvl1pPr>
              <a:defRPr sz="2800"/>
            </a:lvl1pPr>
            <a:lvl2pPr>
              <a:defRPr sz="2400"/>
            </a:lvl2pPr>
            <a:lvl3pPr>
              <a:defRPr sz="1800"/>
            </a:lvl3pPr>
            <a:lvl4pPr>
              <a:defRPr sz="1600"/>
            </a:lvl4pPr>
            <a:lvl5pPr>
              <a:defRPr sz="12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8EE63C6-607D-41CD-A249-AAD3834299AC}" type="datetime1">
              <a:rPr lang="en-US" smtClean="0"/>
              <a:t>2/2/2026</a:t>
            </a:fld>
            <a:endParaRPr lang="en-US"/>
          </a:p>
        </p:txBody>
      </p:sp>
      <p:sp>
        <p:nvSpPr>
          <p:cNvPr id="8" name="Footer Placeholder 7"/>
          <p:cNvSpPr>
            <a:spLocks noGrp="1"/>
          </p:cNvSpPr>
          <p:nvPr>
            <p:ph type="ftr" sz="quarter" idx="11"/>
          </p:nvPr>
        </p:nvSpPr>
        <p:spPr/>
        <p:txBody>
          <a:bodyPr/>
          <a:lstStyle/>
          <a:p>
            <a:r>
              <a:rPr lang="en-US"/>
              <a:t>DRAFT FOR POLICY AND PROGRAM DEVELOPMENT</a:t>
            </a:r>
          </a:p>
        </p:txBody>
      </p:sp>
      <p:sp>
        <p:nvSpPr>
          <p:cNvPr id="9" name="Slide Number Placeholder 8"/>
          <p:cNvSpPr>
            <a:spLocks noGrp="1"/>
          </p:cNvSpPr>
          <p:nvPr>
            <p:ph type="sldNum" sz="quarter" idx="12"/>
          </p:nvPr>
        </p:nvSpPr>
        <p:spPr/>
        <p:txBody>
          <a:bodyPr/>
          <a:lstStyle/>
          <a:p>
            <a:fld id="{48F239AC-B64B-47D9-9A99-24B0D39D1C15}" type="slidenum">
              <a:rPr lang="en-US" smtClean="0"/>
              <a:t>‹#›</a:t>
            </a:fld>
            <a:endParaRPr lang="en-US"/>
          </a:p>
        </p:txBody>
      </p:sp>
      <p:sp>
        <p:nvSpPr>
          <p:cNvPr id="10" name="Title 1"/>
          <p:cNvSpPr>
            <a:spLocks noGrp="1"/>
          </p:cNvSpPr>
          <p:nvPr>
            <p:ph type="title"/>
          </p:nvPr>
        </p:nvSpPr>
        <p:spPr>
          <a:xfrm>
            <a:off x="150852" y="76201"/>
            <a:ext cx="11431549" cy="762000"/>
          </a:xfrm>
        </p:spPr>
        <p:txBody>
          <a:bodyPr/>
          <a:lstStyle/>
          <a:p>
            <a:r>
              <a:rPr lang="en-US"/>
              <a:t>Click to edit Master title style</a:t>
            </a:r>
          </a:p>
        </p:txBody>
      </p:sp>
    </p:spTree>
    <p:extLst>
      <p:ext uri="{BB962C8B-B14F-4D97-AF65-F5344CB8AC3E}">
        <p14:creationId xmlns:p14="http://schemas.microsoft.com/office/powerpoint/2010/main" val="1546101475"/>
      </p:ext>
    </p:extLst>
  </p:cSld>
  <p:clrMapOvr>
    <a:masterClrMapping/>
  </p:clrMapOvr>
  <p:hf hdr="0" ftr="0"/>
</p:sldLayout>
</file>

<file path=ppt/slideLayouts/slideLayout50.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17499" y="128588"/>
            <a:ext cx="10972800" cy="736600"/>
          </a:xfrm>
        </p:spPr>
        <p:txBody>
          <a:bodyPr/>
          <a:lstStyle/>
          <a:p>
            <a:r>
              <a:rPr lang="en-US"/>
              <a:t>Click to edit Master title style</a:t>
            </a:r>
          </a:p>
        </p:txBody>
      </p:sp>
      <p:sp>
        <p:nvSpPr>
          <p:cNvPr id="3" name="Text Placeholder 2"/>
          <p:cNvSpPr>
            <a:spLocks noGrp="1"/>
          </p:cNvSpPr>
          <p:nvPr>
            <p:ph type="body" sz="half" idx="1"/>
          </p:nvPr>
        </p:nvSpPr>
        <p:spPr>
          <a:xfrm>
            <a:off x="317501" y="1295403"/>
            <a:ext cx="5433484" cy="5057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954185" y="1295400"/>
            <a:ext cx="5433483" cy="2452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954185" y="3900490"/>
            <a:ext cx="5433483" cy="2452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52333874"/>
      </p:ext>
    </p:extLst>
  </p:cSld>
  <p:clrMapOvr>
    <a:masterClrMapping/>
  </p:clrMapOvr>
  <p:hf hdr="0" ftr="0"/>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17499" y="128588"/>
            <a:ext cx="10972800" cy="736600"/>
          </a:xfrm>
        </p:spPr>
        <p:txBody>
          <a:bodyPr/>
          <a:lstStyle/>
          <a:p>
            <a:r>
              <a:rPr lang="en-US"/>
              <a:t>Click to edit Master title style</a:t>
            </a:r>
          </a:p>
        </p:txBody>
      </p:sp>
      <p:sp>
        <p:nvSpPr>
          <p:cNvPr id="3" name="Content Placeholder 2"/>
          <p:cNvSpPr>
            <a:spLocks noGrp="1"/>
          </p:cNvSpPr>
          <p:nvPr>
            <p:ph sz="quarter" idx="1"/>
          </p:nvPr>
        </p:nvSpPr>
        <p:spPr>
          <a:xfrm>
            <a:off x="317501" y="1295400"/>
            <a:ext cx="5433484" cy="2452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954185" y="1295400"/>
            <a:ext cx="5433483" cy="2452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317502" y="3900490"/>
            <a:ext cx="11070167" cy="2452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02062121"/>
      </p:ext>
    </p:extLst>
  </p:cSld>
  <p:clrMapOvr>
    <a:masterClrMapping/>
  </p:clrMapOvr>
  <p:hf hdr="0" ftr="0"/>
</p:sldLayout>
</file>

<file path=ppt/slideLayouts/slideLayout5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17499" y="128588"/>
            <a:ext cx="10972800" cy="736600"/>
          </a:xfrm>
        </p:spPr>
        <p:txBody>
          <a:bodyPr/>
          <a:lstStyle/>
          <a:p>
            <a:r>
              <a:rPr lang="en-US"/>
              <a:t>Click to edit Master title style</a:t>
            </a:r>
          </a:p>
        </p:txBody>
      </p:sp>
      <p:sp>
        <p:nvSpPr>
          <p:cNvPr id="3" name="Text Placeholder 2"/>
          <p:cNvSpPr>
            <a:spLocks noGrp="1"/>
          </p:cNvSpPr>
          <p:nvPr>
            <p:ph type="body" sz="half" idx="1"/>
          </p:nvPr>
        </p:nvSpPr>
        <p:spPr>
          <a:xfrm>
            <a:off x="317501" y="1295403"/>
            <a:ext cx="5433484" cy="5057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5954185" y="1295403"/>
            <a:ext cx="5433483" cy="5057775"/>
          </a:xfrm>
        </p:spPr>
        <p:txBody>
          <a:bodyPr/>
          <a:lstStyle/>
          <a:p>
            <a:pPr lvl="0"/>
            <a:endParaRPr lang="en-US" noProof="0"/>
          </a:p>
        </p:txBody>
      </p:sp>
    </p:spTree>
    <p:extLst>
      <p:ext uri="{BB962C8B-B14F-4D97-AF65-F5344CB8AC3E}">
        <p14:creationId xmlns:p14="http://schemas.microsoft.com/office/powerpoint/2010/main" val="3540425314"/>
      </p:ext>
    </p:extLst>
  </p:cSld>
  <p:clrMapOvr>
    <a:masterClrMapping/>
  </p:clrMapOvr>
  <p:hf hdr="0" ftr="0"/>
</p:sldLayout>
</file>

<file path=ppt/slideLayouts/slideLayout5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317499" y="128588"/>
            <a:ext cx="10972800" cy="736600"/>
          </a:xfrm>
        </p:spPr>
        <p:txBody>
          <a:bodyPr/>
          <a:lstStyle/>
          <a:p>
            <a:r>
              <a:rPr lang="en-US"/>
              <a:t>Click to edit Master title style</a:t>
            </a:r>
          </a:p>
        </p:txBody>
      </p:sp>
      <p:sp>
        <p:nvSpPr>
          <p:cNvPr id="3" name="Text Placeholder 2"/>
          <p:cNvSpPr>
            <a:spLocks noGrp="1"/>
          </p:cNvSpPr>
          <p:nvPr>
            <p:ph type="body" sz="half" idx="1"/>
          </p:nvPr>
        </p:nvSpPr>
        <p:spPr>
          <a:xfrm>
            <a:off x="317502" y="1295400"/>
            <a:ext cx="11070167" cy="2452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17502" y="3900490"/>
            <a:ext cx="11070167" cy="2452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8905698"/>
      </p:ext>
    </p:extLst>
  </p:cSld>
  <p:clrMapOvr>
    <a:masterClrMapping/>
  </p:clrMapOvr>
  <p:hf hdr="0" ftr="0"/>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69161097"/>
      </p:ext>
    </p:extLst>
  </p:cSld>
  <p:clrMapOvr>
    <a:masterClrMapping/>
  </p:clrMapOvr>
  <p:hf hdr="0" ftr="0"/>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1"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518276"/>
            <a:ext cx="2844800" cy="365125"/>
          </a:xfrm>
        </p:spPr>
        <p:txBody>
          <a:bodyPr/>
          <a:lstStyle/>
          <a:p>
            <a:fld id="{7D417B45-89E0-473E-A8A1-AF056EE67EA7}" type="datetime1">
              <a:rPr lang="en-US" smtClean="0"/>
              <a:t>2/2/2026</a:t>
            </a:fld>
            <a:endParaRPr lang="en-US"/>
          </a:p>
        </p:txBody>
      </p:sp>
      <p:sp>
        <p:nvSpPr>
          <p:cNvPr id="5" name="Footer Placeholder 4"/>
          <p:cNvSpPr>
            <a:spLocks noGrp="1"/>
          </p:cNvSpPr>
          <p:nvPr>
            <p:ph type="ftr" sz="quarter" idx="11"/>
          </p:nvPr>
        </p:nvSpPr>
        <p:spPr>
          <a:xfrm>
            <a:off x="4165601" y="6518276"/>
            <a:ext cx="3860800" cy="365125"/>
          </a:xfrm>
        </p:spPr>
        <p:txBody>
          <a:bodyPr/>
          <a:lstStyle>
            <a:lvl1pPr>
              <a:defRPr sz="900">
                <a:solidFill>
                  <a:srgbClr val="FF0000"/>
                </a:solidFill>
              </a:defRPr>
            </a:lvl1pPr>
          </a:lstStyle>
          <a:p>
            <a:r>
              <a:rPr lang="en-US"/>
              <a:t>DRAFT FOR POLICY AND PROGRAM DEVELOPMENT</a:t>
            </a:r>
          </a:p>
        </p:txBody>
      </p:sp>
      <p:sp>
        <p:nvSpPr>
          <p:cNvPr id="6" name="Slide Number Placeholder 5"/>
          <p:cNvSpPr>
            <a:spLocks noGrp="1"/>
          </p:cNvSpPr>
          <p:nvPr>
            <p:ph type="sldNum" sz="quarter" idx="12"/>
          </p:nvPr>
        </p:nvSpPr>
        <p:spPr>
          <a:xfrm>
            <a:off x="11049801" y="6518276"/>
            <a:ext cx="532599" cy="365125"/>
          </a:xfrm>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4079633346"/>
      </p:ext>
    </p:extLst>
  </p:cSld>
  <p:clrMapOvr>
    <a:masterClrMapping/>
  </p:clrMapOvr>
  <p:hf hdr="0" ftr="0"/>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1A45F3-7C92-45B2-A555-35F211B1121E}" type="datetime1">
              <a:rPr lang="en-US" smtClean="0"/>
              <a:t>2/2/2026</a:t>
            </a:fld>
            <a:endParaRPr lang="en-US"/>
          </a:p>
        </p:txBody>
      </p:sp>
      <p:sp>
        <p:nvSpPr>
          <p:cNvPr id="5" name="Footer Placeholder 4"/>
          <p:cNvSpPr>
            <a:spLocks noGrp="1"/>
          </p:cNvSpPr>
          <p:nvPr>
            <p:ph type="ftr" sz="quarter" idx="11"/>
          </p:nvPr>
        </p:nvSpPr>
        <p:spPr/>
        <p:txBody>
          <a:bodyPr/>
          <a:lstStyle/>
          <a:p>
            <a:r>
              <a:rPr lang="en-US"/>
              <a:t>DRAFT FOR POLICY AND PROGRAM DEVELOPMENT</a:t>
            </a:r>
          </a:p>
        </p:txBody>
      </p:sp>
      <p:sp>
        <p:nvSpPr>
          <p:cNvPr id="6" name="Slide Number Placeholder 5"/>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910282749"/>
      </p:ext>
    </p:extLst>
  </p:cSld>
  <p:clrMapOvr>
    <a:masterClrMapping/>
  </p:clrMapOvr>
  <p:hf hdr="0" ftr="0"/>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92152C-1AC2-4086-B01F-B0C2A700FEF6}" type="datetime1">
              <a:rPr lang="en-US" smtClean="0"/>
              <a:t>2/2/2026</a:t>
            </a:fld>
            <a:endParaRPr lang="en-US"/>
          </a:p>
        </p:txBody>
      </p:sp>
      <p:sp>
        <p:nvSpPr>
          <p:cNvPr id="5" name="Footer Placeholder 4"/>
          <p:cNvSpPr>
            <a:spLocks noGrp="1"/>
          </p:cNvSpPr>
          <p:nvPr>
            <p:ph type="ftr" sz="quarter" idx="11"/>
          </p:nvPr>
        </p:nvSpPr>
        <p:spPr/>
        <p:txBody>
          <a:bodyPr/>
          <a:lstStyle/>
          <a:p>
            <a:r>
              <a:rPr lang="en-US"/>
              <a:t>DRAFT FOR POLICY AND PROGRAM DEVELOPMENT</a:t>
            </a:r>
          </a:p>
        </p:txBody>
      </p:sp>
      <p:sp>
        <p:nvSpPr>
          <p:cNvPr id="6" name="Slide Number Placeholder 5"/>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934098329"/>
      </p:ext>
    </p:extLst>
  </p:cSld>
  <p:clrMapOvr>
    <a:masterClrMapping/>
  </p:clrMapOvr>
  <p:hf hdr="0" ftr="0"/>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2"/>
            <a:ext cx="5384800" cy="3394075"/>
          </a:xfrm>
        </p:spPr>
        <p:txBody>
          <a:bodyPr/>
          <a:lstStyle>
            <a:lvl1pPr>
              <a:defRPr sz="2800"/>
            </a:lvl1pPr>
            <a:lvl2pPr>
              <a:defRPr sz="2400"/>
            </a:lvl2pPr>
            <a:lvl3pPr>
              <a:defRPr sz="1800"/>
            </a:lvl3pPr>
            <a:lvl4pPr>
              <a:defRPr sz="1600"/>
            </a:lvl4pPr>
            <a:lvl5pPr>
              <a:defRPr sz="12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2"/>
            <a:ext cx="5384800" cy="3394075"/>
          </a:xfrm>
        </p:spPr>
        <p:txBody>
          <a:bodyPr>
            <a:normAutofit/>
          </a:bodyPr>
          <a:lstStyle>
            <a:lvl1pPr>
              <a:defRPr sz="2800"/>
            </a:lvl1pPr>
            <a:lvl2pPr>
              <a:defRPr sz="2400"/>
            </a:lvl2pPr>
            <a:lvl3pPr>
              <a:defRPr sz="1800"/>
            </a:lvl3pPr>
            <a:lvl4pPr>
              <a:defRPr sz="1600"/>
            </a:lvl4pPr>
            <a:lvl5pPr>
              <a:defRPr sz="12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3F31B9F-C4F0-4E26-9990-E6AE05B107AA}" type="datetime1">
              <a:rPr lang="en-US" smtClean="0"/>
              <a:t>2/2/2026</a:t>
            </a:fld>
            <a:endParaRPr lang="en-US"/>
          </a:p>
        </p:txBody>
      </p:sp>
      <p:sp>
        <p:nvSpPr>
          <p:cNvPr id="6" name="Footer Placeholder 5"/>
          <p:cNvSpPr>
            <a:spLocks noGrp="1"/>
          </p:cNvSpPr>
          <p:nvPr>
            <p:ph type="ftr" sz="quarter" idx="11"/>
          </p:nvPr>
        </p:nvSpPr>
        <p:spPr/>
        <p:txBody>
          <a:bodyPr/>
          <a:lstStyle/>
          <a:p>
            <a:r>
              <a:rPr lang="en-US"/>
              <a:t>DRAFT FOR POLICY AND PROGRAM DEVELOPMENT</a:t>
            </a:r>
          </a:p>
        </p:txBody>
      </p:sp>
      <p:sp>
        <p:nvSpPr>
          <p:cNvPr id="7" name="Slide Number Placeholder 6"/>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4098410484"/>
      </p:ext>
    </p:extLst>
  </p:cSld>
  <p:clrMapOvr>
    <a:masterClrMapping/>
  </p:clrMapOvr>
  <p:hf hdr="0" ftr="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4"/>
            <a:ext cx="5386917" cy="639763"/>
          </a:xfrm>
        </p:spPr>
        <p:txBody>
          <a:bodyPr anchor="b">
            <a:normAutofit/>
          </a:bodyPr>
          <a:lstStyle>
            <a:lvl1pPr marL="0" indent="0">
              <a:buNone/>
              <a:defRPr sz="28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normAutofit/>
          </a:bodyPr>
          <a:lstStyle>
            <a:lvl1pPr>
              <a:defRPr sz="2800"/>
            </a:lvl1pPr>
            <a:lvl2pPr>
              <a:defRPr sz="2400"/>
            </a:lvl2pPr>
            <a:lvl3pPr>
              <a:defRPr sz="1800"/>
            </a:lvl3pPr>
            <a:lvl4pPr>
              <a:defRPr sz="1600"/>
            </a:lvl4pPr>
            <a:lvl5pPr>
              <a:defRPr sz="12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4"/>
            <a:ext cx="5389033" cy="639763"/>
          </a:xfrm>
        </p:spPr>
        <p:txBody>
          <a:bodyPr anchor="b">
            <a:normAutofit/>
          </a:bodyPr>
          <a:lstStyle>
            <a:lvl1pPr marL="0" indent="0">
              <a:buNone/>
              <a:defRPr sz="28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normAutofit/>
          </a:bodyPr>
          <a:lstStyle>
            <a:lvl1pPr>
              <a:defRPr sz="2800"/>
            </a:lvl1pPr>
            <a:lvl2pPr>
              <a:defRPr sz="2400"/>
            </a:lvl2pPr>
            <a:lvl3pPr>
              <a:defRPr sz="1800"/>
            </a:lvl3pPr>
            <a:lvl4pPr>
              <a:defRPr sz="1600"/>
            </a:lvl4pPr>
            <a:lvl5pPr>
              <a:defRPr sz="12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FAE915-41F9-433E-8FBB-AC60E348216F}" type="datetime1">
              <a:rPr lang="en-US" smtClean="0"/>
              <a:t>2/2/2026</a:t>
            </a:fld>
            <a:endParaRPr lang="en-US"/>
          </a:p>
        </p:txBody>
      </p:sp>
      <p:sp>
        <p:nvSpPr>
          <p:cNvPr id="8" name="Footer Placeholder 7"/>
          <p:cNvSpPr>
            <a:spLocks noGrp="1"/>
          </p:cNvSpPr>
          <p:nvPr>
            <p:ph type="ftr" sz="quarter" idx="11"/>
          </p:nvPr>
        </p:nvSpPr>
        <p:spPr/>
        <p:txBody>
          <a:bodyPr/>
          <a:lstStyle/>
          <a:p>
            <a:r>
              <a:rPr lang="en-US"/>
              <a:t>DRAFT FOR POLICY AND PROGRAM DEVELOPMENT</a:t>
            </a:r>
          </a:p>
        </p:txBody>
      </p:sp>
      <p:sp>
        <p:nvSpPr>
          <p:cNvPr id="9" name="Slide Number Placeholder 8"/>
          <p:cNvSpPr>
            <a:spLocks noGrp="1"/>
          </p:cNvSpPr>
          <p:nvPr>
            <p:ph type="sldNum" sz="quarter" idx="12"/>
          </p:nvPr>
        </p:nvSpPr>
        <p:spPr/>
        <p:txBody>
          <a:bodyPr/>
          <a:lstStyle/>
          <a:p>
            <a:fld id="{48F239AC-B64B-47D9-9A99-24B0D39D1C15}" type="slidenum">
              <a:rPr lang="en-US" smtClean="0"/>
              <a:t>‹#›</a:t>
            </a:fld>
            <a:endParaRPr lang="en-US"/>
          </a:p>
        </p:txBody>
      </p:sp>
      <p:sp>
        <p:nvSpPr>
          <p:cNvPr id="10" name="Title 1"/>
          <p:cNvSpPr>
            <a:spLocks noGrp="1"/>
          </p:cNvSpPr>
          <p:nvPr>
            <p:ph type="title"/>
          </p:nvPr>
        </p:nvSpPr>
        <p:spPr>
          <a:xfrm>
            <a:off x="150852" y="76201"/>
            <a:ext cx="11431549" cy="762000"/>
          </a:xfrm>
        </p:spPr>
        <p:txBody>
          <a:bodyPr/>
          <a:lstStyle/>
          <a:p>
            <a:r>
              <a:rPr lang="en-US"/>
              <a:t>Click to edit Master title style</a:t>
            </a:r>
          </a:p>
        </p:txBody>
      </p:sp>
    </p:spTree>
    <p:extLst>
      <p:ext uri="{BB962C8B-B14F-4D97-AF65-F5344CB8AC3E}">
        <p14:creationId xmlns:p14="http://schemas.microsoft.com/office/powerpoint/2010/main" val="225724608"/>
      </p:ext>
    </p:extLst>
  </p:cSld>
  <p:clrMapOvr>
    <a:masterClrMapping/>
  </p:clrMapOvr>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1B86465-58CA-46B0-B867-C60331740AC1}" type="datetime1">
              <a:rPr lang="en-US" smtClean="0"/>
              <a:t>2/2/2026</a:t>
            </a:fld>
            <a:endParaRPr lang="en-US"/>
          </a:p>
        </p:txBody>
      </p:sp>
      <p:sp>
        <p:nvSpPr>
          <p:cNvPr id="4" name="Footer Placeholder 3"/>
          <p:cNvSpPr>
            <a:spLocks noGrp="1"/>
          </p:cNvSpPr>
          <p:nvPr>
            <p:ph type="ftr" sz="quarter" idx="11"/>
          </p:nvPr>
        </p:nvSpPr>
        <p:spPr/>
        <p:txBody>
          <a:bodyPr/>
          <a:lstStyle/>
          <a:p>
            <a:r>
              <a:rPr lang="en-US"/>
              <a:t>DRAFT FOR POLICY AND PROGRAM DEVELOPMENT</a:t>
            </a:r>
          </a:p>
        </p:txBody>
      </p:sp>
      <p:sp>
        <p:nvSpPr>
          <p:cNvPr id="5" name="Slide Number Placeholder 4"/>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3224679822"/>
      </p:ext>
    </p:extLst>
  </p:cSld>
  <p:clrMapOvr>
    <a:masterClrMapping/>
  </p:clrMapOvr>
  <p:hf hdr="0" ftr="0"/>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4977777-25A2-496B-AC57-2FF1C39EE502}" type="datetime1">
              <a:rPr lang="en-US" smtClean="0"/>
              <a:t>2/2/2026</a:t>
            </a:fld>
            <a:endParaRPr lang="en-US"/>
          </a:p>
        </p:txBody>
      </p:sp>
      <p:sp>
        <p:nvSpPr>
          <p:cNvPr id="4" name="Footer Placeholder 3"/>
          <p:cNvSpPr>
            <a:spLocks noGrp="1"/>
          </p:cNvSpPr>
          <p:nvPr>
            <p:ph type="ftr" sz="quarter" idx="11"/>
          </p:nvPr>
        </p:nvSpPr>
        <p:spPr/>
        <p:txBody>
          <a:bodyPr/>
          <a:lstStyle/>
          <a:p>
            <a:r>
              <a:rPr lang="en-US"/>
              <a:t>DRAFT FOR POLICY AND PROGRAM DEVELOPMENT</a:t>
            </a:r>
          </a:p>
        </p:txBody>
      </p:sp>
      <p:sp>
        <p:nvSpPr>
          <p:cNvPr id="5" name="Slide Number Placeholder 4"/>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3689919710"/>
      </p:ext>
    </p:extLst>
  </p:cSld>
  <p:clrMapOvr>
    <a:masterClrMapping/>
  </p:clrMapOvr>
  <p:hf hdr="0" ftr="0"/>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46611A-53CA-4AF1-8023-6423FB91F8C9}" type="datetime1">
              <a:rPr lang="en-US" smtClean="0"/>
              <a:t>2/2/2026</a:t>
            </a:fld>
            <a:endParaRPr lang="en-US"/>
          </a:p>
        </p:txBody>
      </p:sp>
      <p:sp>
        <p:nvSpPr>
          <p:cNvPr id="3" name="Footer Placeholder 2"/>
          <p:cNvSpPr>
            <a:spLocks noGrp="1"/>
          </p:cNvSpPr>
          <p:nvPr>
            <p:ph type="ftr" sz="quarter" idx="11"/>
          </p:nvPr>
        </p:nvSpPr>
        <p:spPr/>
        <p:txBody>
          <a:bodyPr/>
          <a:lstStyle/>
          <a:p>
            <a:r>
              <a:rPr lang="en-US"/>
              <a:t>DRAFT FOR POLICY AND PROGRAM DEVELOPMENT</a:t>
            </a:r>
          </a:p>
        </p:txBody>
      </p:sp>
      <p:sp>
        <p:nvSpPr>
          <p:cNvPr id="4" name="Slide Number Placeholder 3"/>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2392264230"/>
      </p:ext>
    </p:extLst>
  </p:cSld>
  <p:clrMapOvr>
    <a:masterClrMapping/>
  </p:clrMapOvr>
  <p:hf hdr="0" ftr="0"/>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B89C74D6-5CBF-45CB-8948-150AB391BC5B}" type="datetime1">
              <a:rPr lang="en-US" smtClean="0"/>
              <a:t>2/2/2026</a:t>
            </a:fld>
            <a:endParaRPr lang="en-US"/>
          </a:p>
        </p:txBody>
      </p:sp>
      <p:sp>
        <p:nvSpPr>
          <p:cNvPr id="6" name="Footer Placeholder 5"/>
          <p:cNvSpPr>
            <a:spLocks noGrp="1"/>
          </p:cNvSpPr>
          <p:nvPr>
            <p:ph type="ftr" sz="quarter" idx="11"/>
          </p:nvPr>
        </p:nvSpPr>
        <p:spPr/>
        <p:txBody>
          <a:bodyPr/>
          <a:lstStyle/>
          <a:p>
            <a:r>
              <a:rPr lang="en-US"/>
              <a:t>DRAFT FOR POLICY AND PROGRAM DEVELOPMENT</a:t>
            </a:r>
          </a:p>
        </p:txBody>
      </p:sp>
      <p:sp>
        <p:nvSpPr>
          <p:cNvPr id="7" name="Slide Number Placeholder 6"/>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2177773169"/>
      </p:ext>
    </p:extLst>
  </p:cSld>
  <p:clrMapOvr>
    <a:masterClrMapping/>
  </p:clrMapOvr>
  <p:hf hdr="0" ftr="0"/>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718" y="5367339"/>
            <a:ext cx="7315200"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885F9D64-F826-4B00-827B-3DFFB58B1997}" type="datetime1">
              <a:rPr lang="en-US" smtClean="0"/>
              <a:t>2/2/2026</a:t>
            </a:fld>
            <a:endParaRPr lang="en-US"/>
          </a:p>
        </p:txBody>
      </p:sp>
      <p:sp>
        <p:nvSpPr>
          <p:cNvPr id="6" name="Footer Placeholder 5"/>
          <p:cNvSpPr>
            <a:spLocks noGrp="1"/>
          </p:cNvSpPr>
          <p:nvPr>
            <p:ph type="ftr" sz="quarter" idx="11"/>
          </p:nvPr>
        </p:nvSpPr>
        <p:spPr/>
        <p:txBody>
          <a:bodyPr/>
          <a:lstStyle/>
          <a:p>
            <a:r>
              <a:rPr lang="en-US"/>
              <a:t>DRAFT FOR POLICY AND PROGRAM DEVELOPMENT</a:t>
            </a:r>
          </a:p>
        </p:txBody>
      </p:sp>
      <p:sp>
        <p:nvSpPr>
          <p:cNvPr id="7" name="Slide Number Placeholder 6"/>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4072646582"/>
      </p:ext>
    </p:extLst>
  </p:cSld>
  <p:clrMapOvr>
    <a:masterClrMapping/>
  </p:clrMapOvr>
  <p:hf hdr="0" ftr="0"/>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7BA6C4-8468-4191-84ED-FD56FD46AF53}" type="datetime1">
              <a:rPr lang="en-US" smtClean="0"/>
              <a:t>2/2/2026</a:t>
            </a:fld>
            <a:endParaRPr lang="en-US"/>
          </a:p>
        </p:txBody>
      </p:sp>
      <p:sp>
        <p:nvSpPr>
          <p:cNvPr id="5" name="Footer Placeholder 4"/>
          <p:cNvSpPr>
            <a:spLocks noGrp="1"/>
          </p:cNvSpPr>
          <p:nvPr>
            <p:ph type="ftr" sz="quarter" idx="11"/>
          </p:nvPr>
        </p:nvSpPr>
        <p:spPr/>
        <p:txBody>
          <a:bodyPr/>
          <a:lstStyle/>
          <a:p>
            <a:r>
              <a:rPr lang="en-US"/>
              <a:t>DRAFT FOR POLICY AND PROGRAM DEVELOPMENT</a:t>
            </a:r>
          </a:p>
        </p:txBody>
      </p:sp>
      <p:sp>
        <p:nvSpPr>
          <p:cNvPr id="6" name="Slide Number Placeholder 5"/>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985639395"/>
      </p:ext>
    </p:extLst>
  </p:cSld>
  <p:clrMapOvr>
    <a:masterClrMapping/>
  </p:clrMapOvr>
  <p:hf hdr="0" ftr="0"/>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D826C6-95D7-4AEB-B1E9-579F2CD115B1}" type="datetime1">
              <a:rPr lang="en-US" smtClean="0"/>
              <a:t>2/2/2026</a:t>
            </a:fld>
            <a:endParaRPr lang="en-US"/>
          </a:p>
        </p:txBody>
      </p:sp>
      <p:sp>
        <p:nvSpPr>
          <p:cNvPr id="5" name="Footer Placeholder 4"/>
          <p:cNvSpPr>
            <a:spLocks noGrp="1"/>
          </p:cNvSpPr>
          <p:nvPr>
            <p:ph type="ftr" sz="quarter" idx="11"/>
          </p:nvPr>
        </p:nvSpPr>
        <p:spPr/>
        <p:txBody>
          <a:bodyPr/>
          <a:lstStyle/>
          <a:p>
            <a:r>
              <a:rPr lang="en-US"/>
              <a:t>DRAFT FOR POLICY AND PROGRAM DEVELOPMENT</a:t>
            </a:r>
          </a:p>
        </p:txBody>
      </p:sp>
      <p:sp>
        <p:nvSpPr>
          <p:cNvPr id="6" name="Slide Number Placeholder 5"/>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2206253321"/>
      </p:ext>
    </p:extLst>
  </p:cSld>
  <p:clrMapOvr>
    <a:masterClrMapping/>
  </p:clrMapOvr>
  <p:hf hdr="0" ftr="0"/>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1"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518276"/>
            <a:ext cx="2844800" cy="365125"/>
          </a:xfrm>
        </p:spPr>
        <p:txBody>
          <a:bodyPr/>
          <a:lstStyle/>
          <a:p>
            <a:fld id="{40050368-4836-4845-9C32-F4E645056607}" type="datetime1">
              <a:rPr lang="en-US" smtClean="0"/>
              <a:t>2/2/2026</a:t>
            </a:fld>
            <a:endParaRPr lang="en-US"/>
          </a:p>
        </p:txBody>
      </p:sp>
      <p:sp>
        <p:nvSpPr>
          <p:cNvPr id="5" name="Footer Placeholder 4"/>
          <p:cNvSpPr>
            <a:spLocks noGrp="1"/>
          </p:cNvSpPr>
          <p:nvPr>
            <p:ph type="ftr" sz="quarter" idx="11"/>
          </p:nvPr>
        </p:nvSpPr>
        <p:spPr>
          <a:xfrm>
            <a:off x="4165601" y="6518276"/>
            <a:ext cx="3860800" cy="365125"/>
          </a:xfrm>
        </p:spPr>
        <p:txBody>
          <a:bodyPr/>
          <a:lstStyle>
            <a:lvl1pPr>
              <a:defRPr sz="900">
                <a:solidFill>
                  <a:srgbClr val="FF0000"/>
                </a:solidFill>
              </a:defRPr>
            </a:lvl1pPr>
          </a:lstStyle>
          <a:p>
            <a:r>
              <a:rPr lang="en-US"/>
              <a:t>DRAFT FOR POLICY AND PROGRAM DEVELOPMENT</a:t>
            </a:r>
          </a:p>
        </p:txBody>
      </p:sp>
      <p:sp>
        <p:nvSpPr>
          <p:cNvPr id="6" name="Slide Number Placeholder 5"/>
          <p:cNvSpPr>
            <a:spLocks noGrp="1"/>
          </p:cNvSpPr>
          <p:nvPr>
            <p:ph type="sldNum" sz="quarter" idx="12"/>
          </p:nvPr>
        </p:nvSpPr>
        <p:spPr>
          <a:xfrm>
            <a:off x="8737601" y="6518276"/>
            <a:ext cx="2844800" cy="365125"/>
          </a:xfrm>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3806180165"/>
      </p:ext>
    </p:extLst>
  </p:cSld>
  <p:clrMapOvr>
    <a:masterClrMapping/>
  </p:clrMapOvr>
  <p:hf hdr="0" ftr="0"/>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EC64A1-CC12-4324-8E22-B352E0CD4C3F}" type="datetime1">
              <a:rPr lang="en-US" smtClean="0"/>
              <a:t>2/2/2026</a:t>
            </a:fld>
            <a:endParaRPr lang="en-US"/>
          </a:p>
        </p:txBody>
      </p:sp>
      <p:sp>
        <p:nvSpPr>
          <p:cNvPr id="5" name="Footer Placeholder 4"/>
          <p:cNvSpPr>
            <a:spLocks noGrp="1"/>
          </p:cNvSpPr>
          <p:nvPr>
            <p:ph type="ftr" sz="quarter" idx="11"/>
          </p:nvPr>
        </p:nvSpPr>
        <p:spPr/>
        <p:txBody>
          <a:bodyPr/>
          <a:lstStyle/>
          <a:p>
            <a:r>
              <a:rPr lang="en-US"/>
              <a:t>DRAFT FOR POLICY AND PROGRAM DEVELOPMENT</a:t>
            </a:r>
          </a:p>
        </p:txBody>
      </p:sp>
      <p:sp>
        <p:nvSpPr>
          <p:cNvPr id="6" name="Slide Number Placeholder 5"/>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432949226"/>
      </p:ext>
    </p:extLst>
  </p:cSld>
  <p:clrMapOvr>
    <a:masterClrMapping/>
  </p:clrMapOvr>
  <p:hf hdr="0" ftr="0"/>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EE9007-1BA5-49A7-B4C8-CB9ED7E4B366}" type="datetime1">
              <a:rPr lang="en-US" smtClean="0"/>
              <a:t>2/2/2026</a:t>
            </a:fld>
            <a:endParaRPr lang="en-US"/>
          </a:p>
        </p:txBody>
      </p:sp>
      <p:sp>
        <p:nvSpPr>
          <p:cNvPr id="5" name="Footer Placeholder 4"/>
          <p:cNvSpPr>
            <a:spLocks noGrp="1"/>
          </p:cNvSpPr>
          <p:nvPr>
            <p:ph type="ftr" sz="quarter" idx="11"/>
          </p:nvPr>
        </p:nvSpPr>
        <p:spPr/>
        <p:txBody>
          <a:bodyPr/>
          <a:lstStyle/>
          <a:p>
            <a:r>
              <a:rPr lang="en-US"/>
              <a:t>DRAFT FOR POLICY AND PROGRAM DEVELOPMENT</a:t>
            </a:r>
          </a:p>
        </p:txBody>
      </p:sp>
      <p:sp>
        <p:nvSpPr>
          <p:cNvPr id="6" name="Slide Number Placeholder 5"/>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3385290127"/>
      </p:ext>
    </p:extLst>
  </p:cSld>
  <p:clrMapOvr>
    <a:masterClrMapping/>
  </p:clrMapOvr>
  <p:hf hdr="0" ftr="0"/>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2"/>
            <a:ext cx="5384800" cy="3394075"/>
          </a:xfrm>
        </p:spPr>
        <p:txBody>
          <a:bodyPr/>
          <a:lstStyle>
            <a:lvl1pPr>
              <a:defRPr sz="2800"/>
            </a:lvl1pPr>
            <a:lvl2pPr>
              <a:defRPr sz="2400"/>
            </a:lvl2pPr>
            <a:lvl3pPr>
              <a:defRPr sz="1800"/>
            </a:lvl3pPr>
            <a:lvl4pPr>
              <a:defRPr sz="1600"/>
            </a:lvl4pPr>
            <a:lvl5pPr>
              <a:defRPr sz="12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2"/>
            <a:ext cx="5384800" cy="3394075"/>
          </a:xfrm>
        </p:spPr>
        <p:txBody>
          <a:bodyPr>
            <a:normAutofit/>
          </a:bodyPr>
          <a:lstStyle>
            <a:lvl1pPr>
              <a:defRPr sz="2800"/>
            </a:lvl1pPr>
            <a:lvl2pPr>
              <a:defRPr sz="2400"/>
            </a:lvl2pPr>
            <a:lvl3pPr>
              <a:defRPr sz="1800"/>
            </a:lvl3pPr>
            <a:lvl4pPr>
              <a:defRPr sz="1600"/>
            </a:lvl4pPr>
            <a:lvl5pPr>
              <a:defRPr sz="12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36F080-0F80-4F6F-8544-B31B859011DF}" type="datetime1">
              <a:rPr lang="en-US" smtClean="0"/>
              <a:t>2/2/2026</a:t>
            </a:fld>
            <a:endParaRPr lang="en-US"/>
          </a:p>
        </p:txBody>
      </p:sp>
      <p:sp>
        <p:nvSpPr>
          <p:cNvPr id="6" name="Footer Placeholder 5"/>
          <p:cNvSpPr>
            <a:spLocks noGrp="1"/>
          </p:cNvSpPr>
          <p:nvPr>
            <p:ph type="ftr" sz="quarter" idx="11"/>
          </p:nvPr>
        </p:nvSpPr>
        <p:spPr/>
        <p:txBody>
          <a:bodyPr/>
          <a:lstStyle/>
          <a:p>
            <a:r>
              <a:rPr lang="en-US"/>
              <a:t>DRAFT FOR POLICY AND PROGRAM DEVELOPMENT</a:t>
            </a:r>
          </a:p>
        </p:txBody>
      </p:sp>
      <p:sp>
        <p:nvSpPr>
          <p:cNvPr id="7" name="Slide Number Placeholder 6"/>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968056085"/>
      </p:ext>
    </p:extLst>
  </p:cSld>
  <p:clrMapOvr>
    <a:masterClrMapping/>
  </p:clrMapOvr>
  <p:hf hdr="0" ft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28C2E2-4D87-4717-B5D6-BB7ECFBB796D}" type="datetime1">
              <a:rPr lang="en-US" smtClean="0"/>
              <a:t>2/2/2026</a:t>
            </a:fld>
            <a:endParaRPr lang="en-US"/>
          </a:p>
        </p:txBody>
      </p:sp>
      <p:sp>
        <p:nvSpPr>
          <p:cNvPr id="3" name="Footer Placeholder 2"/>
          <p:cNvSpPr>
            <a:spLocks noGrp="1"/>
          </p:cNvSpPr>
          <p:nvPr>
            <p:ph type="ftr" sz="quarter" idx="11"/>
          </p:nvPr>
        </p:nvSpPr>
        <p:spPr/>
        <p:txBody>
          <a:bodyPr/>
          <a:lstStyle/>
          <a:p>
            <a:r>
              <a:rPr lang="en-US"/>
              <a:t>DRAFT FOR POLICY AND PROGRAM DEVELOPMENT</a:t>
            </a:r>
          </a:p>
        </p:txBody>
      </p:sp>
      <p:sp>
        <p:nvSpPr>
          <p:cNvPr id="4" name="Slide Number Placeholder 3"/>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1421062324"/>
      </p:ext>
    </p:extLst>
  </p:cSld>
  <p:clrMapOvr>
    <a:masterClrMapping/>
  </p:clrMapOvr>
  <p:hf hdr="0" ftr="0"/>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4"/>
            <a:ext cx="5386917" cy="639763"/>
          </a:xfrm>
        </p:spPr>
        <p:txBody>
          <a:bodyPr anchor="b">
            <a:normAutofit/>
          </a:bodyPr>
          <a:lstStyle>
            <a:lvl1pPr marL="0" indent="0">
              <a:buNone/>
              <a:defRPr sz="28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normAutofit/>
          </a:bodyPr>
          <a:lstStyle>
            <a:lvl1pPr>
              <a:defRPr sz="2800"/>
            </a:lvl1pPr>
            <a:lvl2pPr>
              <a:defRPr sz="2400"/>
            </a:lvl2pPr>
            <a:lvl3pPr>
              <a:defRPr sz="1800"/>
            </a:lvl3pPr>
            <a:lvl4pPr>
              <a:defRPr sz="1600"/>
            </a:lvl4pPr>
            <a:lvl5pPr>
              <a:defRPr sz="12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4"/>
            <a:ext cx="5389033" cy="639763"/>
          </a:xfrm>
        </p:spPr>
        <p:txBody>
          <a:bodyPr anchor="b">
            <a:normAutofit/>
          </a:bodyPr>
          <a:lstStyle>
            <a:lvl1pPr marL="0" indent="0">
              <a:buNone/>
              <a:defRPr sz="28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normAutofit/>
          </a:bodyPr>
          <a:lstStyle>
            <a:lvl1pPr>
              <a:defRPr sz="2800"/>
            </a:lvl1pPr>
            <a:lvl2pPr>
              <a:defRPr sz="2400"/>
            </a:lvl2pPr>
            <a:lvl3pPr>
              <a:defRPr sz="1800"/>
            </a:lvl3pPr>
            <a:lvl4pPr>
              <a:defRPr sz="1600"/>
            </a:lvl4pPr>
            <a:lvl5pPr>
              <a:defRPr sz="12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1D5B9B-547E-4F6C-91F6-69F2ACB89B7C}" type="datetime1">
              <a:rPr lang="en-US" smtClean="0"/>
              <a:t>2/2/2026</a:t>
            </a:fld>
            <a:endParaRPr lang="en-US"/>
          </a:p>
        </p:txBody>
      </p:sp>
      <p:sp>
        <p:nvSpPr>
          <p:cNvPr id="8" name="Footer Placeholder 7"/>
          <p:cNvSpPr>
            <a:spLocks noGrp="1"/>
          </p:cNvSpPr>
          <p:nvPr>
            <p:ph type="ftr" sz="quarter" idx="11"/>
          </p:nvPr>
        </p:nvSpPr>
        <p:spPr/>
        <p:txBody>
          <a:bodyPr/>
          <a:lstStyle/>
          <a:p>
            <a:r>
              <a:rPr lang="en-US"/>
              <a:t>DRAFT FOR POLICY AND PROGRAM DEVELOPMENT</a:t>
            </a:r>
          </a:p>
        </p:txBody>
      </p:sp>
      <p:sp>
        <p:nvSpPr>
          <p:cNvPr id="9" name="Slide Number Placeholder 8"/>
          <p:cNvSpPr>
            <a:spLocks noGrp="1"/>
          </p:cNvSpPr>
          <p:nvPr>
            <p:ph type="sldNum" sz="quarter" idx="12"/>
          </p:nvPr>
        </p:nvSpPr>
        <p:spPr/>
        <p:txBody>
          <a:bodyPr/>
          <a:lstStyle/>
          <a:p>
            <a:fld id="{48F239AC-B64B-47D9-9A99-24B0D39D1C15}" type="slidenum">
              <a:rPr lang="en-US" smtClean="0"/>
              <a:t>‹#›</a:t>
            </a:fld>
            <a:endParaRPr lang="en-US"/>
          </a:p>
        </p:txBody>
      </p:sp>
      <p:sp>
        <p:nvSpPr>
          <p:cNvPr id="10" name="Title 1"/>
          <p:cNvSpPr>
            <a:spLocks noGrp="1"/>
          </p:cNvSpPr>
          <p:nvPr>
            <p:ph type="title"/>
          </p:nvPr>
        </p:nvSpPr>
        <p:spPr>
          <a:xfrm>
            <a:off x="150852" y="76201"/>
            <a:ext cx="11431549" cy="762000"/>
          </a:xfrm>
        </p:spPr>
        <p:txBody>
          <a:bodyPr/>
          <a:lstStyle/>
          <a:p>
            <a:r>
              <a:rPr lang="en-US"/>
              <a:t>Click to edit Master title style</a:t>
            </a:r>
          </a:p>
        </p:txBody>
      </p:sp>
    </p:spTree>
    <p:extLst>
      <p:ext uri="{BB962C8B-B14F-4D97-AF65-F5344CB8AC3E}">
        <p14:creationId xmlns:p14="http://schemas.microsoft.com/office/powerpoint/2010/main" val="658069637"/>
      </p:ext>
    </p:extLst>
  </p:cSld>
  <p:clrMapOvr>
    <a:masterClrMapping/>
  </p:clrMapOvr>
  <p:hf hdr="0" ftr="0"/>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F98E202-6AA8-485C-BE23-C0BAAE084F20}" type="datetime1">
              <a:rPr lang="en-US" smtClean="0"/>
              <a:t>2/2/2026</a:t>
            </a:fld>
            <a:endParaRPr lang="en-US"/>
          </a:p>
        </p:txBody>
      </p:sp>
      <p:sp>
        <p:nvSpPr>
          <p:cNvPr id="4" name="Footer Placeholder 3"/>
          <p:cNvSpPr>
            <a:spLocks noGrp="1"/>
          </p:cNvSpPr>
          <p:nvPr>
            <p:ph type="ftr" sz="quarter" idx="11"/>
          </p:nvPr>
        </p:nvSpPr>
        <p:spPr/>
        <p:txBody>
          <a:bodyPr/>
          <a:lstStyle/>
          <a:p>
            <a:r>
              <a:rPr lang="en-US"/>
              <a:t>DRAFT FOR POLICY AND PROGRAM DEVELOPMENT</a:t>
            </a:r>
          </a:p>
        </p:txBody>
      </p:sp>
      <p:sp>
        <p:nvSpPr>
          <p:cNvPr id="5" name="Slide Number Placeholder 4"/>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4011707661"/>
      </p:ext>
    </p:extLst>
  </p:cSld>
  <p:clrMapOvr>
    <a:masterClrMapping/>
  </p:clrMapOvr>
  <p:hf hdr="0" ftr="0"/>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22EB29-F96E-4ED5-8A97-9377D7739998}" type="datetime1">
              <a:rPr lang="en-US" smtClean="0"/>
              <a:t>2/2/2026</a:t>
            </a:fld>
            <a:endParaRPr lang="en-US"/>
          </a:p>
        </p:txBody>
      </p:sp>
      <p:sp>
        <p:nvSpPr>
          <p:cNvPr id="3" name="Footer Placeholder 2"/>
          <p:cNvSpPr>
            <a:spLocks noGrp="1"/>
          </p:cNvSpPr>
          <p:nvPr>
            <p:ph type="ftr" sz="quarter" idx="11"/>
          </p:nvPr>
        </p:nvSpPr>
        <p:spPr/>
        <p:txBody>
          <a:bodyPr/>
          <a:lstStyle/>
          <a:p>
            <a:r>
              <a:rPr lang="en-US"/>
              <a:t>DRAFT FOR POLICY AND PROGRAM DEVELOPMENT</a:t>
            </a:r>
          </a:p>
        </p:txBody>
      </p:sp>
      <p:sp>
        <p:nvSpPr>
          <p:cNvPr id="4" name="Slide Number Placeholder 3"/>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2086308528"/>
      </p:ext>
    </p:extLst>
  </p:cSld>
  <p:clrMapOvr>
    <a:masterClrMapping/>
  </p:clrMapOvr>
  <p:hf hdr="0" ftr="0"/>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7E03C8D1-EB5F-4C82-9706-B53446C90BEF}" type="datetime1">
              <a:rPr lang="en-US" smtClean="0"/>
              <a:t>2/2/2026</a:t>
            </a:fld>
            <a:endParaRPr lang="en-US"/>
          </a:p>
        </p:txBody>
      </p:sp>
      <p:sp>
        <p:nvSpPr>
          <p:cNvPr id="6" name="Footer Placeholder 5"/>
          <p:cNvSpPr>
            <a:spLocks noGrp="1"/>
          </p:cNvSpPr>
          <p:nvPr>
            <p:ph type="ftr" sz="quarter" idx="11"/>
          </p:nvPr>
        </p:nvSpPr>
        <p:spPr/>
        <p:txBody>
          <a:bodyPr/>
          <a:lstStyle/>
          <a:p>
            <a:r>
              <a:rPr lang="en-US"/>
              <a:t>DRAFT FOR POLICY AND PROGRAM DEVELOPMENT</a:t>
            </a:r>
          </a:p>
        </p:txBody>
      </p:sp>
      <p:sp>
        <p:nvSpPr>
          <p:cNvPr id="7" name="Slide Number Placeholder 6"/>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2257068619"/>
      </p:ext>
    </p:extLst>
  </p:cSld>
  <p:clrMapOvr>
    <a:masterClrMapping/>
  </p:clrMapOvr>
  <p:hf hdr="0" ftr="0"/>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718" y="5367339"/>
            <a:ext cx="7315200"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D34F7F57-127D-4AEA-A89F-2BBE29404D8B}" type="datetime1">
              <a:rPr lang="en-US" smtClean="0"/>
              <a:t>2/2/2026</a:t>
            </a:fld>
            <a:endParaRPr lang="en-US"/>
          </a:p>
        </p:txBody>
      </p:sp>
      <p:sp>
        <p:nvSpPr>
          <p:cNvPr id="6" name="Footer Placeholder 5"/>
          <p:cNvSpPr>
            <a:spLocks noGrp="1"/>
          </p:cNvSpPr>
          <p:nvPr>
            <p:ph type="ftr" sz="quarter" idx="11"/>
          </p:nvPr>
        </p:nvSpPr>
        <p:spPr/>
        <p:txBody>
          <a:bodyPr/>
          <a:lstStyle/>
          <a:p>
            <a:r>
              <a:rPr lang="en-US"/>
              <a:t>DRAFT FOR POLICY AND PROGRAM DEVELOPMENT</a:t>
            </a:r>
          </a:p>
        </p:txBody>
      </p:sp>
      <p:sp>
        <p:nvSpPr>
          <p:cNvPr id="7" name="Slide Number Placeholder 6"/>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4270766238"/>
      </p:ext>
    </p:extLst>
  </p:cSld>
  <p:clrMapOvr>
    <a:masterClrMapping/>
  </p:clrMapOvr>
  <p:hf hdr="0" ftr="0"/>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12B614-C4C2-4C29-AD60-C74A62868F07}" type="datetime1">
              <a:rPr lang="en-US" smtClean="0"/>
              <a:t>2/2/2026</a:t>
            </a:fld>
            <a:endParaRPr lang="en-US"/>
          </a:p>
        </p:txBody>
      </p:sp>
      <p:sp>
        <p:nvSpPr>
          <p:cNvPr id="5" name="Footer Placeholder 4"/>
          <p:cNvSpPr>
            <a:spLocks noGrp="1"/>
          </p:cNvSpPr>
          <p:nvPr>
            <p:ph type="ftr" sz="quarter" idx="11"/>
          </p:nvPr>
        </p:nvSpPr>
        <p:spPr/>
        <p:txBody>
          <a:bodyPr/>
          <a:lstStyle/>
          <a:p>
            <a:r>
              <a:rPr lang="en-US"/>
              <a:t>DRAFT FOR POLICY AND PROGRAM DEVELOPMENT</a:t>
            </a:r>
          </a:p>
        </p:txBody>
      </p:sp>
      <p:sp>
        <p:nvSpPr>
          <p:cNvPr id="6" name="Slide Number Placeholder 5"/>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1303726244"/>
      </p:ext>
    </p:extLst>
  </p:cSld>
  <p:clrMapOvr>
    <a:masterClrMapping/>
  </p:clrMapOvr>
  <p:hf hdr="0" ftr="0"/>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0B312E-33DC-4594-808D-7D56398CA437}" type="datetime1">
              <a:rPr lang="en-US" smtClean="0"/>
              <a:t>2/2/2026</a:t>
            </a:fld>
            <a:endParaRPr lang="en-US"/>
          </a:p>
        </p:txBody>
      </p:sp>
      <p:sp>
        <p:nvSpPr>
          <p:cNvPr id="5" name="Footer Placeholder 4"/>
          <p:cNvSpPr>
            <a:spLocks noGrp="1"/>
          </p:cNvSpPr>
          <p:nvPr>
            <p:ph type="ftr" sz="quarter" idx="11"/>
          </p:nvPr>
        </p:nvSpPr>
        <p:spPr/>
        <p:txBody>
          <a:bodyPr/>
          <a:lstStyle/>
          <a:p>
            <a:r>
              <a:rPr lang="en-US"/>
              <a:t>DRAFT FOR POLICY AND PROGRAM DEVELOPMENT</a:t>
            </a:r>
          </a:p>
        </p:txBody>
      </p:sp>
      <p:sp>
        <p:nvSpPr>
          <p:cNvPr id="6" name="Slide Number Placeholder 5"/>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2343843554"/>
      </p:ext>
    </p:extLst>
  </p:cSld>
  <p:clrMapOvr>
    <a:masterClrMapping/>
  </p:clrMapOvr>
  <p:hf hdr="0" ft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7D0461F-56FF-48EE-9B2D-534606CFD71E}" type="datetime1">
              <a:rPr lang="en-US" smtClean="0"/>
              <a:t>2/2/2026</a:t>
            </a:fld>
            <a:endParaRPr lang="en-US"/>
          </a:p>
        </p:txBody>
      </p:sp>
      <p:sp>
        <p:nvSpPr>
          <p:cNvPr id="6" name="Footer Placeholder 5"/>
          <p:cNvSpPr>
            <a:spLocks noGrp="1"/>
          </p:cNvSpPr>
          <p:nvPr>
            <p:ph type="ftr" sz="quarter" idx="11"/>
          </p:nvPr>
        </p:nvSpPr>
        <p:spPr/>
        <p:txBody>
          <a:bodyPr/>
          <a:lstStyle/>
          <a:p>
            <a:r>
              <a:rPr lang="en-US"/>
              <a:t>DRAFT FOR POLICY AND PROGRAM DEVELOPMENT</a:t>
            </a:r>
          </a:p>
        </p:txBody>
      </p:sp>
      <p:sp>
        <p:nvSpPr>
          <p:cNvPr id="7" name="Slide Number Placeholder 6"/>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3225445722"/>
      </p:ext>
    </p:extLst>
  </p:cSld>
  <p:clrMapOvr>
    <a:masterClrMapping/>
  </p:clrMapOvr>
  <p:hf hdr="0" ft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718" y="5367339"/>
            <a:ext cx="7315200"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DDE08200-76F9-46B2-9738-EF9326A657DD}" type="datetime1">
              <a:rPr lang="en-US" smtClean="0"/>
              <a:t>2/2/2026</a:t>
            </a:fld>
            <a:endParaRPr lang="en-US"/>
          </a:p>
        </p:txBody>
      </p:sp>
      <p:sp>
        <p:nvSpPr>
          <p:cNvPr id="6" name="Footer Placeholder 5"/>
          <p:cNvSpPr>
            <a:spLocks noGrp="1"/>
          </p:cNvSpPr>
          <p:nvPr>
            <p:ph type="ftr" sz="quarter" idx="11"/>
          </p:nvPr>
        </p:nvSpPr>
        <p:spPr/>
        <p:txBody>
          <a:bodyPr/>
          <a:lstStyle/>
          <a:p>
            <a:r>
              <a:rPr lang="en-US"/>
              <a:t>DRAFT FOR POLICY AND PROGRAM DEVELOPMENT</a:t>
            </a:r>
          </a:p>
        </p:txBody>
      </p:sp>
      <p:sp>
        <p:nvSpPr>
          <p:cNvPr id="7" name="Slide Number Placeholder 6"/>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3290004189"/>
      </p:ext>
    </p:extLst>
  </p:cSld>
  <p:clrMapOvr>
    <a:masterClrMapping/>
  </p:clrMapOvr>
  <p:hf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image" Target="../media/image2.pn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theme" Target="../theme/theme4.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image" Target="../media/image1.png"/><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5.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image" Target="../media/image1.png"/><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theme" Target="../theme/theme6.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1" y="0"/>
            <a:ext cx="12192000" cy="9144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150852" y="76201"/>
            <a:ext cx="11431549" cy="762000"/>
          </a:xfrm>
          <a:prstGeom prst="rect">
            <a:avLst/>
          </a:prstGeom>
        </p:spPr>
        <p:txBody>
          <a:bodyPr vert="horz" lIns="121899" tIns="60949" rIns="121899" bIns="60949" rtlCol="0" anchor="ctr">
            <a:normAutofit/>
          </a:bodyPr>
          <a:lstStyle/>
          <a:p>
            <a:r>
              <a:rPr lang="en-US"/>
              <a:t>Click to edit Master title style</a:t>
            </a:r>
          </a:p>
        </p:txBody>
      </p:sp>
      <p:sp>
        <p:nvSpPr>
          <p:cNvPr id="3" name="Text Placeholder 2"/>
          <p:cNvSpPr>
            <a:spLocks noGrp="1"/>
          </p:cNvSpPr>
          <p:nvPr>
            <p:ph type="body" idx="1"/>
          </p:nvPr>
        </p:nvSpPr>
        <p:spPr>
          <a:xfrm>
            <a:off x="150852" y="1219201"/>
            <a:ext cx="11814076" cy="4906964"/>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518276"/>
            <a:ext cx="2844800" cy="365125"/>
          </a:xfrm>
          <a:prstGeom prst="rect">
            <a:avLst/>
          </a:prstGeom>
        </p:spPr>
        <p:txBody>
          <a:bodyPr vert="horz" lIns="121899" tIns="60949" rIns="121899" bIns="60949" rtlCol="0" anchor="ctr"/>
          <a:lstStyle>
            <a:lvl1pPr algn="l">
              <a:defRPr sz="900">
                <a:solidFill>
                  <a:schemeClr val="tx1">
                    <a:tint val="75000"/>
                  </a:schemeClr>
                </a:solidFill>
                <a:latin typeface="Gill Sans MT" pitchFamily="34" charset="0"/>
              </a:defRPr>
            </a:lvl1pPr>
          </a:lstStyle>
          <a:p>
            <a:fld id="{850AB6F9-9C79-4E1B-8CFD-421794AFC45A}" type="datetime1">
              <a:rPr lang="en-US" smtClean="0"/>
              <a:t>2/2/2026</a:t>
            </a:fld>
            <a:endParaRPr lang="en-US"/>
          </a:p>
        </p:txBody>
      </p:sp>
      <p:sp>
        <p:nvSpPr>
          <p:cNvPr id="5" name="Footer Placeholder 4"/>
          <p:cNvSpPr>
            <a:spLocks noGrp="1"/>
          </p:cNvSpPr>
          <p:nvPr>
            <p:ph type="ftr" sz="quarter" idx="3"/>
          </p:nvPr>
        </p:nvSpPr>
        <p:spPr>
          <a:xfrm>
            <a:off x="4165601" y="6518276"/>
            <a:ext cx="3860800" cy="365125"/>
          </a:xfrm>
          <a:prstGeom prst="rect">
            <a:avLst/>
          </a:prstGeom>
        </p:spPr>
        <p:txBody>
          <a:bodyPr vert="horz" lIns="121899" tIns="60949" rIns="121899" bIns="60949" rtlCol="0" anchor="ctr"/>
          <a:lstStyle>
            <a:lvl1pPr algn="ctr">
              <a:defRPr sz="900">
                <a:solidFill>
                  <a:srgbClr val="FF0000"/>
                </a:solidFill>
                <a:latin typeface="Gill Sans MT" pitchFamily="34" charset="0"/>
              </a:defRPr>
            </a:lvl1pPr>
          </a:lstStyle>
          <a:p>
            <a:r>
              <a:rPr lang="en-US"/>
              <a:t>DRAFT FOR POLICY AND PROGRAM DEVELOPMENT</a:t>
            </a:r>
          </a:p>
        </p:txBody>
      </p:sp>
      <p:sp>
        <p:nvSpPr>
          <p:cNvPr id="6" name="Slide Number Placeholder 5"/>
          <p:cNvSpPr>
            <a:spLocks noGrp="1"/>
          </p:cNvSpPr>
          <p:nvPr>
            <p:ph type="sldNum" sz="quarter" idx="4"/>
          </p:nvPr>
        </p:nvSpPr>
        <p:spPr>
          <a:xfrm>
            <a:off x="8737601" y="6518276"/>
            <a:ext cx="2844800" cy="365125"/>
          </a:xfrm>
          <a:prstGeom prst="rect">
            <a:avLst/>
          </a:prstGeom>
        </p:spPr>
        <p:txBody>
          <a:bodyPr vert="horz" lIns="121899" tIns="60949" rIns="121899" bIns="60949" rtlCol="0" anchor="ctr"/>
          <a:lstStyle>
            <a:lvl1pPr algn="r">
              <a:defRPr sz="900">
                <a:solidFill>
                  <a:schemeClr val="tx1">
                    <a:tint val="75000"/>
                  </a:schemeClr>
                </a:solidFill>
                <a:latin typeface="Gill Sans MT" pitchFamily="34" charset="0"/>
              </a:defRPr>
            </a:lvl1pPr>
          </a:lstStyle>
          <a:p>
            <a:fld id="{48F239AC-B64B-47D9-9A99-24B0D39D1C15}" type="slidenum">
              <a:rPr lang="en-US" smtClean="0"/>
              <a:pPr/>
              <a:t>‹#›</a:t>
            </a:fld>
            <a:endParaRPr lang="en-US"/>
          </a:p>
        </p:txBody>
      </p:sp>
      <p:pic>
        <p:nvPicPr>
          <p:cNvPr id="1026" name="Picture 2" descr="Seal of Massachusetts - Wikipedia"/>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1355169" y="76200"/>
            <a:ext cx="762198"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735029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ftr="0"/>
  <p:txStyles>
    <p:titleStyle>
      <a:lvl1pPr algn="l" defTabSz="1218987" rtl="0" eaLnBrk="1" latinLnBrk="0" hangingPunct="1">
        <a:spcBef>
          <a:spcPct val="0"/>
        </a:spcBef>
        <a:buNone/>
        <a:defRPr sz="2800" kern="1200">
          <a:solidFill>
            <a:schemeClr val="bg1"/>
          </a:solidFill>
          <a:latin typeface="Gill Sans MT" pitchFamily="34" charset="0"/>
          <a:ea typeface="+mj-ea"/>
          <a:cs typeface="+mj-cs"/>
        </a:defRPr>
      </a:lvl1pPr>
    </p:titleStyle>
    <p:bodyStyle>
      <a:lvl1pPr marL="457120" indent="-457120" algn="l" defTabSz="1218987" rtl="0" eaLnBrk="1" latinLnBrk="0" hangingPunct="1">
        <a:spcBef>
          <a:spcPct val="20000"/>
        </a:spcBef>
        <a:buFont typeface="Arial" pitchFamily="34" charset="0"/>
        <a:buChar char="•"/>
        <a:defRPr sz="2800" kern="1200">
          <a:solidFill>
            <a:schemeClr val="tx1"/>
          </a:solidFill>
          <a:latin typeface="Gill Sans MT" pitchFamily="34" charset="0"/>
          <a:ea typeface="+mn-ea"/>
          <a:cs typeface="+mn-cs"/>
        </a:defRPr>
      </a:lvl1pPr>
      <a:lvl2pPr marL="990427" indent="-380933" algn="l" defTabSz="1218987" rtl="0" eaLnBrk="1" latinLnBrk="0" hangingPunct="1">
        <a:spcBef>
          <a:spcPct val="20000"/>
        </a:spcBef>
        <a:buFont typeface="Arial" pitchFamily="34" charset="0"/>
        <a:buChar char="–"/>
        <a:defRPr sz="2400" kern="1200">
          <a:solidFill>
            <a:schemeClr val="tx1"/>
          </a:solidFill>
          <a:latin typeface="Gill Sans MT" pitchFamily="34" charset="0"/>
          <a:ea typeface="+mn-ea"/>
          <a:cs typeface="+mn-cs"/>
        </a:defRPr>
      </a:lvl2pPr>
      <a:lvl3pPr marL="1523733" indent="-304747" algn="l" defTabSz="1218987" rtl="0" eaLnBrk="1" latinLnBrk="0" hangingPunct="1">
        <a:spcBef>
          <a:spcPct val="20000"/>
        </a:spcBef>
        <a:buFont typeface="Arial" pitchFamily="34" charset="0"/>
        <a:buChar char="•"/>
        <a:defRPr sz="1800" kern="1200">
          <a:solidFill>
            <a:schemeClr val="tx1"/>
          </a:solidFill>
          <a:latin typeface="Gill Sans MT" pitchFamily="34" charset="0"/>
          <a:ea typeface="+mn-ea"/>
          <a:cs typeface="+mn-cs"/>
        </a:defRPr>
      </a:lvl3pPr>
      <a:lvl4pPr marL="2133227" indent="-304747" algn="l" defTabSz="1218987" rtl="0" eaLnBrk="1" latinLnBrk="0" hangingPunct="1">
        <a:spcBef>
          <a:spcPct val="20000"/>
        </a:spcBef>
        <a:buFont typeface="Arial" pitchFamily="34" charset="0"/>
        <a:buChar char="–"/>
        <a:defRPr sz="1600" kern="1200">
          <a:solidFill>
            <a:schemeClr val="tx1"/>
          </a:solidFill>
          <a:latin typeface="Gill Sans MT" pitchFamily="34" charset="0"/>
          <a:ea typeface="+mn-ea"/>
          <a:cs typeface="+mn-cs"/>
        </a:defRPr>
      </a:lvl4pPr>
      <a:lvl5pPr marL="2742720" indent="-304747" algn="l" defTabSz="1218987" rtl="0" eaLnBrk="1" latinLnBrk="0" hangingPunct="1">
        <a:spcBef>
          <a:spcPct val="20000"/>
        </a:spcBef>
        <a:buFont typeface="Arial" pitchFamily="34" charset="0"/>
        <a:buChar char="»"/>
        <a:defRPr sz="1200" kern="1200">
          <a:solidFill>
            <a:schemeClr val="tx1"/>
          </a:solidFill>
          <a:latin typeface="Gill Sans MT" pitchFamily="34" charset="0"/>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1" y="0"/>
            <a:ext cx="12192000" cy="9144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150852" y="76201"/>
            <a:ext cx="11431549" cy="762000"/>
          </a:xfrm>
          <a:prstGeom prst="rect">
            <a:avLst/>
          </a:prstGeom>
        </p:spPr>
        <p:txBody>
          <a:bodyPr vert="horz" lIns="121899" tIns="60949" rIns="121899" bIns="60949" rtlCol="0" anchor="ctr">
            <a:normAutofit/>
          </a:bodyPr>
          <a:lstStyle/>
          <a:p>
            <a:r>
              <a:rPr lang="en-US"/>
              <a:t>Click to edit Master title style</a:t>
            </a:r>
          </a:p>
        </p:txBody>
      </p:sp>
      <p:sp>
        <p:nvSpPr>
          <p:cNvPr id="3" name="Text Placeholder 2"/>
          <p:cNvSpPr>
            <a:spLocks noGrp="1"/>
          </p:cNvSpPr>
          <p:nvPr>
            <p:ph type="body" idx="1"/>
          </p:nvPr>
        </p:nvSpPr>
        <p:spPr>
          <a:xfrm>
            <a:off x="150852" y="1219201"/>
            <a:ext cx="11814076" cy="4906964"/>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518276"/>
            <a:ext cx="2844800" cy="365125"/>
          </a:xfrm>
          <a:prstGeom prst="rect">
            <a:avLst/>
          </a:prstGeom>
        </p:spPr>
        <p:txBody>
          <a:bodyPr vert="horz" lIns="121899" tIns="60949" rIns="121899" bIns="60949" rtlCol="0" anchor="ctr"/>
          <a:lstStyle>
            <a:lvl1pPr algn="l">
              <a:defRPr sz="900">
                <a:solidFill>
                  <a:schemeClr val="tx1">
                    <a:tint val="75000"/>
                  </a:schemeClr>
                </a:solidFill>
                <a:latin typeface="Gill Sans MT" pitchFamily="34" charset="0"/>
              </a:defRPr>
            </a:lvl1pPr>
          </a:lstStyle>
          <a:p>
            <a:fld id="{0138BDC6-74AB-49CC-BA57-FAA866067049}" type="datetime1">
              <a:rPr lang="en-US" smtClean="0"/>
              <a:t>2/2/2026</a:t>
            </a:fld>
            <a:endParaRPr lang="en-US"/>
          </a:p>
        </p:txBody>
      </p:sp>
      <p:sp>
        <p:nvSpPr>
          <p:cNvPr id="5" name="Footer Placeholder 4"/>
          <p:cNvSpPr>
            <a:spLocks noGrp="1"/>
          </p:cNvSpPr>
          <p:nvPr>
            <p:ph type="ftr" sz="quarter" idx="3"/>
          </p:nvPr>
        </p:nvSpPr>
        <p:spPr>
          <a:xfrm>
            <a:off x="4165601" y="6518276"/>
            <a:ext cx="3860800" cy="365125"/>
          </a:xfrm>
          <a:prstGeom prst="rect">
            <a:avLst/>
          </a:prstGeom>
        </p:spPr>
        <p:txBody>
          <a:bodyPr vert="horz" lIns="121899" tIns="60949" rIns="121899" bIns="60949" rtlCol="0" anchor="ctr"/>
          <a:lstStyle>
            <a:lvl1pPr algn="ctr">
              <a:defRPr sz="900">
                <a:solidFill>
                  <a:srgbClr val="FF0000"/>
                </a:solidFill>
                <a:latin typeface="Gill Sans MT" pitchFamily="34" charset="0"/>
              </a:defRPr>
            </a:lvl1pPr>
          </a:lstStyle>
          <a:p>
            <a:r>
              <a:rPr lang="en-US"/>
              <a:t>DRAFT FOR POLICY AND PROGRAM DEVELOPMENT</a:t>
            </a:r>
          </a:p>
        </p:txBody>
      </p:sp>
      <p:sp>
        <p:nvSpPr>
          <p:cNvPr id="6" name="Slide Number Placeholder 5"/>
          <p:cNvSpPr>
            <a:spLocks noGrp="1"/>
          </p:cNvSpPr>
          <p:nvPr>
            <p:ph type="sldNum" sz="quarter" idx="4"/>
          </p:nvPr>
        </p:nvSpPr>
        <p:spPr>
          <a:xfrm>
            <a:off x="8737601" y="6518276"/>
            <a:ext cx="2844800" cy="365125"/>
          </a:xfrm>
          <a:prstGeom prst="rect">
            <a:avLst/>
          </a:prstGeom>
        </p:spPr>
        <p:txBody>
          <a:bodyPr vert="horz" lIns="121899" tIns="60949" rIns="121899" bIns="60949" rtlCol="0" anchor="ctr"/>
          <a:lstStyle>
            <a:lvl1pPr algn="r">
              <a:defRPr sz="900">
                <a:solidFill>
                  <a:schemeClr val="tx1">
                    <a:tint val="75000"/>
                  </a:schemeClr>
                </a:solidFill>
                <a:latin typeface="Gill Sans MT" pitchFamily="34" charset="0"/>
              </a:defRPr>
            </a:lvl1pPr>
          </a:lstStyle>
          <a:p>
            <a:fld id="{48F239AC-B64B-47D9-9A99-24B0D39D1C15}" type="slidenum">
              <a:rPr lang="en-US" smtClean="0"/>
              <a:pPr/>
              <a:t>‹#›</a:t>
            </a:fld>
            <a:endParaRPr lang="en-US"/>
          </a:p>
        </p:txBody>
      </p:sp>
      <p:pic>
        <p:nvPicPr>
          <p:cNvPr id="1026" name="Picture 2" descr="Seal of Massachusetts - Wikipedia"/>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1355169" y="76200"/>
            <a:ext cx="762198"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020102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hdr="0" ftr="0"/>
  <p:txStyles>
    <p:titleStyle>
      <a:lvl1pPr algn="l" defTabSz="1218987" rtl="0" eaLnBrk="1" latinLnBrk="0" hangingPunct="1">
        <a:spcBef>
          <a:spcPct val="0"/>
        </a:spcBef>
        <a:buNone/>
        <a:defRPr sz="2800" kern="1200">
          <a:solidFill>
            <a:schemeClr val="bg1"/>
          </a:solidFill>
          <a:latin typeface="Gill Sans MT" pitchFamily="34" charset="0"/>
          <a:ea typeface="+mj-ea"/>
          <a:cs typeface="+mj-cs"/>
        </a:defRPr>
      </a:lvl1pPr>
    </p:titleStyle>
    <p:bodyStyle>
      <a:lvl1pPr marL="457120" indent="-457120" algn="l" defTabSz="1218987" rtl="0" eaLnBrk="1" latinLnBrk="0" hangingPunct="1">
        <a:spcBef>
          <a:spcPct val="20000"/>
        </a:spcBef>
        <a:buFont typeface="Arial" pitchFamily="34" charset="0"/>
        <a:buChar char="•"/>
        <a:defRPr sz="2800" kern="1200">
          <a:solidFill>
            <a:schemeClr val="tx1"/>
          </a:solidFill>
          <a:latin typeface="Gill Sans MT" pitchFamily="34" charset="0"/>
          <a:ea typeface="+mn-ea"/>
          <a:cs typeface="+mn-cs"/>
        </a:defRPr>
      </a:lvl1pPr>
      <a:lvl2pPr marL="990427" indent="-380933" algn="l" defTabSz="1218987" rtl="0" eaLnBrk="1" latinLnBrk="0" hangingPunct="1">
        <a:spcBef>
          <a:spcPct val="20000"/>
        </a:spcBef>
        <a:buFont typeface="Arial" pitchFamily="34" charset="0"/>
        <a:buChar char="–"/>
        <a:defRPr sz="2400" kern="1200">
          <a:solidFill>
            <a:schemeClr val="tx1"/>
          </a:solidFill>
          <a:latin typeface="Gill Sans MT" pitchFamily="34" charset="0"/>
          <a:ea typeface="+mn-ea"/>
          <a:cs typeface="+mn-cs"/>
        </a:defRPr>
      </a:lvl2pPr>
      <a:lvl3pPr marL="1523733" indent="-304747" algn="l" defTabSz="1218987" rtl="0" eaLnBrk="1" latinLnBrk="0" hangingPunct="1">
        <a:spcBef>
          <a:spcPct val="20000"/>
        </a:spcBef>
        <a:buFont typeface="Arial" pitchFamily="34" charset="0"/>
        <a:buChar char="•"/>
        <a:defRPr sz="1800" kern="1200">
          <a:solidFill>
            <a:schemeClr val="tx1"/>
          </a:solidFill>
          <a:latin typeface="Gill Sans MT" pitchFamily="34" charset="0"/>
          <a:ea typeface="+mn-ea"/>
          <a:cs typeface="+mn-cs"/>
        </a:defRPr>
      </a:lvl3pPr>
      <a:lvl4pPr marL="2133227" indent="-304747" algn="l" defTabSz="1218987" rtl="0" eaLnBrk="1" latinLnBrk="0" hangingPunct="1">
        <a:spcBef>
          <a:spcPct val="20000"/>
        </a:spcBef>
        <a:buFont typeface="Arial" pitchFamily="34" charset="0"/>
        <a:buChar char="–"/>
        <a:defRPr sz="1600" kern="1200">
          <a:solidFill>
            <a:schemeClr val="tx1"/>
          </a:solidFill>
          <a:latin typeface="Gill Sans MT" pitchFamily="34" charset="0"/>
          <a:ea typeface="+mn-ea"/>
          <a:cs typeface="+mn-cs"/>
        </a:defRPr>
      </a:lvl4pPr>
      <a:lvl5pPr marL="2742720" indent="-304747" algn="l" defTabSz="1218987" rtl="0" eaLnBrk="1" latinLnBrk="0" hangingPunct="1">
        <a:spcBef>
          <a:spcPct val="20000"/>
        </a:spcBef>
        <a:buFont typeface="Arial" pitchFamily="34" charset="0"/>
        <a:buChar char="»"/>
        <a:defRPr sz="1200" kern="1200">
          <a:solidFill>
            <a:schemeClr val="tx1"/>
          </a:solidFill>
          <a:latin typeface="Gill Sans MT" pitchFamily="34" charset="0"/>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white">
          <a:xfrm>
            <a:off x="317500" y="128588"/>
            <a:ext cx="10972800" cy="736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4"/>
          <p:cNvSpPr>
            <a:spLocks noGrp="1" noChangeArrowheads="1"/>
          </p:cNvSpPr>
          <p:nvPr>
            <p:ph type="body" idx="1"/>
          </p:nvPr>
        </p:nvSpPr>
        <p:spPr bwMode="auto">
          <a:xfrm>
            <a:off x="317501" y="1295401"/>
            <a:ext cx="11070167" cy="5057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New text level 1</a:t>
            </a:r>
          </a:p>
          <a:p>
            <a:pPr lvl="1"/>
            <a:r>
              <a:rPr lang="en-US"/>
              <a:t>Level 2</a:t>
            </a:r>
          </a:p>
          <a:p>
            <a:pPr lvl="2"/>
            <a:r>
              <a:rPr lang="en-US"/>
              <a:t>Level 3</a:t>
            </a:r>
          </a:p>
          <a:p>
            <a:pPr lvl="2"/>
            <a:endParaRPr lang="en-US"/>
          </a:p>
        </p:txBody>
      </p:sp>
      <p:sp>
        <p:nvSpPr>
          <p:cNvPr id="600071" name="Line 7"/>
          <p:cNvSpPr>
            <a:spLocks noChangeShapeType="1"/>
          </p:cNvSpPr>
          <p:nvPr/>
        </p:nvSpPr>
        <p:spPr bwMode="auto">
          <a:xfrm>
            <a:off x="0" y="492363"/>
            <a:ext cx="12192000" cy="0"/>
          </a:xfrm>
          <a:prstGeom prst="line">
            <a:avLst/>
          </a:prstGeom>
          <a:noFill/>
          <a:ln w="19050">
            <a:solidFill>
              <a:srgbClr val="003399"/>
            </a:solidFill>
            <a:round/>
            <a:headEnd/>
            <a:tailEnd/>
          </a:ln>
          <a:effectLst/>
        </p:spPr>
        <p:txBody>
          <a:bodyPr/>
          <a:lstStyle/>
          <a:p>
            <a:pPr algn="ctr" fontAlgn="base">
              <a:spcBef>
                <a:spcPct val="20000"/>
              </a:spcBef>
              <a:spcAft>
                <a:spcPct val="0"/>
              </a:spcAft>
              <a:buFontTx/>
              <a:buChar char="•"/>
              <a:defRPr/>
            </a:pPr>
            <a:endParaRPr lang="en-US" sz="800">
              <a:solidFill>
                <a:srgbClr val="000000"/>
              </a:solidFill>
            </a:endParaRPr>
          </a:p>
        </p:txBody>
      </p:sp>
      <p:pic>
        <p:nvPicPr>
          <p:cNvPr id="8" name="Picture 1" descr="Description: Commonwealth Seal - Color"/>
          <p:cNvPicPr>
            <a:picLocks noChangeAspect="1" noChangeArrowheads="1"/>
          </p:cNvPicPr>
          <p:nvPr/>
        </p:nvPicPr>
        <p:blipFill>
          <a:blip r:embed="rId18" cstate="print"/>
          <a:srcRect/>
          <a:stretch>
            <a:fillRect/>
          </a:stretch>
        </p:blipFill>
        <p:spPr bwMode="auto">
          <a:xfrm>
            <a:off x="11097491" y="15767"/>
            <a:ext cx="568991" cy="458091"/>
          </a:xfrm>
          <a:prstGeom prst="rect">
            <a:avLst/>
          </a:prstGeom>
          <a:noFill/>
        </p:spPr>
      </p:pic>
      <p:sp>
        <p:nvSpPr>
          <p:cNvPr id="9" name="Slide Number Placeholder 5"/>
          <p:cNvSpPr txBox="1">
            <a:spLocks/>
          </p:cNvSpPr>
          <p:nvPr userDrawn="1"/>
        </p:nvSpPr>
        <p:spPr>
          <a:xfrm>
            <a:off x="11529696" y="6407945"/>
            <a:ext cx="487680" cy="365125"/>
          </a:xfrm>
          <a:prstGeom prst="rect">
            <a:avLst/>
          </a:prstGeom>
        </p:spPr>
        <p:txBody>
          <a:bodyPr vert="horz" anchor="b"/>
          <a:lstStyle>
            <a:defPPr>
              <a:defRPr lang="en-US"/>
            </a:defPPr>
            <a:lvl1pPr marL="0" algn="r" defTabSz="914400" rtl="0" eaLnBrk="1" latinLnBrk="0" hangingPunct="1">
              <a:defRPr kumimoji="0" sz="10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FF6AE2-3BC5-47D5-9BFE-CCD16185DD91}" type="slidenum">
              <a:rPr lang="en-US" sz="1000" smtClean="0">
                <a:solidFill>
                  <a:prstClr val="black"/>
                </a:solidFill>
                <a:latin typeface="Lucida Sans Unicode"/>
              </a:rPr>
              <a:pPr/>
              <a:t>‹#›</a:t>
            </a:fld>
            <a:endParaRPr lang="en-US" sz="1000">
              <a:solidFill>
                <a:prstClr val="black"/>
              </a:solidFill>
              <a:latin typeface="Lucida Sans Unicode"/>
            </a:endParaRPr>
          </a:p>
        </p:txBody>
      </p:sp>
    </p:spTree>
    <p:extLst>
      <p:ext uri="{BB962C8B-B14F-4D97-AF65-F5344CB8AC3E}">
        <p14:creationId xmlns:p14="http://schemas.microsoft.com/office/powerpoint/2010/main" val="2514592791"/>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Lst>
  <p:hf hdr="0" ftr="0"/>
  <p:txStyles>
    <p:titleStyle>
      <a:lvl1pPr algn="l" rtl="0" eaLnBrk="0" fontAlgn="base" hangingPunct="0">
        <a:spcBef>
          <a:spcPct val="0"/>
        </a:spcBef>
        <a:spcAft>
          <a:spcPct val="0"/>
        </a:spcAft>
        <a:defRPr sz="2200" b="1">
          <a:solidFill>
            <a:schemeClr val="tx1"/>
          </a:solidFill>
          <a:latin typeface="+mj-lt"/>
          <a:ea typeface="+mj-ea"/>
          <a:cs typeface="+mj-cs"/>
        </a:defRPr>
      </a:lvl1pPr>
      <a:lvl2pPr algn="l" rtl="0" eaLnBrk="0" fontAlgn="base" hangingPunct="0">
        <a:spcBef>
          <a:spcPct val="0"/>
        </a:spcBef>
        <a:spcAft>
          <a:spcPct val="0"/>
        </a:spcAft>
        <a:defRPr sz="2600" b="1">
          <a:solidFill>
            <a:schemeClr val="tx1"/>
          </a:solidFill>
          <a:latin typeface="Arial" charset="0"/>
          <a:cs typeface="Times New Roman" pitchFamily="18" charset="0"/>
        </a:defRPr>
      </a:lvl2pPr>
      <a:lvl3pPr algn="l" rtl="0" eaLnBrk="0" fontAlgn="base" hangingPunct="0">
        <a:spcBef>
          <a:spcPct val="0"/>
        </a:spcBef>
        <a:spcAft>
          <a:spcPct val="0"/>
        </a:spcAft>
        <a:defRPr sz="2600" b="1">
          <a:solidFill>
            <a:schemeClr val="tx1"/>
          </a:solidFill>
          <a:latin typeface="Arial" charset="0"/>
          <a:cs typeface="Times New Roman" pitchFamily="18" charset="0"/>
        </a:defRPr>
      </a:lvl3pPr>
      <a:lvl4pPr algn="l" rtl="0" eaLnBrk="0" fontAlgn="base" hangingPunct="0">
        <a:spcBef>
          <a:spcPct val="0"/>
        </a:spcBef>
        <a:spcAft>
          <a:spcPct val="0"/>
        </a:spcAft>
        <a:defRPr sz="2600" b="1">
          <a:solidFill>
            <a:schemeClr val="tx1"/>
          </a:solidFill>
          <a:latin typeface="Arial" charset="0"/>
          <a:cs typeface="Times New Roman" pitchFamily="18" charset="0"/>
        </a:defRPr>
      </a:lvl4pPr>
      <a:lvl5pPr algn="l" rtl="0" eaLnBrk="0" fontAlgn="base" hangingPunct="0">
        <a:spcBef>
          <a:spcPct val="0"/>
        </a:spcBef>
        <a:spcAft>
          <a:spcPct val="0"/>
        </a:spcAft>
        <a:defRPr sz="2600" b="1">
          <a:solidFill>
            <a:schemeClr val="tx1"/>
          </a:solidFill>
          <a:latin typeface="Arial" charset="0"/>
          <a:cs typeface="Times New Roman" pitchFamily="18" charset="0"/>
        </a:defRPr>
      </a:lvl5pPr>
      <a:lvl6pPr marL="457200" algn="l" rtl="0" fontAlgn="base">
        <a:spcBef>
          <a:spcPct val="0"/>
        </a:spcBef>
        <a:spcAft>
          <a:spcPct val="0"/>
        </a:spcAft>
        <a:defRPr sz="2600" b="1">
          <a:solidFill>
            <a:schemeClr val="tx1"/>
          </a:solidFill>
          <a:latin typeface="Arial" charset="0"/>
          <a:cs typeface="Times New Roman" pitchFamily="18" charset="0"/>
        </a:defRPr>
      </a:lvl6pPr>
      <a:lvl7pPr marL="914400" algn="l" rtl="0" fontAlgn="base">
        <a:spcBef>
          <a:spcPct val="0"/>
        </a:spcBef>
        <a:spcAft>
          <a:spcPct val="0"/>
        </a:spcAft>
        <a:defRPr sz="2600" b="1">
          <a:solidFill>
            <a:schemeClr val="tx1"/>
          </a:solidFill>
          <a:latin typeface="Arial" charset="0"/>
          <a:cs typeface="Times New Roman" pitchFamily="18" charset="0"/>
        </a:defRPr>
      </a:lvl7pPr>
      <a:lvl8pPr marL="1371600" algn="l" rtl="0" fontAlgn="base">
        <a:spcBef>
          <a:spcPct val="0"/>
        </a:spcBef>
        <a:spcAft>
          <a:spcPct val="0"/>
        </a:spcAft>
        <a:defRPr sz="2600" b="1">
          <a:solidFill>
            <a:schemeClr val="tx1"/>
          </a:solidFill>
          <a:latin typeface="Arial" charset="0"/>
          <a:cs typeface="Times New Roman" pitchFamily="18" charset="0"/>
        </a:defRPr>
      </a:lvl8pPr>
      <a:lvl9pPr marL="1828800" algn="l" rtl="0" fontAlgn="base">
        <a:spcBef>
          <a:spcPct val="0"/>
        </a:spcBef>
        <a:spcAft>
          <a:spcPct val="0"/>
        </a:spcAft>
        <a:defRPr sz="2600" b="1">
          <a:solidFill>
            <a:schemeClr val="tx1"/>
          </a:solidFill>
          <a:latin typeface="Arial" charset="0"/>
          <a:cs typeface="Times New Roman" pitchFamily="18" charset="0"/>
        </a:defRPr>
      </a:lvl9pPr>
    </p:titleStyle>
    <p:bodyStyle>
      <a:lvl1pPr marL="180975" indent="-180975" algn="l" rtl="0" eaLnBrk="0" fontAlgn="base" hangingPunct="0">
        <a:spcBef>
          <a:spcPct val="20000"/>
        </a:spcBef>
        <a:spcAft>
          <a:spcPct val="0"/>
        </a:spcAft>
        <a:buClr>
          <a:srgbClr val="000099"/>
        </a:buClr>
        <a:buChar char="•"/>
        <a:defRPr sz="1600">
          <a:solidFill>
            <a:schemeClr val="tx1"/>
          </a:solidFill>
          <a:latin typeface="+mn-lt"/>
          <a:ea typeface="+mn-ea"/>
          <a:cs typeface="+mn-cs"/>
        </a:defRPr>
      </a:lvl1pPr>
      <a:lvl2pPr marL="428625" indent="-228600" algn="l" rtl="0" eaLnBrk="0" fontAlgn="base" hangingPunct="0">
        <a:spcBef>
          <a:spcPct val="20000"/>
        </a:spcBef>
        <a:spcAft>
          <a:spcPct val="0"/>
        </a:spcAft>
        <a:buClr>
          <a:srgbClr val="000099"/>
        </a:buClr>
        <a:buFont typeface="Times New Roman" pitchFamily="18" charset="0"/>
        <a:buChar char="–"/>
        <a:defRPr sz="1400">
          <a:solidFill>
            <a:schemeClr val="tx1"/>
          </a:solidFill>
          <a:latin typeface="+mn-lt"/>
        </a:defRPr>
      </a:lvl2pPr>
      <a:lvl3pPr marL="695325" indent="-247650" algn="l" rtl="0" eaLnBrk="0" fontAlgn="base" hangingPunct="0">
        <a:spcBef>
          <a:spcPct val="20000"/>
        </a:spcBef>
        <a:spcAft>
          <a:spcPct val="0"/>
        </a:spcAft>
        <a:buClr>
          <a:srgbClr val="000099"/>
        </a:buClr>
        <a:buFont typeface="Arial" charset="0"/>
        <a:buChar char="»"/>
        <a:defRPr sz="1400">
          <a:solidFill>
            <a:schemeClr val="tx1"/>
          </a:solidFill>
          <a:latin typeface="+mn-lt"/>
        </a:defRPr>
      </a:lvl3pPr>
      <a:lvl4pPr marL="1600200" indent="-228600" algn="l" rtl="0" eaLnBrk="0" fontAlgn="base" hangingPunct="0">
        <a:spcBef>
          <a:spcPct val="20000"/>
        </a:spcBef>
        <a:spcAft>
          <a:spcPct val="0"/>
        </a:spcAft>
        <a:buClr>
          <a:srgbClr val="336600"/>
        </a:buClr>
        <a:buFont typeface="Arial" charset="0"/>
        <a:buChar char="–"/>
        <a:defRPr sz="1600">
          <a:solidFill>
            <a:schemeClr val="tx1"/>
          </a:solidFill>
          <a:latin typeface="+mn-lt"/>
        </a:defRPr>
      </a:lvl4pPr>
      <a:lvl5pPr marL="2057400" indent="-228600" algn="l" rtl="0" eaLnBrk="0" fontAlgn="base" hangingPunct="0">
        <a:spcBef>
          <a:spcPct val="20000"/>
        </a:spcBef>
        <a:spcAft>
          <a:spcPct val="0"/>
        </a:spcAft>
        <a:buClr>
          <a:srgbClr val="009999"/>
        </a:buClr>
        <a:buChar char="•"/>
        <a:defRPr sz="1400">
          <a:solidFill>
            <a:schemeClr val="tx1"/>
          </a:solidFill>
          <a:latin typeface="+mn-lt"/>
        </a:defRPr>
      </a:lvl5pPr>
      <a:lvl6pPr marL="2514600" indent="-228600" algn="l" rtl="0" fontAlgn="base">
        <a:spcBef>
          <a:spcPct val="20000"/>
        </a:spcBef>
        <a:spcAft>
          <a:spcPct val="0"/>
        </a:spcAft>
        <a:buClr>
          <a:srgbClr val="009999"/>
        </a:buClr>
        <a:buChar char="•"/>
        <a:defRPr sz="1400">
          <a:solidFill>
            <a:schemeClr val="tx1"/>
          </a:solidFill>
          <a:latin typeface="+mn-lt"/>
        </a:defRPr>
      </a:lvl6pPr>
      <a:lvl7pPr marL="2971800" indent="-228600" algn="l" rtl="0" fontAlgn="base">
        <a:spcBef>
          <a:spcPct val="20000"/>
        </a:spcBef>
        <a:spcAft>
          <a:spcPct val="0"/>
        </a:spcAft>
        <a:buClr>
          <a:srgbClr val="009999"/>
        </a:buClr>
        <a:buChar char="•"/>
        <a:defRPr sz="1400">
          <a:solidFill>
            <a:schemeClr val="tx1"/>
          </a:solidFill>
          <a:latin typeface="+mn-lt"/>
        </a:defRPr>
      </a:lvl7pPr>
      <a:lvl8pPr marL="3429000" indent="-228600" algn="l" rtl="0" fontAlgn="base">
        <a:spcBef>
          <a:spcPct val="20000"/>
        </a:spcBef>
        <a:spcAft>
          <a:spcPct val="0"/>
        </a:spcAft>
        <a:buClr>
          <a:srgbClr val="009999"/>
        </a:buClr>
        <a:buChar char="•"/>
        <a:defRPr sz="1400">
          <a:solidFill>
            <a:schemeClr val="tx1"/>
          </a:solidFill>
          <a:latin typeface="+mn-lt"/>
        </a:defRPr>
      </a:lvl8pPr>
      <a:lvl9pPr marL="3886200" indent="-228600" algn="l" rtl="0" fontAlgn="base">
        <a:spcBef>
          <a:spcPct val="20000"/>
        </a:spcBef>
        <a:spcAft>
          <a:spcPct val="0"/>
        </a:spcAft>
        <a:buClr>
          <a:srgbClr val="009999"/>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white">
          <a:xfrm>
            <a:off x="317499" y="128588"/>
            <a:ext cx="10972800" cy="736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4"/>
          <p:cNvSpPr>
            <a:spLocks noGrp="1" noChangeArrowheads="1"/>
          </p:cNvSpPr>
          <p:nvPr>
            <p:ph type="body" idx="1"/>
          </p:nvPr>
        </p:nvSpPr>
        <p:spPr bwMode="auto">
          <a:xfrm>
            <a:off x="317502" y="1295403"/>
            <a:ext cx="11070167" cy="5057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New text level 1</a:t>
            </a:r>
          </a:p>
          <a:p>
            <a:pPr lvl="1"/>
            <a:r>
              <a:rPr lang="en-US"/>
              <a:t>Level 2</a:t>
            </a:r>
          </a:p>
          <a:p>
            <a:pPr lvl="2"/>
            <a:r>
              <a:rPr lang="en-US"/>
              <a:t>Level 3</a:t>
            </a:r>
          </a:p>
          <a:p>
            <a:pPr lvl="2"/>
            <a:endParaRPr lang="en-US"/>
          </a:p>
        </p:txBody>
      </p:sp>
      <p:sp>
        <p:nvSpPr>
          <p:cNvPr id="600071" name="Line 7"/>
          <p:cNvSpPr>
            <a:spLocks noChangeShapeType="1"/>
          </p:cNvSpPr>
          <p:nvPr/>
        </p:nvSpPr>
        <p:spPr bwMode="auto">
          <a:xfrm>
            <a:off x="0" y="492363"/>
            <a:ext cx="12192000" cy="0"/>
          </a:xfrm>
          <a:prstGeom prst="line">
            <a:avLst/>
          </a:prstGeom>
          <a:noFill/>
          <a:ln w="19050">
            <a:solidFill>
              <a:srgbClr val="003399"/>
            </a:solidFill>
            <a:round/>
            <a:headEnd/>
            <a:tailEnd/>
          </a:ln>
          <a:effectLst/>
        </p:spPr>
        <p:txBody>
          <a:bodyPr/>
          <a:lstStyle/>
          <a:p>
            <a:pPr algn="ctr" fontAlgn="base">
              <a:spcBef>
                <a:spcPct val="20000"/>
              </a:spcBef>
              <a:spcAft>
                <a:spcPct val="0"/>
              </a:spcAft>
              <a:buFontTx/>
              <a:buChar char="•"/>
              <a:defRPr/>
            </a:pPr>
            <a:endParaRPr lang="en-US" sz="800">
              <a:solidFill>
                <a:srgbClr val="000000"/>
              </a:solidFill>
            </a:endParaRPr>
          </a:p>
        </p:txBody>
      </p:sp>
      <p:pic>
        <p:nvPicPr>
          <p:cNvPr id="8" name="Picture 1" descr="Description: Commonwealth Seal - Color"/>
          <p:cNvPicPr>
            <a:picLocks noChangeAspect="1" noChangeArrowheads="1"/>
          </p:cNvPicPr>
          <p:nvPr/>
        </p:nvPicPr>
        <p:blipFill>
          <a:blip r:embed="rId18" cstate="print"/>
          <a:srcRect/>
          <a:stretch>
            <a:fillRect/>
          </a:stretch>
        </p:blipFill>
        <p:spPr bwMode="auto">
          <a:xfrm>
            <a:off x="11159886" y="15767"/>
            <a:ext cx="506597" cy="458091"/>
          </a:xfrm>
          <a:prstGeom prst="rect">
            <a:avLst/>
          </a:prstGeom>
          <a:noFill/>
        </p:spPr>
      </p:pic>
      <p:sp>
        <p:nvSpPr>
          <p:cNvPr id="9" name="Slide Number Placeholder 5"/>
          <p:cNvSpPr txBox="1">
            <a:spLocks/>
          </p:cNvSpPr>
          <p:nvPr userDrawn="1"/>
        </p:nvSpPr>
        <p:spPr>
          <a:xfrm>
            <a:off x="11529696" y="6407946"/>
            <a:ext cx="487680" cy="365125"/>
          </a:xfrm>
          <a:prstGeom prst="rect">
            <a:avLst/>
          </a:prstGeom>
        </p:spPr>
        <p:txBody>
          <a:bodyPr vert="horz" anchor="b"/>
          <a:lstStyle>
            <a:defPPr>
              <a:defRPr lang="en-US"/>
            </a:defPPr>
            <a:lvl1pPr marL="0" algn="r" defTabSz="914400" rtl="0" eaLnBrk="1" latinLnBrk="0" hangingPunct="1">
              <a:defRPr kumimoji="0" sz="10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FF6AE2-3BC5-47D5-9BFE-CCD16185DD91}" type="slidenum">
              <a:rPr lang="en-US" sz="1000" smtClean="0">
                <a:solidFill>
                  <a:prstClr val="black"/>
                </a:solidFill>
                <a:latin typeface="Lucida Sans Unicode"/>
              </a:rPr>
              <a:pPr/>
              <a:t>‹#›</a:t>
            </a:fld>
            <a:endParaRPr lang="en-US" sz="1000">
              <a:solidFill>
                <a:prstClr val="black"/>
              </a:solidFill>
              <a:latin typeface="Lucida Sans Unicode"/>
            </a:endParaRPr>
          </a:p>
        </p:txBody>
      </p:sp>
    </p:spTree>
    <p:extLst>
      <p:ext uri="{BB962C8B-B14F-4D97-AF65-F5344CB8AC3E}">
        <p14:creationId xmlns:p14="http://schemas.microsoft.com/office/powerpoint/2010/main" val="3806124780"/>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Lst>
  <p:hf hdr="0" ftr="0"/>
  <p:txStyles>
    <p:titleStyle>
      <a:lvl1pPr algn="l" rtl="0" eaLnBrk="0" fontAlgn="base" hangingPunct="0">
        <a:spcBef>
          <a:spcPct val="0"/>
        </a:spcBef>
        <a:spcAft>
          <a:spcPct val="0"/>
        </a:spcAft>
        <a:defRPr sz="2201" b="1">
          <a:solidFill>
            <a:schemeClr val="tx1"/>
          </a:solidFill>
          <a:latin typeface="+mj-lt"/>
          <a:ea typeface="+mj-ea"/>
          <a:cs typeface="+mj-cs"/>
        </a:defRPr>
      </a:lvl1pPr>
      <a:lvl2pPr algn="l" rtl="0" eaLnBrk="0" fontAlgn="base" hangingPunct="0">
        <a:spcBef>
          <a:spcPct val="0"/>
        </a:spcBef>
        <a:spcAft>
          <a:spcPct val="0"/>
        </a:spcAft>
        <a:defRPr sz="2600" b="1">
          <a:solidFill>
            <a:schemeClr val="tx1"/>
          </a:solidFill>
          <a:latin typeface="Arial" charset="0"/>
          <a:cs typeface="Times New Roman" pitchFamily="18" charset="0"/>
        </a:defRPr>
      </a:lvl2pPr>
      <a:lvl3pPr algn="l" rtl="0" eaLnBrk="0" fontAlgn="base" hangingPunct="0">
        <a:spcBef>
          <a:spcPct val="0"/>
        </a:spcBef>
        <a:spcAft>
          <a:spcPct val="0"/>
        </a:spcAft>
        <a:defRPr sz="2600" b="1">
          <a:solidFill>
            <a:schemeClr val="tx1"/>
          </a:solidFill>
          <a:latin typeface="Arial" charset="0"/>
          <a:cs typeface="Times New Roman" pitchFamily="18" charset="0"/>
        </a:defRPr>
      </a:lvl3pPr>
      <a:lvl4pPr algn="l" rtl="0" eaLnBrk="0" fontAlgn="base" hangingPunct="0">
        <a:spcBef>
          <a:spcPct val="0"/>
        </a:spcBef>
        <a:spcAft>
          <a:spcPct val="0"/>
        </a:spcAft>
        <a:defRPr sz="2600" b="1">
          <a:solidFill>
            <a:schemeClr val="tx1"/>
          </a:solidFill>
          <a:latin typeface="Arial" charset="0"/>
          <a:cs typeface="Times New Roman" pitchFamily="18" charset="0"/>
        </a:defRPr>
      </a:lvl4pPr>
      <a:lvl5pPr algn="l" rtl="0" eaLnBrk="0" fontAlgn="base" hangingPunct="0">
        <a:spcBef>
          <a:spcPct val="0"/>
        </a:spcBef>
        <a:spcAft>
          <a:spcPct val="0"/>
        </a:spcAft>
        <a:defRPr sz="2600" b="1">
          <a:solidFill>
            <a:schemeClr val="tx1"/>
          </a:solidFill>
          <a:latin typeface="Arial" charset="0"/>
          <a:cs typeface="Times New Roman" pitchFamily="18" charset="0"/>
        </a:defRPr>
      </a:lvl5pPr>
      <a:lvl6pPr marL="457218" algn="l" rtl="0" fontAlgn="base">
        <a:spcBef>
          <a:spcPct val="0"/>
        </a:spcBef>
        <a:spcAft>
          <a:spcPct val="0"/>
        </a:spcAft>
        <a:defRPr sz="2600" b="1">
          <a:solidFill>
            <a:schemeClr val="tx1"/>
          </a:solidFill>
          <a:latin typeface="Arial" charset="0"/>
          <a:cs typeface="Times New Roman" pitchFamily="18" charset="0"/>
        </a:defRPr>
      </a:lvl6pPr>
      <a:lvl7pPr marL="914438" algn="l" rtl="0" fontAlgn="base">
        <a:spcBef>
          <a:spcPct val="0"/>
        </a:spcBef>
        <a:spcAft>
          <a:spcPct val="0"/>
        </a:spcAft>
        <a:defRPr sz="2600" b="1">
          <a:solidFill>
            <a:schemeClr val="tx1"/>
          </a:solidFill>
          <a:latin typeface="Arial" charset="0"/>
          <a:cs typeface="Times New Roman" pitchFamily="18" charset="0"/>
        </a:defRPr>
      </a:lvl7pPr>
      <a:lvl8pPr marL="1371655" algn="l" rtl="0" fontAlgn="base">
        <a:spcBef>
          <a:spcPct val="0"/>
        </a:spcBef>
        <a:spcAft>
          <a:spcPct val="0"/>
        </a:spcAft>
        <a:defRPr sz="2600" b="1">
          <a:solidFill>
            <a:schemeClr val="tx1"/>
          </a:solidFill>
          <a:latin typeface="Arial" charset="0"/>
          <a:cs typeface="Times New Roman" pitchFamily="18" charset="0"/>
        </a:defRPr>
      </a:lvl8pPr>
      <a:lvl9pPr marL="1828874" algn="l" rtl="0" fontAlgn="base">
        <a:spcBef>
          <a:spcPct val="0"/>
        </a:spcBef>
        <a:spcAft>
          <a:spcPct val="0"/>
        </a:spcAft>
        <a:defRPr sz="2600" b="1">
          <a:solidFill>
            <a:schemeClr val="tx1"/>
          </a:solidFill>
          <a:latin typeface="Arial" charset="0"/>
          <a:cs typeface="Times New Roman" pitchFamily="18" charset="0"/>
        </a:defRPr>
      </a:lvl9pPr>
    </p:titleStyle>
    <p:bodyStyle>
      <a:lvl1pPr marL="180983" indent="-180983" algn="l" rtl="0" eaLnBrk="0" fontAlgn="base" hangingPunct="0">
        <a:spcBef>
          <a:spcPct val="20000"/>
        </a:spcBef>
        <a:spcAft>
          <a:spcPct val="0"/>
        </a:spcAft>
        <a:buClr>
          <a:srgbClr val="000099"/>
        </a:buClr>
        <a:buChar char="•"/>
        <a:defRPr sz="1600">
          <a:solidFill>
            <a:schemeClr val="tx1"/>
          </a:solidFill>
          <a:latin typeface="+mn-lt"/>
          <a:ea typeface="+mn-ea"/>
          <a:cs typeface="+mn-cs"/>
        </a:defRPr>
      </a:lvl1pPr>
      <a:lvl2pPr marL="428642" indent="-228609" algn="l" rtl="0" eaLnBrk="0" fontAlgn="base" hangingPunct="0">
        <a:spcBef>
          <a:spcPct val="20000"/>
        </a:spcBef>
        <a:spcAft>
          <a:spcPct val="0"/>
        </a:spcAft>
        <a:buClr>
          <a:srgbClr val="000099"/>
        </a:buClr>
        <a:buFont typeface="Times New Roman" pitchFamily="18" charset="0"/>
        <a:buChar char="–"/>
        <a:defRPr sz="1400">
          <a:solidFill>
            <a:schemeClr val="tx1"/>
          </a:solidFill>
          <a:latin typeface="+mn-lt"/>
        </a:defRPr>
      </a:lvl2pPr>
      <a:lvl3pPr marL="695353" indent="-247660" algn="l" rtl="0" eaLnBrk="0" fontAlgn="base" hangingPunct="0">
        <a:spcBef>
          <a:spcPct val="20000"/>
        </a:spcBef>
        <a:spcAft>
          <a:spcPct val="0"/>
        </a:spcAft>
        <a:buClr>
          <a:srgbClr val="000099"/>
        </a:buClr>
        <a:buFont typeface="Arial" charset="0"/>
        <a:buChar char="»"/>
        <a:defRPr sz="1400">
          <a:solidFill>
            <a:schemeClr val="tx1"/>
          </a:solidFill>
          <a:latin typeface="+mn-lt"/>
        </a:defRPr>
      </a:lvl3pPr>
      <a:lvl4pPr marL="1600265" indent="-228609" algn="l" rtl="0" eaLnBrk="0" fontAlgn="base" hangingPunct="0">
        <a:spcBef>
          <a:spcPct val="20000"/>
        </a:spcBef>
        <a:spcAft>
          <a:spcPct val="0"/>
        </a:spcAft>
        <a:buClr>
          <a:srgbClr val="336600"/>
        </a:buClr>
        <a:buFont typeface="Arial" charset="0"/>
        <a:buChar char="–"/>
        <a:defRPr sz="1600">
          <a:solidFill>
            <a:schemeClr val="tx1"/>
          </a:solidFill>
          <a:latin typeface="+mn-lt"/>
        </a:defRPr>
      </a:lvl4pPr>
      <a:lvl5pPr marL="2057484" indent="-228609" algn="l" rtl="0" eaLnBrk="0" fontAlgn="base" hangingPunct="0">
        <a:spcBef>
          <a:spcPct val="20000"/>
        </a:spcBef>
        <a:spcAft>
          <a:spcPct val="0"/>
        </a:spcAft>
        <a:buClr>
          <a:srgbClr val="009999"/>
        </a:buClr>
        <a:buChar char="•"/>
        <a:defRPr sz="1400">
          <a:solidFill>
            <a:schemeClr val="tx1"/>
          </a:solidFill>
          <a:latin typeface="+mn-lt"/>
        </a:defRPr>
      </a:lvl5pPr>
      <a:lvl6pPr marL="2514702" indent="-228609" algn="l" rtl="0" fontAlgn="base">
        <a:spcBef>
          <a:spcPct val="20000"/>
        </a:spcBef>
        <a:spcAft>
          <a:spcPct val="0"/>
        </a:spcAft>
        <a:buClr>
          <a:srgbClr val="009999"/>
        </a:buClr>
        <a:buChar char="•"/>
        <a:defRPr sz="1400">
          <a:solidFill>
            <a:schemeClr val="tx1"/>
          </a:solidFill>
          <a:latin typeface="+mn-lt"/>
        </a:defRPr>
      </a:lvl6pPr>
      <a:lvl7pPr marL="2971920" indent="-228609" algn="l" rtl="0" fontAlgn="base">
        <a:spcBef>
          <a:spcPct val="20000"/>
        </a:spcBef>
        <a:spcAft>
          <a:spcPct val="0"/>
        </a:spcAft>
        <a:buClr>
          <a:srgbClr val="009999"/>
        </a:buClr>
        <a:buChar char="•"/>
        <a:defRPr sz="1400">
          <a:solidFill>
            <a:schemeClr val="tx1"/>
          </a:solidFill>
          <a:latin typeface="+mn-lt"/>
        </a:defRPr>
      </a:lvl7pPr>
      <a:lvl8pPr marL="3429139" indent="-228609" algn="l" rtl="0" fontAlgn="base">
        <a:spcBef>
          <a:spcPct val="20000"/>
        </a:spcBef>
        <a:spcAft>
          <a:spcPct val="0"/>
        </a:spcAft>
        <a:buClr>
          <a:srgbClr val="009999"/>
        </a:buClr>
        <a:buChar char="•"/>
        <a:defRPr sz="1400">
          <a:solidFill>
            <a:schemeClr val="tx1"/>
          </a:solidFill>
          <a:latin typeface="+mn-lt"/>
        </a:defRPr>
      </a:lvl8pPr>
      <a:lvl9pPr marL="3886358" indent="-228609" algn="l" rtl="0" fontAlgn="base">
        <a:spcBef>
          <a:spcPct val="20000"/>
        </a:spcBef>
        <a:spcAft>
          <a:spcPct val="0"/>
        </a:spcAft>
        <a:buClr>
          <a:srgbClr val="009999"/>
        </a:buClr>
        <a:buChar char="•"/>
        <a:defRPr sz="1400">
          <a:solidFill>
            <a:schemeClr val="tx1"/>
          </a:solidFill>
          <a:latin typeface="+mn-lt"/>
        </a:defRPr>
      </a:lvl9pPr>
    </p:bodyStyle>
    <p:otherStyle>
      <a:defPPr>
        <a:defRPr lang="en-US"/>
      </a:defPPr>
      <a:lvl1pPr marL="0" algn="l" defTabSz="914438" rtl="0" eaLnBrk="1" latinLnBrk="0" hangingPunct="1">
        <a:defRPr sz="1800" kern="1200">
          <a:solidFill>
            <a:schemeClr val="tx1"/>
          </a:solidFill>
          <a:latin typeface="+mn-lt"/>
          <a:ea typeface="+mn-ea"/>
          <a:cs typeface="+mn-cs"/>
        </a:defRPr>
      </a:lvl1pPr>
      <a:lvl2pPr marL="457218" algn="l" defTabSz="914438" rtl="0" eaLnBrk="1" latinLnBrk="0" hangingPunct="1">
        <a:defRPr sz="1800" kern="1200">
          <a:solidFill>
            <a:schemeClr val="tx1"/>
          </a:solidFill>
          <a:latin typeface="+mn-lt"/>
          <a:ea typeface="+mn-ea"/>
          <a:cs typeface="+mn-cs"/>
        </a:defRPr>
      </a:lvl2pPr>
      <a:lvl3pPr marL="914438" algn="l" defTabSz="914438" rtl="0" eaLnBrk="1" latinLnBrk="0" hangingPunct="1">
        <a:defRPr sz="1800" kern="1200">
          <a:solidFill>
            <a:schemeClr val="tx1"/>
          </a:solidFill>
          <a:latin typeface="+mn-lt"/>
          <a:ea typeface="+mn-ea"/>
          <a:cs typeface="+mn-cs"/>
        </a:defRPr>
      </a:lvl3pPr>
      <a:lvl4pPr marL="1371655" algn="l" defTabSz="914438" rtl="0" eaLnBrk="1" latinLnBrk="0" hangingPunct="1">
        <a:defRPr sz="1800" kern="1200">
          <a:solidFill>
            <a:schemeClr val="tx1"/>
          </a:solidFill>
          <a:latin typeface="+mn-lt"/>
          <a:ea typeface="+mn-ea"/>
          <a:cs typeface="+mn-cs"/>
        </a:defRPr>
      </a:lvl4pPr>
      <a:lvl5pPr marL="1828874" algn="l" defTabSz="914438" rtl="0" eaLnBrk="1" latinLnBrk="0" hangingPunct="1">
        <a:defRPr sz="1800" kern="1200">
          <a:solidFill>
            <a:schemeClr val="tx1"/>
          </a:solidFill>
          <a:latin typeface="+mn-lt"/>
          <a:ea typeface="+mn-ea"/>
          <a:cs typeface="+mn-cs"/>
        </a:defRPr>
      </a:lvl5pPr>
      <a:lvl6pPr marL="2286093" algn="l" defTabSz="914438" rtl="0" eaLnBrk="1" latinLnBrk="0" hangingPunct="1">
        <a:defRPr sz="1800" kern="1200">
          <a:solidFill>
            <a:schemeClr val="tx1"/>
          </a:solidFill>
          <a:latin typeface="+mn-lt"/>
          <a:ea typeface="+mn-ea"/>
          <a:cs typeface="+mn-cs"/>
        </a:defRPr>
      </a:lvl6pPr>
      <a:lvl7pPr marL="2743311" algn="l" defTabSz="914438" rtl="0" eaLnBrk="1" latinLnBrk="0" hangingPunct="1">
        <a:defRPr sz="1800" kern="1200">
          <a:solidFill>
            <a:schemeClr val="tx1"/>
          </a:solidFill>
          <a:latin typeface="+mn-lt"/>
          <a:ea typeface="+mn-ea"/>
          <a:cs typeface="+mn-cs"/>
        </a:defRPr>
      </a:lvl7pPr>
      <a:lvl8pPr marL="3200531" algn="l" defTabSz="914438" rtl="0" eaLnBrk="1" latinLnBrk="0" hangingPunct="1">
        <a:defRPr sz="1800" kern="1200">
          <a:solidFill>
            <a:schemeClr val="tx1"/>
          </a:solidFill>
          <a:latin typeface="+mn-lt"/>
          <a:ea typeface="+mn-ea"/>
          <a:cs typeface="+mn-cs"/>
        </a:defRPr>
      </a:lvl8pPr>
      <a:lvl9pPr marL="3657748" algn="l" defTabSz="914438"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1" y="0"/>
            <a:ext cx="12192000" cy="9144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150852" y="76201"/>
            <a:ext cx="11431549" cy="762000"/>
          </a:xfrm>
          <a:prstGeom prst="rect">
            <a:avLst/>
          </a:prstGeom>
        </p:spPr>
        <p:txBody>
          <a:bodyPr vert="horz" lIns="121899" tIns="60949" rIns="121899" bIns="60949" rtlCol="0" anchor="ctr">
            <a:normAutofit/>
          </a:bodyPr>
          <a:lstStyle/>
          <a:p>
            <a:r>
              <a:rPr lang="en-US"/>
              <a:t>Click to edit Master title style</a:t>
            </a:r>
          </a:p>
        </p:txBody>
      </p:sp>
      <p:sp>
        <p:nvSpPr>
          <p:cNvPr id="3" name="Text Placeholder 2"/>
          <p:cNvSpPr>
            <a:spLocks noGrp="1"/>
          </p:cNvSpPr>
          <p:nvPr>
            <p:ph type="body" idx="1"/>
          </p:nvPr>
        </p:nvSpPr>
        <p:spPr>
          <a:xfrm>
            <a:off x="150852" y="1219201"/>
            <a:ext cx="11814076" cy="4906964"/>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518276"/>
            <a:ext cx="2844800" cy="365125"/>
          </a:xfrm>
          <a:prstGeom prst="rect">
            <a:avLst/>
          </a:prstGeom>
        </p:spPr>
        <p:txBody>
          <a:bodyPr vert="horz" lIns="121899" tIns="60949" rIns="121899" bIns="60949" rtlCol="0" anchor="ctr"/>
          <a:lstStyle>
            <a:lvl1pPr algn="l">
              <a:defRPr sz="900">
                <a:solidFill>
                  <a:schemeClr val="tx1">
                    <a:tint val="75000"/>
                  </a:schemeClr>
                </a:solidFill>
                <a:latin typeface="Gill Sans MT" pitchFamily="34" charset="0"/>
              </a:defRPr>
            </a:lvl1pPr>
          </a:lstStyle>
          <a:p>
            <a:fld id="{426B0655-3680-48BB-AC92-A9A2429C5FB4}" type="datetime1">
              <a:rPr lang="en-US" smtClean="0"/>
              <a:t>2/2/2026</a:t>
            </a:fld>
            <a:endParaRPr lang="en-US"/>
          </a:p>
        </p:txBody>
      </p:sp>
      <p:sp>
        <p:nvSpPr>
          <p:cNvPr id="5" name="Footer Placeholder 4"/>
          <p:cNvSpPr>
            <a:spLocks noGrp="1"/>
          </p:cNvSpPr>
          <p:nvPr>
            <p:ph type="ftr" sz="quarter" idx="3"/>
          </p:nvPr>
        </p:nvSpPr>
        <p:spPr>
          <a:xfrm>
            <a:off x="4165601" y="6518276"/>
            <a:ext cx="3860800" cy="365125"/>
          </a:xfrm>
          <a:prstGeom prst="rect">
            <a:avLst/>
          </a:prstGeom>
        </p:spPr>
        <p:txBody>
          <a:bodyPr vert="horz" lIns="121899" tIns="60949" rIns="121899" bIns="60949" rtlCol="0" anchor="ctr"/>
          <a:lstStyle>
            <a:lvl1pPr algn="ctr">
              <a:defRPr sz="900">
                <a:solidFill>
                  <a:srgbClr val="FF0000"/>
                </a:solidFill>
                <a:latin typeface="Gill Sans MT" pitchFamily="34" charset="0"/>
              </a:defRPr>
            </a:lvl1pPr>
          </a:lstStyle>
          <a:p>
            <a:r>
              <a:rPr lang="en-US"/>
              <a:t>DRAFT FOR POLICY AND PROGRAM DEVELOPMENT</a:t>
            </a:r>
          </a:p>
        </p:txBody>
      </p:sp>
      <p:sp>
        <p:nvSpPr>
          <p:cNvPr id="6" name="Slide Number Placeholder 5"/>
          <p:cNvSpPr>
            <a:spLocks noGrp="1"/>
          </p:cNvSpPr>
          <p:nvPr>
            <p:ph type="sldNum" sz="quarter" idx="4"/>
          </p:nvPr>
        </p:nvSpPr>
        <p:spPr>
          <a:xfrm>
            <a:off x="11011301" y="6518276"/>
            <a:ext cx="571100" cy="365125"/>
          </a:xfrm>
          <a:prstGeom prst="rect">
            <a:avLst/>
          </a:prstGeom>
        </p:spPr>
        <p:txBody>
          <a:bodyPr vert="horz" lIns="121899" tIns="60949" rIns="121899" bIns="60949" rtlCol="0" anchor="ctr"/>
          <a:lstStyle>
            <a:lvl1pPr algn="r">
              <a:defRPr sz="900">
                <a:solidFill>
                  <a:schemeClr val="tx1">
                    <a:tint val="75000"/>
                  </a:schemeClr>
                </a:solidFill>
                <a:latin typeface="Gill Sans MT" pitchFamily="34" charset="0"/>
              </a:defRPr>
            </a:lvl1pPr>
          </a:lstStyle>
          <a:p>
            <a:fld id="{48F239AC-B64B-47D9-9A99-24B0D39D1C15}" type="slidenum">
              <a:rPr lang="en-US" smtClean="0"/>
              <a:pPr/>
              <a:t>‹#›</a:t>
            </a:fld>
            <a:endParaRPr lang="en-US"/>
          </a:p>
        </p:txBody>
      </p:sp>
      <p:pic>
        <p:nvPicPr>
          <p:cNvPr id="1026" name="Picture 2" descr="Seal of Massachusetts - Wikipedia"/>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1355169" y="76200"/>
            <a:ext cx="762198"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8375486"/>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hf hdr="0" ftr="0"/>
  <p:txStyles>
    <p:titleStyle>
      <a:lvl1pPr algn="l" defTabSz="1218987" rtl="0" eaLnBrk="1" latinLnBrk="0" hangingPunct="1">
        <a:spcBef>
          <a:spcPct val="0"/>
        </a:spcBef>
        <a:buNone/>
        <a:defRPr sz="2800" kern="1200">
          <a:solidFill>
            <a:schemeClr val="bg1"/>
          </a:solidFill>
          <a:latin typeface="Gill Sans MT" pitchFamily="34" charset="0"/>
          <a:ea typeface="+mj-ea"/>
          <a:cs typeface="+mj-cs"/>
        </a:defRPr>
      </a:lvl1pPr>
    </p:titleStyle>
    <p:bodyStyle>
      <a:lvl1pPr marL="457120" indent="-457120" algn="l" defTabSz="1218987" rtl="0" eaLnBrk="1" latinLnBrk="0" hangingPunct="1">
        <a:spcBef>
          <a:spcPct val="20000"/>
        </a:spcBef>
        <a:buFont typeface="Arial" pitchFamily="34" charset="0"/>
        <a:buChar char="•"/>
        <a:defRPr sz="2800" kern="1200">
          <a:solidFill>
            <a:schemeClr val="tx1"/>
          </a:solidFill>
          <a:latin typeface="Gill Sans MT" pitchFamily="34" charset="0"/>
          <a:ea typeface="+mn-ea"/>
          <a:cs typeface="+mn-cs"/>
        </a:defRPr>
      </a:lvl1pPr>
      <a:lvl2pPr marL="990427" indent="-380933" algn="l" defTabSz="1218987" rtl="0" eaLnBrk="1" latinLnBrk="0" hangingPunct="1">
        <a:spcBef>
          <a:spcPct val="20000"/>
        </a:spcBef>
        <a:buFont typeface="Arial" pitchFamily="34" charset="0"/>
        <a:buChar char="–"/>
        <a:defRPr sz="2400" kern="1200">
          <a:solidFill>
            <a:schemeClr val="tx1"/>
          </a:solidFill>
          <a:latin typeface="Gill Sans MT" pitchFamily="34" charset="0"/>
          <a:ea typeface="+mn-ea"/>
          <a:cs typeface="+mn-cs"/>
        </a:defRPr>
      </a:lvl2pPr>
      <a:lvl3pPr marL="1523733" indent="-304747" algn="l" defTabSz="1218987" rtl="0" eaLnBrk="1" latinLnBrk="0" hangingPunct="1">
        <a:spcBef>
          <a:spcPct val="20000"/>
        </a:spcBef>
        <a:buFont typeface="Arial" pitchFamily="34" charset="0"/>
        <a:buChar char="•"/>
        <a:defRPr sz="1800" kern="1200">
          <a:solidFill>
            <a:schemeClr val="tx1"/>
          </a:solidFill>
          <a:latin typeface="Gill Sans MT" pitchFamily="34" charset="0"/>
          <a:ea typeface="+mn-ea"/>
          <a:cs typeface="+mn-cs"/>
        </a:defRPr>
      </a:lvl3pPr>
      <a:lvl4pPr marL="2133227" indent="-304747" algn="l" defTabSz="1218987" rtl="0" eaLnBrk="1" latinLnBrk="0" hangingPunct="1">
        <a:spcBef>
          <a:spcPct val="20000"/>
        </a:spcBef>
        <a:buFont typeface="Arial" pitchFamily="34" charset="0"/>
        <a:buChar char="–"/>
        <a:defRPr sz="1600" kern="1200">
          <a:solidFill>
            <a:schemeClr val="tx1"/>
          </a:solidFill>
          <a:latin typeface="Gill Sans MT" pitchFamily="34" charset="0"/>
          <a:ea typeface="+mn-ea"/>
          <a:cs typeface="+mn-cs"/>
        </a:defRPr>
      </a:lvl4pPr>
      <a:lvl5pPr marL="2742720" indent="-304747" algn="l" defTabSz="1218987" rtl="0" eaLnBrk="1" latinLnBrk="0" hangingPunct="1">
        <a:spcBef>
          <a:spcPct val="20000"/>
        </a:spcBef>
        <a:buFont typeface="Arial" pitchFamily="34" charset="0"/>
        <a:buChar char="»"/>
        <a:defRPr sz="1200" kern="1200">
          <a:solidFill>
            <a:schemeClr val="tx1"/>
          </a:solidFill>
          <a:latin typeface="Gill Sans MT" pitchFamily="34" charset="0"/>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1" y="0"/>
            <a:ext cx="12192000" cy="9144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150852" y="76201"/>
            <a:ext cx="11431549" cy="762000"/>
          </a:xfrm>
          <a:prstGeom prst="rect">
            <a:avLst/>
          </a:prstGeom>
        </p:spPr>
        <p:txBody>
          <a:bodyPr vert="horz" lIns="121899" tIns="60949" rIns="121899" bIns="60949" rtlCol="0" anchor="ctr">
            <a:normAutofit/>
          </a:bodyPr>
          <a:lstStyle/>
          <a:p>
            <a:r>
              <a:rPr lang="en-US"/>
              <a:t>Click to edit Master title style</a:t>
            </a:r>
          </a:p>
        </p:txBody>
      </p:sp>
      <p:sp>
        <p:nvSpPr>
          <p:cNvPr id="3" name="Text Placeholder 2"/>
          <p:cNvSpPr>
            <a:spLocks noGrp="1"/>
          </p:cNvSpPr>
          <p:nvPr>
            <p:ph type="body" idx="1"/>
          </p:nvPr>
        </p:nvSpPr>
        <p:spPr>
          <a:xfrm>
            <a:off x="150852" y="1219201"/>
            <a:ext cx="11814076" cy="4906964"/>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518276"/>
            <a:ext cx="2844800" cy="365125"/>
          </a:xfrm>
          <a:prstGeom prst="rect">
            <a:avLst/>
          </a:prstGeom>
        </p:spPr>
        <p:txBody>
          <a:bodyPr vert="horz" lIns="121899" tIns="60949" rIns="121899" bIns="60949" rtlCol="0" anchor="ctr"/>
          <a:lstStyle>
            <a:lvl1pPr algn="l">
              <a:defRPr sz="900">
                <a:solidFill>
                  <a:schemeClr val="tx1">
                    <a:tint val="75000"/>
                  </a:schemeClr>
                </a:solidFill>
                <a:latin typeface="Gill Sans MT" pitchFamily="34" charset="0"/>
              </a:defRPr>
            </a:lvl1pPr>
          </a:lstStyle>
          <a:p>
            <a:fld id="{57392687-66E6-41F8-821E-9487DD7862A8}" type="datetime1">
              <a:rPr lang="en-US" smtClean="0"/>
              <a:t>2/2/2026</a:t>
            </a:fld>
            <a:endParaRPr lang="en-US"/>
          </a:p>
        </p:txBody>
      </p:sp>
      <p:sp>
        <p:nvSpPr>
          <p:cNvPr id="5" name="Footer Placeholder 4"/>
          <p:cNvSpPr>
            <a:spLocks noGrp="1"/>
          </p:cNvSpPr>
          <p:nvPr>
            <p:ph type="ftr" sz="quarter" idx="3"/>
          </p:nvPr>
        </p:nvSpPr>
        <p:spPr>
          <a:xfrm>
            <a:off x="4165601" y="6518276"/>
            <a:ext cx="3860800" cy="365125"/>
          </a:xfrm>
          <a:prstGeom prst="rect">
            <a:avLst/>
          </a:prstGeom>
        </p:spPr>
        <p:txBody>
          <a:bodyPr vert="horz" lIns="121899" tIns="60949" rIns="121899" bIns="60949" rtlCol="0" anchor="ctr"/>
          <a:lstStyle>
            <a:lvl1pPr algn="ctr">
              <a:defRPr sz="900">
                <a:solidFill>
                  <a:srgbClr val="FF0000"/>
                </a:solidFill>
                <a:latin typeface="Gill Sans MT" pitchFamily="34" charset="0"/>
              </a:defRPr>
            </a:lvl1pPr>
          </a:lstStyle>
          <a:p>
            <a:r>
              <a:rPr lang="en-US"/>
              <a:t>DRAFT FOR POLICY AND PROGRAM DEVELOPMENT</a:t>
            </a:r>
          </a:p>
        </p:txBody>
      </p:sp>
      <p:sp>
        <p:nvSpPr>
          <p:cNvPr id="6" name="Slide Number Placeholder 5"/>
          <p:cNvSpPr>
            <a:spLocks noGrp="1"/>
          </p:cNvSpPr>
          <p:nvPr>
            <p:ph type="sldNum" sz="quarter" idx="4"/>
          </p:nvPr>
        </p:nvSpPr>
        <p:spPr>
          <a:xfrm>
            <a:off x="8737601" y="6518276"/>
            <a:ext cx="2844800" cy="365125"/>
          </a:xfrm>
          <a:prstGeom prst="rect">
            <a:avLst/>
          </a:prstGeom>
        </p:spPr>
        <p:txBody>
          <a:bodyPr vert="horz" lIns="121899" tIns="60949" rIns="121899" bIns="60949" rtlCol="0" anchor="ctr"/>
          <a:lstStyle>
            <a:lvl1pPr algn="r">
              <a:defRPr sz="900">
                <a:solidFill>
                  <a:schemeClr val="tx1">
                    <a:tint val="75000"/>
                  </a:schemeClr>
                </a:solidFill>
                <a:latin typeface="Gill Sans MT" pitchFamily="34" charset="0"/>
              </a:defRPr>
            </a:lvl1pPr>
          </a:lstStyle>
          <a:p>
            <a:fld id="{48F239AC-B64B-47D9-9A99-24B0D39D1C15}" type="slidenum">
              <a:rPr lang="en-US" smtClean="0"/>
              <a:pPr/>
              <a:t>‹#›</a:t>
            </a:fld>
            <a:endParaRPr lang="en-US"/>
          </a:p>
        </p:txBody>
      </p:sp>
      <p:pic>
        <p:nvPicPr>
          <p:cNvPr id="1026" name="Picture 2" descr="Seal of Massachusetts - Wikipedia"/>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1355169" y="76200"/>
            <a:ext cx="762198"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1468168"/>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hf hdr="0" ftr="0"/>
  <p:txStyles>
    <p:titleStyle>
      <a:lvl1pPr algn="l" defTabSz="1218987" rtl="0" eaLnBrk="1" latinLnBrk="0" hangingPunct="1">
        <a:spcBef>
          <a:spcPct val="0"/>
        </a:spcBef>
        <a:buNone/>
        <a:defRPr sz="2800" kern="1200">
          <a:solidFill>
            <a:schemeClr val="bg1"/>
          </a:solidFill>
          <a:latin typeface="Gill Sans MT" pitchFamily="34" charset="0"/>
          <a:ea typeface="+mj-ea"/>
          <a:cs typeface="+mj-cs"/>
        </a:defRPr>
      </a:lvl1pPr>
    </p:titleStyle>
    <p:bodyStyle>
      <a:lvl1pPr marL="457120" indent="-457120" algn="l" defTabSz="1218987" rtl="0" eaLnBrk="1" latinLnBrk="0" hangingPunct="1">
        <a:spcBef>
          <a:spcPct val="20000"/>
        </a:spcBef>
        <a:buFont typeface="Arial" pitchFamily="34" charset="0"/>
        <a:buChar char="•"/>
        <a:defRPr sz="2800" kern="1200">
          <a:solidFill>
            <a:schemeClr val="tx1"/>
          </a:solidFill>
          <a:latin typeface="Gill Sans MT" pitchFamily="34" charset="0"/>
          <a:ea typeface="+mn-ea"/>
          <a:cs typeface="+mn-cs"/>
        </a:defRPr>
      </a:lvl1pPr>
      <a:lvl2pPr marL="990427" indent="-380933" algn="l" defTabSz="1218987" rtl="0" eaLnBrk="1" latinLnBrk="0" hangingPunct="1">
        <a:spcBef>
          <a:spcPct val="20000"/>
        </a:spcBef>
        <a:buFont typeface="Arial" pitchFamily="34" charset="0"/>
        <a:buChar char="–"/>
        <a:defRPr sz="2400" kern="1200">
          <a:solidFill>
            <a:schemeClr val="tx1"/>
          </a:solidFill>
          <a:latin typeface="Gill Sans MT" pitchFamily="34" charset="0"/>
          <a:ea typeface="+mn-ea"/>
          <a:cs typeface="+mn-cs"/>
        </a:defRPr>
      </a:lvl2pPr>
      <a:lvl3pPr marL="1523733" indent="-304747" algn="l" defTabSz="1218987" rtl="0" eaLnBrk="1" latinLnBrk="0" hangingPunct="1">
        <a:spcBef>
          <a:spcPct val="20000"/>
        </a:spcBef>
        <a:buFont typeface="Arial" pitchFamily="34" charset="0"/>
        <a:buChar char="•"/>
        <a:defRPr sz="1800" kern="1200">
          <a:solidFill>
            <a:schemeClr val="tx1"/>
          </a:solidFill>
          <a:latin typeface="Gill Sans MT" pitchFamily="34" charset="0"/>
          <a:ea typeface="+mn-ea"/>
          <a:cs typeface="+mn-cs"/>
        </a:defRPr>
      </a:lvl3pPr>
      <a:lvl4pPr marL="2133227" indent="-304747" algn="l" defTabSz="1218987" rtl="0" eaLnBrk="1" latinLnBrk="0" hangingPunct="1">
        <a:spcBef>
          <a:spcPct val="20000"/>
        </a:spcBef>
        <a:buFont typeface="Arial" pitchFamily="34" charset="0"/>
        <a:buChar char="–"/>
        <a:defRPr sz="1600" kern="1200">
          <a:solidFill>
            <a:schemeClr val="tx1"/>
          </a:solidFill>
          <a:latin typeface="Gill Sans MT" pitchFamily="34" charset="0"/>
          <a:ea typeface="+mn-ea"/>
          <a:cs typeface="+mn-cs"/>
        </a:defRPr>
      </a:lvl4pPr>
      <a:lvl5pPr marL="2742720" indent="-304747" algn="l" defTabSz="1218987" rtl="0" eaLnBrk="1" latinLnBrk="0" hangingPunct="1">
        <a:spcBef>
          <a:spcPct val="20000"/>
        </a:spcBef>
        <a:buFont typeface="Arial" pitchFamily="34" charset="0"/>
        <a:buChar char="»"/>
        <a:defRPr sz="1200" kern="1200">
          <a:solidFill>
            <a:schemeClr val="tx1"/>
          </a:solidFill>
          <a:latin typeface="Gill Sans MT" pitchFamily="34" charset="0"/>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s://dhcdma.zendesk.com/hc/en-us/requests/new" TargetMode="External"/><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hyperlink" Target="https://dhcdma.zendesk.com/hc/en-us" TargetMode="External"/><Relationship Id="rId5" Type="http://schemas.openxmlformats.org/officeDocument/2006/relationships/hyperlink" Target="https://www.mass.gov/doc/raft-admin-plan-effective-september-25-2025/download" TargetMode="External"/><Relationship Id="rId4" Type="http://schemas.openxmlformats.org/officeDocument/2006/relationships/hyperlink" Target="https://www.mass.gov/info-details/regional-administering-agencies-resource-porta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5.xml"/><Relationship Id="rId5" Type="http://schemas.openxmlformats.org/officeDocument/2006/relationships/hyperlink" Target="https://dhcdma.zendesk.com/hc/en-us/articles/14193245338509-Video-How-to-Get-Your-Work-in-the-Omni-Channel" TargetMode="Externa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hyperlink" Target="https://www.mass.gov/doc/denial-reasons-and-close-outs-refresher-11526/download"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6.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6.xml"/></Relationships>
</file>

<file path=ppt/slides/_rels/slide21.xml.rels><?xml version="1.0" encoding="UTF-8" standalone="yes"?>
<Relationships xmlns="http://schemas.openxmlformats.org/package/2006/relationships"><Relationship Id="rId3" Type="http://schemas.openxmlformats.org/officeDocument/2006/relationships/hyperlink" Target="https://www.mass.gov/info-details/regional-administering-agencies-resource-portal" TargetMode="External"/><Relationship Id="rId2" Type="http://schemas.openxmlformats.org/officeDocument/2006/relationships/notesSlide" Target="../notesSlides/notesSlide20.xml"/><Relationship Id="rId1" Type="http://schemas.openxmlformats.org/officeDocument/2006/relationships/slideLayout" Target="../slideLayouts/slideLayout70.xml"/><Relationship Id="rId5" Type="http://schemas.openxmlformats.org/officeDocument/2006/relationships/hyperlink" Target="https://www.mass.gov/info-details/raft-public-resource-and-training-portal" TargetMode="External"/><Relationship Id="rId4" Type="http://schemas.openxmlformats.org/officeDocument/2006/relationships/hyperlink" Target="https://dhcdma.zendesk.com/hc/en-us"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56.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jpeg"/><Relationship Id="rId1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mailto:Liza.Packer@sec.state.ma.us"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mailto:ricky.hartman@mass.gov"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hyperlink" Target="https://www.mass.gov/info-details/regional-administering-agencies-resource-portal" TargetMode="External"/><Relationship Id="rId5" Type="http://schemas.openxmlformats.org/officeDocument/2006/relationships/hyperlink" Target="https://www.youtube.com/watch?v=hJVSsCrtYT0" TargetMode="External"/><Relationship Id="rId4" Type="http://schemas.openxmlformats.org/officeDocument/2006/relationships/hyperlink" Target="https://www.mass.gov/doc/address-confidentiality-program-acp-11625/download"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mass.gov/doc/tenancy-preservation-program-tpp-10925/download"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hyperlink" Target="https://www.mass.gov/info-details/regional-administering-agencies-resource-portal"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4B28FB-993C-4994-A66C-D6406A79B2DA}"/>
              </a:ext>
            </a:extLst>
          </p:cNvPr>
          <p:cNvSpPr>
            <a:spLocks noGrp="1" noRot="1" noMove="1" noResize="1" noEditPoints="1" noAdjustHandles="1" noChangeArrowheads="1" noChangeShapeType="1"/>
          </p:cNvSpPr>
          <p:nvPr>
            <p:ph type="title" idx="4294967295"/>
          </p:nvPr>
        </p:nvSpPr>
        <p:spPr>
          <a:xfrm>
            <a:off x="0" y="3321"/>
            <a:ext cx="12191999" cy="6308702"/>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tx2"/>
                </a:solidFill>
                <a:effectLst/>
                <a:uLnTx/>
                <a:uFillTx/>
                <a:latin typeface="Gill Sans MT"/>
                <a:ea typeface="+mn-ea"/>
                <a:cs typeface="+mn-cs"/>
              </a:rPr>
              <a:t>ACP, TPP, RAFT Program Reminders, &amp; </a:t>
            </a:r>
            <a:r>
              <a:rPr kumimoji="0" lang="en-US" sz="4000" b="0" i="0" u="none" strike="noStrike" kern="1200" cap="none" spc="0" normalizeH="0" baseline="0" noProof="0" dirty="0" err="1">
                <a:ln>
                  <a:noFill/>
                </a:ln>
                <a:solidFill>
                  <a:schemeClr val="tx2"/>
                </a:solidFill>
                <a:effectLst/>
                <a:uLnTx/>
                <a:uFillTx/>
                <a:latin typeface="Gill Sans MT"/>
                <a:ea typeface="+mn-ea"/>
                <a:cs typeface="+mn-cs"/>
              </a:rPr>
              <a:t>HHH</a:t>
            </a:r>
            <a:r>
              <a:rPr kumimoji="0" lang="en-US" sz="4000" b="0" i="0" u="none" strike="noStrike" kern="1200" cap="none" spc="0" normalizeH="0" baseline="0" noProof="0" dirty="0">
                <a:ln>
                  <a:noFill/>
                </a:ln>
                <a:solidFill>
                  <a:schemeClr val="tx2"/>
                </a:solidFill>
                <a:effectLst/>
                <a:uLnTx/>
                <a:uFillTx/>
                <a:latin typeface="Gill Sans MT"/>
                <a:ea typeface="+mn-ea"/>
                <a:cs typeface="+mn-cs"/>
              </a:rPr>
              <a:t> Updates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2"/>
                </a:solidFill>
                <a:effectLst/>
                <a:uLnTx/>
                <a:uFillTx/>
                <a:latin typeface="Gill Sans MT"/>
                <a:ea typeface="+mn-ea"/>
                <a:cs typeface="+mn-cs"/>
              </a:rPr>
              <a:t>EOHLC Office Hours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2"/>
                </a:solidFill>
                <a:effectLst/>
                <a:uLnTx/>
                <a:uFillTx/>
                <a:latin typeface="Gill Sans MT"/>
                <a:ea typeface="+mn-ea"/>
                <a:cs typeface="+mn-cs"/>
              </a:rPr>
              <a:t>Thursday, January 29th, 2026</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chemeClr val="tx2"/>
              </a:solidFill>
              <a:effectLst/>
              <a:uLnTx/>
              <a:uFillTx/>
              <a:latin typeface="Gill Sans MT" panose="020B0502020104020203" pitchFamily="34" charset="0"/>
              <a:ea typeface="+mn-ea"/>
              <a:cs typeface="+mn-cs"/>
            </a:endParaRPr>
          </a:p>
        </p:txBody>
      </p:sp>
      <p:sp>
        <p:nvSpPr>
          <p:cNvPr id="85" name="Date Placeholder 2"/>
          <p:cNvSpPr>
            <a:spLocks noGrp="1"/>
          </p:cNvSpPr>
          <p:nvPr>
            <p:ph type="dt" sz="half" idx="10"/>
          </p:nvPr>
        </p:nvSpPr>
        <p:spPr>
          <a:xfrm>
            <a:off x="609600" y="6518276"/>
            <a:ext cx="284480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4ACED05-3291-4011-9EDD-5025AE153301}" type="datetime1">
              <a:rPr kumimoji="0" lang="en-US" sz="900" b="0" i="0" u="none" strike="noStrike" kern="1200" cap="none" spc="0" normalizeH="0" baseline="0" noProof="0" smtClean="0">
                <a:ln>
                  <a:noFill/>
                </a:ln>
                <a:solidFill>
                  <a:prstClr val="black">
                    <a:tint val="75000"/>
                  </a:prstClr>
                </a:solidFill>
                <a:effectLst/>
                <a:uLnTx/>
                <a:uFillTx/>
                <a:latin typeface="Gill Sans MT" pitchFamily="34" charset="0"/>
                <a:ea typeface="+mn-ea"/>
                <a:cs typeface="+mn-cs"/>
              </a:rPr>
              <a:t>2/2/2026</a:t>
            </a:fld>
            <a:endParaRPr kumimoji="0" lang="en-US" sz="900" b="0" i="0" u="none" strike="noStrike" kern="1200" cap="none" spc="0" normalizeH="0" baseline="0" noProof="0">
              <a:ln>
                <a:noFill/>
              </a:ln>
              <a:solidFill>
                <a:prstClr val="black">
                  <a:tint val="75000"/>
                </a:prstClr>
              </a:solidFill>
              <a:effectLst/>
              <a:uLnTx/>
              <a:uFillTx/>
              <a:latin typeface="Gill Sans MT" pitchFamily="34" charset="0"/>
              <a:ea typeface="+mn-ea"/>
              <a:cs typeface="+mn-cs"/>
            </a:endParaRPr>
          </a:p>
        </p:txBody>
      </p:sp>
      <p:sp>
        <p:nvSpPr>
          <p:cNvPr id="2" name="Slide Number Placeholder 1">
            <a:extLst>
              <a:ext uri="{FF2B5EF4-FFF2-40B4-BE49-F238E27FC236}">
                <a16:creationId xmlns:a16="http://schemas.microsoft.com/office/drawing/2014/main" id="{17AB2DA6-CC44-D0D0-73A6-E0613B45741E}"/>
              </a:ext>
            </a:extLst>
          </p:cNvPr>
          <p:cNvSpPr>
            <a:spLocks noGrp="1"/>
          </p:cNvSpPr>
          <p:nvPr>
            <p:ph type="sldNum" sz="quarter" idx="12"/>
          </p:nvPr>
        </p:nvSpPr>
        <p:spPr/>
        <p:txBody>
          <a:bodyPr/>
          <a:lstStyle/>
          <a:p>
            <a:fld id="{48F239AC-B64B-47D9-9A99-24B0D39D1C15}" type="slidenum">
              <a:rPr lang="en-US" smtClean="0"/>
              <a:t>1</a:t>
            </a:fld>
            <a:endParaRPr lang="en-US"/>
          </a:p>
        </p:txBody>
      </p:sp>
    </p:spTree>
    <p:custDataLst>
      <p:tags r:id="rId1"/>
    </p:custDataLst>
    <p:extLst>
      <p:ext uri="{BB962C8B-B14F-4D97-AF65-F5344CB8AC3E}">
        <p14:creationId xmlns:p14="http://schemas.microsoft.com/office/powerpoint/2010/main" val="3581242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80BDE-010A-3102-10AE-BEDE5ECD9B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D90E02-9D65-C684-54E2-F5DDB338D27D}"/>
              </a:ext>
            </a:extLst>
          </p:cNvPr>
          <p:cNvSpPr>
            <a:spLocks noGrp="1"/>
          </p:cNvSpPr>
          <p:nvPr>
            <p:ph type="title"/>
          </p:nvPr>
        </p:nvSpPr>
        <p:spPr/>
        <p:txBody>
          <a:bodyPr/>
          <a:lstStyle/>
          <a:p>
            <a:r>
              <a:rPr lang="en-US">
                <a:latin typeface="Gill Sans MT"/>
              </a:rPr>
              <a:t>Zendesk Tickets, Forms &amp; Urgency Levels</a:t>
            </a:r>
            <a:endParaRPr lang="en-US"/>
          </a:p>
        </p:txBody>
      </p:sp>
      <p:pic>
        <p:nvPicPr>
          <p:cNvPr id="14" name="Picture 13" descr="Screenshot of Submit a request options in Zendesk.">
            <a:extLst>
              <a:ext uri="{FF2B5EF4-FFF2-40B4-BE49-F238E27FC236}">
                <a16:creationId xmlns:a16="http://schemas.microsoft.com/office/drawing/2014/main" id="{AD9E3A48-97DB-7561-E620-B5CA3E930E4E}"/>
              </a:ext>
            </a:extLst>
          </p:cNvPr>
          <p:cNvPicPr>
            <a:picLocks noChangeAspect="1"/>
          </p:cNvPicPr>
          <p:nvPr/>
        </p:nvPicPr>
        <p:blipFill>
          <a:blip r:embed="rId3"/>
          <a:stretch>
            <a:fillRect/>
          </a:stretch>
        </p:blipFill>
        <p:spPr>
          <a:xfrm>
            <a:off x="5866626" y="1304598"/>
            <a:ext cx="5602314" cy="2029823"/>
          </a:xfrm>
          <a:prstGeom prst="rect">
            <a:avLst/>
          </a:prstGeom>
          <a:ln>
            <a:solidFill>
              <a:schemeClr val="tx1"/>
            </a:solidFill>
          </a:ln>
        </p:spPr>
      </p:pic>
      <p:sp>
        <p:nvSpPr>
          <p:cNvPr id="3" name="TextBox 2">
            <a:extLst>
              <a:ext uri="{FF2B5EF4-FFF2-40B4-BE49-F238E27FC236}">
                <a16:creationId xmlns:a16="http://schemas.microsoft.com/office/drawing/2014/main" id="{8F24FF76-F170-32E5-9135-A58E305A4F19}"/>
              </a:ext>
            </a:extLst>
          </p:cNvPr>
          <p:cNvSpPr txBox="1"/>
          <p:nvPr/>
        </p:nvSpPr>
        <p:spPr>
          <a:xfrm>
            <a:off x="-1" y="1121919"/>
            <a:ext cx="5673495" cy="3200876"/>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a:latin typeface="Gill Sans MT"/>
              </a:rPr>
              <a:t>Please select the correct Zendesk ticket form for your inquiry:</a:t>
            </a:r>
          </a:p>
          <a:p>
            <a:pPr marL="742950" lvl="1" indent="-285750">
              <a:buFont typeface="Arial" panose="020B0604020202020204" pitchFamily="34" charset="0"/>
              <a:buChar char="•"/>
            </a:pPr>
            <a:r>
              <a:rPr lang="en-US" sz="1600">
                <a:latin typeface="Gill Sans MT"/>
              </a:rPr>
              <a:t>Policy questions</a:t>
            </a:r>
          </a:p>
          <a:p>
            <a:pPr marL="742950" lvl="1" indent="-285750">
              <a:buFont typeface="Arial" panose="020B0604020202020204" pitchFamily="34" charset="0"/>
              <a:buChar char="•"/>
            </a:pPr>
            <a:r>
              <a:rPr lang="en-US" sz="1600">
                <a:latin typeface="Gill Sans MT"/>
              </a:rPr>
              <a:t>Re-open cases</a:t>
            </a:r>
          </a:p>
          <a:p>
            <a:pPr marL="742950" lvl="1" indent="-285750">
              <a:buFont typeface="Arial" panose="020B0604020202020204" pitchFamily="34" charset="0"/>
              <a:buChar char="•"/>
            </a:pPr>
            <a:r>
              <a:rPr lang="en-US" sz="1600">
                <a:latin typeface="Gill Sans MT"/>
              </a:rPr>
              <a:t>Technical issues</a:t>
            </a:r>
          </a:p>
          <a:p>
            <a:pPr marL="742950" lvl="1" indent="-285750">
              <a:buFont typeface="Arial" panose="020B0604020202020204" pitchFamily="34" charset="0"/>
              <a:buChar char="•"/>
            </a:pPr>
            <a:r>
              <a:rPr lang="en-US" sz="1600">
                <a:latin typeface="Gill Sans MT"/>
              </a:rPr>
              <a:t>ID.me support/verification</a:t>
            </a:r>
          </a:p>
          <a:p>
            <a:pPr marL="742950" lvl="1" indent="-285750">
              <a:buFont typeface="Arial" panose="020B0604020202020204" pitchFamily="34" charset="0"/>
              <a:buChar char="•"/>
            </a:pPr>
            <a:r>
              <a:rPr lang="en-US" sz="1600">
                <a:latin typeface="Gill Sans MT"/>
              </a:rPr>
              <a:t>Compliance &amp; fraud</a:t>
            </a:r>
          </a:p>
          <a:p>
            <a:pPr marL="742950" lvl="1" indent="-285750">
              <a:buFont typeface="Arial" panose="020B0604020202020204" pitchFamily="34" charset="0"/>
              <a:buChar char="•"/>
            </a:pPr>
            <a:r>
              <a:rPr lang="en-US" sz="1600">
                <a:latin typeface="Gill Sans MT"/>
              </a:rPr>
              <a:t>Other forms: payment-related issues, new vendors, Zendesk access</a:t>
            </a:r>
            <a:endParaRPr lang="en-US">
              <a:latin typeface="Gill Sans MT"/>
            </a:endParaRPr>
          </a:p>
          <a:p>
            <a:pPr lvl="1"/>
            <a:endParaRPr lang="en-US">
              <a:latin typeface="Gill Sans MT" panose="020B0502020104020203" pitchFamily="34" charset="0"/>
            </a:endParaRPr>
          </a:p>
          <a:p>
            <a:pPr lvl="1"/>
            <a:endParaRPr lang="en-US">
              <a:latin typeface="Gill Sans MT" panose="020B0502020104020203" pitchFamily="34" charset="0"/>
            </a:endParaRPr>
          </a:p>
          <a:p>
            <a:pPr marL="285750" indent="-285750">
              <a:buFont typeface="Arial" panose="020B0604020202020204" pitchFamily="34" charset="0"/>
              <a:buChar char="•"/>
            </a:pPr>
            <a:r>
              <a:rPr lang="en-US">
                <a:latin typeface="Gill Sans MT"/>
              </a:rPr>
              <a:t>Urgency of tickets – definitions:</a:t>
            </a:r>
          </a:p>
        </p:txBody>
      </p:sp>
      <p:cxnSp>
        <p:nvCxnSpPr>
          <p:cNvPr id="16" name="Straight Connector 15">
            <a:extLst>
              <a:ext uri="{FF2B5EF4-FFF2-40B4-BE49-F238E27FC236}">
                <a16:creationId xmlns:a16="http://schemas.microsoft.com/office/drawing/2014/main" id="{DBD90406-59F2-9206-B8AE-BDAB6C4AA123}"/>
              </a:ext>
              <a:ext uri="{C183D7F6-B498-43B3-948B-1728B52AA6E4}">
                <adec:decorative xmlns:adec="http://schemas.microsoft.com/office/drawing/2017/decorative" val="1"/>
              </a:ext>
            </a:extLst>
          </p:cNvPr>
          <p:cNvCxnSpPr/>
          <p:nvPr/>
        </p:nvCxnSpPr>
        <p:spPr>
          <a:xfrm>
            <a:off x="914400" y="3800819"/>
            <a:ext cx="1012450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F6C21527-8D35-FDEE-85CE-78292EB00BE2}"/>
              </a:ext>
            </a:extLst>
          </p:cNvPr>
          <p:cNvSpPr/>
          <p:nvPr/>
        </p:nvSpPr>
        <p:spPr>
          <a:xfrm>
            <a:off x="1237488" y="4360292"/>
            <a:ext cx="2007132" cy="2157984"/>
          </a:xfrm>
          <a:prstGeom prst="rect">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u="sng">
                <a:solidFill>
                  <a:schemeClr val="tx1"/>
                </a:solidFill>
              </a:rPr>
              <a:t>LOW</a:t>
            </a:r>
          </a:p>
          <a:p>
            <a:pPr algn="ctr"/>
            <a:endParaRPr lang="en-US" b="1">
              <a:solidFill>
                <a:schemeClr val="tx1"/>
              </a:solidFill>
            </a:endParaRPr>
          </a:p>
          <a:p>
            <a:pPr algn="ctr"/>
            <a:r>
              <a:rPr lang="en-US" sz="1400">
                <a:solidFill>
                  <a:schemeClr val="tx1"/>
                </a:solidFill>
              </a:rPr>
              <a:t>Not urgent, response can be </a:t>
            </a:r>
            <a:r>
              <a:rPr lang="en-US" sz="1400" b="1" u="sng">
                <a:solidFill>
                  <a:schemeClr val="tx1"/>
                </a:solidFill>
              </a:rPr>
              <a:t>5+ business days</a:t>
            </a:r>
          </a:p>
        </p:txBody>
      </p:sp>
      <p:sp>
        <p:nvSpPr>
          <p:cNvPr id="9" name="Rectangle 8">
            <a:extLst>
              <a:ext uri="{FF2B5EF4-FFF2-40B4-BE49-F238E27FC236}">
                <a16:creationId xmlns:a16="http://schemas.microsoft.com/office/drawing/2014/main" id="{D5E4DF70-F06A-F274-A273-62EA07DE8BA3}"/>
              </a:ext>
            </a:extLst>
          </p:cNvPr>
          <p:cNvSpPr/>
          <p:nvPr/>
        </p:nvSpPr>
        <p:spPr>
          <a:xfrm>
            <a:off x="3666362" y="4360292"/>
            <a:ext cx="2007132" cy="2157983"/>
          </a:xfrm>
          <a:prstGeom prst="rect">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u="sng">
                <a:solidFill>
                  <a:schemeClr val="tx1"/>
                </a:solidFill>
              </a:rPr>
              <a:t>NORMAL</a:t>
            </a:r>
          </a:p>
          <a:p>
            <a:pPr algn="ctr"/>
            <a:endParaRPr lang="en-US" b="1">
              <a:solidFill>
                <a:schemeClr val="tx1"/>
              </a:solidFill>
            </a:endParaRPr>
          </a:p>
          <a:p>
            <a:pPr algn="ctr"/>
            <a:r>
              <a:rPr lang="en-US" sz="1400">
                <a:solidFill>
                  <a:schemeClr val="tx1"/>
                </a:solidFill>
              </a:rPr>
              <a:t>Not urgent, need a response in </a:t>
            </a:r>
            <a:r>
              <a:rPr lang="en-US" sz="1400" b="1" u="sng">
                <a:solidFill>
                  <a:schemeClr val="tx1"/>
                </a:solidFill>
              </a:rPr>
              <a:t>3-5 business days</a:t>
            </a:r>
          </a:p>
        </p:txBody>
      </p:sp>
      <p:sp>
        <p:nvSpPr>
          <p:cNvPr id="10" name="Rectangle 9">
            <a:extLst>
              <a:ext uri="{FF2B5EF4-FFF2-40B4-BE49-F238E27FC236}">
                <a16:creationId xmlns:a16="http://schemas.microsoft.com/office/drawing/2014/main" id="{F9DFFE80-6B8A-06E5-102C-90611690B2E4}"/>
              </a:ext>
            </a:extLst>
          </p:cNvPr>
          <p:cNvSpPr/>
          <p:nvPr/>
        </p:nvSpPr>
        <p:spPr>
          <a:xfrm>
            <a:off x="6095236" y="4360291"/>
            <a:ext cx="2007132" cy="2157983"/>
          </a:xfrm>
          <a:prstGeom prst="rect">
            <a:avLst/>
          </a:prstGeom>
          <a:solidFill>
            <a:schemeClr val="accent6">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u="sng">
                <a:solidFill>
                  <a:schemeClr val="tx1"/>
                </a:solidFill>
              </a:rPr>
              <a:t>HIGH</a:t>
            </a:r>
          </a:p>
          <a:p>
            <a:pPr algn="ctr"/>
            <a:endParaRPr lang="en-US" b="1">
              <a:solidFill>
                <a:schemeClr val="tx1"/>
              </a:solidFill>
            </a:endParaRPr>
          </a:p>
          <a:p>
            <a:pPr algn="ctr"/>
            <a:r>
              <a:rPr lang="en-US" sz="1400">
                <a:solidFill>
                  <a:schemeClr val="tx1"/>
                </a:solidFill>
              </a:rPr>
              <a:t>Need a response within </a:t>
            </a:r>
            <a:r>
              <a:rPr lang="en-US" sz="1400" b="1" u="sng">
                <a:solidFill>
                  <a:schemeClr val="tx1"/>
                </a:solidFill>
              </a:rPr>
              <a:t>2 business days</a:t>
            </a:r>
          </a:p>
        </p:txBody>
      </p:sp>
      <p:sp>
        <p:nvSpPr>
          <p:cNvPr id="8" name="Rectangle 7">
            <a:extLst>
              <a:ext uri="{FF2B5EF4-FFF2-40B4-BE49-F238E27FC236}">
                <a16:creationId xmlns:a16="http://schemas.microsoft.com/office/drawing/2014/main" id="{56A38948-009D-58CB-32F1-A5D68B9792D4}"/>
              </a:ext>
            </a:extLst>
          </p:cNvPr>
          <p:cNvSpPr/>
          <p:nvPr/>
        </p:nvSpPr>
        <p:spPr>
          <a:xfrm>
            <a:off x="8524110" y="4360291"/>
            <a:ext cx="2007132" cy="2157982"/>
          </a:xfrm>
          <a:prstGeom prst="rect">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u="sng">
                <a:solidFill>
                  <a:schemeClr val="tx1"/>
                </a:solidFill>
              </a:rPr>
              <a:t>URGENT</a:t>
            </a:r>
          </a:p>
          <a:p>
            <a:pPr algn="ctr"/>
            <a:endParaRPr lang="en-US" b="1">
              <a:solidFill>
                <a:schemeClr val="tx1"/>
              </a:solidFill>
            </a:endParaRPr>
          </a:p>
          <a:p>
            <a:pPr algn="ctr"/>
            <a:r>
              <a:rPr lang="en-US" sz="1400">
                <a:solidFill>
                  <a:schemeClr val="tx1"/>
                </a:solidFill>
              </a:rPr>
              <a:t>Critical questions that require a response </a:t>
            </a:r>
            <a:r>
              <a:rPr lang="en-US" sz="1400" b="1" u="sng">
                <a:solidFill>
                  <a:schemeClr val="tx1"/>
                </a:solidFill>
              </a:rPr>
              <a:t>within 24 hours</a:t>
            </a:r>
          </a:p>
        </p:txBody>
      </p:sp>
      <p:sp>
        <p:nvSpPr>
          <p:cNvPr id="4" name="Date Placeholder 3">
            <a:extLst>
              <a:ext uri="{FF2B5EF4-FFF2-40B4-BE49-F238E27FC236}">
                <a16:creationId xmlns:a16="http://schemas.microsoft.com/office/drawing/2014/main" id="{2B9CD581-B961-4A31-1A57-CEE52D965C61}"/>
              </a:ext>
            </a:extLst>
          </p:cNvPr>
          <p:cNvSpPr>
            <a:spLocks noGrp="1"/>
          </p:cNvSpPr>
          <p:nvPr>
            <p:ph type="dt" sz="half" idx="10"/>
          </p:nvPr>
        </p:nvSpPr>
        <p:spPr/>
        <p:txBody>
          <a:bodyPr/>
          <a:lstStyle/>
          <a:p>
            <a:fld id="{0A4552C0-6316-41E5-AE96-B7A02F0DD27C}" type="datetime1">
              <a:rPr lang="en-US" smtClean="0"/>
              <a:t>2/2/2026</a:t>
            </a:fld>
            <a:endParaRPr lang="en-US"/>
          </a:p>
        </p:txBody>
      </p:sp>
      <p:sp>
        <p:nvSpPr>
          <p:cNvPr id="6" name="Slide Number Placeholder 5">
            <a:extLst>
              <a:ext uri="{FF2B5EF4-FFF2-40B4-BE49-F238E27FC236}">
                <a16:creationId xmlns:a16="http://schemas.microsoft.com/office/drawing/2014/main" id="{DBC8A983-36CF-FE74-6D70-D11A2DCDC1FC}"/>
              </a:ext>
            </a:extLst>
          </p:cNvPr>
          <p:cNvSpPr>
            <a:spLocks noGrp="1"/>
          </p:cNvSpPr>
          <p:nvPr>
            <p:ph type="sldNum" sz="quarter" idx="12"/>
          </p:nvPr>
        </p:nvSpPr>
        <p:spPr/>
        <p:txBody>
          <a:bodyPr/>
          <a:lstStyle/>
          <a:p>
            <a:fld id="{48F239AC-B64B-47D9-9A99-24B0D39D1C15}" type="slidenum">
              <a:rPr lang="en-US" smtClean="0"/>
              <a:t>10</a:t>
            </a:fld>
            <a:endParaRPr lang="en-US"/>
          </a:p>
        </p:txBody>
      </p:sp>
    </p:spTree>
    <p:extLst>
      <p:ext uri="{BB962C8B-B14F-4D97-AF65-F5344CB8AC3E}">
        <p14:creationId xmlns:p14="http://schemas.microsoft.com/office/powerpoint/2010/main" val="1130090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8B25C7-C7B2-CB93-751D-C2A762A125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23CB1B-919A-369F-594A-B7E5FDF21531}"/>
              </a:ext>
            </a:extLst>
          </p:cNvPr>
          <p:cNvSpPr>
            <a:spLocks noGrp="1"/>
          </p:cNvSpPr>
          <p:nvPr>
            <p:ph type="title"/>
          </p:nvPr>
        </p:nvSpPr>
        <p:spPr/>
        <p:txBody>
          <a:bodyPr/>
          <a:lstStyle/>
          <a:p>
            <a:r>
              <a:rPr lang="en-US" err="1">
                <a:latin typeface="Gill Sans MT"/>
              </a:rPr>
              <a:t>Zendesk</a:t>
            </a:r>
            <a:r>
              <a:rPr lang="en-US">
                <a:latin typeface="Gill Sans MT"/>
              </a:rPr>
              <a:t> Tickets, Fraud &amp; ID.Me Reminders</a:t>
            </a:r>
            <a:endParaRPr lang="en-US"/>
          </a:p>
        </p:txBody>
      </p:sp>
      <p:sp>
        <p:nvSpPr>
          <p:cNvPr id="3" name="TextBox 2">
            <a:extLst>
              <a:ext uri="{FF2B5EF4-FFF2-40B4-BE49-F238E27FC236}">
                <a16:creationId xmlns:a16="http://schemas.microsoft.com/office/drawing/2014/main" id="{119A5B52-3FC7-8870-12CA-5E02E815DBFD}"/>
              </a:ext>
            </a:extLst>
          </p:cNvPr>
          <p:cNvSpPr txBox="1"/>
          <p:nvPr/>
        </p:nvSpPr>
        <p:spPr>
          <a:xfrm>
            <a:off x="0" y="1107782"/>
            <a:ext cx="11942284" cy="3016210"/>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dirty="0">
                <a:latin typeface="Gill Sans MT"/>
              </a:rPr>
              <a:t>Fraud-related Zendesk tickets</a:t>
            </a:r>
          </a:p>
          <a:p>
            <a:pPr marL="742950" lvl="1" indent="-285750">
              <a:buFont typeface="Arial" panose="020B0604020202020204" pitchFamily="34" charset="0"/>
              <a:buChar char="•"/>
            </a:pPr>
            <a:r>
              <a:rPr lang="en-US" sz="1600" dirty="0">
                <a:latin typeface="Gill Sans MT"/>
              </a:rPr>
              <a:t>Recommend uploading checklist to the case if the RAA would like to proceed with payment despite any irregularities found in review.</a:t>
            </a:r>
          </a:p>
          <a:p>
            <a:pPr marL="742950" lvl="1" indent="-285750">
              <a:buFont typeface="Arial" panose="020B0604020202020204" pitchFamily="34" charset="0"/>
              <a:buChar char="•"/>
            </a:pPr>
            <a:r>
              <a:rPr lang="en-US" sz="1600" dirty="0">
                <a:latin typeface="Gill Sans MT"/>
              </a:rPr>
              <a:t>Please refrain from submitting tickets for a second opinion.</a:t>
            </a:r>
          </a:p>
          <a:p>
            <a:pPr marL="1200150" lvl="2" indent="-285750">
              <a:buFont typeface="Arial" panose="020B0604020202020204" pitchFamily="34" charset="0"/>
              <a:buChar char="•"/>
            </a:pPr>
            <a:r>
              <a:rPr lang="en-US" sz="1400" dirty="0">
                <a:latin typeface="Gill Sans MT"/>
              </a:rPr>
              <a:t>Utilize the fraud review checklist &amp; deny where appropriate.</a:t>
            </a:r>
          </a:p>
          <a:p>
            <a:pPr marL="1200150" lvl="2" indent="-285750">
              <a:buFont typeface="Arial" panose="020B0604020202020204" pitchFamily="34" charset="0"/>
              <a:buChar char="•"/>
            </a:pPr>
            <a:r>
              <a:rPr lang="en-US" sz="1400" dirty="0">
                <a:latin typeface="Gill Sans MT"/>
              </a:rPr>
              <a:t>If an applicant requests Administrative Review for a denial for suspected fraud and RAA is not confident upholding the denial, RAA may submit a ticket with a completed fraud review checklist.</a:t>
            </a:r>
            <a:r>
              <a:rPr lang="en-US" sz="1600" dirty="0">
                <a:latin typeface="Gill Sans MT"/>
              </a:rPr>
              <a:t> </a:t>
            </a:r>
          </a:p>
          <a:p>
            <a:pPr marL="742950" lvl="1" indent="-285750">
              <a:buFont typeface="Arial" panose="020B0604020202020204" pitchFamily="34" charset="0"/>
              <a:buChar char="•"/>
            </a:pPr>
            <a:endParaRPr lang="en-US" sz="1400">
              <a:latin typeface="Gill Sans MT" panose="020B0502020104020203" pitchFamily="34" charset="0"/>
            </a:endParaRPr>
          </a:p>
          <a:p>
            <a:pPr marL="285750" indent="-285750">
              <a:buFont typeface="Arial" panose="020B0604020202020204" pitchFamily="34" charset="0"/>
              <a:buChar char="•"/>
            </a:pPr>
            <a:r>
              <a:rPr lang="en-US" dirty="0">
                <a:latin typeface="Gill Sans MT"/>
              </a:rPr>
              <a:t>ID.me support/verification tickets</a:t>
            </a:r>
          </a:p>
          <a:p>
            <a:pPr marL="742950" lvl="1" indent="-285750">
              <a:buFont typeface="Arial" panose="020B0604020202020204" pitchFamily="34" charset="0"/>
              <a:buChar char="•"/>
            </a:pPr>
            <a:r>
              <a:rPr lang="en-US" sz="1600" dirty="0">
                <a:latin typeface="Gill Sans MT"/>
              </a:rPr>
              <a:t>If ID.me response is “ID.me Response Received and Not Verified”, RAA may submit a Zendesk ticket to request manual verification </a:t>
            </a:r>
            <a:r>
              <a:rPr lang="en-US" sz="1600" i="1" dirty="0">
                <a:latin typeface="Gill Sans MT"/>
              </a:rPr>
              <a:t>after</a:t>
            </a:r>
            <a:r>
              <a:rPr lang="en-US" sz="1600" dirty="0">
                <a:latin typeface="Gill Sans MT"/>
              </a:rPr>
              <a:t> confirming the identity. </a:t>
            </a:r>
            <a:endParaRPr lang="en-US" sz="1600" dirty="0">
              <a:latin typeface="Gill Sans MT" panose="020B0502020104020203" pitchFamily="34" charset="0"/>
            </a:endParaRPr>
          </a:p>
          <a:p>
            <a:pPr marL="742950" lvl="1" indent="-285750">
              <a:buFont typeface="Arial" panose="020B0604020202020204" pitchFamily="34" charset="0"/>
              <a:buChar char="•"/>
            </a:pPr>
            <a:r>
              <a:rPr lang="en-US" sz="1600" dirty="0">
                <a:latin typeface="Gill Sans MT"/>
              </a:rPr>
              <a:t>Please include an explanation or justification for manual verification, i.e. RAA has met with the tenant and verified their identity.</a:t>
            </a:r>
          </a:p>
          <a:p>
            <a:pPr marL="742950" lvl="1" indent="-285750">
              <a:buFont typeface="Arial" panose="020B0604020202020204" pitchFamily="34" charset="0"/>
              <a:buChar char="•"/>
            </a:pPr>
            <a:r>
              <a:rPr lang="en-US" sz="1600" dirty="0">
                <a:latin typeface="Gill Sans MT"/>
              </a:rPr>
              <a:t>Please note that we cannot manually verify the ID.me response if their name does not appear to match.</a:t>
            </a:r>
          </a:p>
        </p:txBody>
      </p:sp>
      <p:pic>
        <p:nvPicPr>
          <p:cNvPr id="7" name="Picture 6" descr="Screenshot of ID.me fields in Housing Help Hub.">
            <a:extLst>
              <a:ext uri="{FF2B5EF4-FFF2-40B4-BE49-F238E27FC236}">
                <a16:creationId xmlns:a16="http://schemas.microsoft.com/office/drawing/2014/main" id="{77572E33-820C-78DB-F2E8-03C9EA1AD342}"/>
              </a:ext>
            </a:extLst>
          </p:cNvPr>
          <p:cNvPicPr>
            <a:picLocks noChangeAspect="1"/>
          </p:cNvPicPr>
          <p:nvPr/>
        </p:nvPicPr>
        <p:blipFill>
          <a:blip r:embed="rId3"/>
          <a:stretch>
            <a:fillRect/>
          </a:stretch>
        </p:blipFill>
        <p:spPr>
          <a:xfrm>
            <a:off x="2138720" y="4891180"/>
            <a:ext cx="7664844" cy="1625684"/>
          </a:xfrm>
          <a:prstGeom prst="rect">
            <a:avLst/>
          </a:prstGeom>
          <a:ln>
            <a:solidFill>
              <a:schemeClr val="tx1"/>
            </a:solidFill>
          </a:ln>
        </p:spPr>
      </p:pic>
      <p:sp>
        <p:nvSpPr>
          <p:cNvPr id="4" name="Date Placeholder 3">
            <a:extLst>
              <a:ext uri="{FF2B5EF4-FFF2-40B4-BE49-F238E27FC236}">
                <a16:creationId xmlns:a16="http://schemas.microsoft.com/office/drawing/2014/main" id="{4854B786-91E3-5A7A-E74F-2518EA0B7C92}"/>
              </a:ext>
            </a:extLst>
          </p:cNvPr>
          <p:cNvSpPr>
            <a:spLocks noGrp="1"/>
          </p:cNvSpPr>
          <p:nvPr>
            <p:ph type="dt" sz="half" idx="10"/>
          </p:nvPr>
        </p:nvSpPr>
        <p:spPr/>
        <p:txBody>
          <a:bodyPr/>
          <a:lstStyle/>
          <a:p>
            <a:fld id="{0A4552C0-6316-41E5-AE96-B7A02F0DD27C}" type="datetime1">
              <a:rPr lang="en-US" smtClean="0"/>
              <a:t>2/2/2026</a:t>
            </a:fld>
            <a:endParaRPr lang="en-US"/>
          </a:p>
        </p:txBody>
      </p:sp>
      <p:sp>
        <p:nvSpPr>
          <p:cNvPr id="6" name="Slide Number Placeholder 5">
            <a:extLst>
              <a:ext uri="{FF2B5EF4-FFF2-40B4-BE49-F238E27FC236}">
                <a16:creationId xmlns:a16="http://schemas.microsoft.com/office/drawing/2014/main" id="{58BCFF33-5EA2-8159-4972-A4531B6F2555}"/>
              </a:ext>
            </a:extLst>
          </p:cNvPr>
          <p:cNvSpPr>
            <a:spLocks noGrp="1"/>
          </p:cNvSpPr>
          <p:nvPr>
            <p:ph type="sldNum" sz="quarter" idx="12"/>
          </p:nvPr>
        </p:nvSpPr>
        <p:spPr/>
        <p:txBody>
          <a:bodyPr/>
          <a:lstStyle/>
          <a:p>
            <a:fld id="{48F239AC-B64B-47D9-9A99-24B0D39D1C15}" type="slidenum">
              <a:rPr lang="en-US" smtClean="0"/>
              <a:t>11</a:t>
            </a:fld>
            <a:endParaRPr lang="en-US"/>
          </a:p>
        </p:txBody>
      </p:sp>
    </p:spTree>
    <p:extLst>
      <p:ext uri="{BB962C8B-B14F-4D97-AF65-F5344CB8AC3E}">
        <p14:creationId xmlns:p14="http://schemas.microsoft.com/office/powerpoint/2010/main" val="1032780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4197F-838D-86B5-C716-272357602586}"/>
              </a:ext>
            </a:extLst>
          </p:cNvPr>
          <p:cNvSpPr>
            <a:spLocks noGrp="1"/>
          </p:cNvSpPr>
          <p:nvPr>
            <p:ph type="title"/>
          </p:nvPr>
        </p:nvSpPr>
        <p:spPr/>
        <p:txBody>
          <a:bodyPr/>
          <a:lstStyle/>
          <a:p>
            <a:r>
              <a:rPr lang="en-US">
                <a:latin typeface="Gill Sans MT"/>
              </a:rPr>
              <a:t>Zendesk Tickets, General Reminders &amp; Resources</a:t>
            </a:r>
            <a:endParaRPr lang="en-US"/>
          </a:p>
        </p:txBody>
      </p:sp>
      <p:sp>
        <p:nvSpPr>
          <p:cNvPr id="7" name="Text Placeholder 6">
            <a:extLst>
              <a:ext uri="{FF2B5EF4-FFF2-40B4-BE49-F238E27FC236}">
                <a16:creationId xmlns:a16="http://schemas.microsoft.com/office/drawing/2014/main" id="{2636B52F-3F00-1046-DBE8-5D214D12997D}"/>
              </a:ext>
            </a:extLst>
          </p:cNvPr>
          <p:cNvSpPr>
            <a:spLocks noGrp="1"/>
          </p:cNvSpPr>
          <p:nvPr>
            <p:ph type="body" idx="1"/>
          </p:nvPr>
        </p:nvSpPr>
        <p:spPr>
          <a:xfrm>
            <a:off x="151612" y="1071328"/>
            <a:ext cx="5386917" cy="639763"/>
          </a:xfrm>
        </p:spPr>
        <p:txBody>
          <a:bodyPr>
            <a:normAutofit/>
          </a:bodyPr>
          <a:lstStyle/>
          <a:p>
            <a:r>
              <a:rPr lang="en-US" sz="2000">
                <a:latin typeface="Gill Sans MT"/>
              </a:rPr>
              <a:t>General Reminders</a:t>
            </a:r>
            <a:endParaRPr lang="en-US" sz="2000"/>
          </a:p>
        </p:txBody>
      </p:sp>
      <p:sp>
        <p:nvSpPr>
          <p:cNvPr id="3" name="Content Placeholder 2">
            <a:extLst>
              <a:ext uri="{FF2B5EF4-FFF2-40B4-BE49-F238E27FC236}">
                <a16:creationId xmlns:a16="http://schemas.microsoft.com/office/drawing/2014/main" id="{6DC3DB32-4A6E-8645-1B05-9B97C195926E}"/>
              </a:ext>
            </a:extLst>
          </p:cNvPr>
          <p:cNvSpPr>
            <a:spLocks noGrp="1"/>
          </p:cNvSpPr>
          <p:nvPr>
            <p:ph sz="half" idx="2"/>
          </p:nvPr>
        </p:nvSpPr>
        <p:spPr>
          <a:xfrm>
            <a:off x="30333" y="1711090"/>
            <a:ext cx="6077028" cy="4807186"/>
          </a:xfrm>
        </p:spPr>
        <p:txBody>
          <a:bodyPr vert="horz" lIns="121899" tIns="60949" rIns="121899" bIns="60949" rtlCol="0" anchor="t">
            <a:noAutofit/>
          </a:bodyPr>
          <a:lstStyle/>
          <a:p>
            <a:pPr marL="342900" lvl="1" indent="-342900">
              <a:lnSpc>
                <a:spcPct val="90000"/>
              </a:lnSpc>
              <a:spcBef>
                <a:spcPts val="0"/>
              </a:spcBef>
              <a:buChar char="•"/>
            </a:pPr>
            <a:r>
              <a:rPr lang="en-US" sz="1800">
                <a:latin typeface="Gill Sans MT"/>
                <a:ea typeface="Calibri"/>
                <a:cs typeface="Calibri"/>
              </a:rPr>
              <a:t>Direct questions to your supervisor first, then contact us via </a:t>
            </a:r>
            <a:r>
              <a:rPr lang="en-US" sz="1800" err="1">
                <a:latin typeface="Gill Sans MT"/>
                <a:ea typeface="Calibri"/>
                <a:cs typeface="Calibri"/>
                <a:hlinkClick r:id="rId3"/>
              </a:rPr>
              <a:t>Zendesk</a:t>
            </a:r>
            <a:r>
              <a:rPr lang="en-US" sz="1800">
                <a:latin typeface="Gill Sans MT"/>
                <a:ea typeface="Calibri"/>
                <a:cs typeface="Calibri"/>
              </a:rPr>
              <a:t> as a point of escalation if needed.</a:t>
            </a:r>
            <a:br>
              <a:rPr lang="en-US" sz="1800">
                <a:latin typeface="Gill Sans MT"/>
                <a:ea typeface="Calibri"/>
                <a:cs typeface="Calibri"/>
              </a:rPr>
            </a:br>
            <a:endParaRPr lang="en-US" sz="1800">
              <a:latin typeface="Gill Sans MT"/>
              <a:ea typeface="Calibri"/>
              <a:cs typeface="Calibri"/>
            </a:endParaRPr>
          </a:p>
          <a:p>
            <a:pPr marL="342900" lvl="1" indent="-342900">
              <a:lnSpc>
                <a:spcPct val="90000"/>
              </a:lnSpc>
              <a:spcBef>
                <a:spcPts val="0"/>
              </a:spcBef>
              <a:buChar char="•"/>
            </a:pPr>
            <a:r>
              <a:rPr lang="en-US" sz="1800">
                <a:latin typeface="Gill Sans MT"/>
                <a:ea typeface="Calibri"/>
                <a:cs typeface="Calibri"/>
              </a:rPr>
              <a:t>Include as much relevant information as possible, including any helpful screenshots.</a:t>
            </a:r>
          </a:p>
          <a:p>
            <a:pPr marL="876206" lvl="2" indent="-342900">
              <a:lnSpc>
                <a:spcPct val="90000"/>
              </a:lnSpc>
              <a:spcBef>
                <a:spcPts val="0"/>
              </a:spcBef>
            </a:pPr>
            <a:r>
              <a:rPr lang="en-US" sz="1600">
                <a:latin typeface="Gill Sans MT"/>
                <a:ea typeface="Calibri"/>
                <a:cs typeface="Calibri"/>
              </a:rPr>
              <a:t>Make sure your question is clear.</a:t>
            </a:r>
          </a:p>
          <a:p>
            <a:pPr marL="876206" lvl="2" indent="-342900">
              <a:lnSpc>
                <a:spcPct val="90000"/>
              </a:lnSpc>
              <a:spcBef>
                <a:spcPts val="0"/>
              </a:spcBef>
            </a:pPr>
            <a:r>
              <a:rPr lang="en-US" sz="1600">
                <a:latin typeface="Gill Sans MT"/>
                <a:ea typeface="Calibri"/>
                <a:cs typeface="Calibri"/>
              </a:rPr>
              <a:t>Please include the </a:t>
            </a:r>
            <a:r>
              <a:rPr lang="en-US" sz="1600" b="1" i="1">
                <a:latin typeface="Gill Sans MT"/>
                <a:ea typeface="Calibri"/>
                <a:cs typeface="Calibri"/>
              </a:rPr>
              <a:t>entire, correct</a:t>
            </a:r>
            <a:r>
              <a:rPr lang="en-US" sz="1600" b="1">
                <a:latin typeface="Gill Sans MT"/>
                <a:ea typeface="Calibri"/>
                <a:cs typeface="Calibri"/>
              </a:rPr>
              <a:t> </a:t>
            </a:r>
            <a:r>
              <a:rPr lang="en-US" sz="1600">
                <a:latin typeface="Gill Sans MT"/>
                <a:ea typeface="Calibri"/>
                <a:cs typeface="Calibri"/>
              </a:rPr>
              <a:t>case number, including all preceding 0's.</a:t>
            </a:r>
            <a:br>
              <a:rPr lang="en-US" sz="1200"/>
            </a:br>
            <a:endParaRPr lang="en-US" sz="1200"/>
          </a:p>
          <a:p>
            <a:pPr marL="342900" lvl="1" indent="-342900">
              <a:lnSpc>
                <a:spcPct val="90000"/>
              </a:lnSpc>
              <a:spcBef>
                <a:spcPts val="0"/>
              </a:spcBef>
              <a:buChar char="•"/>
            </a:pPr>
            <a:r>
              <a:rPr lang="en-US" sz="1800">
                <a:latin typeface="Gill Sans MT"/>
                <a:ea typeface="Calibri"/>
                <a:cs typeface="Calibri"/>
              </a:rPr>
              <a:t>Use </a:t>
            </a:r>
            <a:r>
              <a:rPr lang="en-US" sz="1800" err="1">
                <a:latin typeface="Gill Sans MT"/>
                <a:ea typeface="Calibri"/>
                <a:cs typeface="Calibri"/>
              </a:rPr>
              <a:t>Zendesk</a:t>
            </a:r>
            <a:r>
              <a:rPr lang="en-US" sz="1800">
                <a:latin typeface="Gill Sans MT"/>
                <a:ea typeface="Calibri"/>
                <a:cs typeface="Calibri"/>
              </a:rPr>
              <a:t> for case-specific questions, always including a case number, rather than hypothetical situations.</a:t>
            </a:r>
          </a:p>
          <a:p>
            <a:pPr marL="876206" lvl="2" indent="-342900">
              <a:lnSpc>
                <a:spcPct val="90000"/>
              </a:lnSpc>
              <a:spcBef>
                <a:spcPts val="0"/>
              </a:spcBef>
            </a:pPr>
            <a:r>
              <a:rPr lang="en-US" sz="1600">
                <a:latin typeface="Gill Sans MT"/>
                <a:ea typeface="Calibri"/>
                <a:cs typeface="Calibri"/>
              </a:rPr>
              <a:t>For general hypothetical questions, please confer with your internal team, then reach out to your Readiness Coordinator if further guidance is needed.</a:t>
            </a:r>
          </a:p>
        </p:txBody>
      </p:sp>
      <p:sp>
        <p:nvSpPr>
          <p:cNvPr id="8" name="Text Placeholder 7">
            <a:extLst>
              <a:ext uri="{FF2B5EF4-FFF2-40B4-BE49-F238E27FC236}">
                <a16:creationId xmlns:a16="http://schemas.microsoft.com/office/drawing/2014/main" id="{C8486BAB-D833-2747-0168-28018296147A}"/>
              </a:ext>
            </a:extLst>
          </p:cNvPr>
          <p:cNvSpPr>
            <a:spLocks noGrp="1"/>
          </p:cNvSpPr>
          <p:nvPr>
            <p:ph type="body" sz="quarter" idx="3"/>
          </p:nvPr>
        </p:nvSpPr>
        <p:spPr>
          <a:xfrm>
            <a:off x="6119627" y="1071328"/>
            <a:ext cx="5389033" cy="639763"/>
          </a:xfrm>
        </p:spPr>
        <p:txBody>
          <a:bodyPr>
            <a:normAutofit/>
          </a:bodyPr>
          <a:lstStyle/>
          <a:p>
            <a:r>
              <a:rPr lang="en-US" sz="2000">
                <a:latin typeface="Gill Sans MT"/>
              </a:rPr>
              <a:t>RAA Support/Resources</a:t>
            </a:r>
            <a:endParaRPr lang="en-US" sz="2000"/>
          </a:p>
        </p:txBody>
      </p:sp>
      <p:sp>
        <p:nvSpPr>
          <p:cNvPr id="6" name="Content Placeholder 5">
            <a:extLst>
              <a:ext uri="{FF2B5EF4-FFF2-40B4-BE49-F238E27FC236}">
                <a16:creationId xmlns:a16="http://schemas.microsoft.com/office/drawing/2014/main" id="{D17CEE60-65BC-115E-E9A4-333BDE87A8CB}"/>
              </a:ext>
            </a:extLst>
          </p:cNvPr>
          <p:cNvSpPr>
            <a:spLocks noGrp="1"/>
          </p:cNvSpPr>
          <p:nvPr>
            <p:ph sz="quarter" idx="4"/>
          </p:nvPr>
        </p:nvSpPr>
        <p:spPr>
          <a:xfrm>
            <a:off x="6121483" y="1711090"/>
            <a:ext cx="5475296" cy="4267589"/>
          </a:xfrm>
        </p:spPr>
        <p:txBody>
          <a:bodyPr vert="horz" lIns="121899" tIns="60949" rIns="121899" bIns="60949" rtlCol="0" anchor="t">
            <a:normAutofit/>
          </a:bodyPr>
          <a:lstStyle/>
          <a:p>
            <a:pPr marL="342900" lvl="1" indent="-342900">
              <a:lnSpc>
                <a:spcPct val="90000"/>
              </a:lnSpc>
              <a:spcBef>
                <a:spcPts val="0"/>
              </a:spcBef>
              <a:buChar char="•"/>
            </a:pPr>
            <a:r>
              <a:rPr lang="en-US" sz="1800" b="1">
                <a:latin typeface="Gill Sans MT"/>
                <a:ea typeface="Calibri"/>
                <a:cs typeface="Calibri"/>
                <a:hlinkClick r:id="rId4"/>
              </a:rPr>
              <a:t>RAA Resource Portal</a:t>
            </a:r>
            <a:r>
              <a:rPr lang="en-US" sz="1800" b="1">
                <a:latin typeface="Gill Sans MT"/>
                <a:ea typeface="Calibri"/>
                <a:cs typeface="Calibri"/>
              </a:rPr>
              <a:t>: </a:t>
            </a:r>
            <a:r>
              <a:rPr lang="en-US" sz="1800">
                <a:latin typeface="Gill Sans MT"/>
                <a:ea typeface="Calibri"/>
                <a:cs typeface="Calibri"/>
              </a:rPr>
              <a:t>c</a:t>
            </a:r>
            <a:r>
              <a:rPr lang="en-US" sz="1800">
                <a:solidFill>
                  <a:srgbClr val="000000"/>
                </a:solidFill>
                <a:latin typeface="Gill Sans MT"/>
                <a:ea typeface="Calibri"/>
                <a:cs typeface="Calibri"/>
              </a:rPr>
              <a:t>entral</a:t>
            </a:r>
            <a:r>
              <a:rPr lang="en-US" sz="1800">
                <a:latin typeface="Gill Sans MT"/>
                <a:ea typeface="Calibri"/>
                <a:cs typeface="Calibri"/>
              </a:rPr>
              <a:t> resource to provide RAA staff with key updates, training and learning opportunities, and helpful information to support programs.</a:t>
            </a:r>
            <a:endParaRPr lang="en-US" sz="1800" b="1">
              <a:solidFill>
                <a:srgbClr val="000092"/>
              </a:solidFill>
              <a:latin typeface="Gill Sans MT"/>
              <a:ea typeface="Calibri"/>
              <a:cs typeface="Calibri"/>
            </a:endParaRPr>
          </a:p>
          <a:p>
            <a:pPr marL="0" lvl="1" indent="0">
              <a:lnSpc>
                <a:spcPct val="90000"/>
              </a:lnSpc>
              <a:spcBef>
                <a:spcPts val="0"/>
              </a:spcBef>
              <a:buNone/>
            </a:pPr>
            <a:endParaRPr lang="en-US" sz="1800">
              <a:latin typeface="Gill Sans MT"/>
              <a:ea typeface="Calibri"/>
              <a:cs typeface="Calibri"/>
            </a:endParaRPr>
          </a:p>
          <a:p>
            <a:pPr marL="342900" lvl="1" indent="-342900">
              <a:lnSpc>
                <a:spcPct val="90000"/>
              </a:lnSpc>
              <a:spcBef>
                <a:spcPts val="0"/>
              </a:spcBef>
              <a:buChar char="•"/>
            </a:pPr>
            <a:r>
              <a:rPr lang="en-US" sz="1800" b="1">
                <a:latin typeface="Gill Sans MT"/>
                <a:ea typeface="Calibri"/>
                <a:cs typeface="Calibri"/>
                <a:hlinkClick r:id="rId5"/>
              </a:rPr>
              <a:t>FY26 RAFT Admin Plan</a:t>
            </a:r>
            <a:r>
              <a:rPr lang="en-US" sz="1800" b="1">
                <a:latin typeface="Gill Sans MT"/>
                <a:ea typeface="Calibri"/>
                <a:cs typeface="Calibri"/>
              </a:rPr>
              <a:t> </a:t>
            </a:r>
            <a:r>
              <a:rPr lang="en-US" sz="1800">
                <a:latin typeface="Gill Sans MT"/>
                <a:ea typeface="Calibri"/>
                <a:cs typeface="Calibri"/>
              </a:rPr>
              <a:t>that provides additional program guidance.</a:t>
            </a:r>
          </a:p>
          <a:p>
            <a:pPr marL="0" lvl="1" indent="0">
              <a:lnSpc>
                <a:spcPct val="90000"/>
              </a:lnSpc>
              <a:spcBef>
                <a:spcPts val="0"/>
              </a:spcBef>
              <a:buNone/>
            </a:pPr>
            <a:endParaRPr lang="en-US" sz="1800">
              <a:latin typeface="Gill Sans MT"/>
              <a:ea typeface="Calibri"/>
              <a:cs typeface="Calibri"/>
            </a:endParaRPr>
          </a:p>
          <a:p>
            <a:pPr marL="342900" lvl="1" indent="-342900">
              <a:lnSpc>
                <a:spcPct val="90000"/>
              </a:lnSpc>
              <a:spcBef>
                <a:spcPts val="0"/>
              </a:spcBef>
              <a:buChar char="•"/>
            </a:pPr>
            <a:r>
              <a:rPr lang="en-US" sz="1800" b="1" err="1">
                <a:latin typeface="Gill Sans MT"/>
                <a:ea typeface="Calibri"/>
                <a:cs typeface="Calibri"/>
                <a:hlinkClick r:id="rId6"/>
              </a:rPr>
              <a:t>Zendesk</a:t>
            </a:r>
            <a:r>
              <a:rPr lang="en-US" sz="1800" b="1">
                <a:latin typeface="Gill Sans MT"/>
                <a:ea typeface="Calibri"/>
                <a:cs typeface="Calibri"/>
                <a:hlinkClick r:id="rId6"/>
              </a:rPr>
              <a:t> training materials</a:t>
            </a:r>
            <a:r>
              <a:rPr lang="en-US" sz="1800">
                <a:latin typeface="Gill Sans MT"/>
                <a:ea typeface="Calibri"/>
                <a:cs typeface="Calibri"/>
              </a:rPr>
              <a:t> offer helpful info on processing within HHH/Salesforce.</a:t>
            </a:r>
          </a:p>
          <a:p>
            <a:pPr marL="0" lvl="1" indent="0">
              <a:lnSpc>
                <a:spcPct val="90000"/>
              </a:lnSpc>
              <a:spcBef>
                <a:spcPts val="0"/>
              </a:spcBef>
              <a:buNone/>
            </a:pPr>
            <a:endParaRPr lang="en-US" sz="900"/>
          </a:p>
          <a:p>
            <a:pPr marL="0" lvl="1" indent="0">
              <a:lnSpc>
                <a:spcPct val="90000"/>
              </a:lnSpc>
              <a:spcBef>
                <a:spcPts val="0"/>
              </a:spcBef>
              <a:buNone/>
            </a:pPr>
            <a:endParaRPr lang="en-US" sz="1000"/>
          </a:p>
        </p:txBody>
      </p:sp>
      <p:sp>
        <p:nvSpPr>
          <p:cNvPr id="4" name="Date Placeholder 3">
            <a:extLst>
              <a:ext uri="{FF2B5EF4-FFF2-40B4-BE49-F238E27FC236}">
                <a16:creationId xmlns:a16="http://schemas.microsoft.com/office/drawing/2014/main" id="{14815E5D-085D-C6FF-7A8F-1A7B2597C480}"/>
              </a:ext>
            </a:extLst>
          </p:cNvPr>
          <p:cNvSpPr>
            <a:spLocks noGrp="1"/>
          </p:cNvSpPr>
          <p:nvPr>
            <p:ph type="dt" sz="half" idx="10"/>
          </p:nvPr>
        </p:nvSpPr>
        <p:spPr/>
        <p:txBody>
          <a:bodyPr/>
          <a:lstStyle/>
          <a:p>
            <a:fld id="{FD4519E4-39D5-496B-B44E-4377863BB0ED}" type="datetime1">
              <a:rPr lang="en-US" smtClean="0"/>
              <a:t>2/2/2026</a:t>
            </a:fld>
            <a:endParaRPr lang="en-US"/>
          </a:p>
        </p:txBody>
      </p:sp>
      <p:sp>
        <p:nvSpPr>
          <p:cNvPr id="5" name="Slide Number Placeholder 4">
            <a:extLst>
              <a:ext uri="{FF2B5EF4-FFF2-40B4-BE49-F238E27FC236}">
                <a16:creationId xmlns:a16="http://schemas.microsoft.com/office/drawing/2014/main" id="{930C96C3-FEC7-B604-8BE3-AECE0B720524}"/>
              </a:ext>
            </a:extLst>
          </p:cNvPr>
          <p:cNvSpPr>
            <a:spLocks noGrp="1"/>
          </p:cNvSpPr>
          <p:nvPr>
            <p:ph type="sldNum" sz="quarter" idx="12"/>
          </p:nvPr>
        </p:nvSpPr>
        <p:spPr/>
        <p:txBody>
          <a:bodyPr/>
          <a:lstStyle/>
          <a:p>
            <a:fld id="{48F239AC-B64B-47D9-9A99-24B0D39D1C15}" type="slidenum">
              <a:rPr lang="en-US" smtClean="0"/>
              <a:t>12</a:t>
            </a:fld>
            <a:endParaRPr lang="en-US"/>
          </a:p>
        </p:txBody>
      </p:sp>
    </p:spTree>
    <p:extLst>
      <p:ext uri="{BB962C8B-B14F-4D97-AF65-F5344CB8AC3E}">
        <p14:creationId xmlns:p14="http://schemas.microsoft.com/office/powerpoint/2010/main" val="4196249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CBDAA-A5D6-0E24-7094-17D22ECBCD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C24D46-756C-E662-F349-DC246B2B8250}"/>
              </a:ext>
            </a:extLst>
          </p:cNvPr>
          <p:cNvSpPr>
            <a:spLocks noGrp="1"/>
          </p:cNvSpPr>
          <p:nvPr>
            <p:ph type="title"/>
          </p:nvPr>
        </p:nvSpPr>
        <p:spPr/>
        <p:txBody>
          <a:bodyPr/>
          <a:lstStyle/>
          <a:p>
            <a:r>
              <a:rPr lang="en-US">
                <a:latin typeface="Gill Sans MT"/>
              </a:rPr>
              <a:t>Omni Channel </a:t>
            </a:r>
            <a:endParaRPr lang="en-US"/>
          </a:p>
        </p:txBody>
      </p:sp>
      <p:pic>
        <p:nvPicPr>
          <p:cNvPr id="16" name="Content Placeholder 15" descr="Screenshot of &quot;New&quot; and &quot;My Work&quot; columns in Omni Channel.">
            <a:extLst>
              <a:ext uri="{FF2B5EF4-FFF2-40B4-BE49-F238E27FC236}">
                <a16:creationId xmlns:a16="http://schemas.microsoft.com/office/drawing/2014/main" id="{FA98D044-9C2B-CE7A-A7A8-DF06A5648D2D}"/>
              </a:ext>
            </a:extLst>
          </p:cNvPr>
          <p:cNvPicPr>
            <a:picLocks noGrp="1" noChangeAspect="1"/>
          </p:cNvPicPr>
          <p:nvPr>
            <p:ph sz="half" idx="1"/>
          </p:nvPr>
        </p:nvPicPr>
        <p:blipFill>
          <a:blip r:embed="rId3"/>
          <a:stretch>
            <a:fillRect/>
          </a:stretch>
        </p:blipFill>
        <p:spPr>
          <a:xfrm>
            <a:off x="8014709" y="1103025"/>
            <a:ext cx="3874944" cy="1967346"/>
          </a:xfrm>
          <a:prstGeom prst="rect">
            <a:avLst/>
          </a:prstGeom>
          <a:ln w="28575">
            <a:solidFill>
              <a:srgbClr val="4472C4"/>
            </a:solidFill>
          </a:ln>
        </p:spPr>
      </p:pic>
      <p:graphicFrame>
        <p:nvGraphicFramePr>
          <p:cNvPr id="11" name="Table 10" descr="Omni Channel columns and their definitions.">
            <a:extLst>
              <a:ext uri="{FF2B5EF4-FFF2-40B4-BE49-F238E27FC236}">
                <a16:creationId xmlns:a16="http://schemas.microsoft.com/office/drawing/2014/main" id="{FAE120CF-CABF-BF02-64F6-F4C8B13F5FE4}"/>
              </a:ext>
            </a:extLst>
          </p:cNvPr>
          <p:cNvGraphicFramePr>
            <a:graphicFrameLocks noGrp="1"/>
          </p:cNvGraphicFramePr>
          <p:nvPr>
            <p:extLst>
              <p:ext uri="{D42A27DB-BD31-4B8C-83A1-F6EECF244321}">
                <p14:modId xmlns:p14="http://schemas.microsoft.com/office/powerpoint/2010/main" val="2845635139"/>
              </p:ext>
            </p:extLst>
          </p:nvPr>
        </p:nvGraphicFramePr>
        <p:xfrm>
          <a:off x="44334" y="1207285"/>
          <a:ext cx="7725273" cy="1615497"/>
        </p:xfrm>
        <a:graphic>
          <a:graphicData uri="http://schemas.openxmlformats.org/drawingml/2006/table">
            <a:tbl>
              <a:tblPr firstRow="1" bandRow="1">
                <a:tableStyleId>{5C22544A-7EE6-4342-B048-85BDC9FD1C3A}</a:tableStyleId>
              </a:tblPr>
              <a:tblGrid>
                <a:gridCol w="1853251">
                  <a:extLst>
                    <a:ext uri="{9D8B030D-6E8A-4147-A177-3AD203B41FA5}">
                      <a16:colId xmlns:a16="http://schemas.microsoft.com/office/drawing/2014/main" val="659357169"/>
                    </a:ext>
                  </a:extLst>
                </a:gridCol>
                <a:gridCol w="5872022">
                  <a:extLst>
                    <a:ext uri="{9D8B030D-6E8A-4147-A177-3AD203B41FA5}">
                      <a16:colId xmlns:a16="http://schemas.microsoft.com/office/drawing/2014/main" val="3605010284"/>
                    </a:ext>
                  </a:extLst>
                </a:gridCol>
              </a:tblGrid>
              <a:tr h="400447">
                <a:tc>
                  <a:txBody>
                    <a:bodyPr/>
                    <a:lstStyle/>
                    <a:p>
                      <a:r>
                        <a:rPr lang="en-US"/>
                        <a:t> Columns</a:t>
                      </a:r>
                    </a:p>
                  </a:txBody>
                  <a:tcPr/>
                </a:tc>
                <a:tc>
                  <a:txBody>
                    <a:bodyPr/>
                    <a:lstStyle/>
                    <a:p>
                      <a:r>
                        <a:rPr lang="en-US" dirty="0"/>
                        <a:t>Definition</a:t>
                      </a:r>
                    </a:p>
                  </a:txBody>
                  <a:tcPr/>
                </a:tc>
                <a:extLst>
                  <a:ext uri="{0D108BD9-81ED-4DB2-BD59-A6C34878D82A}">
                    <a16:rowId xmlns:a16="http://schemas.microsoft.com/office/drawing/2014/main" val="3515328205"/>
                  </a:ext>
                </a:extLst>
              </a:tr>
              <a:tr h="460375">
                <a:tc>
                  <a:txBody>
                    <a:bodyPr/>
                    <a:lstStyle/>
                    <a:p>
                      <a:pPr lvl="0">
                        <a:buNone/>
                      </a:pPr>
                      <a:r>
                        <a:rPr lang="en-US" sz="2400" kern="1200">
                          <a:solidFill>
                            <a:schemeClr val="dk1"/>
                          </a:solidFill>
                          <a:latin typeface="+mn-lt"/>
                          <a:ea typeface="+mn-ea"/>
                          <a:cs typeface="+mn-cs"/>
                        </a:rPr>
                        <a:t>"New"</a:t>
                      </a:r>
                    </a:p>
                  </a:txBody>
                  <a:tcPr/>
                </a:tc>
                <a:tc>
                  <a:txBody>
                    <a:bodyPr/>
                    <a:lstStyle/>
                    <a:p>
                      <a:pPr lvl="0">
                        <a:buNone/>
                      </a:pPr>
                      <a:r>
                        <a:rPr lang="en-US" sz="2400" b="0" i="0" u="none" strike="noStrike" kern="1200" noProof="0">
                          <a:solidFill>
                            <a:schemeClr val="dk1"/>
                          </a:solidFill>
                        </a:rPr>
                        <a:t>Cases available for you to accept</a:t>
                      </a:r>
                      <a:endParaRPr lang="en-US" sz="2400" b="0" i="0" u="none" strike="noStrike" kern="1200">
                        <a:solidFill>
                          <a:schemeClr val="dk1"/>
                        </a:solidFill>
                      </a:endParaRPr>
                    </a:p>
                  </a:txBody>
                  <a:tcPr/>
                </a:tc>
                <a:extLst>
                  <a:ext uri="{0D108BD9-81ED-4DB2-BD59-A6C34878D82A}">
                    <a16:rowId xmlns:a16="http://schemas.microsoft.com/office/drawing/2014/main" val="372431489"/>
                  </a:ext>
                </a:extLst>
              </a:tr>
              <a:tr h="697922">
                <a:tc>
                  <a:txBody>
                    <a:bodyPr/>
                    <a:lstStyle/>
                    <a:p>
                      <a:pPr lvl="0">
                        <a:buNone/>
                      </a:pPr>
                      <a:r>
                        <a:rPr lang="en-US" sz="2400" kern="1200">
                          <a:solidFill>
                            <a:schemeClr val="dk1"/>
                          </a:solidFill>
                          <a:latin typeface="+mn-lt"/>
                          <a:ea typeface="+mn-ea"/>
                          <a:cs typeface="+mn-cs"/>
                        </a:rPr>
                        <a:t>"My Work" </a:t>
                      </a:r>
                    </a:p>
                  </a:txBody>
                  <a:tcPr/>
                </a:tc>
                <a:tc>
                  <a:txBody>
                    <a:bodyPr/>
                    <a:lstStyle/>
                    <a:p>
                      <a:pPr lvl="0">
                        <a:buNone/>
                      </a:pPr>
                      <a:r>
                        <a:rPr lang="en-US" sz="2400" b="0" i="0" u="none" strike="noStrike" kern="1200" noProof="0" dirty="0">
                          <a:solidFill>
                            <a:schemeClr val="dk1"/>
                          </a:solidFill>
                        </a:rPr>
                        <a:t>Cases you have accepted and are working on</a:t>
                      </a:r>
                      <a:endParaRPr lang="en-US" dirty="0"/>
                    </a:p>
                  </a:txBody>
                  <a:tcPr/>
                </a:tc>
                <a:extLst>
                  <a:ext uri="{0D108BD9-81ED-4DB2-BD59-A6C34878D82A}">
                    <a16:rowId xmlns:a16="http://schemas.microsoft.com/office/drawing/2014/main" val="3253169509"/>
                  </a:ext>
                </a:extLst>
              </a:tr>
            </a:tbl>
          </a:graphicData>
        </a:graphic>
      </p:graphicFrame>
      <p:pic>
        <p:nvPicPr>
          <p:cNvPr id="12" name="Picture 11" descr="Screenshot of Statuses dropdown menu in Omni Channel.">
            <a:extLst>
              <a:ext uri="{FF2B5EF4-FFF2-40B4-BE49-F238E27FC236}">
                <a16:creationId xmlns:a16="http://schemas.microsoft.com/office/drawing/2014/main" id="{9B562B99-8B9C-C054-FC8D-F81DBDA85D53}"/>
              </a:ext>
            </a:extLst>
          </p:cNvPr>
          <p:cNvPicPr>
            <a:picLocks noChangeAspect="1"/>
          </p:cNvPicPr>
          <p:nvPr/>
        </p:nvPicPr>
        <p:blipFill>
          <a:blip r:embed="rId4"/>
          <a:stretch>
            <a:fillRect/>
          </a:stretch>
        </p:blipFill>
        <p:spPr>
          <a:xfrm>
            <a:off x="8020916" y="3425970"/>
            <a:ext cx="3881004" cy="2319771"/>
          </a:xfrm>
          <a:prstGeom prst="rect">
            <a:avLst/>
          </a:prstGeom>
          <a:ln w="28575">
            <a:solidFill>
              <a:srgbClr val="4472C4"/>
            </a:solidFill>
          </a:ln>
        </p:spPr>
      </p:pic>
      <p:graphicFrame>
        <p:nvGraphicFramePr>
          <p:cNvPr id="17" name="Table 16" descr="Omni Channel Statuses and their definitions.">
            <a:extLst>
              <a:ext uri="{FF2B5EF4-FFF2-40B4-BE49-F238E27FC236}">
                <a16:creationId xmlns:a16="http://schemas.microsoft.com/office/drawing/2014/main" id="{AE1A6CA8-8C1F-247A-E4B0-C1584A5BC010}"/>
              </a:ext>
            </a:extLst>
          </p:cNvPr>
          <p:cNvGraphicFramePr>
            <a:graphicFrameLocks noGrp="1"/>
          </p:cNvGraphicFramePr>
          <p:nvPr>
            <p:extLst>
              <p:ext uri="{D42A27DB-BD31-4B8C-83A1-F6EECF244321}">
                <p14:modId xmlns:p14="http://schemas.microsoft.com/office/powerpoint/2010/main" val="3814121150"/>
              </p:ext>
            </p:extLst>
          </p:nvPr>
        </p:nvGraphicFramePr>
        <p:xfrm>
          <a:off x="41563" y="3435927"/>
          <a:ext cx="7683723" cy="2261501"/>
        </p:xfrm>
        <a:graphic>
          <a:graphicData uri="http://schemas.openxmlformats.org/drawingml/2006/table">
            <a:tbl>
              <a:tblPr firstRow="1" bandRow="1">
                <a:tableStyleId>{5C22544A-7EE6-4342-B048-85BDC9FD1C3A}</a:tableStyleId>
              </a:tblPr>
              <a:tblGrid>
                <a:gridCol w="2058893">
                  <a:extLst>
                    <a:ext uri="{9D8B030D-6E8A-4147-A177-3AD203B41FA5}">
                      <a16:colId xmlns:a16="http://schemas.microsoft.com/office/drawing/2014/main" val="36574830"/>
                    </a:ext>
                  </a:extLst>
                </a:gridCol>
                <a:gridCol w="5624830">
                  <a:extLst>
                    <a:ext uri="{9D8B030D-6E8A-4147-A177-3AD203B41FA5}">
                      <a16:colId xmlns:a16="http://schemas.microsoft.com/office/drawing/2014/main" val="2024635286"/>
                    </a:ext>
                  </a:extLst>
                </a:gridCol>
              </a:tblGrid>
              <a:tr h="389951">
                <a:tc>
                  <a:txBody>
                    <a:bodyPr/>
                    <a:lstStyle/>
                    <a:p>
                      <a:pPr marL="0" lvl="0" algn="l" defTabSz="1218987" rtl="0" eaLnBrk="1" latinLnBrk="0" hangingPunct="1">
                        <a:lnSpc>
                          <a:spcPct val="100000"/>
                        </a:lnSpc>
                        <a:spcBef>
                          <a:spcPts val="0"/>
                        </a:spcBef>
                        <a:spcAft>
                          <a:spcPts val="0"/>
                        </a:spcAft>
                        <a:buNone/>
                      </a:pPr>
                      <a:r>
                        <a:rPr lang="en-US" sz="2400" b="1" kern="1200">
                          <a:solidFill>
                            <a:schemeClr val="lt1"/>
                          </a:solidFill>
                          <a:latin typeface="+mn-lt"/>
                          <a:ea typeface="+mn-ea"/>
                          <a:cs typeface="+mn-cs"/>
                        </a:rPr>
                        <a:t> Statuses </a:t>
                      </a:r>
                    </a:p>
                  </a:txBody>
                  <a:tcPr/>
                </a:tc>
                <a:tc>
                  <a:txBody>
                    <a:bodyPr/>
                    <a:lstStyle/>
                    <a:p>
                      <a:pPr marL="0" lvl="0" algn="l" defTabSz="1218987" rtl="0" eaLnBrk="1" latinLnBrk="0" hangingPunct="1">
                        <a:buNone/>
                      </a:pPr>
                      <a:r>
                        <a:rPr lang="en-US" sz="2400" b="1" kern="1200" noProof="0" dirty="0">
                          <a:solidFill>
                            <a:schemeClr val="lt1"/>
                          </a:solidFill>
                          <a:latin typeface="+mn-lt"/>
                          <a:ea typeface="+mn-ea"/>
                          <a:cs typeface="+mn-cs"/>
                        </a:rPr>
                        <a:t>Definition</a:t>
                      </a:r>
                      <a:endParaRPr lang="en-US" sz="2400" b="1" kern="1200" dirty="0">
                        <a:solidFill>
                          <a:schemeClr val="lt1"/>
                        </a:solidFill>
                        <a:latin typeface="+mn-lt"/>
                        <a:ea typeface="+mn-ea"/>
                        <a:cs typeface="+mn-cs"/>
                      </a:endParaRPr>
                    </a:p>
                  </a:txBody>
                  <a:tcPr/>
                </a:tc>
                <a:extLst>
                  <a:ext uri="{0D108BD9-81ED-4DB2-BD59-A6C34878D82A}">
                    <a16:rowId xmlns:a16="http://schemas.microsoft.com/office/drawing/2014/main" val="885622362"/>
                  </a:ext>
                </a:extLst>
              </a:tr>
              <a:tr h="389951">
                <a:tc>
                  <a:txBody>
                    <a:bodyPr/>
                    <a:lstStyle/>
                    <a:p>
                      <a:pPr marL="0" lvl="0" algn="l" defTabSz="1218987" rtl="0" eaLnBrk="1" latinLnBrk="0" hangingPunct="1">
                        <a:buNone/>
                      </a:pPr>
                      <a:r>
                        <a:rPr lang="en-US" sz="2400" kern="1200" noProof="0">
                          <a:solidFill>
                            <a:schemeClr val="dk1"/>
                          </a:solidFill>
                          <a:highlight>
                            <a:srgbClr val="00FF00"/>
                          </a:highlight>
                          <a:latin typeface="+mn-lt"/>
                          <a:ea typeface="+mn-ea"/>
                          <a:cs typeface="+mn-cs"/>
                        </a:rPr>
                        <a:t>Available</a:t>
                      </a:r>
                      <a:endParaRPr lang="en-US" sz="2400" kern="1200">
                        <a:solidFill>
                          <a:schemeClr val="dk1"/>
                        </a:solidFill>
                        <a:highlight>
                          <a:srgbClr val="00FF00"/>
                        </a:highlight>
                        <a:latin typeface="+mn-lt"/>
                        <a:ea typeface="+mn-ea"/>
                        <a:cs typeface="+mn-cs"/>
                      </a:endParaRPr>
                    </a:p>
                  </a:txBody>
                  <a:tcPr/>
                </a:tc>
                <a:tc>
                  <a:txBody>
                    <a:bodyPr/>
                    <a:lstStyle/>
                    <a:p>
                      <a:pPr marL="0" lvl="0" algn="l" rtl="0" eaLnBrk="1" latinLnBrk="0" hangingPunct="1">
                        <a:buNone/>
                      </a:pPr>
                      <a:r>
                        <a:rPr lang="en-US" sz="2400" kern="1200" noProof="0">
                          <a:solidFill>
                            <a:schemeClr val="dk1"/>
                          </a:solidFill>
                          <a:latin typeface="+mn-lt"/>
                          <a:ea typeface="+mn-ea"/>
                          <a:cs typeface="+mn-cs"/>
                        </a:rPr>
                        <a:t>Cases </a:t>
                      </a:r>
                      <a:r>
                        <a:rPr lang="en-US" sz="2400" b="1" i="1" u="sng" kern="1200" noProof="0">
                          <a:solidFill>
                            <a:schemeClr val="dk1"/>
                          </a:solidFill>
                          <a:latin typeface="+mn-lt"/>
                          <a:ea typeface="+mn-ea"/>
                          <a:cs typeface="+mn-cs"/>
                        </a:rPr>
                        <a:t>will</a:t>
                      </a:r>
                      <a:r>
                        <a:rPr lang="en-US" sz="2400" kern="1200" noProof="0">
                          <a:solidFill>
                            <a:schemeClr val="dk1"/>
                          </a:solidFill>
                          <a:latin typeface="+mn-lt"/>
                          <a:ea typeface="+mn-ea"/>
                          <a:cs typeface="+mn-cs"/>
                        </a:rPr>
                        <a:t> route to you</a:t>
                      </a:r>
                    </a:p>
                  </a:txBody>
                  <a:tcPr/>
                </a:tc>
                <a:extLst>
                  <a:ext uri="{0D108BD9-81ED-4DB2-BD59-A6C34878D82A}">
                    <a16:rowId xmlns:a16="http://schemas.microsoft.com/office/drawing/2014/main" val="3432466191"/>
                  </a:ext>
                </a:extLst>
              </a:tr>
              <a:tr h="673551">
                <a:tc>
                  <a:txBody>
                    <a:bodyPr/>
                    <a:lstStyle/>
                    <a:p>
                      <a:pPr marL="0" lvl="0" algn="l" defTabSz="1218987" rtl="0" eaLnBrk="1" latinLnBrk="0" hangingPunct="1">
                        <a:buNone/>
                      </a:pPr>
                      <a:r>
                        <a:rPr lang="en-US" sz="2400" kern="1200" noProof="0">
                          <a:solidFill>
                            <a:schemeClr val="dk1"/>
                          </a:solidFill>
                          <a:highlight>
                            <a:srgbClr val="C0C0C0"/>
                          </a:highlight>
                          <a:latin typeface="+mn-lt"/>
                          <a:ea typeface="+mn-ea"/>
                          <a:cs typeface="+mn-cs"/>
                        </a:rPr>
                        <a:t>Offline</a:t>
                      </a:r>
                      <a:endParaRPr lang="en-US" sz="2400" kern="1200">
                        <a:solidFill>
                          <a:schemeClr val="dk1"/>
                        </a:solidFill>
                        <a:highlight>
                          <a:srgbClr val="C0C0C0"/>
                        </a:highlight>
                        <a:latin typeface="+mn-lt"/>
                        <a:ea typeface="+mn-ea"/>
                        <a:cs typeface="+mn-cs"/>
                      </a:endParaRPr>
                    </a:p>
                  </a:txBody>
                  <a:tcPr/>
                </a:tc>
                <a:tc>
                  <a:txBody>
                    <a:bodyPr/>
                    <a:lstStyle/>
                    <a:p>
                      <a:pPr marL="0" lvl="0" algn="l" rtl="0" eaLnBrk="1" latinLnBrk="0" hangingPunct="1">
                        <a:lnSpc>
                          <a:spcPct val="100000"/>
                        </a:lnSpc>
                        <a:spcBef>
                          <a:spcPts val="0"/>
                        </a:spcBef>
                        <a:spcAft>
                          <a:spcPts val="0"/>
                        </a:spcAft>
                        <a:buNone/>
                      </a:pPr>
                      <a:r>
                        <a:rPr lang="en-US" sz="2400" kern="1200" noProof="0">
                          <a:solidFill>
                            <a:schemeClr val="dk1"/>
                          </a:solidFill>
                          <a:latin typeface="+mn-lt"/>
                          <a:ea typeface="+mn-ea"/>
                          <a:cs typeface="+mn-cs"/>
                        </a:rPr>
                        <a:t>Cases </a:t>
                      </a:r>
                      <a:r>
                        <a:rPr lang="en-US" sz="2400" b="1" i="1" u="sng" kern="1200" noProof="0">
                          <a:solidFill>
                            <a:schemeClr val="dk1"/>
                          </a:solidFill>
                          <a:latin typeface="+mn-lt"/>
                          <a:ea typeface="+mn-ea"/>
                          <a:cs typeface="+mn-cs"/>
                        </a:rPr>
                        <a:t>will not</a:t>
                      </a:r>
                      <a:r>
                        <a:rPr lang="en-US" sz="2400" b="0" u="none" kern="1200" noProof="0">
                          <a:solidFill>
                            <a:schemeClr val="dk1"/>
                          </a:solidFill>
                          <a:latin typeface="+mn-lt"/>
                          <a:ea typeface="+mn-ea"/>
                          <a:cs typeface="+mn-cs"/>
                        </a:rPr>
                        <a:t> </a:t>
                      </a:r>
                      <a:r>
                        <a:rPr lang="en-US" sz="2400" kern="1200" noProof="0">
                          <a:solidFill>
                            <a:schemeClr val="dk1"/>
                          </a:solidFill>
                          <a:latin typeface="+mn-lt"/>
                          <a:ea typeface="+mn-ea"/>
                          <a:cs typeface="+mn-cs"/>
                        </a:rPr>
                        <a:t>route to you</a:t>
                      </a:r>
                    </a:p>
                  </a:txBody>
                  <a:tcPr/>
                </a:tc>
                <a:extLst>
                  <a:ext uri="{0D108BD9-81ED-4DB2-BD59-A6C34878D82A}">
                    <a16:rowId xmlns:a16="http://schemas.microsoft.com/office/drawing/2014/main" val="4255205441"/>
                  </a:ext>
                </a:extLst>
              </a:tr>
              <a:tr h="673550">
                <a:tc>
                  <a:txBody>
                    <a:bodyPr/>
                    <a:lstStyle/>
                    <a:p>
                      <a:pPr marL="0" lvl="0" algn="l" defTabSz="1218987">
                        <a:buNone/>
                      </a:pPr>
                      <a:r>
                        <a:rPr lang="en-US" sz="2400" kern="1200" noProof="0">
                          <a:solidFill>
                            <a:schemeClr val="dk1"/>
                          </a:solidFill>
                          <a:highlight>
                            <a:srgbClr val="FF0000"/>
                          </a:highlight>
                          <a:latin typeface="+mn-lt"/>
                          <a:ea typeface="+mn-ea"/>
                          <a:cs typeface="+mn-cs"/>
                        </a:rPr>
                        <a:t>Busy</a:t>
                      </a:r>
                    </a:p>
                  </a:txBody>
                  <a:tcPr/>
                </a:tc>
                <a:tc>
                  <a:txBody>
                    <a:bodyPr/>
                    <a:lstStyle/>
                    <a:p>
                      <a:pPr marL="0" lvl="0" algn="l">
                        <a:lnSpc>
                          <a:spcPct val="100000"/>
                        </a:lnSpc>
                        <a:spcBef>
                          <a:spcPts val="0"/>
                        </a:spcBef>
                        <a:spcAft>
                          <a:spcPts val="0"/>
                        </a:spcAft>
                        <a:buNone/>
                      </a:pPr>
                      <a:r>
                        <a:rPr lang="en-US" sz="2400" kern="1200" noProof="0" dirty="0">
                          <a:solidFill>
                            <a:schemeClr val="dk1"/>
                          </a:solidFill>
                          <a:latin typeface="+mn-lt"/>
                          <a:ea typeface="+mn-ea"/>
                          <a:cs typeface="+mn-cs"/>
                        </a:rPr>
                        <a:t>Please </a:t>
                      </a:r>
                      <a:r>
                        <a:rPr lang="en-US" sz="2400" b="1" i="1" u="sng" kern="1200" noProof="0" dirty="0">
                          <a:solidFill>
                            <a:schemeClr val="dk1"/>
                          </a:solidFill>
                          <a:latin typeface="+mn-lt"/>
                          <a:ea typeface="+mn-ea"/>
                          <a:cs typeface="+mn-cs"/>
                        </a:rPr>
                        <a:t>do not</a:t>
                      </a:r>
                      <a:r>
                        <a:rPr lang="en-US" sz="2400" kern="1200" noProof="0" dirty="0">
                          <a:solidFill>
                            <a:schemeClr val="dk1"/>
                          </a:solidFill>
                          <a:latin typeface="+mn-lt"/>
                          <a:ea typeface="+mn-ea"/>
                          <a:cs typeface="+mn-cs"/>
                        </a:rPr>
                        <a:t> use</a:t>
                      </a:r>
                    </a:p>
                  </a:txBody>
                  <a:tcPr/>
                </a:tc>
                <a:extLst>
                  <a:ext uri="{0D108BD9-81ED-4DB2-BD59-A6C34878D82A}">
                    <a16:rowId xmlns:a16="http://schemas.microsoft.com/office/drawing/2014/main" val="760620073"/>
                  </a:ext>
                </a:extLst>
              </a:tr>
            </a:tbl>
          </a:graphicData>
        </a:graphic>
      </p:graphicFrame>
      <p:sp>
        <p:nvSpPr>
          <p:cNvPr id="3" name="TextBox 2">
            <a:extLst>
              <a:ext uri="{FF2B5EF4-FFF2-40B4-BE49-F238E27FC236}">
                <a16:creationId xmlns:a16="http://schemas.microsoft.com/office/drawing/2014/main" id="{767B4B53-45DB-5455-37BC-27577D309406}"/>
              </a:ext>
            </a:extLst>
          </p:cNvPr>
          <p:cNvSpPr txBox="1"/>
          <p:nvPr/>
        </p:nvSpPr>
        <p:spPr>
          <a:xfrm>
            <a:off x="38201" y="5958524"/>
            <a:ext cx="6720680" cy="400110"/>
          </a:xfrm>
          <a:prstGeom prst="rect">
            <a:avLst/>
          </a:prstGeom>
          <a:solidFill>
            <a:srgbClr val="FAF9DC"/>
          </a:solid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ea typeface="Calibri"/>
                <a:cs typeface="Calibri"/>
              </a:rPr>
              <a:t> </a:t>
            </a:r>
            <a:r>
              <a:rPr lang="en-US" sz="2000" b="1">
                <a:solidFill>
                  <a:schemeClr val="dk1"/>
                </a:solidFill>
              </a:rPr>
              <a:t>Reminder: Manually assigning cases can disrupt case routing</a:t>
            </a:r>
            <a:endParaRPr lang="en-US" sz="2000" b="1">
              <a:solidFill>
                <a:schemeClr val="dk1"/>
              </a:solidFill>
              <a:ea typeface="Calibri"/>
              <a:cs typeface="Calibri"/>
            </a:endParaRPr>
          </a:p>
        </p:txBody>
      </p:sp>
      <p:sp>
        <p:nvSpPr>
          <p:cNvPr id="26" name="TextBox 25">
            <a:extLst>
              <a:ext uri="{FF2B5EF4-FFF2-40B4-BE49-F238E27FC236}">
                <a16:creationId xmlns:a16="http://schemas.microsoft.com/office/drawing/2014/main" id="{D3160CD3-1D70-E083-F91C-28C74B762087}"/>
              </a:ext>
            </a:extLst>
          </p:cNvPr>
          <p:cNvSpPr txBox="1"/>
          <p:nvPr/>
        </p:nvSpPr>
        <p:spPr>
          <a:xfrm>
            <a:off x="6889780" y="6310573"/>
            <a:ext cx="5195452" cy="338554"/>
          </a:xfrm>
          <a:prstGeom prst="rect">
            <a:avLst/>
          </a:prstGeom>
          <a:solidFill>
            <a:srgbClr val="AFCAEB"/>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ea typeface="Calibri"/>
                <a:cs typeface="Calibri"/>
                <a:hlinkClick r:id="rId5"/>
              </a:rPr>
              <a:t>Zendesk Video: How to Get Your Work in the Omni Channel</a:t>
            </a:r>
            <a:r>
              <a:rPr lang="en-US" sz="1600">
                <a:ea typeface="Calibri"/>
                <a:cs typeface="Calibri"/>
              </a:rPr>
              <a:t> </a:t>
            </a:r>
          </a:p>
        </p:txBody>
      </p:sp>
      <p:sp>
        <p:nvSpPr>
          <p:cNvPr id="4" name="Date Placeholder 3">
            <a:extLst>
              <a:ext uri="{FF2B5EF4-FFF2-40B4-BE49-F238E27FC236}">
                <a16:creationId xmlns:a16="http://schemas.microsoft.com/office/drawing/2014/main" id="{ED2037A3-A899-4438-CCC5-FF41E8382204}"/>
              </a:ext>
            </a:extLst>
          </p:cNvPr>
          <p:cNvSpPr>
            <a:spLocks noGrp="1"/>
          </p:cNvSpPr>
          <p:nvPr>
            <p:ph type="dt" sz="half" idx="10"/>
          </p:nvPr>
        </p:nvSpPr>
        <p:spPr/>
        <p:txBody>
          <a:bodyPr/>
          <a:lstStyle/>
          <a:p>
            <a:fld id="{0A4552C0-6316-41E5-AE96-B7A02F0DD27C}" type="datetime1">
              <a:rPr lang="en-US" smtClean="0"/>
              <a:t>2/2/2026</a:t>
            </a:fld>
            <a:endParaRPr lang="en-US"/>
          </a:p>
        </p:txBody>
      </p:sp>
      <p:sp>
        <p:nvSpPr>
          <p:cNvPr id="6" name="Slide Number Placeholder 5">
            <a:extLst>
              <a:ext uri="{FF2B5EF4-FFF2-40B4-BE49-F238E27FC236}">
                <a16:creationId xmlns:a16="http://schemas.microsoft.com/office/drawing/2014/main" id="{E72395C1-F257-E869-4212-405AABDDB88F}"/>
              </a:ext>
            </a:extLst>
          </p:cNvPr>
          <p:cNvSpPr>
            <a:spLocks noGrp="1"/>
          </p:cNvSpPr>
          <p:nvPr>
            <p:ph type="sldNum" sz="quarter" idx="12"/>
          </p:nvPr>
        </p:nvSpPr>
        <p:spPr/>
        <p:txBody>
          <a:bodyPr/>
          <a:lstStyle/>
          <a:p>
            <a:fld id="{48F239AC-B64B-47D9-9A99-24B0D39D1C15}" type="slidenum">
              <a:rPr lang="en-US" smtClean="0"/>
              <a:t>13</a:t>
            </a:fld>
            <a:endParaRPr lang="en-US"/>
          </a:p>
        </p:txBody>
      </p:sp>
    </p:spTree>
    <p:extLst>
      <p:ext uri="{BB962C8B-B14F-4D97-AF65-F5344CB8AC3E}">
        <p14:creationId xmlns:p14="http://schemas.microsoft.com/office/powerpoint/2010/main" val="1030453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20028-BCCF-270A-C78E-B606B6172AA7}"/>
              </a:ext>
            </a:extLst>
          </p:cNvPr>
          <p:cNvSpPr>
            <a:spLocks noGrp="1"/>
          </p:cNvSpPr>
          <p:nvPr>
            <p:ph type="title"/>
          </p:nvPr>
        </p:nvSpPr>
        <p:spPr/>
        <p:txBody>
          <a:bodyPr/>
          <a:lstStyle/>
          <a:p>
            <a:r>
              <a:rPr lang="en-US">
                <a:latin typeface="Gill Sans MT"/>
              </a:rPr>
              <a:t>Re-assigning Cases to The Overflow RAA's (RAP Center)</a:t>
            </a:r>
            <a:endParaRPr lang="en-US"/>
          </a:p>
        </p:txBody>
      </p:sp>
      <p:sp>
        <p:nvSpPr>
          <p:cNvPr id="3" name="Content Placeholder 2">
            <a:extLst>
              <a:ext uri="{FF2B5EF4-FFF2-40B4-BE49-F238E27FC236}">
                <a16:creationId xmlns:a16="http://schemas.microsoft.com/office/drawing/2014/main" id="{7C0821AA-3A3F-4A5E-1760-E1FC6A6EEB25}"/>
              </a:ext>
            </a:extLst>
          </p:cNvPr>
          <p:cNvSpPr>
            <a:spLocks noGrp="1"/>
          </p:cNvSpPr>
          <p:nvPr>
            <p:ph sz="half" idx="1"/>
          </p:nvPr>
        </p:nvSpPr>
        <p:spPr>
          <a:xfrm>
            <a:off x="609600" y="1200152"/>
            <a:ext cx="10847987" cy="3954991"/>
          </a:xfrm>
        </p:spPr>
        <p:txBody>
          <a:bodyPr vert="horz" lIns="121899" tIns="60949" rIns="121899" bIns="60949" rtlCol="0" anchor="t">
            <a:normAutofit fontScale="92500"/>
          </a:bodyPr>
          <a:lstStyle/>
          <a:p>
            <a:pPr marL="456565" indent="-456565"/>
            <a:r>
              <a:rPr lang="en-US">
                <a:latin typeface="Gill Sans MT"/>
              </a:rPr>
              <a:t>If your RAA has a case that needs to be manually re-assigned to one of the Overflow RAA's to process, please inform your manager, so that they can escalate to your RAA's assigned readiness coordinator. </a:t>
            </a:r>
          </a:p>
          <a:p>
            <a:pPr marL="456565" indent="-456565"/>
            <a:r>
              <a:rPr lang="en-US">
                <a:latin typeface="Gill Sans MT"/>
              </a:rPr>
              <a:t>When managers are escalating to EOHLC Readiness Coordinators, please ensure to include the reason for the transfer request. </a:t>
            </a:r>
          </a:p>
          <a:p>
            <a:pPr marL="456565" indent="-456565"/>
            <a:r>
              <a:rPr lang="en-US" b="1">
                <a:latin typeface="Gill Sans MT"/>
              </a:rPr>
              <a:t>The case must be in "Chaser" stage</a:t>
            </a:r>
            <a:r>
              <a:rPr lang="en-US">
                <a:latin typeface="Gill Sans MT"/>
              </a:rPr>
              <a:t> for the case to appear in the overflow RAA's queue once transferred.</a:t>
            </a:r>
          </a:p>
          <a:p>
            <a:pPr marL="456565" indent="-456565"/>
            <a:r>
              <a:rPr lang="en-US">
                <a:latin typeface="Gill Sans MT"/>
              </a:rPr>
              <a:t>As always, please ensure to put a case comment in the case with the details of the transfer request. </a:t>
            </a:r>
            <a:endParaRPr lang="en-US"/>
          </a:p>
        </p:txBody>
      </p:sp>
      <p:sp>
        <p:nvSpPr>
          <p:cNvPr id="5" name="Date Placeholder 4">
            <a:extLst>
              <a:ext uri="{FF2B5EF4-FFF2-40B4-BE49-F238E27FC236}">
                <a16:creationId xmlns:a16="http://schemas.microsoft.com/office/drawing/2014/main" id="{3368BFFE-9F7A-D83F-79FE-0259B3B8CED4}"/>
              </a:ext>
            </a:extLst>
          </p:cNvPr>
          <p:cNvSpPr>
            <a:spLocks noGrp="1"/>
          </p:cNvSpPr>
          <p:nvPr>
            <p:ph type="dt" sz="half" idx="10"/>
          </p:nvPr>
        </p:nvSpPr>
        <p:spPr/>
        <p:txBody>
          <a:bodyPr/>
          <a:lstStyle/>
          <a:p>
            <a:fld id="{CF7FA511-9B6F-4E33-A5E5-9E899AF0C1FA}" type="datetime1">
              <a:rPr lang="en-US" smtClean="0"/>
              <a:t>2/2/2026</a:t>
            </a:fld>
            <a:endParaRPr lang="en-US"/>
          </a:p>
        </p:txBody>
      </p:sp>
      <p:sp>
        <p:nvSpPr>
          <p:cNvPr id="7" name="Slide Number Placeholder 6">
            <a:extLst>
              <a:ext uri="{FF2B5EF4-FFF2-40B4-BE49-F238E27FC236}">
                <a16:creationId xmlns:a16="http://schemas.microsoft.com/office/drawing/2014/main" id="{20FB0C1C-183F-3418-F405-BC39F6D84855}"/>
              </a:ext>
            </a:extLst>
          </p:cNvPr>
          <p:cNvSpPr>
            <a:spLocks noGrp="1"/>
          </p:cNvSpPr>
          <p:nvPr>
            <p:ph type="sldNum" sz="quarter" idx="12"/>
          </p:nvPr>
        </p:nvSpPr>
        <p:spPr/>
        <p:txBody>
          <a:bodyPr/>
          <a:lstStyle/>
          <a:p>
            <a:fld id="{48F239AC-B64B-47D9-9A99-24B0D39D1C15}" type="slidenum">
              <a:rPr lang="en-US" smtClean="0"/>
              <a:t>14</a:t>
            </a:fld>
            <a:endParaRPr lang="en-US"/>
          </a:p>
        </p:txBody>
      </p:sp>
    </p:spTree>
    <p:extLst>
      <p:ext uri="{BB962C8B-B14F-4D97-AF65-F5344CB8AC3E}">
        <p14:creationId xmlns:p14="http://schemas.microsoft.com/office/powerpoint/2010/main" val="1490384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5F5391-67B5-CD47-FD8F-EE8CDA2BDF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90F0B6-500E-1719-BF29-08A70588DEDE}"/>
              </a:ext>
            </a:extLst>
          </p:cNvPr>
          <p:cNvSpPr>
            <a:spLocks noGrp="1"/>
          </p:cNvSpPr>
          <p:nvPr>
            <p:ph type="title"/>
          </p:nvPr>
        </p:nvSpPr>
        <p:spPr/>
        <p:txBody>
          <a:bodyPr/>
          <a:lstStyle/>
          <a:p>
            <a:r>
              <a:rPr lang="en-US">
                <a:latin typeface="Gill Sans MT"/>
              </a:rPr>
              <a:t>HHH Own Archiving</a:t>
            </a:r>
            <a:endParaRPr lang="en-US"/>
          </a:p>
        </p:txBody>
      </p:sp>
      <p:sp>
        <p:nvSpPr>
          <p:cNvPr id="3" name="Content Placeholder 2">
            <a:extLst>
              <a:ext uri="{FF2B5EF4-FFF2-40B4-BE49-F238E27FC236}">
                <a16:creationId xmlns:a16="http://schemas.microsoft.com/office/drawing/2014/main" id="{229D5193-DE8C-3AE3-1518-21D4774D9FA3}"/>
              </a:ext>
            </a:extLst>
          </p:cNvPr>
          <p:cNvSpPr>
            <a:spLocks noGrp="1"/>
          </p:cNvSpPr>
          <p:nvPr>
            <p:ph idx="1"/>
          </p:nvPr>
        </p:nvSpPr>
        <p:spPr>
          <a:xfrm>
            <a:off x="150852" y="1219201"/>
            <a:ext cx="11814076" cy="5191124"/>
          </a:xfrm>
        </p:spPr>
        <p:txBody>
          <a:bodyPr vert="horz" lIns="121899" tIns="60949" rIns="121899" bIns="60949" rtlCol="0" anchor="t">
            <a:normAutofit lnSpcReduction="10000"/>
          </a:bodyPr>
          <a:lstStyle/>
          <a:p>
            <a:pPr marL="456565" indent="-456565"/>
            <a:r>
              <a:rPr lang="en-US">
                <a:latin typeface="Gill Sans MT"/>
              </a:rPr>
              <a:t>Housing Help Hub (HHH) has a Salesforce data storage limit that EOHLC actively monitors to maintain system performance. To manage storage and prevent capacity issues, EOHLC has implemented </a:t>
            </a:r>
            <a:r>
              <a:rPr lang="en-US" b="1">
                <a:latin typeface="Gill Sans MT"/>
              </a:rPr>
              <a:t>OWN Archive</a:t>
            </a:r>
            <a:r>
              <a:rPr lang="en-US">
                <a:latin typeface="Gill Sans MT"/>
              </a:rPr>
              <a:t>, a Salesforce-integrated archiving tool.</a:t>
            </a:r>
          </a:p>
          <a:p>
            <a:pPr marL="456565" indent="-456565"/>
            <a:r>
              <a:rPr lang="en-US">
                <a:latin typeface="Gill Sans MT"/>
              </a:rPr>
              <a:t>OWN Archive automatically moves older, inactive cases out of HHH on a daily basis while still allowing staff to view them when needed.</a:t>
            </a:r>
          </a:p>
          <a:p>
            <a:pPr marL="456565" indent="-456565"/>
            <a:r>
              <a:rPr lang="en-US" b="1">
                <a:latin typeface="Gill Sans MT"/>
              </a:rPr>
              <a:t>What happens when a case is archived</a:t>
            </a:r>
            <a:endParaRPr lang="en-US">
              <a:latin typeface="Gill Sans MT"/>
            </a:endParaRPr>
          </a:p>
          <a:p>
            <a:pPr marL="989965" lvl="1" indent="-380365"/>
            <a:r>
              <a:rPr lang="en-US">
                <a:latin typeface="Gill Sans MT"/>
              </a:rPr>
              <a:t>Archived cases are no longer visible directly in HHH case lists</a:t>
            </a:r>
          </a:p>
          <a:p>
            <a:pPr marL="989965" lvl="1" indent="-380365"/>
            <a:r>
              <a:rPr lang="en-US">
                <a:latin typeface="Gill Sans MT"/>
              </a:rPr>
              <a:t>Archived cases remain accessible through Contact Cards</a:t>
            </a:r>
          </a:p>
          <a:p>
            <a:pPr marL="989965" lvl="1" indent="-380365"/>
            <a:r>
              <a:rPr lang="en-US" b="1">
                <a:highlight>
                  <a:srgbClr val="FFFF00"/>
                </a:highlight>
                <a:latin typeface="Gill Sans MT"/>
              </a:rPr>
              <a:t>Archived cases do not appear in HHH reports or dashboards</a:t>
            </a:r>
          </a:p>
          <a:p>
            <a:pPr marL="989965" lvl="1" indent="-380365"/>
            <a:r>
              <a:rPr lang="en-US">
                <a:latin typeface="Gill Sans MT"/>
              </a:rPr>
              <a:t>Archived cases can be unarchived if necessary</a:t>
            </a:r>
          </a:p>
          <a:p>
            <a:pPr marL="989965" lvl="1" indent="-380365"/>
            <a:r>
              <a:rPr lang="en-US">
                <a:latin typeface="Gill Sans MT"/>
              </a:rPr>
              <a:t>Archiving runs automatically on a daily basis, with additional cases archived over time</a:t>
            </a:r>
          </a:p>
          <a:p>
            <a:pPr marL="456565" indent="-456565"/>
            <a:endParaRPr lang="en-US">
              <a:latin typeface="Gill Sans MT"/>
            </a:endParaRPr>
          </a:p>
        </p:txBody>
      </p:sp>
      <p:sp>
        <p:nvSpPr>
          <p:cNvPr id="4" name="Date Placeholder 3">
            <a:extLst>
              <a:ext uri="{FF2B5EF4-FFF2-40B4-BE49-F238E27FC236}">
                <a16:creationId xmlns:a16="http://schemas.microsoft.com/office/drawing/2014/main" id="{7C8AE24F-CC29-076B-0FB4-BFD2D986CC10}"/>
              </a:ext>
            </a:extLst>
          </p:cNvPr>
          <p:cNvSpPr>
            <a:spLocks noGrp="1"/>
          </p:cNvSpPr>
          <p:nvPr>
            <p:ph type="dt" sz="half" idx="10"/>
          </p:nvPr>
        </p:nvSpPr>
        <p:spPr/>
        <p:txBody>
          <a:bodyPr/>
          <a:lstStyle/>
          <a:p>
            <a:fld id="{0A4552C0-6316-41E5-AE96-B7A02F0DD27C}" type="datetime1">
              <a:rPr lang="en-US" smtClean="0"/>
              <a:t>2/2/2026</a:t>
            </a:fld>
            <a:endParaRPr lang="en-US"/>
          </a:p>
        </p:txBody>
      </p:sp>
      <p:sp>
        <p:nvSpPr>
          <p:cNvPr id="6" name="Slide Number Placeholder 5">
            <a:extLst>
              <a:ext uri="{FF2B5EF4-FFF2-40B4-BE49-F238E27FC236}">
                <a16:creationId xmlns:a16="http://schemas.microsoft.com/office/drawing/2014/main" id="{73AC4DF7-E580-E9B4-3248-4052A2051BEE}"/>
              </a:ext>
            </a:extLst>
          </p:cNvPr>
          <p:cNvSpPr>
            <a:spLocks noGrp="1"/>
          </p:cNvSpPr>
          <p:nvPr>
            <p:ph type="sldNum" sz="quarter" idx="12"/>
          </p:nvPr>
        </p:nvSpPr>
        <p:spPr/>
        <p:txBody>
          <a:bodyPr/>
          <a:lstStyle/>
          <a:p>
            <a:fld id="{48F239AC-B64B-47D9-9A99-24B0D39D1C15}" type="slidenum">
              <a:rPr lang="en-US" smtClean="0"/>
              <a:t>15</a:t>
            </a:fld>
            <a:endParaRPr lang="en-US"/>
          </a:p>
        </p:txBody>
      </p:sp>
    </p:spTree>
    <p:extLst>
      <p:ext uri="{BB962C8B-B14F-4D97-AF65-F5344CB8AC3E}">
        <p14:creationId xmlns:p14="http://schemas.microsoft.com/office/powerpoint/2010/main" val="2966118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A8703-45F0-7BF0-77C3-08C326875076}"/>
              </a:ext>
            </a:extLst>
          </p:cNvPr>
          <p:cNvSpPr>
            <a:spLocks noGrp="1"/>
          </p:cNvSpPr>
          <p:nvPr>
            <p:ph type="title"/>
          </p:nvPr>
        </p:nvSpPr>
        <p:spPr/>
        <p:txBody>
          <a:bodyPr/>
          <a:lstStyle/>
          <a:p>
            <a:r>
              <a:rPr lang="en-US"/>
              <a:t>Archiving Rules</a:t>
            </a:r>
          </a:p>
        </p:txBody>
      </p:sp>
      <p:sp>
        <p:nvSpPr>
          <p:cNvPr id="3" name="Content Placeholder 2">
            <a:extLst>
              <a:ext uri="{FF2B5EF4-FFF2-40B4-BE49-F238E27FC236}">
                <a16:creationId xmlns:a16="http://schemas.microsoft.com/office/drawing/2014/main" id="{0D11F201-D064-C787-11E6-31C7C570FCB4}"/>
              </a:ext>
            </a:extLst>
          </p:cNvPr>
          <p:cNvSpPr>
            <a:spLocks noGrp="1"/>
          </p:cNvSpPr>
          <p:nvPr>
            <p:ph idx="1"/>
          </p:nvPr>
        </p:nvSpPr>
        <p:spPr>
          <a:xfrm>
            <a:off x="150852" y="1219200"/>
            <a:ext cx="11814076" cy="5299075"/>
          </a:xfrm>
        </p:spPr>
        <p:txBody>
          <a:bodyPr>
            <a:normAutofit fontScale="85000" lnSpcReduction="20000"/>
          </a:bodyPr>
          <a:lstStyle/>
          <a:p>
            <a:pPr marL="0" indent="0">
              <a:buNone/>
            </a:pPr>
            <a:r>
              <a:rPr lang="en-US"/>
              <a:t>Cases are archived on a rolling basis based on the following criteria:</a:t>
            </a:r>
          </a:p>
          <a:p>
            <a:pPr marL="0" indent="0">
              <a:buNone/>
            </a:pPr>
            <a:r>
              <a:rPr lang="en-US" b="1" u="sng"/>
              <a:t>Closed Cases</a:t>
            </a:r>
            <a:endParaRPr lang="en-US" u="sng"/>
          </a:p>
          <a:p>
            <a:r>
              <a:rPr lang="en-US"/>
              <a:t>Closed date is </a:t>
            </a:r>
            <a:r>
              <a:rPr lang="en-US" b="1"/>
              <a:t>more than 13 months old</a:t>
            </a:r>
            <a:endParaRPr lang="en-US"/>
          </a:p>
          <a:p>
            <a:pPr lvl="1"/>
            <a:r>
              <a:rPr lang="en-US"/>
              <a:t>Case is in one of the following statuses:</a:t>
            </a:r>
          </a:p>
          <a:p>
            <a:pPr lvl="2"/>
            <a:r>
              <a:rPr lang="en-US"/>
              <a:t>Tenant/Landlord Document Timeout</a:t>
            </a:r>
          </a:p>
          <a:p>
            <a:pPr lvl="2"/>
            <a:r>
              <a:rPr lang="en-US"/>
              <a:t>Tenant Document Timeout</a:t>
            </a:r>
          </a:p>
          <a:p>
            <a:pPr lvl="2"/>
            <a:r>
              <a:rPr lang="en-US"/>
              <a:t>Landlord Document Timeout</a:t>
            </a:r>
          </a:p>
          <a:p>
            <a:pPr lvl="2"/>
            <a:r>
              <a:rPr lang="en-US"/>
              <a:t>Cancelled</a:t>
            </a:r>
          </a:p>
          <a:p>
            <a:pPr lvl="2"/>
            <a:r>
              <a:rPr lang="en-US"/>
              <a:t>Duplicate</a:t>
            </a:r>
          </a:p>
          <a:p>
            <a:pPr lvl="2"/>
            <a:r>
              <a:rPr lang="en-US"/>
              <a:t>Withdrawn</a:t>
            </a:r>
          </a:p>
          <a:p>
            <a:pPr lvl="2"/>
            <a:r>
              <a:rPr lang="en-US"/>
              <a:t>App Timeout</a:t>
            </a:r>
          </a:p>
          <a:p>
            <a:pPr lvl="1"/>
            <a:r>
              <a:rPr lang="en-US"/>
              <a:t>Case is </a:t>
            </a:r>
            <a:r>
              <a:rPr lang="en-US" b="1"/>
              <a:t>not associated with a Pallium list item</a:t>
            </a:r>
            <a:endParaRPr lang="en-US"/>
          </a:p>
          <a:p>
            <a:pPr marL="0" indent="0">
              <a:buNone/>
            </a:pPr>
            <a:r>
              <a:rPr lang="en-US" b="1" u="sng"/>
              <a:t>Denied Cases</a:t>
            </a:r>
            <a:endParaRPr lang="en-US" u="sng"/>
          </a:p>
          <a:p>
            <a:pPr lvl="0"/>
            <a:r>
              <a:rPr lang="en-US"/>
              <a:t>Denial date is </a:t>
            </a:r>
            <a:r>
              <a:rPr lang="en-US" b="1"/>
              <a:t>more than 18 months old</a:t>
            </a:r>
            <a:endParaRPr lang="en-US"/>
          </a:p>
          <a:p>
            <a:pPr lvl="0"/>
            <a:r>
              <a:rPr lang="en-US"/>
              <a:t>Case was </a:t>
            </a:r>
            <a:r>
              <a:rPr lang="en-US" b="1"/>
              <a:t>not denied due to Suspected Fraud</a:t>
            </a:r>
            <a:endParaRPr lang="en-US"/>
          </a:p>
          <a:p>
            <a:pPr lvl="1"/>
            <a:r>
              <a:rPr lang="en-US"/>
              <a:t>Will be implemented in 1/29/26 build. Cases denied for Suspected Fraud prior to July 2024 are archived</a:t>
            </a:r>
          </a:p>
        </p:txBody>
      </p:sp>
      <p:sp>
        <p:nvSpPr>
          <p:cNvPr id="7" name="TextBox 6">
            <a:extLst>
              <a:ext uri="{FF2B5EF4-FFF2-40B4-BE49-F238E27FC236}">
                <a16:creationId xmlns:a16="http://schemas.microsoft.com/office/drawing/2014/main" id="{79968AEE-9DA4-9211-7184-2875FE9682C1}"/>
              </a:ext>
            </a:extLst>
          </p:cNvPr>
          <p:cNvSpPr txBox="1"/>
          <p:nvPr/>
        </p:nvSpPr>
        <p:spPr>
          <a:xfrm>
            <a:off x="8453972" y="4009846"/>
            <a:ext cx="3412058" cy="1200329"/>
          </a:xfrm>
          <a:prstGeom prst="rect">
            <a:avLst/>
          </a:prstGeom>
          <a:noFill/>
          <a:ln w="19050">
            <a:solidFill>
              <a:srgbClr val="FF0000"/>
            </a:solidFill>
          </a:ln>
        </p:spPr>
        <p:txBody>
          <a:bodyPr wrap="square" rtlCol="0">
            <a:spAutoFit/>
          </a:bodyPr>
          <a:lstStyle/>
          <a:p>
            <a:pPr lvl="0"/>
            <a:r>
              <a:rPr lang="en-US" b="1" u="sng"/>
              <a:t>Paid cases are not archived</a:t>
            </a:r>
          </a:p>
          <a:p>
            <a:pPr lvl="0"/>
            <a:r>
              <a:rPr lang="en-US"/>
              <a:t>All payment and approval data remains complete and available in HHH</a:t>
            </a:r>
          </a:p>
        </p:txBody>
      </p:sp>
      <p:sp>
        <p:nvSpPr>
          <p:cNvPr id="4" name="Date Placeholder 3">
            <a:extLst>
              <a:ext uri="{FF2B5EF4-FFF2-40B4-BE49-F238E27FC236}">
                <a16:creationId xmlns:a16="http://schemas.microsoft.com/office/drawing/2014/main" id="{5832426D-2D83-E94A-9C5E-C70B8C63AF13}"/>
              </a:ext>
            </a:extLst>
          </p:cNvPr>
          <p:cNvSpPr>
            <a:spLocks noGrp="1"/>
          </p:cNvSpPr>
          <p:nvPr>
            <p:ph type="dt" sz="half" idx="10"/>
          </p:nvPr>
        </p:nvSpPr>
        <p:spPr/>
        <p:txBody>
          <a:bodyPr/>
          <a:lstStyle/>
          <a:p>
            <a:fld id="{1F2A50AF-9DEB-49FD-8E51-5557EFA06DA3}" type="datetime1">
              <a:rPr lang="en-US" smtClean="0"/>
              <a:t>2/2/2026</a:t>
            </a:fld>
            <a:endParaRPr lang="en-US"/>
          </a:p>
        </p:txBody>
      </p:sp>
      <p:sp>
        <p:nvSpPr>
          <p:cNvPr id="6" name="Slide Number Placeholder 5">
            <a:extLst>
              <a:ext uri="{FF2B5EF4-FFF2-40B4-BE49-F238E27FC236}">
                <a16:creationId xmlns:a16="http://schemas.microsoft.com/office/drawing/2014/main" id="{4BA9F8E7-24AB-5BDE-8526-6517FCC4E0B6}"/>
              </a:ext>
            </a:extLst>
          </p:cNvPr>
          <p:cNvSpPr>
            <a:spLocks noGrp="1"/>
          </p:cNvSpPr>
          <p:nvPr>
            <p:ph type="sldNum" sz="quarter" idx="12"/>
          </p:nvPr>
        </p:nvSpPr>
        <p:spPr/>
        <p:txBody>
          <a:bodyPr/>
          <a:lstStyle/>
          <a:p>
            <a:fld id="{48F239AC-B64B-47D9-9A99-24B0D39D1C15}" type="slidenum">
              <a:rPr lang="en-US" smtClean="0"/>
              <a:t>16</a:t>
            </a:fld>
            <a:endParaRPr lang="en-US"/>
          </a:p>
        </p:txBody>
      </p:sp>
    </p:spTree>
    <p:extLst>
      <p:ext uri="{BB962C8B-B14F-4D97-AF65-F5344CB8AC3E}">
        <p14:creationId xmlns:p14="http://schemas.microsoft.com/office/powerpoint/2010/main" val="841928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E3779-0929-78D3-D35F-3B9CDA72CE83}"/>
              </a:ext>
            </a:extLst>
          </p:cNvPr>
          <p:cNvSpPr>
            <a:spLocks noGrp="1"/>
          </p:cNvSpPr>
          <p:nvPr>
            <p:ph type="title"/>
          </p:nvPr>
        </p:nvSpPr>
        <p:spPr/>
        <p:txBody>
          <a:bodyPr/>
          <a:lstStyle/>
          <a:p>
            <a:r>
              <a:rPr lang="en-US"/>
              <a:t>Archived Cases</a:t>
            </a:r>
          </a:p>
        </p:txBody>
      </p:sp>
      <p:pic>
        <p:nvPicPr>
          <p:cNvPr id="7" name="Picture 6" descr="Screenshot of Archived Cases in the Related tab in a Housing Help Hub Contact Card.">
            <a:extLst>
              <a:ext uri="{FF2B5EF4-FFF2-40B4-BE49-F238E27FC236}">
                <a16:creationId xmlns:a16="http://schemas.microsoft.com/office/drawing/2014/main" id="{81AE364A-D33D-4E6B-DD0C-5EEFDE3FB795}"/>
              </a:ext>
            </a:extLst>
          </p:cNvPr>
          <p:cNvPicPr>
            <a:picLocks noChangeAspect="1"/>
          </p:cNvPicPr>
          <p:nvPr/>
        </p:nvPicPr>
        <p:blipFill>
          <a:blip r:embed="rId3"/>
          <a:stretch>
            <a:fillRect/>
          </a:stretch>
        </p:blipFill>
        <p:spPr>
          <a:xfrm>
            <a:off x="5675209" y="1230312"/>
            <a:ext cx="6365939" cy="1710506"/>
          </a:xfrm>
          <a:prstGeom prst="rect">
            <a:avLst/>
          </a:prstGeom>
          <a:ln>
            <a:solidFill>
              <a:schemeClr val="accent1"/>
            </a:solidFill>
          </a:ln>
        </p:spPr>
      </p:pic>
      <p:sp>
        <p:nvSpPr>
          <p:cNvPr id="3" name="Content Placeholder 2">
            <a:extLst>
              <a:ext uri="{FF2B5EF4-FFF2-40B4-BE49-F238E27FC236}">
                <a16:creationId xmlns:a16="http://schemas.microsoft.com/office/drawing/2014/main" id="{13748B75-5AFA-571F-0554-9396DE55E55B}"/>
              </a:ext>
            </a:extLst>
          </p:cNvPr>
          <p:cNvSpPr>
            <a:spLocks noGrp="1"/>
          </p:cNvSpPr>
          <p:nvPr>
            <p:ph idx="1"/>
          </p:nvPr>
        </p:nvSpPr>
        <p:spPr>
          <a:xfrm>
            <a:off x="150852" y="1219201"/>
            <a:ext cx="5402925" cy="4906964"/>
          </a:xfrm>
          <a:ln>
            <a:noFill/>
          </a:ln>
        </p:spPr>
        <p:txBody>
          <a:bodyPr>
            <a:normAutofit/>
          </a:bodyPr>
          <a:lstStyle/>
          <a:p>
            <a:pPr marL="0" indent="0">
              <a:buNone/>
            </a:pPr>
            <a:r>
              <a:rPr lang="en-US" b="1" u="sng"/>
              <a:t>How to View an Archived Case</a:t>
            </a:r>
            <a:endParaRPr lang="en-US" u="sng"/>
          </a:p>
          <a:p>
            <a:pPr lvl="0"/>
            <a:r>
              <a:rPr lang="en-US"/>
              <a:t>Navigate to the </a:t>
            </a:r>
            <a:r>
              <a:rPr lang="en-US" b="1"/>
              <a:t>Contact Card</a:t>
            </a:r>
            <a:endParaRPr lang="en-US"/>
          </a:p>
          <a:p>
            <a:pPr lvl="0"/>
            <a:r>
              <a:rPr lang="en-US"/>
              <a:t>Scroll to the bottom of the </a:t>
            </a:r>
            <a:r>
              <a:rPr lang="en-US" b="1"/>
              <a:t>Related</a:t>
            </a:r>
            <a:r>
              <a:rPr lang="en-US"/>
              <a:t> tab</a:t>
            </a:r>
          </a:p>
          <a:p>
            <a:pPr lvl="0"/>
            <a:r>
              <a:rPr lang="en-US"/>
              <a:t>Archived cases are listed there</a:t>
            </a:r>
          </a:p>
          <a:p>
            <a:pPr lvl="0"/>
            <a:r>
              <a:rPr lang="en-US"/>
              <a:t>Staff can open archived cases to view:</a:t>
            </a:r>
          </a:p>
          <a:p>
            <a:pPr lvl="1"/>
            <a:r>
              <a:rPr lang="en-US"/>
              <a:t>Case details</a:t>
            </a:r>
          </a:p>
          <a:p>
            <a:pPr lvl="1"/>
            <a:r>
              <a:rPr lang="en-US"/>
              <a:t>Related records</a:t>
            </a:r>
          </a:p>
          <a:p>
            <a:pPr lvl="1"/>
            <a:r>
              <a:rPr lang="en-US"/>
              <a:t>Documents</a:t>
            </a:r>
          </a:p>
          <a:p>
            <a:endParaRPr lang="en-US"/>
          </a:p>
        </p:txBody>
      </p:sp>
      <p:pic>
        <p:nvPicPr>
          <p:cNvPr id="11" name="Picture 10" descr="Screenshot of the Additional Information section with Original Case Number field highlighted in an archived case on Housing Help Hub.">
            <a:extLst>
              <a:ext uri="{FF2B5EF4-FFF2-40B4-BE49-F238E27FC236}">
                <a16:creationId xmlns:a16="http://schemas.microsoft.com/office/drawing/2014/main" id="{9B8FFF7E-3776-81D6-8B53-2DBA0436999B}"/>
              </a:ext>
            </a:extLst>
          </p:cNvPr>
          <p:cNvPicPr>
            <a:picLocks noChangeAspect="1"/>
          </p:cNvPicPr>
          <p:nvPr/>
        </p:nvPicPr>
        <p:blipFill>
          <a:blip r:embed="rId4"/>
          <a:stretch>
            <a:fillRect/>
          </a:stretch>
        </p:blipFill>
        <p:spPr>
          <a:xfrm>
            <a:off x="4627833" y="5097188"/>
            <a:ext cx="7064921" cy="1166948"/>
          </a:xfrm>
          <a:prstGeom prst="rect">
            <a:avLst/>
          </a:prstGeom>
          <a:ln>
            <a:solidFill>
              <a:srgbClr val="1F497D"/>
            </a:solidFill>
          </a:ln>
        </p:spPr>
      </p:pic>
      <p:sp>
        <p:nvSpPr>
          <p:cNvPr id="9" name="TextBox 8">
            <a:extLst>
              <a:ext uri="{FF2B5EF4-FFF2-40B4-BE49-F238E27FC236}">
                <a16:creationId xmlns:a16="http://schemas.microsoft.com/office/drawing/2014/main" id="{95FAA0CF-0A53-18C4-FC18-9BDC653DC3D3}"/>
              </a:ext>
            </a:extLst>
          </p:cNvPr>
          <p:cNvSpPr txBox="1"/>
          <p:nvPr/>
        </p:nvSpPr>
        <p:spPr>
          <a:xfrm>
            <a:off x="5682458" y="3129758"/>
            <a:ext cx="6110286" cy="1713290"/>
          </a:xfrm>
          <a:prstGeom prst="rect">
            <a:avLst/>
          </a:prstGeom>
          <a:noFill/>
          <a:ln>
            <a:solidFill>
              <a:schemeClr val="accent1"/>
            </a:solidFill>
          </a:ln>
        </p:spPr>
        <p:txBody>
          <a:bodyPr wrap="square">
            <a:spAutoFit/>
          </a:bodyPr>
          <a:lstStyle/>
          <a:p>
            <a:pPr marL="0" marR="0">
              <a:spcAft>
                <a:spcPts val="800"/>
              </a:spcAft>
              <a:buNone/>
            </a:pPr>
            <a:r>
              <a:rPr lang="en-US" sz="1200" b="1" kern="100" dirty="0">
                <a:effectLst/>
                <a:latin typeface="Aptos" panose="020B0004020202020204" pitchFamily="34" charset="0"/>
                <a:ea typeface="DengXian" panose="02010600030101010101" pitchFamily="2" charset="-122"/>
                <a:cs typeface="Cordia New" panose="020B0304020202020204" pitchFamily="34" charset="-34"/>
              </a:rPr>
              <a:t>Unarchiving a Case</a:t>
            </a:r>
            <a:endParaRPr lang="en-US" sz="1200" kern="100" dirty="0">
              <a:effectLst/>
              <a:latin typeface="Aptos" panose="020B0004020202020204" pitchFamily="34" charset="0"/>
              <a:ea typeface="DengXian" panose="02010600030101010101" pitchFamily="2" charset="-122"/>
              <a:cs typeface="Cordia New" panose="020B0304020202020204" pitchFamily="34" charset="-34"/>
            </a:endParaRPr>
          </a:p>
          <a:p>
            <a:pPr marL="342900" marR="0" lvl="0" indent="-342900">
              <a:spcAft>
                <a:spcPts val="800"/>
              </a:spcAft>
              <a:buSzPts val="1000"/>
              <a:buFont typeface="Symbol" panose="05050102010706020507" pitchFamily="18" charset="2"/>
              <a:buChar char=""/>
              <a:tabLst>
                <a:tab pos="457200" algn="l"/>
              </a:tabLst>
            </a:pPr>
            <a:r>
              <a:rPr lang="en-US" sz="1200" kern="100" dirty="0">
                <a:effectLst/>
                <a:latin typeface="Aptos" panose="020B0004020202020204" pitchFamily="34" charset="0"/>
                <a:ea typeface="DengXian" panose="02010600030101010101" pitchFamily="2" charset="-122"/>
                <a:cs typeface="Cordia New" panose="020B0304020202020204" pitchFamily="34" charset="-34"/>
              </a:rPr>
              <a:t>If a case needs to be restored, </a:t>
            </a:r>
            <a:r>
              <a:rPr lang="en-US" sz="1200" b="1" kern="100" dirty="0">
                <a:effectLst/>
                <a:latin typeface="Aptos" panose="020B0004020202020204" pitchFamily="34" charset="0"/>
                <a:ea typeface="DengXian" panose="02010600030101010101" pitchFamily="2" charset="-122"/>
                <a:cs typeface="Cordia New" panose="020B0304020202020204" pitchFamily="34" charset="-34"/>
              </a:rPr>
              <a:t>submit a Zendesk ticket to EOHLC</a:t>
            </a:r>
            <a:endParaRPr lang="en-US" sz="1200" kern="100" dirty="0">
              <a:effectLst/>
              <a:latin typeface="Aptos" panose="020B0004020202020204" pitchFamily="34" charset="0"/>
              <a:ea typeface="DengXian" panose="02010600030101010101" pitchFamily="2" charset="-122"/>
              <a:cs typeface="Cordia New" panose="020B0304020202020204" pitchFamily="34" charset="-34"/>
            </a:endParaRPr>
          </a:p>
          <a:p>
            <a:pPr marL="742950" marR="0" lvl="1" indent="-285750">
              <a:spcAft>
                <a:spcPts val="800"/>
              </a:spcAft>
              <a:buSzPts val="1000"/>
              <a:buFont typeface="Courier New" panose="02070309020205020404" pitchFamily="49" charset="0"/>
              <a:buChar char="o"/>
              <a:tabLst>
                <a:tab pos="914400" algn="l"/>
              </a:tabLst>
            </a:pPr>
            <a:r>
              <a:rPr lang="en-US" sz="1200" b="1" kern="100" dirty="0">
                <a:effectLst/>
                <a:latin typeface="Aptos" panose="020B0004020202020204" pitchFamily="34" charset="0"/>
                <a:ea typeface="DengXian" panose="02010600030101010101" pitchFamily="2" charset="-122"/>
                <a:cs typeface="Times New Roman" panose="02020603050405020304" pitchFamily="18" charset="0"/>
              </a:rPr>
              <a:t>Use the </a:t>
            </a:r>
            <a:r>
              <a:rPr lang="en-US" sz="1200" b="1" kern="100" dirty="0" err="1">
                <a:effectLst/>
                <a:latin typeface="Aptos" panose="020B0004020202020204" pitchFamily="34" charset="0"/>
                <a:ea typeface="DengXian" panose="02010600030101010101" pitchFamily="2" charset="-122"/>
                <a:cs typeface="Times New Roman" panose="02020603050405020304" pitchFamily="18" charset="0"/>
              </a:rPr>
              <a:t>HHH</a:t>
            </a:r>
            <a:r>
              <a:rPr lang="en-US" sz="1200" b="1" kern="100" dirty="0">
                <a:effectLst/>
                <a:latin typeface="Aptos" panose="020B0004020202020204" pitchFamily="34" charset="0"/>
                <a:ea typeface="DengXian" panose="02010600030101010101" pitchFamily="2" charset="-122"/>
                <a:cs typeface="Times New Roman" panose="02020603050405020304" pitchFamily="18" charset="0"/>
              </a:rPr>
              <a:t> Technical Support form</a:t>
            </a:r>
            <a:endParaRPr lang="en-US" sz="1200" kern="100" dirty="0">
              <a:effectLst/>
              <a:latin typeface="Aptos" panose="020B0004020202020204" pitchFamily="34" charset="0"/>
              <a:ea typeface="DengXian" panose="02010600030101010101" pitchFamily="2" charset="-122"/>
              <a:cs typeface="Times New Roman" panose="02020603050405020304" pitchFamily="18" charset="0"/>
            </a:endParaRPr>
          </a:p>
          <a:p>
            <a:pPr marL="342900" marR="0" lvl="0" indent="-342900">
              <a:spcAft>
                <a:spcPts val="800"/>
              </a:spcAft>
              <a:buSzPts val="1000"/>
              <a:buFont typeface="Symbol" panose="05050102010706020507" pitchFamily="18" charset="2"/>
              <a:buChar char=""/>
              <a:tabLst>
                <a:tab pos="457200" algn="l"/>
              </a:tabLst>
            </a:pPr>
            <a:r>
              <a:rPr lang="en-US" sz="1200" kern="100" dirty="0">
                <a:effectLst/>
                <a:latin typeface="Aptos" panose="020B0004020202020204" pitchFamily="34" charset="0"/>
                <a:ea typeface="DengXian" panose="02010600030101010101" pitchFamily="2" charset="-122"/>
                <a:cs typeface="Cordia New" panose="020B0304020202020204" pitchFamily="34" charset="-34"/>
              </a:rPr>
              <a:t>Once unarchived:</a:t>
            </a:r>
          </a:p>
          <a:p>
            <a:pPr marL="742950" marR="0" lvl="1" indent="-285750">
              <a:spcAft>
                <a:spcPts val="800"/>
              </a:spcAft>
              <a:buSzPts val="1000"/>
              <a:buFont typeface="Courier New" panose="02070309020205020404" pitchFamily="49" charset="0"/>
              <a:buChar char="o"/>
              <a:tabLst>
                <a:tab pos="914400" algn="l"/>
              </a:tabLst>
            </a:pPr>
            <a:r>
              <a:rPr lang="en-US" sz="1200" kern="100" dirty="0">
                <a:effectLst/>
                <a:latin typeface="Aptos" panose="020B0004020202020204" pitchFamily="34" charset="0"/>
                <a:ea typeface="DengXian" panose="02010600030101010101" pitchFamily="2" charset="-122"/>
                <a:cs typeface="Times New Roman" panose="02020603050405020304" pitchFamily="18" charset="0"/>
              </a:rPr>
              <a:t>The case will return to </a:t>
            </a:r>
            <a:r>
              <a:rPr lang="en-US" sz="1200" kern="100" dirty="0" err="1">
                <a:effectLst/>
                <a:latin typeface="Aptos" panose="020B0004020202020204" pitchFamily="34" charset="0"/>
                <a:ea typeface="DengXian" panose="02010600030101010101" pitchFamily="2" charset="-122"/>
                <a:cs typeface="Times New Roman" panose="02020603050405020304" pitchFamily="18" charset="0"/>
              </a:rPr>
              <a:t>HHH</a:t>
            </a:r>
            <a:endParaRPr lang="en-US" sz="1200" kern="100" dirty="0">
              <a:effectLst/>
              <a:latin typeface="Aptos" panose="020B0004020202020204" pitchFamily="34" charset="0"/>
              <a:ea typeface="DengXian" panose="02010600030101010101" pitchFamily="2" charset="-122"/>
              <a:cs typeface="Times New Roman" panose="02020603050405020304" pitchFamily="18" charset="0"/>
            </a:endParaRPr>
          </a:p>
          <a:p>
            <a:pPr marL="742950" marR="0" lvl="1" indent="-285750">
              <a:spcAft>
                <a:spcPts val="800"/>
              </a:spcAft>
              <a:buSzPts val="1000"/>
              <a:buFont typeface="Courier New" panose="02070309020205020404" pitchFamily="49" charset="0"/>
              <a:buChar char="o"/>
              <a:tabLst>
                <a:tab pos="914400" algn="l"/>
              </a:tabLst>
            </a:pPr>
            <a:r>
              <a:rPr lang="en-US" sz="1200" kern="100" dirty="0">
                <a:effectLst/>
                <a:latin typeface="Aptos" panose="020B0004020202020204" pitchFamily="34" charset="0"/>
                <a:ea typeface="DengXian" panose="02010600030101010101" pitchFamily="2" charset="-122"/>
                <a:cs typeface="Times New Roman" panose="02020603050405020304" pitchFamily="18" charset="0"/>
              </a:rPr>
              <a:t>A </a:t>
            </a:r>
            <a:r>
              <a:rPr lang="en-US" sz="1200" b="1" kern="100" dirty="0">
                <a:effectLst/>
                <a:latin typeface="Aptos" panose="020B0004020202020204" pitchFamily="34" charset="0"/>
                <a:ea typeface="DengXian" panose="02010600030101010101" pitchFamily="2" charset="-122"/>
                <a:cs typeface="Times New Roman" panose="02020603050405020304" pitchFamily="18" charset="0"/>
              </a:rPr>
              <a:t>new case number</a:t>
            </a:r>
            <a:r>
              <a:rPr lang="en-US" sz="1200" kern="100" dirty="0">
                <a:effectLst/>
                <a:latin typeface="Aptos" panose="020B0004020202020204" pitchFamily="34" charset="0"/>
                <a:ea typeface="DengXian" panose="02010600030101010101" pitchFamily="2" charset="-122"/>
                <a:cs typeface="Times New Roman" panose="02020603050405020304" pitchFamily="18" charset="0"/>
              </a:rPr>
              <a:t> will be assigned</a:t>
            </a:r>
          </a:p>
        </p:txBody>
      </p:sp>
      <p:sp>
        <p:nvSpPr>
          <p:cNvPr id="4" name="Date Placeholder 3">
            <a:extLst>
              <a:ext uri="{FF2B5EF4-FFF2-40B4-BE49-F238E27FC236}">
                <a16:creationId xmlns:a16="http://schemas.microsoft.com/office/drawing/2014/main" id="{2FBDFEB5-A1BD-A75B-5872-9F5CDC24DE6E}"/>
              </a:ext>
            </a:extLst>
          </p:cNvPr>
          <p:cNvSpPr>
            <a:spLocks noGrp="1"/>
          </p:cNvSpPr>
          <p:nvPr>
            <p:ph type="dt" sz="half" idx="10"/>
          </p:nvPr>
        </p:nvSpPr>
        <p:spPr/>
        <p:txBody>
          <a:bodyPr/>
          <a:lstStyle/>
          <a:p>
            <a:fld id="{1F2A50AF-9DEB-49FD-8E51-5557EFA06DA3}" type="datetime1">
              <a:rPr lang="en-US" smtClean="0"/>
              <a:t>2/2/2026</a:t>
            </a:fld>
            <a:endParaRPr lang="en-US"/>
          </a:p>
        </p:txBody>
      </p:sp>
      <p:sp>
        <p:nvSpPr>
          <p:cNvPr id="6" name="Slide Number Placeholder 5">
            <a:extLst>
              <a:ext uri="{FF2B5EF4-FFF2-40B4-BE49-F238E27FC236}">
                <a16:creationId xmlns:a16="http://schemas.microsoft.com/office/drawing/2014/main" id="{FCEDD309-DE69-7DD3-EA18-BED1271EFB06}"/>
              </a:ext>
            </a:extLst>
          </p:cNvPr>
          <p:cNvSpPr>
            <a:spLocks noGrp="1"/>
          </p:cNvSpPr>
          <p:nvPr>
            <p:ph type="sldNum" sz="quarter" idx="12"/>
          </p:nvPr>
        </p:nvSpPr>
        <p:spPr/>
        <p:txBody>
          <a:bodyPr/>
          <a:lstStyle/>
          <a:p>
            <a:fld id="{48F239AC-B64B-47D9-9A99-24B0D39D1C15}" type="slidenum">
              <a:rPr lang="en-US" smtClean="0"/>
              <a:t>17</a:t>
            </a:fld>
            <a:endParaRPr lang="en-US"/>
          </a:p>
        </p:txBody>
      </p:sp>
    </p:spTree>
    <p:extLst>
      <p:ext uri="{BB962C8B-B14F-4D97-AF65-F5344CB8AC3E}">
        <p14:creationId xmlns:p14="http://schemas.microsoft.com/office/powerpoint/2010/main" val="37102193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0B386-3393-E930-1C66-B9869BB4E8A4}"/>
              </a:ext>
            </a:extLst>
          </p:cNvPr>
          <p:cNvSpPr>
            <a:spLocks noGrp="1"/>
          </p:cNvSpPr>
          <p:nvPr>
            <p:ph type="title"/>
          </p:nvPr>
        </p:nvSpPr>
        <p:spPr/>
        <p:txBody>
          <a:bodyPr/>
          <a:lstStyle/>
          <a:p>
            <a:r>
              <a:rPr lang="en-US"/>
              <a:t>Own Archiving</a:t>
            </a:r>
          </a:p>
        </p:txBody>
      </p:sp>
      <p:sp>
        <p:nvSpPr>
          <p:cNvPr id="3" name="Content Placeholder 2">
            <a:extLst>
              <a:ext uri="{FF2B5EF4-FFF2-40B4-BE49-F238E27FC236}">
                <a16:creationId xmlns:a16="http://schemas.microsoft.com/office/drawing/2014/main" id="{2E016E88-A250-1EBD-7E35-B7814B3ABA11}"/>
              </a:ext>
            </a:extLst>
          </p:cNvPr>
          <p:cNvSpPr>
            <a:spLocks noGrp="1"/>
          </p:cNvSpPr>
          <p:nvPr>
            <p:ph idx="1"/>
          </p:nvPr>
        </p:nvSpPr>
        <p:spPr/>
        <p:txBody>
          <a:bodyPr>
            <a:normAutofit lnSpcReduction="10000"/>
          </a:bodyPr>
          <a:lstStyle/>
          <a:p>
            <a:pPr marL="0" indent="0">
              <a:buNone/>
            </a:pPr>
            <a:r>
              <a:rPr lang="en-US" b="1"/>
              <a:t>Impact on Reporting</a:t>
            </a:r>
            <a:endParaRPr lang="en-US"/>
          </a:p>
          <a:p>
            <a:pPr lvl="1"/>
            <a:r>
              <a:rPr lang="en-US"/>
              <a:t>Archived case data </a:t>
            </a:r>
            <a:r>
              <a:rPr lang="en-US" b="1">
                <a:solidFill>
                  <a:srgbClr val="FF0000"/>
                </a:solidFill>
              </a:rPr>
              <a:t>does not pull into HHH reports or dashboards</a:t>
            </a:r>
            <a:endParaRPr lang="en-US">
              <a:solidFill>
                <a:srgbClr val="FF0000"/>
              </a:solidFill>
            </a:endParaRPr>
          </a:p>
          <a:p>
            <a:pPr lvl="1"/>
            <a:r>
              <a:rPr lang="en-US"/>
              <a:t>Reports that look back </a:t>
            </a:r>
            <a:r>
              <a:rPr lang="en-US" b="1"/>
              <a:t>more than one year</a:t>
            </a:r>
            <a:r>
              <a:rPr lang="en-US"/>
              <a:t> (RAFT or HomeBASE data) will appear incomplete</a:t>
            </a:r>
          </a:p>
          <a:p>
            <a:pPr marL="0" indent="0">
              <a:buNone/>
            </a:pPr>
            <a:r>
              <a:rPr lang="en-US" b="1"/>
              <a:t>Accessing Data for Archived Cases</a:t>
            </a:r>
            <a:endParaRPr lang="en-US"/>
          </a:p>
          <a:p>
            <a:pPr lvl="1"/>
            <a:r>
              <a:rPr lang="en-US"/>
              <a:t>If an RAA needs access to data including cases that have been archived, </a:t>
            </a:r>
            <a:r>
              <a:rPr lang="en-US" b="1"/>
              <a:t>submit a Zendesk ticket to EOHLC</a:t>
            </a:r>
            <a:endParaRPr lang="en-US"/>
          </a:p>
          <a:p>
            <a:pPr lvl="1"/>
            <a:r>
              <a:rPr lang="en-US"/>
              <a:t>EOHLC has access to data back-ups that are done on a daily/weekly/monthly basis with different information</a:t>
            </a:r>
          </a:p>
          <a:p>
            <a:pPr lvl="1"/>
            <a:r>
              <a:rPr lang="en-US"/>
              <a:t>Data is stored in large .csv files that would need to be shared by secure transfer</a:t>
            </a:r>
          </a:p>
          <a:p>
            <a:pPr lvl="1"/>
            <a:r>
              <a:rPr lang="en-US"/>
              <a:t>EOHLC is working to include archived data in Snowflake, so that the archived data is more easily accessible</a:t>
            </a:r>
          </a:p>
          <a:p>
            <a:endParaRPr lang="en-US"/>
          </a:p>
        </p:txBody>
      </p:sp>
      <p:sp>
        <p:nvSpPr>
          <p:cNvPr id="4" name="Date Placeholder 3">
            <a:extLst>
              <a:ext uri="{FF2B5EF4-FFF2-40B4-BE49-F238E27FC236}">
                <a16:creationId xmlns:a16="http://schemas.microsoft.com/office/drawing/2014/main" id="{2F43B7DF-7D2A-095A-1ABB-DFA969075651}"/>
              </a:ext>
            </a:extLst>
          </p:cNvPr>
          <p:cNvSpPr>
            <a:spLocks noGrp="1"/>
          </p:cNvSpPr>
          <p:nvPr>
            <p:ph type="dt" sz="half" idx="10"/>
          </p:nvPr>
        </p:nvSpPr>
        <p:spPr/>
        <p:txBody>
          <a:bodyPr/>
          <a:lstStyle/>
          <a:p>
            <a:fld id="{1F2A50AF-9DEB-49FD-8E51-5557EFA06DA3}" type="datetime1">
              <a:rPr lang="en-US" smtClean="0"/>
              <a:t>2/2/2026</a:t>
            </a:fld>
            <a:endParaRPr lang="en-US"/>
          </a:p>
        </p:txBody>
      </p:sp>
      <p:sp>
        <p:nvSpPr>
          <p:cNvPr id="6" name="Slide Number Placeholder 5">
            <a:extLst>
              <a:ext uri="{FF2B5EF4-FFF2-40B4-BE49-F238E27FC236}">
                <a16:creationId xmlns:a16="http://schemas.microsoft.com/office/drawing/2014/main" id="{BFED74C6-0217-BFA8-56FD-589130D3B07D}"/>
              </a:ext>
            </a:extLst>
          </p:cNvPr>
          <p:cNvSpPr>
            <a:spLocks noGrp="1"/>
          </p:cNvSpPr>
          <p:nvPr>
            <p:ph type="sldNum" sz="quarter" idx="12"/>
          </p:nvPr>
        </p:nvSpPr>
        <p:spPr/>
        <p:txBody>
          <a:bodyPr/>
          <a:lstStyle/>
          <a:p>
            <a:fld id="{48F239AC-B64B-47D9-9A99-24B0D39D1C15}" type="slidenum">
              <a:rPr lang="en-US" smtClean="0"/>
              <a:t>18</a:t>
            </a:fld>
            <a:endParaRPr lang="en-US"/>
          </a:p>
        </p:txBody>
      </p:sp>
    </p:spTree>
    <p:extLst>
      <p:ext uri="{BB962C8B-B14F-4D97-AF65-F5344CB8AC3E}">
        <p14:creationId xmlns:p14="http://schemas.microsoft.com/office/powerpoint/2010/main" val="41268807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3193A-A98A-EC60-FDCD-15792FDE4766}"/>
              </a:ext>
            </a:extLst>
          </p:cNvPr>
          <p:cNvSpPr>
            <a:spLocks noGrp="1"/>
          </p:cNvSpPr>
          <p:nvPr>
            <p:ph type="title"/>
          </p:nvPr>
        </p:nvSpPr>
        <p:spPr/>
        <p:txBody>
          <a:bodyPr/>
          <a:lstStyle/>
          <a:p>
            <a:r>
              <a:rPr lang="en-US"/>
              <a:t>HHH Updates</a:t>
            </a:r>
          </a:p>
        </p:txBody>
      </p:sp>
      <p:sp>
        <p:nvSpPr>
          <p:cNvPr id="3" name="Content Placeholder 2">
            <a:extLst>
              <a:ext uri="{FF2B5EF4-FFF2-40B4-BE49-F238E27FC236}">
                <a16:creationId xmlns:a16="http://schemas.microsoft.com/office/drawing/2014/main" id="{25A3CD60-7512-92B2-5854-2B59927EE57A}"/>
              </a:ext>
            </a:extLst>
          </p:cNvPr>
          <p:cNvSpPr>
            <a:spLocks noGrp="1"/>
          </p:cNvSpPr>
          <p:nvPr>
            <p:ph idx="1"/>
          </p:nvPr>
        </p:nvSpPr>
        <p:spPr>
          <a:xfrm>
            <a:off x="150852" y="1219201"/>
            <a:ext cx="10964823" cy="4962524"/>
          </a:xfrm>
          <a:ln>
            <a:solidFill>
              <a:srgbClr val="1F497D"/>
            </a:solidFill>
          </a:ln>
        </p:spPr>
        <p:txBody>
          <a:bodyPr vert="horz" lIns="121899" tIns="60949" rIns="121899" bIns="60949" rtlCol="0" anchor="t">
            <a:normAutofit/>
          </a:bodyPr>
          <a:lstStyle/>
          <a:p>
            <a:pPr marL="0" lvl="0" indent="0">
              <a:buNone/>
            </a:pPr>
            <a:r>
              <a:rPr lang="en-US">
                <a:latin typeface="Gill Sans MT"/>
              </a:rPr>
              <a:t>January 29</a:t>
            </a:r>
            <a:r>
              <a:rPr lang="en-US" baseline="30000">
                <a:latin typeface="Gill Sans MT"/>
              </a:rPr>
              <a:t>th</a:t>
            </a:r>
            <a:r>
              <a:rPr lang="en-US">
                <a:latin typeface="Gill Sans MT"/>
              </a:rPr>
              <a:t> Build:</a:t>
            </a:r>
          </a:p>
          <a:p>
            <a:pPr marL="456565" lvl="0" indent="-456565"/>
            <a:r>
              <a:rPr lang="en-US">
                <a:latin typeface="Gill Sans MT"/>
              </a:rPr>
              <a:t>RAFT</a:t>
            </a:r>
            <a:endParaRPr lang="en-US" sz="3600">
              <a:latin typeface="Gill Sans MT"/>
            </a:endParaRPr>
          </a:p>
          <a:p>
            <a:pPr marL="989965" lvl="1" indent="-380365"/>
            <a:r>
              <a:rPr lang="en-US">
                <a:latin typeface="Gill Sans MT"/>
              </a:rPr>
              <a:t>MH/DTA check for Movers</a:t>
            </a:r>
            <a:endParaRPr lang="en-US" sz="3200">
              <a:latin typeface="Gill Sans MT"/>
            </a:endParaRPr>
          </a:p>
          <a:p>
            <a:pPr marL="989965" lvl="1" indent="-380365"/>
            <a:r>
              <a:rPr lang="en-US">
                <a:latin typeface="Gill Sans MT"/>
              </a:rPr>
              <a:t>Omni Channel Re-Offering</a:t>
            </a:r>
            <a:endParaRPr lang="en-US" sz="3200">
              <a:latin typeface="Gill Sans MT"/>
            </a:endParaRPr>
          </a:p>
          <a:p>
            <a:pPr marL="989965" lvl="1" indent="-380365"/>
            <a:r>
              <a:rPr lang="en-US">
                <a:latin typeface="Gill Sans MT"/>
              </a:rPr>
              <a:t>Own Archive – Stop archiving suspected Fraud</a:t>
            </a:r>
            <a:endParaRPr lang="en-US" sz="3200">
              <a:latin typeface="Gill Sans MT"/>
            </a:endParaRPr>
          </a:p>
          <a:p>
            <a:pPr marL="989965" lvl="1" indent="-380365"/>
            <a:r>
              <a:rPr lang="en-US">
                <a:latin typeface="Gill Sans MT"/>
              </a:rPr>
              <a:t>RAFT Denial Reasons</a:t>
            </a:r>
            <a:endParaRPr lang="en-US" sz="3200">
              <a:latin typeface="Gill Sans MT"/>
            </a:endParaRPr>
          </a:p>
          <a:p>
            <a:pPr marL="1523365" lvl="2" indent="-304165"/>
            <a:r>
              <a:rPr lang="en-US">
                <a:latin typeface="Gill Sans MT"/>
              </a:rPr>
              <a:t>Add – RAFT Does not solve Housing Crisis</a:t>
            </a:r>
            <a:r>
              <a:rPr lang="en-US" sz="1200">
                <a:latin typeface="Gill Sans MT"/>
              </a:rPr>
              <a:t> </a:t>
            </a:r>
          </a:p>
          <a:p>
            <a:pPr marL="1219200" lvl="2" indent="0">
              <a:buNone/>
            </a:pPr>
            <a:r>
              <a:rPr lang="en-US" sz="1600">
                <a:latin typeface="Gill Sans MT"/>
                <a:hlinkClick r:id="rId2"/>
              </a:rPr>
              <a:t>(For Information on When to Use This New Denial Reason, Please Review The 1.15.26 Office Hours Here)</a:t>
            </a:r>
            <a:endParaRPr lang="en-US" sz="1600">
              <a:latin typeface="Gill Sans MT"/>
            </a:endParaRPr>
          </a:p>
          <a:p>
            <a:pPr marL="1523365" lvl="2" indent="-304165"/>
            <a:r>
              <a:rPr lang="en-US">
                <a:latin typeface="Gill Sans MT"/>
              </a:rPr>
              <a:t>Remove – No funding</a:t>
            </a:r>
            <a:endParaRPr lang="en-US" sz="2400">
              <a:latin typeface="Gill Sans MT"/>
            </a:endParaRPr>
          </a:p>
          <a:p>
            <a:pPr marL="0" indent="0">
              <a:buNone/>
            </a:pPr>
            <a:r>
              <a:rPr lang="en-US"/>
              <a:t>EOHLC will be sending out a full 1/29 build update tomorrow, please review and share with all staff</a:t>
            </a:r>
          </a:p>
        </p:txBody>
      </p:sp>
      <p:sp>
        <p:nvSpPr>
          <p:cNvPr id="4" name="Date Placeholder 3">
            <a:extLst>
              <a:ext uri="{FF2B5EF4-FFF2-40B4-BE49-F238E27FC236}">
                <a16:creationId xmlns:a16="http://schemas.microsoft.com/office/drawing/2014/main" id="{5646BB1A-E1AE-935D-094A-778D256EBA26}"/>
              </a:ext>
            </a:extLst>
          </p:cNvPr>
          <p:cNvSpPr>
            <a:spLocks noGrp="1"/>
          </p:cNvSpPr>
          <p:nvPr>
            <p:ph type="dt" sz="half" idx="10"/>
          </p:nvPr>
        </p:nvSpPr>
        <p:spPr/>
        <p:txBody>
          <a:bodyPr/>
          <a:lstStyle/>
          <a:p>
            <a:fld id="{1F2A50AF-9DEB-49FD-8E51-5557EFA06DA3}" type="datetime1">
              <a:rPr lang="en-US" smtClean="0"/>
              <a:t>2/2/2026</a:t>
            </a:fld>
            <a:endParaRPr lang="en-US"/>
          </a:p>
        </p:txBody>
      </p:sp>
      <p:sp>
        <p:nvSpPr>
          <p:cNvPr id="6" name="Slide Number Placeholder 5">
            <a:extLst>
              <a:ext uri="{FF2B5EF4-FFF2-40B4-BE49-F238E27FC236}">
                <a16:creationId xmlns:a16="http://schemas.microsoft.com/office/drawing/2014/main" id="{A1399C9E-910F-E4AA-1F1F-F8FB81A16E42}"/>
              </a:ext>
            </a:extLst>
          </p:cNvPr>
          <p:cNvSpPr>
            <a:spLocks noGrp="1"/>
          </p:cNvSpPr>
          <p:nvPr>
            <p:ph type="sldNum" sz="quarter" idx="12"/>
          </p:nvPr>
        </p:nvSpPr>
        <p:spPr/>
        <p:txBody>
          <a:bodyPr/>
          <a:lstStyle/>
          <a:p>
            <a:fld id="{48F239AC-B64B-47D9-9A99-24B0D39D1C15}" type="slidenum">
              <a:rPr lang="en-US" smtClean="0"/>
              <a:t>19</a:t>
            </a:fld>
            <a:endParaRPr lang="en-US"/>
          </a:p>
        </p:txBody>
      </p:sp>
    </p:spTree>
    <p:extLst>
      <p:ext uri="{BB962C8B-B14F-4D97-AF65-F5344CB8AC3E}">
        <p14:creationId xmlns:p14="http://schemas.microsoft.com/office/powerpoint/2010/main" val="3219153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F497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89457-80A3-495C-9438-2EDEF9F6662F}"/>
              </a:ext>
            </a:extLst>
          </p:cNvPr>
          <p:cNvSpPr>
            <a:spLocks noGrp="1"/>
          </p:cNvSpPr>
          <p:nvPr>
            <p:ph type="title"/>
          </p:nvPr>
        </p:nvSpPr>
        <p:spPr>
          <a:xfrm>
            <a:off x="380225" y="2667000"/>
            <a:ext cx="11431549" cy="762000"/>
          </a:xfrm>
        </p:spPr>
        <p:txBody>
          <a:bodyPr>
            <a:normAutofit/>
          </a:bodyPr>
          <a:lstStyle/>
          <a:p>
            <a:pPr algn="ctr"/>
            <a:r>
              <a:rPr lang="en-US" sz="3600"/>
              <a:t>Welcome</a:t>
            </a:r>
          </a:p>
        </p:txBody>
      </p:sp>
      <p:sp>
        <p:nvSpPr>
          <p:cNvPr id="7" name="Date Placeholder 2">
            <a:extLst>
              <a:ext uri="{FF2B5EF4-FFF2-40B4-BE49-F238E27FC236}">
                <a16:creationId xmlns:a16="http://schemas.microsoft.com/office/drawing/2014/main" id="{3F86792F-D2AF-4AE5-88B2-62932EA5695F}"/>
              </a:ext>
            </a:extLst>
          </p:cNvPr>
          <p:cNvSpPr>
            <a:spLocks noGrp="1"/>
          </p:cNvSpPr>
          <p:nvPr>
            <p:ph type="dt" sz="half" idx="10"/>
          </p:nvPr>
        </p:nvSpPr>
        <p:spPr>
          <a:xfrm>
            <a:off x="609600" y="6518276"/>
            <a:ext cx="284480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C68A08F-1FDB-477A-AC2D-933A59B5A028}" type="datetime1">
              <a:rPr kumimoji="0" lang="en-US" sz="900" b="0" i="0" u="none" strike="noStrike" kern="1200" cap="none" spc="0" normalizeH="0" baseline="0" noProof="0" smtClean="0">
                <a:ln>
                  <a:noFill/>
                </a:ln>
                <a:solidFill>
                  <a:prstClr val="black">
                    <a:tint val="75000"/>
                  </a:prstClr>
                </a:solidFill>
                <a:effectLst/>
                <a:uLnTx/>
                <a:uFillTx/>
                <a:latin typeface="Gill Sans MT" pitchFamily="34" charset="0"/>
                <a:ea typeface="+mn-ea"/>
                <a:cs typeface="+mn-cs"/>
              </a:rPr>
              <a:t>2/2/2026</a:t>
            </a:fld>
            <a:endParaRPr kumimoji="0" lang="en-US" sz="900" b="0" i="0" u="none" strike="noStrike" kern="1200" cap="none" spc="0" normalizeH="0" baseline="0" noProof="0">
              <a:ln>
                <a:noFill/>
              </a:ln>
              <a:solidFill>
                <a:prstClr val="black">
                  <a:tint val="75000"/>
                </a:prstClr>
              </a:solidFill>
              <a:effectLst/>
              <a:uLnTx/>
              <a:uFillTx/>
              <a:latin typeface="Gill Sans MT" pitchFamily="34" charset="0"/>
              <a:ea typeface="+mn-ea"/>
              <a:cs typeface="+mn-cs"/>
            </a:endParaRPr>
          </a:p>
        </p:txBody>
      </p:sp>
      <p:sp>
        <p:nvSpPr>
          <p:cNvPr id="3" name="Slide Number Placeholder 2">
            <a:extLst>
              <a:ext uri="{FF2B5EF4-FFF2-40B4-BE49-F238E27FC236}">
                <a16:creationId xmlns:a16="http://schemas.microsoft.com/office/drawing/2014/main" id="{AA9F4299-D609-418A-8051-52A78E0BD4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239AC-B64B-47D9-9A99-24B0D39D1C15}" type="slidenum">
              <a:rPr kumimoji="0" lang="en-US" sz="900" b="0" i="0" u="none" strike="noStrike" kern="1200" cap="none" spc="0" normalizeH="0" baseline="0" noProof="0" smtClean="0">
                <a:ln>
                  <a:noFill/>
                </a:ln>
                <a:solidFill>
                  <a:prstClr val="black">
                    <a:tint val="75000"/>
                  </a:prstClr>
                </a:solidFill>
                <a:effectLst/>
                <a:uLnTx/>
                <a:uFillTx/>
                <a:latin typeface="Gill Sans MT"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a:ln>
                <a:noFill/>
              </a:ln>
              <a:solidFill>
                <a:prstClr val="black">
                  <a:tint val="75000"/>
                </a:prstClr>
              </a:solidFill>
              <a:effectLst/>
              <a:uLnTx/>
              <a:uFillTx/>
              <a:latin typeface="Gill Sans MT" pitchFamily="34" charset="0"/>
              <a:ea typeface="+mn-ea"/>
              <a:cs typeface="+mn-cs"/>
            </a:endParaRPr>
          </a:p>
        </p:txBody>
      </p:sp>
    </p:spTree>
    <p:custDataLst>
      <p:tags r:id="rId1"/>
    </p:custDataLst>
    <p:extLst>
      <p:ext uri="{BB962C8B-B14F-4D97-AF65-F5344CB8AC3E}">
        <p14:creationId xmlns:p14="http://schemas.microsoft.com/office/powerpoint/2010/main" val="2600831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F497D"/>
        </a:solidFill>
        <a:effectLst/>
      </p:bgPr>
    </p:bg>
    <p:spTree>
      <p:nvGrpSpPr>
        <p:cNvPr id="1" name="">
          <a:extLst>
            <a:ext uri="{FF2B5EF4-FFF2-40B4-BE49-F238E27FC236}">
              <a16:creationId xmlns:a16="http://schemas.microsoft.com/office/drawing/2014/main" id="{0641816D-7A46-6F53-CA54-2948D83AF7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0AA3FB-291D-39EA-3A68-F978516B4589}"/>
              </a:ext>
            </a:extLst>
          </p:cNvPr>
          <p:cNvSpPr>
            <a:spLocks noGrp="1"/>
          </p:cNvSpPr>
          <p:nvPr>
            <p:ph type="title"/>
          </p:nvPr>
        </p:nvSpPr>
        <p:spPr>
          <a:xfrm>
            <a:off x="380225" y="2667000"/>
            <a:ext cx="11431549" cy="762000"/>
          </a:xfrm>
        </p:spPr>
        <p:txBody>
          <a:bodyPr>
            <a:normAutofit/>
          </a:bodyPr>
          <a:lstStyle/>
          <a:p>
            <a:pPr algn="ctr"/>
            <a:r>
              <a:rPr lang="en-US" sz="3600">
                <a:latin typeface="Gill Sans MT"/>
              </a:rPr>
              <a:t>Question Break 2</a:t>
            </a:r>
            <a:endParaRPr lang="en-US" sz="3600"/>
          </a:p>
        </p:txBody>
      </p:sp>
      <p:sp>
        <p:nvSpPr>
          <p:cNvPr id="7" name="Date Placeholder 2">
            <a:extLst>
              <a:ext uri="{FF2B5EF4-FFF2-40B4-BE49-F238E27FC236}">
                <a16:creationId xmlns:a16="http://schemas.microsoft.com/office/drawing/2014/main" id="{0D9D0345-466C-1C77-6F8C-7C7FAD03EC7D}"/>
              </a:ext>
            </a:extLst>
          </p:cNvPr>
          <p:cNvSpPr>
            <a:spLocks noGrp="1"/>
          </p:cNvSpPr>
          <p:nvPr>
            <p:ph type="dt" sz="half" idx="10"/>
          </p:nvPr>
        </p:nvSpPr>
        <p:spPr>
          <a:xfrm>
            <a:off x="609600" y="6518276"/>
            <a:ext cx="284480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335878E-8553-447B-8D7E-29DEB84D72EB}" type="datetime1">
              <a:rPr kumimoji="0" lang="en-US" sz="900" b="0" i="0" u="none" strike="noStrike" kern="1200" cap="none" spc="0" normalizeH="0" baseline="0" noProof="0" smtClean="0">
                <a:ln>
                  <a:noFill/>
                </a:ln>
                <a:solidFill>
                  <a:prstClr val="black">
                    <a:tint val="75000"/>
                  </a:prstClr>
                </a:solidFill>
                <a:effectLst/>
                <a:uLnTx/>
                <a:uFillTx/>
                <a:latin typeface="Gill Sans MT" pitchFamily="34" charset="0"/>
                <a:ea typeface="+mn-ea"/>
                <a:cs typeface="+mn-cs"/>
              </a:rPr>
              <a:t>2/2/2026</a:t>
            </a:fld>
            <a:endParaRPr kumimoji="0" lang="en-US" sz="900" b="0" i="0" u="none" strike="noStrike" kern="1200" cap="none" spc="0" normalizeH="0" baseline="0" noProof="0">
              <a:ln>
                <a:noFill/>
              </a:ln>
              <a:solidFill>
                <a:prstClr val="black">
                  <a:tint val="75000"/>
                </a:prstClr>
              </a:solidFill>
              <a:effectLst/>
              <a:uLnTx/>
              <a:uFillTx/>
              <a:latin typeface="Gill Sans MT" pitchFamily="34" charset="0"/>
              <a:ea typeface="+mn-ea"/>
              <a:cs typeface="+mn-cs"/>
            </a:endParaRPr>
          </a:p>
        </p:txBody>
      </p:sp>
      <p:sp>
        <p:nvSpPr>
          <p:cNvPr id="3" name="Slide Number Placeholder 2">
            <a:extLst>
              <a:ext uri="{FF2B5EF4-FFF2-40B4-BE49-F238E27FC236}">
                <a16:creationId xmlns:a16="http://schemas.microsoft.com/office/drawing/2014/main" id="{E0396953-B2A6-9EA4-A144-06FA0077679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239AC-B64B-47D9-9A99-24B0D39D1C15}" type="slidenum">
              <a:rPr kumimoji="0" lang="en-US" sz="900" b="0" i="0" u="none" strike="noStrike" kern="1200" cap="none" spc="0" normalizeH="0" baseline="0" noProof="0" smtClean="0">
                <a:ln>
                  <a:noFill/>
                </a:ln>
                <a:solidFill>
                  <a:prstClr val="black">
                    <a:tint val="75000"/>
                  </a:prstClr>
                </a:solidFill>
                <a:effectLst/>
                <a:uLnTx/>
                <a:uFillTx/>
                <a:latin typeface="Gill Sans MT"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900" b="0" i="0" u="none" strike="noStrike" kern="1200" cap="none" spc="0" normalizeH="0" baseline="0" noProof="0">
              <a:ln>
                <a:noFill/>
              </a:ln>
              <a:solidFill>
                <a:prstClr val="black">
                  <a:tint val="75000"/>
                </a:prstClr>
              </a:solidFill>
              <a:effectLst/>
              <a:uLnTx/>
              <a:uFillTx/>
              <a:latin typeface="Gill Sans MT" pitchFamily="34" charset="0"/>
              <a:ea typeface="+mn-ea"/>
              <a:cs typeface="+mn-cs"/>
            </a:endParaRPr>
          </a:p>
        </p:txBody>
      </p:sp>
    </p:spTree>
    <p:extLst>
      <p:ext uri="{BB962C8B-B14F-4D97-AF65-F5344CB8AC3E}">
        <p14:creationId xmlns:p14="http://schemas.microsoft.com/office/powerpoint/2010/main" val="16557065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4197F-838D-86B5-C716-272357602586}"/>
              </a:ext>
            </a:extLst>
          </p:cNvPr>
          <p:cNvSpPr>
            <a:spLocks noGrp="1"/>
          </p:cNvSpPr>
          <p:nvPr>
            <p:ph type="title"/>
          </p:nvPr>
        </p:nvSpPr>
        <p:spPr/>
        <p:txBody>
          <a:bodyPr/>
          <a:lstStyle/>
          <a:p>
            <a:r>
              <a:rPr lang="en-US">
                <a:latin typeface="Gill Sans MT"/>
              </a:rPr>
              <a:t>RAA Resources</a:t>
            </a:r>
            <a:endParaRPr lang="en-US"/>
          </a:p>
        </p:txBody>
      </p:sp>
      <p:sp>
        <p:nvSpPr>
          <p:cNvPr id="8" name="Text Placeholder 7">
            <a:extLst>
              <a:ext uri="{FF2B5EF4-FFF2-40B4-BE49-F238E27FC236}">
                <a16:creationId xmlns:a16="http://schemas.microsoft.com/office/drawing/2014/main" id="{C8486BAB-D833-2747-0168-28018296147A}"/>
              </a:ext>
            </a:extLst>
          </p:cNvPr>
          <p:cNvSpPr>
            <a:spLocks noGrp="1"/>
          </p:cNvSpPr>
          <p:nvPr>
            <p:ph type="body" sz="quarter" idx="3"/>
          </p:nvPr>
        </p:nvSpPr>
        <p:spPr>
          <a:xfrm>
            <a:off x="3169949" y="1218812"/>
            <a:ext cx="5389033" cy="639763"/>
          </a:xfrm>
        </p:spPr>
        <p:txBody>
          <a:bodyPr/>
          <a:lstStyle/>
          <a:p>
            <a:pPr algn="ctr"/>
            <a:r>
              <a:rPr lang="en-US"/>
              <a:t>Resources</a:t>
            </a:r>
          </a:p>
        </p:txBody>
      </p:sp>
      <p:sp>
        <p:nvSpPr>
          <p:cNvPr id="6" name="Content Placeholder 5">
            <a:extLst>
              <a:ext uri="{FF2B5EF4-FFF2-40B4-BE49-F238E27FC236}">
                <a16:creationId xmlns:a16="http://schemas.microsoft.com/office/drawing/2014/main" id="{D17CEE60-65BC-115E-E9A4-333BDE87A8CB}"/>
              </a:ext>
            </a:extLst>
          </p:cNvPr>
          <p:cNvSpPr>
            <a:spLocks noGrp="1"/>
          </p:cNvSpPr>
          <p:nvPr>
            <p:ph sz="quarter" idx="4"/>
          </p:nvPr>
        </p:nvSpPr>
        <p:spPr>
          <a:xfrm>
            <a:off x="3122644" y="1993768"/>
            <a:ext cx="5475296" cy="4267589"/>
          </a:xfrm>
        </p:spPr>
        <p:txBody>
          <a:bodyPr vert="horz" lIns="121899" tIns="60949" rIns="121899" bIns="60949" rtlCol="0" anchor="t">
            <a:normAutofit/>
          </a:bodyPr>
          <a:lstStyle/>
          <a:p>
            <a:pPr marL="0" lvl="1" indent="0" algn="ctr">
              <a:lnSpc>
                <a:spcPct val="90000"/>
              </a:lnSpc>
              <a:spcBef>
                <a:spcPts val="0"/>
              </a:spcBef>
              <a:buNone/>
            </a:pPr>
            <a:r>
              <a:rPr lang="en-US" sz="1700" b="1">
                <a:solidFill>
                  <a:srgbClr val="000092"/>
                </a:solidFill>
                <a:latin typeface="Gill Sans MT"/>
                <a:ea typeface="Calibri"/>
                <a:cs typeface="Calibri"/>
              </a:rPr>
              <a:t> </a:t>
            </a:r>
            <a:r>
              <a:rPr lang="en-US" sz="1700" b="1">
                <a:solidFill>
                  <a:srgbClr val="000000"/>
                </a:solidFill>
                <a:latin typeface="Gill Sans MT"/>
                <a:ea typeface="Calibri"/>
                <a:cs typeface="Calibri"/>
                <a:hlinkClick r:id="rId3"/>
              </a:rPr>
              <a:t>RAA Resource Portal</a:t>
            </a:r>
            <a:r>
              <a:rPr lang="en-US" sz="1700" b="1">
                <a:solidFill>
                  <a:srgbClr val="000092"/>
                </a:solidFill>
                <a:latin typeface="Gill Sans MT"/>
                <a:ea typeface="Calibri"/>
                <a:cs typeface="Calibri"/>
              </a:rPr>
              <a:t> </a:t>
            </a:r>
            <a:endParaRPr lang="en-US" sz="1700">
              <a:solidFill>
                <a:srgbClr val="000000"/>
              </a:solidFill>
              <a:latin typeface="Gill Sans MT"/>
              <a:ea typeface="Calibri"/>
              <a:cs typeface="Calibri"/>
            </a:endParaRPr>
          </a:p>
          <a:p>
            <a:pPr marL="0" lvl="1" indent="0" algn="ctr">
              <a:lnSpc>
                <a:spcPct val="90000"/>
              </a:lnSpc>
              <a:spcBef>
                <a:spcPts val="0"/>
              </a:spcBef>
              <a:buNone/>
            </a:pPr>
            <a:r>
              <a:rPr lang="en-US" sz="1700" b="1">
                <a:latin typeface="Gill Sans MT"/>
                <a:ea typeface="Calibri"/>
                <a:cs typeface="Calibri"/>
              </a:rPr>
              <a:t>Only for RAA staff</a:t>
            </a:r>
            <a:r>
              <a:rPr lang="en-US" sz="1700">
                <a:latin typeface="Gill Sans MT"/>
                <a:ea typeface="Calibri"/>
                <a:cs typeface="Calibri"/>
              </a:rPr>
              <a:t>, this resource provides key updates, training and learning opportunities, and helpful information to support programs including FAQs.</a:t>
            </a:r>
          </a:p>
          <a:p>
            <a:pPr marL="0" lvl="1" indent="0" algn="ctr">
              <a:lnSpc>
                <a:spcPct val="90000"/>
              </a:lnSpc>
              <a:spcBef>
                <a:spcPts val="0"/>
              </a:spcBef>
              <a:buNone/>
            </a:pPr>
            <a:endParaRPr lang="en-US" sz="1700">
              <a:latin typeface="Gill Sans MT"/>
              <a:ea typeface="Calibri"/>
              <a:cs typeface="Calibri"/>
            </a:endParaRPr>
          </a:p>
          <a:p>
            <a:pPr marL="0" lvl="1" indent="0" algn="ctr">
              <a:lnSpc>
                <a:spcPct val="90000"/>
              </a:lnSpc>
              <a:spcBef>
                <a:spcPts val="0"/>
              </a:spcBef>
              <a:buNone/>
            </a:pPr>
            <a:r>
              <a:rPr lang="en-US" sz="1700" b="1">
                <a:latin typeface="Gill Sans MT"/>
                <a:ea typeface="Calibri"/>
                <a:cs typeface="Calibri"/>
                <a:hlinkClick r:id="rId4"/>
              </a:rPr>
              <a:t>Zendesk Training Materials </a:t>
            </a:r>
            <a:endParaRPr lang="en-US" sz="1700">
              <a:latin typeface="Gill Sans MT"/>
              <a:ea typeface="Calibri"/>
              <a:cs typeface="Calibri"/>
            </a:endParaRPr>
          </a:p>
          <a:p>
            <a:pPr marL="0" lvl="1" indent="0" algn="ctr">
              <a:lnSpc>
                <a:spcPct val="90000"/>
              </a:lnSpc>
              <a:spcBef>
                <a:spcPts val="0"/>
              </a:spcBef>
              <a:buNone/>
            </a:pPr>
            <a:r>
              <a:rPr lang="en-US" sz="1700" b="1">
                <a:latin typeface="Gill Sans MT"/>
                <a:ea typeface="Calibri"/>
                <a:cs typeface="Calibri"/>
              </a:rPr>
              <a:t>Only for RAA staff</a:t>
            </a:r>
            <a:r>
              <a:rPr lang="en-US" sz="1700">
                <a:latin typeface="Gill Sans MT"/>
                <a:ea typeface="Calibri"/>
                <a:cs typeface="Calibri"/>
              </a:rPr>
              <a:t>, this resource offers helpful info on processing within </a:t>
            </a:r>
            <a:r>
              <a:rPr lang="en-US" sz="1700" err="1">
                <a:latin typeface="Gill Sans MT"/>
                <a:ea typeface="Calibri"/>
                <a:cs typeface="Calibri"/>
              </a:rPr>
              <a:t>HHH</a:t>
            </a:r>
            <a:r>
              <a:rPr lang="en-US" sz="1700">
                <a:latin typeface="Gill Sans MT"/>
                <a:ea typeface="Calibri"/>
                <a:cs typeface="Calibri"/>
              </a:rPr>
              <a:t>/Salesforce </a:t>
            </a:r>
          </a:p>
          <a:p>
            <a:pPr marL="0" lvl="1" indent="0" algn="ctr">
              <a:lnSpc>
                <a:spcPct val="90000"/>
              </a:lnSpc>
              <a:spcBef>
                <a:spcPts val="0"/>
              </a:spcBef>
              <a:buNone/>
            </a:pPr>
            <a:endParaRPr lang="en-US" sz="1700">
              <a:latin typeface="Gill Sans MT"/>
              <a:ea typeface="Calibri"/>
              <a:cs typeface="Calibri"/>
            </a:endParaRPr>
          </a:p>
          <a:p>
            <a:pPr marL="0" lvl="1" indent="0" algn="ctr">
              <a:lnSpc>
                <a:spcPct val="90000"/>
              </a:lnSpc>
              <a:spcBef>
                <a:spcPts val="0"/>
              </a:spcBef>
              <a:buNone/>
            </a:pPr>
            <a:r>
              <a:rPr lang="en-US" sz="1700" b="1">
                <a:latin typeface="Gill Sans MT"/>
                <a:ea typeface="Calibri"/>
                <a:cs typeface="Calibri"/>
                <a:hlinkClick r:id="rId5"/>
              </a:rPr>
              <a:t>RAFT Public Resource and Training Portal</a:t>
            </a:r>
            <a:r>
              <a:rPr lang="en-US" sz="1700" b="1">
                <a:latin typeface="Gill Sans MT"/>
                <a:ea typeface="Calibri"/>
                <a:cs typeface="Calibri"/>
              </a:rPr>
              <a:t> </a:t>
            </a:r>
            <a:endParaRPr lang="en-US" sz="1700">
              <a:latin typeface="Gill Sans MT"/>
              <a:ea typeface="Calibri"/>
              <a:cs typeface="Calibri"/>
            </a:endParaRPr>
          </a:p>
          <a:p>
            <a:pPr marL="0" lvl="1" indent="0" algn="ctr">
              <a:lnSpc>
                <a:spcPct val="90000"/>
              </a:lnSpc>
              <a:spcBef>
                <a:spcPts val="0"/>
              </a:spcBef>
              <a:buNone/>
            </a:pPr>
            <a:r>
              <a:rPr lang="en-US" sz="1700">
                <a:latin typeface="Gill Sans MT"/>
                <a:ea typeface="Calibri"/>
                <a:cs typeface="Calibri"/>
              </a:rPr>
              <a:t>Resources are available for</a:t>
            </a:r>
            <a:r>
              <a:rPr lang="en-US" sz="1700" b="1">
                <a:latin typeface="Gill Sans MT"/>
                <a:ea typeface="Calibri"/>
                <a:cs typeface="Calibri"/>
              </a:rPr>
              <a:t> public</a:t>
            </a:r>
            <a:r>
              <a:rPr lang="en-US" sz="1700">
                <a:latin typeface="Gill Sans MT"/>
                <a:ea typeface="Calibri"/>
                <a:cs typeface="Calibri"/>
              </a:rPr>
              <a:t> community-based organizations and other partners with information about the RAFT program.</a:t>
            </a:r>
            <a:endParaRPr lang="en-US">
              <a:latin typeface="Gill Sans MT"/>
            </a:endParaRPr>
          </a:p>
          <a:p>
            <a:pPr marL="0" lvl="1" indent="0" algn="ctr">
              <a:lnSpc>
                <a:spcPct val="90000"/>
              </a:lnSpc>
              <a:spcBef>
                <a:spcPts val="0"/>
              </a:spcBef>
              <a:buNone/>
            </a:pPr>
            <a:endParaRPr lang="en-US" sz="1000"/>
          </a:p>
          <a:p>
            <a:pPr marL="456565" indent="-456565" algn="ctr"/>
            <a:endParaRPr lang="en-US"/>
          </a:p>
        </p:txBody>
      </p:sp>
      <p:sp>
        <p:nvSpPr>
          <p:cNvPr id="4" name="Date Placeholder 3">
            <a:extLst>
              <a:ext uri="{FF2B5EF4-FFF2-40B4-BE49-F238E27FC236}">
                <a16:creationId xmlns:a16="http://schemas.microsoft.com/office/drawing/2014/main" id="{14815E5D-085D-C6FF-7A8F-1A7B2597C480}"/>
              </a:ext>
            </a:extLst>
          </p:cNvPr>
          <p:cNvSpPr>
            <a:spLocks noGrp="1"/>
          </p:cNvSpPr>
          <p:nvPr>
            <p:ph type="dt" sz="half" idx="10"/>
          </p:nvPr>
        </p:nvSpPr>
        <p:spPr/>
        <p:txBody>
          <a:bodyPr/>
          <a:lstStyle/>
          <a:p>
            <a:fld id="{FFB45986-FF8F-4409-88E5-EBE350C0C8A3}" type="datetime1">
              <a:rPr lang="en-US" smtClean="0"/>
              <a:t>2/2/2026</a:t>
            </a:fld>
            <a:endParaRPr lang="en-US"/>
          </a:p>
        </p:txBody>
      </p:sp>
      <p:sp>
        <p:nvSpPr>
          <p:cNvPr id="5" name="Slide Number Placeholder 4">
            <a:extLst>
              <a:ext uri="{FF2B5EF4-FFF2-40B4-BE49-F238E27FC236}">
                <a16:creationId xmlns:a16="http://schemas.microsoft.com/office/drawing/2014/main" id="{930C96C3-FEC7-B604-8BE3-AECE0B720524}"/>
              </a:ext>
            </a:extLst>
          </p:cNvPr>
          <p:cNvSpPr>
            <a:spLocks noGrp="1"/>
          </p:cNvSpPr>
          <p:nvPr>
            <p:ph type="sldNum" sz="quarter" idx="12"/>
          </p:nvPr>
        </p:nvSpPr>
        <p:spPr/>
        <p:txBody>
          <a:bodyPr/>
          <a:lstStyle/>
          <a:p>
            <a:fld id="{48F239AC-B64B-47D9-9A99-24B0D39D1C15}" type="slidenum">
              <a:rPr lang="en-US" dirty="0" smtClean="0"/>
              <a:t>21</a:t>
            </a:fld>
            <a:endParaRPr lang="en-US"/>
          </a:p>
        </p:txBody>
      </p:sp>
    </p:spTree>
    <p:extLst>
      <p:ext uri="{BB962C8B-B14F-4D97-AF65-F5344CB8AC3E}">
        <p14:creationId xmlns:p14="http://schemas.microsoft.com/office/powerpoint/2010/main" val="6059503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89457-80A3-495C-9438-2EDEF9F6662F}"/>
              </a:ext>
            </a:extLst>
          </p:cNvPr>
          <p:cNvSpPr>
            <a:spLocks noGrp="1"/>
          </p:cNvSpPr>
          <p:nvPr>
            <p:ph type="title"/>
          </p:nvPr>
        </p:nvSpPr>
        <p:spPr>
          <a:xfrm>
            <a:off x="245385" y="2335858"/>
            <a:ext cx="11431549" cy="762000"/>
          </a:xfrm>
        </p:spPr>
        <p:txBody>
          <a:bodyPr>
            <a:normAutofit/>
          </a:bodyPr>
          <a:lstStyle/>
          <a:p>
            <a:pPr algn="ctr"/>
            <a:r>
              <a:rPr lang="en-US" sz="3600">
                <a:solidFill>
                  <a:srgbClr val="1F497D"/>
                </a:solidFill>
              </a:rPr>
              <a:t>THANK YOU!</a:t>
            </a:r>
          </a:p>
        </p:txBody>
      </p:sp>
      <p:pic>
        <p:nvPicPr>
          <p:cNvPr id="5" name="Picture 4" descr="Seal of Massachusetts">
            <a:extLst>
              <a:ext uri="{FF2B5EF4-FFF2-40B4-BE49-F238E27FC236}">
                <a16:creationId xmlns:a16="http://schemas.microsoft.com/office/drawing/2014/main" id="{6632EA68-5FC5-15BF-ED23-A662F28319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88" y="3041106"/>
            <a:ext cx="2193068" cy="2838087"/>
          </a:xfrm>
          <a:prstGeom prst="rect">
            <a:avLst/>
          </a:prstGeom>
        </p:spPr>
      </p:pic>
      <p:sp>
        <p:nvSpPr>
          <p:cNvPr id="9" name="TextBox 8">
            <a:extLst>
              <a:ext uri="{FF2B5EF4-FFF2-40B4-BE49-F238E27FC236}">
                <a16:creationId xmlns:a16="http://schemas.microsoft.com/office/drawing/2014/main" id="{D8658B4B-96BE-4EBD-BB14-A883AC13232A}"/>
              </a:ext>
            </a:extLst>
          </p:cNvPr>
          <p:cNvSpPr txBox="1"/>
          <p:nvPr/>
        </p:nvSpPr>
        <p:spPr>
          <a:xfrm>
            <a:off x="2116416" y="4037530"/>
            <a:ext cx="760144" cy="923330"/>
          </a:xfrm>
          <a:prstGeom prst="rect">
            <a:avLst/>
          </a:prstGeom>
          <a:noFill/>
          <a:effectLst>
            <a:reflection blurRad="6350" stA="50000" endA="300" endPos="55000" dir="5400000" sy="-100000" algn="bl" rotWithShape="0"/>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1F497D"/>
                </a:solidFill>
                <a:effectLst/>
                <a:uLnTx/>
                <a:uFillTx/>
                <a:latin typeface="Gill Sans MT" panose="020B0502020104020203" pitchFamily="34" charset="0"/>
                <a:ea typeface="+mn-ea"/>
                <a:cs typeface="+mn-cs"/>
              </a:rPr>
              <a:t>+</a:t>
            </a:r>
            <a:r>
              <a:rPr kumimoji="0" lang="en-US" sz="4800" b="1" i="0" u="none" strike="noStrike" kern="1200" cap="none" spc="0" normalizeH="0" baseline="0" noProof="0">
                <a:ln>
                  <a:noFill/>
                </a:ln>
                <a:solidFill>
                  <a:srgbClr val="FFFFFF"/>
                </a:solidFill>
                <a:effectLst/>
                <a:uLnTx/>
                <a:uFillTx/>
                <a:latin typeface="Gill Sans MT" panose="020B0502020104020203" pitchFamily="34" charset="0"/>
                <a:ea typeface="+mn-ea"/>
                <a:cs typeface="+mn-cs"/>
              </a:rPr>
              <a:t> </a:t>
            </a:r>
          </a:p>
        </p:txBody>
      </p:sp>
      <p:pic>
        <p:nvPicPr>
          <p:cNvPr id="15" name="Picture 14" descr="RCAP logo">
            <a:extLst>
              <a:ext uri="{FF2B5EF4-FFF2-40B4-BE49-F238E27FC236}">
                <a16:creationId xmlns:a16="http://schemas.microsoft.com/office/drawing/2014/main" id="{05397C4F-7EDB-4EBD-813F-6EF2A8E1318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63144" y="4135808"/>
            <a:ext cx="1719125" cy="535115"/>
          </a:xfrm>
          <a:prstGeom prst="rect">
            <a:avLst/>
          </a:prstGeom>
        </p:spPr>
      </p:pic>
      <p:pic>
        <p:nvPicPr>
          <p:cNvPr id="10" name="Picture 8" descr="Metro Housing Boston logo">
            <a:extLst>
              <a:ext uri="{FF2B5EF4-FFF2-40B4-BE49-F238E27FC236}">
                <a16:creationId xmlns:a16="http://schemas.microsoft.com/office/drawing/2014/main" id="{AAD753D0-0623-4243-883A-EE7AF050720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98021" y="4178466"/>
            <a:ext cx="951469" cy="47448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Way Finders logo">
            <a:extLst>
              <a:ext uri="{FF2B5EF4-FFF2-40B4-BE49-F238E27FC236}">
                <a16:creationId xmlns:a16="http://schemas.microsoft.com/office/drawing/2014/main" id="{9DB683C3-3A07-44CC-A98D-9B7AB9E7A1A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55822" y="4050991"/>
            <a:ext cx="853298" cy="81831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SMOC logo">
            <a:extLst>
              <a:ext uri="{FF2B5EF4-FFF2-40B4-BE49-F238E27FC236}">
                <a16:creationId xmlns:a16="http://schemas.microsoft.com/office/drawing/2014/main" id="{04025CA3-311E-4FED-A86D-C71500B700C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02333" y="4117389"/>
            <a:ext cx="1649243" cy="542901"/>
          </a:xfrm>
          <a:prstGeom prst="rect">
            <a:avLst/>
          </a:prstGeom>
        </p:spPr>
      </p:pic>
      <p:pic>
        <p:nvPicPr>
          <p:cNvPr id="18" name="Picture 20" descr="FCRHRA logo">
            <a:extLst>
              <a:ext uri="{FF2B5EF4-FFF2-40B4-BE49-F238E27FC236}">
                <a16:creationId xmlns:a16="http://schemas.microsoft.com/office/drawing/2014/main" id="{93598DB7-B412-4D53-ADD6-3B1BA376A48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08586" y="4117389"/>
            <a:ext cx="995537" cy="663691"/>
          </a:xfrm>
          <a:prstGeom prst="rect">
            <a:avLst/>
          </a:prstGeom>
          <a:solidFill>
            <a:schemeClr val="bg1"/>
          </a:solidFill>
        </p:spPr>
      </p:pic>
      <p:pic>
        <p:nvPicPr>
          <p:cNvPr id="20" name="Picture 2" descr="CMHA logo">
            <a:extLst>
              <a:ext uri="{FF2B5EF4-FFF2-40B4-BE49-F238E27FC236}">
                <a16:creationId xmlns:a16="http://schemas.microsoft.com/office/drawing/2014/main" id="{721E7F39-DC54-4D44-9BA6-6459D44B3C8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87075" y="3870776"/>
            <a:ext cx="1089859" cy="108985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4" descr="CTI logo">
            <a:extLst>
              <a:ext uri="{FF2B5EF4-FFF2-40B4-BE49-F238E27FC236}">
                <a16:creationId xmlns:a16="http://schemas.microsoft.com/office/drawing/2014/main" id="{75D8802D-BFB9-4C57-8123-474405A7EC6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07140" y="4898403"/>
            <a:ext cx="727428" cy="697608"/>
          </a:xfrm>
          <a:prstGeom prst="rect">
            <a:avLst/>
          </a:prstGeom>
          <a:solidFill>
            <a:schemeClr val="bg1"/>
          </a:solidFill>
        </p:spPr>
      </p:pic>
      <p:pic>
        <p:nvPicPr>
          <p:cNvPr id="14" name="Picture 16" descr="HAC logo">
            <a:extLst>
              <a:ext uri="{FF2B5EF4-FFF2-40B4-BE49-F238E27FC236}">
                <a16:creationId xmlns:a16="http://schemas.microsoft.com/office/drawing/2014/main" id="{557AEE42-BA83-495E-88EB-4E770F11B75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71033" y="4896797"/>
            <a:ext cx="853298" cy="585412"/>
          </a:xfrm>
          <a:prstGeom prst="rect">
            <a:avLst/>
          </a:prstGeom>
          <a:solidFill>
            <a:schemeClr val="bg1"/>
          </a:solidFill>
        </p:spPr>
      </p:pic>
      <p:pic>
        <p:nvPicPr>
          <p:cNvPr id="4" name="Picture 3" descr="Hearthway logo">
            <a:extLst>
              <a:ext uri="{FF2B5EF4-FFF2-40B4-BE49-F238E27FC236}">
                <a16:creationId xmlns:a16="http://schemas.microsoft.com/office/drawing/2014/main" id="{CB9EB85B-42C3-34E1-ADB1-3917923E9F20}"/>
              </a:ext>
            </a:extLst>
          </p:cNvPr>
          <p:cNvPicPr>
            <a:picLocks noChangeAspect="1"/>
          </p:cNvPicPr>
          <p:nvPr/>
        </p:nvPicPr>
        <p:blipFill>
          <a:blip r:embed="rId12"/>
          <a:stretch>
            <a:fillRect/>
          </a:stretch>
        </p:blipFill>
        <p:spPr>
          <a:xfrm>
            <a:off x="6241677" y="4894729"/>
            <a:ext cx="1053353" cy="699248"/>
          </a:xfrm>
          <a:prstGeom prst="rect">
            <a:avLst/>
          </a:prstGeom>
        </p:spPr>
      </p:pic>
      <p:pic>
        <p:nvPicPr>
          <p:cNvPr id="17" name="Picture 18" descr="NeighborWorks logo">
            <a:extLst>
              <a:ext uri="{FF2B5EF4-FFF2-40B4-BE49-F238E27FC236}">
                <a16:creationId xmlns:a16="http://schemas.microsoft.com/office/drawing/2014/main" id="{49D3D2AA-9C78-48E1-952C-C132490F29C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868612" y="4940969"/>
            <a:ext cx="1326113" cy="546853"/>
          </a:xfrm>
          <a:prstGeom prst="rect">
            <a:avLst/>
          </a:prstGeom>
          <a:solidFill>
            <a:schemeClr val="bg1"/>
          </a:solidFill>
        </p:spPr>
      </p:pic>
      <p:pic>
        <p:nvPicPr>
          <p:cNvPr id="19" name="Picture 22" descr="LHAND logo">
            <a:extLst>
              <a:ext uri="{FF2B5EF4-FFF2-40B4-BE49-F238E27FC236}">
                <a16:creationId xmlns:a16="http://schemas.microsoft.com/office/drawing/2014/main" id="{8ED07375-B84C-4A0A-8F28-8CDF3DB4B32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918638" y="4816115"/>
            <a:ext cx="1331229" cy="855429"/>
          </a:xfrm>
          <a:prstGeom prst="rect">
            <a:avLst/>
          </a:prstGeom>
          <a:noFill/>
          <a:extLst>
            <a:ext uri="{909E8E84-426E-40DD-AFC4-6F175D3DCCD1}">
              <a14:hiddenFill xmlns:a14="http://schemas.microsoft.com/office/drawing/2010/main">
                <a:solidFill>
                  <a:srgbClr val="FFFFFF"/>
                </a:solidFill>
              </a14:hiddenFill>
            </a:ext>
          </a:extLst>
        </p:spPr>
      </p:pic>
      <p:sp>
        <p:nvSpPr>
          <p:cNvPr id="21" name="Date Placeholder 2">
            <a:extLst>
              <a:ext uri="{FF2B5EF4-FFF2-40B4-BE49-F238E27FC236}">
                <a16:creationId xmlns:a16="http://schemas.microsoft.com/office/drawing/2014/main" id="{90DF4BFC-6063-417C-8C9E-7DFCD0DC9587}"/>
              </a:ext>
            </a:extLst>
          </p:cNvPr>
          <p:cNvSpPr>
            <a:spLocks noGrp="1"/>
          </p:cNvSpPr>
          <p:nvPr>
            <p:ph type="dt" sz="half" idx="10"/>
          </p:nvPr>
        </p:nvSpPr>
        <p:spPr>
          <a:xfrm>
            <a:off x="609600" y="6518276"/>
            <a:ext cx="284480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E90CAA7-94EC-4180-BFA7-0419E7F92DFB}" type="datetime1">
              <a:rPr kumimoji="0" lang="en-US" sz="900" b="0" i="0" u="none" strike="noStrike" kern="1200" cap="none" spc="0" normalizeH="0" baseline="0" noProof="0" smtClean="0">
                <a:ln>
                  <a:noFill/>
                </a:ln>
                <a:solidFill>
                  <a:prstClr val="black">
                    <a:tint val="75000"/>
                  </a:prstClr>
                </a:solidFill>
                <a:effectLst/>
                <a:uLnTx/>
                <a:uFillTx/>
                <a:latin typeface="Gill Sans MT" pitchFamily="34" charset="0"/>
                <a:ea typeface="+mn-ea"/>
                <a:cs typeface="+mn-cs"/>
              </a:rPr>
              <a:t>2/2/2026</a:t>
            </a:fld>
            <a:endParaRPr kumimoji="0" lang="en-US" sz="900" b="0" i="0" u="none" strike="noStrike" kern="1200" cap="none" spc="0" normalizeH="0" baseline="0" noProof="0">
              <a:ln>
                <a:noFill/>
              </a:ln>
              <a:solidFill>
                <a:prstClr val="black">
                  <a:tint val="75000"/>
                </a:prstClr>
              </a:solidFill>
              <a:effectLst/>
              <a:uLnTx/>
              <a:uFillTx/>
              <a:latin typeface="Gill Sans MT" pitchFamily="34" charset="0"/>
              <a:ea typeface="+mn-ea"/>
              <a:cs typeface="+mn-cs"/>
            </a:endParaRPr>
          </a:p>
        </p:txBody>
      </p:sp>
      <p:sp>
        <p:nvSpPr>
          <p:cNvPr id="3" name="Slide Number Placeholder 2">
            <a:extLst>
              <a:ext uri="{FF2B5EF4-FFF2-40B4-BE49-F238E27FC236}">
                <a16:creationId xmlns:a16="http://schemas.microsoft.com/office/drawing/2014/main" id="{2CD18FE5-F17C-49C6-9C12-B9C6140067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239AC-B64B-47D9-9A99-24B0D39D1C15}" type="slidenum">
              <a:rPr kumimoji="0" lang="en-US" sz="900" b="0" i="0" u="none" strike="noStrike" kern="1200" cap="none" spc="0" normalizeH="0" baseline="0" noProof="0" dirty="0" smtClean="0">
                <a:ln>
                  <a:noFill/>
                </a:ln>
                <a:solidFill>
                  <a:prstClr val="black">
                    <a:tint val="75000"/>
                  </a:prstClr>
                </a:solidFill>
                <a:effectLst/>
                <a:uLnTx/>
                <a:uFillTx/>
                <a:latin typeface="Gill Sans MT"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900" b="0" i="0" u="none" strike="noStrike" kern="1200" cap="none" spc="0" normalizeH="0" baseline="0" noProof="0">
              <a:ln>
                <a:noFill/>
              </a:ln>
              <a:solidFill>
                <a:prstClr val="black">
                  <a:tint val="75000"/>
                </a:prstClr>
              </a:solidFill>
              <a:effectLst/>
              <a:uLnTx/>
              <a:uFillTx/>
              <a:latin typeface="Gill Sans MT" pitchFamily="34" charset="0"/>
              <a:ea typeface="+mn-ea"/>
              <a:cs typeface="+mn-cs"/>
            </a:endParaRPr>
          </a:p>
        </p:txBody>
      </p:sp>
    </p:spTree>
    <p:extLst>
      <p:ext uri="{BB962C8B-B14F-4D97-AF65-F5344CB8AC3E}">
        <p14:creationId xmlns:p14="http://schemas.microsoft.com/office/powerpoint/2010/main" val="146580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2EABF-760A-4D66-86DC-1E326DB34183}"/>
              </a:ext>
            </a:extLst>
          </p:cNvPr>
          <p:cNvSpPr>
            <a:spLocks noGrp="1"/>
          </p:cNvSpPr>
          <p:nvPr>
            <p:ph type="title"/>
          </p:nvPr>
        </p:nvSpPr>
        <p:spPr/>
        <p:txBody>
          <a:bodyPr/>
          <a:lstStyle/>
          <a:p>
            <a:r>
              <a:rPr lang="en-US">
                <a:latin typeface="Gill Sans MT"/>
              </a:rPr>
              <a:t>Engagement Best Practices</a:t>
            </a:r>
            <a:endParaRPr lang="en-US"/>
          </a:p>
        </p:txBody>
      </p:sp>
      <p:sp>
        <p:nvSpPr>
          <p:cNvPr id="40" name="Rectangle: Rounded Corners 39">
            <a:extLst>
              <a:ext uri="{FF2B5EF4-FFF2-40B4-BE49-F238E27FC236}">
                <a16:creationId xmlns:a16="http://schemas.microsoft.com/office/drawing/2014/main" id="{68DDC171-5EE1-4F05-BEAB-53ED460B2D69}"/>
              </a:ext>
              <a:ext uri="{C183D7F6-B498-43B3-948B-1728B52AA6E4}">
                <adec:decorative xmlns:adec="http://schemas.microsoft.com/office/drawing/2017/decorative" val="0"/>
              </a:ext>
            </a:extLst>
          </p:cNvPr>
          <p:cNvSpPr/>
          <p:nvPr/>
        </p:nvSpPr>
        <p:spPr>
          <a:xfrm>
            <a:off x="3430069" y="1236066"/>
            <a:ext cx="4873113" cy="614968"/>
          </a:xfrm>
          <a:prstGeom prst="roundRect">
            <a:avLst/>
          </a:prstGeom>
          <a:solidFill>
            <a:schemeClr val="tx1">
              <a:lumMod val="10000"/>
              <a:lumOff val="9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lvl="0" algn="ctr" defTabSz="1218987">
              <a:spcBef>
                <a:spcPct val="20000"/>
              </a:spcBef>
              <a:defRPr/>
            </a:pPr>
            <a:r>
              <a:rPr lang="en-US" sz="2200" b="1">
                <a:solidFill>
                  <a:srgbClr val="1F497D"/>
                </a:solidFill>
                <a:latin typeface="Gill Sans MT" pitchFamily="34" charset="0"/>
              </a:rPr>
              <a:t>Asking Questions</a:t>
            </a:r>
            <a:endParaRPr kumimoji="0" lang="en-US" sz="2200" b="1" i="0" u="none" strike="noStrike" kern="1200" cap="none" spc="0" normalizeH="0" baseline="0" noProof="0">
              <a:ln>
                <a:noFill/>
              </a:ln>
              <a:solidFill>
                <a:srgbClr val="1F497D"/>
              </a:solidFill>
              <a:effectLst/>
              <a:uLnTx/>
              <a:uFillTx/>
              <a:latin typeface="Gill Sans MT" pitchFamily="34" charset="0"/>
              <a:ea typeface="+mn-ea"/>
              <a:cs typeface="+mn-cs"/>
            </a:endParaRPr>
          </a:p>
        </p:txBody>
      </p:sp>
      <p:sp>
        <p:nvSpPr>
          <p:cNvPr id="53" name="Rectangle 52">
            <a:extLst>
              <a:ext uri="{FF2B5EF4-FFF2-40B4-BE49-F238E27FC236}">
                <a16:creationId xmlns:a16="http://schemas.microsoft.com/office/drawing/2014/main" id="{A8EF3876-C8BE-4350-BF81-45E9C3EF0C09}"/>
              </a:ext>
            </a:extLst>
          </p:cNvPr>
          <p:cNvSpPr/>
          <p:nvPr/>
        </p:nvSpPr>
        <p:spPr>
          <a:xfrm>
            <a:off x="3043896" y="1985717"/>
            <a:ext cx="6223102" cy="400110"/>
          </a:xfrm>
          <a:prstGeom prst="rect">
            <a:avLst/>
          </a:prstGeom>
        </p:spPr>
        <p:txBody>
          <a:bodyPr wrap="square" lIns="91440" tIns="45720" rIns="91440" bIns="45720" anchor="t">
            <a:spAutoFit/>
          </a:bodyPr>
          <a:lstStyle/>
          <a:p>
            <a:pPr defTabSz="457200">
              <a:defRPr/>
            </a:pPr>
            <a:r>
              <a:rPr kumimoji="0" lang="en-US" sz="2000" b="1" i="0" u="none" strike="noStrike" kern="1200" cap="none" spc="0" normalizeH="0" baseline="0" noProof="0">
                <a:ln>
                  <a:noFill/>
                </a:ln>
                <a:solidFill>
                  <a:srgbClr val="1F497D"/>
                </a:solidFill>
                <a:effectLst/>
                <a:uLnTx/>
                <a:uFillTx/>
                <a:latin typeface="Gill Sans MT"/>
                <a:cs typeface="Arial"/>
              </a:rPr>
              <a:t>We will be monitoring the </a:t>
            </a:r>
            <a:r>
              <a:rPr lang="en-US" sz="2000" b="1">
                <a:solidFill>
                  <a:srgbClr val="1F497D"/>
                </a:solidFill>
                <a:latin typeface="Gill Sans MT"/>
                <a:cs typeface="Arial"/>
              </a:rPr>
              <a:t>chat </a:t>
            </a:r>
            <a:r>
              <a:rPr kumimoji="0" lang="en-US" sz="2000" b="1" i="0" u="none" strike="noStrike" kern="1200" cap="none" spc="0" normalizeH="0" baseline="0" noProof="0">
                <a:ln>
                  <a:noFill/>
                </a:ln>
                <a:solidFill>
                  <a:srgbClr val="1F497D"/>
                </a:solidFill>
                <a:effectLst/>
                <a:uLnTx/>
                <a:uFillTx/>
                <a:latin typeface="Gill Sans MT"/>
                <a:cs typeface="Arial"/>
              </a:rPr>
              <a:t>for questions </a:t>
            </a:r>
          </a:p>
        </p:txBody>
      </p:sp>
      <p:sp>
        <p:nvSpPr>
          <p:cNvPr id="3" name="TextBox 2">
            <a:extLst>
              <a:ext uri="{FF2B5EF4-FFF2-40B4-BE49-F238E27FC236}">
                <a16:creationId xmlns:a16="http://schemas.microsoft.com/office/drawing/2014/main" id="{6A8CB0C3-D084-550E-5E9C-309E58C964BF}"/>
              </a:ext>
            </a:extLst>
          </p:cNvPr>
          <p:cNvSpPr txBox="1"/>
          <p:nvPr/>
        </p:nvSpPr>
        <p:spPr>
          <a:xfrm>
            <a:off x="256696" y="2366872"/>
            <a:ext cx="11239500" cy="37548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Sans-Serif"/>
              <a:buChar char="•"/>
            </a:pPr>
            <a:r>
              <a:rPr lang="en-US" sz="2600">
                <a:latin typeface="Gill Sans MT"/>
                <a:ea typeface="Calibri"/>
                <a:cs typeface="Calibri"/>
              </a:rPr>
              <a:t>If at any point throughout today’s session you have any questions, please send those in the Teams Meeting Chat. We will also have two questions breaks during today's session as well. </a:t>
            </a:r>
            <a:endParaRPr lang="en-US" sz="2600">
              <a:solidFill>
                <a:srgbClr val="444444"/>
              </a:solidFill>
              <a:latin typeface="Gill Sans MT"/>
              <a:ea typeface="Calibri"/>
              <a:cs typeface="Calibri"/>
            </a:endParaRPr>
          </a:p>
          <a:p>
            <a:pPr marL="285750" indent="-285750">
              <a:buFont typeface="Arial,Sans-Serif"/>
              <a:buChar char="•"/>
            </a:pPr>
            <a:r>
              <a:rPr lang="en-US" sz="2600">
                <a:latin typeface="Gill Sans MT"/>
                <a:ea typeface="Calibri"/>
                <a:cs typeface="Calibri"/>
              </a:rPr>
              <a:t>You can also raise your hand during our question break if you would prefer to come off mute and share your question verbally</a:t>
            </a:r>
            <a:r>
              <a:rPr lang="en-US" sz="2600">
                <a:solidFill>
                  <a:srgbClr val="444444"/>
                </a:solidFill>
                <a:latin typeface="Gill Sans MT"/>
                <a:ea typeface="Calibri"/>
                <a:cs typeface="Calibri"/>
              </a:rPr>
              <a:t> </a:t>
            </a:r>
          </a:p>
          <a:p>
            <a:pPr marL="285750" indent="-285750">
              <a:buFont typeface="Arial,Sans-Serif"/>
              <a:buChar char="•"/>
            </a:pPr>
            <a:r>
              <a:rPr lang="en-US" sz="2600">
                <a:latin typeface="Gill Sans MT"/>
                <a:ea typeface="Calibri"/>
                <a:cs typeface="Calibri"/>
              </a:rPr>
              <a:t>We will make sure to share today’s presentation and with everyone after the session</a:t>
            </a:r>
            <a:endParaRPr lang="en-US" sz="2600">
              <a:solidFill>
                <a:srgbClr val="444444"/>
              </a:solidFill>
              <a:latin typeface="Gill Sans MT"/>
              <a:ea typeface="Calibri"/>
              <a:cs typeface="Calibri"/>
            </a:endParaRPr>
          </a:p>
          <a:p>
            <a:pPr marL="285750" indent="-285750">
              <a:buFont typeface="Arial,Sans-Serif"/>
              <a:buChar char="•"/>
            </a:pPr>
            <a:endParaRPr lang="en-US" sz="2600">
              <a:solidFill>
                <a:srgbClr val="000000"/>
              </a:solidFill>
              <a:latin typeface="Gill Sans MT"/>
              <a:ea typeface="Calibri"/>
              <a:cs typeface="Calibri"/>
            </a:endParaRPr>
          </a:p>
          <a:p>
            <a:pPr marL="285750" indent="-285750">
              <a:buFont typeface="Arial,Sans-Serif"/>
              <a:buChar char="•"/>
            </a:pPr>
            <a:endParaRPr lang="en-US" sz="1200">
              <a:solidFill>
                <a:srgbClr val="444444"/>
              </a:solidFill>
              <a:latin typeface="Calibri"/>
              <a:ea typeface="Calibri"/>
              <a:cs typeface="Calibri"/>
            </a:endParaRPr>
          </a:p>
          <a:p>
            <a:endParaRPr lang="en-US"/>
          </a:p>
        </p:txBody>
      </p:sp>
      <p:sp>
        <p:nvSpPr>
          <p:cNvPr id="24" name="Date Placeholder 2">
            <a:extLst>
              <a:ext uri="{FF2B5EF4-FFF2-40B4-BE49-F238E27FC236}">
                <a16:creationId xmlns:a16="http://schemas.microsoft.com/office/drawing/2014/main" id="{BA493FDA-8410-44D1-8CF7-49A5E8D22D17}"/>
              </a:ext>
            </a:extLst>
          </p:cNvPr>
          <p:cNvSpPr>
            <a:spLocks noGrp="1"/>
          </p:cNvSpPr>
          <p:nvPr>
            <p:ph type="dt" sz="half" idx="10"/>
          </p:nvPr>
        </p:nvSpPr>
        <p:spPr>
          <a:xfrm>
            <a:off x="609600" y="6518276"/>
            <a:ext cx="284480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FAE8087-E8B3-4A3C-9234-D966FF0ABEC3}" type="datetime1">
              <a:rPr kumimoji="0" lang="en-US" sz="900" b="0" i="0" u="none" strike="noStrike" kern="1200" cap="none" spc="0" normalizeH="0" baseline="0" noProof="0" smtClean="0">
                <a:ln>
                  <a:noFill/>
                </a:ln>
                <a:solidFill>
                  <a:prstClr val="black">
                    <a:tint val="75000"/>
                  </a:prstClr>
                </a:solidFill>
                <a:effectLst/>
                <a:uLnTx/>
                <a:uFillTx/>
                <a:latin typeface="Gill Sans MT" pitchFamily="34" charset="0"/>
                <a:ea typeface="+mn-ea"/>
                <a:cs typeface="+mn-cs"/>
              </a:rPr>
              <a:t>2/2/2026</a:t>
            </a:fld>
            <a:endParaRPr kumimoji="0" lang="en-US" sz="900" b="0" i="0" u="none" strike="noStrike" kern="1200" cap="none" spc="0" normalizeH="0" baseline="0" noProof="0">
              <a:ln>
                <a:noFill/>
              </a:ln>
              <a:solidFill>
                <a:prstClr val="black">
                  <a:tint val="75000"/>
                </a:prstClr>
              </a:solidFill>
              <a:effectLst/>
              <a:uLnTx/>
              <a:uFillTx/>
              <a:latin typeface="Gill Sans MT" pitchFamily="34" charset="0"/>
              <a:ea typeface="+mn-ea"/>
              <a:cs typeface="+mn-cs"/>
            </a:endParaRPr>
          </a:p>
        </p:txBody>
      </p:sp>
      <p:sp>
        <p:nvSpPr>
          <p:cNvPr id="5" name="Slide Number Placeholder 4">
            <a:extLst>
              <a:ext uri="{FF2B5EF4-FFF2-40B4-BE49-F238E27FC236}">
                <a16:creationId xmlns:a16="http://schemas.microsoft.com/office/drawing/2014/main" id="{B861534B-EB92-746D-8B47-7639469436A8}"/>
              </a:ext>
            </a:extLst>
          </p:cNvPr>
          <p:cNvSpPr>
            <a:spLocks noGrp="1"/>
          </p:cNvSpPr>
          <p:nvPr>
            <p:ph type="sldNum" sz="quarter" idx="12"/>
          </p:nvPr>
        </p:nvSpPr>
        <p:spPr/>
        <p:txBody>
          <a:bodyPr/>
          <a:lstStyle/>
          <a:p>
            <a:fld id="{48F239AC-B64B-47D9-9A99-24B0D39D1C15}" type="slidenum">
              <a:rPr lang="en-US" smtClean="0"/>
              <a:t>3</a:t>
            </a:fld>
            <a:endParaRPr lang="en-US"/>
          </a:p>
        </p:txBody>
      </p:sp>
    </p:spTree>
    <p:custDataLst>
      <p:tags r:id="rId1"/>
    </p:custDataLst>
    <p:extLst>
      <p:ext uri="{BB962C8B-B14F-4D97-AF65-F5344CB8AC3E}">
        <p14:creationId xmlns:p14="http://schemas.microsoft.com/office/powerpoint/2010/main" val="2719326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6F5BD-504B-4017-B860-3C3863FC2573}"/>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39638A2B-59B8-48DB-93CF-3C6706B6263E}"/>
              </a:ext>
              <a:ext uri="{C183D7F6-B498-43B3-948B-1728B52AA6E4}">
                <adec:decorative xmlns:adec="http://schemas.microsoft.com/office/drawing/2017/decorative" val="0"/>
              </a:ext>
            </a:extLst>
          </p:cNvPr>
          <p:cNvSpPr>
            <a:spLocks noGrp="1"/>
          </p:cNvSpPr>
          <p:nvPr>
            <p:ph idx="1"/>
          </p:nvPr>
        </p:nvSpPr>
        <p:spPr>
          <a:xfrm>
            <a:off x="296041" y="1129146"/>
            <a:ext cx="11655336" cy="5058906"/>
          </a:xfrm>
        </p:spPr>
        <p:txBody>
          <a:bodyPr vert="horz" lIns="121899" tIns="60949" rIns="121899" bIns="60949" rtlCol="0" anchor="t">
            <a:normAutofit fontScale="92500" lnSpcReduction="10000"/>
          </a:bodyPr>
          <a:lstStyle/>
          <a:p>
            <a:pPr marL="456565" indent="-456565">
              <a:lnSpc>
                <a:spcPct val="120000"/>
              </a:lnSpc>
            </a:pPr>
            <a:r>
              <a:rPr lang="en-US" sz="2900">
                <a:latin typeface="Gill Sans MT"/>
              </a:rPr>
              <a:t>Processing RAFT applications from Address Confidentiality Program (ACP) Participants</a:t>
            </a:r>
            <a:endParaRPr lang="en-US" sz="2500">
              <a:latin typeface="Gill Sans MT"/>
            </a:endParaRPr>
          </a:p>
          <a:p>
            <a:pPr marL="456565" indent="-456565">
              <a:lnSpc>
                <a:spcPct val="120000"/>
              </a:lnSpc>
            </a:pPr>
            <a:r>
              <a:rPr lang="en-US" sz="2900">
                <a:latin typeface="Gill Sans MT"/>
              </a:rPr>
              <a:t>Tenancy Preservation Program (TPP) Reminders</a:t>
            </a:r>
          </a:p>
          <a:p>
            <a:pPr marL="0" indent="0">
              <a:lnSpc>
                <a:spcPct val="120000"/>
              </a:lnSpc>
              <a:buNone/>
            </a:pPr>
            <a:r>
              <a:rPr lang="en-US" sz="2900" i="1">
                <a:latin typeface="Gill Sans MT"/>
              </a:rPr>
              <a:t>Question Break </a:t>
            </a:r>
            <a:endParaRPr lang="en-US">
              <a:latin typeface="Gill Sans MT"/>
            </a:endParaRPr>
          </a:p>
          <a:p>
            <a:pPr marL="456565" indent="-456565">
              <a:lnSpc>
                <a:spcPct val="120000"/>
              </a:lnSpc>
            </a:pPr>
            <a:r>
              <a:rPr lang="en-US" sz="2700">
                <a:latin typeface="Gill Sans MT"/>
              </a:rPr>
              <a:t>RAFT Program Reminders: </a:t>
            </a:r>
          </a:p>
          <a:p>
            <a:pPr marL="989965" lvl="1" indent="-380365">
              <a:lnSpc>
                <a:spcPct val="120000"/>
              </a:lnSpc>
            </a:pPr>
            <a:r>
              <a:rPr lang="en-US">
                <a:latin typeface="Gill Sans MT"/>
              </a:rPr>
              <a:t>Zendesk tickets + Fraud Reminders</a:t>
            </a:r>
            <a:endParaRPr lang="en-US"/>
          </a:p>
          <a:p>
            <a:pPr marL="989965" lvl="1" indent="-380365">
              <a:lnSpc>
                <a:spcPct val="120000"/>
              </a:lnSpc>
            </a:pPr>
            <a:r>
              <a:rPr lang="en-US">
                <a:latin typeface="Gill Sans MT"/>
              </a:rPr>
              <a:t>Omni Channel</a:t>
            </a:r>
            <a:endParaRPr lang="en-US"/>
          </a:p>
          <a:p>
            <a:pPr marL="989965" lvl="1" indent="-380365">
              <a:lnSpc>
                <a:spcPct val="120000"/>
              </a:lnSpc>
            </a:pPr>
            <a:r>
              <a:rPr lang="en-US">
                <a:latin typeface="Gill Sans MT"/>
              </a:rPr>
              <a:t>Reassigning to Overflow Agencies (RAP Center)</a:t>
            </a:r>
          </a:p>
          <a:p>
            <a:pPr marL="456565" indent="-456565">
              <a:lnSpc>
                <a:spcPct val="120000"/>
              </a:lnSpc>
            </a:pPr>
            <a:r>
              <a:rPr lang="en-US" sz="2900">
                <a:latin typeface="Gill Sans MT"/>
              </a:rPr>
              <a:t>HHH archiving &amp; Job Aid</a:t>
            </a:r>
            <a:endParaRPr lang="en-US"/>
          </a:p>
          <a:p>
            <a:pPr marL="0" indent="0">
              <a:lnSpc>
                <a:spcPct val="120000"/>
              </a:lnSpc>
              <a:buNone/>
            </a:pPr>
            <a:r>
              <a:rPr lang="en-US" sz="2900" i="1">
                <a:latin typeface="Gill Sans MT"/>
              </a:rPr>
              <a:t>Question Break</a:t>
            </a:r>
          </a:p>
          <a:p>
            <a:pPr marL="456565" indent="-456565">
              <a:lnSpc>
                <a:spcPct val="120000"/>
              </a:lnSpc>
            </a:pPr>
            <a:endParaRPr lang="en-US" sz="2900">
              <a:latin typeface="Gill Sans MT"/>
            </a:endParaRPr>
          </a:p>
        </p:txBody>
      </p:sp>
      <p:sp>
        <p:nvSpPr>
          <p:cNvPr id="4" name="Date Placeholder 3">
            <a:extLst>
              <a:ext uri="{FF2B5EF4-FFF2-40B4-BE49-F238E27FC236}">
                <a16:creationId xmlns:a16="http://schemas.microsoft.com/office/drawing/2014/main" id="{C56256DB-81CA-480D-8BF1-E2B72FA037E5}"/>
              </a:ext>
            </a:extLst>
          </p:cNvPr>
          <p:cNvSpPr>
            <a:spLocks noGrp="1"/>
          </p:cNvSpPr>
          <p:nvPr>
            <p:ph type="dt" sz="half" idx="10"/>
          </p:nvPr>
        </p:nvSpPr>
        <p:spPr/>
        <p:txBody>
          <a:bodyPr/>
          <a:lstStyle/>
          <a:p>
            <a:fld id="{FEA4F886-1726-4133-85F7-1D99D625E96A}" type="datetime1">
              <a:rPr lang="en-US" smtClean="0"/>
              <a:t>2/2/2026</a:t>
            </a:fld>
            <a:endParaRPr lang="en-US"/>
          </a:p>
        </p:txBody>
      </p:sp>
      <p:sp>
        <p:nvSpPr>
          <p:cNvPr id="6" name="Slide Number Placeholder 5">
            <a:extLst>
              <a:ext uri="{FF2B5EF4-FFF2-40B4-BE49-F238E27FC236}">
                <a16:creationId xmlns:a16="http://schemas.microsoft.com/office/drawing/2014/main" id="{600C44A4-7209-B648-E423-90F165BBD463}"/>
              </a:ext>
            </a:extLst>
          </p:cNvPr>
          <p:cNvSpPr>
            <a:spLocks noGrp="1"/>
          </p:cNvSpPr>
          <p:nvPr>
            <p:ph type="sldNum" sz="quarter" idx="12"/>
          </p:nvPr>
        </p:nvSpPr>
        <p:spPr/>
        <p:txBody>
          <a:bodyPr/>
          <a:lstStyle/>
          <a:p>
            <a:fld id="{48F239AC-B64B-47D9-9A99-24B0D39D1C15}" type="slidenum">
              <a:rPr lang="en-US" smtClean="0"/>
              <a:t>4</a:t>
            </a:fld>
            <a:endParaRPr lang="en-US"/>
          </a:p>
        </p:txBody>
      </p:sp>
    </p:spTree>
    <p:custDataLst>
      <p:tags r:id="rId1"/>
    </p:custDataLst>
    <p:extLst>
      <p:ext uri="{BB962C8B-B14F-4D97-AF65-F5344CB8AC3E}">
        <p14:creationId xmlns:p14="http://schemas.microsoft.com/office/powerpoint/2010/main" val="780744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6F2EF-D690-46A9-075A-EFFF237D145C}"/>
              </a:ext>
            </a:extLst>
          </p:cNvPr>
          <p:cNvSpPr>
            <a:spLocks noGrp="1"/>
          </p:cNvSpPr>
          <p:nvPr>
            <p:ph type="title"/>
          </p:nvPr>
        </p:nvSpPr>
        <p:spPr/>
        <p:txBody>
          <a:bodyPr/>
          <a:lstStyle/>
          <a:p>
            <a:r>
              <a:rPr lang="en-US"/>
              <a:t>RAFT Process for ACP: ACP Overview and EOHLC Exemption </a:t>
            </a:r>
          </a:p>
        </p:txBody>
      </p:sp>
      <p:sp>
        <p:nvSpPr>
          <p:cNvPr id="3" name="Content Placeholder 2">
            <a:extLst>
              <a:ext uri="{FF2B5EF4-FFF2-40B4-BE49-F238E27FC236}">
                <a16:creationId xmlns:a16="http://schemas.microsoft.com/office/drawing/2014/main" id="{6240516F-9224-E89B-8BA8-68798BD84E5F}"/>
              </a:ext>
            </a:extLst>
          </p:cNvPr>
          <p:cNvSpPr>
            <a:spLocks noGrp="1"/>
          </p:cNvSpPr>
          <p:nvPr>
            <p:ph idx="1"/>
          </p:nvPr>
        </p:nvSpPr>
        <p:spPr>
          <a:xfrm>
            <a:off x="150852" y="1219200"/>
            <a:ext cx="11814076" cy="5113020"/>
          </a:xfrm>
        </p:spPr>
        <p:txBody>
          <a:bodyPr vert="horz" lIns="121899" tIns="60949" rIns="121899" bIns="60949" rtlCol="0" anchor="t">
            <a:normAutofit lnSpcReduction="10000"/>
          </a:bodyPr>
          <a:lstStyle/>
          <a:p>
            <a:pPr marL="456565" indent="-456565" fontAlgn="base"/>
            <a:r>
              <a:rPr lang="en-US">
                <a:latin typeface="Gill Sans MT"/>
              </a:rPr>
              <a:t>The Address Confidentiality Program (ACP) is offered by the Secretary of the Commonwealth to protect the confidentiality of a domestic violence survivor's address. ACP provides its program participants with a safe substitute address, which state agencies must use as the participants' legal address in MA (unless ACP has granted the agency an exemption)  ​</a:t>
            </a:r>
          </a:p>
          <a:p>
            <a:pPr marL="456565" indent="-456565"/>
            <a:r>
              <a:rPr lang="en-US">
                <a:latin typeface="Gill Sans MT"/>
              </a:rPr>
              <a:t>ACP has granted EOHLC an exemption from using the ACP substitute address to process RAFT applications. This means that when we check eligibility for the RAFT program, we are allowed to use an ACP participant’s current residential address or the address of the unit they are moving into instead of using the ACP substitute address </a:t>
            </a:r>
          </a:p>
          <a:p>
            <a:pPr marL="989965" lvl="1" indent="-380365" fontAlgn="base"/>
            <a:r>
              <a:rPr lang="en-US">
                <a:highlight>
                  <a:srgbClr val="FFFF00"/>
                </a:highlight>
                <a:latin typeface="Gill Sans MT"/>
              </a:rPr>
              <a:t>To comply with the exemption requirements, we must follow the steps outlined on the next slide</a:t>
            </a:r>
          </a:p>
          <a:p>
            <a:pPr marL="456565" indent="-456565"/>
            <a:endParaRPr lang="en-US">
              <a:latin typeface="Gill Sans MT"/>
            </a:endParaRPr>
          </a:p>
        </p:txBody>
      </p:sp>
      <p:sp>
        <p:nvSpPr>
          <p:cNvPr id="4" name="Date Placeholder 3">
            <a:extLst>
              <a:ext uri="{FF2B5EF4-FFF2-40B4-BE49-F238E27FC236}">
                <a16:creationId xmlns:a16="http://schemas.microsoft.com/office/drawing/2014/main" id="{8BFE0A1C-EA82-34EE-4281-60BF18DF8CEF}"/>
              </a:ext>
            </a:extLst>
          </p:cNvPr>
          <p:cNvSpPr>
            <a:spLocks noGrp="1"/>
          </p:cNvSpPr>
          <p:nvPr>
            <p:ph type="dt" sz="half" idx="10"/>
          </p:nvPr>
        </p:nvSpPr>
        <p:spPr/>
        <p:txBody>
          <a:bodyPr/>
          <a:lstStyle/>
          <a:p>
            <a:fld id="{0A4552C0-6316-41E5-AE96-B7A02F0DD27C}" type="datetime1">
              <a:rPr lang="en-US" smtClean="0"/>
              <a:t>2/2/2026</a:t>
            </a:fld>
            <a:endParaRPr lang="en-US"/>
          </a:p>
        </p:txBody>
      </p:sp>
      <p:sp>
        <p:nvSpPr>
          <p:cNvPr id="6" name="Slide Number Placeholder 5">
            <a:extLst>
              <a:ext uri="{FF2B5EF4-FFF2-40B4-BE49-F238E27FC236}">
                <a16:creationId xmlns:a16="http://schemas.microsoft.com/office/drawing/2014/main" id="{E8638785-F443-D2FD-CD34-5E09E87298AC}"/>
              </a:ext>
            </a:extLst>
          </p:cNvPr>
          <p:cNvSpPr>
            <a:spLocks noGrp="1"/>
          </p:cNvSpPr>
          <p:nvPr>
            <p:ph type="sldNum" sz="quarter" idx="12"/>
          </p:nvPr>
        </p:nvSpPr>
        <p:spPr/>
        <p:txBody>
          <a:bodyPr/>
          <a:lstStyle/>
          <a:p>
            <a:fld id="{48F239AC-B64B-47D9-9A99-24B0D39D1C15}" type="slidenum">
              <a:rPr lang="en-US" smtClean="0"/>
              <a:t>5</a:t>
            </a:fld>
            <a:endParaRPr lang="en-US"/>
          </a:p>
        </p:txBody>
      </p:sp>
    </p:spTree>
    <p:extLst>
      <p:ext uri="{BB962C8B-B14F-4D97-AF65-F5344CB8AC3E}">
        <p14:creationId xmlns:p14="http://schemas.microsoft.com/office/powerpoint/2010/main" val="408925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4FFA5E-CC12-FB84-E9F7-05DFE6C7D8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8ADDFF-5E0A-3D14-C324-EE06E9AEDAF3}"/>
              </a:ext>
            </a:extLst>
          </p:cNvPr>
          <p:cNvSpPr>
            <a:spLocks noGrp="1"/>
          </p:cNvSpPr>
          <p:nvPr>
            <p:ph type="title"/>
          </p:nvPr>
        </p:nvSpPr>
        <p:spPr/>
        <p:txBody>
          <a:bodyPr/>
          <a:lstStyle/>
          <a:p>
            <a:r>
              <a:rPr lang="en-US"/>
              <a:t>RAFT Process for ACP: Steps </a:t>
            </a:r>
          </a:p>
        </p:txBody>
      </p:sp>
      <p:sp>
        <p:nvSpPr>
          <p:cNvPr id="3" name="Content Placeholder 2">
            <a:extLst>
              <a:ext uri="{FF2B5EF4-FFF2-40B4-BE49-F238E27FC236}">
                <a16:creationId xmlns:a16="http://schemas.microsoft.com/office/drawing/2014/main" id="{5FC32C08-21B1-212C-743E-6D0C00A086C2}"/>
              </a:ext>
            </a:extLst>
          </p:cNvPr>
          <p:cNvSpPr>
            <a:spLocks noGrp="1"/>
          </p:cNvSpPr>
          <p:nvPr>
            <p:ph idx="1"/>
          </p:nvPr>
        </p:nvSpPr>
        <p:spPr>
          <a:xfrm>
            <a:off x="150852" y="1219200"/>
            <a:ext cx="11814076" cy="5061019"/>
          </a:xfrm>
        </p:spPr>
        <p:txBody>
          <a:bodyPr vert="horz" lIns="121899" tIns="60949" rIns="121899" bIns="60949" rtlCol="0" anchor="t">
            <a:normAutofit fontScale="92500" lnSpcReduction="10000"/>
          </a:bodyPr>
          <a:lstStyle/>
          <a:p>
            <a:pPr marL="456565" indent="-456565"/>
            <a:r>
              <a:rPr lang="en-US">
                <a:latin typeface="Gill Sans MT"/>
              </a:rPr>
              <a:t>Steps to follow (in this order):</a:t>
            </a:r>
          </a:p>
          <a:p>
            <a:pPr marL="1047657" lvl="1" indent="-514350">
              <a:buFont typeface="+mj-lt"/>
              <a:buAutoNum type="arabicPeriod"/>
            </a:pPr>
            <a:r>
              <a:rPr lang="en-US" b="1">
                <a:latin typeface="Gill Sans MT"/>
              </a:rPr>
              <a:t>RAA</a:t>
            </a:r>
            <a:r>
              <a:rPr lang="en-US">
                <a:latin typeface="Gill Sans MT"/>
              </a:rPr>
              <a:t> confirms that the RAFT applicant is a current ACP participant, which could be through their ACP identification card or a letter from ACP, or by reaching out to the ACP Program Manager, Liza Packer (</a:t>
            </a:r>
            <a:r>
              <a:rPr lang="en-US">
                <a:latin typeface="Gill Sans MT"/>
                <a:hlinkClick r:id="rId3"/>
              </a:rPr>
              <a:t>Liza.Packer@sec.state.ma.us</a:t>
            </a:r>
            <a:r>
              <a:rPr lang="en-US">
                <a:latin typeface="Gill Sans MT"/>
              </a:rPr>
              <a:t>). However, RAA may not question an ACP participant about the details or circumstances of their inclusion in ACP</a:t>
            </a:r>
          </a:p>
          <a:p>
            <a:pPr marL="1047657" lvl="1" indent="-514350">
              <a:buFont typeface="+mj-lt"/>
              <a:buAutoNum type="arabicPeriod"/>
            </a:pPr>
            <a:r>
              <a:rPr lang="en-US" b="1">
                <a:latin typeface="Gill Sans MT"/>
              </a:rPr>
              <a:t>RAA</a:t>
            </a:r>
            <a:r>
              <a:rPr lang="en-US">
                <a:latin typeface="Gill Sans MT"/>
              </a:rPr>
              <a:t> emails EOHLC (Ricky) about the ACP-involved RAFT application. EOHLC may also identify ACP participants in its monthly review of the Housing Help Hub ACP participant report</a:t>
            </a:r>
          </a:p>
          <a:p>
            <a:pPr marL="1047657" lvl="1" indent="-514350">
              <a:buFont typeface="+mj-lt"/>
              <a:buAutoNum type="arabicPeriod"/>
            </a:pPr>
            <a:r>
              <a:rPr lang="en-US" b="1">
                <a:latin typeface="Gill Sans MT"/>
              </a:rPr>
              <a:t>EOHLC</a:t>
            </a:r>
            <a:r>
              <a:rPr lang="en-US">
                <a:latin typeface="Gill Sans MT"/>
              </a:rPr>
              <a:t> provides the ACP-involved applicant requesting use of ACP-issued substitute address with a copy of the EOHLC exemption letter by email</a:t>
            </a:r>
          </a:p>
          <a:p>
            <a:pPr marL="1047657" lvl="1" indent="-514350">
              <a:buFont typeface="+mj-lt"/>
              <a:buAutoNum type="arabicPeriod"/>
            </a:pPr>
            <a:r>
              <a:rPr lang="en-US" b="1">
                <a:latin typeface="Gill Sans MT"/>
              </a:rPr>
              <a:t>EOHLC</a:t>
            </a:r>
            <a:r>
              <a:rPr lang="en-US">
                <a:latin typeface="Gill Sans MT"/>
              </a:rPr>
              <a:t> notifies ACP by email that EOHLC has provided the exemption letter to the ACP-involved applicant</a:t>
            </a:r>
          </a:p>
          <a:p>
            <a:pPr marL="1047657" lvl="1" indent="-514350">
              <a:buFont typeface="+mj-lt"/>
              <a:buAutoNum type="arabicPeriod"/>
            </a:pPr>
            <a:r>
              <a:rPr lang="en-US" b="1">
                <a:latin typeface="Gill Sans MT"/>
              </a:rPr>
              <a:t>EOHLC</a:t>
            </a:r>
            <a:r>
              <a:rPr lang="en-US">
                <a:latin typeface="Gill Sans MT"/>
              </a:rPr>
              <a:t> enters the following Case Comment in </a:t>
            </a:r>
            <a:r>
              <a:rPr lang="en-US" err="1">
                <a:latin typeface="Gill Sans MT"/>
              </a:rPr>
              <a:t>HHH</a:t>
            </a:r>
            <a:r>
              <a:rPr lang="en-US">
                <a:latin typeface="Gill Sans MT"/>
              </a:rPr>
              <a:t> to indicate ACP involvement: “Applicant is participating in the Address Confidentiality Program (ACP) and disclosure of applicant address outside of Housing Help Hub is not permitted.”</a:t>
            </a:r>
          </a:p>
          <a:p>
            <a:pPr marL="1047657" lvl="1" indent="-514350">
              <a:buFont typeface="+mj-lt"/>
              <a:buAutoNum type="arabicPeriod"/>
            </a:pPr>
            <a:endParaRPr lang="en-US">
              <a:latin typeface="Gill Sans MT"/>
            </a:endParaRPr>
          </a:p>
          <a:p>
            <a:pPr marL="1047657" lvl="1" indent="-514350">
              <a:buFont typeface="+mj-lt"/>
              <a:buAutoNum type="arabicPeriod"/>
            </a:pPr>
            <a:endParaRPr lang="en-US">
              <a:latin typeface="Gill Sans MT"/>
            </a:endParaRPr>
          </a:p>
          <a:p>
            <a:pPr marL="989872" lvl="1" indent="-456565"/>
            <a:endParaRPr lang="en-US">
              <a:latin typeface="Gill Sans MT"/>
            </a:endParaRPr>
          </a:p>
          <a:p>
            <a:pPr marL="990507" lvl="1" indent="-457200">
              <a:buFont typeface="+mj-lt"/>
              <a:buAutoNum type="arabicPeriod"/>
            </a:pPr>
            <a:endParaRPr lang="en-US">
              <a:latin typeface="Gill Sans MT"/>
            </a:endParaRPr>
          </a:p>
        </p:txBody>
      </p:sp>
      <p:sp>
        <p:nvSpPr>
          <p:cNvPr id="4" name="Date Placeholder 3">
            <a:extLst>
              <a:ext uri="{FF2B5EF4-FFF2-40B4-BE49-F238E27FC236}">
                <a16:creationId xmlns:a16="http://schemas.microsoft.com/office/drawing/2014/main" id="{24B54042-F9D1-7C9F-C447-41D6D8B39741}"/>
              </a:ext>
            </a:extLst>
          </p:cNvPr>
          <p:cNvSpPr>
            <a:spLocks noGrp="1"/>
          </p:cNvSpPr>
          <p:nvPr>
            <p:ph type="dt" sz="half" idx="10"/>
          </p:nvPr>
        </p:nvSpPr>
        <p:spPr/>
        <p:txBody>
          <a:bodyPr/>
          <a:lstStyle/>
          <a:p>
            <a:fld id="{0A4552C0-6316-41E5-AE96-B7A02F0DD27C}" type="datetime1">
              <a:rPr lang="en-US" smtClean="0"/>
              <a:t>2/2/2026</a:t>
            </a:fld>
            <a:endParaRPr lang="en-US"/>
          </a:p>
        </p:txBody>
      </p:sp>
      <p:sp>
        <p:nvSpPr>
          <p:cNvPr id="6" name="Slide Number Placeholder 5">
            <a:extLst>
              <a:ext uri="{FF2B5EF4-FFF2-40B4-BE49-F238E27FC236}">
                <a16:creationId xmlns:a16="http://schemas.microsoft.com/office/drawing/2014/main" id="{669A14B4-471D-2B8C-0567-BCF090AE87D1}"/>
              </a:ext>
            </a:extLst>
          </p:cNvPr>
          <p:cNvSpPr>
            <a:spLocks noGrp="1"/>
          </p:cNvSpPr>
          <p:nvPr>
            <p:ph type="sldNum" sz="quarter" idx="12"/>
          </p:nvPr>
        </p:nvSpPr>
        <p:spPr/>
        <p:txBody>
          <a:bodyPr/>
          <a:lstStyle/>
          <a:p>
            <a:fld id="{48F239AC-B64B-47D9-9A99-24B0D39D1C15}" type="slidenum">
              <a:rPr lang="en-US" smtClean="0"/>
              <a:t>6</a:t>
            </a:fld>
            <a:endParaRPr lang="en-US"/>
          </a:p>
        </p:txBody>
      </p:sp>
    </p:spTree>
    <p:extLst>
      <p:ext uri="{BB962C8B-B14F-4D97-AF65-F5344CB8AC3E}">
        <p14:creationId xmlns:p14="http://schemas.microsoft.com/office/powerpoint/2010/main" val="1991089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E6C74E-11E6-C1DA-533B-02594DE2DD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149D61-10FA-2399-E5A2-15C92F8C84DF}"/>
              </a:ext>
            </a:extLst>
          </p:cNvPr>
          <p:cNvSpPr>
            <a:spLocks noGrp="1"/>
          </p:cNvSpPr>
          <p:nvPr>
            <p:ph type="title"/>
          </p:nvPr>
        </p:nvSpPr>
        <p:spPr/>
        <p:txBody>
          <a:bodyPr/>
          <a:lstStyle/>
          <a:p>
            <a:r>
              <a:rPr lang="en-US"/>
              <a:t>RAFT Process for ACP: Further Information </a:t>
            </a:r>
          </a:p>
        </p:txBody>
      </p:sp>
      <p:sp>
        <p:nvSpPr>
          <p:cNvPr id="3" name="Content Placeholder 2">
            <a:extLst>
              <a:ext uri="{FF2B5EF4-FFF2-40B4-BE49-F238E27FC236}">
                <a16:creationId xmlns:a16="http://schemas.microsoft.com/office/drawing/2014/main" id="{97E83F6B-88F2-379E-9A27-40F0BF0F90E0}"/>
              </a:ext>
            </a:extLst>
          </p:cNvPr>
          <p:cNvSpPr>
            <a:spLocks noGrp="1"/>
          </p:cNvSpPr>
          <p:nvPr>
            <p:ph idx="1"/>
          </p:nvPr>
        </p:nvSpPr>
        <p:spPr>
          <a:xfrm>
            <a:off x="150852" y="1219200"/>
            <a:ext cx="11814076" cy="4049485"/>
          </a:xfrm>
        </p:spPr>
        <p:txBody>
          <a:bodyPr vert="horz" lIns="121899" tIns="60949" rIns="121899" bIns="60949" rtlCol="0" anchor="t">
            <a:normAutofit/>
          </a:bodyPr>
          <a:lstStyle/>
          <a:p>
            <a:pPr marL="456565" indent="-456565"/>
            <a:r>
              <a:rPr lang="en-US">
                <a:latin typeface="Gill Sans MT"/>
              </a:rPr>
              <a:t>RAAs should follow steps one and two in the previous slide, while EOHLC will take care of the other steps </a:t>
            </a:r>
          </a:p>
          <a:p>
            <a:pPr marL="989872" lvl="1" indent="-456565"/>
            <a:r>
              <a:rPr lang="en-US">
                <a:latin typeface="Gill Sans MT"/>
              </a:rPr>
              <a:t>When processing the RAFT application, RAAs cannot disclose the ACP participant’s address outside of Housing Help Hub!</a:t>
            </a:r>
          </a:p>
          <a:p>
            <a:pPr marL="456565" indent="-456565"/>
            <a:r>
              <a:rPr lang="en-US">
                <a:latin typeface="Gill Sans MT"/>
              </a:rPr>
              <a:t>For any questions about the RAFT process for ACP participants, please reach out to Ricky at </a:t>
            </a:r>
            <a:r>
              <a:rPr lang="en-US">
                <a:latin typeface="Gill Sans MT"/>
                <a:hlinkClick r:id="rId3"/>
              </a:rPr>
              <a:t>ricky.hartman@mass.gov</a:t>
            </a:r>
            <a:endParaRPr lang="en-US">
              <a:latin typeface="Gill Sans MT"/>
            </a:endParaRPr>
          </a:p>
          <a:p>
            <a:pPr marL="456565" indent="-456565"/>
            <a:r>
              <a:rPr lang="en-US">
                <a:latin typeface="Gill Sans MT"/>
              </a:rPr>
              <a:t>To learn more about ACP, please refer to the </a:t>
            </a:r>
            <a:r>
              <a:rPr lang="en-US">
                <a:latin typeface="Gill Sans MT"/>
                <a:hlinkClick r:id="rId4"/>
              </a:rPr>
              <a:t>November 6, 2025, Office Hours presentation</a:t>
            </a:r>
            <a:r>
              <a:rPr lang="en-US">
                <a:latin typeface="Gill Sans MT"/>
              </a:rPr>
              <a:t> and </a:t>
            </a:r>
            <a:r>
              <a:rPr lang="en-US">
                <a:latin typeface="Gill Sans MT"/>
                <a:hlinkClick r:id="rId5"/>
              </a:rPr>
              <a:t>recording</a:t>
            </a:r>
            <a:r>
              <a:rPr lang="en-US">
                <a:latin typeface="Gill Sans MT"/>
              </a:rPr>
              <a:t> on the </a:t>
            </a:r>
            <a:r>
              <a:rPr lang="en-US">
                <a:latin typeface="Gill Sans MT"/>
                <a:hlinkClick r:id="rId6"/>
              </a:rPr>
              <a:t>RAA Resource Portal</a:t>
            </a:r>
            <a:endParaRPr lang="en-US">
              <a:latin typeface="Gill Sans MT"/>
            </a:endParaRPr>
          </a:p>
          <a:p>
            <a:pPr marL="456565" indent="-456565"/>
            <a:endParaRPr lang="en-US">
              <a:latin typeface="Gill Sans MT"/>
            </a:endParaRPr>
          </a:p>
        </p:txBody>
      </p:sp>
      <p:sp>
        <p:nvSpPr>
          <p:cNvPr id="4" name="Date Placeholder 3">
            <a:extLst>
              <a:ext uri="{FF2B5EF4-FFF2-40B4-BE49-F238E27FC236}">
                <a16:creationId xmlns:a16="http://schemas.microsoft.com/office/drawing/2014/main" id="{83ACB267-4592-41BB-5D42-4EC0987B8DF2}"/>
              </a:ext>
            </a:extLst>
          </p:cNvPr>
          <p:cNvSpPr>
            <a:spLocks noGrp="1"/>
          </p:cNvSpPr>
          <p:nvPr>
            <p:ph type="dt" sz="half" idx="10"/>
          </p:nvPr>
        </p:nvSpPr>
        <p:spPr/>
        <p:txBody>
          <a:bodyPr/>
          <a:lstStyle/>
          <a:p>
            <a:fld id="{0A4552C0-6316-41E5-AE96-B7A02F0DD27C}" type="datetime1">
              <a:rPr lang="en-US" smtClean="0"/>
              <a:t>2/2/2026</a:t>
            </a:fld>
            <a:endParaRPr lang="en-US"/>
          </a:p>
        </p:txBody>
      </p:sp>
      <p:sp>
        <p:nvSpPr>
          <p:cNvPr id="6" name="Slide Number Placeholder 5">
            <a:extLst>
              <a:ext uri="{FF2B5EF4-FFF2-40B4-BE49-F238E27FC236}">
                <a16:creationId xmlns:a16="http://schemas.microsoft.com/office/drawing/2014/main" id="{6CAEB43C-2FDE-5340-47F2-FBBC71AE1F1D}"/>
              </a:ext>
            </a:extLst>
          </p:cNvPr>
          <p:cNvSpPr>
            <a:spLocks noGrp="1"/>
          </p:cNvSpPr>
          <p:nvPr>
            <p:ph type="sldNum" sz="quarter" idx="12"/>
          </p:nvPr>
        </p:nvSpPr>
        <p:spPr/>
        <p:txBody>
          <a:bodyPr/>
          <a:lstStyle/>
          <a:p>
            <a:fld id="{48F239AC-B64B-47D9-9A99-24B0D39D1C15}" type="slidenum">
              <a:rPr lang="en-US" smtClean="0"/>
              <a:t>7</a:t>
            </a:fld>
            <a:endParaRPr lang="en-US"/>
          </a:p>
        </p:txBody>
      </p:sp>
    </p:spTree>
    <p:extLst>
      <p:ext uri="{BB962C8B-B14F-4D97-AF65-F5344CB8AC3E}">
        <p14:creationId xmlns:p14="http://schemas.microsoft.com/office/powerpoint/2010/main" val="2800394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8E91E9-B4DC-B6EB-E138-13DE31853F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2AB638-8C18-3866-766E-EB9171820DBF}"/>
              </a:ext>
            </a:extLst>
          </p:cNvPr>
          <p:cNvSpPr>
            <a:spLocks noGrp="1"/>
          </p:cNvSpPr>
          <p:nvPr>
            <p:ph type="title"/>
          </p:nvPr>
        </p:nvSpPr>
        <p:spPr/>
        <p:txBody>
          <a:bodyPr/>
          <a:lstStyle/>
          <a:p>
            <a:r>
              <a:rPr lang="en-US"/>
              <a:t>TPP Reminders</a:t>
            </a:r>
          </a:p>
        </p:txBody>
      </p:sp>
      <p:sp>
        <p:nvSpPr>
          <p:cNvPr id="3" name="Content Placeholder 2">
            <a:extLst>
              <a:ext uri="{FF2B5EF4-FFF2-40B4-BE49-F238E27FC236}">
                <a16:creationId xmlns:a16="http://schemas.microsoft.com/office/drawing/2014/main" id="{7D308921-A95A-DD2E-6010-7DC93AFA6576}"/>
              </a:ext>
            </a:extLst>
          </p:cNvPr>
          <p:cNvSpPr>
            <a:spLocks noGrp="1"/>
          </p:cNvSpPr>
          <p:nvPr>
            <p:ph idx="1"/>
          </p:nvPr>
        </p:nvSpPr>
        <p:spPr>
          <a:xfrm>
            <a:off x="150852" y="1219200"/>
            <a:ext cx="11814076" cy="4931229"/>
          </a:xfrm>
        </p:spPr>
        <p:txBody>
          <a:bodyPr vert="horz" lIns="121899" tIns="60949" rIns="121899" bIns="60949" rtlCol="0" anchor="t">
            <a:normAutofit fontScale="92500" lnSpcReduction="10000"/>
          </a:bodyPr>
          <a:lstStyle/>
          <a:p>
            <a:pPr marL="456565" indent="-456565"/>
            <a:r>
              <a:rPr lang="en-US">
                <a:latin typeface="Gill Sans MT"/>
              </a:rPr>
              <a:t>The Tenancy Preservation Program (TPP) is a short-term homelessness prevention program that works with individuals and families with disabilities, behavioral health disorders, and complex health needs who are facing an eviction related to the disability or health condition</a:t>
            </a:r>
          </a:p>
          <a:p>
            <a:pPr marL="989330" lvl="1" indent="-456565"/>
            <a:r>
              <a:rPr lang="en-US">
                <a:latin typeface="Gill Sans MT"/>
              </a:rPr>
              <a:t>TPP develops a housing stability plan for clients to maintain their tenancy and monitors the household until stabilized</a:t>
            </a:r>
          </a:p>
          <a:p>
            <a:pPr marL="456565" indent="-456565"/>
            <a:r>
              <a:rPr lang="en-US">
                <a:latin typeface="Gill Sans MT"/>
              </a:rPr>
              <a:t>Tenants who are ineligible or waitlisted for TPP services may receive consultations for information and referrals</a:t>
            </a:r>
          </a:p>
          <a:p>
            <a:pPr marL="989330" lvl="1" indent="-456565"/>
            <a:r>
              <a:rPr lang="en-US">
                <a:latin typeface="Gill Sans MT"/>
              </a:rPr>
              <a:t>RAFT Good Cause letters from TPP are available for TPP clients only (not consultations)</a:t>
            </a:r>
          </a:p>
          <a:p>
            <a:pPr marL="989330" lvl="1" indent="-456565"/>
            <a:r>
              <a:rPr lang="en-US" b="1">
                <a:latin typeface="Gill Sans MT"/>
              </a:rPr>
              <a:t>Referrals to TPP should </a:t>
            </a:r>
            <a:r>
              <a:rPr lang="en-US" b="1" i="1" u="sng">
                <a:latin typeface="Gill Sans MT"/>
              </a:rPr>
              <a:t>not</a:t>
            </a:r>
            <a:r>
              <a:rPr lang="en-US" b="1">
                <a:latin typeface="Gill Sans MT"/>
              </a:rPr>
              <a:t> solely be based on obtaining a Good Cause letter</a:t>
            </a:r>
          </a:p>
          <a:p>
            <a:pPr marL="456565" indent="-456565"/>
            <a:r>
              <a:rPr lang="en-US">
                <a:latin typeface="Gill Sans MT"/>
              </a:rPr>
              <a:t>TPP eligibility criteria and contact information for the TPP agency in your region can be found in the </a:t>
            </a:r>
            <a:r>
              <a:rPr lang="en-US">
                <a:latin typeface="Gill Sans MT"/>
                <a:hlinkClick r:id="rId3"/>
              </a:rPr>
              <a:t>October 9, 2025, Office Hours slides</a:t>
            </a:r>
            <a:r>
              <a:rPr lang="en-US">
                <a:latin typeface="Gill Sans MT"/>
              </a:rPr>
              <a:t> on the </a:t>
            </a:r>
            <a:r>
              <a:rPr lang="en-US">
                <a:latin typeface="Gill Sans MT"/>
                <a:hlinkClick r:id="rId4"/>
              </a:rPr>
              <a:t>RAA Resource Portal</a:t>
            </a:r>
            <a:endParaRPr lang="en-US">
              <a:latin typeface="Gill Sans MT"/>
            </a:endParaRPr>
          </a:p>
        </p:txBody>
      </p:sp>
      <p:sp>
        <p:nvSpPr>
          <p:cNvPr id="4" name="Date Placeholder 3">
            <a:extLst>
              <a:ext uri="{FF2B5EF4-FFF2-40B4-BE49-F238E27FC236}">
                <a16:creationId xmlns:a16="http://schemas.microsoft.com/office/drawing/2014/main" id="{49D66545-E4F1-8EE6-C559-E7D8333D6DE2}"/>
              </a:ext>
            </a:extLst>
          </p:cNvPr>
          <p:cNvSpPr>
            <a:spLocks noGrp="1"/>
          </p:cNvSpPr>
          <p:nvPr>
            <p:ph type="dt" sz="half" idx="10"/>
          </p:nvPr>
        </p:nvSpPr>
        <p:spPr/>
        <p:txBody>
          <a:bodyPr/>
          <a:lstStyle/>
          <a:p>
            <a:fld id="{0A4552C0-6316-41E5-AE96-B7A02F0DD27C}" type="datetime1">
              <a:rPr lang="en-US" smtClean="0"/>
              <a:t>2/2/2026</a:t>
            </a:fld>
            <a:endParaRPr lang="en-US"/>
          </a:p>
        </p:txBody>
      </p:sp>
      <p:sp>
        <p:nvSpPr>
          <p:cNvPr id="6" name="Slide Number Placeholder 5">
            <a:extLst>
              <a:ext uri="{FF2B5EF4-FFF2-40B4-BE49-F238E27FC236}">
                <a16:creationId xmlns:a16="http://schemas.microsoft.com/office/drawing/2014/main" id="{EACB941A-70F8-2A55-BEB5-E5DFEE372E03}"/>
              </a:ext>
            </a:extLst>
          </p:cNvPr>
          <p:cNvSpPr>
            <a:spLocks noGrp="1"/>
          </p:cNvSpPr>
          <p:nvPr>
            <p:ph type="sldNum" sz="quarter" idx="12"/>
          </p:nvPr>
        </p:nvSpPr>
        <p:spPr/>
        <p:txBody>
          <a:bodyPr/>
          <a:lstStyle/>
          <a:p>
            <a:fld id="{48F239AC-B64B-47D9-9A99-24B0D39D1C15}" type="slidenum">
              <a:rPr lang="en-US" smtClean="0"/>
              <a:t>8</a:t>
            </a:fld>
            <a:endParaRPr lang="en-US"/>
          </a:p>
        </p:txBody>
      </p:sp>
    </p:spTree>
    <p:extLst>
      <p:ext uri="{BB962C8B-B14F-4D97-AF65-F5344CB8AC3E}">
        <p14:creationId xmlns:p14="http://schemas.microsoft.com/office/powerpoint/2010/main" val="2086303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F497D"/>
        </a:solidFill>
        <a:effectLst/>
      </p:bgPr>
    </p:bg>
    <p:spTree>
      <p:nvGrpSpPr>
        <p:cNvPr id="1" name="">
          <a:extLst>
            <a:ext uri="{FF2B5EF4-FFF2-40B4-BE49-F238E27FC236}">
              <a16:creationId xmlns:a16="http://schemas.microsoft.com/office/drawing/2014/main" id="{327B307E-58FE-CC7B-4280-034FAC44F8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4EFF3E-0E9D-2D4F-2099-C2DA30B17A26}"/>
              </a:ext>
            </a:extLst>
          </p:cNvPr>
          <p:cNvSpPr>
            <a:spLocks noGrp="1"/>
          </p:cNvSpPr>
          <p:nvPr>
            <p:ph type="title"/>
          </p:nvPr>
        </p:nvSpPr>
        <p:spPr>
          <a:xfrm>
            <a:off x="380225" y="2667000"/>
            <a:ext cx="11431549" cy="762000"/>
          </a:xfrm>
        </p:spPr>
        <p:txBody>
          <a:bodyPr>
            <a:normAutofit/>
          </a:bodyPr>
          <a:lstStyle/>
          <a:p>
            <a:pPr algn="ctr"/>
            <a:r>
              <a:rPr lang="en-US" sz="3600">
                <a:latin typeface="Gill Sans MT"/>
              </a:rPr>
              <a:t>Question Break 1</a:t>
            </a:r>
            <a:endParaRPr lang="en-US" sz="3600"/>
          </a:p>
        </p:txBody>
      </p:sp>
      <p:sp>
        <p:nvSpPr>
          <p:cNvPr id="7" name="Date Placeholder 2">
            <a:extLst>
              <a:ext uri="{FF2B5EF4-FFF2-40B4-BE49-F238E27FC236}">
                <a16:creationId xmlns:a16="http://schemas.microsoft.com/office/drawing/2014/main" id="{DC94B228-995A-E84C-6E01-A73B4D0229C0}"/>
              </a:ext>
            </a:extLst>
          </p:cNvPr>
          <p:cNvSpPr>
            <a:spLocks noGrp="1"/>
          </p:cNvSpPr>
          <p:nvPr>
            <p:ph type="dt" sz="half" idx="10"/>
          </p:nvPr>
        </p:nvSpPr>
        <p:spPr>
          <a:xfrm>
            <a:off x="609600" y="6518276"/>
            <a:ext cx="284480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DE39394-9EB2-455A-9820-52372E93FE5D}" type="datetime1">
              <a:rPr kumimoji="0" lang="en-US" sz="900" b="0" i="0" u="none" strike="noStrike" kern="1200" cap="none" spc="0" normalizeH="0" baseline="0" noProof="0" smtClean="0">
                <a:ln>
                  <a:noFill/>
                </a:ln>
                <a:solidFill>
                  <a:prstClr val="black">
                    <a:tint val="75000"/>
                  </a:prstClr>
                </a:solidFill>
                <a:effectLst/>
                <a:uLnTx/>
                <a:uFillTx/>
                <a:latin typeface="Gill Sans MT" pitchFamily="34" charset="0"/>
                <a:ea typeface="+mn-ea"/>
                <a:cs typeface="+mn-cs"/>
              </a:rPr>
              <a:t>2/2/2026</a:t>
            </a:fld>
            <a:endParaRPr kumimoji="0" lang="en-US" sz="900" b="0" i="0" u="none" strike="noStrike" kern="1200" cap="none" spc="0" normalizeH="0" baseline="0" noProof="0">
              <a:ln>
                <a:noFill/>
              </a:ln>
              <a:solidFill>
                <a:prstClr val="black">
                  <a:tint val="75000"/>
                </a:prstClr>
              </a:solidFill>
              <a:effectLst/>
              <a:uLnTx/>
              <a:uFillTx/>
              <a:latin typeface="Gill Sans MT" pitchFamily="34" charset="0"/>
              <a:ea typeface="+mn-ea"/>
              <a:cs typeface="+mn-cs"/>
            </a:endParaRPr>
          </a:p>
        </p:txBody>
      </p:sp>
      <p:sp>
        <p:nvSpPr>
          <p:cNvPr id="3" name="Slide Number Placeholder 2">
            <a:extLst>
              <a:ext uri="{FF2B5EF4-FFF2-40B4-BE49-F238E27FC236}">
                <a16:creationId xmlns:a16="http://schemas.microsoft.com/office/drawing/2014/main" id="{FAF00ED9-EFA8-BB6E-4DF1-5FDDFE6A28F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239AC-B64B-47D9-9A99-24B0D39D1C15}" type="slidenum">
              <a:rPr kumimoji="0" lang="en-US" sz="900" b="0" i="0" u="none" strike="noStrike" kern="1200" cap="none" spc="0" normalizeH="0" baseline="0" noProof="0" smtClean="0">
                <a:ln>
                  <a:noFill/>
                </a:ln>
                <a:solidFill>
                  <a:prstClr val="black">
                    <a:tint val="75000"/>
                  </a:prstClr>
                </a:solidFill>
                <a:effectLst/>
                <a:uLnTx/>
                <a:uFillTx/>
                <a:latin typeface="Gill Sans MT"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900" b="0" i="0" u="none" strike="noStrike" kern="1200" cap="none" spc="0" normalizeH="0" baseline="0" noProof="0">
              <a:ln>
                <a:noFill/>
              </a:ln>
              <a:solidFill>
                <a:prstClr val="black">
                  <a:tint val="75000"/>
                </a:prstClr>
              </a:solidFill>
              <a:effectLst/>
              <a:uLnTx/>
              <a:uFillTx/>
              <a:latin typeface="Gill Sans MT" pitchFamily="34" charset="0"/>
              <a:ea typeface="+mn-ea"/>
              <a:cs typeface="+mn-cs"/>
            </a:endParaRPr>
          </a:p>
        </p:txBody>
      </p:sp>
    </p:spTree>
    <p:extLst>
      <p:ext uri="{BB962C8B-B14F-4D97-AF65-F5344CB8AC3E}">
        <p14:creationId xmlns:p14="http://schemas.microsoft.com/office/powerpoint/2010/main" val="27763502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5"/>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sulting Learning Workshop Template">
  <a:themeElements>
    <a:clrScheme name="Consulting Learning Workshop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nsulting Learning Workshop Template">
      <a:majorFont>
        <a:latin typeface="Arial"/>
        <a:ea typeface=""/>
        <a:cs typeface="Times New Roman"/>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99CC00"/>
          </a:solidFill>
          <a:prstDash val="solid"/>
          <a:round/>
          <a:headEnd type="none" w="med" len="med"/>
          <a:tailEnd type="none" w="med" len="med"/>
        </a:ln>
        <a:effectLst>
          <a:prstShdw prst="shdw18" dist="17961" dir="13500000">
            <a:srgbClr val="99CC00">
              <a:gamma/>
              <a:shade val="60000"/>
              <a:invGamma/>
            </a:srgbClr>
          </a:prst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Char char="•"/>
          <a:tabLst/>
          <a:defRPr kumimoji="0" lang="en-US" sz="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rgbClr val="99CC00"/>
          </a:solidFill>
          <a:prstDash val="solid"/>
          <a:round/>
          <a:headEnd type="none" w="med" len="med"/>
          <a:tailEnd type="none" w="med" len="med"/>
        </a:ln>
        <a:effectLst>
          <a:prstShdw prst="shdw18" dist="17961" dir="13500000">
            <a:srgbClr val="99CC00">
              <a:gamma/>
              <a:shade val="60000"/>
              <a:invGamma/>
            </a:srgbClr>
          </a:prst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Char char="•"/>
          <a:tabLst/>
          <a:defRPr kumimoji="0" lang="en-US" sz="800" b="0" i="0" u="none" strike="noStrike" cap="none" normalizeH="0" baseline="0" smtClean="0">
            <a:ln>
              <a:noFill/>
            </a:ln>
            <a:solidFill>
              <a:schemeClr val="tx1"/>
            </a:solidFill>
            <a:effectLst/>
            <a:latin typeface="Arial" charset="0"/>
          </a:defRPr>
        </a:defPPr>
      </a:lstStyle>
    </a:lnDef>
  </a:objectDefaults>
  <a:extraClrSchemeLst>
    <a:extraClrScheme>
      <a:clrScheme name="Consulting Learning Workshop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sulting Learning Workshop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sulting Learning Workshop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sulting Learning Workshop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sulting Learning Workshop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sulting Learning Workshop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sulting Learning Workshop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sulting Learning Workshop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sulting Learning Workshop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sulting Learning Workshop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sulting Learning Workshop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sulting Learning Workshop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Consulting Learning Workshop Template">
  <a:themeElements>
    <a:clrScheme name="Consulting Learning Workshop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nsulting Learning Workshop Template">
      <a:majorFont>
        <a:latin typeface="Arial"/>
        <a:ea typeface=""/>
        <a:cs typeface="Times New Roman"/>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99CC00"/>
          </a:solidFill>
          <a:prstDash val="solid"/>
          <a:round/>
          <a:headEnd type="none" w="med" len="med"/>
          <a:tailEnd type="none" w="med" len="med"/>
        </a:ln>
        <a:effectLst>
          <a:prstShdw prst="shdw18" dist="17961" dir="13500000">
            <a:srgbClr val="99CC00">
              <a:gamma/>
              <a:shade val="60000"/>
              <a:invGamma/>
            </a:srgbClr>
          </a:prst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Char char="•"/>
          <a:tabLst/>
          <a:defRPr kumimoji="0" lang="en-US" sz="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rgbClr val="99CC00"/>
          </a:solidFill>
          <a:prstDash val="solid"/>
          <a:round/>
          <a:headEnd type="none" w="med" len="med"/>
          <a:tailEnd type="none" w="med" len="med"/>
        </a:ln>
        <a:effectLst>
          <a:prstShdw prst="shdw18" dist="17961" dir="13500000">
            <a:srgbClr val="99CC00">
              <a:gamma/>
              <a:shade val="60000"/>
              <a:invGamma/>
            </a:srgbClr>
          </a:prst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Char char="•"/>
          <a:tabLst/>
          <a:defRPr kumimoji="0" lang="en-US" sz="800" b="0" i="0" u="none" strike="noStrike" cap="none" normalizeH="0" baseline="0" smtClean="0">
            <a:ln>
              <a:noFill/>
            </a:ln>
            <a:solidFill>
              <a:schemeClr val="tx1"/>
            </a:solidFill>
            <a:effectLst/>
            <a:latin typeface="Arial" charset="0"/>
          </a:defRPr>
        </a:defPPr>
      </a:lstStyle>
    </a:lnDef>
  </a:objectDefaults>
  <a:extraClrSchemeLst>
    <a:extraClrScheme>
      <a:clrScheme name="Consulting Learning Workshop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sulting Learning Workshop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sulting Learning Workshop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sulting Learning Workshop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sulting Learning Workshop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sulting Learning Workshop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sulting Learning Workshop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sulting Learning Workshop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sulting Learning Workshop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sulting Learning Workshop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sulting Learning Workshop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sulting Learning Workshop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E852E80A032574C85AFC8E1EDEAE63B" ma:contentTypeVersion="15" ma:contentTypeDescription="Create a new document." ma:contentTypeScope="" ma:versionID="6b939735a81b8de81ee72e866ebf8c97">
  <xsd:schema xmlns:xsd="http://www.w3.org/2001/XMLSchema" xmlns:xs="http://www.w3.org/2001/XMLSchema" xmlns:p="http://schemas.microsoft.com/office/2006/metadata/properties" xmlns:ns2="b37fdf11-447b-45ff-ae17-28c1cff47fd2" xmlns:ns3="56edfc87-841d-412c-92fb-a3bff7634b4b" targetNamespace="http://schemas.microsoft.com/office/2006/metadata/properties" ma:root="true" ma:fieldsID="0fdd1fd0740bae9ab51f14c5e8402590" ns2:_="" ns3:_="">
    <xsd:import namespace="b37fdf11-447b-45ff-ae17-28c1cff47fd2"/>
    <xsd:import namespace="56edfc87-841d-412c-92fb-a3bff7634b4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7fdf11-447b-45ff-ae17-28c1cff47f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6edfc87-841d-412c-92fb-a3bff7634b4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829304d6-3ebc-49a6-86fc-d260d4c4430c}" ma:internalName="TaxCatchAll" ma:showField="CatchAllData" ma:web="56edfc87-841d-412c-92fb-a3bff7634b4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56edfc87-841d-412c-92fb-a3bff7634b4b">
      <UserInfo>
        <DisplayName/>
        <AccountId xsi:nil="true"/>
        <AccountType/>
      </UserInfo>
    </SharedWithUsers>
    <lcf76f155ced4ddcb4097134ff3c332f xmlns="b37fdf11-447b-45ff-ae17-28c1cff47fd2">
      <Terms xmlns="http://schemas.microsoft.com/office/infopath/2007/PartnerControls"/>
    </lcf76f155ced4ddcb4097134ff3c332f>
    <TaxCatchAll xmlns="56edfc87-841d-412c-92fb-a3bff7634b4b" xsi:nil="true"/>
    <MediaLengthInSeconds xmlns="b37fdf11-447b-45ff-ae17-28c1cff47fd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DAF4833-15A8-48D1-8D92-A65717E1BA0A}">
  <ds:schemaRefs>
    <ds:schemaRef ds:uri="56edfc87-841d-412c-92fb-a3bff7634b4b"/>
    <ds:schemaRef ds:uri="b37fdf11-447b-45ff-ae17-28c1cff47fd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72F1FAE-C649-4584-8798-F5AB58FB0D15}">
  <ds:schemaRefs>
    <ds:schemaRef ds:uri="http://schemas.microsoft.com/office/2006/metadata/properties"/>
    <ds:schemaRef ds:uri="http://purl.org/dc/elements/1.1/"/>
    <ds:schemaRef ds:uri="http://schemas.microsoft.com/office/2006/documentManagement/types"/>
    <ds:schemaRef ds:uri="56edfc87-841d-412c-92fb-a3bff7634b4b"/>
    <ds:schemaRef ds:uri="http://purl.org/dc/dcmitype/"/>
    <ds:schemaRef ds:uri="b37fdf11-447b-45ff-ae17-28c1cff47fd2"/>
    <ds:schemaRef ds:uri="http://www.w3.org/XML/1998/namespace"/>
    <ds:schemaRef ds:uri="http://schemas.microsoft.com/office/infopath/2007/PartnerControl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F9219DDC-1239-43C8-90EB-AA4C13CF8B9C}">
  <ds:schemaRefs>
    <ds:schemaRef ds:uri="http://schemas.microsoft.com/sharepoint/v3/contenttype/forms"/>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office theme</Template>
  <TotalTime>11</TotalTime>
  <Words>1976</Words>
  <Application>Microsoft Office PowerPoint</Application>
  <PresentationFormat>Widescreen</PresentationFormat>
  <Paragraphs>258</Paragraphs>
  <Slides>22</Slides>
  <Notes>21</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22</vt:i4>
      </vt:variant>
    </vt:vector>
  </HeadingPairs>
  <TitlesOfParts>
    <vt:vector size="37" baseType="lpstr">
      <vt:lpstr>Aptos</vt:lpstr>
      <vt:lpstr>Arial</vt:lpstr>
      <vt:lpstr>Arial,Sans-Serif</vt:lpstr>
      <vt:lpstr>Calibri</vt:lpstr>
      <vt:lpstr>Courier New</vt:lpstr>
      <vt:lpstr>Gill Sans MT</vt:lpstr>
      <vt:lpstr>Lucida Sans Unicode</vt:lpstr>
      <vt:lpstr>Symbol</vt:lpstr>
      <vt:lpstr>Times New Roman</vt:lpstr>
      <vt:lpstr>1_Office Theme</vt:lpstr>
      <vt:lpstr>3_Office Theme</vt:lpstr>
      <vt:lpstr>Consulting Learning Workshop Template</vt:lpstr>
      <vt:lpstr>1_Consulting Learning Workshop Template</vt:lpstr>
      <vt:lpstr>2_Office Theme</vt:lpstr>
      <vt:lpstr>4_Office Theme</vt:lpstr>
      <vt:lpstr>ACP, TPP, RAFT Program Reminders, &amp; HHH Updates EOHLC Office Hours Thursday, January 29th, 2026 </vt:lpstr>
      <vt:lpstr>Welcome</vt:lpstr>
      <vt:lpstr>Engagement Best Practices</vt:lpstr>
      <vt:lpstr>Agenda</vt:lpstr>
      <vt:lpstr>RAFT Process for ACP: ACP Overview and EOHLC Exemption </vt:lpstr>
      <vt:lpstr>RAFT Process for ACP: Steps </vt:lpstr>
      <vt:lpstr>RAFT Process for ACP: Further Information </vt:lpstr>
      <vt:lpstr>TPP Reminders</vt:lpstr>
      <vt:lpstr>Question Break 1</vt:lpstr>
      <vt:lpstr>Zendesk Tickets, Forms &amp; Urgency Levels</vt:lpstr>
      <vt:lpstr>Zendesk Tickets, Fraud &amp; ID.Me Reminders</vt:lpstr>
      <vt:lpstr>Zendesk Tickets, General Reminders &amp; Resources</vt:lpstr>
      <vt:lpstr>Omni Channel </vt:lpstr>
      <vt:lpstr>Re-assigning Cases to The Overflow RAA's (RAP Center)</vt:lpstr>
      <vt:lpstr>HHH Own Archiving</vt:lpstr>
      <vt:lpstr>Archiving Rules</vt:lpstr>
      <vt:lpstr>Archived Cases</vt:lpstr>
      <vt:lpstr>Own Archiving</vt:lpstr>
      <vt:lpstr>HHH Updates</vt:lpstr>
      <vt:lpstr>Question Break 2</vt:lpstr>
      <vt:lpstr>RAA Resources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ACP, TPP, RAFT Program Reminders, and HHH Updates</dc:title>
  <dc:creator>EOHLC</dc:creator>
  <cp:lastModifiedBy>Hartman, Ricky (EOHLC)</cp:lastModifiedBy>
  <cp:revision>5</cp:revision>
  <cp:lastPrinted>2023-06-16T16:40:20Z</cp:lastPrinted>
  <dcterms:created xsi:type="dcterms:W3CDTF">2021-02-09T15:29:29Z</dcterms:created>
  <dcterms:modified xsi:type="dcterms:W3CDTF">2026-02-02T19:28:41Z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0x0101006E852E80A032574C85AFC8E1EDEAE63B</vt:lpwstr>
  </property>
  <property fmtid="{D5CDD505-2E9C-101B-9397-08002B2CF9AE}" pid="3" name="TaxKeyword">
    <vt:lpwstr/>
  </property>
  <property fmtid="{D5CDD505-2E9C-101B-9397-08002B2CF9AE}" pid="4" name="ArticulateGUID">
    <vt:lpwstr>528A0D18-1620-427A-973D-EA8428885F52</vt:lpwstr>
  </property>
  <property fmtid="{D5CDD505-2E9C-101B-9397-08002B2CF9AE}" pid="5" name="ArticulatePath">
    <vt:lpwstr>https://massgov.sharepoint.com/sites/OCD-Teams-InteragencyHousingStability-EndtoEndSolution/Shared Documents/End to End Solution/RAA E2E Working Group/E2E Working Group 1 - 3.31.22</vt:lpwstr>
  </property>
  <property fmtid="{D5CDD505-2E9C-101B-9397-08002B2CF9AE}" pid="6" name="Order">
    <vt:r8>212400</vt:r8>
  </property>
  <property fmtid="{D5CDD505-2E9C-101B-9397-08002B2CF9AE}" pid="7" name="xd_Signature">
    <vt:bool>false</vt:bool>
  </property>
  <property fmtid="{D5CDD505-2E9C-101B-9397-08002B2CF9AE}" pid="8" name="xd_ProgID">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y fmtid="{D5CDD505-2E9C-101B-9397-08002B2CF9AE}" pid="13" name="MediaServiceImageTags">
    <vt:lpwstr/>
  </property>
</Properties>
</file>