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3.xml" ContentType="application/vnd.openxmlformats-officedocument.theme+xml"/>
  <Override PartName="/ppt/tags/tag3.xml" ContentType="application/vnd.openxmlformats-officedocument.presentationml.tags+xml"/>
  <Override PartName="/ppt/tags/tag4.xml" ContentType="application/vnd.openxmlformats-officedocument.presentationml.tags+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3" r:id="rId2"/>
    <p:sldMasterId id="2147483682" r:id="rId3"/>
  </p:sldMasterIdLst>
  <p:notesMasterIdLst>
    <p:notesMasterId r:id="rId19"/>
  </p:notesMasterIdLst>
  <p:sldIdLst>
    <p:sldId id="472" r:id="rId4"/>
    <p:sldId id="675" r:id="rId5"/>
    <p:sldId id="256" r:id="rId6"/>
    <p:sldId id="257" r:id="rId7"/>
    <p:sldId id="718" r:id="rId8"/>
    <p:sldId id="259" r:id="rId9"/>
    <p:sldId id="260" r:id="rId10"/>
    <p:sldId id="719" r:id="rId11"/>
    <p:sldId id="262" r:id="rId12"/>
    <p:sldId id="720" r:id="rId13"/>
    <p:sldId id="264" r:id="rId14"/>
    <p:sldId id="265" r:id="rId15"/>
    <p:sldId id="712" r:id="rId16"/>
    <p:sldId id="723" r:id="rId17"/>
    <p:sldId id="673" r:id="rId18"/>
  </p:sldIdLst>
  <p:sldSz cx="9144000" cy="6858000" type="screen4x3"/>
  <p:notesSz cx="7102475" cy="93884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C0A50036-BB00-2B58-AC14-87F4EC3FA9B4}" name="Roberts, Nicholas P. (ELD)" initials="RNP(" userId="S::Nicholas.P.Roberts@mass.gov::e42477b6-73ba-4779-9746-b20104d57a5b" providerId="AD"/>
  <p188:author id="{C5784F77-BEC9-907E-5D14-6FEEE20296AA}" name="Philbrick, Shannon (ELD)" initials="PS(" userId="S::shannon.philbrick@mass.gov::6bfe0104-2f17-4a97-a9c3-3b4a60c642d5" providerId="AD"/>
  <p188:author id="{14D1DFED-80A6-11E3-D81A-820FA11158B4}" name="Vidler, Lynn (ELD)" initials="VL(" userId="S::Lynn.Vidler@mass.gov::1675df6e-cb8d-4bc7-97a2-e341fd57e1c5"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D03B"/>
    <a:srgbClr val="0039AC"/>
    <a:srgbClr val="064FBA"/>
    <a:srgbClr val="FFEEB9"/>
    <a:srgbClr val="DAF0FE"/>
    <a:srgbClr val="CAEAFE"/>
    <a:srgbClr val="CCECFF"/>
    <a:srgbClr val="4604BC"/>
    <a:srgbClr val="89CAD7"/>
    <a:srgbClr val="C9F1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8529" autoAdjust="0"/>
  </p:normalViewPr>
  <p:slideViewPr>
    <p:cSldViewPr snapToGrid="0">
      <p:cViewPr varScale="1">
        <p:scale>
          <a:sx n="59" d="100"/>
          <a:sy n="59" d="100"/>
        </p:scale>
        <p:origin x="1524" y="52"/>
      </p:cViewPr>
      <p:guideLst>
        <p:guide orient="horz" pos="2160"/>
        <p:guide pos="2880"/>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3" Type="http://schemas.openxmlformats.org/officeDocument/2006/relationships/slideMaster" Target="slideMasters/slideMaster3.xml"/><Relationship Id="rId21" Type="http://schemas.openxmlformats.org/officeDocument/2006/relationships/viewProps" Target="view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microsoft.com/office/2018/10/relationships/authors" Target="author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microsoft.com/office/2016/11/relationships/changesInfo" Target="changesInfos/changesInfo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notesMaster" Target="notesMasters/notes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ravascio, William (ELD)" userId="bd887fb0-5764-4916-99c1-fdfb95f8c83d" providerId="ADAL" clId="{7019129D-0B7A-4921-BE92-81F49C4EFEA3}"/>
    <pc:docChg chg="undo custSel modSld">
      <pc:chgData name="Travascio, William (ELD)" userId="bd887fb0-5764-4916-99c1-fdfb95f8c83d" providerId="ADAL" clId="{7019129D-0B7A-4921-BE92-81F49C4EFEA3}" dt="2022-08-01T16:57:29.615" v="1" actId="1076"/>
      <pc:docMkLst>
        <pc:docMk/>
      </pc:docMkLst>
      <pc:sldChg chg="modSp mod">
        <pc:chgData name="Travascio, William (ELD)" userId="bd887fb0-5764-4916-99c1-fdfb95f8c83d" providerId="ADAL" clId="{7019129D-0B7A-4921-BE92-81F49C4EFEA3}" dt="2022-08-01T16:57:29.615" v="1" actId="1076"/>
        <pc:sldMkLst>
          <pc:docMk/>
          <pc:sldMk cId="1722369661" sldId="472"/>
        </pc:sldMkLst>
        <pc:spChg chg="mod">
          <ac:chgData name="Travascio, William (ELD)" userId="bd887fb0-5764-4916-99c1-fdfb95f8c83d" providerId="ADAL" clId="{7019129D-0B7A-4921-BE92-81F49C4EFEA3}" dt="2022-08-01T16:57:29.615" v="1" actId="1076"/>
          <ac:spMkLst>
            <pc:docMk/>
            <pc:sldMk cId="1722369661" sldId="472"/>
            <ac:spMk id="31745"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lang="en-US"/>
          </a:p>
        </p:txBody>
      </p:sp>
      <p:sp>
        <p:nvSpPr>
          <p:cNvPr id="3" name="Date Placeholder 2"/>
          <p:cNvSpPr>
            <a:spLocks noGrp="1"/>
          </p:cNvSpPr>
          <p:nvPr>
            <p:ph type="dt" idx="1"/>
          </p:nvPr>
        </p:nvSpPr>
        <p:spPr>
          <a:xfrm>
            <a:off x="4023092" y="0"/>
            <a:ext cx="3077739" cy="471054"/>
          </a:xfrm>
          <a:prstGeom prst="rect">
            <a:avLst/>
          </a:prstGeom>
        </p:spPr>
        <p:txBody>
          <a:bodyPr vert="horz" lIns="94229" tIns="47114" rIns="94229" bIns="47114" rtlCol="0"/>
          <a:lstStyle>
            <a:lvl1pPr algn="r">
              <a:defRPr sz="1200"/>
            </a:lvl1pPr>
          </a:lstStyle>
          <a:p>
            <a:fld id="{7380BCD5-99EA-4839-A35C-595029302E4B}" type="datetimeFigureOut">
              <a:rPr lang="en-US" smtClean="0"/>
              <a:t>8/1/2022</a:t>
            </a:fld>
            <a:endParaRPr lang="en-US"/>
          </a:p>
        </p:txBody>
      </p:sp>
      <p:sp>
        <p:nvSpPr>
          <p:cNvPr id="4" name="Slide Image Placeholder 3"/>
          <p:cNvSpPr>
            <a:spLocks noGrp="1" noRot="1" noChangeAspect="1"/>
          </p:cNvSpPr>
          <p:nvPr>
            <p:ph type="sldImg" idx="2"/>
          </p:nvPr>
        </p:nvSpPr>
        <p:spPr>
          <a:xfrm>
            <a:off x="1438275" y="1173163"/>
            <a:ext cx="4225925" cy="3168650"/>
          </a:xfrm>
          <a:prstGeom prst="rect">
            <a:avLst/>
          </a:prstGeom>
          <a:noFill/>
          <a:ln w="12700">
            <a:solidFill>
              <a:prstClr val="black"/>
            </a:solidFill>
          </a:ln>
        </p:spPr>
        <p:txBody>
          <a:bodyPr vert="horz" lIns="94229" tIns="47114" rIns="94229" bIns="47114" rtlCol="0" anchor="ctr"/>
          <a:lstStyle/>
          <a:p>
            <a:endParaRPr lang="en-US"/>
          </a:p>
        </p:txBody>
      </p:sp>
      <p:sp>
        <p:nvSpPr>
          <p:cNvPr id="5" name="Notes Placeholder 4"/>
          <p:cNvSpPr>
            <a:spLocks noGrp="1"/>
          </p:cNvSpPr>
          <p:nvPr>
            <p:ph type="body" sz="quarter" idx="3"/>
          </p:nvPr>
        </p:nvSpPr>
        <p:spPr>
          <a:xfrm>
            <a:off x="710248" y="4518204"/>
            <a:ext cx="5681980" cy="3696712"/>
          </a:xfrm>
          <a:prstGeom prst="rect">
            <a:avLst/>
          </a:prstGeom>
        </p:spPr>
        <p:txBody>
          <a:bodyPr vert="horz" lIns="94229" tIns="47114" rIns="94229" bIns="4711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2"/>
            <a:ext cx="3077739" cy="471053"/>
          </a:xfrm>
          <a:prstGeom prst="rect">
            <a:avLst/>
          </a:prstGeom>
        </p:spPr>
        <p:txBody>
          <a:bodyPr vert="horz" lIns="94229" tIns="47114" rIns="94229" bIns="47114" rtlCol="0" anchor="b"/>
          <a:lstStyle>
            <a:lvl1pPr algn="l">
              <a:defRPr sz="1200"/>
            </a:lvl1pPr>
          </a:lstStyle>
          <a:p>
            <a:endParaRPr lang="en-US"/>
          </a:p>
        </p:txBody>
      </p:sp>
      <p:sp>
        <p:nvSpPr>
          <p:cNvPr id="7" name="Slide Number Placeholder 6"/>
          <p:cNvSpPr>
            <a:spLocks noGrp="1"/>
          </p:cNvSpPr>
          <p:nvPr>
            <p:ph type="sldNum" sz="quarter" idx="5"/>
          </p:nvPr>
        </p:nvSpPr>
        <p:spPr>
          <a:xfrm>
            <a:off x="4023092" y="8917422"/>
            <a:ext cx="3077739" cy="471053"/>
          </a:xfrm>
          <a:prstGeom prst="rect">
            <a:avLst/>
          </a:prstGeom>
        </p:spPr>
        <p:txBody>
          <a:bodyPr vert="horz" lIns="94229" tIns="47114" rIns="94229" bIns="47114" rtlCol="0" anchor="b"/>
          <a:lstStyle>
            <a:lvl1pPr algn="r">
              <a:defRPr sz="1200"/>
            </a:lvl1pPr>
          </a:lstStyle>
          <a:p>
            <a:fld id="{17C17A72-7A47-4F30-B8DD-967509305040}" type="slidenum">
              <a:rPr lang="en-US" smtClean="0"/>
              <a:t>‹#›</a:t>
            </a:fld>
            <a:endParaRPr lang="en-US"/>
          </a:p>
        </p:txBody>
      </p:sp>
    </p:spTree>
    <p:extLst>
      <p:ext uri="{BB962C8B-B14F-4D97-AF65-F5344CB8AC3E}">
        <p14:creationId xmlns:p14="http://schemas.microsoft.com/office/powerpoint/2010/main" val="12405709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Image Placeholder 1"/>
          <p:cNvSpPr>
            <a:spLocks noGrp="1" noRot="1" noChangeAspect="1" noTextEdit="1"/>
          </p:cNvSpPr>
          <p:nvPr>
            <p:ph type="sldImg"/>
          </p:nvPr>
        </p:nvSpPr>
        <p:spPr bwMode="auto">
          <a:noFill/>
          <a:ln>
            <a:solidFill>
              <a:srgbClr val="000000"/>
            </a:solidFill>
            <a:miter lim="800000"/>
            <a:headEnd/>
            <a:tailEnd/>
          </a:ln>
        </p:spPr>
      </p:sp>
      <p:sp>
        <p:nvSpPr>
          <p:cNvPr id="3277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3994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384A392C-5817-4A90-AD3D-FFFF30B52D05}" type="slidenum">
              <a:rPr lang="en-US">
                <a:solidFill>
                  <a:srgbClr val="FFFFFF"/>
                </a:solidFill>
              </a:rPr>
              <a:pPr>
                <a:defRPr/>
              </a:pPr>
              <a:t>1</a:t>
            </a:fld>
            <a:endParaRPr lang="en-US" dirty="0">
              <a:solidFill>
                <a:srgbClr val="FFFFFF"/>
              </a:solidFill>
            </a:endParaRPr>
          </a:p>
        </p:txBody>
      </p:sp>
      <p:sp>
        <p:nvSpPr>
          <p:cNvPr id="2" name="Footer Placeholder 1"/>
          <p:cNvSpPr>
            <a:spLocks noGrp="1"/>
          </p:cNvSpPr>
          <p:nvPr>
            <p:ph type="ftr" sz="quarter" idx="10"/>
          </p:nvPr>
        </p:nvSpPr>
        <p:spPr/>
        <p:txBody>
          <a:bodyPr/>
          <a:lstStyle/>
          <a:p>
            <a:endParaRPr lang="en-US" dirty="0"/>
          </a:p>
        </p:txBody>
      </p:sp>
    </p:spTree>
    <p:extLst>
      <p:ext uri="{BB962C8B-B14F-4D97-AF65-F5344CB8AC3E}">
        <p14:creationId xmlns:p14="http://schemas.microsoft.com/office/powerpoint/2010/main" val="49837365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p5:notes"/>
          <p:cNvSpPr txBox="1">
            <a:spLocks noGrp="1"/>
          </p:cNvSpPr>
          <p:nvPr>
            <p:ph type="body" idx="1"/>
          </p:nvPr>
        </p:nvSpPr>
        <p:spPr>
          <a:xfrm>
            <a:off x="710248" y="4459526"/>
            <a:ext cx="5681980" cy="4224814"/>
          </a:xfrm>
          <a:prstGeom prst="rect">
            <a:avLst/>
          </a:prstGeom>
          <a:noFill/>
          <a:ln>
            <a:noFill/>
          </a:ln>
        </p:spPr>
        <p:txBody>
          <a:bodyPr spcFirstLastPara="1" wrap="square" lIns="94200" tIns="47100" rIns="94200" bIns="47100" anchor="t" anchorCtr="0">
            <a:noAutofit/>
          </a:bodyPr>
          <a:lstStyle/>
          <a:p>
            <a:pPr marL="0" lvl="0" indent="0" algn="l" rtl="0">
              <a:lnSpc>
                <a:spcPct val="100000"/>
              </a:lnSpc>
              <a:spcBef>
                <a:spcPts val="0"/>
              </a:spcBef>
              <a:spcAft>
                <a:spcPts val="0"/>
              </a:spcAft>
              <a:buClr>
                <a:schemeClr val="dk1"/>
              </a:buClr>
              <a:buSzPts val="1400"/>
              <a:buFont typeface="Calibri"/>
              <a:buNone/>
            </a:pPr>
            <a:endParaRPr/>
          </a:p>
        </p:txBody>
      </p:sp>
      <p:sp>
        <p:nvSpPr>
          <p:cNvPr id="106" name="Google Shape;106;p5:notes"/>
          <p:cNvSpPr>
            <a:spLocks noGrp="1" noRot="1" noChangeAspect="1"/>
          </p:cNvSpPr>
          <p:nvPr>
            <p:ph type="sldImg" idx="2"/>
          </p:nvPr>
        </p:nvSpPr>
        <p:spPr>
          <a:xfrm>
            <a:off x="1203325" y="703263"/>
            <a:ext cx="4695825" cy="352107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g133500b364d_0_0:notes"/>
          <p:cNvSpPr txBox="1">
            <a:spLocks noGrp="1"/>
          </p:cNvSpPr>
          <p:nvPr>
            <p:ph type="body" idx="1"/>
          </p:nvPr>
        </p:nvSpPr>
        <p:spPr>
          <a:xfrm>
            <a:off x="710248" y="4459526"/>
            <a:ext cx="5682000" cy="4224900"/>
          </a:xfrm>
          <a:prstGeom prst="rect">
            <a:avLst/>
          </a:prstGeom>
          <a:noFill/>
          <a:ln>
            <a:noFill/>
          </a:ln>
        </p:spPr>
        <p:txBody>
          <a:bodyPr spcFirstLastPara="1" wrap="square" lIns="94200" tIns="47100" rIns="94200" bIns="47100" anchor="t" anchorCtr="0">
            <a:noAutofit/>
          </a:bodyPr>
          <a:lstStyle/>
          <a:p>
            <a:pPr marL="0" lvl="0" indent="0" algn="l" rtl="0">
              <a:lnSpc>
                <a:spcPct val="100000"/>
              </a:lnSpc>
              <a:spcBef>
                <a:spcPts val="0"/>
              </a:spcBef>
              <a:spcAft>
                <a:spcPts val="0"/>
              </a:spcAft>
              <a:buClr>
                <a:schemeClr val="dk1"/>
              </a:buClr>
              <a:buSzPts val="1400"/>
              <a:buFont typeface="Calibri"/>
              <a:buNone/>
            </a:pPr>
            <a:endParaRPr/>
          </a:p>
        </p:txBody>
      </p:sp>
      <p:sp>
        <p:nvSpPr>
          <p:cNvPr id="113" name="Google Shape;113;g133500b364d_0_0:notes"/>
          <p:cNvSpPr>
            <a:spLocks noGrp="1" noRot="1" noChangeAspect="1"/>
          </p:cNvSpPr>
          <p:nvPr>
            <p:ph type="sldImg" idx="2"/>
          </p:nvPr>
        </p:nvSpPr>
        <p:spPr>
          <a:xfrm>
            <a:off x="1203325" y="703263"/>
            <a:ext cx="4695825" cy="352107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p6:notes"/>
          <p:cNvSpPr txBox="1">
            <a:spLocks noGrp="1"/>
          </p:cNvSpPr>
          <p:nvPr>
            <p:ph type="body" idx="1"/>
          </p:nvPr>
        </p:nvSpPr>
        <p:spPr>
          <a:xfrm>
            <a:off x="710248" y="4459526"/>
            <a:ext cx="5681980" cy="4224814"/>
          </a:xfrm>
          <a:prstGeom prst="rect">
            <a:avLst/>
          </a:prstGeom>
          <a:noFill/>
          <a:ln>
            <a:noFill/>
          </a:ln>
        </p:spPr>
        <p:txBody>
          <a:bodyPr spcFirstLastPara="1" wrap="square" lIns="94200" tIns="47100" rIns="94200" bIns="47100" anchor="t" anchorCtr="0">
            <a:noAutofit/>
          </a:bodyPr>
          <a:lstStyle/>
          <a:p>
            <a:pPr marL="0" lvl="0" indent="0" algn="l" rtl="0">
              <a:lnSpc>
                <a:spcPct val="100000"/>
              </a:lnSpc>
              <a:spcBef>
                <a:spcPts val="0"/>
              </a:spcBef>
              <a:spcAft>
                <a:spcPts val="0"/>
              </a:spcAft>
              <a:buClr>
                <a:schemeClr val="dk1"/>
              </a:buClr>
              <a:buSzPts val="1400"/>
              <a:buFont typeface="Calibri"/>
              <a:buNone/>
            </a:pPr>
            <a:endParaRPr/>
          </a:p>
        </p:txBody>
      </p:sp>
      <p:sp>
        <p:nvSpPr>
          <p:cNvPr id="120" name="Google Shape;120;p6:notes"/>
          <p:cNvSpPr>
            <a:spLocks noGrp="1" noRot="1" noChangeAspect="1"/>
          </p:cNvSpPr>
          <p:nvPr>
            <p:ph type="sldImg" idx="2"/>
          </p:nvPr>
        </p:nvSpPr>
        <p:spPr>
          <a:xfrm>
            <a:off x="1203325" y="703263"/>
            <a:ext cx="4695825" cy="352107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7C17A72-7A47-4F30-B8DD-967509305040}" type="slidenum">
              <a:rPr lang="en-US" smtClean="0"/>
              <a:t>15</a:t>
            </a:fld>
            <a:endParaRPr lang="en-US"/>
          </a:p>
        </p:txBody>
      </p:sp>
    </p:spTree>
    <p:extLst>
      <p:ext uri="{BB962C8B-B14F-4D97-AF65-F5344CB8AC3E}">
        <p14:creationId xmlns:p14="http://schemas.microsoft.com/office/powerpoint/2010/main" val="2341576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5" name="Slide Number Placeholder 4"/>
          <p:cNvSpPr>
            <a:spLocks noGrp="1"/>
          </p:cNvSpPr>
          <p:nvPr>
            <p:ph type="sldNum" sz="quarter" idx="11"/>
          </p:nvPr>
        </p:nvSpPr>
        <p:spPr/>
        <p:txBody>
          <a:bodyPr/>
          <a:lstStyle/>
          <a:p>
            <a:pPr defTabSz="942289">
              <a:defRPr/>
            </a:pPr>
            <a:fld id="{9B3A0E2F-76B9-417E-B0DC-AF868851F63D}" type="slidenum">
              <a:rPr lang="en-US">
                <a:solidFill>
                  <a:prstClr val="black"/>
                </a:solidFill>
                <a:latin typeface="Calibri"/>
              </a:rPr>
              <a:pPr defTabSz="942289">
                <a:defRPr/>
              </a:pPr>
              <a:t>2</a:t>
            </a:fld>
            <a:endParaRPr lang="en-US" dirty="0">
              <a:solidFill>
                <a:prstClr val="black"/>
              </a:solidFill>
              <a:latin typeface="Calibri"/>
            </a:endParaRPr>
          </a:p>
        </p:txBody>
      </p:sp>
      <p:sp>
        <p:nvSpPr>
          <p:cNvPr id="6" name="Footer Placeholder 5"/>
          <p:cNvSpPr>
            <a:spLocks noGrp="1"/>
          </p:cNvSpPr>
          <p:nvPr>
            <p:ph type="ftr" sz="quarter" idx="12"/>
          </p:nvPr>
        </p:nvSpPr>
        <p:spPr/>
        <p:txBody>
          <a:bodyPr/>
          <a:lstStyle/>
          <a:p>
            <a:pPr defTabSz="942289">
              <a:defRPr/>
            </a:pPr>
            <a:endParaRPr lang="en-US" dirty="0">
              <a:solidFill>
                <a:prstClr val="black"/>
              </a:solidFill>
              <a:latin typeface="Calibri"/>
            </a:endParaRPr>
          </a:p>
        </p:txBody>
      </p:sp>
    </p:spTree>
    <p:extLst>
      <p:ext uri="{BB962C8B-B14F-4D97-AF65-F5344CB8AC3E}">
        <p14:creationId xmlns:p14="http://schemas.microsoft.com/office/powerpoint/2010/main" val="149171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
        <p:cNvGrpSpPr/>
        <p:nvPr/>
      </p:nvGrpSpPr>
      <p:grpSpPr>
        <a:xfrm>
          <a:off x="0" y="0"/>
          <a:ext cx="0" cy="0"/>
          <a:chOff x="0" y="0"/>
          <a:chExt cx="0" cy="0"/>
        </a:xfrm>
      </p:grpSpPr>
      <p:sp>
        <p:nvSpPr>
          <p:cNvPr id="47" name="Google Shape;47;p1:notes"/>
          <p:cNvSpPr>
            <a:spLocks noGrp="1" noRot="1" noChangeAspect="1"/>
          </p:cNvSpPr>
          <p:nvPr>
            <p:ph type="sldImg" idx="2"/>
          </p:nvPr>
        </p:nvSpPr>
        <p:spPr>
          <a:xfrm>
            <a:off x="1166813" y="692150"/>
            <a:ext cx="4616450" cy="34639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48" name="Google Shape;48;p1:notes"/>
          <p:cNvSpPr txBox="1">
            <a:spLocks noGrp="1"/>
          </p:cNvSpPr>
          <p:nvPr>
            <p:ph type="body" idx="1"/>
          </p:nvPr>
        </p:nvSpPr>
        <p:spPr>
          <a:xfrm>
            <a:off x="695008" y="4387136"/>
            <a:ext cx="5560060" cy="4156234"/>
          </a:xfrm>
          <a:prstGeom prst="rect">
            <a:avLst/>
          </a:prstGeom>
          <a:noFill/>
          <a:ln>
            <a:noFill/>
          </a:ln>
        </p:spPr>
        <p:txBody>
          <a:bodyPr spcFirstLastPara="1" wrap="square" lIns="92475" tIns="46225" rIns="92475" bIns="46225" anchor="t" anchorCtr="0">
            <a:noAutofit/>
          </a:bodyPr>
          <a:lstStyle/>
          <a:p>
            <a:pPr marL="0" lvl="0" indent="0" algn="l" rtl="0">
              <a:spcBef>
                <a:spcPts val="0"/>
              </a:spcBef>
              <a:spcAft>
                <a:spcPts val="0"/>
              </a:spcAft>
              <a:buClr>
                <a:schemeClr val="dk1"/>
              </a:buClr>
              <a:buSzPts val="1200"/>
              <a:buFont typeface="Calibri"/>
              <a:buNone/>
            </a:pPr>
            <a:endParaRPr>
              <a:latin typeface="Calibri"/>
              <a:ea typeface="Calibri"/>
              <a:cs typeface="Calibri"/>
              <a:sym typeface="Calibri"/>
            </a:endParaRPr>
          </a:p>
        </p:txBody>
      </p:sp>
      <p:sp>
        <p:nvSpPr>
          <p:cNvPr id="49" name="Google Shape;49;p1:notes"/>
          <p:cNvSpPr txBox="1">
            <a:spLocks noGrp="1"/>
          </p:cNvSpPr>
          <p:nvPr>
            <p:ph type="sldNum" idx="12"/>
          </p:nvPr>
        </p:nvSpPr>
        <p:spPr>
          <a:xfrm>
            <a:off x="3936769" y="8772668"/>
            <a:ext cx="3011699" cy="461804"/>
          </a:xfrm>
          <a:prstGeom prst="rect">
            <a:avLst/>
          </a:prstGeom>
          <a:noFill/>
          <a:ln>
            <a:noFill/>
          </a:ln>
        </p:spPr>
        <p:txBody>
          <a:bodyPr spcFirstLastPara="1" wrap="square" lIns="92475" tIns="46225" rIns="92475" bIns="46225" anchor="b" anchorCtr="0">
            <a:noAutofit/>
          </a:bodyPr>
          <a:lstStyle/>
          <a:p>
            <a:pPr marL="0" lvl="0" indent="0" algn="r" rtl="0">
              <a:spcBef>
                <a:spcPts val="0"/>
              </a:spcBef>
              <a:spcAft>
                <a:spcPts val="0"/>
              </a:spcAft>
              <a:buClr>
                <a:srgbClr val="FFFFFF"/>
              </a:buClr>
              <a:buSzPts val="1200"/>
              <a:buFont typeface="Calibri"/>
              <a:buNone/>
            </a:pPr>
            <a:fld id="{00000000-1234-1234-1234-123412341234}" type="slidenum">
              <a:rPr lang="en-US">
                <a:solidFill>
                  <a:srgbClr val="FFFFFF"/>
                </a:solidFill>
              </a:rPr>
              <a:t>3</a:t>
            </a:fld>
            <a:endParaRPr>
              <a:solidFill>
                <a:srgbClr val="FFFFFF"/>
              </a:solidFill>
            </a:endParaRPr>
          </a:p>
        </p:txBody>
      </p:sp>
      <p:sp>
        <p:nvSpPr>
          <p:cNvPr id="50" name="Google Shape;50;p1:notes"/>
          <p:cNvSpPr txBox="1">
            <a:spLocks noGrp="1"/>
          </p:cNvSpPr>
          <p:nvPr>
            <p:ph type="ftr" idx="11"/>
          </p:nvPr>
        </p:nvSpPr>
        <p:spPr>
          <a:xfrm>
            <a:off x="0" y="8772668"/>
            <a:ext cx="3011699" cy="461804"/>
          </a:xfrm>
          <a:prstGeom prst="rect">
            <a:avLst/>
          </a:prstGeom>
          <a:noFill/>
          <a:ln>
            <a:noFill/>
          </a:ln>
        </p:spPr>
        <p:txBody>
          <a:bodyPr spcFirstLastPara="1" wrap="square" lIns="92475" tIns="46225" rIns="92475" bIns="46225" anchor="b" anchorCtr="0">
            <a:noAutofit/>
          </a:bodyPr>
          <a:lstStyle/>
          <a:p>
            <a:pPr marL="0" lvl="0" indent="0" algn="l" rtl="0">
              <a:spcBef>
                <a:spcPts val="0"/>
              </a:spcBef>
              <a:spcAft>
                <a:spcPts val="0"/>
              </a:spcAft>
              <a:buClr>
                <a:schemeClr val="dk1"/>
              </a:buClr>
              <a:buSzPts val="1200"/>
              <a:buFont typeface="Calibri"/>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
        <p:cNvGrpSpPr/>
        <p:nvPr/>
      </p:nvGrpSpPr>
      <p:grpSpPr>
        <a:xfrm>
          <a:off x="0" y="0"/>
          <a:ext cx="0" cy="0"/>
          <a:chOff x="0" y="0"/>
          <a:chExt cx="0" cy="0"/>
        </a:xfrm>
      </p:grpSpPr>
      <p:sp>
        <p:nvSpPr>
          <p:cNvPr id="61" name="Google Shape;61;p2:notes"/>
          <p:cNvSpPr txBox="1">
            <a:spLocks noGrp="1"/>
          </p:cNvSpPr>
          <p:nvPr>
            <p:ph type="body" idx="1"/>
          </p:nvPr>
        </p:nvSpPr>
        <p:spPr>
          <a:xfrm>
            <a:off x="710248" y="4459526"/>
            <a:ext cx="5681980" cy="4224814"/>
          </a:xfrm>
          <a:prstGeom prst="rect">
            <a:avLst/>
          </a:prstGeom>
          <a:noFill/>
          <a:ln>
            <a:noFill/>
          </a:ln>
        </p:spPr>
        <p:txBody>
          <a:bodyPr spcFirstLastPara="1" wrap="square" lIns="94200" tIns="47100" rIns="94200" bIns="47100" anchor="t" anchorCtr="0">
            <a:noAutofit/>
          </a:bodyPr>
          <a:lstStyle/>
          <a:p>
            <a:pPr marL="0" lvl="0" indent="0" algn="l" rtl="0">
              <a:lnSpc>
                <a:spcPct val="100000"/>
              </a:lnSpc>
              <a:spcBef>
                <a:spcPts val="0"/>
              </a:spcBef>
              <a:spcAft>
                <a:spcPts val="0"/>
              </a:spcAft>
              <a:buClr>
                <a:schemeClr val="dk1"/>
              </a:buClr>
              <a:buSzPts val="1400"/>
              <a:buFont typeface="Calibri"/>
              <a:buNone/>
            </a:pPr>
            <a:endParaRPr/>
          </a:p>
        </p:txBody>
      </p:sp>
      <p:sp>
        <p:nvSpPr>
          <p:cNvPr id="62" name="Google Shape;62;p2:notes"/>
          <p:cNvSpPr>
            <a:spLocks noGrp="1" noRot="1" noChangeAspect="1"/>
          </p:cNvSpPr>
          <p:nvPr>
            <p:ph type="sldImg" idx="2"/>
          </p:nvPr>
        </p:nvSpPr>
        <p:spPr>
          <a:xfrm>
            <a:off x="1203325" y="703263"/>
            <a:ext cx="4695825" cy="352107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p3:notes"/>
          <p:cNvSpPr txBox="1">
            <a:spLocks noGrp="1"/>
          </p:cNvSpPr>
          <p:nvPr>
            <p:ph type="body" idx="1"/>
          </p:nvPr>
        </p:nvSpPr>
        <p:spPr>
          <a:xfrm>
            <a:off x="710248" y="4459526"/>
            <a:ext cx="5681980" cy="4224814"/>
          </a:xfrm>
          <a:prstGeom prst="rect">
            <a:avLst/>
          </a:prstGeom>
          <a:noFill/>
          <a:ln>
            <a:noFill/>
          </a:ln>
        </p:spPr>
        <p:txBody>
          <a:bodyPr spcFirstLastPara="1" wrap="square" lIns="94200" tIns="47100" rIns="94200" bIns="47100" anchor="t" anchorCtr="0">
            <a:noAutofit/>
          </a:bodyPr>
          <a:lstStyle/>
          <a:p>
            <a:pPr marL="0" lvl="0" indent="0" algn="l" rtl="0">
              <a:lnSpc>
                <a:spcPct val="100000"/>
              </a:lnSpc>
              <a:spcBef>
                <a:spcPts val="0"/>
              </a:spcBef>
              <a:spcAft>
                <a:spcPts val="0"/>
              </a:spcAft>
              <a:buClr>
                <a:schemeClr val="dk1"/>
              </a:buClr>
              <a:buSzPts val="1400"/>
              <a:buFont typeface="Calibri"/>
              <a:buNone/>
            </a:pPr>
            <a:endParaRPr/>
          </a:p>
        </p:txBody>
      </p:sp>
      <p:sp>
        <p:nvSpPr>
          <p:cNvPr id="70" name="Google Shape;70;p3:notes"/>
          <p:cNvSpPr>
            <a:spLocks noGrp="1" noRot="1" noChangeAspect="1"/>
          </p:cNvSpPr>
          <p:nvPr>
            <p:ph type="sldImg" idx="2"/>
          </p:nvPr>
        </p:nvSpPr>
        <p:spPr>
          <a:xfrm>
            <a:off x="1203325" y="703263"/>
            <a:ext cx="4695825" cy="352107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4:notes"/>
          <p:cNvSpPr txBox="1">
            <a:spLocks noGrp="1"/>
          </p:cNvSpPr>
          <p:nvPr>
            <p:ph type="body" idx="1"/>
          </p:nvPr>
        </p:nvSpPr>
        <p:spPr>
          <a:xfrm>
            <a:off x="710248" y="4459526"/>
            <a:ext cx="5681980" cy="4224814"/>
          </a:xfrm>
          <a:prstGeom prst="rect">
            <a:avLst/>
          </a:prstGeom>
          <a:noFill/>
          <a:ln>
            <a:noFill/>
          </a:ln>
        </p:spPr>
        <p:txBody>
          <a:bodyPr spcFirstLastPara="1" wrap="square" lIns="94200" tIns="47100" rIns="94200" bIns="47100" anchor="t" anchorCtr="0">
            <a:noAutofit/>
          </a:bodyPr>
          <a:lstStyle/>
          <a:p>
            <a:pPr marL="0" lvl="0" indent="0" algn="l" rtl="0">
              <a:lnSpc>
                <a:spcPct val="100000"/>
              </a:lnSpc>
              <a:spcBef>
                <a:spcPts val="0"/>
              </a:spcBef>
              <a:spcAft>
                <a:spcPts val="0"/>
              </a:spcAft>
              <a:buClr>
                <a:schemeClr val="dk1"/>
              </a:buClr>
              <a:buSzPts val="1400"/>
              <a:buFont typeface="Calibri"/>
              <a:buNone/>
            </a:pPr>
            <a:endParaRPr/>
          </a:p>
        </p:txBody>
      </p:sp>
      <p:sp>
        <p:nvSpPr>
          <p:cNvPr id="78" name="Google Shape;78;p4:notes"/>
          <p:cNvSpPr>
            <a:spLocks noGrp="1" noRot="1" noChangeAspect="1"/>
          </p:cNvSpPr>
          <p:nvPr>
            <p:ph type="sldImg" idx="2"/>
          </p:nvPr>
        </p:nvSpPr>
        <p:spPr>
          <a:xfrm>
            <a:off x="1203325" y="703263"/>
            <a:ext cx="4695825" cy="352107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3"/>
        <p:cNvGrpSpPr/>
        <p:nvPr/>
      </p:nvGrpSpPr>
      <p:grpSpPr>
        <a:xfrm>
          <a:off x="0" y="0"/>
          <a:ext cx="0" cy="0"/>
          <a:chOff x="0" y="0"/>
          <a:chExt cx="0" cy="0"/>
        </a:xfrm>
      </p:grpSpPr>
      <p:sp>
        <p:nvSpPr>
          <p:cNvPr id="84" name="Google Shape;84;g1334193eb2b_0_0:notes"/>
          <p:cNvSpPr txBox="1">
            <a:spLocks noGrp="1"/>
          </p:cNvSpPr>
          <p:nvPr>
            <p:ph type="body" idx="1"/>
          </p:nvPr>
        </p:nvSpPr>
        <p:spPr>
          <a:xfrm>
            <a:off x="710248" y="4459526"/>
            <a:ext cx="5682000" cy="4224900"/>
          </a:xfrm>
          <a:prstGeom prst="rect">
            <a:avLst/>
          </a:prstGeom>
          <a:noFill/>
          <a:ln>
            <a:noFill/>
          </a:ln>
        </p:spPr>
        <p:txBody>
          <a:bodyPr spcFirstLastPara="1" wrap="square" lIns="94200" tIns="47100" rIns="94200" bIns="47100" anchor="t" anchorCtr="0">
            <a:noAutofit/>
          </a:bodyPr>
          <a:lstStyle/>
          <a:p>
            <a:pPr marL="0" lvl="0" indent="0" algn="l" rtl="0">
              <a:lnSpc>
                <a:spcPct val="100000"/>
              </a:lnSpc>
              <a:spcBef>
                <a:spcPts val="0"/>
              </a:spcBef>
              <a:spcAft>
                <a:spcPts val="0"/>
              </a:spcAft>
              <a:buClr>
                <a:schemeClr val="dk1"/>
              </a:buClr>
              <a:buSzPts val="1400"/>
              <a:buFont typeface="Calibri"/>
              <a:buNone/>
            </a:pPr>
            <a:endParaRPr/>
          </a:p>
        </p:txBody>
      </p:sp>
      <p:sp>
        <p:nvSpPr>
          <p:cNvPr id="85" name="Google Shape;85;g1334193eb2b_0_0:notes"/>
          <p:cNvSpPr>
            <a:spLocks noGrp="1" noRot="1" noChangeAspect="1"/>
          </p:cNvSpPr>
          <p:nvPr>
            <p:ph type="sldImg" idx="2"/>
          </p:nvPr>
        </p:nvSpPr>
        <p:spPr>
          <a:xfrm>
            <a:off x="1203325" y="703263"/>
            <a:ext cx="4695825" cy="352107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Google Shape;91;g1334193eb2b_0_6:notes"/>
          <p:cNvSpPr txBox="1">
            <a:spLocks noGrp="1"/>
          </p:cNvSpPr>
          <p:nvPr>
            <p:ph type="body" idx="1"/>
          </p:nvPr>
        </p:nvSpPr>
        <p:spPr>
          <a:xfrm>
            <a:off x="710248" y="4459526"/>
            <a:ext cx="5682000" cy="4224900"/>
          </a:xfrm>
          <a:prstGeom prst="rect">
            <a:avLst/>
          </a:prstGeom>
          <a:noFill/>
          <a:ln>
            <a:noFill/>
          </a:ln>
        </p:spPr>
        <p:txBody>
          <a:bodyPr spcFirstLastPara="1" wrap="square" lIns="94200" tIns="47100" rIns="94200" bIns="47100" anchor="t" anchorCtr="0">
            <a:noAutofit/>
          </a:bodyPr>
          <a:lstStyle/>
          <a:p>
            <a:pPr marL="0" lvl="0" indent="0" algn="l" rtl="0">
              <a:lnSpc>
                <a:spcPct val="100000"/>
              </a:lnSpc>
              <a:spcBef>
                <a:spcPts val="0"/>
              </a:spcBef>
              <a:spcAft>
                <a:spcPts val="0"/>
              </a:spcAft>
              <a:buClr>
                <a:schemeClr val="dk1"/>
              </a:buClr>
              <a:buSzPts val="1400"/>
              <a:buFont typeface="Calibri"/>
              <a:buNone/>
            </a:pPr>
            <a:endParaRPr/>
          </a:p>
        </p:txBody>
      </p:sp>
      <p:sp>
        <p:nvSpPr>
          <p:cNvPr id="92" name="Google Shape;92;g1334193eb2b_0_6:notes"/>
          <p:cNvSpPr>
            <a:spLocks noGrp="1" noRot="1" noChangeAspect="1"/>
          </p:cNvSpPr>
          <p:nvPr>
            <p:ph type="sldImg" idx="2"/>
          </p:nvPr>
        </p:nvSpPr>
        <p:spPr>
          <a:xfrm>
            <a:off x="1203325" y="703263"/>
            <a:ext cx="4695825" cy="352107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
        <p:cNvGrpSpPr/>
        <p:nvPr/>
      </p:nvGrpSpPr>
      <p:grpSpPr>
        <a:xfrm>
          <a:off x="0" y="0"/>
          <a:ext cx="0" cy="0"/>
          <a:chOff x="0" y="0"/>
          <a:chExt cx="0" cy="0"/>
        </a:xfrm>
      </p:grpSpPr>
      <p:sp>
        <p:nvSpPr>
          <p:cNvPr id="98" name="Google Shape;98;g1334193eb2b_0_12:notes"/>
          <p:cNvSpPr txBox="1">
            <a:spLocks noGrp="1"/>
          </p:cNvSpPr>
          <p:nvPr>
            <p:ph type="body" idx="1"/>
          </p:nvPr>
        </p:nvSpPr>
        <p:spPr>
          <a:xfrm>
            <a:off x="710248" y="4459526"/>
            <a:ext cx="5682000" cy="4224900"/>
          </a:xfrm>
          <a:prstGeom prst="rect">
            <a:avLst/>
          </a:prstGeom>
          <a:noFill/>
          <a:ln>
            <a:noFill/>
          </a:ln>
        </p:spPr>
        <p:txBody>
          <a:bodyPr spcFirstLastPara="1" wrap="square" lIns="94200" tIns="47100" rIns="94200" bIns="47100" anchor="t" anchorCtr="0">
            <a:noAutofit/>
          </a:bodyPr>
          <a:lstStyle/>
          <a:p>
            <a:pPr marL="0" lvl="0" indent="0" algn="l" rtl="0">
              <a:lnSpc>
                <a:spcPct val="100000"/>
              </a:lnSpc>
              <a:spcBef>
                <a:spcPts val="0"/>
              </a:spcBef>
              <a:spcAft>
                <a:spcPts val="0"/>
              </a:spcAft>
              <a:buClr>
                <a:schemeClr val="dk1"/>
              </a:buClr>
              <a:buSzPts val="1400"/>
              <a:buFont typeface="Calibri"/>
              <a:buNone/>
            </a:pPr>
            <a:endParaRPr/>
          </a:p>
        </p:txBody>
      </p:sp>
      <p:sp>
        <p:nvSpPr>
          <p:cNvPr id="99" name="Google Shape;99;g1334193eb2b_0_12:notes"/>
          <p:cNvSpPr>
            <a:spLocks noGrp="1" noRot="1" noChangeAspect="1"/>
          </p:cNvSpPr>
          <p:nvPr>
            <p:ph type="sldImg" idx="2"/>
          </p:nvPr>
        </p:nvSpPr>
        <p:spPr>
          <a:xfrm>
            <a:off x="1203325" y="703263"/>
            <a:ext cx="4695825" cy="352107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91EBC43-3397-4789-BD95-C046A6C09390}" type="datetimeFigureOut">
              <a:rPr lang="en-US" smtClean="0"/>
              <a:t>8/1/2022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FC8AFD-670D-4EE3-963C-AC4C78C4502B}" type="slidenum">
              <a:rPr lang="en-US" smtClean="0"/>
              <a:t>‹#›</a:t>
            </a:fld>
            <a:endParaRPr lang="en-US"/>
          </a:p>
        </p:txBody>
      </p:sp>
    </p:spTree>
    <p:extLst>
      <p:ext uri="{BB962C8B-B14F-4D97-AF65-F5344CB8AC3E}">
        <p14:creationId xmlns:p14="http://schemas.microsoft.com/office/powerpoint/2010/main" val="4191511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91EBC43-3397-4789-BD95-C046A6C09390}" type="datetimeFigureOut">
              <a:rPr lang="en-US" smtClean="0"/>
              <a:t>8/1/2022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FC8AFD-670D-4EE3-963C-AC4C78C4502B}" type="slidenum">
              <a:rPr lang="en-US" smtClean="0"/>
              <a:t>‹#›</a:t>
            </a:fld>
            <a:endParaRPr lang="en-US"/>
          </a:p>
        </p:txBody>
      </p:sp>
    </p:spTree>
    <p:extLst>
      <p:ext uri="{BB962C8B-B14F-4D97-AF65-F5344CB8AC3E}">
        <p14:creationId xmlns:p14="http://schemas.microsoft.com/office/powerpoint/2010/main" val="8274071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91EBC43-3397-4789-BD95-C046A6C09390}" type="datetimeFigureOut">
              <a:rPr lang="en-US" smtClean="0"/>
              <a:t>8/1/2022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FC8AFD-670D-4EE3-963C-AC4C78C4502B}" type="slidenum">
              <a:rPr lang="en-US" smtClean="0"/>
              <a:t>‹#›</a:t>
            </a:fld>
            <a:endParaRPr lang="en-US"/>
          </a:p>
        </p:txBody>
      </p:sp>
    </p:spTree>
    <p:extLst>
      <p:ext uri="{BB962C8B-B14F-4D97-AF65-F5344CB8AC3E}">
        <p14:creationId xmlns:p14="http://schemas.microsoft.com/office/powerpoint/2010/main" val="48758971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fld id="{6F4052EB-EB09-46DE-B1B3-2A4CA324A4D1}" type="datetime1">
              <a:rPr lang="en-US" smtClean="0"/>
              <a:t>8/1/2022</a:t>
            </a:fld>
            <a:endParaRPr lang="en-US" dirty="0"/>
          </a:p>
        </p:txBody>
      </p:sp>
      <p:sp>
        <p:nvSpPr>
          <p:cNvPr id="3" name="Footer Placeholder 4"/>
          <p:cNvSpPr>
            <a:spLocks noGrp="1"/>
          </p:cNvSpPr>
          <p:nvPr>
            <p:ph type="ftr" sz="quarter" idx="11"/>
          </p:nvPr>
        </p:nvSpPr>
        <p:spPr>
          <a:xfrm>
            <a:off x="3124200" y="6356350"/>
            <a:ext cx="2895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r>
              <a:rPr lang="en-US" dirty="0"/>
              <a:t>Draft</a:t>
            </a:r>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fld id="{AEDD70FA-59E1-4157-923E-C4A67B08AD84}" type="slidenum">
              <a:rPr lang="en-US"/>
              <a:pPr fontAlgn="base">
                <a:spcAft>
                  <a:spcPct val="0"/>
                </a:spcAft>
                <a:defRPr/>
              </a:pPr>
              <a:t>‹#›</a:t>
            </a:fld>
            <a:endParaRPr lang="en-US" dirty="0"/>
          </a:p>
        </p:txBody>
      </p:sp>
    </p:spTree>
    <p:extLst>
      <p:ext uri="{BB962C8B-B14F-4D97-AF65-F5344CB8AC3E}">
        <p14:creationId xmlns:p14="http://schemas.microsoft.com/office/powerpoint/2010/main" val="9884967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cs typeface="Calibri" pitchFamily="34" charset="0"/>
              </a:defRPr>
            </a:lvl1pPr>
          </a:lstStyle>
          <a:p>
            <a:r>
              <a:rPr lang="en-US" dirty="0"/>
              <a:t>Click to edit Master title style</a:t>
            </a:r>
          </a:p>
        </p:txBody>
      </p:sp>
      <p:sp>
        <p:nvSpPr>
          <p:cNvPr id="6" name="Content Placeholder 7"/>
          <p:cNvSpPr>
            <a:spLocks noGrp="1"/>
          </p:cNvSpPr>
          <p:nvPr>
            <p:ph sz="half" idx="1"/>
          </p:nvPr>
        </p:nvSpPr>
        <p:spPr>
          <a:xfrm>
            <a:off x="533400" y="1939158"/>
            <a:ext cx="8077200" cy="4461641"/>
          </a:xfrm>
        </p:spPr>
        <p:txBody>
          <a:bodyPr/>
          <a:lstStyle>
            <a:lvl1pPr>
              <a:buClrTx/>
              <a:defRPr sz="2400">
                <a:solidFill>
                  <a:schemeClr val="tx1"/>
                </a:solidFill>
              </a:defRPr>
            </a:lvl1pPr>
            <a:lvl2pPr>
              <a:buClrTx/>
              <a:buFont typeface="Arial" pitchFamily="34" charset="0"/>
              <a:buChar char="•"/>
              <a:defRPr sz="2400">
                <a:solidFill>
                  <a:schemeClr val="tx1"/>
                </a:solidFill>
              </a:defRPr>
            </a:lvl2pPr>
            <a:lvl3pPr>
              <a:buNone/>
              <a:defRPr/>
            </a:lvl3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2489872032"/>
      </p:ext>
    </p:extLst>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51770" y="109538"/>
            <a:ext cx="5549030" cy="762000"/>
          </a:xfrm>
        </p:spPr>
        <p:txBody>
          <a:bodyPr anchor="ctr"/>
          <a:lstStyle/>
          <a:p>
            <a:r>
              <a:rPr lang="en-US" dirty="0"/>
              <a:t>Click to edit Master title style</a:t>
            </a:r>
          </a:p>
        </p:txBody>
      </p:sp>
      <p:sp>
        <p:nvSpPr>
          <p:cNvPr id="3" name="Content Placeholder 2"/>
          <p:cNvSpPr>
            <a:spLocks noGrp="1"/>
          </p:cNvSpPr>
          <p:nvPr>
            <p:ph sz="half" idx="1"/>
          </p:nvPr>
        </p:nvSpPr>
        <p:spPr>
          <a:xfrm>
            <a:off x="5334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863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159374455"/>
      </p:ext>
    </p:extLst>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74386" y="109538"/>
            <a:ext cx="4837482" cy="762000"/>
          </a:xfrm>
        </p:spPr>
        <p:txBody>
          <a:bodyPr anchor="ctr"/>
          <a:lstStyle>
            <a:lvl1pPr>
              <a:defRPr>
                <a:latin typeface="+mj-lt"/>
                <a:cs typeface="Calibri" pitchFamily="34" charset="0"/>
              </a:defRPr>
            </a:lvl1pPr>
          </a:lstStyle>
          <a:p>
            <a:r>
              <a:rPr lang="en-US"/>
              <a:t>Click to edit Master title style</a:t>
            </a:r>
          </a:p>
        </p:txBody>
      </p:sp>
    </p:spTree>
    <p:extLst>
      <p:ext uri="{BB962C8B-B14F-4D97-AF65-F5344CB8AC3E}">
        <p14:creationId xmlns:p14="http://schemas.microsoft.com/office/powerpoint/2010/main" val="770756895"/>
      </p:ext>
    </p:extLst>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6613" y="109538"/>
            <a:ext cx="5564187" cy="762000"/>
          </a:xfrm>
        </p:spPr>
        <p:txBody>
          <a:bodyPr/>
          <a:lstStyle/>
          <a:p>
            <a:r>
              <a:rPr lang="en-US"/>
              <a:t>Click to edit Master title style</a:t>
            </a:r>
          </a:p>
        </p:txBody>
      </p:sp>
      <p:sp>
        <p:nvSpPr>
          <p:cNvPr id="3" name="Text Placeholder 2"/>
          <p:cNvSpPr>
            <a:spLocks noGrp="1"/>
          </p:cNvSpPr>
          <p:nvPr>
            <p:ph type="body" sz="half" idx="1"/>
          </p:nvPr>
        </p:nvSpPr>
        <p:spPr>
          <a:xfrm>
            <a:off x="533400" y="1219200"/>
            <a:ext cx="40005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86300" y="1219200"/>
            <a:ext cx="40005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372843417"/>
      </p:ext>
    </p:extLst>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36600" y="109538"/>
            <a:ext cx="5664200" cy="762000"/>
          </a:xfrm>
        </p:spPr>
        <p:txBody>
          <a:bodyPr/>
          <a:lstStyle/>
          <a:p>
            <a:r>
              <a:rPr lang="en-US"/>
              <a:t>Click to edit Master title style</a:t>
            </a:r>
          </a:p>
        </p:txBody>
      </p:sp>
      <p:sp>
        <p:nvSpPr>
          <p:cNvPr id="3" name="Content Placeholder 2"/>
          <p:cNvSpPr>
            <a:spLocks noGrp="1"/>
          </p:cNvSpPr>
          <p:nvPr>
            <p:ph idx="1"/>
          </p:nvPr>
        </p:nvSpPr>
        <p:spPr>
          <a:xfrm>
            <a:off x="533400" y="1219200"/>
            <a:ext cx="81534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5947705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3621852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91EBC43-3397-4789-BD95-C046A6C09390}" type="datetimeFigureOut">
              <a:rPr lang="en-US" smtClean="0"/>
              <a:t>8/1/2022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FC8AFD-670D-4EE3-963C-AC4C78C4502B}" type="slidenum">
              <a:rPr lang="en-US" smtClean="0"/>
              <a:t>‹#›</a:t>
            </a:fld>
            <a:endParaRPr lang="en-US"/>
          </a:p>
        </p:txBody>
      </p:sp>
    </p:spTree>
    <p:extLst>
      <p:ext uri="{BB962C8B-B14F-4D97-AF65-F5344CB8AC3E}">
        <p14:creationId xmlns:p14="http://schemas.microsoft.com/office/powerpoint/2010/main" val="8908590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91EBC43-3397-4789-BD95-C046A6C09390}" type="datetimeFigureOut">
              <a:rPr lang="en-US" smtClean="0"/>
              <a:t>8/1/2022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FC8AFD-670D-4EE3-963C-AC4C78C4502B}" type="slidenum">
              <a:rPr lang="en-US" smtClean="0"/>
              <a:t>‹#›</a:t>
            </a:fld>
            <a:endParaRPr lang="en-US"/>
          </a:p>
        </p:txBody>
      </p:sp>
    </p:spTree>
    <p:extLst>
      <p:ext uri="{BB962C8B-B14F-4D97-AF65-F5344CB8AC3E}">
        <p14:creationId xmlns:p14="http://schemas.microsoft.com/office/powerpoint/2010/main" val="74151516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fld id="{214C7751-4AD7-4016-90B9-F69D6F036322}" type="datetime1">
              <a:rPr lang="en-US" smtClean="0"/>
              <a:t>8/1/2022</a:t>
            </a:fld>
            <a:endParaRPr lang="en-US" dirty="0"/>
          </a:p>
        </p:txBody>
      </p:sp>
      <p:sp>
        <p:nvSpPr>
          <p:cNvPr id="3" name="Footer Placeholder 4"/>
          <p:cNvSpPr>
            <a:spLocks noGrp="1"/>
          </p:cNvSpPr>
          <p:nvPr>
            <p:ph type="ftr" sz="quarter" idx="11"/>
          </p:nvPr>
        </p:nvSpPr>
        <p:spPr>
          <a:xfrm>
            <a:off x="3124200" y="6356350"/>
            <a:ext cx="2895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r>
              <a:rPr lang="en-US" dirty="0"/>
              <a:t>Draft</a:t>
            </a:r>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fld id="{AEDD70FA-59E1-4157-923E-C4A67B08AD84}" type="slidenum">
              <a:rPr lang="en-US"/>
              <a:pPr fontAlgn="base">
                <a:spcAft>
                  <a:spcPct val="0"/>
                </a:spcAft>
                <a:defRPr/>
              </a:pPr>
              <a:t>‹#›</a:t>
            </a:fld>
            <a:endParaRPr lang="en-US" dirty="0"/>
          </a:p>
        </p:txBody>
      </p:sp>
    </p:spTree>
    <p:extLst>
      <p:ext uri="{BB962C8B-B14F-4D97-AF65-F5344CB8AC3E}">
        <p14:creationId xmlns:p14="http://schemas.microsoft.com/office/powerpoint/2010/main" val="13387952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Title and Content">
  <p:cSld name="2_Title and Content">
    <p:spTree>
      <p:nvGrpSpPr>
        <p:cNvPr id="1" name="Shape 16"/>
        <p:cNvGrpSpPr/>
        <p:nvPr/>
      </p:nvGrpSpPr>
      <p:grpSpPr>
        <a:xfrm>
          <a:off x="0" y="0"/>
          <a:ext cx="0" cy="0"/>
          <a:chOff x="0" y="0"/>
          <a:chExt cx="0" cy="0"/>
        </a:xfrm>
      </p:grpSpPr>
      <p:sp>
        <p:nvSpPr>
          <p:cNvPr id="17" name="Google Shape;17;p7"/>
          <p:cNvSpPr txBox="1">
            <a:spLocks noGrp="1"/>
          </p:cNvSpPr>
          <p:nvPr>
            <p:ph type="title"/>
          </p:nvPr>
        </p:nvSpPr>
        <p:spPr>
          <a:xfrm>
            <a:off x="736600" y="109538"/>
            <a:ext cx="5664200" cy="762000"/>
          </a:xfrm>
          <a:prstGeom prst="rect">
            <a:avLst/>
          </a:prstGeom>
          <a:noFill/>
          <a:ln>
            <a:noFill/>
          </a:ln>
        </p:spPr>
        <p:txBody>
          <a:bodyPr spcFirstLastPara="1" wrap="square" lIns="91425" tIns="45700" rIns="91425" bIns="45700" anchor="b" anchorCtr="0">
            <a:noAutofit/>
          </a:bodyPr>
          <a:lstStyle>
            <a:lvl1pPr lvl="0" algn="l">
              <a:spcBef>
                <a:spcPts val="360"/>
              </a:spcBef>
              <a:spcAft>
                <a:spcPts val="0"/>
              </a:spcAft>
              <a:buSzPts val="1400"/>
              <a:buNone/>
              <a:defRPr>
                <a:latin typeface="Calibri"/>
                <a:ea typeface="Calibri"/>
                <a:cs typeface="Calibri"/>
                <a:sym typeface="Calibri"/>
              </a:defRPr>
            </a:lvl1pPr>
            <a:lvl2pPr lvl="1" algn="l">
              <a:spcBef>
                <a:spcPts val="270"/>
              </a:spcBef>
              <a:spcAft>
                <a:spcPts val="0"/>
              </a:spcAft>
              <a:buSzPts val="1400"/>
              <a:buNone/>
              <a:defRPr/>
            </a:lvl2pPr>
            <a:lvl3pPr lvl="2" algn="l">
              <a:spcBef>
                <a:spcPts val="270"/>
              </a:spcBef>
              <a:spcAft>
                <a:spcPts val="0"/>
              </a:spcAft>
              <a:buSzPts val="1400"/>
              <a:buNone/>
              <a:defRPr/>
            </a:lvl3pPr>
            <a:lvl4pPr lvl="3" algn="l">
              <a:spcBef>
                <a:spcPts val="270"/>
              </a:spcBef>
              <a:spcAft>
                <a:spcPts val="0"/>
              </a:spcAft>
              <a:buSzPts val="1400"/>
              <a:buNone/>
              <a:defRPr/>
            </a:lvl4pPr>
            <a:lvl5pPr lvl="4" algn="l">
              <a:spcBef>
                <a:spcPts val="270"/>
              </a:spcBef>
              <a:spcAft>
                <a:spcPts val="0"/>
              </a:spcAft>
              <a:buSzPts val="1400"/>
              <a:buNone/>
              <a:defRPr/>
            </a:lvl5pPr>
            <a:lvl6pPr lvl="5" algn="l">
              <a:spcBef>
                <a:spcPts val="270"/>
              </a:spcBef>
              <a:spcAft>
                <a:spcPts val="0"/>
              </a:spcAft>
              <a:buSzPts val="1400"/>
              <a:buNone/>
              <a:defRPr/>
            </a:lvl6pPr>
            <a:lvl7pPr lvl="6" algn="l">
              <a:spcBef>
                <a:spcPts val="270"/>
              </a:spcBef>
              <a:spcAft>
                <a:spcPts val="0"/>
              </a:spcAft>
              <a:buSzPts val="1400"/>
              <a:buNone/>
              <a:defRPr/>
            </a:lvl7pPr>
            <a:lvl8pPr lvl="7" algn="l">
              <a:spcBef>
                <a:spcPts val="270"/>
              </a:spcBef>
              <a:spcAft>
                <a:spcPts val="0"/>
              </a:spcAft>
              <a:buSzPts val="1400"/>
              <a:buNone/>
              <a:defRPr/>
            </a:lvl8pPr>
            <a:lvl9pPr lvl="8" algn="l">
              <a:spcBef>
                <a:spcPts val="270"/>
              </a:spcBef>
              <a:spcAft>
                <a:spcPts val="0"/>
              </a:spcAft>
              <a:buSzPts val="1400"/>
              <a:buNone/>
              <a:defRPr/>
            </a:lvl9pPr>
          </a:lstStyle>
          <a:p>
            <a:endParaRPr/>
          </a:p>
        </p:txBody>
      </p:sp>
      <p:sp>
        <p:nvSpPr>
          <p:cNvPr id="18" name="Google Shape;18;p7"/>
          <p:cNvSpPr txBox="1">
            <a:spLocks noGrp="1"/>
          </p:cNvSpPr>
          <p:nvPr>
            <p:ph type="body" idx="1"/>
          </p:nvPr>
        </p:nvSpPr>
        <p:spPr>
          <a:xfrm>
            <a:off x="533400" y="1939160"/>
            <a:ext cx="8077200" cy="4461641"/>
          </a:xfrm>
          <a:prstGeom prst="rect">
            <a:avLst/>
          </a:prstGeom>
          <a:noFill/>
          <a:ln>
            <a:noFill/>
          </a:ln>
        </p:spPr>
        <p:txBody>
          <a:bodyPr spcFirstLastPara="1" wrap="square" lIns="45700" tIns="46025" rIns="45700" bIns="46025" anchor="t" anchorCtr="0">
            <a:noAutofit/>
          </a:bodyPr>
          <a:lstStyle>
            <a:lvl1pPr marL="342900" lvl="0" indent="-262890" algn="l">
              <a:spcBef>
                <a:spcPts val="0"/>
              </a:spcBef>
              <a:spcAft>
                <a:spcPts val="0"/>
              </a:spcAft>
              <a:buClr>
                <a:schemeClr val="dk1"/>
              </a:buClr>
              <a:buSzPts val="1920"/>
              <a:buChar char="■"/>
              <a:defRPr sz="1800">
                <a:solidFill>
                  <a:schemeClr val="dk1"/>
                </a:solidFill>
              </a:defRPr>
            </a:lvl1pPr>
            <a:lvl2pPr marL="685800" lvl="1" indent="-302895" algn="l">
              <a:spcBef>
                <a:spcPts val="900"/>
              </a:spcBef>
              <a:spcAft>
                <a:spcPts val="0"/>
              </a:spcAft>
              <a:buClr>
                <a:schemeClr val="dk1"/>
              </a:buClr>
              <a:buSzPts val="2760"/>
              <a:buFont typeface="Arial"/>
              <a:buChar char="•"/>
              <a:defRPr sz="1800">
                <a:solidFill>
                  <a:schemeClr val="dk1"/>
                </a:solidFill>
              </a:defRPr>
            </a:lvl2pPr>
            <a:lvl3pPr marL="1028700" lvl="2" indent="-171450" algn="l">
              <a:lnSpc>
                <a:spcPct val="90000"/>
              </a:lnSpc>
              <a:spcBef>
                <a:spcPts val="900"/>
              </a:spcBef>
              <a:spcAft>
                <a:spcPts val="0"/>
              </a:spcAft>
              <a:buSzPts val="1800"/>
              <a:buFont typeface="Arial"/>
              <a:buNone/>
              <a:defRPr/>
            </a:lvl3pPr>
            <a:lvl4pPr marL="1371600" lvl="3" indent="-257175" algn="l">
              <a:spcBef>
                <a:spcPts val="0"/>
              </a:spcBef>
              <a:spcAft>
                <a:spcPts val="0"/>
              </a:spcAft>
              <a:buSzPts val="1800"/>
              <a:buChar char="⎯"/>
              <a:defRPr/>
            </a:lvl4pPr>
            <a:lvl5pPr marL="1714500" lvl="4" indent="-257175" algn="l">
              <a:spcBef>
                <a:spcPts val="900"/>
              </a:spcBef>
              <a:spcAft>
                <a:spcPts val="0"/>
              </a:spcAft>
              <a:buSzPts val="1800"/>
              <a:buChar char="–"/>
              <a:defRPr/>
            </a:lvl5pPr>
            <a:lvl6pPr marL="2057400" lvl="5" indent="-257175" algn="l">
              <a:lnSpc>
                <a:spcPct val="90000"/>
              </a:lnSpc>
              <a:spcBef>
                <a:spcPts val="900"/>
              </a:spcBef>
              <a:spcAft>
                <a:spcPts val="0"/>
              </a:spcAft>
              <a:buSzPts val="1800"/>
              <a:buChar char="–"/>
              <a:defRPr/>
            </a:lvl6pPr>
            <a:lvl7pPr marL="2400300" lvl="6" indent="-257175" algn="l">
              <a:lnSpc>
                <a:spcPct val="90000"/>
              </a:lnSpc>
              <a:spcBef>
                <a:spcPts val="338"/>
              </a:spcBef>
              <a:spcAft>
                <a:spcPts val="0"/>
              </a:spcAft>
              <a:buSzPts val="1800"/>
              <a:buChar char="–"/>
              <a:defRPr/>
            </a:lvl7pPr>
            <a:lvl8pPr marL="2743200" lvl="7" indent="-257175" algn="l">
              <a:lnSpc>
                <a:spcPct val="90000"/>
              </a:lnSpc>
              <a:spcBef>
                <a:spcPts val="338"/>
              </a:spcBef>
              <a:spcAft>
                <a:spcPts val="0"/>
              </a:spcAft>
              <a:buSzPts val="1800"/>
              <a:buChar char="–"/>
              <a:defRPr/>
            </a:lvl8pPr>
            <a:lvl9pPr marL="3086100" lvl="8" indent="-257175" algn="l">
              <a:lnSpc>
                <a:spcPct val="90000"/>
              </a:lnSpc>
              <a:spcBef>
                <a:spcPts val="338"/>
              </a:spcBef>
              <a:spcAft>
                <a:spcPts val="0"/>
              </a:spcAft>
              <a:buSzPts val="1800"/>
              <a:buChar char="–"/>
              <a:defRPr/>
            </a:lvl9pPr>
          </a:lstStyle>
          <a:p>
            <a:endParaRPr/>
          </a:p>
        </p:txBody>
      </p:sp>
    </p:spTree>
    <p:extLst>
      <p:ext uri="{BB962C8B-B14F-4D97-AF65-F5344CB8AC3E}">
        <p14:creationId xmlns:p14="http://schemas.microsoft.com/office/powerpoint/2010/main" val="294424250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cs typeface="Calibri" pitchFamily="34" charset="0"/>
              </a:defRPr>
            </a:lvl1pPr>
          </a:lstStyle>
          <a:p>
            <a:r>
              <a:rPr lang="en-US" dirty="0"/>
              <a:t>Click to edit Master title style</a:t>
            </a:r>
          </a:p>
        </p:txBody>
      </p:sp>
      <p:sp>
        <p:nvSpPr>
          <p:cNvPr id="6" name="Content Placeholder 7"/>
          <p:cNvSpPr>
            <a:spLocks noGrp="1"/>
          </p:cNvSpPr>
          <p:nvPr>
            <p:ph sz="half" idx="1"/>
          </p:nvPr>
        </p:nvSpPr>
        <p:spPr>
          <a:xfrm>
            <a:off x="533400" y="1939158"/>
            <a:ext cx="8077200" cy="4461641"/>
          </a:xfrm>
        </p:spPr>
        <p:txBody>
          <a:bodyPr/>
          <a:lstStyle>
            <a:lvl1pPr>
              <a:buClrTx/>
              <a:defRPr sz="2400">
                <a:solidFill>
                  <a:schemeClr val="tx1"/>
                </a:solidFill>
              </a:defRPr>
            </a:lvl1pPr>
            <a:lvl2pPr>
              <a:buClrTx/>
              <a:buFont typeface="Arial" pitchFamily="34" charset="0"/>
              <a:buChar char="•"/>
              <a:defRPr sz="2400">
                <a:solidFill>
                  <a:schemeClr val="tx1"/>
                </a:solidFill>
              </a:defRPr>
            </a:lvl2pPr>
            <a:lvl3pPr>
              <a:buNone/>
              <a:defRPr/>
            </a:lvl3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149331160"/>
      </p:ext>
    </p:extLst>
  </p:cSld>
  <p:clrMapOvr>
    <a:masterClrMapping/>
  </p:clrMapOvr>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51770" y="109538"/>
            <a:ext cx="5549030" cy="762000"/>
          </a:xfrm>
        </p:spPr>
        <p:txBody>
          <a:bodyPr anchor="ctr"/>
          <a:lstStyle/>
          <a:p>
            <a:r>
              <a:rPr lang="en-US" dirty="0"/>
              <a:t>Click to edit Master title style</a:t>
            </a:r>
          </a:p>
        </p:txBody>
      </p:sp>
      <p:sp>
        <p:nvSpPr>
          <p:cNvPr id="3" name="Content Placeholder 2"/>
          <p:cNvSpPr>
            <a:spLocks noGrp="1"/>
          </p:cNvSpPr>
          <p:nvPr>
            <p:ph sz="half" idx="1"/>
          </p:nvPr>
        </p:nvSpPr>
        <p:spPr>
          <a:xfrm>
            <a:off x="5334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863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523205483"/>
      </p:ext>
    </p:extLst>
  </p:cSld>
  <p:clrMapOvr>
    <a:masterClrMapping/>
  </p:clrMapOvr>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74386" y="109538"/>
            <a:ext cx="4837482" cy="762000"/>
          </a:xfrm>
        </p:spPr>
        <p:txBody>
          <a:bodyPr anchor="ctr"/>
          <a:lstStyle>
            <a:lvl1pPr>
              <a:defRPr>
                <a:latin typeface="+mj-lt"/>
                <a:cs typeface="Calibri" pitchFamily="34" charset="0"/>
              </a:defRPr>
            </a:lvl1pPr>
          </a:lstStyle>
          <a:p>
            <a:r>
              <a:rPr lang="en-US"/>
              <a:t>Click to edit Master title style</a:t>
            </a:r>
          </a:p>
        </p:txBody>
      </p:sp>
    </p:spTree>
    <p:extLst>
      <p:ext uri="{BB962C8B-B14F-4D97-AF65-F5344CB8AC3E}">
        <p14:creationId xmlns:p14="http://schemas.microsoft.com/office/powerpoint/2010/main" val="1674501347"/>
      </p:ext>
    </p:extLst>
  </p:cSld>
  <p:clrMapOvr>
    <a:masterClrMapping/>
  </p:clrMapOvr>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6613" y="109538"/>
            <a:ext cx="5564187" cy="762000"/>
          </a:xfrm>
        </p:spPr>
        <p:txBody>
          <a:bodyPr/>
          <a:lstStyle/>
          <a:p>
            <a:r>
              <a:rPr lang="en-US"/>
              <a:t>Click to edit Master title style</a:t>
            </a:r>
          </a:p>
        </p:txBody>
      </p:sp>
      <p:sp>
        <p:nvSpPr>
          <p:cNvPr id="3" name="Text Placeholder 2"/>
          <p:cNvSpPr>
            <a:spLocks noGrp="1"/>
          </p:cNvSpPr>
          <p:nvPr>
            <p:ph type="body" sz="half" idx="1"/>
          </p:nvPr>
        </p:nvSpPr>
        <p:spPr>
          <a:xfrm>
            <a:off x="533400" y="1219200"/>
            <a:ext cx="40005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86300" y="1219200"/>
            <a:ext cx="40005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104541341"/>
      </p:ext>
    </p:extLst>
  </p:cSld>
  <p:clrMapOvr>
    <a:masterClrMapping/>
  </p:clrMapOvr>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36600" y="109538"/>
            <a:ext cx="5664200" cy="762000"/>
          </a:xfrm>
        </p:spPr>
        <p:txBody>
          <a:bodyPr/>
          <a:lstStyle/>
          <a:p>
            <a:r>
              <a:rPr lang="en-US"/>
              <a:t>Click to edit Master title style</a:t>
            </a:r>
          </a:p>
        </p:txBody>
      </p:sp>
      <p:sp>
        <p:nvSpPr>
          <p:cNvPr id="3" name="Content Placeholder 2"/>
          <p:cNvSpPr>
            <a:spLocks noGrp="1"/>
          </p:cNvSpPr>
          <p:nvPr>
            <p:ph idx="1"/>
          </p:nvPr>
        </p:nvSpPr>
        <p:spPr>
          <a:xfrm>
            <a:off x="533400" y="1219200"/>
            <a:ext cx="81534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83310447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828457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91EBC43-3397-4789-BD95-C046A6C09390}" type="datetimeFigureOut">
              <a:rPr lang="en-US" smtClean="0"/>
              <a:t>8/1/2022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FC8AFD-670D-4EE3-963C-AC4C78C4502B}" type="slidenum">
              <a:rPr lang="en-US" smtClean="0"/>
              <a:t>‹#›</a:t>
            </a:fld>
            <a:endParaRPr lang="en-US"/>
          </a:p>
        </p:txBody>
      </p:sp>
    </p:spTree>
    <p:extLst>
      <p:ext uri="{BB962C8B-B14F-4D97-AF65-F5344CB8AC3E}">
        <p14:creationId xmlns:p14="http://schemas.microsoft.com/office/powerpoint/2010/main" val="26420729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91EBC43-3397-4789-BD95-C046A6C09390}" type="datetimeFigureOut">
              <a:rPr lang="en-US" smtClean="0"/>
              <a:t>8/1/2022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FC8AFD-670D-4EE3-963C-AC4C78C4502B}" type="slidenum">
              <a:rPr lang="en-US" smtClean="0"/>
              <a:t>‹#›</a:t>
            </a:fld>
            <a:endParaRPr lang="en-US"/>
          </a:p>
        </p:txBody>
      </p:sp>
    </p:spTree>
    <p:extLst>
      <p:ext uri="{BB962C8B-B14F-4D97-AF65-F5344CB8AC3E}">
        <p14:creationId xmlns:p14="http://schemas.microsoft.com/office/powerpoint/2010/main" val="23276362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91EBC43-3397-4789-BD95-C046A6C09390}" type="datetimeFigureOut">
              <a:rPr lang="en-US" smtClean="0"/>
              <a:t>8/1/2022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7FC8AFD-670D-4EE3-963C-AC4C78C4502B}" type="slidenum">
              <a:rPr lang="en-US" smtClean="0"/>
              <a:t>‹#›</a:t>
            </a:fld>
            <a:endParaRPr lang="en-US"/>
          </a:p>
        </p:txBody>
      </p:sp>
    </p:spTree>
    <p:extLst>
      <p:ext uri="{BB962C8B-B14F-4D97-AF65-F5344CB8AC3E}">
        <p14:creationId xmlns:p14="http://schemas.microsoft.com/office/powerpoint/2010/main" val="16276102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91EBC43-3397-4789-BD95-C046A6C09390}" type="datetimeFigureOut">
              <a:rPr lang="en-US" smtClean="0"/>
              <a:t>8/1/2022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7FC8AFD-670D-4EE3-963C-AC4C78C4502B}" type="slidenum">
              <a:rPr lang="en-US" smtClean="0"/>
              <a:t>‹#›</a:t>
            </a:fld>
            <a:endParaRPr lang="en-US"/>
          </a:p>
        </p:txBody>
      </p:sp>
    </p:spTree>
    <p:extLst>
      <p:ext uri="{BB962C8B-B14F-4D97-AF65-F5344CB8AC3E}">
        <p14:creationId xmlns:p14="http://schemas.microsoft.com/office/powerpoint/2010/main" val="3716699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91EBC43-3397-4789-BD95-C046A6C09390}" type="datetimeFigureOut">
              <a:rPr lang="en-US" smtClean="0"/>
              <a:t>8/1/2022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7FC8AFD-670D-4EE3-963C-AC4C78C4502B}" type="slidenum">
              <a:rPr lang="en-US" smtClean="0"/>
              <a:t>‹#›</a:t>
            </a:fld>
            <a:endParaRPr lang="en-US"/>
          </a:p>
        </p:txBody>
      </p:sp>
    </p:spTree>
    <p:extLst>
      <p:ext uri="{BB962C8B-B14F-4D97-AF65-F5344CB8AC3E}">
        <p14:creationId xmlns:p14="http://schemas.microsoft.com/office/powerpoint/2010/main" val="31153837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91EBC43-3397-4789-BD95-C046A6C09390}" type="datetimeFigureOut">
              <a:rPr lang="en-US" smtClean="0"/>
              <a:t>8/1/2022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FC8AFD-670D-4EE3-963C-AC4C78C4502B}" type="slidenum">
              <a:rPr lang="en-US" smtClean="0"/>
              <a:t>‹#›</a:t>
            </a:fld>
            <a:endParaRPr lang="en-US"/>
          </a:p>
        </p:txBody>
      </p:sp>
    </p:spTree>
    <p:extLst>
      <p:ext uri="{BB962C8B-B14F-4D97-AF65-F5344CB8AC3E}">
        <p14:creationId xmlns:p14="http://schemas.microsoft.com/office/powerpoint/2010/main" val="38096491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91EBC43-3397-4789-BD95-C046A6C09390}" type="datetimeFigureOut">
              <a:rPr lang="en-US" smtClean="0"/>
              <a:t>8/1/2022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FC8AFD-670D-4EE3-963C-AC4C78C4502B}" type="slidenum">
              <a:rPr lang="en-US" smtClean="0"/>
              <a:t>‹#›</a:t>
            </a:fld>
            <a:endParaRPr lang="en-US"/>
          </a:p>
        </p:txBody>
      </p:sp>
    </p:spTree>
    <p:extLst>
      <p:ext uri="{BB962C8B-B14F-4D97-AF65-F5344CB8AC3E}">
        <p14:creationId xmlns:p14="http://schemas.microsoft.com/office/powerpoint/2010/main" val="34259985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image" Target="../media/image1.jpeg"/><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ags" Target="../tags/tag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tags" Target="../tags/tag1.xml"/><Relationship Id="rId5" Type="http://schemas.openxmlformats.org/officeDocument/2006/relationships/slideLayout" Target="../slideLayouts/slideLayout17.xml"/><Relationship Id="rId10" Type="http://schemas.openxmlformats.org/officeDocument/2006/relationships/theme" Target="../theme/theme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8" Type="http://schemas.openxmlformats.org/officeDocument/2006/relationships/tags" Target="../tags/tag3.xml"/><Relationship Id="rId3" Type="http://schemas.openxmlformats.org/officeDocument/2006/relationships/slideLayout" Target="../slideLayouts/slideLayout24.xml"/><Relationship Id="rId7" Type="http://schemas.openxmlformats.org/officeDocument/2006/relationships/theme" Target="../theme/theme3.xml"/><Relationship Id="rId2" Type="http://schemas.openxmlformats.org/officeDocument/2006/relationships/slideLayout" Target="../slideLayouts/slideLayout23.xml"/><Relationship Id="rId1" Type="http://schemas.openxmlformats.org/officeDocument/2006/relationships/slideLayout" Target="../slideLayouts/slideLayout22.xml"/><Relationship Id="rId6" Type="http://schemas.openxmlformats.org/officeDocument/2006/relationships/slideLayout" Target="../slideLayouts/slideLayout27.xml"/><Relationship Id="rId11" Type="http://schemas.openxmlformats.org/officeDocument/2006/relationships/image" Target="../media/image2.png"/><Relationship Id="rId5" Type="http://schemas.openxmlformats.org/officeDocument/2006/relationships/slideLayout" Target="../slideLayouts/slideLayout26.xml"/><Relationship Id="rId10" Type="http://schemas.openxmlformats.org/officeDocument/2006/relationships/image" Target="../media/image1.jpeg"/><Relationship Id="rId4" Type="http://schemas.openxmlformats.org/officeDocument/2006/relationships/slideLayout" Target="../slideLayouts/slideLayout25.xml"/><Relationship Id="rId9" Type="http://schemas.openxmlformats.org/officeDocument/2006/relationships/tags" Target="../tags/tag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91EBC43-3397-4789-BD95-C046A6C09390}" type="datetimeFigureOut">
              <a:rPr lang="en-US" smtClean="0"/>
              <a:t>8/1/2022</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FC8AFD-670D-4EE3-963C-AC4C78C4502B}" type="slidenum">
              <a:rPr lang="en-US" smtClean="0"/>
              <a:t>‹#›</a:t>
            </a:fld>
            <a:endParaRPr lang="en-US"/>
          </a:p>
        </p:txBody>
      </p:sp>
    </p:spTree>
    <p:extLst>
      <p:ext uri="{BB962C8B-B14F-4D97-AF65-F5344CB8AC3E}">
        <p14:creationId xmlns:p14="http://schemas.microsoft.com/office/powerpoint/2010/main" val="286308989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pic>
        <p:nvPicPr>
          <p:cNvPr id="7170" name="Picture 2" descr="top blue"/>
          <p:cNvPicPr>
            <a:picLocks noChangeAspect="1" noChangeArrowheads="1"/>
          </p:cNvPicPr>
          <p:nvPr/>
        </p:nvPicPr>
        <p:blipFill>
          <a:blip r:embed="rId13"/>
          <a:srcRect l="23065"/>
          <a:stretch>
            <a:fillRect/>
          </a:stretch>
        </p:blipFill>
        <p:spPr bwMode="auto">
          <a:xfrm>
            <a:off x="0" y="0"/>
            <a:ext cx="9150350" cy="930275"/>
          </a:xfrm>
          <a:prstGeom prst="rect">
            <a:avLst/>
          </a:prstGeom>
          <a:noFill/>
          <a:ln w="9525">
            <a:noFill/>
            <a:miter lim="800000"/>
            <a:headEnd/>
            <a:tailEnd/>
          </a:ln>
        </p:spPr>
      </p:pic>
      <p:sp>
        <p:nvSpPr>
          <p:cNvPr id="7171" name="Rectangle 3"/>
          <p:cNvSpPr>
            <a:spLocks noGrp="1" noChangeArrowheads="1"/>
          </p:cNvSpPr>
          <p:nvPr>
            <p:ph type="title"/>
          </p:nvPr>
        </p:nvSpPr>
        <p:spPr bwMode="white">
          <a:xfrm>
            <a:off x="736600" y="109538"/>
            <a:ext cx="5664200" cy="762000"/>
          </a:xfrm>
          <a:prstGeom prst="rect">
            <a:avLst/>
          </a:prstGeom>
          <a:noFill/>
          <a:ln w="9525" algn="ctr">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7172" name="Rectangle 4"/>
          <p:cNvSpPr>
            <a:spLocks noGrp="1" noChangeArrowheads="1"/>
          </p:cNvSpPr>
          <p:nvPr>
            <p:ph type="body" idx="1"/>
          </p:nvPr>
        </p:nvSpPr>
        <p:spPr bwMode="auto">
          <a:xfrm>
            <a:off x="533400" y="1219200"/>
            <a:ext cx="8153400" cy="5181600"/>
          </a:xfrm>
          <a:prstGeom prst="rect">
            <a:avLst/>
          </a:prstGeom>
          <a:noFill/>
          <a:ln w="9525">
            <a:noFill/>
            <a:miter lim="800000"/>
            <a:headEnd/>
            <a:tailEnd/>
          </a:ln>
        </p:spPr>
        <p:txBody>
          <a:bodyPr vert="horz" wrap="square" lIns="45720" tIns="46038" rIns="45720" bIns="46038" numCol="1" anchor="t" anchorCtr="0" compatLnSpc="1">
            <a:prstTxWarp prst="textNoShape">
              <a:avLst/>
            </a:prstTxWarp>
          </a:bodyPr>
          <a:lstStyle/>
          <a:p>
            <a:pPr lvl="0"/>
            <a:r>
              <a:rPr lang="en-US" altLang="en-US"/>
              <a:t>Click to edit Master text styles</a:t>
            </a:r>
          </a:p>
          <a:p>
            <a:pPr lvl="1"/>
            <a:r>
              <a:rPr lang="en-US" altLang="en-US"/>
              <a:t>Second level</a:t>
            </a:r>
          </a:p>
          <a:p>
            <a:pPr lvl="3"/>
            <a:r>
              <a:rPr lang="en-US" altLang="en-US"/>
              <a:t>Third level</a:t>
            </a:r>
          </a:p>
        </p:txBody>
      </p:sp>
      <p:sp>
        <p:nvSpPr>
          <p:cNvPr id="3198981" name="Line 5"/>
          <p:cNvSpPr>
            <a:spLocks noChangeShapeType="1"/>
          </p:cNvSpPr>
          <p:nvPr/>
        </p:nvSpPr>
        <p:spPr bwMode="auto">
          <a:xfrm>
            <a:off x="-17463" y="6856413"/>
            <a:ext cx="9161463" cy="0"/>
          </a:xfrm>
          <a:prstGeom prst="line">
            <a:avLst/>
          </a:prstGeom>
          <a:noFill/>
          <a:ln w="9525">
            <a:solidFill>
              <a:schemeClr val="bg2"/>
            </a:solidFill>
            <a:round/>
            <a:headEnd/>
            <a:tailEnd/>
          </a:ln>
          <a:effectLst/>
        </p:spPr>
        <p:txBody>
          <a:bodyPr lIns="45720" rIns="45720" anchor="ctr"/>
          <a:lstStyle/>
          <a:p>
            <a:pPr algn="ctr" eaLnBrk="0" fontAlgn="base" hangingPunct="0">
              <a:spcBef>
                <a:spcPct val="0"/>
              </a:spcBef>
              <a:spcAft>
                <a:spcPct val="0"/>
              </a:spcAft>
              <a:defRPr/>
            </a:pPr>
            <a:endParaRPr lang="en-US" sz="1600" dirty="0">
              <a:solidFill>
                <a:srgbClr val="000000"/>
              </a:solidFill>
            </a:endParaRPr>
          </a:p>
        </p:txBody>
      </p:sp>
      <p:pic>
        <p:nvPicPr>
          <p:cNvPr id="7174" name="Picture 6" descr="best ver2b seal"/>
          <p:cNvPicPr>
            <a:picLocks noChangeAspect="1" noChangeArrowheads="1"/>
          </p:cNvPicPr>
          <p:nvPr/>
        </p:nvPicPr>
        <p:blipFill>
          <a:blip r:embed="rId14">
            <a:clrChange>
              <a:clrFrom>
                <a:srgbClr val="003264"/>
              </a:clrFrom>
              <a:clrTo>
                <a:srgbClr val="003264">
                  <a:alpha val="0"/>
                </a:srgbClr>
              </a:clrTo>
            </a:clrChange>
          </a:blip>
          <a:srcRect/>
          <a:stretch>
            <a:fillRect/>
          </a:stretch>
        </p:blipFill>
        <p:spPr bwMode="auto">
          <a:xfrm>
            <a:off x="25400" y="157163"/>
            <a:ext cx="762000" cy="731837"/>
          </a:xfrm>
          <a:prstGeom prst="rect">
            <a:avLst/>
          </a:prstGeom>
          <a:noFill/>
          <a:ln w="9525">
            <a:noFill/>
            <a:miter lim="800000"/>
            <a:headEnd/>
            <a:tailEnd/>
          </a:ln>
        </p:spPr>
      </p:pic>
      <p:sp>
        <p:nvSpPr>
          <p:cNvPr id="3198987" name="AcnSubjectTitle_ID_3198987" hidden="1"/>
          <p:cNvSpPr txBox="1">
            <a:spLocks noChangeArrowheads="1"/>
          </p:cNvSpPr>
          <p:nvPr>
            <p:custDataLst>
              <p:tags r:id="rId11"/>
            </p:custDataLst>
          </p:nvPr>
        </p:nvSpPr>
        <p:spPr bwMode="gray">
          <a:xfrm>
            <a:off x="836613" y="1420813"/>
            <a:ext cx="6985000" cy="244475"/>
          </a:xfrm>
          <a:prstGeom prst="rect">
            <a:avLst/>
          </a:prstGeom>
          <a:noFill/>
          <a:ln w="9525" algn="ctr">
            <a:noFill/>
            <a:miter lim="800000"/>
            <a:headEnd/>
            <a:tailEnd/>
          </a:ln>
          <a:effectLst/>
        </p:spPr>
        <p:txBody>
          <a:bodyPr lIns="0" tIns="0" rIns="0" bIns="0">
            <a:spAutoFit/>
          </a:bodyPr>
          <a:lstStyle/>
          <a:p>
            <a:pPr fontAlgn="base">
              <a:spcBef>
                <a:spcPct val="0"/>
              </a:spcBef>
              <a:spcAft>
                <a:spcPct val="0"/>
              </a:spcAft>
              <a:buClr>
                <a:srgbClr val="000000"/>
              </a:buClr>
              <a:defRPr/>
            </a:pPr>
            <a:r>
              <a:rPr lang="en-US" sz="1600" b="1" dirty="0">
                <a:solidFill>
                  <a:srgbClr val="000000"/>
                </a:solidFill>
              </a:rPr>
              <a:t>Subject Title</a:t>
            </a:r>
          </a:p>
        </p:txBody>
      </p:sp>
      <p:sp>
        <p:nvSpPr>
          <p:cNvPr id="3198988" name="AcnFootnote_ID_3198988" hidden="1"/>
          <p:cNvSpPr txBox="1">
            <a:spLocks noChangeArrowheads="1"/>
          </p:cNvSpPr>
          <p:nvPr>
            <p:custDataLst>
              <p:tags r:id="rId12"/>
            </p:custDataLst>
          </p:nvPr>
        </p:nvSpPr>
        <p:spPr bwMode="gray">
          <a:xfrm>
            <a:off x="836613" y="6254750"/>
            <a:ext cx="5564187" cy="334963"/>
          </a:xfrm>
          <a:prstGeom prst="rect">
            <a:avLst/>
          </a:prstGeom>
          <a:noFill/>
          <a:ln w="9525" algn="ctr">
            <a:noFill/>
            <a:miter lim="800000"/>
            <a:headEnd/>
            <a:tailEnd/>
          </a:ln>
          <a:effectLst/>
        </p:spPr>
        <p:txBody>
          <a:bodyPr lIns="0" tIns="0" rIns="0" bIns="0" anchor="b">
            <a:spAutoFit/>
          </a:bodyPr>
          <a:lstStyle/>
          <a:p>
            <a:pPr marL="538163" indent="-538163" fontAlgn="base">
              <a:spcBef>
                <a:spcPct val="0"/>
              </a:spcBef>
              <a:spcAft>
                <a:spcPct val="0"/>
              </a:spcAft>
              <a:buClr>
                <a:srgbClr val="000000"/>
              </a:buClr>
              <a:defRPr/>
            </a:pPr>
            <a:r>
              <a:rPr lang="en-US" sz="1000" dirty="0">
                <a:solidFill>
                  <a:srgbClr val="000000"/>
                </a:solidFill>
              </a:rPr>
              <a:t>*	Footnote</a:t>
            </a:r>
          </a:p>
          <a:p>
            <a:pPr marL="538163" indent="-538163" fontAlgn="base">
              <a:spcBef>
                <a:spcPct val="20000"/>
              </a:spcBef>
              <a:spcAft>
                <a:spcPct val="0"/>
              </a:spcAft>
              <a:buClr>
                <a:srgbClr val="000000"/>
              </a:buClr>
              <a:defRPr/>
            </a:pPr>
            <a:r>
              <a:rPr lang="en-US" sz="1000" dirty="0">
                <a:solidFill>
                  <a:srgbClr val="000000"/>
                </a:solidFill>
              </a:rPr>
              <a:t>Source:	Source</a:t>
            </a:r>
          </a:p>
        </p:txBody>
      </p:sp>
      <p:sp>
        <p:nvSpPr>
          <p:cNvPr id="9" name="Text Box 9"/>
          <p:cNvSpPr txBox="1">
            <a:spLocks noChangeArrowheads="1"/>
          </p:cNvSpPr>
          <p:nvPr/>
        </p:nvSpPr>
        <p:spPr bwMode="auto">
          <a:xfrm>
            <a:off x="4038600" y="6445250"/>
            <a:ext cx="1066800" cy="244475"/>
          </a:xfrm>
          <a:prstGeom prst="rect">
            <a:avLst/>
          </a:prstGeom>
          <a:noFill/>
          <a:ln w="9525">
            <a:noFill/>
            <a:miter lim="800000"/>
            <a:headEnd/>
            <a:tailEnd/>
          </a:ln>
          <a:effectLst/>
        </p:spPr>
        <p:txBody>
          <a:bodyPr lIns="45720" rIns="45720">
            <a:spAutoFit/>
          </a:bodyPr>
          <a:lstStyle/>
          <a:p>
            <a:pPr algn="ctr" eaLnBrk="0" fontAlgn="base" hangingPunct="0">
              <a:spcBef>
                <a:spcPct val="50000"/>
              </a:spcBef>
              <a:spcAft>
                <a:spcPct val="0"/>
              </a:spcAft>
              <a:defRPr/>
            </a:pPr>
            <a:fld id="{6675420D-CD84-4F3B-B8B6-EF0F67C2EF0E}" type="slidenum">
              <a:rPr lang="en-US" sz="1000">
                <a:solidFill>
                  <a:srgbClr val="000000"/>
                </a:solidFill>
              </a:rPr>
              <a:pPr algn="ctr" eaLnBrk="0" fontAlgn="base" hangingPunct="0">
                <a:spcBef>
                  <a:spcPct val="50000"/>
                </a:spcBef>
                <a:spcAft>
                  <a:spcPct val="0"/>
                </a:spcAft>
                <a:defRPr/>
              </a:pPr>
              <a:t>‹#›</a:t>
            </a:fld>
            <a:endParaRPr lang="en-US" sz="1000" dirty="0">
              <a:solidFill>
                <a:srgbClr val="000000"/>
              </a:solidFill>
            </a:endParaRPr>
          </a:p>
        </p:txBody>
      </p:sp>
    </p:spTree>
    <p:extLst>
      <p:ext uri="{BB962C8B-B14F-4D97-AF65-F5344CB8AC3E}">
        <p14:creationId xmlns:p14="http://schemas.microsoft.com/office/powerpoint/2010/main" val="2829636063"/>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1" r:id="rId7"/>
    <p:sldLayoutId id="2147483689" r:id="rId8"/>
    <p:sldLayoutId id="2147483690" r:id="rId9"/>
  </p:sldLayoutIdLst>
  <p:transition/>
  <p:hf sldNum="0" hdr="0"/>
  <p:txStyles>
    <p:titleStyle>
      <a:lvl1pPr algn="l" rtl="0" eaLnBrk="0" fontAlgn="base" hangingPunct="0">
        <a:spcBef>
          <a:spcPct val="20000"/>
        </a:spcBef>
        <a:spcAft>
          <a:spcPct val="0"/>
        </a:spcAft>
        <a:tabLst>
          <a:tab pos="915988" algn="l"/>
        </a:tabLst>
        <a:defRPr sz="2400" b="1">
          <a:solidFill>
            <a:srgbClr val="FFC000"/>
          </a:solidFill>
          <a:latin typeface="+mj-lt"/>
          <a:ea typeface="+mj-ea"/>
          <a:cs typeface="+mj-cs"/>
        </a:defRPr>
      </a:lvl1pPr>
      <a:lvl2pPr algn="l" rtl="0" eaLnBrk="0" fontAlgn="base" hangingPunct="0">
        <a:spcBef>
          <a:spcPct val="20000"/>
        </a:spcBef>
        <a:spcAft>
          <a:spcPct val="0"/>
        </a:spcAft>
        <a:tabLst>
          <a:tab pos="915988" algn="l"/>
        </a:tabLst>
        <a:defRPr sz="2400" b="1">
          <a:solidFill>
            <a:srgbClr val="FFC000"/>
          </a:solidFill>
          <a:latin typeface="Arial" pitchFamily="34" charset="0"/>
        </a:defRPr>
      </a:lvl2pPr>
      <a:lvl3pPr algn="l" rtl="0" eaLnBrk="0" fontAlgn="base" hangingPunct="0">
        <a:spcBef>
          <a:spcPct val="20000"/>
        </a:spcBef>
        <a:spcAft>
          <a:spcPct val="0"/>
        </a:spcAft>
        <a:tabLst>
          <a:tab pos="915988" algn="l"/>
        </a:tabLst>
        <a:defRPr sz="2400" b="1">
          <a:solidFill>
            <a:srgbClr val="FFC000"/>
          </a:solidFill>
          <a:latin typeface="Arial" pitchFamily="34" charset="0"/>
        </a:defRPr>
      </a:lvl3pPr>
      <a:lvl4pPr algn="l" rtl="0" eaLnBrk="0" fontAlgn="base" hangingPunct="0">
        <a:spcBef>
          <a:spcPct val="20000"/>
        </a:spcBef>
        <a:spcAft>
          <a:spcPct val="0"/>
        </a:spcAft>
        <a:tabLst>
          <a:tab pos="915988" algn="l"/>
        </a:tabLst>
        <a:defRPr sz="2400" b="1">
          <a:solidFill>
            <a:srgbClr val="FFC000"/>
          </a:solidFill>
          <a:latin typeface="Arial" pitchFamily="34" charset="0"/>
        </a:defRPr>
      </a:lvl4pPr>
      <a:lvl5pPr algn="l" rtl="0" eaLnBrk="0" fontAlgn="base" hangingPunct="0">
        <a:spcBef>
          <a:spcPct val="20000"/>
        </a:spcBef>
        <a:spcAft>
          <a:spcPct val="0"/>
        </a:spcAft>
        <a:tabLst>
          <a:tab pos="915988" algn="l"/>
        </a:tabLst>
        <a:defRPr sz="2400" b="1">
          <a:solidFill>
            <a:srgbClr val="FFC000"/>
          </a:solidFill>
          <a:latin typeface="Arial" pitchFamily="34" charset="0"/>
        </a:defRPr>
      </a:lvl5pPr>
      <a:lvl6pPr marL="457200" algn="l" rtl="0" eaLnBrk="0" fontAlgn="base" hangingPunct="0">
        <a:spcBef>
          <a:spcPct val="20000"/>
        </a:spcBef>
        <a:spcAft>
          <a:spcPct val="0"/>
        </a:spcAft>
        <a:tabLst>
          <a:tab pos="915988" algn="l"/>
        </a:tabLst>
        <a:defRPr sz="2400" b="1">
          <a:solidFill>
            <a:schemeClr val="accent1"/>
          </a:solidFill>
          <a:latin typeface="Arial" pitchFamily="34" charset="0"/>
        </a:defRPr>
      </a:lvl6pPr>
      <a:lvl7pPr marL="914400" algn="l" rtl="0" eaLnBrk="0" fontAlgn="base" hangingPunct="0">
        <a:spcBef>
          <a:spcPct val="20000"/>
        </a:spcBef>
        <a:spcAft>
          <a:spcPct val="0"/>
        </a:spcAft>
        <a:tabLst>
          <a:tab pos="915988" algn="l"/>
        </a:tabLst>
        <a:defRPr sz="2400" b="1">
          <a:solidFill>
            <a:schemeClr val="accent1"/>
          </a:solidFill>
          <a:latin typeface="Arial" pitchFamily="34" charset="0"/>
        </a:defRPr>
      </a:lvl7pPr>
      <a:lvl8pPr marL="1371600" algn="l" rtl="0" eaLnBrk="0" fontAlgn="base" hangingPunct="0">
        <a:spcBef>
          <a:spcPct val="20000"/>
        </a:spcBef>
        <a:spcAft>
          <a:spcPct val="0"/>
        </a:spcAft>
        <a:tabLst>
          <a:tab pos="915988" algn="l"/>
        </a:tabLst>
        <a:defRPr sz="2400" b="1">
          <a:solidFill>
            <a:schemeClr val="accent1"/>
          </a:solidFill>
          <a:latin typeface="Arial" pitchFamily="34" charset="0"/>
        </a:defRPr>
      </a:lvl8pPr>
      <a:lvl9pPr marL="1828800" algn="l" rtl="0" eaLnBrk="0" fontAlgn="base" hangingPunct="0">
        <a:spcBef>
          <a:spcPct val="20000"/>
        </a:spcBef>
        <a:spcAft>
          <a:spcPct val="0"/>
        </a:spcAft>
        <a:tabLst>
          <a:tab pos="915988" algn="l"/>
        </a:tabLst>
        <a:defRPr sz="2400" b="1">
          <a:solidFill>
            <a:schemeClr val="accent1"/>
          </a:solidFill>
          <a:latin typeface="Arial" pitchFamily="34" charset="0"/>
        </a:defRPr>
      </a:lvl9pPr>
    </p:titleStyle>
    <p:bodyStyle>
      <a:lvl1pPr marL="381000" indent="-381000" algn="l" rtl="0" eaLnBrk="0" fontAlgn="base" hangingPunct="0">
        <a:spcBef>
          <a:spcPct val="0"/>
        </a:spcBef>
        <a:spcAft>
          <a:spcPts val="1200"/>
        </a:spcAft>
        <a:buClr>
          <a:srgbClr val="FFC000"/>
        </a:buClr>
        <a:buSzPct val="80000"/>
        <a:buFont typeface="Wingdings" pitchFamily="2" charset="2"/>
        <a:buChar char="n"/>
        <a:defRPr b="1">
          <a:solidFill>
            <a:srgbClr val="003366"/>
          </a:solidFill>
          <a:latin typeface="Calibri" pitchFamily="34" charset="0"/>
          <a:ea typeface="Calibri" pitchFamily="34" charset="0"/>
          <a:cs typeface="Calibri" pitchFamily="34" charset="0"/>
        </a:defRPr>
      </a:lvl1pPr>
      <a:lvl2pPr marL="568325" indent="-222250" algn="l" rtl="0" eaLnBrk="0" fontAlgn="base" hangingPunct="0">
        <a:spcBef>
          <a:spcPct val="0"/>
        </a:spcBef>
        <a:spcAft>
          <a:spcPts val="1200"/>
        </a:spcAft>
        <a:buClr>
          <a:srgbClr val="FFC000"/>
        </a:buClr>
        <a:buSzPct val="115000"/>
        <a:buFont typeface="Calibri" pitchFamily="34" charset="0"/>
        <a:buChar char="•"/>
        <a:defRPr b="1">
          <a:solidFill>
            <a:srgbClr val="003366"/>
          </a:solidFill>
          <a:latin typeface="Calibri" pitchFamily="34" charset="0"/>
          <a:ea typeface="Calibri" pitchFamily="34" charset="0"/>
          <a:cs typeface="Calibri" pitchFamily="34" charset="0"/>
        </a:defRPr>
      </a:lvl2pPr>
      <a:lvl3pPr marL="739775" indent="-342900" algn="l" rtl="0" eaLnBrk="0" fontAlgn="base" hangingPunct="0">
        <a:lnSpc>
          <a:spcPct val="90000"/>
        </a:lnSpc>
        <a:spcBef>
          <a:spcPct val="25000"/>
        </a:spcBef>
        <a:spcAft>
          <a:spcPct val="0"/>
        </a:spcAft>
        <a:buClr>
          <a:schemeClr val="tx1"/>
        </a:buClr>
        <a:buAutoNum type="alphaUcPeriod"/>
        <a:defRPr>
          <a:solidFill>
            <a:schemeClr val="tx1"/>
          </a:solidFill>
          <a:latin typeface="+mn-lt"/>
          <a:ea typeface="Calibri" pitchFamily="34" charset="0"/>
          <a:cs typeface="Calibri" pitchFamily="34" charset="0"/>
        </a:defRPr>
      </a:lvl3pPr>
      <a:lvl4pPr marL="914400" indent="-346075" algn="l" rtl="0" eaLnBrk="0" fontAlgn="base" hangingPunct="0">
        <a:spcBef>
          <a:spcPct val="0"/>
        </a:spcBef>
        <a:spcAft>
          <a:spcPts val="1200"/>
        </a:spcAft>
        <a:buClr>
          <a:srgbClr val="FFC000"/>
        </a:buClr>
        <a:buFont typeface="Symbol" pitchFamily="18" charset="2"/>
        <a:buChar char=""/>
        <a:defRPr b="1">
          <a:solidFill>
            <a:srgbClr val="003366"/>
          </a:solidFill>
          <a:latin typeface="Calibri" pitchFamily="34" charset="0"/>
          <a:ea typeface="Calibri" pitchFamily="34" charset="0"/>
          <a:cs typeface="Calibri" pitchFamily="34" charset="0"/>
        </a:defRPr>
      </a:lvl4pPr>
      <a:lvl5pPr marL="1333500" indent="-304800" algn="l" rtl="0" eaLnBrk="0" fontAlgn="base" hangingPunct="0">
        <a:spcBef>
          <a:spcPct val="0"/>
        </a:spcBef>
        <a:spcAft>
          <a:spcPts val="1200"/>
        </a:spcAft>
        <a:buClr>
          <a:schemeClr val="tx1"/>
        </a:buClr>
        <a:buChar char="–"/>
        <a:defRPr sz="1600" b="1">
          <a:solidFill>
            <a:srgbClr val="003366"/>
          </a:solidFill>
          <a:latin typeface="Calibri" pitchFamily="34" charset="0"/>
          <a:ea typeface="Calibri" pitchFamily="34" charset="0"/>
          <a:cs typeface="Calibri" pitchFamily="34" charset="0"/>
        </a:defRPr>
      </a:lvl5pPr>
      <a:lvl6pPr marL="1790700" indent="-304800" algn="l" rtl="0" fontAlgn="base">
        <a:lnSpc>
          <a:spcPct val="90000"/>
        </a:lnSpc>
        <a:spcBef>
          <a:spcPct val="25000"/>
        </a:spcBef>
        <a:spcAft>
          <a:spcPct val="0"/>
        </a:spcAft>
        <a:buClr>
          <a:schemeClr val="tx1"/>
        </a:buClr>
        <a:buChar char="–"/>
        <a:defRPr sz="1600">
          <a:solidFill>
            <a:schemeClr val="tx1"/>
          </a:solidFill>
          <a:latin typeface="+mn-lt"/>
        </a:defRPr>
      </a:lvl6pPr>
      <a:lvl7pPr marL="2247900" indent="-304800" algn="l" rtl="0" fontAlgn="base">
        <a:lnSpc>
          <a:spcPct val="90000"/>
        </a:lnSpc>
        <a:spcBef>
          <a:spcPct val="25000"/>
        </a:spcBef>
        <a:spcAft>
          <a:spcPct val="0"/>
        </a:spcAft>
        <a:buClr>
          <a:schemeClr val="tx1"/>
        </a:buClr>
        <a:buChar char="–"/>
        <a:defRPr sz="1600">
          <a:solidFill>
            <a:schemeClr val="tx1"/>
          </a:solidFill>
          <a:latin typeface="+mn-lt"/>
        </a:defRPr>
      </a:lvl7pPr>
      <a:lvl8pPr marL="2705100" indent="-304800" algn="l" rtl="0" fontAlgn="base">
        <a:lnSpc>
          <a:spcPct val="90000"/>
        </a:lnSpc>
        <a:spcBef>
          <a:spcPct val="25000"/>
        </a:spcBef>
        <a:spcAft>
          <a:spcPct val="0"/>
        </a:spcAft>
        <a:buClr>
          <a:schemeClr val="tx1"/>
        </a:buClr>
        <a:buChar char="–"/>
        <a:defRPr sz="1600">
          <a:solidFill>
            <a:schemeClr val="tx1"/>
          </a:solidFill>
          <a:latin typeface="+mn-lt"/>
        </a:defRPr>
      </a:lvl8pPr>
      <a:lvl9pPr marL="3162300" indent="-304800" algn="l" rtl="0" fontAlgn="base">
        <a:lnSpc>
          <a:spcPct val="90000"/>
        </a:lnSpc>
        <a:spcBef>
          <a:spcPct val="25000"/>
        </a:spcBef>
        <a:spcAft>
          <a:spcPct val="0"/>
        </a:spcAft>
        <a:buClr>
          <a:schemeClr val="tx1"/>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pic>
        <p:nvPicPr>
          <p:cNvPr id="7170" name="Picture 2" descr="top blue"/>
          <p:cNvPicPr>
            <a:picLocks noChangeAspect="1" noChangeArrowheads="1"/>
          </p:cNvPicPr>
          <p:nvPr/>
        </p:nvPicPr>
        <p:blipFill>
          <a:blip r:embed="rId10"/>
          <a:srcRect l="23065"/>
          <a:stretch>
            <a:fillRect/>
          </a:stretch>
        </p:blipFill>
        <p:spPr bwMode="auto">
          <a:xfrm>
            <a:off x="0" y="0"/>
            <a:ext cx="9150350" cy="930275"/>
          </a:xfrm>
          <a:prstGeom prst="rect">
            <a:avLst/>
          </a:prstGeom>
          <a:noFill/>
          <a:ln w="9525">
            <a:noFill/>
            <a:miter lim="800000"/>
            <a:headEnd/>
            <a:tailEnd/>
          </a:ln>
        </p:spPr>
      </p:pic>
      <p:sp>
        <p:nvSpPr>
          <p:cNvPr id="7171" name="Rectangle 3"/>
          <p:cNvSpPr>
            <a:spLocks noGrp="1" noChangeArrowheads="1"/>
          </p:cNvSpPr>
          <p:nvPr>
            <p:ph type="title"/>
          </p:nvPr>
        </p:nvSpPr>
        <p:spPr bwMode="white">
          <a:xfrm>
            <a:off x="736600" y="109538"/>
            <a:ext cx="5664200" cy="762000"/>
          </a:xfrm>
          <a:prstGeom prst="rect">
            <a:avLst/>
          </a:prstGeom>
          <a:noFill/>
          <a:ln w="9525" algn="ctr">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7172" name="Rectangle 4"/>
          <p:cNvSpPr>
            <a:spLocks noGrp="1" noChangeArrowheads="1"/>
          </p:cNvSpPr>
          <p:nvPr>
            <p:ph type="body" idx="1"/>
          </p:nvPr>
        </p:nvSpPr>
        <p:spPr bwMode="auto">
          <a:xfrm>
            <a:off x="533400" y="1219200"/>
            <a:ext cx="8153400" cy="5181600"/>
          </a:xfrm>
          <a:prstGeom prst="rect">
            <a:avLst/>
          </a:prstGeom>
          <a:noFill/>
          <a:ln w="9525">
            <a:noFill/>
            <a:miter lim="800000"/>
            <a:headEnd/>
            <a:tailEnd/>
          </a:ln>
        </p:spPr>
        <p:txBody>
          <a:bodyPr vert="horz" wrap="square" lIns="45720" tIns="46038" rIns="45720" bIns="46038" numCol="1" anchor="t" anchorCtr="0" compatLnSpc="1">
            <a:prstTxWarp prst="textNoShape">
              <a:avLst/>
            </a:prstTxWarp>
          </a:bodyPr>
          <a:lstStyle/>
          <a:p>
            <a:pPr lvl="0"/>
            <a:r>
              <a:rPr lang="en-US" altLang="en-US"/>
              <a:t>Click to edit Master text styles</a:t>
            </a:r>
          </a:p>
          <a:p>
            <a:pPr lvl="1"/>
            <a:r>
              <a:rPr lang="en-US" altLang="en-US"/>
              <a:t>Second level</a:t>
            </a:r>
          </a:p>
          <a:p>
            <a:pPr lvl="3"/>
            <a:r>
              <a:rPr lang="en-US" altLang="en-US"/>
              <a:t>Third level</a:t>
            </a:r>
          </a:p>
        </p:txBody>
      </p:sp>
      <p:sp>
        <p:nvSpPr>
          <p:cNvPr id="3198981" name="Line 5"/>
          <p:cNvSpPr>
            <a:spLocks noChangeShapeType="1"/>
          </p:cNvSpPr>
          <p:nvPr/>
        </p:nvSpPr>
        <p:spPr bwMode="auto">
          <a:xfrm>
            <a:off x="-17463" y="6856413"/>
            <a:ext cx="9161463" cy="0"/>
          </a:xfrm>
          <a:prstGeom prst="line">
            <a:avLst/>
          </a:prstGeom>
          <a:noFill/>
          <a:ln w="9525">
            <a:solidFill>
              <a:schemeClr val="bg2"/>
            </a:solidFill>
            <a:round/>
            <a:headEnd/>
            <a:tailEnd/>
          </a:ln>
          <a:effectLst/>
        </p:spPr>
        <p:txBody>
          <a:bodyPr lIns="45720" rIns="45720" anchor="ctr"/>
          <a:lstStyle/>
          <a:p>
            <a:pPr algn="ctr" eaLnBrk="0" fontAlgn="base" hangingPunct="0">
              <a:spcBef>
                <a:spcPct val="0"/>
              </a:spcBef>
              <a:spcAft>
                <a:spcPct val="0"/>
              </a:spcAft>
              <a:defRPr/>
            </a:pPr>
            <a:endParaRPr lang="en-US" sz="1600" dirty="0">
              <a:solidFill>
                <a:srgbClr val="000000"/>
              </a:solidFill>
            </a:endParaRPr>
          </a:p>
        </p:txBody>
      </p:sp>
      <p:pic>
        <p:nvPicPr>
          <p:cNvPr id="7174" name="Picture 6" descr="best ver2b seal"/>
          <p:cNvPicPr>
            <a:picLocks noChangeAspect="1" noChangeArrowheads="1"/>
          </p:cNvPicPr>
          <p:nvPr/>
        </p:nvPicPr>
        <p:blipFill>
          <a:blip r:embed="rId11">
            <a:clrChange>
              <a:clrFrom>
                <a:srgbClr val="003264"/>
              </a:clrFrom>
              <a:clrTo>
                <a:srgbClr val="003264">
                  <a:alpha val="0"/>
                </a:srgbClr>
              </a:clrTo>
            </a:clrChange>
          </a:blip>
          <a:srcRect/>
          <a:stretch>
            <a:fillRect/>
          </a:stretch>
        </p:blipFill>
        <p:spPr bwMode="auto">
          <a:xfrm>
            <a:off x="25400" y="157163"/>
            <a:ext cx="762000" cy="731837"/>
          </a:xfrm>
          <a:prstGeom prst="rect">
            <a:avLst/>
          </a:prstGeom>
          <a:noFill/>
          <a:ln w="9525">
            <a:noFill/>
            <a:miter lim="800000"/>
            <a:headEnd/>
            <a:tailEnd/>
          </a:ln>
        </p:spPr>
      </p:pic>
      <p:sp>
        <p:nvSpPr>
          <p:cNvPr id="3198987" name="AcnSubjectTitle_ID_3198987" hidden="1"/>
          <p:cNvSpPr txBox="1">
            <a:spLocks noChangeArrowheads="1"/>
          </p:cNvSpPr>
          <p:nvPr>
            <p:custDataLst>
              <p:tags r:id="rId8"/>
            </p:custDataLst>
          </p:nvPr>
        </p:nvSpPr>
        <p:spPr bwMode="gray">
          <a:xfrm>
            <a:off x="836613" y="1420813"/>
            <a:ext cx="6985000" cy="244475"/>
          </a:xfrm>
          <a:prstGeom prst="rect">
            <a:avLst/>
          </a:prstGeom>
          <a:noFill/>
          <a:ln w="9525" algn="ctr">
            <a:noFill/>
            <a:miter lim="800000"/>
            <a:headEnd/>
            <a:tailEnd/>
          </a:ln>
          <a:effectLst/>
        </p:spPr>
        <p:txBody>
          <a:bodyPr lIns="0" tIns="0" rIns="0" bIns="0">
            <a:spAutoFit/>
          </a:bodyPr>
          <a:lstStyle/>
          <a:p>
            <a:pPr fontAlgn="base">
              <a:spcBef>
                <a:spcPct val="0"/>
              </a:spcBef>
              <a:spcAft>
                <a:spcPct val="0"/>
              </a:spcAft>
              <a:buClr>
                <a:srgbClr val="000000"/>
              </a:buClr>
              <a:defRPr/>
            </a:pPr>
            <a:r>
              <a:rPr lang="en-US" sz="1600" b="1" dirty="0">
                <a:solidFill>
                  <a:srgbClr val="000000"/>
                </a:solidFill>
              </a:rPr>
              <a:t>Subject Title</a:t>
            </a:r>
          </a:p>
        </p:txBody>
      </p:sp>
      <p:sp>
        <p:nvSpPr>
          <p:cNvPr id="3198988" name="AcnFootnote_ID_3198988" hidden="1"/>
          <p:cNvSpPr txBox="1">
            <a:spLocks noChangeArrowheads="1"/>
          </p:cNvSpPr>
          <p:nvPr>
            <p:custDataLst>
              <p:tags r:id="rId9"/>
            </p:custDataLst>
          </p:nvPr>
        </p:nvSpPr>
        <p:spPr bwMode="gray">
          <a:xfrm>
            <a:off x="836613" y="6254750"/>
            <a:ext cx="5564187" cy="334963"/>
          </a:xfrm>
          <a:prstGeom prst="rect">
            <a:avLst/>
          </a:prstGeom>
          <a:noFill/>
          <a:ln w="9525" algn="ctr">
            <a:noFill/>
            <a:miter lim="800000"/>
            <a:headEnd/>
            <a:tailEnd/>
          </a:ln>
          <a:effectLst/>
        </p:spPr>
        <p:txBody>
          <a:bodyPr lIns="0" tIns="0" rIns="0" bIns="0" anchor="b">
            <a:spAutoFit/>
          </a:bodyPr>
          <a:lstStyle/>
          <a:p>
            <a:pPr marL="538163" indent="-538163" fontAlgn="base">
              <a:spcBef>
                <a:spcPct val="0"/>
              </a:spcBef>
              <a:spcAft>
                <a:spcPct val="0"/>
              </a:spcAft>
              <a:buClr>
                <a:srgbClr val="000000"/>
              </a:buClr>
              <a:defRPr/>
            </a:pPr>
            <a:r>
              <a:rPr lang="en-US" sz="1000" dirty="0">
                <a:solidFill>
                  <a:srgbClr val="000000"/>
                </a:solidFill>
              </a:rPr>
              <a:t>*	Footnote</a:t>
            </a:r>
          </a:p>
          <a:p>
            <a:pPr marL="538163" indent="-538163" fontAlgn="base">
              <a:spcBef>
                <a:spcPct val="20000"/>
              </a:spcBef>
              <a:spcAft>
                <a:spcPct val="0"/>
              </a:spcAft>
              <a:buClr>
                <a:srgbClr val="000000"/>
              </a:buClr>
              <a:defRPr/>
            </a:pPr>
            <a:r>
              <a:rPr lang="en-US" sz="1000" dirty="0">
                <a:solidFill>
                  <a:srgbClr val="000000"/>
                </a:solidFill>
              </a:rPr>
              <a:t>Source:	Source</a:t>
            </a:r>
          </a:p>
        </p:txBody>
      </p:sp>
      <p:sp>
        <p:nvSpPr>
          <p:cNvPr id="9" name="Text Box 9"/>
          <p:cNvSpPr txBox="1">
            <a:spLocks noChangeArrowheads="1"/>
          </p:cNvSpPr>
          <p:nvPr/>
        </p:nvSpPr>
        <p:spPr bwMode="auto">
          <a:xfrm>
            <a:off x="4038600" y="6445250"/>
            <a:ext cx="1066800" cy="244475"/>
          </a:xfrm>
          <a:prstGeom prst="rect">
            <a:avLst/>
          </a:prstGeom>
          <a:noFill/>
          <a:ln w="9525">
            <a:noFill/>
            <a:miter lim="800000"/>
            <a:headEnd/>
            <a:tailEnd/>
          </a:ln>
          <a:effectLst/>
        </p:spPr>
        <p:txBody>
          <a:bodyPr lIns="45720" rIns="45720">
            <a:spAutoFit/>
          </a:bodyPr>
          <a:lstStyle/>
          <a:p>
            <a:pPr algn="ctr" eaLnBrk="0" fontAlgn="base" hangingPunct="0">
              <a:spcBef>
                <a:spcPct val="50000"/>
              </a:spcBef>
              <a:spcAft>
                <a:spcPct val="0"/>
              </a:spcAft>
              <a:defRPr/>
            </a:pPr>
            <a:fld id="{6675420D-CD84-4F3B-B8B6-EF0F67C2EF0E}" type="slidenum">
              <a:rPr lang="en-US" sz="1000">
                <a:solidFill>
                  <a:srgbClr val="000000"/>
                </a:solidFill>
              </a:rPr>
              <a:pPr algn="ctr" eaLnBrk="0" fontAlgn="base" hangingPunct="0">
                <a:spcBef>
                  <a:spcPct val="50000"/>
                </a:spcBef>
                <a:spcAft>
                  <a:spcPct val="0"/>
                </a:spcAft>
                <a:defRPr/>
              </a:pPr>
              <a:t>‹#›</a:t>
            </a:fld>
            <a:endParaRPr lang="en-US" sz="1000" dirty="0">
              <a:solidFill>
                <a:srgbClr val="000000"/>
              </a:solidFill>
            </a:endParaRPr>
          </a:p>
        </p:txBody>
      </p:sp>
    </p:spTree>
    <p:extLst>
      <p:ext uri="{BB962C8B-B14F-4D97-AF65-F5344CB8AC3E}">
        <p14:creationId xmlns:p14="http://schemas.microsoft.com/office/powerpoint/2010/main" val="1606345318"/>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Lst>
  <p:transition/>
  <p:hf hdr="0" ftr="0" dt="0"/>
  <p:txStyles>
    <p:titleStyle>
      <a:lvl1pPr algn="l" rtl="0" eaLnBrk="0" fontAlgn="base" hangingPunct="0">
        <a:spcBef>
          <a:spcPct val="20000"/>
        </a:spcBef>
        <a:spcAft>
          <a:spcPct val="0"/>
        </a:spcAft>
        <a:tabLst>
          <a:tab pos="915988" algn="l"/>
        </a:tabLst>
        <a:defRPr sz="2400" b="1">
          <a:solidFill>
            <a:srgbClr val="FFC000"/>
          </a:solidFill>
          <a:latin typeface="+mj-lt"/>
          <a:ea typeface="+mj-ea"/>
          <a:cs typeface="+mj-cs"/>
        </a:defRPr>
      </a:lvl1pPr>
      <a:lvl2pPr algn="l" rtl="0" eaLnBrk="0" fontAlgn="base" hangingPunct="0">
        <a:spcBef>
          <a:spcPct val="20000"/>
        </a:spcBef>
        <a:spcAft>
          <a:spcPct val="0"/>
        </a:spcAft>
        <a:tabLst>
          <a:tab pos="915988" algn="l"/>
        </a:tabLst>
        <a:defRPr sz="2400" b="1">
          <a:solidFill>
            <a:srgbClr val="FFC000"/>
          </a:solidFill>
          <a:latin typeface="Arial" pitchFamily="34" charset="0"/>
        </a:defRPr>
      </a:lvl2pPr>
      <a:lvl3pPr algn="l" rtl="0" eaLnBrk="0" fontAlgn="base" hangingPunct="0">
        <a:spcBef>
          <a:spcPct val="20000"/>
        </a:spcBef>
        <a:spcAft>
          <a:spcPct val="0"/>
        </a:spcAft>
        <a:tabLst>
          <a:tab pos="915988" algn="l"/>
        </a:tabLst>
        <a:defRPr sz="2400" b="1">
          <a:solidFill>
            <a:srgbClr val="FFC000"/>
          </a:solidFill>
          <a:latin typeface="Arial" pitchFamily="34" charset="0"/>
        </a:defRPr>
      </a:lvl3pPr>
      <a:lvl4pPr algn="l" rtl="0" eaLnBrk="0" fontAlgn="base" hangingPunct="0">
        <a:spcBef>
          <a:spcPct val="20000"/>
        </a:spcBef>
        <a:spcAft>
          <a:spcPct val="0"/>
        </a:spcAft>
        <a:tabLst>
          <a:tab pos="915988" algn="l"/>
        </a:tabLst>
        <a:defRPr sz="2400" b="1">
          <a:solidFill>
            <a:srgbClr val="FFC000"/>
          </a:solidFill>
          <a:latin typeface="Arial" pitchFamily="34" charset="0"/>
        </a:defRPr>
      </a:lvl4pPr>
      <a:lvl5pPr algn="l" rtl="0" eaLnBrk="0" fontAlgn="base" hangingPunct="0">
        <a:spcBef>
          <a:spcPct val="20000"/>
        </a:spcBef>
        <a:spcAft>
          <a:spcPct val="0"/>
        </a:spcAft>
        <a:tabLst>
          <a:tab pos="915988" algn="l"/>
        </a:tabLst>
        <a:defRPr sz="2400" b="1">
          <a:solidFill>
            <a:srgbClr val="FFC000"/>
          </a:solidFill>
          <a:latin typeface="Arial" pitchFamily="34" charset="0"/>
        </a:defRPr>
      </a:lvl5pPr>
      <a:lvl6pPr marL="457200" algn="l" rtl="0" eaLnBrk="0" fontAlgn="base" hangingPunct="0">
        <a:spcBef>
          <a:spcPct val="20000"/>
        </a:spcBef>
        <a:spcAft>
          <a:spcPct val="0"/>
        </a:spcAft>
        <a:tabLst>
          <a:tab pos="915988" algn="l"/>
        </a:tabLst>
        <a:defRPr sz="2400" b="1">
          <a:solidFill>
            <a:schemeClr val="accent1"/>
          </a:solidFill>
          <a:latin typeface="Arial" pitchFamily="34" charset="0"/>
        </a:defRPr>
      </a:lvl6pPr>
      <a:lvl7pPr marL="914400" algn="l" rtl="0" eaLnBrk="0" fontAlgn="base" hangingPunct="0">
        <a:spcBef>
          <a:spcPct val="20000"/>
        </a:spcBef>
        <a:spcAft>
          <a:spcPct val="0"/>
        </a:spcAft>
        <a:tabLst>
          <a:tab pos="915988" algn="l"/>
        </a:tabLst>
        <a:defRPr sz="2400" b="1">
          <a:solidFill>
            <a:schemeClr val="accent1"/>
          </a:solidFill>
          <a:latin typeface="Arial" pitchFamily="34" charset="0"/>
        </a:defRPr>
      </a:lvl7pPr>
      <a:lvl8pPr marL="1371600" algn="l" rtl="0" eaLnBrk="0" fontAlgn="base" hangingPunct="0">
        <a:spcBef>
          <a:spcPct val="20000"/>
        </a:spcBef>
        <a:spcAft>
          <a:spcPct val="0"/>
        </a:spcAft>
        <a:tabLst>
          <a:tab pos="915988" algn="l"/>
        </a:tabLst>
        <a:defRPr sz="2400" b="1">
          <a:solidFill>
            <a:schemeClr val="accent1"/>
          </a:solidFill>
          <a:latin typeface="Arial" pitchFamily="34" charset="0"/>
        </a:defRPr>
      </a:lvl8pPr>
      <a:lvl9pPr marL="1828800" algn="l" rtl="0" eaLnBrk="0" fontAlgn="base" hangingPunct="0">
        <a:spcBef>
          <a:spcPct val="20000"/>
        </a:spcBef>
        <a:spcAft>
          <a:spcPct val="0"/>
        </a:spcAft>
        <a:tabLst>
          <a:tab pos="915988" algn="l"/>
        </a:tabLst>
        <a:defRPr sz="2400" b="1">
          <a:solidFill>
            <a:schemeClr val="accent1"/>
          </a:solidFill>
          <a:latin typeface="Arial" pitchFamily="34" charset="0"/>
        </a:defRPr>
      </a:lvl9pPr>
    </p:titleStyle>
    <p:bodyStyle>
      <a:lvl1pPr marL="381000" indent="-381000" algn="l" rtl="0" eaLnBrk="0" fontAlgn="base" hangingPunct="0">
        <a:spcBef>
          <a:spcPct val="0"/>
        </a:spcBef>
        <a:spcAft>
          <a:spcPts val="1200"/>
        </a:spcAft>
        <a:buClr>
          <a:srgbClr val="FFC000"/>
        </a:buClr>
        <a:buSzPct val="80000"/>
        <a:buFont typeface="Wingdings" pitchFamily="2" charset="2"/>
        <a:buChar char="n"/>
        <a:defRPr b="1">
          <a:solidFill>
            <a:srgbClr val="003366"/>
          </a:solidFill>
          <a:latin typeface="Calibri" pitchFamily="34" charset="0"/>
          <a:ea typeface="Calibri" pitchFamily="34" charset="0"/>
          <a:cs typeface="Calibri" pitchFamily="34" charset="0"/>
        </a:defRPr>
      </a:lvl1pPr>
      <a:lvl2pPr marL="568325" indent="-222250" algn="l" rtl="0" eaLnBrk="0" fontAlgn="base" hangingPunct="0">
        <a:spcBef>
          <a:spcPct val="0"/>
        </a:spcBef>
        <a:spcAft>
          <a:spcPts val="1200"/>
        </a:spcAft>
        <a:buClr>
          <a:srgbClr val="FFC000"/>
        </a:buClr>
        <a:buSzPct val="115000"/>
        <a:buFont typeface="Calibri" pitchFamily="34" charset="0"/>
        <a:buChar char="•"/>
        <a:defRPr b="1">
          <a:solidFill>
            <a:srgbClr val="003366"/>
          </a:solidFill>
          <a:latin typeface="Calibri" pitchFamily="34" charset="0"/>
          <a:ea typeface="Calibri" pitchFamily="34" charset="0"/>
          <a:cs typeface="Calibri" pitchFamily="34" charset="0"/>
        </a:defRPr>
      </a:lvl2pPr>
      <a:lvl3pPr marL="739775" indent="-342900" algn="l" rtl="0" eaLnBrk="0" fontAlgn="base" hangingPunct="0">
        <a:lnSpc>
          <a:spcPct val="90000"/>
        </a:lnSpc>
        <a:spcBef>
          <a:spcPct val="25000"/>
        </a:spcBef>
        <a:spcAft>
          <a:spcPct val="0"/>
        </a:spcAft>
        <a:buClr>
          <a:schemeClr val="tx1"/>
        </a:buClr>
        <a:buAutoNum type="alphaUcPeriod"/>
        <a:defRPr>
          <a:solidFill>
            <a:schemeClr val="tx1"/>
          </a:solidFill>
          <a:latin typeface="+mn-lt"/>
          <a:ea typeface="Calibri" pitchFamily="34" charset="0"/>
          <a:cs typeface="Calibri" pitchFamily="34" charset="0"/>
        </a:defRPr>
      </a:lvl3pPr>
      <a:lvl4pPr marL="914400" indent="-346075" algn="l" rtl="0" eaLnBrk="0" fontAlgn="base" hangingPunct="0">
        <a:spcBef>
          <a:spcPct val="0"/>
        </a:spcBef>
        <a:spcAft>
          <a:spcPts val="1200"/>
        </a:spcAft>
        <a:buClr>
          <a:srgbClr val="FFC000"/>
        </a:buClr>
        <a:buFont typeface="Symbol" pitchFamily="18" charset="2"/>
        <a:buChar char=""/>
        <a:defRPr b="1">
          <a:solidFill>
            <a:srgbClr val="003366"/>
          </a:solidFill>
          <a:latin typeface="Calibri" pitchFamily="34" charset="0"/>
          <a:ea typeface="Calibri" pitchFamily="34" charset="0"/>
          <a:cs typeface="Calibri" pitchFamily="34" charset="0"/>
        </a:defRPr>
      </a:lvl4pPr>
      <a:lvl5pPr marL="1333500" indent="-304800" algn="l" rtl="0" eaLnBrk="0" fontAlgn="base" hangingPunct="0">
        <a:spcBef>
          <a:spcPct val="0"/>
        </a:spcBef>
        <a:spcAft>
          <a:spcPts val="1200"/>
        </a:spcAft>
        <a:buClr>
          <a:schemeClr val="tx1"/>
        </a:buClr>
        <a:buChar char="–"/>
        <a:defRPr sz="1600" b="1">
          <a:solidFill>
            <a:srgbClr val="003366"/>
          </a:solidFill>
          <a:latin typeface="Calibri" pitchFamily="34" charset="0"/>
          <a:ea typeface="Calibri" pitchFamily="34" charset="0"/>
          <a:cs typeface="Calibri" pitchFamily="34" charset="0"/>
        </a:defRPr>
      </a:lvl5pPr>
      <a:lvl6pPr marL="1790700" indent="-304800" algn="l" rtl="0" fontAlgn="base">
        <a:lnSpc>
          <a:spcPct val="90000"/>
        </a:lnSpc>
        <a:spcBef>
          <a:spcPct val="25000"/>
        </a:spcBef>
        <a:spcAft>
          <a:spcPct val="0"/>
        </a:spcAft>
        <a:buClr>
          <a:schemeClr val="tx1"/>
        </a:buClr>
        <a:buChar char="–"/>
        <a:defRPr sz="1600">
          <a:solidFill>
            <a:schemeClr val="tx1"/>
          </a:solidFill>
          <a:latin typeface="+mn-lt"/>
        </a:defRPr>
      </a:lvl6pPr>
      <a:lvl7pPr marL="2247900" indent="-304800" algn="l" rtl="0" fontAlgn="base">
        <a:lnSpc>
          <a:spcPct val="90000"/>
        </a:lnSpc>
        <a:spcBef>
          <a:spcPct val="25000"/>
        </a:spcBef>
        <a:spcAft>
          <a:spcPct val="0"/>
        </a:spcAft>
        <a:buClr>
          <a:schemeClr val="tx1"/>
        </a:buClr>
        <a:buChar char="–"/>
        <a:defRPr sz="1600">
          <a:solidFill>
            <a:schemeClr val="tx1"/>
          </a:solidFill>
          <a:latin typeface="+mn-lt"/>
        </a:defRPr>
      </a:lvl7pPr>
      <a:lvl8pPr marL="2705100" indent="-304800" algn="l" rtl="0" fontAlgn="base">
        <a:lnSpc>
          <a:spcPct val="90000"/>
        </a:lnSpc>
        <a:spcBef>
          <a:spcPct val="25000"/>
        </a:spcBef>
        <a:spcAft>
          <a:spcPct val="0"/>
        </a:spcAft>
        <a:buClr>
          <a:schemeClr val="tx1"/>
        </a:buClr>
        <a:buChar char="–"/>
        <a:defRPr sz="1600">
          <a:solidFill>
            <a:schemeClr val="tx1"/>
          </a:solidFill>
          <a:latin typeface="+mn-lt"/>
        </a:defRPr>
      </a:lvl8pPr>
      <a:lvl9pPr marL="3162300" indent="-304800" algn="l" rtl="0" fontAlgn="base">
        <a:lnSpc>
          <a:spcPct val="90000"/>
        </a:lnSpc>
        <a:spcBef>
          <a:spcPct val="25000"/>
        </a:spcBef>
        <a:spcAft>
          <a:spcPct val="0"/>
        </a:spcAft>
        <a:buClr>
          <a:schemeClr val="tx1"/>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0.xml"/><Relationship Id="rId1" Type="http://schemas.openxmlformats.org/officeDocument/2006/relationships/slideLayout" Target="../slideLayouts/slideLayout21.xml"/></Relationships>
</file>

<file path=ppt/slides/_rels/slide1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1.xml"/><Relationship Id="rId1" Type="http://schemas.openxmlformats.org/officeDocument/2006/relationships/slideLayout" Target="../slideLayouts/slideLayout21.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2.xml"/><Relationship Id="rId1" Type="http://schemas.openxmlformats.org/officeDocument/2006/relationships/slideLayout" Target="../slideLayouts/slideLayout2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1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3.xml"/><Relationship Id="rId1" Type="http://schemas.openxmlformats.org/officeDocument/2006/relationships/slideLayout" Target="../slideLayouts/slideLayout14.xml"/><Relationship Id="rId4" Type="http://schemas.openxmlformats.org/officeDocument/2006/relationships/image" Target="../media/image8.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0.xml"/><Relationship Id="rId4" Type="http://schemas.openxmlformats.org/officeDocument/2006/relationships/image" Target="../media/image5.jpg"/></Relationships>
</file>

<file path=ppt/slides/_rels/slide4.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6.xml"/><Relationship Id="rId1" Type="http://schemas.openxmlformats.org/officeDocument/2006/relationships/slideLayout" Target="../slideLayouts/slideLayout21.xml"/></Relationships>
</file>

<file path=ppt/slides/_rels/slide7.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7.xml"/><Relationship Id="rId1" Type="http://schemas.openxmlformats.org/officeDocument/2006/relationships/slideLayout" Target="../slideLayouts/slideLayout21.xml"/></Relationships>
</file>

<file path=ppt/slides/_rels/slide8.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8.xml"/><Relationship Id="rId1" Type="http://schemas.openxmlformats.org/officeDocument/2006/relationships/slideLayout" Target="../slideLayouts/slideLayout21.xml"/></Relationships>
</file>

<file path=ppt/slides/_rels/slide9.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9.xml"/><Relationship Id="rId1" Type="http://schemas.openxmlformats.org/officeDocument/2006/relationships/slideLayout" Target="../slideLayouts/slideLayout2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2"/>
          <p:cNvSpPr>
            <a:spLocks noChangeArrowheads="1"/>
          </p:cNvSpPr>
          <p:nvPr/>
        </p:nvSpPr>
        <p:spPr bwMode="auto">
          <a:xfrm>
            <a:off x="0" y="-69526"/>
            <a:ext cx="9144000" cy="3352800"/>
          </a:xfrm>
          <a:prstGeom prst="rect">
            <a:avLst/>
          </a:prstGeom>
          <a:solidFill>
            <a:srgbClr val="003366"/>
          </a:solidFill>
          <a:ln w="9525">
            <a:solidFill>
              <a:srgbClr val="000000"/>
            </a:solidFill>
            <a:miter lim="800000"/>
            <a:headEnd/>
            <a:tailEnd/>
          </a:ln>
        </p:spPr>
        <p:txBody>
          <a:bodyPr/>
          <a:lstStyle/>
          <a:p>
            <a:pPr algn="ctr" eaLnBrk="0" fontAlgn="base" hangingPunct="0">
              <a:spcBef>
                <a:spcPct val="50000"/>
              </a:spcBef>
              <a:spcAft>
                <a:spcPct val="0"/>
              </a:spcAft>
            </a:pPr>
            <a:endParaRPr lang="en-US" sz="1200" b="1" dirty="0">
              <a:solidFill>
                <a:srgbClr val="FFFFFF"/>
              </a:solidFill>
            </a:endParaRPr>
          </a:p>
        </p:txBody>
      </p:sp>
      <p:sp>
        <p:nvSpPr>
          <p:cNvPr id="31746" name="Rectangle 3"/>
          <p:cNvSpPr>
            <a:spLocks noChangeArrowheads="1"/>
          </p:cNvSpPr>
          <p:nvPr/>
        </p:nvSpPr>
        <p:spPr bwMode="white">
          <a:xfrm>
            <a:off x="313928" y="1192161"/>
            <a:ext cx="6553200" cy="626806"/>
          </a:xfrm>
          <a:prstGeom prst="rect">
            <a:avLst/>
          </a:prstGeom>
          <a:noFill/>
          <a:ln w="9525">
            <a:noFill/>
            <a:miter lim="800000"/>
            <a:headEnd/>
            <a:tailEnd/>
          </a:ln>
        </p:spPr>
        <p:txBody>
          <a:bodyPr lIns="64008" tIns="32004" rIns="64008" bIns="32004" anchor="ctr"/>
          <a:lstStyle/>
          <a:p>
            <a:pPr algn="ctr" fontAlgn="base">
              <a:spcBef>
                <a:spcPct val="0"/>
              </a:spcBef>
              <a:spcAft>
                <a:spcPts val="1000"/>
              </a:spcAft>
            </a:pPr>
            <a:r>
              <a:rPr lang="en-US" sz="2800" b="1" dirty="0">
                <a:solidFill>
                  <a:srgbClr val="FFFFFF"/>
                </a:solidFill>
                <a:latin typeface="Calibri" pitchFamily="34" charset="0"/>
              </a:rPr>
              <a:t>Advisory Council on Alzheimer’s Disease and All Other Dementias </a:t>
            </a:r>
          </a:p>
        </p:txBody>
      </p:sp>
      <p:pic>
        <p:nvPicPr>
          <p:cNvPr id="31747" name="Picture 4"/>
          <p:cNvPicPr>
            <a:picLocks noChangeAspect="1" noChangeArrowheads="1"/>
          </p:cNvPicPr>
          <p:nvPr/>
        </p:nvPicPr>
        <p:blipFill>
          <a:blip r:embed="rId3"/>
          <a:srcRect/>
          <a:stretch>
            <a:fillRect/>
          </a:stretch>
        </p:blipFill>
        <p:spPr bwMode="auto">
          <a:xfrm>
            <a:off x="7053236" y="634181"/>
            <a:ext cx="1487488" cy="1543050"/>
          </a:xfrm>
          <a:prstGeom prst="rect">
            <a:avLst/>
          </a:prstGeom>
          <a:noFill/>
          <a:ln w="9525">
            <a:noFill/>
            <a:miter lim="800000"/>
            <a:headEnd/>
            <a:tailEnd/>
          </a:ln>
        </p:spPr>
      </p:pic>
      <p:sp>
        <p:nvSpPr>
          <p:cNvPr id="10" name="TextBox 9"/>
          <p:cNvSpPr txBox="1"/>
          <p:nvPr/>
        </p:nvSpPr>
        <p:spPr>
          <a:xfrm>
            <a:off x="203200" y="3900731"/>
            <a:ext cx="8737600" cy="2062103"/>
          </a:xfrm>
          <a:prstGeom prst="rect">
            <a:avLst/>
          </a:prstGeom>
          <a:noFill/>
        </p:spPr>
        <p:txBody>
          <a:bodyPr>
            <a:spAutoFit/>
          </a:bodyPr>
          <a:lstStyle/>
          <a:p>
            <a:pPr algn="r" fontAlgn="base">
              <a:spcBef>
                <a:spcPct val="0"/>
              </a:spcBef>
              <a:spcAft>
                <a:spcPct val="0"/>
              </a:spcAft>
              <a:defRPr/>
            </a:pPr>
            <a:r>
              <a:rPr lang="en-US" sz="2400" b="1" dirty="0">
                <a:solidFill>
                  <a:srgbClr val="003366"/>
                </a:solidFill>
                <a:latin typeface="Calibri" panose="020F0502020204030204" pitchFamily="34" charset="0"/>
              </a:rPr>
              <a:t>Executive Office of Elder Affairs</a:t>
            </a:r>
          </a:p>
          <a:p>
            <a:pPr algn="r" fontAlgn="base">
              <a:spcBef>
                <a:spcPct val="0"/>
              </a:spcBef>
              <a:spcAft>
                <a:spcPct val="0"/>
              </a:spcAft>
              <a:defRPr/>
            </a:pPr>
            <a:r>
              <a:rPr lang="en-US" sz="2400" b="1" dirty="0">
                <a:solidFill>
                  <a:srgbClr val="003366"/>
                </a:solidFill>
                <a:latin typeface="Calibri" panose="020F0502020204030204" pitchFamily="34" charset="0"/>
              </a:rPr>
              <a:t>Elizabeth Chen, Secretary</a:t>
            </a:r>
          </a:p>
          <a:p>
            <a:pPr algn="r" fontAlgn="base">
              <a:spcBef>
                <a:spcPct val="0"/>
              </a:spcBef>
              <a:spcAft>
                <a:spcPct val="0"/>
              </a:spcAft>
              <a:defRPr/>
            </a:pPr>
            <a:endParaRPr lang="en-US" sz="2000" b="1" i="1" dirty="0">
              <a:solidFill>
                <a:srgbClr val="003366"/>
              </a:solidFill>
              <a:latin typeface="Calibri" panose="020F0502020204030204" pitchFamily="34" charset="0"/>
            </a:endParaRPr>
          </a:p>
          <a:p>
            <a:pPr algn="r" fontAlgn="base">
              <a:spcBef>
                <a:spcPct val="0"/>
              </a:spcBef>
              <a:spcAft>
                <a:spcPct val="0"/>
              </a:spcAft>
              <a:defRPr/>
            </a:pPr>
            <a:r>
              <a:rPr lang="en-US" sz="2000" b="1" dirty="0">
                <a:solidFill>
                  <a:srgbClr val="003366"/>
                </a:solidFill>
                <a:latin typeface="Calibri" pitchFamily="34" charset="0"/>
              </a:rPr>
              <a:t>June 21, 2022</a:t>
            </a:r>
          </a:p>
          <a:p>
            <a:pPr algn="r" fontAlgn="base">
              <a:spcBef>
                <a:spcPct val="0"/>
              </a:spcBef>
              <a:spcAft>
                <a:spcPct val="0"/>
              </a:spcAft>
              <a:defRPr/>
            </a:pPr>
            <a:r>
              <a:rPr lang="en-US" sz="2000" b="1" dirty="0">
                <a:solidFill>
                  <a:srgbClr val="003366"/>
                </a:solidFill>
                <a:latin typeface="Calibri" pitchFamily="34" charset="0"/>
              </a:rPr>
              <a:t>3:00-5:00 pm</a:t>
            </a:r>
          </a:p>
          <a:p>
            <a:pPr algn="r" fontAlgn="base">
              <a:spcBef>
                <a:spcPct val="0"/>
              </a:spcBef>
              <a:spcAft>
                <a:spcPct val="0"/>
              </a:spcAft>
              <a:defRPr/>
            </a:pPr>
            <a:r>
              <a:rPr lang="en-US" sz="2000" b="1" dirty="0">
                <a:solidFill>
                  <a:srgbClr val="003366"/>
                </a:solidFill>
                <a:latin typeface="Calibri" pitchFamily="34" charset="0"/>
              </a:rPr>
              <a:t>Video Conference</a:t>
            </a:r>
          </a:p>
        </p:txBody>
      </p:sp>
      <p:sp>
        <p:nvSpPr>
          <p:cNvPr id="2" name="Rectangle 1"/>
          <p:cNvSpPr/>
          <p:nvPr/>
        </p:nvSpPr>
        <p:spPr bwMode="auto">
          <a:xfrm>
            <a:off x="4406900" y="6471593"/>
            <a:ext cx="368300" cy="230832"/>
          </a:xfrm>
          <a:prstGeom prst="rect">
            <a:avLst/>
          </a:prstGeom>
          <a:solidFill>
            <a:schemeClr val="bg1"/>
          </a:solidFill>
          <a:ln w="9525" cap="flat" cmpd="sng" algn="ctr">
            <a:noFill/>
            <a:prstDash val="solid"/>
            <a:round/>
            <a:headEnd type="none" w="med" len="med"/>
            <a:tailEnd type="none" w="med" len="med"/>
          </a:ln>
          <a:effectLst/>
        </p:spPr>
        <p:txBody>
          <a:bodyPr vert="horz" wrap="square" lIns="45720" tIns="45720" rIns="45720" bIns="45720" numCol="1" rtlCol="0" anchor="ctr" anchorCtr="0" compatLnSpc="1">
            <a:prstTxWarp prst="textNoShape">
              <a:avLst/>
            </a:prstTxWarp>
          </a:bodyPr>
          <a:lstStyle/>
          <a:p>
            <a:pPr algn="ctr" eaLnBrk="0" fontAlgn="base" hangingPunct="0">
              <a:spcBef>
                <a:spcPct val="0"/>
              </a:spcBef>
              <a:spcAft>
                <a:spcPct val="0"/>
              </a:spcAft>
            </a:pPr>
            <a:endParaRPr lang="en-US" sz="1600" dirty="0">
              <a:solidFill>
                <a:srgbClr val="000000"/>
              </a:solidFill>
            </a:endParaRPr>
          </a:p>
        </p:txBody>
      </p:sp>
      <p:sp>
        <p:nvSpPr>
          <p:cNvPr id="3" name="Date Placeholder 2"/>
          <p:cNvSpPr>
            <a:spLocks noGrp="1"/>
          </p:cNvSpPr>
          <p:nvPr>
            <p:ph type="dt" sz="half" idx="10"/>
          </p:nvPr>
        </p:nvSpPr>
        <p:spPr/>
        <p:txBody>
          <a:bodyPr/>
          <a:lstStyle/>
          <a:p>
            <a:pPr fontAlgn="base">
              <a:spcAft>
                <a:spcPct val="0"/>
              </a:spcAft>
              <a:defRPr/>
            </a:pPr>
            <a:fld id="{A001941D-D565-49DC-B324-0C0E3E630F9B}" type="datetime1">
              <a:rPr lang="en-US" smtClean="0"/>
              <a:t>8/1/2022</a:t>
            </a:fld>
            <a:endParaRPr lang="en-US" dirty="0"/>
          </a:p>
        </p:txBody>
      </p:sp>
    </p:spTree>
    <p:extLst>
      <p:ext uri="{BB962C8B-B14F-4D97-AF65-F5344CB8AC3E}">
        <p14:creationId xmlns:p14="http://schemas.microsoft.com/office/powerpoint/2010/main" val="17223696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Google Shape;108;p5"/>
          <p:cNvSpPr txBox="1">
            <a:spLocks noGrp="1"/>
          </p:cNvSpPr>
          <p:nvPr>
            <p:ph type="title"/>
          </p:nvPr>
        </p:nvSpPr>
        <p:spPr>
          <a:xfrm>
            <a:off x="1600200" y="152400"/>
            <a:ext cx="4457700" cy="753035"/>
          </a:xfrm>
          <a:prstGeom prst="rect">
            <a:avLst/>
          </a:prstGeom>
          <a:noFill/>
          <a:ln>
            <a:noFill/>
          </a:ln>
        </p:spPr>
        <p:txBody>
          <a:bodyPr spcFirstLastPara="1" wrap="square" lIns="91425" tIns="45700" rIns="91425" bIns="45700" anchor="b" anchorCtr="0">
            <a:noAutofit/>
          </a:bodyPr>
          <a:lstStyle/>
          <a:p>
            <a:pPr marL="0" lvl="0" indent="0" algn="ctr" rtl="0">
              <a:lnSpc>
                <a:spcPct val="100000"/>
              </a:lnSpc>
              <a:spcBef>
                <a:spcPts val="0"/>
              </a:spcBef>
              <a:spcAft>
                <a:spcPts val="0"/>
              </a:spcAft>
              <a:buClr>
                <a:srgbClr val="FFC000"/>
              </a:buClr>
              <a:buSzPts val="1400"/>
              <a:buFont typeface="Arial"/>
              <a:buNone/>
            </a:pPr>
            <a:br>
              <a:rPr lang="en-US">
                <a:latin typeface="Arial"/>
                <a:ea typeface="Arial"/>
                <a:cs typeface="Arial"/>
                <a:sym typeface="Arial"/>
              </a:rPr>
            </a:br>
            <a:r>
              <a:rPr lang="en-US">
                <a:latin typeface="Arial"/>
                <a:ea typeface="Arial"/>
                <a:cs typeface="Arial"/>
                <a:sym typeface="Arial"/>
              </a:rPr>
              <a:t>Care Planning</a:t>
            </a:r>
            <a:br>
              <a:rPr lang="en-US">
                <a:latin typeface="Arial"/>
                <a:ea typeface="Arial"/>
                <a:cs typeface="Arial"/>
                <a:sym typeface="Arial"/>
              </a:rPr>
            </a:br>
            <a:r>
              <a:rPr lang="en-US">
                <a:latin typeface="Arial"/>
                <a:ea typeface="Arial"/>
                <a:cs typeface="Arial"/>
                <a:sym typeface="Arial"/>
              </a:rPr>
              <a:t>Challenges and Solutions</a:t>
            </a:r>
            <a:endParaRPr/>
          </a:p>
        </p:txBody>
      </p:sp>
      <p:pic>
        <p:nvPicPr>
          <p:cNvPr id="109" name="Google Shape;109;p5" descr="clinical doctor giving test results to patients - doctor with older patient and clip board stock pictures, royalty-free photos &amp; images"/>
          <p:cNvPicPr preferRelativeResize="0"/>
          <p:nvPr/>
        </p:nvPicPr>
        <p:blipFill rotWithShape="1">
          <a:blip r:embed="rId3">
            <a:alphaModFix/>
          </a:blip>
          <a:srcRect/>
          <a:stretch/>
        </p:blipFill>
        <p:spPr>
          <a:xfrm>
            <a:off x="30564" y="42843"/>
            <a:ext cx="1828800" cy="877832"/>
          </a:xfrm>
          <a:prstGeom prst="rect">
            <a:avLst/>
          </a:prstGeom>
          <a:noFill/>
          <a:ln>
            <a:noFill/>
          </a:ln>
        </p:spPr>
      </p:pic>
      <p:sp>
        <p:nvSpPr>
          <p:cNvPr id="110" name="Google Shape;110;p5"/>
          <p:cNvSpPr txBox="1"/>
          <p:nvPr/>
        </p:nvSpPr>
        <p:spPr>
          <a:xfrm>
            <a:off x="457200" y="1014992"/>
            <a:ext cx="8077200" cy="5239151"/>
          </a:xfrm>
          <a:prstGeom prst="rect">
            <a:avLst/>
          </a:prstGeom>
          <a:noFill/>
          <a:ln>
            <a:noFill/>
          </a:ln>
        </p:spPr>
        <p:txBody>
          <a:bodyPr spcFirstLastPara="1" wrap="square" lIns="91425" tIns="45700" rIns="91425" bIns="45700" anchor="t" anchorCtr="0">
            <a:spAutoFit/>
          </a:bodyPr>
          <a:lstStyle/>
          <a:p>
            <a:pPr marL="0" marR="0" lvl="0" indent="0" algn="l" rtl="0">
              <a:lnSpc>
                <a:spcPct val="107000"/>
              </a:lnSpc>
              <a:spcBef>
                <a:spcPts val="0"/>
              </a:spcBef>
              <a:spcAft>
                <a:spcPts val="0"/>
              </a:spcAft>
              <a:buNone/>
            </a:pPr>
            <a:r>
              <a:rPr lang="en-US" sz="2000" b="1" i="0" u="none" strike="noStrike" cap="none" dirty="0">
                <a:solidFill>
                  <a:schemeClr val="dk1"/>
                </a:solidFill>
                <a:latin typeface="Calibri"/>
                <a:ea typeface="Calibri"/>
                <a:cs typeface="Calibri"/>
                <a:sym typeface="Calibri"/>
              </a:rPr>
              <a:t>Challenges </a:t>
            </a:r>
            <a:endParaRPr sz="1050" b="0" i="0" u="none" strike="noStrike" cap="none" dirty="0">
              <a:solidFill>
                <a:srgbClr val="FF0000"/>
              </a:solidFill>
              <a:highlight>
                <a:srgbClr val="FFFF00"/>
              </a:highlight>
              <a:latin typeface="Arial"/>
              <a:ea typeface="Arial"/>
              <a:cs typeface="Arial"/>
              <a:sym typeface="Arial"/>
            </a:endParaRPr>
          </a:p>
          <a:p>
            <a:pPr marL="457200" lvl="0" indent="-355600">
              <a:lnSpc>
                <a:spcPct val="107000"/>
              </a:lnSpc>
              <a:spcBef>
                <a:spcPts val="2000"/>
              </a:spcBef>
              <a:spcAft>
                <a:spcPts val="1500"/>
              </a:spcAft>
              <a:buClr>
                <a:schemeClr val="dk1"/>
              </a:buClr>
              <a:buSzPts val="2000"/>
              <a:buFont typeface="Calibri"/>
              <a:buChar char="•"/>
            </a:pPr>
            <a:r>
              <a:rPr lang="en-US" sz="2000" dirty="0">
                <a:solidFill>
                  <a:schemeClr val="dk1"/>
                </a:solidFill>
                <a:latin typeface="Calibri"/>
                <a:cs typeface="Calibri"/>
                <a:sym typeface="Calibri"/>
              </a:rPr>
              <a:t>Recruiting a diverse representation of participants </a:t>
            </a:r>
            <a:endParaRPr sz="2000" dirty="0">
              <a:solidFill>
                <a:schemeClr val="dk1"/>
              </a:solidFill>
              <a:latin typeface="Calibri"/>
              <a:cs typeface="Calibri"/>
              <a:sym typeface="Calibri"/>
            </a:endParaRPr>
          </a:p>
          <a:p>
            <a:pPr marL="914400" lvl="1" indent="-355600">
              <a:lnSpc>
                <a:spcPct val="107000"/>
              </a:lnSpc>
              <a:spcAft>
                <a:spcPts val="1500"/>
              </a:spcAft>
              <a:buClr>
                <a:schemeClr val="dk1"/>
              </a:buClr>
              <a:buSzPct val="95000"/>
              <a:buFont typeface="Calibri"/>
              <a:buChar char="○"/>
            </a:pPr>
            <a:r>
              <a:rPr lang="en-US" sz="2000" i="1" dirty="0">
                <a:solidFill>
                  <a:schemeClr val="dk1"/>
                </a:solidFill>
                <a:latin typeface="Calibri"/>
                <a:cs typeface="Calibri"/>
                <a:sym typeface="Calibri"/>
              </a:rPr>
              <a:t>limited pool of individuals living with dementia from which to recruit</a:t>
            </a:r>
            <a:endParaRPr sz="2000" i="1" dirty="0">
              <a:solidFill>
                <a:schemeClr val="dk1"/>
              </a:solidFill>
              <a:latin typeface="Calibri"/>
              <a:cs typeface="Calibri"/>
              <a:sym typeface="Calibri"/>
            </a:endParaRPr>
          </a:p>
          <a:p>
            <a:pPr marL="914400" lvl="1" indent="-355600">
              <a:lnSpc>
                <a:spcPct val="107000"/>
              </a:lnSpc>
              <a:spcAft>
                <a:spcPts val="1500"/>
              </a:spcAft>
              <a:buClr>
                <a:schemeClr val="dk1"/>
              </a:buClr>
              <a:buSzPct val="95000"/>
              <a:buFont typeface="Calibri"/>
              <a:buChar char="○"/>
            </a:pPr>
            <a:r>
              <a:rPr lang="en-US" sz="2000" i="1" dirty="0">
                <a:solidFill>
                  <a:schemeClr val="dk1"/>
                </a:solidFill>
                <a:latin typeface="Calibri"/>
                <a:cs typeface="Calibri"/>
                <a:sym typeface="Calibri"/>
              </a:rPr>
              <a:t>achieved diversity with gender and different forms of dementia but no apparent diversity with race or ethnicity</a:t>
            </a:r>
            <a:endParaRPr sz="2000" i="1" dirty="0">
              <a:solidFill>
                <a:schemeClr val="dk1"/>
              </a:solidFill>
              <a:latin typeface="Calibri"/>
              <a:cs typeface="Calibri"/>
              <a:sym typeface="Calibri"/>
            </a:endParaRPr>
          </a:p>
          <a:p>
            <a:pPr marL="457200" indent="-355600">
              <a:lnSpc>
                <a:spcPct val="107000"/>
              </a:lnSpc>
              <a:buClr>
                <a:schemeClr val="dk1"/>
              </a:buClr>
              <a:buSzPts val="2000"/>
              <a:buFont typeface="Calibri"/>
              <a:buChar char="•"/>
            </a:pPr>
            <a:r>
              <a:rPr lang="en-US" sz="2000" dirty="0">
                <a:solidFill>
                  <a:schemeClr val="dk1"/>
                </a:solidFill>
                <a:latin typeface="Calibri"/>
                <a:cs typeface="Calibri"/>
                <a:sym typeface="Calibri"/>
              </a:rPr>
              <a:t>Engaging unsupported individuals</a:t>
            </a:r>
            <a:endParaRPr sz="2000" dirty="0">
              <a:solidFill>
                <a:schemeClr val="dk1"/>
              </a:solidFill>
              <a:latin typeface="Calibri"/>
              <a:cs typeface="Calibri"/>
              <a:sym typeface="Calibri"/>
            </a:endParaRPr>
          </a:p>
          <a:p>
            <a:pPr marL="457200" indent="-355600">
              <a:lnSpc>
                <a:spcPct val="107000"/>
              </a:lnSpc>
              <a:spcBef>
                <a:spcPts val="2000"/>
              </a:spcBef>
              <a:buClr>
                <a:schemeClr val="dk1"/>
              </a:buClr>
              <a:buSzPts val="2000"/>
              <a:buFont typeface="Calibri"/>
              <a:buChar char="•"/>
            </a:pPr>
            <a:r>
              <a:rPr lang="en-US" sz="2000" dirty="0">
                <a:solidFill>
                  <a:schemeClr val="dk1"/>
                </a:solidFill>
                <a:latin typeface="Calibri"/>
                <a:cs typeface="Calibri"/>
                <a:sym typeface="Calibri"/>
              </a:rPr>
              <a:t>Funding a third-party convener of stakeholders to develop the template</a:t>
            </a:r>
            <a:endParaRPr sz="2000" dirty="0">
              <a:solidFill>
                <a:schemeClr val="dk1"/>
              </a:solidFill>
              <a:latin typeface="Calibri"/>
              <a:cs typeface="Calibri"/>
              <a:sym typeface="Calibri"/>
            </a:endParaRPr>
          </a:p>
          <a:p>
            <a:pPr marL="457200" indent="-355600">
              <a:lnSpc>
                <a:spcPct val="107000"/>
              </a:lnSpc>
              <a:spcBef>
                <a:spcPts val="2000"/>
              </a:spcBef>
              <a:buClr>
                <a:schemeClr val="dk1"/>
              </a:buClr>
              <a:buSzPts val="2000"/>
              <a:buFont typeface="Calibri"/>
              <a:buChar char="•"/>
            </a:pPr>
            <a:r>
              <a:rPr lang="en-US" sz="2000" dirty="0">
                <a:solidFill>
                  <a:schemeClr val="dk1"/>
                </a:solidFill>
                <a:latin typeface="Calibri"/>
                <a:cs typeface="Calibri"/>
                <a:sym typeface="Calibri"/>
              </a:rPr>
              <a:t>Ensuring practitioners/providers value and utilize the input and experiences of the patient/person living with dementia</a:t>
            </a:r>
            <a:endParaRPr sz="2000" dirty="0">
              <a:solidFill>
                <a:schemeClr val="dk1"/>
              </a:solidFill>
              <a:latin typeface="Calibri"/>
              <a:cs typeface="Calibri"/>
              <a:sym typeface="Calibri"/>
            </a:endParaRPr>
          </a:p>
          <a:p>
            <a:pPr marL="457200" marR="0" lvl="0" indent="0" algn="l" rtl="0">
              <a:lnSpc>
                <a:spcPct val="107000"/>
              </a:lnSpc>
              <a:spcBef>
                <a:spcPts val="1000"/>
              </a:spcBef>
              <a:spcAft>
                <a:spcPts val="900"/>
              </a:spcAft>
              <a:buNone/>
            </a:pPr>
            <a:endParaRPr sz="1600" b="1" i="0" u="none" strike="noStrike" cap="none" dirty="0">
              <a:solidFill>
                <a:srgbClr val="002060"/>
              </a:solidFill>
              <a:latin typeface="Calibri"/>
              <a:ea typeface="Calibri"/>
              <a:cs typeface="Calibri"/>
              <a:sym typeface="Calibri"/>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sp>
        <p:nvSpPr>
          <p:cNvPr id="115" name="Google Shape;115;g133500b364d_0_0"/>
          <p:cNvSpPr txBox="1">
            <a:spLocks noGrp="1"/>
          </p:cNvSpPr>
          <p:nvPr>
            <p:ph type="title"/>
          </p:nvPr>
        </p:nvSpPr>
        <p:spPr>
          <a:xfrm>
            <a:off x="1600200" y="152400"/>
            <a:ext cx="4457700" cy="753000"/>
          </a:xfrm>
          <a:prstGeom prst="rect">
            <a:avLst/>
          </a:prstGeom>
          <a:noFill/>
          <a:ln>
            <a:noFill/>
          </a:ln>
        </p:spPr>
        <p:txBody>
          <a:bodyPr spcFirstLastPara="1" wrap="square" lIns="91425" tIns="45700" rIns="91425" bIns="45700" anchor="b" anchorCtr="0">
            <a:noAutofit/>
          </a:bodyPr>
          <a:lstStyle/>
          <a:p>
            <a:pPr marL="0" lvl="0" indent="0" algn="ctr" rtl="0">
              <a:lnSpc>
                <a:spcPct val="100000"/>
              </a:lnSpc>
              <a:spcBef>
                <a:spcPts val="0"/>
              </a:spcBef>
              <a:spcAft>
                <a:spcPts val="0"/>
              </a:spcAft>
              <a:buClr>
                <a:srgbClr val="FFC000"/>
              </a:buClr>
              <a:buSzPts val="1400"/>
              <a:buFont typeface="Arial"/>
              <a:buNone/>
            </a:pPr>
            <a:br>
              <a:rPr lang="en-US">
                <a:latin typeface="Arial"/>
                <a:ea typeface="Arial"/>
                <a:cs typeface="Arial"/>
                <a:sym typeface="Arial"/>
              </a:rPr>
            </a:br>
            <a:r>
              <a:rPr lang="en-US">
                <a:latin typeface="Arial"/>
                <a:ea typeface="Arial"/>
                <a:cs typeface="Arial"/>
                <a:sym typeface="Arial"/>
              </a:rPr>
              <a:t>Care Planning</a:t>
            </a:r>
            <a:br>
              <a:rPr lang="en-US">
                <a:latin typeface="Arial"/>
                <a:ea typeface="Arial"/>
                <a:cs typeface="Arial"/>
                <a:sym typeface="Arial"/>
              </a:rPr>
            </a:br>
            <a:r>
              <a:rPr lang="en-US">
                <a:latin typeface="Arial"/>
                <a:ea typeface="Arial"/>
                <a:cs typeface="Arial"/>
                <a:sym typeface="Arial"/>
              </a:rPr>
              <a:t>Challenges and Solutions</a:t>
            </a:r>
            <a:endParaRPr/>
          </a:p>
        </p:txBody>
      </p:sp>
      <p:pic>
        <p:nvPicPr>
          <p:cNvPr id="116" name="Google Shape;116;g133500b364d_0_0" descr="clinical doctor giving test results to patients - doctor with older patient and clip board stock pictures, royalty-free photos &amp; images"/>
          <p:cNvPicPr preferRelativeResize="0"/>
          <p:nvPr/>
        </p:nvPicPr>
        <p:blipFill rotWithShape="1">
          <a:blip r:embed="rId3">
            <a:alphaModFix/>
          </a:blip>
          <a:srcRect/>
          <a:stretch/>
        </p:blipFill>
        <p:spPr>
          <a:xfrm>
            <a:off x="30564" y="42843"/>
            <a:ext cx="1828800" cy="877832"/>
          </a:xfrm>
          <a:prstGeom prst="rect">
            <a:avLst/>
          </a:prstGeom>
          <a:noFill/>
          <a:ln>
            <a:noFill/>
          </a:ln>
        </p:spPr>
      </p:pic>
      <p:sp>
        <p:nvSpPr>
          <p:cNvPr id="117" name="Google Shape;117;g133500b364d_0_0"/>
          <p:cNvSpPr txBox="1"/>
          <p:nvPr/>
        </p:nvSpPr>
        <p:spPr>
          <a:xfrm>
            <a:off x="447963" y="905400"/>
            <a:ext cx="8077200" cy="5852844"/>
          </a:xfrm>
          <a:prstGeom prst="rect">
            <a:avLst/>
          </a:prstGeom>
          <a:noFill/>
          <a:ln>
            <a:noFill/>
          </a:ln>
        </p:spPr>
        <p:txBody>
          <a:bodyPr spcFirstLastPara="1" wrap="square" lIns="91425" tIns="45700" rIns="91425" bIns="45700" anchor="t" anchorCtr="0">
            <a:spAutoFit/>
          </a:bodyPr>
          <a:lstStyle/>
          <a:p>
            <a:pPr marL="0" marR="0" lvl="0" indent="0" algn="l" rtl="0">
              <a:spcAft>
                <a:spcPts val="1000"/>
              </a:spcAft>
              <a:buNone/>
            </a:pPr>
            <a:r>
              <a:rPr lang="en-US" sz="2000" b="1" i="0" u="none" strike="noStrike" cap="none" dirty="0">
                <a:solidFill>
                  <a:schemeClr val="dk1"/>
                </a:solidFill>
                <a:latin typeface="Calibri"/>
                <a:ea typeface="Calibri"/>
                <a:cs typeface="Calibri"/>
                <a:sym typeface="Calibri"/>
              </a:rPr>
              <a:t>Solutions</a:t>
            </a:r>
            <a:endParaRPr sz="1400" b="1" i="0" u="none" strike="noStrike" cap="none" dirty="0">
              <a:solidFill>
                <a:srgbClr val="FF0000"/>
              </a:solidFill>
              <a:highlight>
                <a:srgbClr val="FFFF00"/>
              </a:highlight>
              <a:latin typeface="Calibri"/>
              <a:ea typeface="Calibri"/>
              <a:cs typeface="Calibri"/>
              <a:sym typeface="Calibri"/>
            </a:endParaRPr>
          </a:p>
          <a:p>
            <a:pPr marL="457200" lvl="0" indent="-355600">
              <a:lnSpc>
                <a:spcPct val="107000"/>
              </a:lnSpc>
              <a:buClr>
                <a:schemeClr val="dk1"/>
              </a:buClr>
              <a:buSzPts val="2000"/>
              <a:buFont typeface="Calibri"/>
              <a:buChar char="•"/>
            </a:pPr>
            <a:r>
              <a:rPr lang="en-US" sz="2000" dirty="0">
                <a:solidFill>
                  <a:schemeClr val="dk1"/>
                </a:solidFill>
                <a:latin typeface="Calibri"/>
                <a:cs typeface="Calibri"/>
                <a:sym typeface="Calibri"/>
              </a:rPr>
              <a:t>Engage Advisory Council members to broaden recruitment efforts, elevating opportunity to ensure greater diversity of participants</a:t>
            </a:r>
            <a:endParaRPr sz="2000" dirty="0">
              <a:solidFill>
                <a:schemeClr val="dk1"/>
              </a:solidFill>
              <a:latin typeface="Calibri"/>
              <a:cs typeface="Calibri"/>
              <a:sym typeface="Calibri"/>
            </a:endParaRPr>
          </a:p>
          <a:p>
            <a:pPr marL="457200" lvl="0" indent="-355600">
              <a:lnSpc>
                <a:spcPct val="107000"/>
              </a:lnSpc>
              <a:spcBef>
                <a:spcPts val="1000"/>
              </a:spcBef>
              <a:spcAft>
                <a:spcPts val="500"/>
              </a:spcAft>
              <a:buClr>
                <a:schemeClr val="dk1"/>
              </a:buClr>
              <a:buSzPts val="2000"/>
              <a:buFont typeface="Calibri"/>
              <a:buChar char="•"/>
            </a:pPr>
            <a:r>
              <a:rPr lang="en-US" sz="2000" dirty="0">
                <a:solidFill>
                  <a:schemeClr val="dk1"/>
                </a:solidFill>
                <a:latin typeface="Calibri"/>
                <a:cs typeface="Calibri"/>
                <a:sym typeface="Calibri"/>
              </a:rPr>
              <a:t>Collaborate with other workgroups to support reciprocal relationship between the person living with dementia and their practitioner/provider</a:t>
            </a:r>
            <a:endParaRPr sz="2000" dirty="0">
              <a:solidFill>
                <a:schemeClr val="dk1"/>
              </a:solidFill>
              <a:latin typeface="Calibri"/>
              <a:cs typeface="Calibri"/>
              <a:sym typeface="Calibri"/>
            </a:endParaRPr>
          </a:p>
          <a:p>
            <a:pPr marL="914400" lvl="1" indent="-355600">
              <a:lnSpc>
                <a:spcPct val="107000"/>
              </a:lnSpc>
              <a:buClr>
                <a:schemeClr val="dk1"/>
              </a:buClr>
              <a:buSzPct val="95000"/>
              <a:buFont typeface="Calibri"/>
              <a:buChar char="○"/>
            </a:pPr>
            <a:r>
              <a:rPr lang="en-US" sz="2000" dirty="0">
                <a:solidFill>
                  <a:schemeClr val="dk1"/>
                </a:solidFill>
                <a:latin typeface="Calibri"/>
                <a:cs typeface="Calibri"/>
                <a:sym typeface="Calibri"/>
              </a:rPr>
              <a:t>Equitable Access &amp; Care</a:t>
            </a:r>
            <a:endParaRPr sz="2000" dirty="0">
              <a:solidFill>
                <a:schemeClr val="dk1"/>
              </a:solidFill>
              <a:latin typeface="Calibri"/>
              <a:cs typeface="Calibri"/>
              <a:sym typeface="Calibri"/>
            </a:endParaRPr>
          </a:p>
          <a:p>
            <a:pPr marL="1371600" marR="0" lvl="2" indent="-355600" algn="l" rtl="0">
              <a:lnSpc>
                <a:spcPct val="107000"/>
              </a:lnSpc>
              <a:spcBef>
                <a:spcPts val="0"/>
              </a:spcBef>
              <a:spcAft>
                <a:spcPts val="500"/>
              </a:spcAft>
              <a:buClr>
                <a:schemeClr val="dk1"/>
              </a:buClr>
              <a:buSzPts val="2000"/>
              <a:buFont typeface="Calibri"/>
              <a:buChar char="■"/>
            </a:pPr>
            <a:r>
              <a:rPr lang="en-US" sz="2000" dirty="0">
                <a:solidFill>
                  <a:schemeClr val="dk1"/>
                </a:solidFill>
                <a:latin typeface="Calibri"/>
                <a:ea typeface="Calibri"/>
                <a:cs typeface="Calibri"/>
                <a:sym typeface="Calibri"/>
              </a:rPr>
              <a:t>ensure outcome meets the needs of diverse populations</a:t>
            </a:r>
            <a:endParaRPr sz="2000" dirty="0">
              <a:solidFill>
                <a:schemeClr val="dk1"/>
              </a:solidFill>
              <a:latin typeface="Calibri"/>
              <a:ea typeface="Calibri"/>
              <a:cs typeface="Calibri"/>
              <a:sym typeface="Calibri"/>
            </a:endParaRPr>
          </a:p>
          <a:p>
            <a:pPr marL="914400" lvl="1" indent="-355600">
              <a:lnSpc>
                <a:spcPct val="107000"/>
              </a:lnSpc>
              <a:buClr>
                <a:schemeClr val="dk1"/>
              </a:buClr>
              <a:buSzPct val="95000"/>
              <a:buFont typeface="Calibri"/>
              <a:buChar char="○"/>
            </a:pPr>
            <a:r>
              <a:rPr lang="en-US" sz="2000" dirty="0">
                <a:solidFill>
                  <a:schemeClr val="dk1"/>
                </a:solidFill>
                <a:latin typeface="Calibri"/>
                <a:cs typeface="Calibri"/>
                <a:sym typeface="Calibri"/>
              </a:rPr>
              <a:t>Public Awareness</a:t>
            </a:r>
            <a:endParaRPr sz="2000" dirty="0">
              <a:solidFill>
                <a:schemeClr val="dk1"/>
              </a:solidFill>
              <a:latin typeface="Calibri"/>
              <a:cs typeface="Calibri"/>
              <a:sym typeface="Calibri"/>
            </a:endParaRPr>
          </a:p>
          <a:p>
            <a:pPr marL="1371600" marR="0" lvl="2" indent="-355600" algn="l" rtl="0">
              <a:lnSpc>
                <a:spcPct val="107000"/>
              </a:lnSpc>
              <a:spcBef>
                <a:spcPts val="0"/>
              </a:spcBef>
              <a:spcAft>
                <a:spcPts val="500"/>
              </a:spcAft>
              <a:buClr>
                <a:schemeClr val="dk1"/>
              </a:buClr>
              <a:buSzPts val="2000"/>
              <a:buFont typeface="Calibri"/>
              <a:buChar char="■"/>
            </a:pPr>
            <a:r>
              <a:rPr lang="en-US" sz="2000" dirty="0">
                <a:solidFill>
                  <a:schemeClr val="dk1"/>
                </a:solidFill>
                <a:latin typeface="Calibri"/>
                <a:ea typeface="Calibri"/>
                <a:cs typeface="Calibri"/>
                <a:sym typeface="Calibri"/>
              </a:rPr>
              <a:t>consider public awareness campaign highlighting the value of a reciprocal relationship between the person living with dementia and their practitioner/providers</a:t>
            </a:r>
            <a:endParaRPr sz="2000" dirty="0">
              <a:solidFill>
                <a:schemeClr val="dk1"/>
              </a:solidFill>
              <a:latin typeface="Calibri"/>
              <a:ea typeface="Calibri"/>
              <a:cs typeface="Calibri"/>
              <a:sym typeface="Calibri"/>
            </a:endParaRPr>
          </a:p>
          <a:p>
            <a:pPr marL="914400" lvl="1" indent="-355600">
              <a:lnSpc>
                <a:spcPct val="107000"/>
              </a:lnSpc>
              <a:buClr>
                <a:schemeClr val="dk1"/>
              </a:buClr>
              <a:buSzPct val="95000"/>
              <a:buFont typeface="Calibri"/>
              <a:buChar char="○"/>
            </a:pPr>
            <a:r>
              <a:rPr lang="en-US" sz="2000" dirty="0">
                <a:solidFill>
                  <a:schemeClr val="dk1"/>
                </a:solidFill>
                <a:latin typeface="Calibri"/>
                <a:cs typeface="Calibri"/>
                <a:sym typeface="Calibri"/>
              </a:rPr>
              <a:t>Initial Diagnosis &amp; Services Navigation</a:t>
            </a:r>
            <a:endParaRPr sz="2000" dirty="0">
              <a:solidFill>
                <a:schemeClr val="dk1"/>
              </a:solidFill>
              <a:latin typeface="Calibri"/>
              <a:cs typeface="Calibri"/>
              <a:sym typeface="Calibri"/>
            </a:endParaRPr>
          </a:p>
          <a:p>
            <a:pPr marL="1371600" marR="0" lvl="2" indent="-355600" algn="l" rtl="0">
              <a:lnSpc>
                <a:spcPct val="107000"/>
              </a:lnSpc>
              <a:spcBef>
                <a:spcPts val="0"/>
              </a:spcBef>
              <a:spcAft>
                <a:spcPts val="0"/>
              </a:spcAft>
              <a:buClr>
                <a:schemeClr val="dk1"/>
              </a:buClr>
              <a:buSzPts val="2000"/>
              <a:buFont typeface="Calibri"/>
              <a:buChar char="■"/>
            </a:pPr>
            <a:r>
              <a:rPr lang="en-US" sz="2000" dirty="0">
                <a:solidFill>
                  <a:schemeClr val="dk1"/>
                </a:solidFill>
                <a:latin typeface="Calibri"/>
                <a:ea typeface="Calibri"/>
                <a:cs typeface="Calibri"/>
                <a:sym typeface="Calibri"/>
              </a:rPr>
              <a:t>ensure the value of a reciprocal relationship between the person living with dementia and their practitioner/providers is part of provider education</a:t>
            </a:r>
            <a:endParaRPr sz="2000" dirty="0">
              <a:solidFill>
                <a:schemeClr val="dk1"/>
              </a:solidFill>
              <a:latin typeface="Calibri"/>
              <a:ea typeface="Calibri"/>
              <a:cs typeface="Calibri"/>
              <a:sym typeface="Calibri"/>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p6"/>
          <p:cNvSpPr txBox="1">
            <a:spLocks noGrp="1"/>
          </p:cNvSpPr>
          <p:nvPr>
            <p:ph type="title"/>
          </p:nvPr>
        </p:nvSpPr>
        <p:spPr>
          <a:xfrm>
            <a:off x="1676400" y="45175"/>
            <a:ext cx="3657600" cy="800100"/>
          </a:xfrm>
          <a:prstGeom prst="rect">
            <a:avLst/>
          </a:prstGeom>
          <a:noFill/>
          <a:ln>
            <a:noFill/>
          </a:ln>
        </p:spPr>
        <p:txBody>
          <a:bodyPr spcFirstLastPara="1" wrap="square" lIns="91425" tIns="45700" rIns="91425" bIns="45700" anchor="b" anchorCtr="0">
            <a:noAutofit/>
          </a:bodyPr>
          <a:lstStyle/>
          <a:p>
            <a:pPr marL="0" lvl="0" indent="0" algn="ctr" rtl="0">
              <a:lnSpc>
                <a:spcPct val="100000"/>
              </a:lnSpc>
              <a:spcBef>
                <a:spcPts val="0"/>
              </a:spcBef>
              <a:spcAft>
                <a:spcPts val="0"/>
              </a:spcAft>
              <a:buClr>
                <a:srgbClr val="FFC000"/>
              </a:buClr>
              <a:buSzPts val="1400"/>
              <a:buFont typeface="Arial"/>
              <a:buNone/>
            </a:pPr>
            <a:r>
              <a:rPr lang="en-US">
                <a:latin typeface="Arial"/>
                <a:ea typeface="Arial"/>
                <a:cs typeface="Arial"/>
                <a:sym typeface="Arial"/>
              </a:rPr>
              <a:t>CARE PLANNG</a:t>
            </a:r>
            <a:br>
              <a:rPr lang="en-US">
                <a:latin typeface="Arial"/>
                <a:ea typeface="Arial"/>
                <a:cs typeface="Arial"/>
                <a:sym typeface="Arial"/>
              </a:rPr>
            </a:br>
            <a:r>
              <a:rPr lang="en-US">
                <a:latin typeface="Arial"/>
                <a:ea typeface="Arial"/>
                <a:cs typeface="Arial"/>
                <a:sym typeface="Arial"/>
              </a:rPr>
              <a:t>DISCUSSION </a:t>
            </a:r>
            <a:r>
              <a:rPr lang="en-US" i="1">
                <a:latin typeface="Arial"/>
                <a:ea typeface="Arial"/>
                <a:cs typeface="Arial"/>
                <a:sym typeface="Arial"/>
              </a:rPr>
              <a:t>(15 min)</a:t>
            </a:r>
            <a:endParaRPr i="1"/>
          </a:p>
        </p:txBody>
      </p:sp>
      <p:sp>
        <p:nvSpPr>
          <p:cNvPr id="123" name="Google Shape;123;p6"/>
          <p:cNvSpPr txBox="1"/>
          <p:nvPr/>
        </p:nvSpPr>
        <p:spPr>
          <a:xfrm>
            <a:off x="618308" y="1371600"/>
            <a:ext cx="7839900" cy="2735700"/>
          </a:xfrm>
          <a:prstGeom prst="rect">
            <a:avLst/>
          </a:prstGeom>
          <a:noFill/>
          <a:ln>
            <a:noFill/>
          </a:ln>
        </p:spPr>
        <p:txBody>
          <a:bodyPr spcFirstLastPara="1" wrap="square" lIns="91425" tIns="45700" rIns="91425" bIns="45700" anchor="t" anchorCtr="0">
            <a:spAutoFit/>
          </a:bodyPr>
          <a:lstStyle/>
          <a:p>
            <a:pPr marL="0" marR="0" lvl="0" indent="0" algn="l" rtl="0">
              <a:lnSpc>
                <a:spcPct val="107000"/>
              </a:lnSpc>
              <a:spcBef>
                <a:spcPts val="0"/>
              </a:spcBef>
              <a:spcAft>
                <a:spcPts val="0"/>
              </a:spcAft>
              <a:buNone/>
            </a:pPr>
            <a:r>
              <a:rPr lang="en-US" sz="2000" b="1" i="0" u="none" strike="noStrike" cap="none" dirty="0">
                <a:solidFill>
                  <a:schemeClr val="dk1"/>
                </a:solidFill>
                <a:latin typeface="Calibri"/>
                <a:ea typeface="Calibri"/>
                <a:cs typeface="Calibri"/>
                <a:sym typeface="Calibri"/>
              </a:rPr>
              <a:t>Discussion </a:t>
            </a:r>
            <a:endParaRPr sz="1400" b="0" i="0" u="none" strike="noStrike" cap="none" dirty="0">
              <a:solidFill>
                <a:srgbClr val="FF0000"/>
              </a:solidFill>
              <a:highlight>
                <a:srgbClr val="FFFF00"/>
              </a:highlight>
              <a:latin typeface="Arial"/>
              <a:ea typeface="Arial"/>
              <a:cs typeface="Arial"/>
              <a:sym typeface="Arial"/>
            </a:endParaRPr>
          </a:p>
          <a:p>
            <a:pPr marL="517525" marR="0" lvl="0" indent="-406400" algn="l" rtl="0">
              <a:lnSpc>
                <a:spcPct val="107000"/>
              </a:lnSpc>
              <a:spcBef>
                <a:spcPts val="1400"/>
              </a:spcBef>
              <a:spcAft>
                <a:spcPts val="0"/>
              </a:spcAft>
              <a:buClr>
                <a:schemeClr val="dk1"/>
              </a:buClr>
              <a:buSzPts val="2000"/>
              <a:buFont typeface="Arial"/>
              <a:buAutoNum type="arabicPeriod"/>
            </a:pPr>
            <a:r>
              <a:rPr lang="en-US" sz="2000" dirty="0">
                <a:solidFill>
                  <a:schemeClr val="dk1"/>
                </a:solidFill>
                <a:latin typeface="Calibri"/>
                <a:ea typeface="Calibri"/>
                <a:cs typeface="Calibri"/>
                <a:sym typeface="Calibri"/>
              </a:rPr>
              <a:t>How can the Advisory Council leverage relationships to help us recruit participants more accurately reflecting the diversity of our communities? </a:t>
            </a:r>
            <a:endParaRPr sz="2000" dirty="0">
              <a:solidFill>
                <a:schemeClr val="dk1"/>
              </a:solidFill>
              <a:latin typeface="Calibri"/>
              <a:ea typeface="Calibri"/>
              <a:cs typeface="Calibri"/>
              <a:sym typeface="Calibri"/>
            </a:endParaRPr>
          </a:p>
          <a:p>
            <a:pPr marL="517525" marR="0" lvl="0" indent="-406400" algn="l" rtl="0">
              <a:lnSpc>
                <a:spcPct val="107000"/>
              </a:lnSpc>
              <a:spcBef>
                <a:spcPts val="1400"/>
              </a:spcBef>
              <a:spcAft>
                <a:spcPts val="0"/>
              </a:spcAft>
              <a:buClr>
                <a:schemeClr val="dk1"/>
              </a:buClr>
              <a:buSzPts val="2000"/>
              <a:buFont typeface="Calibri"/>
              <a:buAutoNum type="arabicPeriod"/>
            </a:pPr>
            <a:r>
              <a:rPr lang="en-US" sz="2000" b="0" i="0" u="none" strike="noStrike" cap="none" dirty="0">
                <a:solidFill>
                  <a:schemeClr val="dk1"/>
                </a:solidFill>
                <a:latin typeface="Calibri"/>
                <a:ea typeface="Calibri"/>
                <a:cs typeface="Calibri"/>
                <a:sym typeface="Calibri"/>
              </a:rPr>
              <a:t>How do we promote the partnership between practitioners and their patient</a:t>
            </a:r>
            <a:r>
              <a:rPr lang="en-US" sz="2000" dirty="0">
                <a:solidFill>
                  <a:schemeClr val="dk1"/>
                </a:solidFill>
                <a:latin typeface="Calibri"/>
                <a:ea typeface="Calibri"/>
                <a:cs typeface="Calibri"/>
                <a:sym typeface="Calibri"/>
              </a:rPr>
              <a:t>/person living with dementia</a:t>
            </a:r>
            <a:r>
              <a:rPr lang="en-US" sz="2000" b="0" i="0" u="none" strike="noStrike" cap="none" dirty="0">
                <a:solidFill>
                  <a:schemeClr val="dk1"/>
                </a:solidFill>
                <a:latin typeface="Calibri"/>
                <a:ea typeface="Calibri"/>
                <a:cs typeface="Calibri"/>
                <a:sym typeface="Calibri"/>
              </a:rPr>
              <a:t> to utilize the person-driven model of care planning?</a:t>
            </a:r>
            <a:endParaRPr sz="1600" b="1" i="0" u="none" strike="noStrike" cap="none" dirty="0">
              <a:solidFill>
                <a:srgbClr val="002060"/>
              </a:solidFill>
              <a:latin typeface="Calibri"/>
              <a:ea typeface="Calibri"/>
              <a:cs typeface="Calibri"/>
              <a:sym typeface="Calibri"/>
            </a:endParaRPr>
          </a:p>
        </p:txBody>
      </p:sp>
      <p:pic>
        <p:nvPicPr>
          <p:cNvPr id="124" name="Google Shape;124;p6" descr="Free Discussion Clip Art with No Background - ClipartKey"/>
          <p:cNvPicPr preferRelativeResize="0"/>
          <p:nvPr/>
        </p:nvPicPr>
        <p:blipFill rotWithShape="1">
          <a:blip r:embed="rId3">
            <a:alphaModFix/>
          </a:blip>
          <a:srcRect/>
          <a:stretch/>
        </p:blipFill>
        <p:spPr>
          <a:xfrm>
            <a:off x="0" y="-23949"/>
            <a:ext cx="1385887" cy="938349"/>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99FF5E0C-E4C9-4603-B682-A835D2751076}"/>
              </a:ext>
            </a:extLst>
          </p:cNvPr>
          <p:cNvSpPr txBox="1"/>
          <p:nvPr/>
        </p:nvSpPr>
        <p:spPr>
          <a:xfrm>
            <a:off x="761296" y="2809058"/>
            <a:ext cx="7621408" cy="1379417"/>
          </a:xfrm>
          <a:prstGeom prst="rect">
            <a:avLst/>
          </a:prstGeom>
          <a:noFill/>
        </p:spPr>
        <p:txBody>
          <a:bodyPr wrap="square">
            <a:spAutoFit/>
          </a:bodyPr>
          <a:lstStyle/>
          <a:p>
            <a:pPr algn="ctr" defTabSz="914400">
              <a:lnSpc>
                <a:spcPct val="107000"/>
              </a:lnSpc>
              <a:buClr>
                <a:srgbClr val="000000"/>
              </a:buClr>
              <a:buSzPct val="100000"/>
              <a:defRPr/>
            </a:pPr>
            <a:r>
              <a:rPr lang="en-US" sz="2800" b="1" dirty="0">
                <a:solidFill>
                  <a:srgbClr val="000000"/>
                </a:solidFill>
                <a:latin typeface="Calibri" panose="020F0502020204030204" pitchFamily="34" charset="0"/>
                <a:cs typeface="Times New Roman" panose="02020603050405020304" pitchFamily="18" charset="0"/>
              </a:rPr>
              <a:t>Update on Equitable Access &amp; Care Workstream </a:t>
            </a:r>
          </a:p>
          <a:p>
            <a:pPr algn="ctr" defTabSz="914400">
              <a:lnSpc>
                <a:spcPct val="107000"/>
              </a:lnSpc>
              <a:buClr>
                <a:srgbClr val="000000"/>
              </a:buClr>
              <a:buSzPct val="100000"/>
              <a:defRPr/>
            </a:pPr>
            <a:r>
              <a:rPr lang="en-US" sz="2400" b="1" i="1" dirty="0">
                <a:solidFill>
                  <a:srgbClr val="0070C0"/>
                </a:solidFill>
                <a:latin typeface="Calibri" panose="020F0502020204030204" pitchFamily="34" charset="0"/>
                <a:cs typeface="Times New Roman" panose="02020603050405020304" pitchFamily="18" charset="0"/>
              </a:rPr>
              <a:t>(10 min)</a:t>
            </a:r>
          </a:p>
          <a:p>
            <a:pPr marL="0" marR="0">
              <a:spcBef>
                <a:spcPts val="0"/>
              </a:spcBef>
              <a:spcAft>
                <a:spcPts val="1200"/>
              </a:spcAft>
            </a:pPr>
            <a:endParaRPr lang="en-US" sz="2800" b="1" dirty="0">
              <a:solidFill>
                <a:srgbClr val="000000"/>
              </a:solidFill>
              <a:latin typeface="Calibri" panose="020F0502020204030204" pitchFamily="34" charset="0"/>
              <a:cs typeface="Times New Roman" panose="02020603050405020304" pitchFamily="18" charset="0"/>
            </a:endParaRPr>
          </a:p>
        </p:txBody>
      </p:sp>
      <p:sp>
        <p:nvSpPr>
          <p:cNvPr id="6" name="Rectangle 3">
            <a:extLst>
              <a:ext uri="{FF2B5EF4-FFF2-40B4-BE49-F238E27FC236}">
                <a16:creationId xmlns:a16="http://schemas.microsoft.com/office/drawing/2014/main" id="{9F062565-1674-41A8-80AC-4F4333D63CE9}"/>
              </a:ext>
            </a:extLst>
          </p:cNvPr>
          <p:cNvSpPr>
            <a:spLocks noChangeArrowheads="1"/>
          </p:cNvSpPr>
          <p:nvPr/>
        </p:nvSpPr>
        <p:spPr bwMode="white">
          <a:xfrm>
            <a:off x="814670" y="149941"/>
            <a:ext cx="6087576" cy="626806"/>
          </a:xfrm>
          <a:prstGeom prst="rect">
            <a:avLst/>
          </a:prstGeom>
          <a:noFill/>
          <a:ln w="9525">
            <a:noFill/>
            <a:miter lim="800000"/>
            <a:headEnd/>
            <a:tailEnd/>
          </a:ln>
        </p:spPr>
        <p:txBody>
          <a:bodyPr lIns="64008" tIns="32004" rIns="64008" bIns="32004" anchor="ctr"/>
          <a:lstStyle/>
          <a:p>
            <a:pPr fontAlgn="base">
              <a:spcBef>
                <a:spcPct val="0"/>
              </a:spcBef>
              <a:spcAft>
                <a:spcPts val="1000"/>
              </a:spcAft>
            </a:pPr>
            <a:r>
              <a:rPr lang="en-US" sz="2300" b="1" dirty="0">
                <a:solidFill>
                  <a:srgbClr val="FFC000"/>
                </a:solidFill>
                <a:latin typeface="+mj-lt"/>
                <a:ea typeface="+mj-ea"/>
                <a:cs typeface="+mj-cs"/>
              </a:rPr>
              <a:t>Advisory Council on Alzheimer’s Disease and All Other Dementias, June 2022 </a:t>
            </a:r>
          </a:p>
        </p:txBody>
      </p:sp>
    </p:spTree>
    <p:extLst>
      <p:ext uri="{BB962C8B-B14F-4D97-AF65-F5344CB8AC3E}">
        <p14:creationId xmlns:p14="http://schemas.microsoft.com/office/powerpoint/2010/main" val="37110834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a:extLst>
              <a:ext uri="{FF2B5EF4-FFF2-40B4-BE49-F238E27FC236}">
                <a16:creationId xmlns:a16="http://schemas.microsoft.com/office/drawing/2014/main" id="{9F062565-1674-41A8-80AC-4F4333D63CE9}"/>
              </a:ext>
            </a:extLst>
          </p:cNvPr>
          <p:cNvSpPr>
            <a:spLocks noChangeArrowheads="1"/>
          </p:cNvSpPr>
          <p:nvPr/>
        </p:nvSpPr>
        <p:spPr bwMode="white">
          <a:xfrm>
            <a:off x="757084" y="97895"/>
            <a:ext cx="6096001" cy="668592"/>
          </a:xfrm>
          <a:prstGeom prst="rect">
            <a:avLst/>
          </a:prstGeom>
          <a:noFill/>
          <a:ln w="9525">
            <a:noFill/>
            <a:miter lim="800000"/>
            <a:headEnd/>
            <a:tailEnd/>
          </a:ln>
        </p:spPr>
        <p:txBody>
          <a:bodyPr lIns="64008" tIns="32004" rIns="64008" bIns="32004" anchor="ctr"/>
          <a:lstStyle/>
          <a:p>
            <a:pPr fontAlgn="base">
              <a:spcBef>
                <a:spcPct val="0"/>
              </a:spcBef>
              <a:spcAft>
                <a:spcPts val="1000"/>
              </a:spcAft>
            </a:pPr>
            <a:r>
              <a:rPr lang="en-US" sz="2200" b="1" dirty="0">
                <a:solidFill>
                  <a:srgbClr val="FFC000"/>
                </a:solidFill>
                <a:latin typeface="+mj-lt"/>
                <a:ea typeface="+mj-ea"/>
                <a:cs typeface="+mj-cs"/>
              </a:rPr>
              <a:t>Why Diversity, Equity, and Inclusion Matter</a:t>
            </a:r>
          </a:p>
        </p:txBody>
      </p:sp>
      <p:sp>
        <p:nvSpPr>
          <p:cNvPr id="4" name="TextBox 3">
            <a:extLst>
              <a:ext uri="{FF2B5EF4-FFF2-40B4-BE49-F238E27FC236}">
                <a16:creationId xmlns:a16="http://schemas.microsoft.com/office/drawing/2014/main" id="{17E869D0-57B8-454B-AA0E-63FFAD630D2D}"/>
              </a:ext>
            </a:extLst>
          </p:cNvPr>
          <p:cNvSpPr txBox="1"/>
          <p:nvPr/>
        </p:nvSpPr>
        <p:spPr>
          <a:xfrm>
            <a:off x="549903" y="1044747"/>
            <a:ext cx="8044193" cy="4717445"/>
          </a:xfrm>
          <a:prstGeom prst="rect">
            <a:avLst/>
          </a:prstGeom>
          <a:noFill/>
        </p:spPr>
        <p:txBody>
          <a:bodyPr wrap="square">
            <a:spAutoFit/>
          </a:bodyPr>
          <a:lstStyle/>
          <a:p>
            <a:pPr algn="ctr" defTabSz="914400">
              <a:lnSpc>
                <a:spcPct val="107000"/>
              </a:lnSpc>
              <a:spcAft>
                <a:spcPts val="1500"/>
              </a:spcAft>
              <a:buClr>
                <a:srgbClr val="000000"/>
              </a:buClr>
              <a:buSzPct val="100000"/>
              <a:defRPr/>
            </a:pPr>
            <a:r>
              <a:rPr lang="en-US" sz="2000" b="1" dirty="0">
                <a:solidFill>
                  <a:srgbClr val="0039AC"/>
                </a:solidFill>
                <a:latin typeface="Calibri" panose="020F0502020204030204" pitchFamily="34" charset="0"/>
                <a:ea typeface="Times New Roman" panose="02020603050405020304" pitchFamily="18" charset="0"/>
                <a:cs typeface="Times New Roman" panose="02020603050405020304" pitchFamily="18" charset="0"/>
              </a:rPr>
              <a:t>Panel of Individuals with Lived Experience </a:t>
            </a:r>
            <a:r>
              <a:rPr lang="en-US" sz="2000" b="1" i="1" dirty="0">
                <a:solidFill>
                  <a:srgbClr val="0070C0"/>
                </a:solidFill>
                <a:latin typeface="Calibri" panose="020F0502020204030204" pitchFamily="34" charset="0"/>
                <a:cs typeface="Times New Roman" panose="02020603050405020304" pitchFamily="18" charset="0"/>
              </a:rPr>
              <a:t>(60 min)</a:t>
            </a:r>
            <a:endParaRPr lang="en-US" sz="2000" b="1" dirty="0">
              <a:solidFill>
                <a:srgbClr val="000000"/>
              </a:solidFill>
              <a:latin typeface="Calibri" panose="020F0502020204030204" pitchFamily="34" charset="0"/>
              <a:cs typeface="Times New Roman" panose="02020603050405020304" pitchFamily="18" charset="0"/>
            </a:endParaRPr>
          </a:p>
          <a:p>
            <a:pPr marL="457200" indent="-355600">
              <a:lnSpc>
                <a:spcPct val="107000"/>
              </a:lnSpc>
              <a:spcAft>
                <a:spcPts val="1500"/>
              </a:spcAft>
              <a:buClr>
                <a:schemeClr val="dk1"/>
              </a:buClr>
              <a:buSzPts val="2000"/>
              <a:buFont typeface="Calibri"/>
              <a:buChar char="•"/>
              <a:defRPr/>
            </a:pPr>
            <a:r>
              <a:rPr lang="en-US" sz="2000" dirty="0">
                <a:solidFill>
                  <a:schemeClr val="dk1"/>
                </a:solidFill>
                <a:latin typeface="Calibri"/>
                <a:cs typeface="Calibri"/>
              </a:rPr>
              <a:t>Everyone on today’s panel has been affected by dementia</a:t>
            </a:r>
          </a:p>
          <a:p>
            <a:pPr marL="457200" indent="-355600">
              <a:lnSpc>
                <a:spcPct val="107000"/>
              </a:lnSpc>
              <a:spcAft>
                <a:spcPts val="1500"/>
              </a:spcAft>
              <a:buClr>
                <a:schemeClr val="dk1"/>
              </a:buClr>
              <a:buSzPts val="2000"/>
              <a:buFont typeface="Calibri"/>
              <a:buChar char="•"/>
              <a:defRPr/>
            </a:pPr>
            <a:r>
              <a:rPr lang="en-US" sz="2000" dirty="0">
                <a:solidFill>
                  <a:schemeClr val="dk1"/>
                </a:solidFill>
                <a:latin typeface="Calibri"/>
                <a:cs typeface="Calibri"/>
              </a:rPr>
              <a:t>Today, they will share their stories around cultural understanding (or lack of thereof) experienced anywhere; for example, among: </a:t>
            </a:r>
          </a:p>
          <a:p>
            <a:pPr marL="914400" lvl="1" indent="-355600">
              <a:lnSpc>
                <a:spcPct val="107000"/>
              </a:lnSpc>
              <a:spcAft>
                <a:spcPts val="1500"/>
              </a:spcAft>
              <a:buClr>
                <a:schemeClr val="dk1"/>
              </a:buClr>
              <a:buSzPct val="95000"/>
              <a:buFont typeface="Calibri"/>
              <a:buChar char="○"/>
              <a:defRPr/>
            </a:pPr>
            <a:r>
              <a:rPr lang="en-US" sz="2000" dirty="0">
                <a:solidFill>
                  <a:schemeClr val="dk1"/>
                </a:solidFill>
                <a:latin typeface="Calibri"/>
                <a:cs typeface="Calibri"/>
              </a:rPr>
              <a:t>healthcare professionals, dementia care professionals, elder service agencies </a:t>
            </a:r>
          </a:p>
          <a:p>
            <a:pPr marL="914400" lvl="1" indent="-355600">
              <a:lnSpc>
                <a:spcPct val="107000"/>
              </a:lnSpc>
              <a:spcAft>
                <a:spcPts val="1500"/>
              </a:spcAft>
              <a:buClr>
                <a:schemeClr val="dk1"/>
              </a:buClr>
              <a:buSzPct val="95000"/>
              <a:buFont typeface="Calibri"/>
              <a:buChar char="○"/>
              <a:defRPr/>
            </a:pPr>
            <a:r>
              <a:rPr lang="en-US" sz="2000" dirty="0">
                <a:solidFill>
                  <a:schemeClr val="dk1"/>
                </a:solidFill>
                <a:latin typeface="Calibri"/>
                <a:cs typeface="Calibri"/>
              </a:rPr>
              <a:t>senior centers, service providers, neighbors, friends, family, etc.</a:t>
            </a:r>
          </a:p>
          <a:p>
            <a:pPr marL="2743200" lvl="5" indent="-457200" defTabSz="914400">
              <a:lnSpc>
                <a:spcPct val="107000"/>
              </a:lnSpc>
              <a:spcAft>
                <a:spcPts val="1500"/>
              </a:spcAft>
              <a:buClr>
                <a:srgbClr val="064FBA"/>
              </a:buClr>
              <a:buSzPct val="100000"/>
              <a:buFont typeface="Wingdings" panose="05000000000000000000" pitchFamily="2" charset="2"/>
              <a:buChar char="Ø"/>
              <a:defRPr/>
            </a:pPr>
            <a:r>
              <a:rPr lang="en-US" sz="2000" b="1" dirty="0">
                <a:solidFill>
                  <a:srgbClr val="0039AC"/>
                </a:solidFill>
                <a:latin typeface="Calibri" panose="020F0502020204030204" pitchFamily="34" charset="0"/>
                <a:cs typeface="Times New Roman" panose="02020603050405020304" pitchFamily="18" charset="0"/>
              </a:rPr>
              <a:t>Clint Kershaw</a:t>
            </a:r>
          </a:p>
          <a:p>
            <a:pPr marL="2743200" lvl="5" indent="-457200" defTabSz="914400">
              <a:lnSpc>
                <a:spcPct val="107000"/>
              </a:lnSpc>
              <a:spcAft>
                <a:spcPts val="1500"/>
              </a:spcAft>
              <a:buClr>
                <a:srgbClr val="064FBA"/>
              </a:buClr>
              <a:buSzPct val="100000"/>
              <a:buFont typeface="Wingdings" panose="05000000000000000000" pitchFamily="2" charset="2"/>
              <a:buChar char="Ø"/>
              <a:defRPr/>
            </a:pPr>
            <a:r>
              <a:rPr lang="en-US" sz="2000" b="1" dirty="0" err="1">
                <a:solidFill>
                  <a:srgbClr val="0039AC"/>
                </a:solidFill>
                <a:latin typeface="Calibri" panose="020F0502020204030204" pitchFamily="34" charset="0"/>
                <a:cs typeface="Times New Roman" panose="02020603050405020304" pitchFamily="18" charset="0"/>
              </a:rPr>
              <a:t>Valderez</a:t>
            </a:r>
            <a:r>
              <a:rPr lang="en-US" sz="2000" b="1" dirty="0">
                <a:solidFill>
                  <a:srgbClr val="0039AC"/>
                </a:solidFill>
                <a:latin typeface="Calibri" panose="020F0502020204030204" pitchFamily="34" charset="0"/>
                <a:cs typeface="Times New Roman" panose="02020603050405020304" pitchFamily="18" charset="0"/>
              </a:rPr>
              <a:t> Oliveira</a:t>
            </a:r>
          </a:p>
          <a:p>
            <a:pPr marL="2743200" lvl="5" indent="-457200" defTabSz="914400">
              <a:lnSpc>
                <a:spcPct val="107000"/>
              </a:lnSpc>
              <a:spcAft>
                <a:spcPts val="1500"/>
              </a:spcAft>
              <a:buClr>
                <a:srgbClr val="064FBA"/>
              </a:buClr>
              <a:buSzPct val="100000"/>
              <a:buFont typeface="Wingdings" panose="05000000000000000000" pitchFamily="2" charset="2"/>
              <a:buChar char="Ø"/>
              <a:defRPr/>
            </a:pPr>
            <a:r>
              <a:rPr lang="en-US" sz="2000" b="1" dirty="0">
                <a:solidFill>
                  <a:srgbClr val="0039AC"/>
                </a:solidFill>
                <a:latin typeface="Calibri" panose="020F0502020204030204" pitchFamily="34" charset="0"/>
                <a:cs typeface="Times New Roman" panose="02020603050405020304" pitchFamily="18" charset="0"/>
              </a:rPr>
              <a:t>Pastor </a:t>
            </a:r>
            <a:r>
              <a:rPr lang="en-US" sz="2000" b="1" dirty="0" err="1">
                <a:solidFill>
                  <a:srgbClr val="0039AC"/>
                </a:solidFill>
                <a:latin typeface="Calibri" panose="020F0502020204030204" pitchFamily="34" charset="0"/>
                <a:cs typeface="Times New Roman" panose="02020603050405020304" pitchFamily="18" charset="0"/>
              </a:rPr>
              <a:t>Tirsa</a:t>
            </a:r>
            <a:r>
              <a:rPr lang="en-US" sz="2000" b="1" dirty="0">
                <a:solidFill>
                  <a:srgbClr val="0039AC"/>
                </a:solidFill>
                <a:latin typeface="Calibri" panose="020F0502020204030204" pitchFamily="34" charset="0"/>
                <a:cs typeface="Times New Roman" panose="02020603050405020304" pitchFamily="18" charset="0"/>
              </a:rPr>
              <a:t> Ramirez</a:t>
            </a:r>
          </a:p>
        </p:txBody>
      </p:sp>
    </p:spTree>
    <p:extLst>
      <p:ext uri="{BB962C8B-B14F-4D97-AF65-F5344CB8AC3E}">
        <p14:creationId xmlns:p14="http://schemas.microsoft.com/office/powerpoint/2010/main" val="22922519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429355-DC47-4CF9-9AD3-D81B333908B6}"/>
              </a:ext>
            </a:extLst>
          </p:cNvPr>
          <p:cNvSpPr>
            <a:spLocks noGrp="1"/>
          </p:cNvSpPr>
          <p:nvPr>
            <p:ph type="title"/>
          </p:nvPr>
        </p:nvSpPr>
        <p:spPr/>
        <p:txBody>
          <a:bodyPr/>
          <a:lstStyle/>
          <a:p>
            <a:r>
              <a:rPr lang="en-US" dirty="0"/>
              <a:t>Next Steps &amp; Vote to Adjourn</a:t>
            </a:r>
          </a:p>
        </p:txBody>
      </p:sp>
      <p:pic>
        <p:nvPicPr>
          <p:cNvPr id="2050" name="Picture 2">
            <a:extLst>
              <a:ext uri="{FF2B5EF4-FFF2-40B4-BE49-F238E27FC236}">
                <a16:creationId xmlns:a16="http://schemas.microsoft.com/office/drawing/2014/main" id="{19422895-0A0F-4EB9-B171-A64AA5DCD9E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68503" y="3792376"/>
            <a:ext cx="2076450" cy="1887774"/>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4FC4A6D1-C32E-40C2-AA04-7C3CD8FE4AE9}"/>
              </a:ext>
            </a:extLst>
          </p:cNvPr>
          <p:cNvSpPr txBox="1"/>
          <p:nvPr/>
        </p:nvSpPr>
        <p:spPr>
          <a:xfrm>
            <a:off x="1875546" y="4218616"/>
            <a:ext cx="2558201" cy="523220"/>
          </a:xfrm>
          <a:prstGeom prst="rect">
            <a:avLst/>
          </a:prstGeom>
        </p:spPr>
        <p:txBody>
          <a:bodyPr wrap="none" rtlCol="0">
            <a:spAutoFit/>
          </a:bodyPr>
          <a:lstStyle/>
          <a:p>
            <a:pPr marL="0" indent="0">
              <a:buFont typeface="Wingdings" pitchFamily="2" charset="2"/>
              <a:buNone/>
            </a:pPr>
            <a:r>
              <a:rPr lang="en-US" sz="2800" b="1" dirty="0">
                <a:latin typeface="Calibri" pitchFamily="34" charset="0"/>
                <a:cs typeface="Times New Roman" panose="02020603050405020304" pitchFamily="18" charset="0"/>
              </a:rPr>
              <a:t>Vote to Adjourn</a:t>
            </a:r>
          </a:p>
        </p:txBody>
      </p:sp>
      <p:sp>
        <p:nvSpPr>
          <p:cNvPr id="7" name="TextBox 6">
            <a:extLst>
              <a:ext uri="{FF2B5EF4-FFF2-40B4-BE49-F238E27FC236}">
                <a16:creationId xmlns:a16="http://schemas.microsoft.com/office/drawing/2014/main" id="{CC086E1B-2992-42F6-ADB0-4505BE824058}"/>
              </a:ext>
            </a:extLst>
          </p:cNvPr>
          <p:cNvSpPr txBox="1"/>
          <p:nvPr/>
        </p:nvSpPr>
        <p:spPr>
          <a:xfrm>
            <a:off x="1943690" y="2068983"/>
            <a:ext cx="2628310" cy="2926442"/>
          </a:xfrm>
          <a:prstGeom prst="rect">
            <a:avLst/>
          </a:prstGeom>
        </p:spPr>
        <p:txBody>
          <a:bodyPr wrap="square" rtlCol="0">
            <a:spAutoFit/>
          </a:bodyPr>
          <a:lstStyle/>
          <a:p>
            <a:pPr marL="0" indent="0">
              <a:spcAft>
                <a:spcPts val="500"/>
              </a:spcAft>
              <a:buFont typeface="Wingdings" pitchFamily="2" charset="2"/>
              <a:buNone/>
            </a:pPr>
            <a:r>
              <a:rPr lang="en-US" sz="2800" b="1" dirty="0">
                <a:latin typeface="Calibri" pitchFamily="34" charset="0"/>
                <a:cs typeface="Times New Roman" panose="02020603050405020304" pitchFamily="18" charset="0"/>
              </a:rPr>
              <a:t>Next Meeting:</a:t>
            </a:r>
          </a:p>
          <a:p>
            <a:pPr marL="0" indent="0">
              <a:buFont typeface="Wingdings" pitchFamily="2" charset="2"/>
              <a:buNone/>
            </a:pPr>
            <a:r>
              <a:rPr lang="en-US" sz="2800" dirty="0">
                <a:latin typeface="Calibri" pitchFamily="34" charset="0"/>
                <a:cs typeface="Times New Roman" panose="02020603050405020304" pitchFamily="18" charset="0"/>
              </a:rPr>
              <a:t>August 18, 2022</a:t>
            </a:r>
          </a:p>
          <a:p>
            <a:pPr marL="0" indent="0">
              <a:buFont typeface="Wingdings" pitchFamily="2" charset="2"/>
              <a:buNone/>
            </a:pPr>
            <a:r>
              <a:rPr lang="en-US" sz="2800" dirty="0">
                <a:latin typeface="Calibri" pitchFamily="34" charset="0"/>
                <a:cs typeface="Times New Roman" panose="02020603050405020304" pitchFamily="18" charset="0"/>
              </a:rPr>
              <a:t>3:00 to 5:00 pm</a:t>
            </a:r>
          </a:p>
          <a:p>
            <a:pPr marL="0" indent="0">
              <a:buFont typeface="Wingdings" pitchFamily="2" charset="2"/>
              <a:buNone/>
            </a:pPr>
            <a:endParaRPr lang="en-US" sz="1100" dirty="0">
              <a:latin typeface="Calibri" pitchFamily="34" charset="0"/>
              <a:cs typeface="Times New Roman" panose="02020603050405020304" pitchFamily="18" charset="0"/>
            </a:endParaRPr>
          </a:p>
          <a:p>
            <a:pPr marL="0" indent="0">
              <a:buFont typeface="Wingdings" pitchFamily="2" charset="2"/>
              <a:buNone/>
            </a:pPr>
            <a:r>
              <a:rPr lang="en-US" sz="2800" b="1" dirty="0">
                <a:latin typeface="Calibri" pitchFamily="34" charset="0"/>
                <a:cs typeface="Times New Roman" panose="02020603050405020304" pitchFamily="18" charset="0"/>
              </a:rPr>
              <a:t>Location:</a:t>
            </a:r>
            <a:r>
              <a:rPr lang="en-US" sz="2800" dirty="0">
                <a:latin typeface="Calibri" pitchFamily="34" charset="0"/>
                <a:cs typeface="Times New Roman" panose="02020603050405020304" pitchFamily="18" charset="0"/>
              </a:rPr>
              <a:t> TBD</a:t>
            </a:r>
          </a:p>
          <a:p>
            <a:pPr marL="0" indent="0">
              <a:buFont typeface="Wingdings" pitchFamily="2" charset="2"/>
              <a:buNone/>
            </a:pPr>
            <a:endParaRPr lang="en-US" sz="2800" dirty="0">
              <a:latin typeface="Calibri" pitchFamily="34" charset="0"/>
              <a:cs typeface="Times New Roman" panose="02020603050405020304" pitchFamily="18" charset="0"/>
            </a:endParaRPr>
          </a:p>
          <a:p>
            <a:pPr marL="0" indent="0">
              <a:buFont typeface="Wingdings" pitchFamily="2" charset="2"/>
              <a:buNone/>
            </a:pPr>
            <a:endParaRPr lang="en-US" sz="2800" b="1" dirty="0">
              <a:latin typeface="Calibri" pitchFamily="34" charset="0"/>
              <a:cs typeface="Times New Roman" panose="02020603050405020304" pitchFamily="18" charset="0"/>
            </a:endParaRPr>
          </a:p>
        </p:txBody>
      </p:sp>
      <p:pic>
        <p:nvPicPr>
          <p:cNvPr id="2052" name="Picture 4">
            <a:extLst>
              <a:ext uri="{FF2B5EF4-FFF2-40B4-BE49-F238E27FC236}">
                <a16:creationId xmlns:a16="http://schemas.microsoft.com/office/drawing/2014/main" id="{DA62A2C9-6CF9-4EE2-B025-A593AABD529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68503" y="1485865"/>
            <a:ext cx="2076450" cy="2209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85680579"/>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21607" y="1650901"/>
            <a:ext cx="7835081" cy="3175549"/>
          </a:xfrm>
          <a:prstGeom prst="rect">
            <a:avLst/>
          </a:prstGeom>
        </p:spPr>
        <p:txBody>
          <a:bodyPr wrap="square" rtlCol="0">
            <a:spAutoFit/>
          </a:bodyPr>
          <a:lstStyle/>
          <a:p>
            <a:pPr marL="457200" marR="0" lvl="0" indent="-457200" algn="l" defTabSz="914400" rtl="0" eaLnBrk="1" fontAlgn="auto" latinLnBrk="0" hangingPunct="1">
              <a:lnSpc>
                <a:spcPct val="107000"/>
              </a:lnSpc>
              <a:spcBef>
                <a:spcPts val="0"/>
              </a:spcBef>
              <a:spcAft>
                <a:spcPts val="1200"/>
              </a:spcAft>
              <a:buClr>
                <a:srgbClr val="000000"/>
              </a:buClr>
              <a:buSzPct val="100000"/>
              <a:buFont typeface="+mj-lt"/>
              <a:buAutoNum type="arabicPeriod"/>
              <a:tabLst/>
              <a:defRPr/>
            </a:pPr>
            <a:r>
              <a:rPr kumimoji="0" lang="en-US" sz="2300" b="1" i="0" u="none" strike="noStrike" kern="1200" cap="none" spc="0" normalizeH="0" baseline="0" noProof="0" dirty="0">
                <a:ln>
                  <a:noFill/>
                </a:ln>
                <a:solidFill>
                  <a:srgbClr val="000000"/>
                </a:solidFill>
                <a:effectLst/>
                <a:uLnTx/>
                <a:uFillTx/>
                <a:latin typeface="Calibri" panose="020F0502020204030204" pitchFamily="34" charset="0"/>
                <a:ea typeface="+mn-ea"/>
                <a:cs typeface="Times New Roman" panose="02020603050405020304" pitchFamily="18" charset="0"/>
              </a:rPr>
              <a:t>Welcome, Logistics, Introductions </a:t>
            </a:r>
            <a:r>
              <a:rPr kumimoji="0" lang="en-US" sz="2300" b="1" i="1" u="none" strike="noStrike" kern="1200" cap="none" spc="0" normalizeH="0" baseline="0" noProof="0" dirty="0">
                <a:ln>
                  <a:noFill/>
                </a:ln>
                <a:solidFill>
                  <a:srgbClr val="0070C0"/>
                </a:solidFill>
                <a:effectLst/>
                <a:uLnTx/>
                <a:uFillTx/>
                <a:latin typeface="Calibri" panose="020F0502020204030204" pitchFamily="34" charset="0"/>
                <a:ea typeface="+mn-ea"/>
                <a:cs typeface="Times New Roman" panose="02020603050405020304" pitchFamily="18" charset="0"/>
              </a:rPr>
              <a:t>(10 min)</a:t>
            </a:r>
          </a:p>
          <a:p>
            <a:pPr marL="457200" indent="-457200" defTabSz="914400">
              <a:lnSpc>
                <a:spcPct val="107000"/>
              </a:lnSpc>
              <a:spcAft>
                <a:spcPts val="500"/>
              </a:spcAft>
              <a:buClr>
                <a:srgbClr val="000000"/>
              </a:buClr>
              <a:buSzPct val="100000"/>
              <a:buFont typeface="+mj-lt"/>
              <a:buAutoNum type="arabicPeriod"/>
              <a:defRPr/>
            </a:pPr>
            <a:r>
              <a:rPr kumimoji="0" lang="en-US" sz="2300" b="1" i="0" u="none" strike="noStrike" kern="1200" cap="none" spc="0" normalizeH="0" baseline="0" noProof="0" dirty="0">
                <a:ln>
                  <a:noFill/>
                </a:ln>
                <a:solidFill>
                  <a:srgbClr val="000000"/>
                </a:solidFill>
                <a:effectLst/>
                <a:uLnTx/>
                <a:uFillTx/>
                <a:latin typeface="Calibri" panose="020F0502020204030204" pitchFamily="34" charset="0"/>
                <a:ea typeface="+mn-ea"/>
                <a:cs typeface="Times New Roman" panose="02020603050405020304" pitchFamily="18" charset="0"/>
              </a:rPr>
              <a:t>Care Planning Team: Updates and Discussion </a:t>
            </a:r>
            <a:r>
              <a:rPr lang="en-US" sz="2300" b="1" i="1" dirty="0">
                <a:solidFill>
                  <a:srgbClr val="0070C0"/>
                </a:solidFill>
                <a:latin typeface="Calibri" panose="020F0502020204030204" pitchFamily="34" charset="0"/>
                <a:cs typeface="Times New Roman" panose="02020603050405020304" pitchFamily="18" charset="0"/>
              </a:rPr>
              <a:t>(30 min)</a:t>
            </a:r>
          </a:p>
          <a:p>
            <a:pPr lvl="2" defTabSz="914400">
              <a:lnSpc>
                <a:spcPct val="107000"/>
              </a:lnSpc>
              <a:buClr>
                <a:srgbClr val="000000"/>
              </a:buClr>
              <a:buSzPct val="100000"/>
              <a:defRPr/>
            </a:pPr>
            <a:endParaRPr lang="en-US" sz="900" b="1" i="1" dirty="0">
              <a:solidFill>
                <a:schemeClr val="accent1"/>
              </a:solidFill>
              <a:latin typeface="Calibri" panose="020F0502020204030204" pitchFamily="34" charset="0"/>
              <a:cs typeface="Times New Roman" panose="02020603050405020304" pitchFamily="18" charset="0"/>
            </a:endParaRPr>
          </a:p>
          <a:p>
            <a:pPr marL="457200" indent="-457200" defTabSz="914400">
              <a:lnSpc>
                <a:spcPct val="107000"/>
              </a:lnSpc>
              <a:spcAft>
                <a:spcPts val="1200"/>
              </a:spcAft>
              <a:buClr>
                <a:srgbClr val="000000"/>
              </a:buClr>
              <a:buSzPct val="100000"/>
              <a:buFont typeface="+mj-lt"/>
              <a:buAutoNum type="arabicPeriod"/>
              <a:defRPr/>
            </a:pPr>
            <a:r>
              <a:rPr lang="en-US" sz="2300" b="1" dirty="0">
                <a:solidFill>
                  <a:srgbClr val="000000"/>
                </a:solidFill>
                <a:latin typeface="Calibri" panose="020F0502020204030204" pitchFamily="34" charset="0"/>
                <a:cs typeface="Times New Roman" panose="02020603050405020304" pitchFamily="18" charset="0"/>
              </a:rPr>
              <a:t>Update on Equitable Access &amp; Care Workstream </a:t>
            </a:r>
            <a:r>
              <a:rPr lang="en-US" sz="2300" b="1" i="1" dirty="0">
                <a:solidFill>
                  <a:srgbClr val="0070C0"/>
                </a:solidFill>
                <a:latin typeface="Calibri" panose="020F0502020204030204" pitchFamily="34" charset="0"/>
                <a:cs typeface="Times New Roman" panose="02020603050405020304" pitchFamily="18" charset="0"/>
              </a:rPr>
              <a:t>(10 min)</a:t>
            </a:r>
          </a:p>
          <a:p>
            <a:pPr marL="457200" indent="-457200" defTabSz="914400">
              <a:lnSpc>
                <a:spcPct val="107000"/>
              </a:lnSpc>
              <a:spcAft>
                <a:spcPts val="1200"/>
              </a:spcAft>
              <a:buClr>
                <a:srgbClr val="000000"/>
              </a:buClr>
              <a:buSzPct val="100000"/>
              <a:buFont typeface="+mj-lt"/>
              <a:buAutoNum type="arabicPeriod"/>
              <a:defRPr/>
            </a:pPr>
            <a:r>
              <a:rPr lang="en-US" sz="2300" b="1" dirty="0">
                <a:solidFill>
                  <a:srgbClr val="000000"/>
                </a:solidFill>
                <a:latin typeface="Calibri" panose="020F0502020204030204" pitchFamily="34" charset="0"/>
                <a:cs typeface="Times New Roman" panose="02020603050405020304" pitchFamily="18" charset="0"/>
              </a:rPr>
              <a:t>Why Diversity, Equity, and Inclusion (DEI) Matter </a:t>
            </a:r>
            <a:r>
              <a:rPr lang="en-US" sz="2300" b="1" i="1" dirty="0">
                <a:solidFill>
                  <a:srgbClr val="0070C0"/>
                </a:solidFill>
                <a:latin typeface="Calibri" panose="020F0502020204030204" pitchFamily="34" charset="0"/>
                <a:cs typeface="Times New Roman" panose="02020603050405020304" pitchFamily="18" charset="0"/>
              </a:rPr>
              <a:t>(60 min)</a:t>
            </a:r>
          </a:p>
          <a:p>
            <a:pPr marL="800100" lvl="3" indent="-342900" defTabSz="914400">
              <a:lnSpc>
                <a:spcPct val="107000"/>
              </a:lnSpc>
              <a:spcAft>
                <a:spcPts val="1200"/>
              </a:spcAft>
              <a:buClr>
                <a:srgbClr val="000000"/>
              </a:buClr>
              <a:buSzPct val="100000"/>
              <a:buFont typeface="Wingdings" panose="05000000000000000000" pitchFamily="2" charset="2"/>
              <a:buChar char="Ø"/>
              <a:defRPr/>
            </a:pPr>
            <a:r>
              <a:rPr lang="en-US" sz="2300" b="1"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Panel of Individuals with Lived Experience</a:t>
            </a:r>
            <a:endParaRPr lang="en-US" sz="2300" b="1" i="1" dirty="0">
              <a:solidFill>
                <a:srgbClr val="000000"/>
              </a:solidFill>
              <a:latin typeface="Calibri" panose="020F0502020204030204" pitchFamily="34" charset="0"/>
              <a:cs typeface="Times New Roman" panose="02020603050405020304" pitchFamily="18" charset="0"/>
            </a:endParaRPr>
          </a:p>
          <a:p>
            <a:pPr marL="457200" lvl="2" indent="-457200" defTabSz="914400">
              <a:lnSpc>
                <a:spcPct val="107000"/>
              </a:lnSpc>
              <a:spcAft>
                <a:spcPts val="1200"/>
              </a:spcAft>
              <a:buClr>
                <a:srgbClr val="000000"/>
              </a:buClr>
              <a:buSzPct val="100000"/>
              <a:buFont typeface="+mj-lt"/>
              <a:buAutoNum type="arabicPeriod" startAt="5"/>
              <a:defRPr/>
            </a:pPr>
            <a:r>
              <a:rPr kumimoji="0" lang="en-US" sz="2300" b="1" i="0" u="none" strike="noStrike" kern="1200" cap="none" spc="0" normalizeH="0" baseline="0" noProof="0" dirty="0">
                <a:ln>
                  <a:noFill/>
                </a:ln>
                <a:solidFill>
                  <a:srgbClr val="000000"/>
                </a:solidFill>
                <a:effectLst/>
                <a:uLnTx/>
                <a:uFillTx/>
                <a:latin typeface="Calibri" panose="020F0502020204030204" pitchFamily="34" charset="0"/>
                <a:ea typeface="Times New Roman" panose="02020603050405020304" pitchFamily="18" charset="0"/>
                <a:cs typeface="Times New Roman" panose="02020603050405020304" pitchFamily="18" charset="0"/>
              </a:rPr>
              <a:t>Next Steps and Vote </a:t>
            </a:r>
            <a:r>
              <a:rPr lang="en-US" sz="2300" b="1" dirty="0">
                <a:solidFill>
                  <a:srgbClr val="000000"/>
                </a:solidFill>
                <a:latin typeface="Calibri" panose="020F0502020204030204" pitchFamily="34" charset="0"/>
                <a:cs typeface="Times New Roman" panose="02020603050405020304" pitchFamily="18" charset="0"/>
              </a:rPr>
              <a:t>to Adjourn </a:t>
            </a:r>
            <a:r>
              <a:rPr lang="en-US" sz="2300" b="1" dirty="0">
                <a:solidFill>
                  <a:srgbClr val="0070C0"/>
                </a:solidFill>
                <a:latin typeface="Calibri" panose="020F0502020204030204" pitchFamily="34" charset="0"/>
                <a:cs typeface="Times New Roman" panose="02020603050405020304" pitchFamily="18" charset="0"/>
              </a:rPr>
              <a:t>(10 min)</a:t>
            </a:r>
          </a:p>
        </p:txBody>
      </p:sp>
      <p:sp>
        <p:nvSpPr>
          <p:cNvPr id="3" name="Title 2"/>
          <p:cNvSpPr>
            <a:spLocks noGrp="1"/>
          </p:cNvSpPr>
          <p:nvPr>
            <p:ph type="title"/>
          </p:nvPr>
        </p:nvSpPr>
        <p:spPr>
          <a:xfrm>
            <a:off x="891048" y="218806"/>
            <a:ext cx="1901313" cy="472772"/>
          </a:xfrm>
        </p:spPr>
        <p:txBody>
          <a:bodyPr/>
          <a:lstStyle/>
          <a:p>
            <a:r>
              <a:rPr lang="en-US" sz="2800" dirty="0"/>
              <a:t>Agenda</a:t>
            </a:r>
          </a:p>
        </p:txBody>
      </p:sp>
    </p:spTree>
    <p:extLst>
      <p:ext uri="{BB962C8B-B14F-4D97-AF65-F5344CB8AC3E}">
        <p14:creationId xmlns:p14="http://schemas.microsoft.com/office/powerpoint/2010/main" val="2808196413"/>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51"/>
        <p:cNvGrpSpPr/>
        <p:nvPr/>
      </p:nvGrpSpPr>
      <p:grpSpPr>
        <a:xfrm>
          <a:off x="0" y="0"/>
          <a:ext cx="0" cy="0"/>
          <a:chOff x="0" y="0"/>
          <a:chExt cx="0" cy="0"/>
        </a:xfrm>
      </p:grpSpPr>
      <p:sp>
        <p:nvSpPr>
          <p:cNvPr id="52" name="Google Shape;52;p1"/>
          <p:cNvSpPr/>
          <p:nvPr/>
        </p:nvSpPr>
        <p:spPr>
          <a:xfrm>
            <a:off x="29626" y="-47171"/>
            <a:ext cx="9142782" cy="1966215"/>
          </a:xfrm>
          <a:prstGeom prst="rect">
            <a:avLst/>
          </a:prstGeom>
          <a:solidFill>
            <a:srgbClr val="003366"/>
          </a:solidFill>
          <a:ln w="9525" cap="flat" cmpd="sng">
            <a:solidFill>
              <a:srgbClr val="000000"/>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ctr" rtl="0">
              <a:spcBef>
                <a:spcPts val="0"/>
              </a:spcBef>
              <a:spcAft>
                <a:spcPts val="0"/>
              </a:spcAft>
              <a:buClr>
                <a:schemeClr val="dk1"/>
              </a:buClr>
              <a:buSzPts val="1200"/>
              <a:buFont typeface="Arial"/>
              <a:buNone/>
            </a:pPr>
            <a:endParaRPr sz="1200" b="1" i="0" u="none" strike="noStrike" cap="none">
              <a:solidFill>
                <a:srgbClr val="FFFFFF"/>
              </a:solidFill>
              <a:latin typeface="Arial"/>
              <a:ea typeface="Arial"/>
              <a:cs typeface="Arial"/>
              <a:sym typeface="Arial"/>
            </a:endParaRPr>
          </a:p>
        </p:txBody>
      </p:sp>
      <p:sp>
        <p:nvSpPr>
          <p:cNvPr id="53" name="Google Shape;53;p1"/>
          <p:cNvSpPr/>
          <p:nvPr/>
        </p:nvSpPr>
        <p:spPr>
          <a:xfrm>
            <a:off x="2159819" y="381119"/>
            <a:ext cx="5230762" cy="1045848"/>
          </a:xfrm>
          <a:prstGeom prst="rect">
            <a:avLst/>
          </a:prstGeom>
          <a:noFill/>
          <a:ln>
            <a:noFill/>
          </a:ln>
        </p:spPr>
        <p:txBody>
          <a:bodyPr spcFirstLastPara="1" wrap="square" lIns="64000" tIns="32000" rIns="64000" bIns="32000" anchor="ctr" anchorCtr="0">
            <a:noAutofit/>
          </a:bodyPr>
          <a:lstStyle/>
          <a:p>
            <a:pPr marL="0" marR="0" lvl="0" indent="0" algn="ctr" rtl="0">
              <a:spcBef>
                <a:spcPts val="0"/>
              </a:spcBef>
              <a:spcAft>
                <a:spcPts val="0"/>
              </a:spcAft>
              <a:buClr>
                <a:srgbClr val="FFC000"/>
              </a:buClr>
              <a:buSzPts val="2400"/>
              <a:buFont typeface="Arial"/>
              <a:buNone/>
            </a:pPr>
            <a:r>
              <a:rPr lang="en-US" sz="2400" b="1" i="0" u="none" strike="noStrike" cap="none">
                <a:solidFill>
                  <a:srgbClr val="FFC000"/>
                </a:solidFill>
                <a:latin typeface="Arial"/>
                <a:ea typeface="Arial"/>
                <a:cs typeface="Arial"/>
                <a:sym typeface="Arial"/>
              </a:rPr>
              <a:t>Person-Directed Care Planning </a:t>
            </a:r>
            <a:endParaRPr/>
          </a:p>
        </p:txBody>
      </p:sp>
      <p:pic>
        <p:nvPicPr>
          <p:cNvPr id="54" name="Google Shape;54;p1"/>
          <p:cNvPicPr preferRelativeResize="0"/>
          <p:nvPr/>
        </p:nvPicPr>
        <p:blipFill rotWithShape="1">
          <a:blip r:embed="rId3">
            <a:alphaModFix/>
          </a:blip>
          <a:srcRect/>
          <a:stretch/>
        </p:blipFill>
        <p:spPr>
          <a:xfrm>
            <a:off x="7167117" y="128850"/>
            <a:ext cx="1550554" cy="1608471"/>
          </a:xfrm>
          <a:prstGeom prst="rect">
            <a:avLst/>
          </a:prstGeom>
          <a:noFill/>
          <a:ln>
            <a:noFill/>
          </a:ln>
        </p:spPr>
      </p:pic>
      <p:sp>
        <p:nvSpPr>
          <p:cNvPr id="55" name="Google Shape;55;p1"/>
          <p:cNvSpPr txBox="1"/>
          <p:nvPr/>
        </p:nvSpPr>
        <p:spPr>
          <a:xfrm>
            <a:off x="474396" y="2086518"/>
            <a:ext cx="8253242" cy="2610931"/>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Clr>
                <a:schemeClr val="dk1"/>
              </a:buClr>
              <a:buSzPts val="2500"/>
              <a:buFont typeface="Arial"/>
              <a:buNone/>
            </a:pPr>
            <a:endParaRPr sz="2500" b="1" i="0" u="none" strike="noStrike" cap="none" dirty="0">
              <a:solidFill>
                <a:srgbClr val="00359E"/>
              </a:solidFill>
              <a:latin typeface="Calibri"/>
              <a:ea typeface="Calibri"/>
              <a:cs typeface="Calibri"/>
              <a:sym typeface="Calibri"/>
            </a:endParaRPr>
          </a:p>
          <a:p>
            <a:pPr marL="0" marR="0" lvl="0" indent="0" algn="ctr" rtl="0">
              <a:spcBef>
                <a:spcPts val="1600"/>
              </a:spcBef>
              <a:spcAft>
                <a:spcPts val="0"/>
              </a:spcAft>
              <a:buClr>
                <a:srgbClr val="00359E"/>
              </a:buClr>
              <a:buSzPts val="2800"/>
              <a:buFont typeface="Calibri"/>
              <a:buNone/>
            </a:pPr>
            <a:r>
              <a:rPr lang="en-US" sz="2800" b="1" i="0" u="none" strike="noStrike" cap="none" dirty="0">
                <a:solidFill>
                  <a:srgbClr val="00359E"/>
                </a:solidFill>
                <a:latin typeface="Calibri"/>
                <a:ea typeface="Calibri"/>
                <a:cs typeface="Calibri"/>
                <a:sym typeface="Calibri"/>
              </a:rPr>
              <a:t>Care Planning Implementation Team</a:t>
            </a:r>
            <a:endParaRPr dirty="0"/>
          </a:p>
          <a:p>
            <a:pPr marL="0" marR="0" lvl="0" indent="0" algn="ctr" rtl="0">
              <a:spcBef>
                <a:spcPts val="1600"/>
              </a:spcBef>
              <a:spcAft>
                <a:spcPts val="0"/>
              </a:spcAft>
              <a:buClr>
                <a:srgbClr val="00359E"/>
              </a:buClr>
              <a:buSzPts val="2800"/>
              <a:buFont typeface="Calibri"/>
              <a:buNone/>
            </a:pPr>
            <a:r>
              <a:rPr lang="en-US" sz="2800" b="1" i="0" u="none" strike="noStrike" cap="none" dirty="0">
                <a:solidFill>
                  <a:srgbClr val="00359E"/>
                </a:solidFill>
                <a:latin typeface="Calibri"/>
                <a:ea typeface="Calibri"/>
                <a:cs typeface="Calibri"/>
                <a:sym typeface="Calibri"/>
              </a:rPr>
              <a:t>Status and Discussion </a:t>
            </a:r>
            <a:endParaRPr sz="2800" b="0" i="0" u="none" strike="noStrike" cap="none" dirty="0">
              <a:solidFill>
                <a:schemeClr val="dk1"/>
              </a:solidFill>
              <a:latin typeface="Calibri"/>
              <a:ea typeface="Calibri"/>
              <a:cs typeface="Calibri"/>
              <a:sym typeface="Calibri"/>
            </a:endParaRPr>
          </a:p>
          <a:p>
            <a:pPr marL="0" marR="0" lvl="0" indent="0" algn="ctr" rtl="0">
              <a:spcBef>
                <a:spcPts val="0"/>
              </a:spcBef>
              <a:spcAft>
                <a:spcPts val="0"/>
              </a:spcAft>
              <a:buClr>
                <a:schemeClr val="dk1"/>
              </a:buClr>
              <a:buSzPts val="2800"/>
              <a:buFont typeface="Arial"/>
              <a:buNone/>
            </a:pPr>
            <a:endParaRPr sz="2800" b="1" i="0" u="none" strike="noStrike" cap="none" dirty="0">
              <a:solidFill>
                <a:srgbClr val="00359E"/>
              </a:solidFill>
              <a:latin typeface="Calibri"/>
              <a:ea typeface="Calibri"/>
              <a:cs typeface="Calibri"/>
              <a:sym typeface="Calibri"/>
            </a:endParaRPr>
          </a:p>
          <a:p>
            <a:pPr marL="0" marR="0" lvl="0" indent="0" algn="ctr" rtl="0">
              <a:spcBef>
                <a:spcPts val="0"/>
              </a:spcBef>
              <a:spcAft>
                <a:spcPts val="0"/>
              </a:spcAft>
              <a:buClr>
                <a:srgbClr val="00359E"/>
              </a:buClr>
              <a:buSzPts val="2800"/>
              <a:buFont typeface="Calibri"/>
              <a:buNone/>
            </a:pPr>
            <a:r>
              <a:rPr lang="en-US" sz="2800" b="1" i="0" u="none" strike="noStrike" cap="none" dirty="0">
                <a:solidFill>
                  <a:srgbClr val="00359E"/>
                </a:solidFill>
                <a:latin typeface="Calibri"/>
                <a:ea typeface="Calibri"/>
                <a:cs typeface="Calibri"/>
                <a:sym typeface="Calibri"/>
              </a:rPr>
              <a:t>June 21, 2022</a:t>
            </a:r>
            <a:endParaRPr sz="2800" b="1" i="0" u="none" strike="noStrike" cap="none" dirty="0">
              <a:solidFill>
                <a:srgbClr val="003366"/>
              </a:solidFill>
              <a:latin typeface="Calibri"/>
              <a:ea typeface="Calibri"/>
              <a:cs typeface="Calibri"/>
              <a:sym typeface="Calibri"/>
            </a:endParaRPr>
          </a:p>
        </p:txBody>
      </p:sp>
      <p:sp>
        <p:nvSpPr>
          <p:cNvPr id="56" name="Google Shape;56;p1"/>
          <p:cNvSpPr/>
          <p:nvPr/>
        </p:nvSpPr>
        <p:spPr>
          <a:xfrm>
            <a:off x="4406900" y="6471593"/>
            <a:ext cx="368300" cy="230832"/>
          </a:xfrm>
          <a:prstGeom prst="rect">
            <a:avLst/>
          </a:prstGeom>
          <a:solidFill>
            <a:schemeClr val="lt1"/>
          </a:solidFill>
          <a:ln>
            <a:noFill/>
          </a:ln>
        </p:spPr>
        <p:txBody>
          <a:bodyPr spcFirstLastPara="1" wrap="square" lIns="45700" tIns="45700" rIns="45700" bIns="45700" anchor="ctr" anchorCtr="0">
            <a:noAutofit/>
          </a:bodyPr>
          <a:lstStyle/>
          <a:p>
            <a:pPr marL="0" marR="0" lvl="0" indent="0" algn="ctr" rtl="0">
              <a:spcBef>
                <a:spcPts val="0"/>
              </a:spcBef>
              <a:spcAft>
                <a:spcPts val="0"/>
              </a:spcAft>
              <a:buClr>
                <a:schemeClr val="dk1"/>
              </a:buClr>
              <a:buSzPts val="1600"/>
              <a:buFont typeface="Arial"/>
              <a:buNone/>
            </a:pPr>
            <a:endParaRPr sz="1600" b="0" i="0" u="none" strike="noStrike" cap="none">
              <a:solidFill>
                <a:srgbClr val="000000"/>
              </a:solidFill>
              <a:latin typeface="Arial"/>
              <a:ea typeface="Arial"/>
              <a:cs typeface="Arial"/>
              <a:sym typeface="Arial"/>
            </a:endParaRPr>
          </a:p>
        </p:txBody>
      </p:sp>
      <p:sp>
        <p:nvSpPr>
          <p:cNvPr id="57" name="Google Shape;57;p1"/>
          <p:cNvSpPr txBox="1"/>
          <p:nvPr/>
        </p:nvSpPr>
        <p:spPr>
          <a:xfrm>
            <a:off x="474396" y="4938957"/>
            <a:ext cx="8466208" cy="147728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Clr>
                <a:srgbClr val="003366"/>
              </a:buClr>
              <a:buSzPts val="1800"/>
              <a:buFont typeface="Noto Sans Symbols"/>
              <a:buNone/>
            </a:pPr>
            <a:r>
              <a:rPr lang="en-US" sz="1800" b="1" i="0" u="sng" strike="noStrike" cap="none" dirty="0">
                <a:solidFill>
                  <a:srgbClr val="003366"/>
                </a:solidFill>
                <a:latin typeface="Calibri"/>
                <a:ea typeface="Calibri"/>
                <a:cs typeface="Calibri"/>
                <a:sym typeface="Calibri"/>
              </a:rPr>
              <a:t>Workgroup Leads</a:t>
            </a:r>
            <a:endParaRPr dirty="0"/>
          </a:p>
          <a:p>
            <a:pPr marL="0" marR="0" lvl="0" indent="0" algn="l" rtl="0">
              <a:spcBef>
                <a:spcPts val="0"/>
              </a:spcBef>
              <a:spcAft>
                <a:spcPts val="0"/>
              </a:spcAft>
              <a:buNone/>
            </a:pPr>
            <a:r>
              <a:rPr lang="en-US" sz="1800" b="1" i="0" u="none" strike="noStrike" cap="none" dirty="0">
                <a:solidFill>
                  <a:srgbClr val="003366"/>
                </a:solidFill>
                <a:latin typeface="Calibri"/>
                <a:ea typeface="Calibri"/>
                <a:cs typeface="Calibri"/>
                <a:sym typeface="Calibri"/>
              </a:rPr>
              <a:t>Linda Pellegrini, MS, GNP-BC, </a:t>
            </a:r>
            <a:r>
              <a:rPr lang="en-US" sz="1800" b="0" i="0" u="none" strike="noStrike" cap="none" dirty="0">
                <a:solidFill>
                  <a:srgbClr val="003366"/>
                </a:solidFill>
                <a:latin typeface="Calibri"/>
                <a:ea typeface="Calibri"/>
                <a:cs typeface="Calibri"/>
                <a:sym typeface="Calibri"/>
              </a:rPr>
              <a:t>Geriatric Nurse Practitioner, </a:t>
            </a:r>
            <a:endParaRPr dirty="0"/>
          </a:p>
          <a:p>
            <a:pPr marL="0" marR="0" lvl="0" indent="0" algn="l" rtl="0">
              <a:spcBef>
                <a:spcPts val="0"/>
              </a:spcBef>
              <a:spcAft>
                <a:spcPts val="0"/>
              </a:spcAft>
              <a:buNone/>
            </a:pPr>
            <a:r>
              <a:rPr lang="en-US" sz="1800" b="0" i="0" u="none" strike="noStrike" cap="none" dirty="0">
                <a:solidFill>
                  <a:srgbClr val="003366"/>
                </a:solidFill>
                <a:latin typeface="Calibri"/>
                <a:ea typeface="Calibri"/>
                <a:cs typeface="Calibri"/>
                <a:sym typeface="Calibri"/>
              </a:rPr>
              <a:t>UMass Memorial Medical Center</a:t>
            </a:r>
            <a:endParaRPr dirty="0"/>
          </a:p>
          <a:p>
            <a:pPr marL="0" marR="0" lvl="0" indent="0" algn="l" rtl="0">
              <a:spcBef>
                <a:spcPts val="0"/>
              </a:spcBef>
              <a:spcAft>
                <a:spcPts val="0"/>
              </a:spcAft>
              <a:buNone/>
            </a:pPr>
            <a:r>
              <a:rPr lang="en-US" sz="1800" b="1" i="0" u="none" strike="noStrike" cap="none" dirty="0">
                <a:solidFill>
                  <a:srgbClr val="003366"/>
                </a:solidFill>
                <a:latin typeface="Calibri"/>
                <a:ea typeface="Calibri"/>
                <a:cs typeface="Calibri"/>
                <a:sym typeface="Calibri"/>
              </a:rPr>
              <a:t>Susan Antkowiak, </a:t>
            </a:r>
            <a:r>
              <a:rPr lang="en-US" sz="1800" b="0" i="0" u="none" strike="noStrike" cap="none" dirty="0">
                <a:solidFill>
                  <a:srgbClr val="003366"/>
                </a:solidFill>
                <a:latin typeface="Calibri"/>
                <a:ea typeface="Calibri"/>
                <a:cs typeface="Calibri"/>
                <a:sym typeface="Calibri"/>
              </a:rPr>
              <a:t>Vice President of Programs &amp; Services,</a:t>
            </a:r>
            <a:endParaRPr dirty="0"/>
          </a:p>
          <a:p>
            <a:pPr marL="0" marR="0" lvl="0" indent="0" algn="l" rtl="0">
              <a:spcBef>
                <a:spcPts val="0"/>
              </a:spcBef>
              <a:spcAft>
                <a:spcPts val="0"/>
              </a:spcAft>
              <a:buNone/>
            </a:pPr>
            <a:r>
              <a:rPr lang="en-US" sz="1800" b="0" i="0" u="none" strike="noStrike" cap="none" dirty="0">
                <a:solidFill>
                  <a:srgbClr val="003366"/>
                </a:solidFill>
                <a:latin typeface="Calibri"/>
                <a:ea typeface="Calibri"/>
                <a:cs typeface="Calibri"/>
                <a:sym typeface="Calibri"/>
              </a:rPr>
              <a:t>Alzheimer’s Association, MA/NH Chapter</a:t>
            </a:r>
            <a:endParaRPr sz="1800" b="1" i="0" u="none" strike="noStrike" cap="none" dirty="0">
              <a:solidFill>
                <a:srgbClr val="003366"/>
              </a:solidFill>
              <a:latin typeface="Calibri"/>
              <a:ea typeface="Calibri"/>
              <a:cs typeface="Calibri"/>
              <a:sym typeface="Calibri"/>
            </a:endParaRPr>
          </a:p>
        </p:txBody>
      </p:sp>
      <p:sp>
        <p:nvSpPr>
          <p:cNvPr id="58" name="Google Shape;58;p1"/>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t" anchorCtr="0">
            <a:noAutofit/>
          </a:bodyPr>
          <a:lstStyle/>
          <a:p>
            <a:pPr marL="0" lvl="0" indent="0" algn="ctr" rtl="0">
              <a:spcBef>
                <a:spcPts val="0"/>
              </a:spcBef>
              <a:spcAft>
                <a:spcPts val="0"/>
              </a:spcAft>
              <a:buNone/>
            </a:pPr>
            <a:fld id="{00000000-1234-1234-1234-123412341234}" type="slidenum">
              <a:rPr lang="en-US"/>
              <a:t>3</a:t>
            </a:fld>
            <a:endParaRPr/>
          </a:p>
        </p:txBody>
      </p:sp>
      <p:pic>
        <p:nvPicPr>
          <p:cNvPr id="59" name="Google Shape;59;p1" descr="clinical doctor giving test results to patients - doctor with older patient and clip board stock pictures, royalty-free photos &amp; images"/>
          <p:cNvPicPr preferRelativeResize="0"/>
          <p:nvPr/>
        </p:nvPicPr>
        <p:blipFill rotWithShape="1">
          <a:blip r:embed="rId4">
            <a:alphaModFix/>
          </a:blip>
          <a:srcRect/>
          <a:stretch/>
        </p:blipFill>
        <p:spPr>
          <a:xfrm>
            <a:off x="0" y="-38626"/>
            <a:ext cx="2340077" cy="1949123"/>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3"/>
        <p:cNvGrpSpPr/>
        <p:nvPr/>
      </p:nvGrpSpPr>
      <p:grpSpPr>
        <a:xfrm>
          <a:off x="0" y="0"/>
          <a:ext cx="0" cy="0"/>
          <a:chOff x="0" y="0"/>
          <a:chExt cx="0" cy="0"/>
        </a:xfrm>
      </p:grpSpPr>
      <p:sp>
        <p:nvSpPr>
          <p:cNvPr id="64" name="Google Shape;64;p2"/>
          <p:cNvSpPr txBox="1">
            <a:spLocks noGrp="1"/>
          </p:cNvSpPr>
          <p:nvPr>
            <p:ph type="title"/>
          </p:nvPr>
        </p:nvSpPr>
        <p:spPr>
          <a:xfrm>
            <a:off x="929149" y="123336"/>
            <a:ext cx="5549030"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Clr>
                <a:srgbClr val="FFC000"/>
              </a:buClr>
              <a:buSzPts val="1400"/>
              <a:buFont typeface="Arial"/>
              <a:buNone/>
            </a:pPr>
            <a:r>
              <a:rPr lang="en-US"/>
              <a:t>Person-Directed Care Planning</a:t>
            </a:r>
            <a:endParaRPr/>
          </a:p>
        </p:txBody>
      </p:sp>
      <p:pic>
        <p:nvPicPr>
          <p:cNvPr id="65" name="Google Shape;65;p2" descr="clinical doctor giving test results to patients - doctor with older patient and clip board stock pictures, royalty-free photos &amp; images"/>
          <p:cNvPicPr preferRelativeResize="0"/>
          <p:nvPr/>
        </p:nvPicPr>
        <p:blipFill rotWithShape="1">
          <a:blip r:embed="rId3">
            <a:alphaModFix/>
          </a:blip>
          <a:srcRect/>
          <a:stretch/>
        </p:blipFill>
        <p:spPr>
          <a:xfrm>
            <a:off x="1442953" y="2582490"/>
            <a:ext cx="6324531" cy="3583566"/>
          </a:xfrm>
          <a:prstGeom prst="rect">
            <a:avLst/>
          </a:prstGeom>
          <a:noFill/>
          <a:ln w="38100" cap="flat" cmpd="sng">
            <a:solidFill>
              <a:schemeClr val="accent2"/>
            </a:solidFill>
            <a:prstDash val="solid"/>
            <a:round/>
            <a:headEnd type="none" w="sm" len="sm"/>
            <a:tailEnd type="none" w="sm" len="sm"/>
          </a:ln>
        </p:spPr>
      </p:pic>
      <p:sp>
        <p:nvSpPr>
          <p:cNvPr id="66" name="Google Shape;66;p2"/>
          <p:cNvSpPr/>
          <p:nvPr/>
        </p:nvSpPr>
        <p:spPr>
          <a:xfrm>
            <a:off x="387145" y="1581747"/>
            <a:ext cx="8369710" cy="712563"/>
          </a:xfrm>
          <a:prstGeom prst="roundRect">
            <a:avLst>
              <a:gd name="adj" fmla="val 0"/>
            </a:avLst>
          </a:prstGeom>
          <a:solidFill>
            <a:srgbClr val="0039AC"/>
          </a:solidFill>
          <a:ln w="38100" cap="flat" cmpd="sng">
            <a:solidFill>
              <a:srgbClr val="FFC000"/>
            </a:solidFill>
            <a:prstDash val="solid"/>
            <a:round/>
            <a:headEnd type="none" w="sm" len="sm"/>
            <a:tailEnd type="none" w="sm" len="sm"/>
          </a:ln>
        </p:spPr>
        <p:txBody>
          <a:bodyPr spcFirstLastPara="1" wrap="square" lIns="182875" tIns="91425" rIns="182875" bIns="0" anchor="t" anchorCtr="0">
            <a:noAutofit/>
          </a:bodyPr>
          <a:lstStyle/>
          <a:p>
            <a:pPr marL="0" marR="0" lvl="0" indent="0" algn="ctr" rtl="0">
              <a:lnSpc>
                <a:spcPct val="107000"/>
              </a:lnSpc>
              <a:spcBef>
                <a:spcPts val="500"/>
              </a:spcBef>
              <a:spcAft>
                <a:spcPts val="0"/>
              </a:spcAft>
              <a:buClr>
                <a:srgbClr val="000000"/>
              </a:buClr>
              <a:buSzPts val="2000"/>
              <a:buFont typeface="Arial"/>
              <a:buNone/>
            </a:pPr>
            <a:r>
              <a:rPr lang="en-US" sz="2400" b="1" i="0" u="none" strike="noStrike" cap="none" dirty="0">
                <a:solidFill>
                  <a:schemeClr val="lt1"/>
                </a:solidFill>
                <a:latin typeface="Calibri"/>
                <a:ea typeface="Calibri"/>
                <a:cs typeface="Calibri"/>
                <a:sym typeface="Calibri"/>
              </a:rPr>
              <a:t>Develop a person-directed care plan framework and template</a:t>
            </a:r>
            <a:endParaRPr sz="2400" b="0" i="0" u="none" strike="noStrike" cap="none" dirty="0">
              <a:solidFill>
                <a:schemeClr val="lt1"/>
              </a:solidFill>
              <a:latin typeface="Arial"/>
              <a:ea typeface="Arial"/>
              <a:cs typeface="Arial"/>
              <a:sym typeface="Arial"/>
            </a:endParaRPr>
          </a:p>
          <a:p>
            <a:pPr marL="0" marR="0" lvl="0" indent="0" algn="l" rtl="0">
              <a:lnSpc>
                <a:spcPct val="107000"/>
              </a:lnSpc>
              <a:spcBef>
                <a:spcPts val="500"/>
              </a:spcBef>
              <a:spcAft>
                <a:spcPts val="0"/>
              </a:spcAft>
              <a:buClr>
                <a:srgbClr val="000000"/>
              </a:buClr>
              <a:buSzPts val="1600"/>
              <a:buFont typeface="Arial"/>
              <a:buNone/>
            </a:pPr>
            <a:endParaRPr sz="1600" b="1" i="0" u="none" strike="noStrike" cap="none" dirty="0">
              <a:solidFill>
                <a:srgbClr val="7676DE"/>
              </a:solidFill>
              <a:latin typeface="Calibri"/>
              <a:ea typeface="Calibri"/>
              <a:cs typeface="Calibri"/>
              <a:sym typeface="Calibri"/>
            </a:endParaRPr>
          </a:p>
          <a:p>
            <a:pPr marL="457200" marR="0" lvl="1" indent="0" algn="l" rtl="0">
              <a:lnSpc>
                <a:spcPct val="107000"/>
              </a:lnSpc>
              <a:spcBef>
                <a:spcPts val="0"/>
              </a:spcBef>
              <a:spcAft>
                <a:spcPts val="0"/>
              </a:spcAft>
              <a:buClr>
                <a:srgbClr val="000000"/>
              </a:buClr>
              <a:buSzPts val="1600"/>
              <a:buFont typeface="Arial"/>
              <a:buNone/>
            </a:pPr>
            <a:endParaRPr sz="1600" b="1" i="0" u="none" strike="noStrike" cap="none" dirty="0">
              <a:solidFill>
                <a:schemeClr val="accent6"/>
              </a:solidFill>
              <a:latin typeface="Calibri"/>
              <a:ea typeface="Calibri"/>
              <a:cs typeface="Calibri"/>
              <a:sym typeface="Calibri"/>
            </a:endParaRPr>
          </a:p>
        </p:txBody>
      </p:sp>
      <p:sp>
        <p:nvSpPr>
          <p:cNvPr id="67" name="Google Shape;67;p2"/>
          <p:cNvSpPr txBox="1"/>
          <p:nvPr/>
        </p:nvSpPr>
        <p:spPr>
          <a:xfrm>
            <a:off x="229777" y="1002709"/>
            <a:ext cx="8283743" cy="461665"/>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Clr>
                <a:schemeClr val="dk1"/>
              </a:buClr>
              <a:buSzPts val="2400"/>
              <a:buFont typeface="Noto Sans Symbols"/>
              <a:buNone/>
            </a:pPr>
            <a:r>
              <a:rPr lang="en-US" sz="2400" b="1" i="0" u="none" strike="noStrike" cap="none" dirty="0">
                <a:solidFill>
                  <a:schemeClr val="dk1"/>
                </a:solidFill>
                <a:latin typeface="Calibri"/>
                <a:ea typeface="Calibri"/>
                <a:cs typeface="Calibri"/>
                <a:sym typeface="Calibri"/>
              </a:rPr>
              <a:t>Our team’s charge as described by the Council in the State Plan:</a:t>
            </a:r>
            <a:endParaRPr dirty="0"/>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2" name="Google Shape;72;p3"/>
          <p:cNvSpPr txBox="1"/>
          <p:nvPr/>
        </p:nvSpPr>
        <p:spPr>
          <a:xfrm>
            <a:off x="2057400" y="42843"/>
            <a:ext cx="3581400" cy="76200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400"/>
              <a:buFont typeface="Arial"/>
              <a:buNone/>
            </a:pPr>
            <a:r>
              <a:rPr lang="en-US" sz="2400" b="1" i="0" u="none" strike="noStrike" cap="none">
                <a:solidFill>
                  <a:srgbClr val="FFC000"/>
                </a:solidFill>
                <a:latin typeface="Arial"/>
                <a:ea typeface="Arial"/>
                <a:cs typeface="Arial"/>
                <a:sym typeface="Arial"/>
              </a:rPr>
              <a:t>Care Planning Implementation Team</a:t>
            </a:r>
            <a:endParaRPr sz="1400" b="0" i="0" u="none" strike="noStrike" cap="none">
              <a:solidFill>
                <a:srgbClr val="000000"/>
              </a:solidFill>
              <a:latin typeface="Arial"/>
              <a:ea typeface="Arial"/>
              <a:cs typeface="Arial"/>
              <a:sym typeface="Arial"/>
            </a:endParaRPr>
          </a:p>
        </p:txBody>
      </p:sp>
      <p:pic>
        <p:nvPicPr>
          <p:cNvPr id="73" name="Google Shape;73;p3" descr="clinical doctor giving test results to patients - doctor with older patient and clip board stock pictures, royalty-free photos &amp; images"/>
          <p:cNvPicPr preferRelativeResize="0"/>
          <p:nvPr/>
        </p:nvPicPr>
        <p:blipFill rotWithShape="1">
          <a:blip r:embed="rId3">
            <a:alphaModFix/>
          </a:blip>
          <a:srcRect/>
          <a:stretch/>
        </p:blipFill>
        <p:spPr>
          <a:xfrm>
            <a:off x="30564" y="42843"/>
            <a:ext cx="1828800" cy="877832"/>
          </a:xfrm>
          <a:prstGeom prst="rect">
            <a:avLst/>
          </a:prstGeom>
          <a:noFill/>
          <a:ln>
            <a:noFill/>
          </a:ln>
        </p:spPr>
      </p:pic>
      <p:sp>
        <p:nvSpPr>
          <p:cNvPr id="74" name="Google Shape;74;p3"/>
          <p:cNvSpPr/>
          <p:nvPr/>
        </p:nvSpPr>
        <p:spPr>
          <a:xfrm>
            <a:off x="609600" y="1404702"/>
            <a:ext cx="3735053" cy="4164430"/>
          </a:xfrm>
          <a:prstGeom prst="roundRect">
            <a:avLst>
              <a:gd name="adj" fmla="val 0"/>
            </a:avLst>
          </a:prstGeom>
          <a:solidFill>
            <a:schemeClr val="lt1"/>
          </a:solidFill>
          <a:ln>
            <a:noFill/>
          </a:ln>
        </p:spPr>
        <p:txBody>
          <a:bodyPr spcFirstLastPara="1" wrap="square" lIns="182875" tIns="91425" rIns="182875" bIns="0" anchor="t" anchorCtr="0">
            <a:noAutofit/>
          </a:bodyPr>
          <a:lstStyle/>
          <a:p>
            <a:pPr marL="0" marR="0" lvl="0" indent="0" algn="l" rtl="0">
              <a:lnSpc>
                <a:spcPct val="107000"/>
              </a:lnSpc>
              <a:spcBef>
                <a:spcPts val="0"/>
              </a:spcBef>
              <a:spcAft>
                <a:spcPts val="0"/>
              </a:spcAft>
              <a:buClr>
                <a:srgbClr val="000000"/>
              </a:buClr>
              <a:buSzPts val="1400"/>
              <a:buFont typeface="Arial"/>
              <a:buNone/>
            </a:pPr>
            <a:r>
              <a:rPr lang="en-US" sz="1400" b="1" i="1" u="none" strike="noStrike" cap="none" dirty="0">
                <a:solidFill>
                  <a:srgbClr val="0266CA"/>
                </a:solidFill>
                <a:latin typeface="Calibri"/>
                <a:ea typeface="Calibri"/>
                <a:cs typeface="Calibri"/>
                <a:sym typeface="Calibri"/>
              </a:rPr>
              <a:t>Linda Pellegrini, MS, GNP-BC</a:t>
            </a:r>
            <a:endParaRPr sz="1400" b="0" i="1" u="none" strike="noStrike" cap="none" dirty="0">
              <a:solidFill>
                <a:srgbClr val="0266CA"/>
              </a:solidFill>
              <a:latin typeface="Calibri"/>
              <a:ea typeface="Calibri"/>
              <a:cs typeface="Calibri"/>
              <a:sym typeface="Calibri"/>
            </a:endParaRPr>
          </a:p>
          <a:p>
            <a:pPr marL="0" marR="0" lvl="0" indent="0" algn="l" rtl="0">
              <a:lnSpc>
                <a:spcPct val="107000"/>
              </a:lnSpc>
              <a:spcBef>
                <a:spcPts val="0"/>
              </a:spcBef>
              <a:spcAft>
                <a:spcPts val="0"/>
              </a:spcAft>
              <a:buClr>
                <a:srgbClr val="000000"/>
              </a:buClr>
              <a:buSzPts val="1400"/>
              <a:buFont typeface="Arial"/>
              <a:buNone/>
            </a:pPr>
            <a:r>
              <a:rPr lang="en-US" sz="1400" b="1" i="0" u="none" strike="noStrike" cap="none" dirty="0">
                <a:solidFill>
                  <a:schemeClr val="dk1"/>
                </a:solidFill>
                <a:latin typeface="Calibri"/>
                <a:ea typeface="Calibri"/>
                <a:cs typeface="Calibri"/>
                <a:sym typeface="Calibri"/>
              </a:rPr>
              <a:t>Council Member &amp; Workstream Co-lead</a:t>
            </a:r>
            <a:endParaRPr sz="1400" b="0" i="0" u="none" strike="noStrike" cap="none" dirty="0">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rgbClr val="000000"/>
              </a:buClr>
              <a:buSzPts val="1400"/>
              <a:buFont typeface="Arial"/>
              <a:buNone/>
            </a:pPr>
            <a:r>
              <a:rPr lang="en-US" sz="1400" b="1" i="0" u="none" strike="noStrike" cap="none" dirty="0">
                <a:solidFill>
                  <a:schemeClr val="dk1"/>
                </a:solidFill>
                <a:latin typeface="Calibri"/>
                <a:ea typeface="Calibri"/>
                <a:cs typeface="Calibri"/>
                <a:sym typeface="Calibri"/>
              </a:rPr>
              <a:t>Care Planning Implementation Team Co-lead</a:t>
            </a:r>
            <a:endParaRPr sz="1400" b="0" i="0" u="none" strike="noStrike" cap="none" dirty="0">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rgbClr val="000000"/>
              </a:buClr>
              <a:buSzPts val="1400"/>
              <a:buFont typeface="Arial"/>
              <a:buNone/>
            </a:pPr>
            <a:r>
              <a:rPr lang="en-US" sz="1400" b="0" i="0" u="none" strike="noStrike" cap="none" dirty="0">
                <a:solidFill>
                  <a:schemeClr val="dk1"/>
                </a:solidFill>
                <a:latin typeface="Calibri"/>
                <a:ea typeface="Calibri"/>
                <a:cs typeface="Calibri"/>
                <a:sym typeface="Calibri"/>
              </a:rPr>
              <a:t>Geriatric Nurse Practitioner</a:t>
            </a:r>
            <a:endParaRPr sz="1400" b="0" i="0" u="none" strike="noStrike" cap="none" dirty="0">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rgbClr val="000000"/>
              </a:buClr>
              <a:buSzPts val="1400"/>
              <a:buFont typeface="Arial"/>
              <a:buNone/>
            </a:pPr>
            <a:r>
              <a:rPr lang="en-US" sz="1400" b="0" i="0" u="none" strike="noStrike" cap="none" dirty="0">
                <a:solidFill>
                  <a:schemeClr val="dk1"/>
                </a:solidFill>
                <a:latin typeface="Calibri"/>
                <a:ea typeface="Calibri"/>
                <a:cs typeface="Calibri"/>
                <a:sym typeface="Calibri"/>
              </a:rPr>
              <a:t>UMass Memorial Medical Center</a:t>
            </a:r>
            <a:endParaRPr sz="1400" b="0" i="0" u="none" strike="noStrike" cap="none" dirty="0">
              <a:solidFill>
                <a:schemeClr val="dk1"/>
              </a:solidFill>
              <a:latin typeface="Book Antiqua"/>
              <a:ea typeface="Book Antiqua"/>
              <a:cs typeface="Book Antiqua"/>
              <a:sym typeface="Book Antiqua"/>
            </a:endParaRPr>
          </a:p>
          <a:p>
            <a:pPr marL="0" marR="0" lvl="0" indent="0" algn="l" rtl="0">
              <a:lnSpc>
                <a:spcPct val="107000"/>
              </a:lnSpc>
              <a:spcBef>
                <a:spcPts val="800"/>
              </a:spcBef>
              <a:spcAft>
                <a:spcPts val="0"/>
              </a:spcAft>
              <a:buClr>
                <a:srgbClr val="000000"/>
              </a:buClr>
              <a:buSzPts val="1400"/>
              <a:buFont typeface="Arial"/>
              <a:buNone/>
            </a:pPr>
            <a:r>
              <a:rPr lang="en-US" sz="1400" b="1" i="1" u="none" strike="noStrike" cap="none" dirty="0">
                <a:solidFill>
                  <a:srgbClr val="0266CA"/>
                </a:solidFill>
                <a:latin typeface="Calibri"/>
                <a:ea typeface="Calibri"/>
                <a:cs typeface="Calibri"/>
                <a:sym typeface="Calibri"/>
              </a:rPr>
              <a:t>Susan Antkowiak </a:t>
            </a:r>
            <a:endParaRPr sz="1400" b="0" i="0" u="none" strike="noStrike" cap="none" dirty="0">
              <a:solidFill>
                <a:srgbClr val="000000"/>
              </a:solidFill>
              <a:latin typeface="Arial"/>
              <a:ea typeface="Arial"/>
              <a:cs typeface="Arial"/>
              <a:sym typeface="Arial"/>
            </a:endParaRPr>
          </a:p>
          <a:p>
            <a:pPr marL="0" marR="0" lvl="0" indent="0" algn="l" rtl="0">
              <a:lnSpc>
                <a:spcPct val="107000"/>
              </a:lnSpc>
              <a:spcBef>
                <a:spcPts val="0"/>
              </a:spcBef>
              <a:spcAft>
                <a:spcPts val="0"/>
              </a:spcAft>
              <a:buClr>
                <a:srgbClr val="000000"/>
              </a:buClr>
              <a:buSzPts val="1400"/>
              <a:buFont typeface="Arial"/>
              <a:buNone/>
            </a:pPr>
            <a:r>
              <a:rPr lang="en-US" sz="1400" b="1" i="0" u="none" strike="noStrike" cap="none" dirty="0">
                <a:solidFill>
                  <a:schemeClr val="dk1"/>
                </a:solidFill>
                <a:latin typeface="Calibri"/>
                <a:ea typeface="Calibri"/>
                <a:cs typeface="Calibri"/>
                <a:sym typeface="Calibri"/>
              </a:rPr>
              <a:t>Council Member</a:t>
            </a:r>
            <a:endParaRPr sz="1400" b="0" i="0" u="none" strike="noStrike" cap="none" dirty="0">
              <a:solidFill>
                <a:schemeClr val="dk1"/>
              </a:solidFill>
              <a:latin typeface="Arial"/>
              <a:ea typeface="Arial"/>
              <a:cs typeface="Arial"/>
              <a:sym typeface="Arial"/>
            </a:endParaRPr>
          </a:p>
          <a:p>
            <a:pPr marL="0" marR="0" lvl="0" indent="0" algn="l" rtl="0">
              <a:lnSpc>
                <a:spcPct val="107000"/>
              </a:lnSpc>
              <a:spcBef>
                <a:spcPts val="0"/>
              </a:spcBef>
              <a:spcAft>
                <a:spcPts val="0"/>
              </a:spcAft>
              <a:buClr>
                <a:srgbClr val="000000"/>
              </a:buClr>
              <a:buSzPts val="1400"/>
              <a:buFont typeface="Arial"/>
              <a:buNone/>
            </a:pPr>
            <a:r>
              <a:rPr lang="en-US" sz="1400" b="1" i="0" u="none" strike="noStrike" cap="none" dirty="0">
                <a:solidFill>
                  <a:schemeClr val="dk1"/>
                </a:solidFill>
                <a:latin typeface="Calibri"/>
                <a:ea typeface="Calibri"/>
                <a:cs typeface="Calibri"/>
                <a:sym typeface="Calibri"/>
              </a:rPr>
              <a:t>Care Planning Implementation Team Co-lead</a:t>
            </a:r>
            <a:endParaRPr sz="1400" b="0" i="0" u="none" strike="noStrike" cap="none" dirty="0">
              <a:solidFill>
                <a:schemeClr val="dk1"/>
              </a:solidFill>
              <a:latin typeface="Arial"/>
              <a:ea typeface="Arial"/>
              <a:cs typeface="Arial"/>
              <a:sym typeface="Arial"/>
            </a:endParaRPr>
          </a:p>
          <a:p>
            <a:pPr marL="0" marR="0" lvl="0" indent="0" algn="l" rtl="0">
              <a:lnSpc>
                <a:spcPct val="107000"/>
              </a:lnSpc>
              <a:spcBef>
                <a:spcPts val="0"/>
              </a:spcBef>
              <a:spcAft>
                <a:spcPts val="0"/>
              </a:spcAft>
              <a:buClr>
                <a:srgbClr val="000000"/>
              </a:buClr>
              <a:buSzPts val="1400"/>
              <a:buFont typeface="Arial"/>
              <a:buNone/>
            </a:pPr>
            <a:r>
              <a:rPr lang="en-US" sz="1400" b="0" i="0" u="none" strike="noStrike" cap="none" dirty="0">
                <a:solidFill>
                  <a:schemeClr val="dk1"/>
                </a:solidFill>
                <a:latin typeface="Calibri"/>
                <a:ea typeface="Calibri"/>
                <a:cs typeface="Calibri"/>
                <a:sym typeface="Calibri"/>
              </a:rPr>
              <a:t>Vice President of Programs &amp; Services</a:t>
            </a:r>
            <a:endParaRPr sz="1400" b="0" i="0" u="none" strike="noStrike" cap="none" dirty="0">
              <a:solidFill>
                <a:schemeClr val="dk1"/>
              </a:solidFill>
              <a:latin typeface="Arial"/>
              <a:ea typeface="Arial"/>
              <a:cs typeface="Arial"/>
              <a:sym typeface="Arial"/>
            </a:endParaRPr>
          </a:p>
          <a:p>
            <a:pPr marL="0" marR="0" lvl="0" indent="0" algn="l" rtl="0">
              <a:lnSpc>
                <a:spcPct val="107000"/>
              </a:lnSpc>
              <a:spcBef>
                <a:spcPts val="0"/>
              </a:spcBef>
              <a:spcAft>
                <a:spcPts val="0"/>
              </a:spcAft>
              <a:buClr>
                <a:srgbClr val="000000"/>
              </a:buClr>
              <a:buSzPts val="1400"/>
              <a:buFont typeface="Arial"/>
              <a:buNone/>
            </a:pPr>
            <a:r>
              <a:rPr lang="en-US" sz="1400" b="0" i="0" u="none" strike="noStrike" cap="none" dirty="0">
                <a:solidFill>
                  <a:schemeClr val="dk1"/>
                </a:solidFill>
                <a:latin typeface="Calibri"/>
                <a:ea typeface="Calibri"/>
                <a:cs typeface="Calibri"/>
                <a:sym typeface="Calibri"/>
              </a:rPr>
              <a:t>Alzheimer’s Association</a:t>
            </a:r>
            <a:endParaRPr sz="1400" b="0" i="0" u="none" strike="noStrike" cap="none" dirty="0">
              <a:solidFill>
                <a:schemeClr val="dk1"/>
              </a:solidFill>
              <a:latin typeface="Arial"/>
              <a:ea typeface="Arial"/>
              <a:cs typeface="Arial"/>
              <a:sym typeface="Arial"/>
            </a:endParaRPr>
          </a:p>
          <a:p>
            <a:pPr marL="0" marR="0" lvl="0" indent="0" algn="l" rtl="0">
              <a:lnSpc>
                <a:spcPct val="107000"/>
              </a:lnSpc>
              <a:spcBef>
                <a:spcPts val="800"/>
              </a:spcBef>
              <a:spcAft>
                <a:spcPts val="0"/>
              </a:spcAft>
              <a:buClr>
                <a:srgbClr val="000000"/>
              </a:buClr>
              <a:buSzPts val="1400"/>
              <a:buFont typeface="Arial"/>
              <a:buNone/>
            </a:pPr>
            <a:r>
              <a:rPr lang="en-US" sz="1400" b="1" i="1" u="none" strike="noStrike" cap="none" dirty="0">
                <a:solidFill>
                  <a:srgbClr val="0266CA"/>
                </a:solidFill>
                <a:latin typeface="Calibri"/>
                <a:ea typeface="Calibri"/>
                <a:cs typeface="Calibri"/>
                <a:sym typeface="Calibri"/>
              </a:rPr>
              <a:t>Mike Belleville </a:t>
            </a:r>
            <a:endParaRPr sz="1400" b="0" i="0" u="none" strike="noStrike" cap="none" dirty="0">
              <a:solidFill>
                <a:srgbClr val="000000"/>
              </a:solidFill>
              <a:latin typeface="Arial"/>
              <a:ea typeface="Arial"/>
              <a:cs typeface="Arial"/>
              <a:sym typeface="Arial"/>
            </a:endParaRPr>
          </a:p>
          <a:p>
            <a:pPr marL="0" marR="0" lvl="0" indent="0" algn="l" rtl="0">
              <a:lnSpc>
                <a:spcPct val="107000"/>
              </a:lnSpc>
              <a:spcBef>
                <a:spcPts val="0"/>
              </a:spcBef>
              <a:spcAft>
                <a:spcPts val="0"/>
              </a:spcAft>
              <a:buClr>
                <a:srgbClr val="000000"/>
              </a:buClr>
              <a:buSzPts val="1400"/>
              <a:buFont typeface="Arial"/>
              <a:buNone/>
            </a:pPr>
            <a:r>
              <a:rPr lang="en-US" sz="1400" b="1" i="0" u="none" strike="noStrike" cap="none" dirty="0">
                <a:solidFill>
                  <a:schemeClr val="dk1"/>
                </a:solidFill>
                <a:latin typeface="Calibri"/>
                <a:ea typeface="Calibri"/>
                <a:cs typeface="Calibri"/>
                <a:sym typeface="Calibri"/>
              </a:rPr>
              <a:t>Council Member</a:t>
            </a:r>
            <a:endParaRPr sz="1400" b="0" i="0" u="none" strike="noStrike" cap="none" dirty="0">
              <a:solidFill>
                <a:schemeClr val="dk1"/>
              </a:solidFill>
              <a:latin typeface="Arial"/>
              <a:ea typeface="Arial"/>
              <a:cs typeface="Arial"/>
              <a:sym typeface="Arial"/>
            </a:endParaRPr>
          </a:p>
          <a:p>
            <a:pPr marL="0" marR="0" lvl="0" indent="0" algn="l" rtl="0">
              <a:lnSpc>
                <a:spcPct val="107000"/>
              </a:lnSpc>
              <a:spcBef>
                <a:spcPts val="0"/>
              </a:spcBef>
              <a:spcAft>
                <a:spcPts val="0"/>
              </a:spcAft>
              <a:buClr>
                <a:srgbClr val="000000"/>
              </a:buClr>
              <a:buSzPts val="1400"/>
              <a:buFont typeface="Arial"/>
              <a:buNone/>
            </a:pPr>
            <a:r>
              <a:rPr lang="en-US" sz="1400" b="0" i="0" u="none" strike="noStrike" cap="none" dirty="0">
                <a:solidFill>
                  <a:schemeClr val="dk1"/>
                </a:solidFill>
                <a:latin typeface="Calibri"/>
                <a:ea typeface="Calibri"/>
                <a:cs typeface="Calibri"/>
                <a:sym typeface="Calibri"/>
              </a:rPr>
              <a:t>Dementia Advocate</a:t>
            </a:r>
            <a:endParaRPr sz="1400" b="0" i="0" u="none" strike="noStrike" cap="none" dirty="0">
              <a:solidFill>
                <a:schemeClr val="dk1"/>
              </a:solidFill>
              <a:latin typeface="Arial"/>
              <a:ea typeface="Arial"/>
              <a:cs typeface="Arial"/>
              <a:sym typeface="Arial"/>
            </a:endParaRPr>
          </a:p>
          <a:p>
            <a:pPr marL="0" marR="0" lvl="0" indent="0" algn="l" rtl="0">
              <a:lnSpc>
                <a:spcPct val="107000"/>
              </a:lnSpc>
              <a:spcBef>
                <a:spcPts val="800"/>
              </a:spcBef>
              <a:spcAft>
                <a:spcPts val="0"/>
              </a:spcAft>
              <a:buClr>
                <a:srgbClr val="000000"/>
              </a:buClr>
              <a:buSzPts val="1400"/>
              <a:buFont typeface="Arial"/>
              <a:buNone/>
            </a:pPr>
            <a:r>
              <a:rPr lang="en-US" sz="1400" b="1" i="1" u="none" strike="noStrike" cap="none" dirty="0">
                <a:solidFill>
                  <a:srgbClr val="0266CA"/>
                </a:solidFill>
                <a:latin typeface="Calibri"/>
                <a:ea typeface="Calibri"/>
                <a:cs typeface="Calibri"/>
                <a:sym typeface="Calibri"/>
              </a:rPr>
              <a:t>Deb Dowd-Foley</a:t>
            </a:r>
            <a:endParaRPr sz="1400" b="0" i="0" u="none" strike="noStrike" cap="none" dirty="0">
              <a:solidFill>
                <a:srgbClr val="000000"/>
              </a:solidFill>
              <a:latin typeface="Arial"/>
              <a:ea typeface="Arial"/>
              <a:cs typeface="Arial"/>
              <a:sym typeface="Arial"/>
            </a:endParaRPr>
          </a:p>
          <a:p>
            <a:pPr marL="0" marR="0" lvl="0" indent="0" algn="l" rtl="0">
              <a:lnSpc>
                <a:spcPct val="107000"/>
              </a:lnSpc>
              <a:spcBef>
                <a:spcPts val="0"/>
              </a:spcBef>
              <a:spcAft>
                <a:spcPts val="0"/>
              </a:spcAft>
              <a:buClr>
                <a:srgbClr val="000000"/>
              </a:buClr>
              <a:buSzPts val="1400"/>
              <a:buFont typeface="Arial"/>
              <a:buNone/>
            </a:pPr>
            <a:r>
              <a:rPr lang="en-US" sz="1400" b="0" i="0" u="none" strike="noStrike" cap="none" dirty="0">
                <a:solidFill>
                  <a:schemeClr val="dk1"/>
                </a:solidFill>
                <a:latin typeface="Calibri"/>
                <a:ea typeface="Calibri"/>
                <a:cs typeface="Calibri"/>
                <a:sym typeface="Calibri"/>
              </a:rPr>
              <a:t>Caregiver Specialist</a:t>
            </a:r>
            <a:endParaRPr sz="1400" b="0" i="0" u="none" strike="noStrike" cap="none" dirty="0">
              <a:solidFill>
                <a:schemeClr val="dk1"/>
              </a:solidFill>
              <a:latin typeface="Arial"/>
              <a:ea typeface="Arial"/>
              <a:cs typeface="Arial"/>
              <a:sym typeface="Arial"/>
            </a:endParaRPr>
          </a:p>
          <a:p>
            <a:pPr marL="0" marR="0" lvl="0" indent="0" algn="l" rtl="0">
              <a:lnSpc>
                <a:spcPct val="107000"/>
              </a:lnSpc>
              <a:spcBef>
                <a:spcPts val="0"/>
              </a:spcBef>
              <a:spcAft>
                <a:spcPts val="0"/>
              </a:spcAft>
              <a:buClr>
                <a:srgbClr val="000000"/>
              </a:buClr>
              <a:buSzPts val="1400"/>
              <a:buFont typeface="Arial"/>
              <a:buNone/>
            </a:pPr>
            <a:r>
              <a:rPr lang="en-US" sz="1400" b="0" i="0" u="none" strike="noStrike" cap="none" dirty="0">
                <a:solidFill>
                  <a:schemeClr val="dk1"/>
                </a:solidFill>
                <a:latin typeface="Calibri"/>
                <a:ea typeface="Calibri"/>
                <a:cs typeface="Calibri"/>
                <a:sym typeface="Calibri"/>
              </a:rPr>
              <a:t>Elder Services of Worcester Area, Inc.</a:t>
            </a:r>
            <a:endParaRPr sz="1400" b="0" i="0" u="none" strike="noStrike" cap="none" dirty="0">
              <a:solidFill>
                <a:srgbClr val="000000"/>
              </a:solidFill>
              <a:latin typeface="Arial"/>
              <a:ea typeface="Arial"/>
              <a:cs typeface="Arial"/>
              <a:sym typeface="Arial"/>
            </a:endParaRPr>
          </a:p>
          <a:p>
            <a:pPr marL="0" marR="0" lvl="0" indent="0" algn="l" rtl="0">
              <a:lnSpc>
                <a:spcPct val="107000"/>
              </a:lnSpc>
              <a:spcBef>
                <a:spcPts val="800"/>
              </a:spcBef>
              <a:spcAft>
                <a:spcPts val="0"/>
              </a:spcAft>
              <a:buClr>
                <a:srgbClr val="000000"/>
              </a:buClr>
              <a:buSzPts val="1400"/>
              <a:buFont typeface="Arial"/>
              <a:buNone/>
            </a:pPr>
            <a:endParaRPr sz="1400" b="1" i="0" u="none" strike="noStrike" cap="none" dirty="0">
              <a:solidFill>
                <a:schemeClr val="dk1"/>
              </a:solidFill>
              <a:latin typeface="Calibri"/>
              <a:ea typeface="Calibri"/>
              <a:cs typeface="Calibri"/>
              <a:sym typeface="Calibri"/>
            </a:endParaRPr>
          </a:p>
        </p:txBody>
      </p:sp>
      <p:sp>
        <p:nvSpPr>
          <p:cNvPr id="75" name="Google Shape;75;p3"/>
          <p:cNvSpPr/>
          <p:nvPr/>
        </p:nvSpPr>
        <p:spPr>
          <a:xfrm>
            <a:off x="4495800" y="1288869"/>
            <a:ext cx="4053840" cy="4502331"/>
          </a:xfrm>
          <a:prstGeom prst="roundRect">
            <a:avLst>
              <a:gd name="adj" fmla="val 0"/>
            </a:avLst>
          </a:prstGeom>
          <a:solidFill>
            <a:schemeClr val="lt1"/>
          </a:solidFill>
          <a:ln>
            <a:noFill/>
          </a:ln>
        </p:spPr>
        <p:txBody>
          <a:bodyPr spcFirstLastPara="1" wrap="square" lIns="182875" tIns="91425" rIns="182875" bIns="0" anchor="t" anchorCtr="0">
            <a:noAutofit/>
          </a:bodyPr>
          <a:lstStyle/>
          <a:p>
            <a:pPr marL="0" marR="0" lvl="0" indent="0" algn="l" rtl="0">
              <a:lnSpc>
                <a:spcPct val="107000"/>
              </a:lnSpc>
              <a:spcBef>
                <a:spcPts val="800"/>
              </a:spcBef>
              <a:spcAft>
                <a:spcPts val="0"/>
              </a:spcAft>
              <a:buClr>
                <a:srgbClr val="000000"/>
              </a:buClr>
              <a:buSzPts val="1400"/>
              <a:buFont typeface="Arial"/>
              <a:buNone/>
            </a:pPr>
            <a:r>
              <a:rPr lang="en-US" sz="1400" b="1" i="1" u="none" strike="noStrike" cap="none" dirty="0">
                <a:solidFill>
                  <a:srgbClr val="0266CA"/>
                </a:solidFill>
                <a:latin typeface="Calibri"/>
                <a:ea typeface="Calibri"/>
                <a:cs typeface="Calibri"/>
                <a:sym typeface="Calibri"/>
              </a:rPr>
              <a:t>Laurie Herndon, MSN, GNP, BC </a:t>
            </a:r>
            <a:r>
              <a:rPr lang="en-US" b="1" i="1" dirty="0">
                <a:solidFill>
                  <a:srgbClr val="0266CA"/>
                </a:solidFill>
                <a:latin typeface="Calibri"/>
                <a:ea typeface="Calibri"/>
                <a:cs typeface="Calibri"/>
                <a:sym typeface="Calibri"/>
              </a:rPr>
              <a:t>(on sabbatical)</a:t>
            </a:r>
            <a:endParaRPr sz="1400" b="0" i="0" u="none" strike="noStrike" cap="none" dirty="0">
              <a:solidFill>
                <a:srgbClr val="000000"/>
              </a:solidFill>
              <a:latin typeface="Arial"/>
              <a:ea typeface="Arial"/>
              <a:cs typeface="Arial"/>
              <a:sym typeface="Arial"/>
            </a:endParaRPr>
          </a:p>
          <a:p>
            <a:pPr marL="0" marR="0" lvl="0" indent="0" algn="l" rtl="0">
              <a:lnSpc>
                <a:spcPct val="107000"/>
              </a:lnSpc>
              <a:spcBef>
                <a:spcPts val="0"/>
              </a:spcBef>
              <a:spcAft>
                <a:spcPts val="0"/>
              </a:spcAft>
              <a:buClr>
                <a:srgbClr val="000000"/>
              </a:buClr>
              <a:buSzPts val="1400"/>
              <a:buFont typeface="Arial"/>
              <a:buNone/>
            </a:pPr>
            <a:r>
              <a:rPr lang="en-US" sz="1400" b="0" i="0" u="none" strike="noStrike" cap="none" dirty="0">
                <a:solidFill>
                  <a:schemeClr val="dk1"/>
                </a:solidFill>
                <a:latin typeface="Calibri"/>
                <a:ea typeface="Calibri"/>
                <a:cs typeface="Calibri"/>
                <a:sym typeface="Calibri"/>
              </a:rPr>
              <a:t>Project Director</a:t>
            </a:r>
            <a:endParaRPr sz="1400" b="0" i="0" u="none" strike="noStrike" cap="none" dirty="0">
              <a:solidFill>
                <a:schemeClr val="dk1"/>
              </a:solidFill>
              <a:latin typeface="Arial"/>
              <a:ea typeface="Arial"/>
              <a:cs typeface="Arial"/>
              <a:sym typeface="Arial"/>
            </a:endParaRPr>
          </a:p>
          <a:p>
            <a:pPr marL="0" marR="0" lvl="0" indent="0" algn="l" rtl="0">
              <a:lnSpc>
                <a:spcPct val="107000"/>
              </a:lnSpc>
              <a:spcBef>
                <a:spcPts val="0"/>
              </a:spcBef>
              <a:spcAft>
                <a:spcPts val="0"/>
              </a:spcAft>
              <a:buClr>
                <a:srgbClr val="000000"/>
              </a:buClr>
              <a:buSzPts val="1400"/>
              <a:buFont typeface="Arial"/>
              <a:buNone/>
            </a:pPr>
            <a:r>
              <a:rPr lang="en-US" sz="1400" b="0" i="0" u="none" strike="noStrike" cap="none" dirty="0">
                <a:solidFill>
                  <a:schemeClr val="dk1"/>
                </a:solidFill>
                <a:latin typeface="Calibri"/>
                <a:ea typeface="Calibri"/>
                <a:cs typeface="Calibri"/>
                <a:sym typeface="Calibri"/>
              </a:rPr>
              <a:t>Hinda and Arthur Marcus Institute for Aging Research, Hebrew </a:t>
            </a:r>
            <a:r>
              <a:rPr lang="en-US" sz="1400" b="0" i="0" u="none" strike="noStrike" cap="none" dirty="0" err="1">
                <a:solidFill>
                  <a:schemeClr val="dk1"/>
                </a:solidFill>
                <a:latin typeface="Calibri"/>
                <a:ea typeface="Calibri"/>
                <a:cs typeface="Calibri"/>
                <a:sym typeface="Calibri"/>
              </a:rPr>
              <a:t>SeniorLife</a:t>
            </a:r>
            <a:endParaRPr sz="1400" b="0" i="0" u="none" strike="noStrike" cap="none" dirty="0">
              <a:solidFill>
                <a:schemeClr val="dk1"/>
              </a:solidFill>
              <a:latin typeface="Arial"/>
              <a:ea typeface="Arial"/>
              <a:cs typeface="Arial"/>
              <a:sym typeface="Arial"/>
            </a:endParaRPr>
          </a:p>
          <a:p>
            <a:pPr marL="0" marR="0" lvl="0" indent="0" algn="l" rtl="0">
              <a:lnSpc>
                <a:spcPct val="107000"/>
              </a:lnSpc>
              <a:spcBef>
                <a:spcPts val="800"/>
              </a:spcBef>
              <a:spcAft>
                <a:spcPts val="0"/>
              </a:spcAft>
              <a:buClr>
                <a:srgbClr val="000000"/>
              </a:buClr>
              <a:buSzPts val="1400"/>
              <a:buFont typeface="Arial"/>
              <a:buNone/>
            </a:pPr>
            <a:r>
              <a:rPr lang="en-US" sz="1400" b="1" i="1" u="none" strike="noStrike" cap="none" dirty="0">
                <a:solidFill>
                  <a:srgbClr val="0266CA"/>
                </a:solidFill>
                <a:latin typeface="Calibri"/>
                <a:ea typeface="Calibri"/>
                <a:cs typeface="Calibri"/>
                <a:sym typeface="Calibri"/>
              </a:rPr>
              <a:t>Judy Johanson</a:t>
            </a:r>
            <a:endParaRPr sz="1400" b="1" i="1" u="none" strike="noStrike" cap="none" dirty="0">
              <a:solidFill>
                <a:srgbClr val="0266CA"/>
              </a:solidFill>
              <a:latin typeface="Calibri"/>
              <a:ea typeface="Calibri"/>
              <a:cs typeface="Calibri"/>
              <a:sym typeface="Calibri"/>
            </a:endParaRPr>
          </a:p>
          <a:p>
            <a:pPr marL="0" marR="0" lvl="0" indent="0" algn="l" rtl="0">
              <a:lnSpc>
                <a:spcPct val="107000"/>
              </a:lnSpc>
              <a:spcBef>
                <a:spcPts val="0"/>
              </a:spcBef>
              <a:spcAft>
                <a:spcPts val="0"/>
              </a:spcAft>
              <a:buClr>
                <a:srgbClr val="000000"/>
              </a:buClr>
              <a:buSzPts val="1400"/>
              <a:buFont typeface="Arial"/>
              <a:buNone/>
            </a:pPr>
            <a:r>
              <a:rPr lang="en-US" sz="1400" b="0" i="0" u="none" strike="noStrike" cap="none" dirty="0">
                <a:solidFill>
                  <a:schemeClr val="dk1"/>
                </a:solidFill>
                <a:latin typeface="Calibri"/>
                <a:ea typeface="Calibri"/>
                <a:cs typeface="Calibri"/>
                <a:sym typeface="Calibri"/>
              </a:rPr>
              <a:t>Dementia Advocate</a:t>
            </a:r>
            <a:endParaRPr sz="1400" b="0" i="0" u="none" strike="noStrike" cap="none" dirty="0">
              <a:solidFill>
                <a:schemeClr val="dk1"/>
              </a:solidFill>
              <a:latin typeface="Arial"/>
              <a:ea typeface="Arial"/>
              <a:cs typeface="Arial"/>
              <a:sym typeface="Arial"/>
            </a:endParaRPr>
          </a:p>
          <a:p>
            <a:pPr marL="0" marR="0" lvl="0" indent="0" algn="l" rtl="0">
              <a:lnSpc>
                <a:spcPct val="107000"/>
              </a:lnSpc>
              <a:spcBef>
                <a:spcPts val="0"/>
              </a:spcBef>
              <a:spcAft>
                <a:spcPts val="0"/>
              </a:spcAft>
              <a:buClr>
                <a:srgbClr val="000000"/>
              </a:buClr>
              <a:buSzPts val="1400"/>
              <a:buFont typeface="Arial"/>
              <a:buNone/>
            </a:pPr>
            <a:r>
              <a:rPr lang="en-US" sz="1400" b="0" i="0" u="none" strike="noStrike" cap="none" dirty="0">
                <a:solidFill>
                  <a:schemeClr val="dk1"/>
                </a:solidFill>
                <a:latin typeface="Calibri"/>
                <a:ea typeface="Calibri"/>
                <a:cs typeface="Calibri"/>
                <a:sym typeface="Calibri"/>
              </a:rPr>
              <a:t>Mass. Alzheimer’s Disease Research Center, MGH</a:t>
            </a:r>
            <a:endParaRPr sz="1400" b="0" i="0" u="none" strike="noStrike" cap="none" dirty="0">
              <a:solidFill>
                <a:srgbClr val="000000"/>
              </a:solidFill>
              <a:latin typeface="Arial"/>
              <a:ea typeface="Arial"/>
              <a:cs typeface="Arial"/>
              <a:sym typeface="Arial"/>
            </a:endParaRPr>
          </a:p>
          <a:p>
            <a:pPr marL="0" marR="0" lvl="0" indent="0" algn="l" rtl="0">
              <a:lnSpc>
                <a:spcPct val="107000"/>
              </a:lnSpc>
              <a:spcBef>
                <a:spcPts val="800"/>
              </a:spcBef>
              <a:spcAft>
                <a:spcPts val="0"/>
              </a:spcAft>
              <a:buNone/>
            </a:pPr>
            <a:r>
              <a:rPr lang="en-US" b="1" i="1" dirty="0">
                <a:solidFill>
                  <a:srgbClr val="0266CA"/>
                </a:solidFill>
                <a:latin typeface="Calibri"/>
                <a:ea typeface="Calibri"/>
                <a:cs typeface="Calibri"/>
                <a:sym typeface="Calibri"/>
              </a:rPr>
              <a:t>Aaron </a:t>
            </a:r>
            <a:r>
              <a:rPr lang="en-US" b="1" i="1" dirty="0" err="1">
                <a:solidFill>
                  <a:srgbClr val="0266CA"/>
                </a:solidFill>
                <a:latin typeface="Calibri"/>
                <a:ea typeface="Calibri"/>
                <a:cs typeface="Calibri"/>
                <a:sym typeface="Calibri"/>
              </a:rPr>
              <a:t>Madow</a:t>
            </a:r>
            <a:endParaRPr dirty="0"/>
          </a:p>
          <a:p>
            <a:pPr marL="0" marR="0" lvl="0" indent="0" algn="l" rtl="0">
              <a:lnSpc>
                <a:spcPct val="107000"/>
              </a:lnSpc>
              <a:spcBef>
                <a:spcPts val="0"/>
              </a:spcBef>
              <a:spcAft>
                <a:spcPts val="0"/>
              </a:spcAft>
              <a:buNone/>
            </a:pPr>
            <a:r>
              <a:rPr lang="en-US" sz="1400" b="0" i="0" u="none" strike="noStrike" cap="none" dirty="0">
                <a:solidFill>
                  <a:schemeClr val="dk1"/>
                </a:solidFill>
                <a:latin typeface="Calibri"/>
                <a:ea typeface="Calibri"/>
                <a:cs typeface="Calibri"/>
                <a:sym typeface="Calibri"/>
              </a:rPr>
              <a:t>Graduate Student (MPH candidate)</a:t>
            </a:r>
            <a:endParaRPr dirty="0"/>
          </a:p>
          <a:p>
            <a:pPr marL="0" marR="0" lvl="0" indent="0" algn="l" rtl="0">
              <a:lnSpc>
                <a:spcPct val="107000"/>
              </a:lnSpc>
              <a:spcBef>
                <a:spcPts val="0"/>
              </a:spcBef>
              <a:spcAft>
                <a:spcPts val="0"/>
              </a:spcAft>
              <a:buNone/>
            </a:pPr>
            <a:r>
              <a:rPr lang="en-US" dirty="0">
                <a:solidFill>
                  <a:schemeClr val="dk1"/>
                </a:solidFill>
                <a:latin typeface="Calibri"/>
                <a:ea typeface="Calibri"/>
                <a:cs typeface="Calibri"/>
                <a:sym typeface="Calibri"/>
              </a:rPr>
              <a:t>University of Massachusetts</a:t>
            </a:r>
          </a:p>
          <a:p>
            <a:pPr marL="0" marR="0" lvl="0" indent="0" algn="l" rtl="0">
              <a:lnSpc>
                <a:spcPct val="107000"/>
              </a:lnSpc>
              <a:spcBef>
                <a:spcPts val="800"/>
              </a:spcBef>
              <a:spcAft>
                <a:spcPts val="0"/>
              </a:spcAft>
              <a:buClr>
                <a:srgbClr val="000000"/>
              </a:buClr>
              <a:buSzPts val="1400"/>
              <a:buFont typeface="Arial"/>
              <a:buNone/>
            </a:pPr>
            <a:r>
              <a:rPr lang="en-US" sz="1400" b="1" i="1" u="none" strike="noStrike" cap="none" dirty="0">
                <a:solidFill>
                  <a:srgbClr val="0266CA"/>
                </a:solidFill>
                <a:latin typeface="Calibri"/>
                <a:ea typeface="Calibri"/>
                <a:cs typeface="Calibri"/>
                <a:sym typeface="Calibri"/>
              </a:rPr>
              <a:t>Gad A. Marshall, MD</a:t>
            </a:r>
            <a:endParaRPr lang="en-US" sz="1400" b="0" i="0" u="none" strike="noStrike" cap="none" dirty="0">
              <a:solidFill>
                <a:srgbClr val="000000"/>
              </a:solidFill>
              <a:latin typeface="Arial"/>
              <a:ea typeface="Arial"/>
              <a:cs typeface="Arial"/>
              <a:sym typeface="Arial"/>
            </a:endParaRPr>
          </a:p>
          <a:p>
            <a:pPr marL="0" marR="0" lvl="0" indent="0" algn="l" rtl="0">
              <a:lnSpc>
                <a:spcPct val="107000"/>
              </a:lnSpc>
              <a:spcBef>
                <a:spcPts val="0"/>
              </a:spcBef>
              <a:spcAft>
                <a:spcPts val="0"/>
              </a:spcAft>
              <a:buClr>
                <a:schemeClr val="dk1"/>
              </a:buClr>
              <a:buSzPts val="1400"/>
              <a:buFont typeface="Calibri"/>
              <a:buNone/>
            </a:pPr>
            <a:r>
              <a:rPr lang="en-US" sz="1400" b="0" i="0" u="none" strike="noStrike" cap="none" dirty="0">
                <a:solidFill>
                  <a:schemeClr val="dk1"/>
                </a:solidFill>
                <a:latin typeface="Calibri"/>
                <a:ea typeface="Calibri"/>
                <a:cs typeface="Calibri"/>
                <a:sym typeface="Calibri"/>
              </a:rPr>
              <a:t>Medical Director of Clinical Trials at Center for Alzheimer Research and Treatment, </a:t>
            </a:r>
            <a:endParaRPr lang="en-US" sz="1400" b="0" i="0" u="none" strike="noStrike" cap="none" dirty="0">
              <a:solidFill>
                <a:srgbClr val="000000"/>
              </a:solidFill>
              <a:latin typeface="Arial"/>
              <a:ea typeface="Arial"/>
              <a:cs typeface="Arial"/>
              <a:sym typeface="Arial"/>
            </a:endParaRPr>
          </a:p>
          <a:p>
            <a:pPr marL="0" marR="0" lvl="0" indent="0" algn="l" rtl="0">
              <a:lnSpc>
                <a:spcPct val="107000"/>
              </a:lnSpc>
              <a:spcBef>
                <a:spcPts val="0"/>
              </a:spcBef>
              <a:spcAft>
                <a:spcPts val="0"/>
              </a:spcAft>
              <a:buClr>
                <a:schemeClr val="dk1"/>
              </a:buClr>
              <a:buSzPts val="1400"/>
              <a:buFont typeface="Calibri"/>
              <a:buNone/>
            </a:pPr>
            <a:r>
              <a:rPr lang="en-US" sz="1400" b="0" i="0" u="none" strike="noStrike" cap="none" dirty="0">
                <a:solidFill>
                  <a:schemeClr val="dk1"/>
                </a:solidFill>
                <a:latin typeface="Calibri"/>
                <a:ea typeface="Calibri"/>
                <a:cs typeface="Calibri"/>
                <a:sym typeface="Calibri"/>
              </a:rPr>
              <a:t>Brigham and Women’s Hospital (BWH); Associate Neurologist at BWH; Assistant in Neurology at Massachusetts General Hospital; Associate Professor of Neurology at Harvard Medical School</a:t>
            </a:r>
            <a:endParaRPr lang="en-US" dirty="0"/>
          </a:p>
          <a:p>
            <a:pPr marL="0" marR="0" lvl="0" indent="0" algn="l" rtl="0">
              <a:lnSpc>
                <a:spcPct val="107000"/>
              </a:lnSpc>
              <a:spcBef>
                <a:spcPts val="0"/>
              </a:spcBef>
              <a:spcAft>
                <a:spcPts val="0"/>
              </a:spcAft>
              <a:buNone/>
            </a:pPr>
            <a:endParaRPr dirty="0"/>
          </a:p>
          <a:p>
            <a:pPr marL="0" marR="0" lvl="0" indent="0" algn="l" rtl="0">
              <a:lnSpc>
                <a:spcPct val="107000"/>
              </a:lnSpc>
              <a:spcBef>
                <a:spcPts val="0"/>
              </a:spcBef>
              <a:spcAft>
                <a:spcPts val="0"/>
              </a:spcAft>
              <a:buClr>
                <a:schemeClr val="dk1"/>
              </a:buClr>
              <a:buSzPts val="1400"/>
              <a:buFont typeface="Calibri"/>
              <a:buNone/>
            </a:pPr>
            <a:endParaRPr sz="1400" b="0" i="0" u="none" strike="noStrike" cap="none" dirty="0">
              <a:solidFill>
                <a:srgbClr val="000000"/>
              </a:solidFill>
              <a:latin typeface="Arial"/>
              <a:ea typeface="Arial"/>
              <a:cs typeface="Arial"/>
              <a:sym typeface="Arial"/>
            </a:endParaRPr>
          </a:p>
          <a:p>
            <a:pPr marL="0" marR="0" lvl="0" indent="0" algn="l" rtl="0">
              <a:lnSpc>
                <a:spcPct val="107000"/>
              </a:lnSpc>
              <a:spcBef>
                <a:spcPts val="800"/>
              </a:spcBef>
              <a:spcAft>
                <a:spcPts val="0"/>
              </a:spcAft>
              <a:buClr>
                <a:srgbClr val="000000"/>
              </a:buClr>
              <a:buSzPts val="1200"/>
              <a:buFont typeface="Arial"/>
              <a:buNone/>
            </a:pPr>
            <a:endParaRPr sz="1200" b="1" i="0" u="none" strike="noStrike" cap="none" dirty="0">
              <a:solidFill>
                <a:srgbClr val="7676DE"/>
              </a:solidFill>
              <a:latin typeface="Calibri"/>
              <a:ea typeface="Calibri"/>
              <a:cs typeface="Calibri"/>
              <a:sym typeface="Calibri"/>
            </a:endParaRPr>
          </a:p>
          <a:p>
            <a:pPr marL="457200" marR="0" lvl="1" indent="0" algn="l" rtl="0">
              <a:lnSpc>
                <a:spcPct val="107000"/>
              </a:lnSpc>
              <a:spcBef>
                <a:spcPts val="0"/>
              </a:spcBef>
              <a:spcAft>
                <a:spcPts val="0"/>
              </a:spcAft>
              <a:buClr>
                <a:srgbClr val="000000"/>
              </a:buClr>
              <a:buSzPts val="1600"/>
              <a:buFont typeface="Arial"/>
              <a:buNone/>
            </a:pPr>
            <a:endParaRPr sz="1600" b="1" i="0" u="none" strike="noStrike" cap="none" dirty="0">
              <a:solidFill>
                <a:schemeClr val="accent6"/>
              </a:solidFill>
              <a:latin typeface="Calibri"/>
              <a:ea typeface="Calibri"/>
              <a:cs typeface="Calibri"/>
              <a:sym typeface="Calibri"/>
            </a:endParaRPr>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80" name="Google Shape;80;p4"/>
          <p:cNvSpPr txBox="1">
            <a:spLocks noGrp="1"/>
          </p:cNvSpPr>
          <p:nvPr>
            <p:ph type="title"/>
          </p:nvPr>
        </p:nvSpPr>
        <p:spPr>
          <a:xfrm>
            <a:off x="1524000" y="105241"/>
            <a:ext cx="5334000" cy="753035"/>
          </a:xfrm>
          <a:prstGeom prst="rect">
            <a:avLst/>
          </a:prstGeom>
          <a:noFill/>
          <a:ln>
            <a:noFill/>
          </a:ln>
        </p:spPr>
        <p:txBody>
          <a:bodyPr spcFirstLastPara="1" wrap="square" lIns="91425" tIns="45700" rIns="91425" bIns="45700" anchor="b" anchorCtr="0">
            <a:noAutofit/>
          </a:bodyPr>
          <a:lstStyle/>
          <a:p>
            <a:pPr marL="0" lvl="0" indent="0" algn="ctr" rtl="0">
              <a:lnSpc>
                <a:spcPct val="100000"/>
              </a:lnSpc>
              <a:spcBef>
                <a:spcPts val="0"/>
              </a:spcBef>
              <a:spcAft>
                <a:spcPts val="0"/>
              </a:spcAft>
              <a:buClr>
                <a:srgbClr val="FFC000"/>
              </a:buClr>
              <a:buSzPts val="1400"/>
              <a:buFont typeface="Arial"/>
              <a:buNone/>
            </a:pPr>
            <a:br>
              <a:rPr lang="en-US">
                <a:latin typeface="Arial"/>
                <a:ea typeface="Arial"/>
                <a:cs typeface="Arial"/>
                <a:sym typeface="Arial"/>
              </a:rPr>
            </a:br>
            <a:r>
              <a:rPr lang="en-US">
                <a:latin typeface="Arial"/>
                <a:ea typeface="Arial"/>
                <a:cs typeface="Arial"/>
                <a:sym typeface="Arial"/>
              </a:rPr>
              <a:t>Care Planning </a:t>
            </a:r>
            <a:br>
              <a:rPr lang="en-US">
                <a:latin typeface="Arial"/>
                <a:ea typeface="Arial"/>
                <a:cs typeface="Arial"/>
                <a:sym typeface="Arial"/>
              </a:rPr>
            </a:br>
            <a:r>
              <a:rPr lang="en-US">
                <a:latin typeface="Arial"/>
                <a:ea typeface="Arial"/>
                <a:cs typeface="Arial"/>
                <a:sym typeface="Arial"/>
              </a:rPr>
              <a:t>Implementation Status</a:t>
            </a:r>
            <a:endParaRPr/>
          </a:p>
        </p:txBody>
      </p:sp>
      <p:pic>
        <p:nvPicPr>
          <p:cNvPr id="81" name="Google Shape;81;p4" descr="clinical doctor giving test results to patients - doctor with older patient and clip board stock pictures, royalty-free photos &amp; images"/>
          <p:cNvPicPr preferRelativeResize="0"/>
          <p:nvPr/>
        </p:nvPicPr>
        <p:blipFill rotWithShape="1">
          <a:blip r:embed="rId3">
            <a:alphaModFix/>
          </a:blip>
          <a:srcRect/>
          <a:stretch/>
        </p:blipFill>
        <p:spPr>
          <a:xfrm>
            <a:off x="30564" y="42843"/>
            <a:ext cx="1828800" cy="877832"/>
          </a:xfrm>
          <a:prstGeom prst="rect">
            <a:avLst/>
          </a:prstGeom>
          <a:noFill/>
          <a:ln>
            <a:noFill/>
          </a:ln>
        </p:spPr>
      </p:pic>
      <p:sp>
        <p:nvSpPr>
          <p:cNvPr id="82" name="Google Shape;82;p4"/>
          <p:cNvSpPr txBox="1"/>
          <p:nvPr/>
        </p:nvSpPr>
        <p:spPr>
          <a:xfrm>
            <a:off x="471475" y="1066800"/>
            <a:ext cx="7924800" cy="5550069"/>
          </a:xfrm>
          <a:prstGeom prst="rect">
            <a:avLst/>
          </a:prstGeom>
          <a:noFill/>
          <a:ln>
            <a:noFill/>
          </a:ln>
        </p:spPr>
        <p:txBody>
          <a:bodyPr spcFirstLastPara="1" wrap="square" lIns="91425" tIns="45700" rIns="91425" bIns="45700" anchor="t" anchorCtr="0">
            <a:spAutoFit/>
          </a:bodyPr>
          <a:lstStyle/>
          <a:p>
            <a:pPr marL="0" marR="0" lvl="0" indent="0" algn="l" rtl="0">
              <a:lnSpc>
                <a:spcPct val="107000"/>
              </a:lnSpc>
              <a:spcBef>
                <a:spcPts val="0"/>
              </a:spcBef>
              <a:spcAft>
                <a:spcPts val="0"/>
              </a:spcAft>
              <a:buClr>
                <a:srgbClr val="000000"/>
              </a:buClr>
              <a:buSzPts val="2000"/>
              <a:buFont typeface="Arial"/>
              <a:buNone/>
            </a:pPr>
            <a:r>
              <a:rPr lang="en-US" sz="2000" b="1" i="0" u="none" strike="noStrike" cap="none" dirty="0">
                <a:solidFill>
                  <a:schemeClr val="dk1"/>
                </a:solidFill>
                <a:latin typeface="Calibri"/>
                <a:ea typeface="Calibri"/>
                <a:cs typeface="Calibri"/>
                <a:sym typeface="Calibri"/>
              </a:rPr>
              <a:t>Updates and Accomplishments </a:t>
            </a:r>
            <a:endParaRPr b="1" dirty="0">
              <a:solidFill>
                <a:srgbClr val="FF0000"/>
              </a:solidFill>
              <a:highlight>
                <a:srgbClr val="FFFF00"/>
              </a:highlight>
              <a:latin typeface="Calibri"/>
              <a:ea typeface="Calibri"/>
              <a:cs typeface="Calibri"/>
              <a:sym typeface="Calibri"/>
            </a:endParaRPr>
          </a:p>
          <a:p>
            <a:pPr marL="457200" indent="-355600">
              <a:lnSpc>
                <a:spcPct val="107000"/>
              </a:lnSpc>
              <a:spcBef>
                <a:spcPts val="2000"/>
              </a:spcBef>
              <a:buClr>
                <a:schemeClr val="dk1"/>
              </a:buClr>
              <a:buSzPts val="2000"/>
              <a:buFont typeface="Calibri"/>
              <a:buChar char="•"/>
            </a:pPr>
            <a:r>
              <a:rPr lang="en-US" sz="2000" dirty="0">
                <a:solidFill>
                  <a:schemeClr val="dk1"/>
                </a:solidFill>
                <a:latin typeface="Calibri"/>
                <a:cs typeface="Calibri"/>
                <a:sym typeface="Calibri"/>
              </a:rPr>
              <a:t>Intern acquired - Aaron </a:t>
            </a:r>
            <a:r>
              <a:rPr lang="en-US" sz="2000" dirty="0" err="1">
                <a:solidFill>
                  <a:schemeClr val="dk1"/>
                </a:solidFill>
                <a:latin typeface="Calibri"/>
                <a:cs typeface="Calibri"/>
                <a:sym typeface="Calibri"/>
              </a:rPr>
              <a:t>Madow</a:t>
            </a:r>
            <a:r>
              <a:rPr lang="en-US" sz="2000" dirty="0">
                <a:solidFill>
                  <a:schemeClr val="dk1"/>
                </a:solidFill>
                <a:latin typeface="Calibri"/>
                <a:cs typeface="Calibri"/>
                <a:sym typeface="Calibri"/>
              </a:rPr>
              <a:t>, Public Health Graduate Student, University of Massachusetts. </a:t>
            </a:r>
            <a:endParaRPr sz="2000" dirty="0">
              <a:solidFill>
                <a:schemeClr val="dk1"/>
              </a:solidFill>
              <a:latin typeface="Calibri"/>
              <a:cs typeface="Calibri"/>
              <a:sym typeface="Calibri"/>
            </a:endParaRPr>
          </a:p>
          <a:p>
            <a:pPr marL="457200" indent="-342900">
              <a:lnSpc>
                <a:spcPct val="107000"/>
              </a:lnSpc>
              <a:spcBef>
                <a:spcPts val="2000"/>
              </a:spcBef>
              <a:buClr>
                <a:schemeClr val="dk1"/>
              </a:buClr>
              <a:buSzPts val="2000"/>
              <a:buFont typeface="Calibri"/>
              <a:buChar char="•"/>
            </a:pPr>
            <a:r>
              <a:rPr lang="en-US" sz="2000" dirty="0">
                <a:solidFill>
                  <a:schemeClr val="dk1"/>
                </a:solidFill>
                <a:latin typeface="Calibri"/>
                <a:cs typeface="Calibri"/>
                <a:sym typeface="Calibri"/>
              </a:rPr>
              <a:t>Committee member, Laurie Herndon, on 6-month sabbatical </a:t>
            </a:r>
            <a:endParaRPr sz="2000" dirty="0">
              <a:solidFill>
                <a:schemeClr val="dk1"/>
              </a:solidFill>
              <a:latin typeface="Calibri"/>
              <a:cs typeface="Calibri"/>
              <a:sym typeface="Calibri"/>
            </a:endParaRPr>
          </a:p>
          <a:p>
            <a:pPr marL="457200" indent="-342900">
              <a:lnSpc>
                <a:spcPct val="107000"/>
              </a:lnSpc>
              <a:spcBef>
                <a:spcPts val="2000"/>
              </a:spcBef>
              <a:buClr>
                <a:schemeClr val="dk1"/>
              </a:buClr>
              <a:buSzPts val="2000"/>
              <a:buFont typeface="Calibri"/>
              <a:buChar char="•"/>
            </a:pPr>
            <a:r>
              <a:rPr lang="en-US" sz="2000" dirty="0">
                <a:solidFill>
                  <a:schemeClr val="dk1"/>
                </a:solidFill>
                <a:latin typeface="Calibri"/>
                <a:cs typeface="Calibri"/>
                <a:sym typeface="Calibri"/>
              </a:rPr>
              <a:t>Convened two focus groups for people living with dementia.</a:t>
            </a:r>
            <a:endParaRPr sz="2000" dirty="0">
              <a:solidFill>
                <a:schemeClr val="dk1"/>
              </a:solidFill>
              <a:latin typeface="Calibri"/>
              <a:cs typeface="Calibri"/>
              <a:sym typeface="Calibri"/>
            </a:endParaRPr>
          </a:p>
          <a:p>
            <a:pPr marL="457200" indent="-342900">
              <a:lnSpc>
                <a:spcPct val="107000"/>
              </a:lnSpc>
              <a:spcBef>
                <a:spcPts val="2000"/>
              </a:spcBef>
              <a:buClr>
                <a:schemeClr val="dk1"/>
              </a:buClr>
              <a:buSzPts val="2000"/>
              <a:buFont typeface="Calibri"/>
              <a:buChar char="•"/>
            </a:pPr>
            <a:r>
              <a:rPr lang="en-US" sz="2000" dirty="0">
                <a:solidFill>
                  <a:schemeClr val="dk1"/>
                </a:solidFill>
                <a:latin typeface="Calibri"/>
                <a:cs typeface="Calibri"/>
                <a:sym typeface="Calibri"/>
              </a:rPr>
              <a:t>Created focus group resources including fliers, emails for potential participants, phone screening protocol, scripts, and discussion questions.</a:t>
            </a:r>
            <a:endParaRPr sz="2000" dirty="0">
              <a:solidFill>
                <a:schemeClr val="dk1"/>
              </a:solidFill>
              <a:latin typeface="Calibri"/>
              <a:cs typeface="Calibri"/>
              <a:sym typeface="Calibri"/>
            </a:endParaRPr>
          </a:p>
          <a:p>
            <a:pPr marL="457200" indent="-342900">
              <a:lnSpc>
                <a:spcPct val="107000"/>
              </a:lnSpc>
              <a:spcBef>
                <a:spcPts val="2000"/>
              </a:spcBef>
              <a:buClr>
                <a:schemeClr val="dk1"/>
              </a:buClr>
              <a:buSzPts val="2000"/>
              <a:buFont typeface="Calibri"/>
              <a:buChar char="•"/>
            </a:pPr>
            <a:r>
              <a:rPr lang="en-US" sz="2000" dirty="0">
                <a:solidFill>
                  <a:schemeClr val="dk1"/>
                </a:solidFill>
                <a:latin typeface="Calibri"/>
                <a:cs typeface="Calibri"/>
                <a:sym typeface="Calibri"/>
              </a:rPr>
              <a:t>Participants were recruited from Mass General Brigham and Alzheimer’s Association (Early Stage Support Group and Early Stage Advisory Council).</a:t>
            </a:r>
            <a:endParaRPr sz="2000" dirty="0">
              <a:solidFill>
                <a:schemeClr val="dk1"/>
              </a:solidFill>
              <a:latin typeface="Calibri"/>
              <a:cs typeface="Calibri"/>
              <a:sym typeface="Calibri"/>
            </a:endParaRPr>
          </a:p>
          <a:p>
            <a:pPr marL="457200" marR="0" lvl="0" indent="0" algn="l" rtl="0">
              <a:lnSpc>
                <a:spcPct val="107000"/>
              </a:lnSpc>
              <a:spcBef>
                <a:spcPts val="2000"/>
              </a:spcBef>
              <a:spcAft>
                <a:spcPts val="0"/>
              </a:spcAft>
              <a:buNone/>
            </a:pPr>
            <a:endParaRPr sz="1800" b="0" i="0" u="none" strike="noStrike" cap="none" dirty="0">
              <a:solidFill>
                <a:schemeClr val="dk1"/>
              </a:solidFill>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6"/>
        <p:cNvGrpSpPr/>
        <p:nvPr/>
      </p:nvGrpSpPr>
      <p:grpSpPr>
        <a:xfrm>
          <a:off x="0" y="0"/>
          <a:ext cx="0" cy="0"/>
          <a:chOff x="0" y="0"/>
          <a:chExt cx="0" cy="0"/>
        </a:xfrm>
      </p:grpSpPr>
      <p:sp>
        <p:nvSpPr>
          <p:cNvPr id="87" name="Google Shape;87;g1334193eb2b_0_0"/>
          <p:cNvSpPr txBox="1">
            <a:spLocks noGrp="1"/>
          </p:cNvSpPr>
          <p:nvPr>
            <p:ph type="title"/>
          </p:nvPr>
        </p:nvSpPr>
        <p:spPr>
          <a:xfrm>
            <a:off x="1524000" y="105241"/>
            <a:ext cx="5334000" cy="753000"/>
          </a:xfrm>
          <a:prstGeom prst="rect">
            <a:avLst/>
          </a:prstGeom>
          <a:noFill/>
          <a:ln>
            <a:noFill/>
          </a:ln>
        </p:spPr>
        <p:txBody>
          <a:bodyPr spcFirstLastPara="1" wrap="square" lIns="91425" tIns="45700" rIns="91425" bIns="45700" anchor="b" anchorCtr="0">
            <a:noAutofit/>
          </a:bodyPr>
          <a:lstStyle/>
          <a:p>
            <a:pPr marL="0" lvl="0" indent="0" algn="ctr" rtl="0">
              <a:lnSpc>
                <a:spcPct val="100000"/>
              </a:lnSpc>
              <a:spcBef>
                <a:spcPts val="0"/>
              </a:spcBef>
              <a:spcAft>
                <a:spcPts val="0"/>
              </a:spcAft>
              <a:buClr>
                <a:srgbClr val="FFC000"/>
              </a:buClr>
              <a:buSzPts val="1400"/>
              <a:buFont typeface="Arial"/>
              <a:buNone/>
            </a:pPr>
            <a:br>
              <a:rPr lang="en-US">
                <a:latin typeface="Arial"/>
                <a:ea typeface="Arial"/>
                <a:cs typeface="Arial"/>
                <a:sym typeface="Arial"/>
              </a:rPr>
            </a:br>
            <a:r>
              <a:rPr lang="en-US">
                <a:latin typeface="Arial"/>
                <a:ea typeface="Arial"/>
                <a:cs typeface="Arial"/>
                <a:sym typeface="Arial"/>
              </a:rPr>
              <a:t>Care Planning </a:t>
            </a:r>
            <a:br>
              <a:rPr lang="en-US">
                <a:latin typeface="Arial"/>
                <a:ea typeface="Arial"/>
                <a:cs typeface="Arial"/>
                <a:sym typeface="Arial"/>
              </a:rPr>
            </a:br>
            <a:r>
              <a:rPr lang="en-US">
                <a:latin typeface="Arial"/>
                <a:ea typeface="Arial"/>
                <a:cs typeface="Arial"/>
                <a:sym typeface="Arial"/>
              </a:rPr>
              <a:t>Implementation Status</a:t>
            </a:r>
            <a:endParaRPr/>
          </a:p>
        </p:txBody>
      </p:sp>
      <p:pic>
        <p:nvPicPr>
          <p:cNvPr id="88" name="Google Shape;88;g1334193eb2b_0_0" descr="clinical doctor giving test results to patients - doctor with older patient and clip board stock pictures, royalty-free photos &amp; images"/>
          <p:cNvPicPr preferRelativeResize="0"/>
          <p:nvPr/>
        </p:nvPicPr>
        <p:blipFill rotWithShape="1">
          <a:blip r:embed="rId3">
            <a:alphaModFix/>
          </a:blip>
          <a:srcRect/>
          <a:stretch/>
        </p:blipFill>
        <p:spPr>
          <a:xfrm>
            <a:off x="30564" y="42843"/>
            <a:ext cx="1828800" cy="877832"/>
          </a:xfrm>
          <a:prstGeom prst="rect">
            <a:avLst/>
          </a:prstGeom>
          <a:noFill/>
          <a:ln>
            <a:noFill/>
          </a:ln>
        </p:spPr>
      </p:pic>
      <p:sp>
        <p:nvSpPr>
          <p:cNvPr id="89" name="Google Shape;89;g1334193eb2b_0_0"/>
          <p:cNvSpPr txBox="1"/>
          <p:nvPr/>
        </p:nvSpPr>
        <p:spPr>
          <a:xfrm>
            <a:off x="457200" y="1066800"/>
            <a:ext cx="7924800" cy="5604900"/>
          </a:xfrm>
          <a:prstGeom prst="rect">
            <a:avLst/>
          </a:prstGeom>
          <a:noFill/>
          <a:ln>
            <a:noFill/>
          </a:ln>
        </p:spPr>
        <p:txBody>
          <a:bodyPr spcFirstLastPara="1" wrap="square" lIns="91425" tIns="45700" rIns="91425" bIns="45700" anchor="t" anchorCtr="0">
            <a:spAutoFit/>
          </a:bodyPr>
          <a:lstStyle/>
          <a:p>
            <a:pPr marL="0" marR="0" lvl="0" indent="0" algn="l" rtl="0">
              <a:lnSpc>
                <a:spcPct val="107000"/>
              </a:lnSpc>
              <a:spcBef>
                <a:spcPts val="0"/>
              </a:spcBef>
              <a:spcAft>
                <a:spcPts val="0"/>
              </a:spcAft>
              <a:buClr>
                <a:srgbClr val="000000"/>
              </a:buClr>
              <a:buSzPts val="2000"/>
              <a:buFont typeface="Arial"/>
              <a:buNone/>
            </a:pPr>
            <a:r>
              <a:rPr lang="en-US" sz="2000" b="1" i="0" u="none" strike="noStrike" cap="none" dirty="0">
                <a:solidFill>
                  <a:schemeClr val="dk1"/>
                </a:solidFill>
                <a:latin typeface="Calibri"/>
                <a:ea typeface="Calibri"/>
                <a:cs typeface="Calibri"/>
                <a:sym typeface="Calibri"/>
              </a:rPr>
              <a:t>Updates and Accomplishments </a:t>
            </a:r>
            <a:r>
              <a:rPr lang="en-US" sz="2000" b="1" u="none" strike="noStrike" cap="none" dirty="0">
                <a:solidFill>
                  <a:schemeClr val="dk1"/>
                </a:solidFill>
                <a:latin typeface="Calibri"/>
                <a:ea typeface="Calibri"/>
                <a:cs typeface="Calibri"/>
                <a:sym typeface="Calibri"/>
              </a:rPr>
              <a:t>(Continued)</a:t>
            </a:r>
            <a:endParaRPr sz="1400" b="0" u="none" strike="noStrike" cap="none" dirty="0">
              <a:solidFill>
                <a:srgbClr val="FF0000"/>
              </a:solidFill>
              <a:highlight>
                <a:srgbClr val="FFFF00"/>
              </a:highlight>
              <a:latin typeface="Arial"/>
              <a:ea typeface="Arial"/>
              <a:cs typeface="Arial"/>
              <a:sym typeface="Arial"/>
            </a:endParaRPr>
          </a:p>
          <a:p>
            <a:pPr marL="461963" lvl="0" indent="-350838" algn="l" rtl="0">
              <a:lnSpc>
                <a:spcPct val="107000"/>
              </a:lnSpc>
              <a:spcBef>
                <a:spcPts val="2000"/>
              </a:spcBef>
              <a:spcAft>
                <a:spcPts val="0"/>
              </a:spcAft>
              <a:buClr>
                <a:schemeClr val="dk1"/>
              </a:buClr>
              <a:buSzPts val="2000"/>
              <a:buFont typeface="Calibri"/>
              <a:buChar char="•"/>
            </a:pPr>
            <a:r>
              <a:rPr lang="en-US" sz="2000" dirty="0">
                <a:solidFill>
                  <a:schemeClr val="dk1"/>
                </a:solidFill>
                <a:latin typeface="Calibri"/>
                <a:ea typeface="Calibri"/>
                <a:cs typeface="Calibri"/>
                <a:sym typeface="Calibri"/>
              </a:rPr>
              <a:t>Phone or Zoom interviews were conducted with nine interested participants.</a:t>
            </a:r>
            <a:endParaRPr sz="2000" dirty="0">
              <a:solidFill>
                <a:schemeClr val="dk1"/>
              </a:solidFill>
              <a:latin typeface="Calibri"/>
              <a:ea typeface="Calibri"/>
              <a:cs typeface="Calibri"/>
              <a:sym typeface="Calibri"/>
            </a:endParaRPr>
          </a:p>
          <a:p>
            <a:pPr marL="461963" lvl="0" indent="-350838" algn="l" rtl="0">
              <a:lnSpc>
                <a:spcPct val="107000"/>
              </a:lnSpc>
              <a:spcBef>
                <a:spcPts val="2000"/>
              </a:spcBef>
              <a:spcAft>
                <a:spcPts val="0"/>
              </a:spcAft>
              <a:buClr>
                <a:schemeClr val="dk1"/>
              </a:buClr>
              <a:buSzPts val="2000"/>
              <a:buFont typeface="Calibri"/>
              <a:buChar char="•"/>
            </a:pPr>
            <a:r>
              <a:rPr lang="en-US" sz="2000" dirty="0">
                <a:solidFill>
                  <a:schemeClr val="dk1"/>
                </a:solidFill>
                <a:latin typeface="Calibri"/>
                <a:ea typeface="Calibri"/>
                <a:cs typeface="Calibri"/>
                <a:sym typeface="Calibri"/>
              </a:rPr>
              <a:t>Some interested participants did not attend.  One interested participant withdrew.</a:t>
            </a:r>
            <a:endParaRPr sz="2000" dirty="0">
              <a:solidFill>
                <a:schemeClr val="dk1"/>
              </a:solidFill>
              <a:latin typeface="Calibri"/>
              <a:ea typeface="Calibri"/>
              <a:cs typeface="Calibri"/>
              <a:sym typeface="Calibri"/>
            </a:endParaRPr>
          </a:p>
          <a:p>
            <a:pPr marL="461963" marR="0" lvl="0" indent="-350838" algn="l" rtl="0">
              <a:lnSpc>
                <a:spcPct val="107000"/>
              </a:lnSpc>
              <a:spcBef>
                <a:spcPts val="2000"/>
              </a:spcBef>
              <a:spcAft>
                <a:spcPts val="0"/>
              </a:spcAft>
              <a:buClr>
                <a:schemeClr val="dk1"/>
              </a:buClr>
              <a:buSzPts val="2000"/>
              <a:buFont typeface="Calibri"/>
              <a:buChar char="•"/>
            </a:pPr>
            <a:r>
              <a:rPr lang="en-US" sz="2000" dirty="0">
                <a:solidFill>
                  <a:schemeClr val="dk1"/>
                </a:solidFill>
                <a:latin typeface="Calibri"/>
                <a:ea typeface="Calibri"/>
                <a:cs typeface="Calibri"/>
                <a:sym typeface="Calibri"/>
              </a:rPr>
              <a:t>Three individuals participated in one session while two individuals participated in a second session.</a:t>
            </a:r>
            <a:endParaRPr sz="2000" dirty="0">
              <a:solidFill>
                <a:schemeClr val="dk1"/>
              </a:solidFill>
              <a:latin typeface="Calibri"/>
              <a:ea typeface="Calibri"/>
              <a:cs typeface="Calibri"/>
              <a:sym typeface="Calibri"/>
            </a:endParaRPr>
          </a:p>
          <a:p>
            <a:pPr marL="461963" lvl="0" indent="-350838" algn="l" rtl="0">
              <a:lnSpc>
                <a:spcPct val="107000"/>
              </a:lnSpc>
              <a:spcBef>
                <a:spcPts val="2000"/>
              </a:spcBef>
              <a:spcAft>
                <a:spcPts val="0"/>
              </a:spcAft>
              <a:buClr>
                <a:schemeClr val="dk1"/>
              </a:buClr>
              <a:buSzPts val="2000"/>
              <a:buFont typeface="Calibri"/>
              <a:buChar char="•"/>
            </a:pPr>
            <a:r>
              <a:rPr lang="en-US" sz="2000" dirty="0">
                <a:solidFill>
                  <a:schemeClr val="dk1"/>
                </a:solidFill>
                <a:latin typeface="Calibri"/>
                <a:ea typeface="Calibri"/>
                <a:cs typeface="Calibri"/>
                <a:sym typeface="Calibri"/>
              </a:rPr>
              <a:t>Alzheimer’s Association staff facilitated focus group discussions. Meeting minutes were documented, and the sessions were recorded with the participants’ verbal consent.  Participants were advised the recordings would be viewed by the workgroup members and not shared or used for any other purpose.</a:t>
            </a:r>
            <a:endParaRPr sz="2000" dirty="0">
              <a:solidFill>
                <a:schemeClr val="dk1"/>
              </a:solidFill>
              <a:latin typeface="Calibri"/>
              <a:ea typeface="Calibri"/>
              <a:cs typeface="Calibri"/>
              <a:sym typeface="Calibri"/>
            </a:endParaRPr>
          </a:p>
          <a:p>
            <a:pPr marL="457200" marR="0" lvl="0" indent="0" algn="l" rtl="0">
              <a:lnSpc>
                <a:spcPct val="107000"/>
              </a:lnSpc>
              <a:spcBef>
                <a:spcPts val="2000"/>
              </a:spcBef>
              <a:spcAft>
                <a:spcPts val="0"/>
              </a:spcAft>
              <a:buNone/>
            </a:pPr>
            <a:endParaRPr sz="1800" dirty="0">
              <a:solidFill>
                <a:schemeClr val="dk1"/>
              </a:solidFill>
              <a:latin typeface="Calibri"/>
              <a:ea typeface="Calibri"/>
              <a:cs typeface="Calibri"/>
              <a:sym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3"/>
        <p:cNvGrpSpPr/>
        <p:nvPr/>
      </p:nvGrpSpPr>
      <p:grpSpPr>
        <a:xfrm>
          <a:off x="0" y="0"/>
          <a:ext cx="0" cy="0"/>
          <a:chOff x="0" y="0"/>
          <a:chExt cx="0" cy="0"/>
        </a:xfrm>
      </p:grpSpPr>
      <p:sp>
        <p:nvSpPr>
          <p:cNvPr id="94" name="Google Shape;94;g1334193eb2b_0_6"/>
          <p:cNvSpPr txBox="1">
            <a:spLocks noGrp="1"/>
          </p:cNvSpPr>
          <p:nvPr>
            <p:ph type="title"/>
          </p:nvPr>
        </p:nvSpPr>
        <p:spPr>
          <a:xfrm>
            <a:off x="1524000" y="105241"/>
            <a:ext cx="5334000" cy="753000"/>
          </a:xfrm>
          <a:prstGeom prst="rect">
            <a:avLst/>
          </a:prstGeom>
          <a:noFill/>
          <a:ln>
            <a:noFill/>
          </a:ln>
        </p:spPr>
        <p:txBody>
          <a:bodyPr spcFirstLastPara="1" wrap="square" lIns="91425" tIns="45700" rIns="91425" bIns="45700" anchor="b" anchorCtr="0">
            <a:noAutofit/>
          </a:bodyPr>
          <a:lstStyle/>
          <a:p>
            <a:pPr marL="0" lvl="0" indent="0" algn="ctr" rtl="0">
              <a:lnSpc>
                <a:spcPct val="100000"/>
              </a:lnSpc>
              <a:spcBef>
                <a:spcPts val="0"/>
              </a:spcBef>
              <a:spcAft>
                <a:spcPts val="0"/>
              </a:spcAft>
              <a:buClr>
                <a:srgbClr val="FFC000"/>
              </a:buClr>
              <a:buSzPts val="1400"/>
              <a:buFont typeface="Arial"/>
              <a:buNone/>
            </a:pPr>
            <a:br>
              <a:rPr lang="en-US">
                <a:latin typeface="Arial"/>
                <a:ea typeface="Arial"/>
                <a:cs typeface="Arial"/>
                <a:sym typeface="Arial"/>
              </a:rPr>
            </a:br>
            <a:r>
              <a:rPr lang="en-US">
                <a:latin typeface="Arial"/>
                <a:ea typeface="Arial"/>
                <a:cs typeface="Arial"/>
                <a:sym typeface="Arial"/>
              </a:rPr>
              <a:t>Care Planning </a:t>
            </a:r>
            <a:br>
              <a:rPr lang="en-US">
                <a:latin typeface="Arial"/>
                <a:ea typeface="Arial"/>
                <a:cs typeface="Arial"/>
                <a:sym typeface="Arial"/>
              </a:rPr>
            </a:br>
            <a:r>
              <a:rPr lang="en-US">
                <a:latin typeface="Arial"/>
                <a:ea typeface="Arial"/>
                <a:cs typeface="Arial"/>
                <a:sym typeface="Arial"/>
              </a:rPr>
              <a:t>Implementation Status</a:t>
            </a:r>
            <a:endParaRPr/>
          </a:p>
        </p:txBody>
      </p:sp>
      <p:pic>
        <p:nvPicPr>
          <p:cNvPr id="95" name="Google Shape;95;g1334193eb2b_0_6" descr="clinical doctor giving test results to patients - doctor with older patient and clip board stock pictures, royalty-free photos &amp; images"/>
          <p:cNvPicPr preferRelativeResize="0"/>
          <p:nvPr/>
        </p:nvPicPr>
        <p:blipFill rotWithShape="1">
          <a:blip r:embed="rId3">
            <a:alphaModFix/>
          </a:blip>
          <a:srcRect/>
          <a:stretch/>
        </p:blipFill>
        <p:spPr>
          <a:xfrm>
            <a:off x="30564" y="42843"/>
            <a:ext cx="1828800" cy="877832"/>
          </a:xfrm>
          <a:prstGeom prst="rect">
            <a:avLst/>
          </a:prstGeom>
          <a:noFill/>
          <a:ln>
            <a:noFill/>
          </a:ln>
        </p:spPr>
      </p:pic>
      <p:sp>
        <p:nvSpPr>
          <p:cNvPr id="96" name="Google Shape;96;g1334193eb2b_0_6"/>
          <p:cNvSpPr txBox="1"/>
          <p:nvPr/>
        </p:nvSpPr>
        <p:spPr>
          <a:xfrm>
            <a:off x="457200" y="1066800"/>
            <a:ext cx="7924800" cy="5277302"/>
          </a:xfrm>
          <a:prstGeom prst="rect">
            <a:avLst/>
          </a:prstGeom>
          <a:noFill/>
          <a:ln>
            <a:noFill/>
          </a:ln>
        </p:spPr>
        <p:txBody>
          <a:bodyPr spcFirstLastPara="1" wrap="square" lIns="91425" tIns="45700" rIns="91425" bIns="45700" anchor="t" anchorCtr="0">
            <a:spAutoFit/>
          </a:bodyPr>
          <a:lstStyle/>
          <a:p>
            <a:pPr marL="0" marR="0" lvl="0" indent="0" algn="l" rtl="0">
              <a:lnSpc>
                <a:spcPct val="107000"/>
              </a:lnSpc>
              <a:spcBef>
                <a:spcPts val="0"/>
              </a:spcBef>
              <a:spcAft>
                <a:spcPts val="2000"/>
              </a:spcAft>
              <a:buClr>
                <a:srgbClr val="000000"/>
              </a:buClr>
              <a:buSzPts val="2000"/>
              <a:buFont typeface="Arial"/>
              <a:buNone/>
            </a:pPr>
            <a:r>
              <a:rPr lang="en-US" sz="2000" b="1" i="0" u="none" strike="noStrike" cap="none" dirty="0">
                <a:solidFill>
                  <a:schemeClr val="dk1"/>
                </a:solidFill>
                <a:latin typeface="Calibri"/>
                <a:ea typeface="Calibri"/>
                <a:cs typeface="Calibri"/>
                <a:sym typeface="Calibri"/>
              </a:rPr>
              <a:t>Updates and Accomplishments </a:t>
            </a:r>
            <a:r>
              <a:rPr lang="en-US" sz="2000" b="1" i="1" u="none" strike="noStrike" cap="none" dirty="0">
                <a:solidFill>
                  <a:schemeClr val="dk1"/>
                </a:solidFill>
                <a:latin typeface="Calibri"/>
                <a:ea typeface="Calibri"/>
                <a:cs typeface="Calibri"/>
                <a:sym typeface="Calibri"/>
              </a:rPr>
              <a:t>(Continued) </a:t>
            </a:r>
            <a:endParaRPr sz="1400" b="0" i="1" u="none" strike="noStrike" cap="none" dirty="0">
              <a:solidFill>
                <a:srgbClr val="FF0000"/>
              </a:solidFill>
              <a:highlight>
                <a:srgbClr val="FFFF00"/>
              </a:highlight>
              <a:latin typeface="Arial"/>
              <a:ea typeface="Arial"/>
              <a:cs typeface="Arial"/>
              <a:sym typeface="Arial"/>
            </a:endParaRPr>
          </a:p>
          <a:p>
            <a:pPr marL="457200" marR="0" lvl="0" indent="-346075" algn="l" rtl="0">
              <a:lnSpc>
                <a:spcPct val="107000"/>
              </a:lnSpc>
              <a:buClr>
                <a:schemeClr val="dk1"/>
              </a:buClr>
              <a:buSzPts val="2000"/>
              <a:buFont typeface="Calibri"/>
              <a:buChar char="•"/>
            </a:pPr>
            <a:r>
              <a:rPr lang="en-US" sz="2000" dirty="0">
                <a:solidFill>
                  <a:schemeClr val="dk1"/>
                </a:solidFill>
                <a:latin typeface="Calibri"/>
                <a:ea typeface="Calibri"/>
                <a:cs typeface="Calibri"/>
                <a:sym typeface="Calibri"/>
              </a:rPr>
              <a:t>Discussion questions were shared in advance with participants, allowing them the opportunity to think about their experiences.</a:t>
            </a:r>
          </a:p>
          <a:p>
            <a:pPr marL="457200" marR="0" lvl="0" indent="4763" algn="l" rtl="0">
              <a:lnSpc>
                <a:spcPct val="107000"/>
              </a:lnSpc>
              <a:spcAft>
                <a:spcPts val="2000"/>
              </a:spcAft>
              <a:buClr>
                <a:schemeClr val="dk1"/>
              </a:buClr>
              <a:buSzPts val="2000"/>
            </a:pPr>
            <a:r>
              <a:rPr lang="en-US" sz="2000" dirty="0">
                <a:solidFill>
                  <a:schemeClr val="dk1"/>
                </a:solidFill>
                <a:latin typeface="Calibri"/>
                <a:ea typeface="Calibri"/>
                <a:cs typeface="Calibri"/>
                <a:sym typeface="Calibri"/>
              </a:rPr>
              <a:t>Questions included:</a:t>
            </a:r>
            <a:endParaRPr sz="2000" dirty="0">
              <a:solidFill>
                <a:schemeClr val="dk1"/>
              </a:solidFill>
              <a:latin typeface="Calibri"/>
              <a:ea typeface="Calibri"/>
              <a:cs typeface="Calibri"/>
              <a:sym typeface="Calibri"/>
            </a:endParaRPr>
          </a:p>
          <a:p>
            <a:pPr marL="803275" lvl="3" indent="-341313">
              <a:lnSpc>
                <a:spcPct val="107000"/>
              </a:lnSpc>
              <a:spcAft>
                <a:spcPts val="1500"/>
              </a:spcAft>
              <a:buClr>
                <a:schemeClr val="dk1"/>
              </a:buClr>
              <a:buSzPct val="95000"/>
              <a:buFont typeface="Calibri"/>
              <a:buChar char="○"/>
            </a:pPr>
            <a:r>
              <a:rPr lang="en-US" sz="2000" i="1" dirty="0">
                <a:solidFill>
                  <a:schemeClr val="dk1"/>
                </a:solidFill>
                <a:latin typeface="Calibri"/>
                <a:cs typeface="Calibri"/>
                <a:sym typeface="Calibri"/>
              </a:rPr>
              <a:t>What was your experience of communicating with your doctor or healthcare provider about your concerns?  Please share a positive experience or a negative experience. What types of things would you have expected from your doctor when discussing your diagnosis?</a:t>
            </a:r>
            <a:endParaRPr sz="2000" i="1" dirty="0">
              <a:solidFill>
                <a:schemeClr val="dk1"/>
              </a:solidFill>
              <a:latin typeface="Calibri"/>
              <a:cs typeface="Calibri"/>
              <a:sym typeface="Calibri"/>
            </a:endParaRPr>
          </a:p>
          <a:p>
            <a:pPr marL="803275" lvl="3" indent="-341313">
              <a:lnSpc>
                <a:spcPct val="107000"/>
              </a:lnSpc>
              <a:spcAft>
                <a:spcPts val="1500"/>
              </a:spcAft>
              <a:buClr>
                <a:schemeClr val="dk1"/>
              </a:buClr>
              <a:buSzPct val="95000"/>
              <a:buFont typeface="Calibri"/>
              <a:buChar char="○"/>
            </a:pPr>
            <a:r>
              <a:rPr lang="en-US" sz="2000" i="1" dirty="0">
                <a:solidFill>
                  <a:schemeClr val="dk1"/>
                </a:solidFill>
                <a:latin typeface="Calibri"/>
                <a:cs typeface="Calibri"/>
                <a:sym typeface="Calibri"/>
              </a:rPr>
              <a:t>What are the most important things you want a doctor or healthcare provider to know about you? </a:t>
            </a:r>
            <a:endParaRPr sz="2000" i="1" dirty="0">
              <a:solidFill>
                <a:schemeClr val="dk1"/>
              </a:solidFill>
              <a:latin typeface="Calibri"/>
              <a:cs typeface="Calibri"/>
              <a:sym typeface="Calibri"/>
            </a:endParaRPr>
          </a:p>
          <a:p>
            <a:pPr marL="457200" lvl="0" indent="-346075" algn="l" rtl="0">
              <a:lnSpc>
                <a:spcPct val="107916"/>
              </a:lnSpc>
              <a:spcAft>
                <a:spcPts val="0"/>
              </a:spcAft>
              <a:buClr>
                <a:schemeClr val="dk1"/>
              </a:buClr>
              <a:buSzPts val="2000"/>
              <a:buFont typeface="Calibri"/>
              <a:buChar char="•"/>
            </a:pPr>
            <a:r>
              <a:rPr lang="en-US" sz="2000" dirty="0">
                <a:solidFill>
                  <a:schemeClr val="dk1"/>
                </a:solidFill>
                <a:latin typeface="Calibri"/>
                <a:ea typeface="Calibri"/>
                <a:cs typeface="Calibri"/>
                <a:sym typeface="Calibri"/>
              </a:rPr>
              <a:t>Focus group facilitators were provided with discussion questions and suggested follow-up questions to support open discussion.</a:t>
            </a:r>
            <a:endParaRPr sz="1800" b="0" i="0" u="none" strike="noStrike" cap="none" dirty="0">
              <a:solidFill>
                <a:schemeClr val="dk1"/>
              </a:solidFill>
              <a:latin typeface="Calibri"/>
              <a:ea typeface="Calibri"/>
              <a:cs typeface="Calibri"/>
              <a:sym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0"/>
        <p:cNvGrpSpPr/>
        <p:nvPr/>
      </p:nvGrpSpPr>
      <p:grpSpPr>
        <a:xfrm>
          <a:off x="0" y="0"/>
          <a:ext cx="0" cy="0"/>
          <a:chOff x="0" y="0"/>
          <a:chExt cx="0" cy="0"/>
        </a:xfrm>
      </p:grpSpPr>
      <p:sp>
        <p:nvSpPr>
          <p:cNvPr id="101" name="Google Shape;101;g1334193eb2b_0_12"/>
          <p:cNvSpPr txBox="1">
            <a:spLocks noGrp="1"/>
          </p:cNvSpPr>
          <p:nvPr>
            <p:ph type="title"/>
          </p:nvPr>
        </p:nvSpPr>
        <p:spPr>
          <a:xfrm>
            <a:off x="1524000" y="105241"/>
            <a:ext cx="5334000" cy="753000"/>
          </a:xfrm>
          <a:prstGeom prst="rect">
            <a:avLst/>
          </a:prstGeom>
          <a:noFill/>
          <a:ln>
            <a:noFill/>
          </a:ln>
        </p:spPr>
        <p:txBody>
          <a:bodyPr spcFirstLastPara="1" wrap="square" lIns="91425" tIns="45700" rIns="91425" bIns="45700" anchor="b" anchorCtr="0">
            <a:noAutofit/>
          </a:bodyPr>
          <a:lstStyle/>
          <a:p>
            <a:pPr marL="0" lvl="0" indent="0" algn="ctr" rtl="0">
              <a:lnSpc>
                <a:spcPct val="100000"/>
              </a:lnSpc>
              <a:spcBef>
                <a:spcPts val="0"/>
              </a:spcBef>
              <a:spcAft>
                <a:spcPts val="0"/>
              </a:spcAft>
              <a:buClr>
                <a:srgbClr val="FFC000"/>
              </a:buClr>
              <a:buSzPts val="1400"/>
              <a:buFont typeface="Arial"/>
              <a:buNone/>
            </a:pPr>
            <a:br>
              <a:rPr lang="en-US">
                <a:latin typeface="Arial"/>
                <a:ea typeface="Arial"/>
                <a:cs typeface="Arial"/>
                <a:sym typeface="Arial"/>
              </a:rPr>
            </a:br>
            <a:r>
              <a:rPr lang="en-US">
                <a:latin typeface="Arial"/>
                <a:ea typeface="Arial"/>
                <a:cs typeface="Arial"/>
                <a:sym typeface="Arial"/>
              </a:rPr>
              <a:t>Care Planning </a:t>
            </a:r>
            <a:br>
              <a:rPr lang="en-US">
                <a:latin typeface="Arial"/>
                <a:ea typeface="Arial"/>
                <a:cs typeface="Arial"/>
                <a:sym typeface="Arial"/>
              </a:rPr>
            </a:br>
            <a:r>
              <a:rPr lang="en-US">
                <a:latin typeface="Arial"/>
                <a:ea typeface="Arial"/>
                <a:cs typeface="Arial"/>
                <a:sym typeface="Arial"/>
              </a:rPr>
              <a:t>Implementation Status</a:t>
            </a:r>
            <a:endParaRPr/>
          </a:p>
        </p:txBody>
      </p:sp>
      <p:pic>
        <p:nvPicPr>
          <p:cNvPr id="102" name="Google Shape;102;g1334193eb2b_0_12" descr="clinical doctor giving test results to patients - doctor with older patient and clip board stock pictures, royalty-free photos &amp; images"/>
          <p:cNvPicPr preferRelativeResize="0"/>
          <p:nvPr/>
        </p:nvPicPr>
        <p:blipFill rotWithShape="1">
          <a:blip r:embed="rId3">
            <a:alphaModFix/>
          </a:blip>
          <a:srcRect/>
          <a:stretch/>
        </p:blipFill>
        <p:spPr>
          <a:xfrm>
            <a:off x="30564" y="42843"/>
            <a:ext cx="1828800" cy="877832"/>
          </a:xfrm>
          <a:prstGeom prst="rect">
            <a:avLst/>
          </a:prstGeom>
          <a:noFill/>
          <a:ln>
            <a:noFill/>
          </a:ln>
        </p:spPr>
      </p:pic>
      <p:sp>
        <p:nvSpPr>
          <p:cNvPr id="103" name="Google Shape;103;g1334193eb2b_0_12"/>
          <p:cNvSpPr txBox="1"/>
          <p:nvPr/>
        </p:nvSpPr>
        <p:spPr>
          <a:xfrm>
            <a:off x="457200" y="1066800"/>
            <a:ext cx="7924800" cy="3094140"/>
          </a:xfrm>
          <a:prstGeom prst="rect">
            <a:avLst/>
          </a:prstGeom>
          <a:noFill/>
          <a:ln>
            <a:noFill/>
          </a:ln>
        </p:spPr>
        <p:txBody>
          <a:bodyPr spcFirstLastPara="1" wrap="square" lIns="91425" tIns="45700" rIns="91425" bIns="45700" anchor="t" anchorCtr="0">
            <a:spAutoFit/>
          </a:bodyPr>
          <a:lstStyle/>
          <a:p>
            <a:pPr marL="0" marR="0" lvl="0" indent="0" algn="l" rtl="0">
              <a:lnSpc>
                <a:spcPct val="107000"/>
              </a:lnSpc>
              <a:spcBef>
                <a:spcPts val="2000"/>
              </a:spcBef>
              <a:spcAft>
                <a:spcPts val="0"/>
              </a:spcAft>
              <a:buNone/>
            </a:pPr>
            <a:r>
              <a:rPr lang="en-US" sz="2000" b="1" dirty="0">
                <a:solidFill>
                  <a:schemeClr val="dk1"/>
                </a:solidFill>
                <a:latin typeface="Calibri"/>
                <a:ea typeface="Calibri"/>
                <a:cs typeface="Calibri"/>
                <a:sym typeface="Calibri"/>
              </a:rPr>
              <a:t>Next Steps </a:t>
            </a:r>
            <a:endParaRPr b="1" dirty="0">
              <a:solidFill>
                <a:srgbClr val="FF0000"/>
              </a:solidFill>
              <a:highlight>
                <a:srgbClr val="FFFF00"/>
              </a:highlight>
              <a:latin typeface="Calibri"/>
              <a:ea typeface="Calibri"/>
              <a:cs typeface="Calibri"/>
              <a:sym typeface="Calibri"/>
            </a:endParaRPr>
          </a:p>
          <a:p>
            <a:pPr marL="457200" marR="0" lvl="0" indent="-355600" algn="l" rtl="0">
              <a:lnSpc>
                <a:spcPct val="107000"/>
              </a:lnSpc>
              <a:spcBef>
                <a:spcPts val="2000"/>
              </a:spcBef>
              <a:spcAft>
                <a:spcPts val="0"/>
              </a:spcAft>
              <a:buClr>
                <a:schemeClr val="dk1"/>
              </a:buClr>
              <a:buSzPts val="2000"/>
              <a:buFont typeface="Calibri"/>
              <a:buChar char="•"/>
            </a:pPr>
            <a:r>
              <a:rPr lang="en-US" sz="2000" dirty="0">
                <a:solidFill>
                  <a:schemeClr val="dk1"/>
                </a:solidFill>
                <a:latin typeface="Calibri"/>
                <a:ea typeface="Calibri"/>
                <a:cs typeface="Calibri"/>
                <a:sym typeface="Calibri"/>
              </a:rPr>
              <a:t>Recruit caregivers or care partners of someone living with Alzheimer’s or other dementia to participate in focus groups in early Fall</a:t>
            </a:r>
            <a:endParaRPr sz="2000" dirty="0">
              <a:solidFill>
                <a:schemeClr val="dk1"/>
              </a:solidFill>
              <a:latin typeface="Calibri"/>
              <a:ea typeface="Calibri"/>
              <a:cs typeface="Calibri"/>
              <a:sym typeface="Calibri"/>
            </a:endParaRPr>
          </a:p>
          <a:p>
            <a:pPr marL="457200" indent="-355600">
              <a:lnSpc>
                <a:spcPct val="107000"/>
              </a:lnSpc>
              <a:spcBef>
                <a:spcPts val="2000"/>
              </a:spcBef>
              <a:buClr>
                <a:schemeClr val="dk1"/>
              </a:buClr>
              <a:buSzPts val="2000"/>
              <a:buFont typeface="Calibri"/>
              <a:buChar char="•"/>
            </a:pPr>
            <a:r>
              <a:rPr lang="en-US" sz="2000" dirty="0">
                <a:solidFill>
                  <a:schemeClr val="dk1"/>
                </a:solidFill>
                <a:latin typeface="Calibri"/>
                <a:cs typeface="Calibri"/>
                <a:sym typeface="Calibri"/>
              </a:rPr>
              <a:t>Review information from all focus group sessions with workgroup members to inform next steps</a:t>
            </a:r>
            <a:endParaRPr sz="2000" dirty="0">
              <a:solidFill>
                <a:schemeClr val="dk1"/>
              </a:solidFill>
              <a:latin typeface="Calibri"/>
              <a:cs typeface="Calibri"/>
              <a:sym typeface="Calibri"/>
            </a:endParaRPr>
          </a:p>
          <a:p>
            <a:pPr marL="457200" indent="-355600">
              <a:lnSpc>
                <a:spcPct val="107000"/>
              </a:lnSpc>
              <a:spcBef>
                <a:spcPts val="2000"/>
              </a:spcBef>
              <a:buClr>
                <a:schemeClr val="dk1"/>
              </a:buClr>
              <a:buSzPts val="2000"/>
              <a:buFont typeface="Calibri"/>
              <a:buChar char="•"/>
            </a:pPr>
            <a:r>
              <a:rPr lang="en-US" sz="2000" dirty="0">
                <a:solidFill>
                  <a:schemeClr val="dk1"/>
                </a:solidFill>
                <a:latin typeface="Calibri"/>
                <a:cs typeface="Calibri"/>
                <a:sym typeface="Calibri"/>
              </a:rPr>
              <a:t>Make decision if using an existing tool or create a new template</a:t>
            </a:r>
            <a:endParaRPr sz="2000" dirty="0">
              <a:solidFill>
                <a:schemeClr val="dk1"/>
              </a:solidFill>
              <a:latin typeface="Calibri"/>
              <a:cs typeface="Calibri"/>
              <a:sym typeface="Calibri"/>
            </a:endParaRP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STYLE" val="AcnSubjectTitle"/>
  <p:tag name="DATE" val="8/4/2008 11:33:24 AM"/>
</p:tagLst>
</file>

<file path=ppt/tags/tag2.xml><?xml version="1.0" encoding="utf-8"?>
<p:tagLst xmlns:a="http://schemas.openxmlformats.org/drawingml/2006/main" xmlns:r="http://schemas.openxmlformats.org/officeDocument/2006/relationships" xmlns:p="http://schemas.openxmlformats.org/presentationml/2006/main">
  <p:tag name="STYLE" val="AcnFootnote"/>
  <p:tag name="DATE" val="8/4/2008 11:33:25 AM"/>
</p:tagLst>
</file>

<file path=ppt/tags/tag3.xml><?xml version="1.0" encoding="utf-8"?>
<p:tagLst xmlns:a="http://schemas.openxmlformats.org/drawingml/2006/main" xmlns:r="http://schemas.openxmlformats.org/officeDocument/2006/relationships" xmlns:p="http://schemas.openxmlformats.org/presentationml/2006/main">
  <p:tag name="STYLE" val="AcnSubjectTitle"/>
  <p:tag name="DATE" val="8/4/2008 11:33:24 AM"/>
</p:tagLst>
</file>

<file path=ppt/tags/tag4.xml><?xml version="1.0" encoding="utf-8"?>
<p:tagLst xmlns:a="http://schemas.openxmlformats.org/drawingml/2006/main" xmlns:r="http://schemas.openxmlformats.org/officeDocument/2006/relationships" xmlns:p="http://schemas.openxmlformats.org/presentationml/2006/main">
  <p:tag name="STYLE" val="AcnFootnote"/>
  <p:tag name="DATE" val="8/4/2008 11:33:25 AM"/>
</p:tagLst>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Blue Presentation Template - MA HHS - small logos">
  <a:themeElements>
    <a:clrScheme name="1_Blue Presentation Template - MA HHS - small logo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Blue Presentation Template - MA HHS - small logo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lnDef>
    <a:txDef>
      <a:spPr/>
      <a:bodyPr/>
      <a:lstStyle>
        <a:defPPr marL="0" indent="0">
          <a:buFont typeface="Wingdings" pitchFamily="2" charset="2"/>
          <a:buNone/>
          <a:defRPr sz="2400" dirty="0" smtClean="0">
            <a:solidFill>
              <a:schemeClr val="dk1"/>
            </a:solidFill>
            <a:latin typeface="Book Antiqua" pitchFamily="18" charset="0"/>
          </a:defRPr>
        </a:defPPr>
      </a:lstStyle>
    </a:txDef>
  </a:objectDefaults>
  <a:extraClrSchemeLst>
    <a:extraClrScheme>
      <a:clrScheme name="1_Blue Presentation Template - MA HHS - small logo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lue Presentation Template - MA HHS - small logo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lue Presentation Template - MA HHS - small logo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lue Presentation Template - MA HHS - small logo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lue Presentation Template - MA HHS - small logo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lue Presentation Template - MA HHS - small logo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lue Presentation Template - MA HHS - small logo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3_Blue Presentation Template - MA HHS - small logos">
  <a:themeElements>
    <a:clrScheme name="1_Blue Presentation Template - MA HHS - small logo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Blue Presentation Template - MA HHS - small logo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lnDef>
    <a:txDef>
      <a:spPr/>
      <a:bodyPr/>
      <a:lstStyle>
        <a:defPPr marL="0" indent="0">
          <a:buFont typeface="Wingdings" pitchFamily="2" charset="2"/>
          <a:buNone/>
          <a:defRPr sz="2400" dirty="0" smtClean="0">
            <a:solidFill>
              <a:schemeClr val="dk1"/>
            </a:solidFill>
            <a:latin typeface="Book Antiqua" pitchFamily="18" charset="0"/>
          </a:defRPr>
        </a:defPPr>
      </a:lstStyle>
    </a:txDef>
  </a:objectDefaults>
  <a:extraClrSchemeLst>
    <a:extraClrScheme>
      <a:clrScheme name="1_Blue Presentation Template - MA HHS - small logo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lue Presentation Template - MA HHS - small logo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lue Presentation Template - MA HHS - small logo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lue Presentation Template - MA HHS - small logo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lue Presentation Template - MA HHS - small logo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lue Presentation Template - MA HHS - small logo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lue Presentation Template - MA HHS - small logo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2744</TotalTime>
  <Words>1038</Words>
  <Application>Microsoft Office PowerPoint</Application>
  <PresentationFormat>On-screen Show (4:3)</PresentationFormat>
  <Paragraphs>132</Paragraphs>
  <Slides>15</Slides>
  <Notes>13</Notes>
  <HiddenSlides>0</HiddenSlides>
  <MMClips>0</MMClips>
  <ScaleCrop>false</ScaleCrop>
  <HeadingPairs>
    <vt:vector size="6" baseType="variant">
      <vt:variant>
        <vt:lpstr>Fonts Used</vt:lpstr>
      </vt:variant>
      <vt:variant>
        <vt:i4>7</vt:i4>
      </vt:variant>
      <vt:variant>
        <vt:lpstr>Theme</vt:lpstr>
      </vt:variant>
      <vt:variant>
        <vt:i4>3</vt:i4>
      </vt:variant>
      <vt:variant>
        <vt:lpstr>Slide Titles</vt:lpstr>
      </vt:variant>
      <vt:variant>
        <vt:i4>15</vt:i4>
      </vt:variant>
    </vt:vector>
  </HeadingPairs>
  <TitlesOfParts>
    <vt:vector size="25" baseType="lpstr">
      <vt:lpstr>Arial</vt:lpstr>
      <vt:lpstr>Book Antiqua</vt:lpstr>
      <vt:lpstr>Calibri</vt:lpstr>
      <vt:lpstr>Calibri Light</vt:lpstr>
      <vt:lpstr>Noto Sans Symbols</vt:lpstr>
      <vt:lpstr>Symbol</vt:lpstr>
      <vt:lpstr>Wingdings</vt:lpstr>
      <vt:lpstr>Office Theme</vt:lpstr>
      <vt:lpstr>2_Blue Presentation Template - MA HHS - small logos</vt:lpstr>
      <vt:lpstr>3_Blue Presentation Template - MA HHS - small logos</vt:lpstr>
      <vt:lpstr>PowerPoint Presentation</vt:lpstr>
      <vt:lpstr>Agenda</vt:lpstr>
      <vt:lpstr>PowerPoint Presentation</vt:lpstr>
      <vt:lpstr>Person-Directed Care Planning</vt:lpstr>
      <vt:lpstr>PowerPoint Presentation</vt:lpstr>
      <vt:lpstr> Care Planning  Implementation Status</vt:lpstr>
      <vt:lpstr> Care Planning  Implementation Status</vt:lpstr>
      <vt:lpstr> Care Planning  Implementation Status</vt:lpstr>
      <vt:lpstr> Care Planning  Implementation Status</vt:lpstr>
      <vt:lpstr> Care Planning Challenges and Solutions</vt:lpstr>
      <vt:lpstr> Care Planning Challenges and Solutions</vt:lpstr>
      <vt:lpstr>CARE PLANNG DISCUSSION (15 min)</vt:lpstr>
      <vt:lpstr>PowerPoint Presentation</vt:lpstr>
      <vt:lpstr>PowerPoint Presentation</vt:lpstr>
      <vt:lpstr>Next Steps &amp; Vote to Adjourn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Vidler, Lynn (ELD)</dc:creator>
  <cp:lastModifiedBy>Travascio, William (ELD)</cp:lastModifiedBy>
  <cp:revision>154</cp:revision>
  <cp:lastPrinted>2022-02-04T14:48:32Z</cp:lastPrinted>
  <dcterms:created xsi:type="dcterms:W3CDTF">2021-12-30T21:26:11Z</dcterms:created>
  <dcterms:modified xsi:type="dcterms:W3CDTF">2022-08-01T16:57:38Z</dcterms:modified>
</cp:coreProperties>
</file>