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2" r:id="rId5"/>
  </p:sldMasterIdLst>
  <p:notesMasterIdLst>
    <p:notesMasterId r:id="rId26"/>
  </p:notesMasterIdLst>
  <p:sldIdLst>
    <p:sldId id="5133" r:id="rId6"/>
    <p:sldId id="5136" r:id="rId7"/>
    <p:sldId id="5137" r:id="rId8"/>
    <p:sldId id="5128" r:id="rId9"/>
    <p:sldId id="5118" r:id="rId10"/>
    <p:sldId id="5146" r:id="rId11"/>
    <p:sldId id="5158" r:id="rId12"/>
    <p:sldId id="5155" r:id="rId13"/>
    <p:sldId id="5148" r:id="rId14"/>
    <p:sldId id="5147" r:id="rId15"/>
    <p:sldId id="5150" r:id="rId16"/>
    <p:sldId id="5157" r:id="rId17"/>
    <p:sldId id="5152" r:id="rId18"/>
    <p:sldId id="5149" r:id="rId19"/>
    <p:sldId id="5154" r:id="rId20"/>
    <p:sldId id="5151" r:id="rId21"/>
    <p:sldId id="5159" r:id="rId22"/>
    <p:sldId id="5153" r:id="rId23"/>
    <p:sldId id="5160" r:id="rId24"/>
    <p:sldId id="515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1FAE5F1-96A3-4D84-AF6E-F142B00CFEBD}">
          <p14:sldIdLst>
            <p14:sldId id="5133"/>
            <p14:sldId id="5136"/>
            <p14:sldId id="5137"/>
            <p14:sldId id="5128"/>
            <p14:sldId id="5118"/>
            <p14:sldId id="5146"/>
            <p14:sldId id="5158"/>
            <p14:sldId id="5155"/>
            <p14:sldId id="5148"/>
            <p14:sldId id="5147"/>
            <p14:sldId id="5150"/>
            <p14:sldId id="5157"/>
            <p14:sldId id="5152"/>
            <p14:sldId id="5149"/>
            <p14:sldId id="5154"/>
            <p14:sldId id="5151"/>
            <p14:sldId id="5159"/>
            <p14:sldId id="5153"/>
            <p14:sldId id="5160"/>
            <p14:sldId id="51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4D9B1D-1977-86F0-A7FD-D7AA8E691919}" name="Ali, Syed Z. (A&amp;F)" initials="SA" userId="S::alis@dor.state.ma.us::f9df1ebf-1f6c-4108-b56c-722292ef6357" providerId="AD"/>
  <p188:author id="{7FD9584A-B3CD-6EEF-664A-6FA7A9916366}" name="Kassatly, Amy (A&amp;F)" initials="AK" userId="S::kassatlya@dor.state.ma.us::fc417d20-6faa-4ed9-ba08-9d3f9e0208b4" providerId="AD"/>
  <p188:author id="{790D85D0-C3DB-6DE6-1800-D94F14B39EB4}" name="Maharjan, Amrit (A&amp;F)" initials="M(" userId="S::maharjanam@dor.state.ma.us::ede3d835-e4c0-4c30-b4e8-db0b96f9294c" providerId="AD"/>
  <p188:author id="{07D6C2D8-001B-208A-6B43-02EDD4EDFF37}" name="Martino, Christopher (A&amp;F)" initials="CM" userId="S::martinoc@dor.state.ma.us::d3c66581-5c3d-492e-9b02-17838f08227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telho, Erin K. (A&amp;F)" initials="BEK(" lastIdx="10" clrIdx="0">
    <p:extLst>
      <p:ext uri="{19B8F6BF-5375-455C-9EA6-DF929625EA0E}">
        <p15:presenceInfo xmlns:p15="http://schemas.microsoft.com/office/powerpoint/2012/main" userId="S::botelhoe@dor.state.ma.us::8aa08203-9635-44f3-9db7-f6ef0dfeb717" providerId="AD"/>
      </p:ext>
    </p:extLst>
  </p:cmAuthor>
  <p:cmAuthor id="2" name="Kelly, Lynne (A&amp;F)" initials="KL(" lastIdx="16" clrIdx="1">
    <p:extLst>
      <p:ext uri="{19B8F6BF-5375-455C-9EA6-DF929625EA0E}">
        <p15:presenceInfo xmlns:p15="http://schemas.microsoft.com/office/powerpoint/2012/main" userId="S::lynne.c.kelly@mass.gov::d4649b11-bd21-4f7b-a171-8161ae11502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80CE"/>
    <a:srgbClr val="BBB5A5"/>
    <a:srgbClr val="CFDBD6"/>
    <a:srgbClr val="DDDDDD"/>
    <a:srgbClr val="E7D5D1"/>
    <a:srgbClr val="DBD8CF"/>
    <a:srgbClr val="DABEB8"/>
    <a:srgbClr val="E5CF8E"/>
    <a:srgbClr val="C8B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8DA250-4F9C-B642-C98B-639A763E83B3}" v="1" dt="2025-06-04T15:31:01.9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Responses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Sheet1!$E$2:$E$6</c:f>
              <c:strCache>
                <c:ptCount val="5"/>
                <c:pt idx="0">
                  <c:v>ChatGPT</c:v>
                </c:pt>
                <c:pt idx="1">
                  <c:v>Grammerly</c:v>
                </c:pt>
                <c:pt idx="2">
                  <c:v>MS Copilot</c:v>
                </c:pt>
                <c:pt idx="3">
                  <c:v>Other</c:v>
                </c:pt>
                <c:pt idx="4">
                  <c:v>None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17</c:v>
                </c:pt>
                <c:pt idx="1">
                  <c:v>2</c:v>
                </c:pt>
                <c:pt idx="2">
                  <c:v>3</c:v>
                </c:pt>
                <c:pt idx="3">
                  <c:v>12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21-4B1A-9140-CF94B75E43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90352272"/>
        <c:axId val="690324432"/>
      </c:barChart>
      <c:catAx>
        <c:axId val="69035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324432"/>
        <c:crosses val="autoZero"/>
        <c:auto val="1"/>
        <c:lblAlgn val="ctr"/>
        <c:lblOffset val="100"/>
        <c:noMultiLvlLbl val="0"/>
      </c:catAx>
      <c:valAx>
        <c:axId val="690324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35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Responses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ANF</c:v>
                </c:pt>
                <c:pt idx="1">
                  <c:v>Civil Service Comission</c:v>
                </c:pt>
                <c:pt idx="2">
                  <c:v>DCAMM</c:v>
                </c:pt>
                <c:pt idx="3">
                  <c:v>OFMD</c:v>
                </c:pt>
                <c:pt idx="4">
                  <c:v>Operational Services Division</c:v>
                </c:pt>
                <c:pt idx="5">
                  <c:v>Supplier Diversity Office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1</c:v>
                </c:pt>
                <c:pt idx="2">
                  <c:v>61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AA-4B18-9DB5-6D70C345FF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90310512"/>
        <c:axId val="690311952"/>
      </c:barChart>
      <c:catAx>
        <c:axId val="69031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311952"/>
        <c:crosses val="autoZero"/>
        <c:auto val="1"/>
        <c:lblAlgn val="ctr"/>
        <c:lblOffset val="100"/>
        <c:noMultiLvlLbl val="0"/>
      </c:catAx>
      <c:valAx>
        <c:axId val="690311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31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FF2451-1DD1-4268-AB55-907D8B59C3A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E44F17-19E3-4B79-B427-C3882EA2810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AWS Sandbox sufficient for</a:t>
          </a:r>
        </a:p>
      </dgm:t>
    </dgm:pt>
    <dgm:pt modelId="{D68AB31E-AF07-4945-B31B-DDA073001486}" type="parTrans" cxnId="{451DF645-5F6D-48F2-AD4C-36DA5FED0D66}">
      <dgm:prSet/>
      <dgm:spPr/>
      <dgm:t>
        <a:bodyPr/>
        <a:lstStyle/>
        <a:p>
          <a:endParaRPr lang="en-US"/>
        </a:p>
      </dgm:t>
    </dgm:pt>
    <dgm:pt modelId="{E9A58D58-45C2-494C-9D75-0EA552C7DB68}" type="sibTrans" cxnId="{451DF645-5F6D-48F2-AD4C-36DA5FED0D66}">
      <dgm:prSet/>
      <dgm:spPr/>
      <dgm:t>
        <a:bodyPr/>
        <a:lstStyle/>
        <a:p>
          <a:endParaRPr lang="en-US"/>
        </a:p>
      </dgm:t>
    </dgm:pt>
    <dgm:pt modelId="{5BBD6266-1ADE-484A-A128-4323C20FA08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Development</a:t>
          </a:r>
        </a:p>
      </dgm:t>
    </dgm:pt>
    <dgm:pt modelId="{C4156C8F-8EBA-438C-A635-20A153C2498F}" type="parTrans" cxnId="{E9B6F403-42E8-4855-A41D-0B832BE7A16D}">
      <dgm:prSet/>
      <dgm:spPr/>
      <dgm:t>
        <a:bodyPr/>
        <a:lstStyle/>
        <a:p>
          <a:endParaRPr lang="en-US"/>
        </a:p>
      </dgm:t>
    </dgm:pt>
    <dgm:pt modelId="{CED8E42E-455E-488F-AC59-F61E80A4CE6D}" type="sibTrans" cxnId="{E9B6F403-42E8-4855-A41D-0B832BE7A16D}">
      <dgm:prSet/>
      <dgm:spPr/>
      <dgm:t>
        <a:bodyPr/>
        <a:lstStyle/>
        <a:p>
          <a:endParaRPr lang="en-US"/>
        </a:p>
      </dgm:t>
    </dgm:pt>
    <dgm:pt modelId="{25076ABE-9AEC-43CD-B81C-4CC3428A854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Validation</a:t>
          </a:r>
        </a:p>
      </dgm:t>
    </dgm:pt>
    <dgm:pt modelId="{96F854D9-87CC-41BA-900C-2644679F1326}" type="parTrans" cxnId="{BC6BCB3B-B312-437C-BBC8-7B03E69D27F5}">
      <dgm:prSet/>
      <dgm:spPr/>
      <dgm:t>
        <a:bodyPr/>
        <a:lstStyle/>
        <a:p>
          <a:endParaRPr lang="en-US"/>
        </a:p>
      </dgm:t>
    </dgm:pt>
    <dgm:pt modelId="{727059EF-EFED-45BB-9208-B4EE6FD41543}" type="sibTrans" cxnId="{BC6BCB3B-B312-437C-BBC8-7B03E69D27F5}">
      <dgm:prSet/>
      <dgm:spPr/>
      <dgm:t>
        <a:bodyPr/>
        <a:lstStyle/>
        <a:p>
          <a:endParaRPr lang="en-US"/>
        </a:p>
      </dgm:t>
    </dgm:pt>
    <dgm:pt modelId="{D49016F8-45FA-40AC-B257-0DFFCF46304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Specify the tools, if not available in AWS Sandbox</a:t>
          </a:r>
        </a:p>
      </dgm:t>
    </dgm:pt>
    <dgm:pt modelId="{466FA7B4-EF75-402A-8887-F3609E405793}" type="parTrans" cxnId="{11FD4DD5-CB5A-4509-A1C0-AD02769F6C97}">
      <dgm:prSet/>
      <dgm:spPr/>
      <dgm:t>
        <a:bodyPr/>
        <a:lstStyle/>
        <a:p>
          <a:endParaRPr lang="en-US"/>
        </a:p>
      </dgm:t>
    </dgm:pt>
    <dgm:pt modelId="{4484A48F-1DC9-41B0-A59D-983639AE15EA}" type="sibTrans" cxnId="{11FD4DD5-CB5A-4509-A1C0-AD02769F6C97}">
      <dgm:prSet/>
      <dgm:spPr/>
      <dgm:t>
        <a:bodyPr/>
        <a:lstStyle/>
        <a:p>
          <a:endParaRPr lang="en-US"/>
        </a:p>
      </dgm:t>
    </dgm:pt>
    <dgm:pt modelId="{70208786-B18E-4B07-8B6D-400624EB2FB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Can the project be validated against</a:t>
          </a:r>
        </a:p>
      </dgm:t>
    </dgm:pt>
    <dgm:pt modelId="{552E6674-DE05-42C0-8F88-7628692243F0}" type="parTrans" cxnId="{72634AAB-4F79-40CE-AC7E-A295F6FEC233}">
      <dgm:prSet/>
      <dgm:spPr/>
      <dgm:t>
        <a:bodyPr/>
        <a:lstStyle/>
        <a:p>
          <a:endParaRPr lang="en-US"/>
        </a:p>
      </dgm:t>
    </dgm:pt>
    <dgm:pt modelId="{12D64F7F-B22A-40E9-8863-289007FC4BFC}" type="sibTrans" cxnId="{72634AAB-4F79-40CE-AC7E-A295F6FEC233}">
      <dgm:prSet/>
      <dgm:spPr/>
      <dgm:t>
        <a:bodyPr/>
        <a:lstStyle/>
        <a:p>
          <a:endParaRPr lang="en-US"/>
        </a:p>
      </dgm:t>
    </dgm:pt>
    <dgm:pt modelId="{B83D1B73-7C57-4FFC-9C0A-8D1AA9B73F0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Publicly available data or</a:t>
          </a:r>
        </a:p>
      </dgm:t>
    </dgm:pt>
    <dgm:pt modelId="{887CA20B-B088-407A-B565-9CFB3FB30DD8}" type="parTrans" cxnId="{79F72E9B-635F-4130-94D4-0E4ECDF1CFF3}">
      <dgm:prSet/>
      <dgm:spPr/>
      <dgm:t>
        <a:bodyPr/>
        <a:lstStyle/>
        <a:p>
          <a:endParaRPr lang="en-US"/>
        </a:p>
      </dgm:t>
    </dgm:pt>
    <dgm:pt modelId="{6074EFA6-F4A6-47BF-8CE7-628082D49E0B}" type="sibTrans" cxnId="{79F72E9B-635F-4130-94D4-0E4ECDF1CFF3}">
      <dgm:prSet/>
      <dgm:spPr/>
      <dgm:t>
        <a:bodyPr/>
        <a:lstStyle/>
        <a:p>
          <a:endParaRPr lang="en-US"/>
        </a:p>
      </dgm:t>
    </dgm:pt>
    <dgm:pt modelId="{3DDA8312-CA7D-4293-9A0C-62B70E5408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Anonymized data or</a:t>
          </a:r>
        </a:p>
      </dgm:t>
    </dgm:pt>
    <dgm:pt modelId="{1B9F21C5-18D8-47FB-94A4-98387F2FD50E}" type="parTrans" cxnId="{CCCBD53C-FD6B-410E-A637-6F0EBD011EEA}">
      <dgm:prSet/>
      <dgm:spPr/>
      <dgm:t>
        <a:bodyPr/>
        <a:lstStyle/>
        <a:p>
          <a:endParaRPr lang="en-US"/>
        </a:p>
      </dgm:t>
    </dgm:pt>
    <dgm:pt modelId="{1BB60B55-E614-4415-8422-964F63BBF4EF}" type="sibTrans" cxnId="{CCCBD53C-FD6B-410E-A637-6F0EBD011EEA}">
      <dgm:prSet/>
      <dgm:spPr/>
      <dgm:t>
        <a:bodyPr/>
        <a:lstStyle/>
        <a:p>
          <a:endParaRPr lang="en-US"/>
        </a:p>
      </dgm:t>
    </dgm:pt>
    <dgm:pt modelId="{1223624A-534C-4419-903A-CA9BA514F0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Without real data</a:t>
          </a:r>
        </a:p>
      </dgm:t>
    </dgm:pt>
    <dgm:pt modelId="{DD59160B-BA81-4B4B-9EE6-825C4D51FCC1}" type="parTrans" cxnId="{12DCC92C-3611-4B2A-B645-FDB9572A6BAD}">
      <dgm:prSet/>
      <dgm:spPr/>
      <dgm:t>
        <a:bodyPr/>
        <a:lstStyle/>
        <a:p>
          <a:endParaRPr lang="en-US"/>
        </a:p>
      </dgm:t>
    </dgm:pt>
    <dgm:pt modelId="{7B4445DB-1D2A-4FE8-BA9C-E18FFFD28F73}" type="sibTrans" cxnId="{12DCC92C-3611-4B2A-B645-FDB9572A6BAD}">
      <dgm:prSet/>
      <dgm:spPr/>
      <dgm:t>
        <a:bodyPr/>
        <a:lstStyle/>
        <a:p>
          <a:endParaRPr lang="en-US"/>
        </a:p>
      </dgm:t>
    </dgm:pt>
    <dgm:pt modelId="{A68969A3-2718-4158-9896-973C6F806B8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Can project be done without AI or ML?</a:t>
          </a:r>
        </a:p>
      </dgm:t>
    </dgm:pt>
    <dgm:pt modelId="{01B3C111-00B6-4A30-B178-2E36886FA543}" type="parTrans" cxnId="{C9CDA3CA-B3E6-406B-AA28-5C40AEC361D2}">
      <dgm:prSet/>
      <dgm:spPr/>
      <dgm:t>
        <a:bodyPr/>
        <a:lstStyle/>
        <a:p>
          <a:endParaRPr lang="en-US"/>
        </a:p>
      </dgm:t>
    </dgm:pt>
    <dgm:pt modelId="{E7A7E121-0CC4-4359-89C5-454D3AA936B6}" type="sibTrans" cxnId="{C9CDA3CA-B3E6-406B-AA28-5C40AEC361D2}">
      <dgm:prSet/>
      <dgm:spPr/>
      <dgm:t>
        <a:bodyPr/>
        <a:lstStyle/>
        <a:p>
          <a:endParaRPr lang="en-US"/>
        </a:p>
      </dgm:t>
    </dgm:pt>
    <dgm:pt modelId="{188F2DEE-F0D4-4D5E-95A9-CC1B0B2BC593}" type="pres">
      <dgm:prSet presAssocID="{1AFF2451-1DD1-4268-AB55-907D8B59C3A4}" presName="root" presStyleCnt="0">
        <dgm:presLayoutVars>
          <dgm:dir/>
          <dgm:resizeHandles val="exact"/>
        </dgm:presLayoutVars>
      </dgm:prSet>
      <dgm:spPr/>
    </dgm:pt>
    <dgm:pt modelId="{A96630B4-E376-4DEE-846F-24FAF52ADD97}" type="pres">
      <dgm:prSet presAssocID="{B0E44F17-19E3-4B79-B427-C3882EA28103}" presName="compNode" presStyleCnt="0"/>
      <dgm:spPr/>
    </dgm:pt>
    <dgm:pt modelId="{536B0813-F506-44A8-884C-21B110B02A8F}" type="pres">
      <dgm:prSet presAssocID="{B0E44F17-19E3-4B79-B427-C3882EA28103}" presName="bgRect" presStyleLbl="bgShp" presStyleIdx="0" presStyleCnt="4"/>
      <dgm:spPr/>
    </dgm:pt>
    <dgm:pt modelId="{C73C1C0C-60C2-427E-BD45-F16C0B4455C6}" type="pres">
      <dgm:prSet presAssocID="{B0E44F17-19E3-4B79-B427-C3882EA2810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4C28162-A0DA-4A26-A7AC-582D11D3A637}" type="pres">
      <dgm:prSet presAssocID="{B0E44F17-19E3-4B79-B427-C3882EA28103}" presName="spaceRect" presStyleCnt="0"/>
      <dgm:spPr/>
    </dgm:pt>
    <dgm:pt modelId="{791D3082-A208-4807-B753-6FE0C8BE7859}" type="pres">
      <dgm:prSet presAssocID="{B0E44F17-19E3-4B79-B427-C3882EA28103}" presName="parTx" presStyleLbl="revTx" presStyleIdx="0" presStyleCnt="6">
        <dgm:presLayoutVars>
          <dgm:chMax val="0"/>
          <dgm:chPref val="0"/>
        </dgm:presLayoutVars>
      </dgm:prSet>
      <dgm:spPr/>
    </dgm:pt>
    <dgm:pt modelId="{E2C6CBC5-F6CF-4C0E-BE90-C4C4A8A57267}" type="pres">
      <dgm:prSet presAssocID="{B0E44F17-19E3-4B79-B427-C3882EA28103}" presName="desTx" presStyleLbl="revTx" presStyleIdx="1" presStyleCnt="6">
        <dgm:presLayoutVars/>
      </dgm:prSet>
      <dgm:spPr/>
    </dgm:pt>
    <dgm:pt modelId="{04EF77C2-C970-433B-ACFB-89039D03BF68}" type="pres">
      <dgm:prSet presAssocID="{E9A58D58-45C2-494C-9D75-0EA552C7DB68}" presName="sibTrans" presStyleCnt="0"/>
      <dgm:spPr/>
    </dgm:pt>
    <dgm:pt modelId="{F95B357E-DE93-4589-8D6B-380F26C4D241}" type="pres">
      <dgm:prSet presAssocID="{D49016F8-45FA-40AC-B257-0DFFCF463048}" presName="compNode" presStyleCnt="0"/>
      <dgm:spPr/>
    </dgm:pt>
    <dgm:pt modelId="{541C4BB1-5109-47F2-AD2E-E091E2D567D6}" type="pres">
      <dgm:prSet presAssocID="{D49016F8-45FA-40AC-B257-0DFFCF463048}" presName="bgRect" presStyleLbl="bgShp" presStyleIdx="1" presStyleCnt="4"/>
      <dgm:spPr/>
    </dgm:pt>
    <dgm:pt modelId="{BF84CEC7-99EE-42B2-A482-8175D1CF16C8}" type="pres">
      <dgm:prSet presAssocID="{D49016F8-45FA-40AC-B257-0DFFCF46304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cket and shovel"/>
        </a:ext>
      </dgm:extLst>
    </dgm:pt>
    <dgm:pt modelId="{197536FA-6423-4485-A8BC-AE3446A9DD26}" type="pres">
      <dgm:prSet presAssocID="{D49016F8-45FA-40AC-B257-0DFFCF463048}" presName="spaceRect" presStyleCnt="0"/>
      <dgm:spPr/>
    </dgm:pt>
    <dgm:pt modelId="{A101AB04-62A1-4563-A422-A157766805C9}" type="pres">
      <dgm:prSet presAssocID="{D49016F8-45FA-40AC-B257-0DFFCF463048}" presName="parTx" presStyleLbl="revTx" presStyleIdx="2" presStyleCnt="6">
        <dgm:presLayoutVars>
          <dgm:chMax val="0"/>
          <dgm:chPref val="0"/>
        </dgm:presLayoutVars>
      </dgm:prSet>
      <dgm:spPr/>
    </dgm:pt>
    <dgm:pt modelId="{69D35C1B-2D55-4922-9BE6-F450F81F72C9}" type="pres">
      <dgm:prSet presAssocID="{4484A48F-1DC9-41B0-A59D-983639AE15EA}" presName="sibTrans" presStyleCnt="0"/>
      <dgm:spPr/>
    </dgm:pt>
    <dgm:pt modelId="{E4F4CFFC-1DD0-4EDD-9AE3-F5925E228FC3}" type="pres">
      <dgm:prSet presAssocID="{70208786-B18E-4B07-8B6D-400624EB2FB9}" presName="compNode" presStyleCnt="0"/>
      <dgm:spPr/>
    </dgm:pt>
    <dgm:pt modelId="{A3A0F68C-CE5C-4DEF-8585-8AC8852AFE9E}" type="pres">
      <dgm:prSet presAssocID="{70208786-B18E-4B07-8B6D-400624EB2FB9}" presName="bgRect" presStyleLbl="bgShp" presStyleIdx="2" presStyleCnt="4"/>
      <dgm:spPr/>
    </dgm:pt>
    <dgm:pt modelId="{C7598665-AE4B-4CA4-8C35-1FDF8B60FE22}" type="pres">
      <dgm:prSet presAssocID="{70208786-B18E-4B07-8B6D-400624EB2FB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020A0AC9-1B99-4990-900C-19974D79D4DA}" type="pres">
      <dgm:prSet presAssocID="{70208786-B18E-4B07-8B6D-400624EB2FB9}" presName="spaceRect" presStyleCnt="0"/>
      <dgm:spPr/>
    </dgm:pt>
    <dgm:pt modelId="{8EF5D297-DEF1-4FB8-8F1F-C7895307F970}" type="pres">
      <dgm:prSet presAssocID="{70208786-B18E-4B07-8B6D-400624EB2FB9}" presName="parTx" presStyleLbl="revTx" presStyleIdx="3" presStyleCnt="6">
        <dgm:presLayoutVars>
          <dgm:chMax val="0"/>
          <dgm:chPref val="0"/>
        </dgm:presLayoutVars>
      </dgm:prSet>
      <dgm:spPr/>
    </dgm:pt>
    <dgm:pt modelId="{55842C41-6D48-494F-8AC2-A8F047C9CF00}" type="pres">
      <dgm:prSet presAssocID="{70208786-B18E-4B07-8B6D-400624EB2FB9}" presName="desTx" presStyleLbl="revTx" presStyleIdx="4" presStyleCnt="6">
        <dgm:presLayoutVars/>
      </dgm:prSet>
      <dgm:spPr/>
    </dgm:pt>
    <dgm:pt modelId="{E70057F8-D94F-43FB-9E66-2275F0156C86}" type="pres">
      <dgm:prSet presAssocID="{12D64F7F-B22A-40E9-8863-289007FC4BFC}" presName="sibTrans" presStyleCnt="0"/>
      <dgm:spPr/>
    </dgm:pt>
    <dgm:pt modelId="{4F373A8E-18E8-4339-9B53-D9CB4FCA0700}" type="pres">
      <dgm:prSet presAssocID="{A68969A3-2718-4158-9896-973C6F806B8A}" presName="compNode" presStyleCnt="0"/>
      <dgm:spPr/>
    </dgm:pt>
    <dgm:pt modelId="{DABB2B41-4521-4CD1-9E23-3D0E8959C1F0}" type="pres">
      <dgm:prSet presAssocID="{A68969A3-2718-4158-9896-973C6F806B8A}" presName="bgRect" presStyleLbl="bgShp" presStyleIdx="3" presStyleCnt="4"/>
      <dgm:spPr/>
    </dgm:pt>
    <dgm:pt modelId="{EDE8A03C-0A95-43A1-BD43-9CCAD1B5A57D}" type="pres">
      <dgm:prSet presAssocID="{A68969A3-2718-4158-9896-973C6F806B8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F04A3CAD-9BE1-439B-BB89-F3B532DB7CCF}" type="pres">
      <dgm:prSet presAssocID="{A68969A3-2718-4158-9896-973C6F806B8A}" presName="spaceRect" presStyleCnt="0"/>
      <dgm:spPr/>
    </dgm:pt>
    <dgm:pt modelId="{8073EC72-A51B-4678-8F80-D7F430CFD299}" type="pres">
      <dgm:prSet presAssocID="{A68969A3-2718-4158-9896-973C6F806B8A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E9B6F403-42E8-4855-A41D-0B832BE7A16D}" srcId="{B0E44F17-19E3-4B79-B427-C3882EA28103}" destId="{5BBD6266-1ADE-484A-A128-4323C20FA087}" srcOrd="0" destOrd="0" parTransId="{C4156C8F-8EBA-438C-A635-20A153C2498F}" sibTransId="{CED8E42E-455E-488F-AC59-F61E80A4CE6D}"/>
    <dgm:cxn modelId="{12DCC92C-3611-4B2A-B645-FDB9572A6BAD}" srcId="{70208786-B18E-4B07-8B6D-400624EB2FB9}" destId="{1223624A-534C-4419-903A-CA9BA514F02D}" srcOrd="2" destOrd="0" parTransId="{DD59160B-BA81-4B4B-9EE6-825C4D51FCC1}" sibTransId="{7B4445DB-1D2A-4FE8-BA9C-E18FFFD28F73}"/>
    <dgm:cxn modelId="{BC6BCB3B-B312-437C-BBC8-7B03E69D27F5}" srcId="{B0E44F17-19E3-4B79-B427-C3882EA28103}" destId="{25076ABE-9AEC-43CD-B81C-4CC3428A854B}" srcOrd="1" destOrd="0" parTransId="{96F854D9-87CC-41BA-900C-2644679F1326}" sibTransId="{727059EF-EFED-45BB-9208-B4EE6FD41543}"/>
    <dgm:cxn modelId="{CCCBD53C-FD6B-410E-A637-6F0EBD011EEA}" srcId="{70208786-B18E-4B07-8B6D-400624EB2FB9}" destId="{3DDA8312-CA7D-4293-9A0C-62B70E540888}" srcOrd="1" destOrd="0" parTransId="{1B9F21C5-18D8-47FB-94A4-98387F2FD50E}" sibTransId="{1BB60B55-E614-4415-8422-964F63BBF4EF}"/>
    <dgm:cxn modelId="{30740B3F-C34D-4732-84CE-88B5EFD29C32}" type="presOf" srcId="{1223624A-534C-4419-903A-CA9BA514F02D}" destId="{55842C41-6D48-494F-8AC2-A8F047C9CF00}" srcOrd="0" destOrd="2" presId="urn:microsoft.com/office/officeart/2018/2/layout/IconVerticalSolidList"/>
    <dgm:cxn modelId="{451DF645-5F6D-48F2-AD4C-36DA5FED0D66}" srcId="{1AFF2451-1DD1-4268-AB55-907D8B59C3A4}" destId="{B0E44F17-19E3-4B79-B427-C3882EA28103}" srcOrd="0" destOrd="0" parTransId="{D68AB31E-AF07-4945-B31B-DDA073001486}" sibTransId="{E9A58D58-45C2-494C-9D75-0EA552C7DB68}"/>
    <dgm:cxn modelId="{A7D5417C-DC04-4539-A575-F18A22B8A736}" type="presOf" srcId="{D49016F8-45FA-40AC-B257-0DFFCF463048}" destId="{A101AB04-62A1-4563-A422-A157766805C9}" srcOrd="0" destOrd="0" presId="urn:microsoft.com/office/officeart/2018/2/layout/IconVerticalSolidList"/>
    <dgm:cxn modelId="{2730C77E-D0B5-4E7A-BB1E-3A3B20855B80}" type="presOf" srcId="{B83D1B73-7C57-4FFC-9C0A-8D1AA9B73F0F}" destId="{55842C41-6D48-494F-8AC2-A8F047C9CF00}" srcOrd="0" destOrd="0" presId="urn:microsoft.com/office/officeart/2018/2/layout/IconVerticalSolidList"/>
    <dgm:cxn modelId="{79F72E9B-635F-4130-94D4-0E4ECDF1CFF3}" srcId="{70208786-B18E-4B07-8B6D-400624EB2FB9}" destId="{B83D1B73-7C57-4FFC-9C0A-8D1AA9B73F0F}" srcOrd="0" destOrd="0" parTransId="{887CA20B-B088-407A-B565-9CFB3FB30DD8}" sibTransId="{6074EFA6-F4A6-47BF-8CE7-628082D49E0B}"/>
    <dgm:cxn modelId="{EAA225A7-3231-418D-AEA8-8AC20C22EA35}" type="presOf" srcId="{A68969A3-2718-4158-9896-973C6F806B8A}" destId="{8073EC72-A51B-4678-8F80-D7F430CFD299}" srcOrd="0" destOrd="0" presId="urn:microsoft.com/office/officeart/2018/2/layout/IconVerticalSolidList"/>
    <dgm:cxn modelId="{72634AAB-4F79-40CE-AC7E-A295F6FEC233}" srcId="{1AFF2451-1DD1-4268-AB55-907D8B59C3A4}" destId="{70208786-B18E-4B07-8B6D-400624EB2FB9}" srcOrd="2" destOrd="0" parTransId="{552E6674-DE05-42C0-8F88-7628692243F0}" sibTransId="{12D64F7F-B22A-40E9-8863-289007FC4BFC}"/>
    <dgm:cxn modelId="{3BB7EDB1-DC9F-423D-9BC3-AEA0D15F9A4B}" type="presOf" srcId="{70208786-B18E-4B07-8B6D-400624EB2FB9}" destId="{8EF5D297-DEF1-4FB8-8F1F-C7895307F970}" srcOrd="0" destOrd="0" presId="urn:microsoft.com/office/officeart/2018/2/layout/IconVerticalSolidList"/>
    <dgm:cxn modelId="{C9CDA3CA-B3E6-406B-AA28-5C40AEC361D2}" srcId="{1AFF2451-1DD1-4268-AB55-907D8B59C3A4}" destId="{A68969A3-2718-4158-9896-973C6F806B8A}" srcOrd="3" destOrd="0" parTransId="{01B3C111-00B6-4A30-B178-2E36886FA543}" sibTransId="{E7A7E121-0CC4-4359-89C5-454D3AA936B6}"/>
    <dgm:cxn modelId="{2AED09CF-B4E2-40B7-9DBB-89A4101AF149}" type="presOf" srcId="{25076ABE-9AEC-43CD-B81C-4CC3428A854B}" destId="{E2C6CBC5-F6CF-4C0E-BE90-C4C4A8A57267}" srcOrd="0" destOrd="1" presId="urn:microsoft.com/office/officeart/2018/2/layout/IconVerticalSolidList"/>
    <dgm:cxn modelId="{11FD4DD5-CB5A-4509-A1C0-AD02769F6C97}" srcId="{1AFF2451-1DD1-4268-AB55-907D8B59C3A4}" destId="{D49016F8-45FA-40AC-B257-0DFFCF463048}" srcOrd="1" destOrd="0" parTransId="{466FA7B4-EF75-402A-8887-F3609E405793}" sibTransId="{4484A48F-1DC9-41B0-A59D-983639AE15EA}"/>
    <dgm:cxn modelId="{EAEA8ED5-FAB4-4769-AB34-A6032180D29C}" type="presOf" srcId="{1AFF2451-1DD1-4268-AB55-907D8B59C3A4}" destId="{188F2DEE-F0D4-4D5E-95A9-CC1B0B2BC593}" srcOrd="0" destOrd="0" presId="urn:microsoft.com/office/officeart/2018/2/layout/IconVerticalSolidList"/>
    <dgm:cxn modelId="{4D5106DC-554C-478E-8F83-2C7969223882}" type="presOf" srcId="{5BBD6266-1ADE-484A-A128-4323C20FA087}" destId="{E2C6CBC5-F6CF-4C0E-BE90-C4C4A8A57267}" srcOrd="0" destOrd="0" presId="urn:microsoft.com/office/officeart/2018/2/layout/IconVerticalSolidList"/>
    <dgm:cxn modelId="{F79596E8-FA2F-4139-98C9-01E3C6B30CE4}" type="presOf" srcId="{B0E44F17-19E3-4B79-B427-C3882EA28103}" destId="{791D3082-A208-4807-B753-6FE0C8BE7859}" srcOrd="0" destOrd="0" presId="urn:microsoft.com/office/officeart/2018/2/layout/IconVerticalSolidList"/>
    <dgm:cxn modelId="{9E48A7FE-EADD-458C-BCDE-AC01534FE37C}" type="presOf" srcId="{3DDA8312-CA7D-4293-9A0C-62B70E540888}" destId="{55842C41-6D48-494F-8AC2-A8F047C9CF00}" srcOrd="0" destOrd="1" presId="urn:microsoft.com/office/officeart/2018/2/layout/IconVerticalSolidList"/>
    <dgm:cxn modelId="{7B9B6171-14B5-48D3-90E0-CBFF1871CB7D}" type="presParOf" srcId="{188F2DEE-F0D4-4D5E-95A9-CC1B0B2BC593}" destId="{A96630B4-E376-4DEE-846F-24FAF52ADD97}" srcOrd="0" destOrd="0" presId="urn:microsoft.com/office/officeart/2018/2/layout/IconVerticalSolidList"/>
    <dgm:cxn modelId="{ADD94F4C-C782-4660-8F2E-C6A074A096E2}" type="presParOf" srcId="{A96630B4-E376-4DEE-846F-24FAF52ADD97}" destId="{536B0813-F506-44A8-884C-21B110B02A8F}" srcOrd="0" destOrd="0" presId="urn:microsoft.com/office/officeart/2018/2/layout/IconVerticalSolidList"/>
    <dgm:cxn modelId="{80B9C313-2D5E-417B-83AB-F492DB8C56D2}" type="presParOf" srcId="{A96630B4-E376-4DEE-846F-24FAF52ADD97}" destId="{C73C1C0C-60C2-427E-BD45-F16C0B4455C6}" srcOrd="1" destOrd="0" presId="urn:microsoft.com/office/officeart/2018/2/layout/IconVerticalSolidList"/>
    <dgm:cxn modelId="{FBED57C2-6392-457A-A716-FB82FC17E101}" type="presParOf" srcId="{A96630B4-E376-4DEE-846F-24FAF52ADD97}" destId="{64C28162-A0DA-4A26-A7AC-582D11D3A637}" srcOrd="2" destOrd="0" presId="urn:microsoft.com/office/officeart/2018/2/layout/IconVerticalSolidList"/>
    <dgm:cxn modelId="{FA289619-C401-494C-99DF-E16F782FA44D}" type="presParOf" srcId="{A96630B4-E376-4DEE-846F-24FAF52ADD97}" destId="{791D3082-A208-4807-B753-6FE0C8BE7859}" srcOrd="3" destOrd="0" presId="urn:microsoft.com/office/officeart/2018/2/layout/IconVerticalSolidList"/>
    <dgm:cxn modelId="{1252F8B0-6276-4D98-AECD-9334C72CD898}" type="presParOf" srcId="{A96630B4-E376-4DEE-846F-24FAF52ADD97}" destId="{E2C6CBC5-F6CF-4C0E-BE90-C4C4A8A57267}" srcOrd="4" destOrd="0" presId="urn:microsoft.com/office/officeart/2018/2/layout/IconVerticalSolidList"/>
    <dgm:cxn modelId="{45EDA0ED-AD61-4816-A91A-A2C5D94229BC}" type="presParOf" srcId="{188F2DEE-F0D4-4D5E-95A9-CC1B0B2BC593}" destId="{04EF77C2-C970-433B-ACFB-89039D03BF68}" srcOrd="1" destOrd="0" presId="urn:microsoft.com/office/officeart/2018/2/layout/IconVerticalSolidList"/>
    <dgm:cxn modelId="{6255DD42-01E4-43B7-87B3-1A33C956AA68}" type="presParOf" srcId="{188F2DEE-F0D4-4D5E-95A9-CC1B0B2BC593}" destId="{F95B357E-DE93-4589-8D6B-380F26C4D241}" srcOrd="2" destOrd="0" presId="urn:microsoft.com/office/officeart/2018/2/layout/IconVerticalSolidList"/>
    <dgm:cxn modelId="{DD9A639A-04E8-40EF-9FEF-6EBE02F89708}" type="presParOf" srcId="{F95B357E-DE93-4589-8D6B-380F26C4D241}" destId="{541C4BB1-5109-47F2-AD2E-E091E2D567D6}" srcOrd="0" destOrd="0" presId="urn:microsoft.com/office/officeart/2018/2/layout/IconVerticalSolidList"/>
    <dgm:cxn modelId="{539DADB3-3E93-49CC-9071-82693ABB46CA}" type="presParOf" srcId="{F95B357E-DE93-4589-8D6B-380F26C4D241}" destId="{BF84CEC7-99EE-42B2-A482-8175D1CF16C8}" srcOrd="1" destOrd="0" presId="urn:microsoft.com/office/officeart/2018/2/layout/IconVerticalSolidList"/>
    <dgm:cxn modelId="{9C064BED-2C6B-4F67-B7F5-DED1B7434CB0}" type="presParOf" srcId="{F95B357E-DE93-4589-8D6B-380F26C4D241}" destId="{197536FA-6423-4485-A8BC-AE3446A9DD26}" srcOrd="2" destOrd="0" presId="urn:microsoft.com/office/officeart/2018/2/layout/IconVerticalSolidList"/>
    <dgm:cxn modelId="{1FB8FEE8-C6A3-4444-8EF5-A6EC45B7A1F0}" type="presParOf" srcId="{F95B357E-DE93-4589-8D6B-380F26C4D241}" destId="{A101AB04-62A1-4563-A422-A157766805C9}" srcOrd="3" destOrd="0" presId="urn:microsoft.com/office/officeart/2018/2/layout/IconVerticalSolidList"/>
    <dgm:cxn modelId="{879A9693-DCA7-4C93-A2E1-8BEEAB8A5745}" type="presParOf" srcId="{188F2DEE-F0D4-4D5E-95A9-CC1B0B2BC593}" destId="{69D35C1B-2D55-4922-9BE6-F450F81F72C9}" srcOrd="3" destOrd="0" presId="urn:microsoft.com/office/officeart/2018/2/layout/IconVerticalSolidList"/>
    <dgm:cxn modelId="{6A4D73C1-D767-45E5-BD22-41344A47A3A8}" type="presParOf" srcId="{188F2DEE-F0D4-4D5E-95A9-CC1B0B2BC593}" destId="{E4F4CFFC-1DD0-4EDD-9AE3-F5925E228FC3}" srcOrd="4" destOrd="0" presId="urn:microsoft.com/office/officeart/2018/2/layout/IconVerticalSolidList"/>
    <dgm:cxn modelId="{9339B11F-FAF4-49CD-BEFC-CD984D597A50}" type="presParOf" srcId="{E4F4CFFC-1DD0-4EDD-9AE3-F5925E228FC3}" destId="{A3A0F68C-CE5C-4DEF-8585-8AC8852AFE9E}" srcOrd="0" destOrd="0" presId="urn:microsoft.com/office/officeart/2018/2/layout/IconVerticalSolidList"/>
    <dgm:cxn modelId="{9F54AB1F-B19F-440F-A4A2-1C6D2CDA99FC}" type="presParOf" srcId="{E4F4CFFC-1DD0-4EDD-9AE3-F5925E228FC3}" destId="{C7598665-AE4B-4CA4-8C35-1FDF8B60FE22}" srcOrd="1" destOrd="0" presId="urn:microsoft.com/office/officeart/2018/2/layout/IconVerticalSolidList"/>
    <dgm:cxn modelId="{7DEC096D-ACF4-49D6-9923-4463766BF09D}" type="presParOf" srcId="{E4F4CFFC-1DD0-4EDD-9AE3-F5925E228FC3}" destId="{020A0AC9-1B99-4990-900C-19974D79D4DA}" srcOrd="2" destOrd="0" presId="urn:microsoft.com/office/officeart/2018/2/layout/IconVerticalSolidList"/>
    <dgm:cxn modelId="{D23ECDF3-A632-4D90-B5DE-9F0A3D2BDCF6}" type="presParOf" srcId="{E4F4CFFC-1DD0-4EDD-9AE3-F5925E228FC3}" destId="{8EF5D297-DEF1-4FB8-8F1F-C7895307F970}" srcOrd="3" destOrd="0" presId="urn:microsoft.com/office/officeart/2018/2/layout/IconVerticalSolidList"/>
    <dgm:cxn modelId="{007136BA-FE02-48E9-8C5D-62C922B0CB71}" type="presParOf" srcId="{E4F4CFFC-1DD0-4EDD-9AE3-F5925E228FC3}" destId="{55842C41-6D48-494F-8AC2-A8F047C9CF00}" srcOrd="4" destOrd="0" presId="urn:microsoft.com/office/officeart/2018/2/layout/IconVerticalSolidList"/>
    <dgm:cxn modelId="{E29FD549-0B1C-405D-B98E-F6C5466AD900}" type="presParOf" srcId="{188F2DEE-F0D4-4D5E-95A9-CC1B0B2BC593}" destId="{E70057F8-D94F-43FB-9E66-2275F0156C86}" srcOrd="5" destOrd="0" presId="urn:microsoft.com/office/officeart/2018/2/layout/IconVerticalSolidList"/>
    <dgm:cxn modelId="{70071D15-26DA-4291-BC72-CA4365DE9532}" type="presParOf" srcId="{188F2DEE-F0D4-4D5E-95A9-CC1B0B2BC593}" destId="{4F373A8E-18E8-4339-9B53-D9CB4FCA0700}" srcOrd="6" destOrd="0" presId="urn:microsoft.com/office/officeart/2018/2/layout/IconVerticalSolidList"/>
    <dgm:cxn modelId="{AD0DA4CD-938A-4927-8CC1-5EAEB1ECDFA6}" type="presParOf" srcId="{4F373A8E-18E8-4339-9B53-D9CB4FCA0700}" destId="{DABB2B41-4521-4CD1-9E23-3D0E8959C1F0}" srcOrd="0" destOrd="0" presId="urn:microsoft.com/office/officeart/2018/2/layout/IconVerticalSolidList"/>
    <dgm:cxn modelId="{9190A2F0-583C-45EB-B175-B0F330124275}" type="presParOf" srcId="{4F373A8E-18E8-4339-9B53-D9CB4FCA0700}" destId="{EDE8A03C-0A95-43A1-BD43-9CCAD1B5A57D}" srcOrd="1" destOrd="0" presId="urn:microsoft.com/office/officeart/2018/2/layout/IconVerticalSolidList"/>
    <dgm:cxn modelId="{2355B930-DAAE-4DA8-9F52-1045C35279EB}" type="presParOf" srcId="{4F373A8E-18E8-4339-9B53-D9CB4FCA0700}" destId="{F04A3CAD-9BE1-439B-BB89-F3B532DB7CCF}" srcOrd="2" destOrd="0" presId="urn:microsoft.com/office/officeart/2018/2/layout/IconVerticalSolidList"/>
    <dgm:cxn modelId="{782AB77C-46D3-41F8-A539-5CCB8C2D5D36}" type="presParOf" srcId="{4F373A8E-18E8-4339-9B53-D9CB4FCA0700}" destId="{8073EC72-A51B-4678-8F80-D7F430CFD29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6DD47BA-E6C7-46FE-8E9C-D03D9B131A74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DB24D52-31AA-43C2-B90B-88F7D458C512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Entity Matching</a:t>
          </a:r>
        </a:p>
      </dgm:t>
    </dgm:pt>
    <dgm:pt modelId="{6158CACF-0EDC-4042-BDE6-0A95DE2242E7}" type="parTrans" cxnId="{2AC14FB1-FEBD-4C41-9B7F-9D9381CD245F}">
      <dgm:prSet/>
      <dgm:spPr/>
      <dgm:t>
        <a:bodyPr/>
        <a:lstStyle/>
        <a:p>
          <a:endParaRPr lang="en-US"/>
        </a:p>
      </dgm:t>
    </dgm:pt>
    <dgm:pt modelId="{1F196317-67E1-4006-8929-048C535A8203}" type="sibTrans" cxnId="{2AC14FB1-FEBD-4C41-9B7F-9D9381CD245F}">
      <dgm:prSet/>
      <dgm:spPr/>
      <dgm:t>
        <a:bodyPr/>
        <a:lstStyle/>
        <a:p>
          <a:endParaRPr lang="en-US"/>
        </a:p>
      </dgm:t>
    </dgm:pt>
    <dgm:pt modelId="{BD846774-405B-47C5-B674-1E6466FAAFF7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b="1" dirty="0">
              <a:solidFill>
                <a:srgbClr val="00B0F0"/>
              </a:solidFill>
            </a:rPr>
            <a:t>Sentinel Match</a:t>
          </a:r>
        </a:p>
      </dgm:t>
    </dgm:pt>
    <dgm:pt modelId="{521DADC7-90F5-426F-A4FD-6901EA6FF12D}" type="parTrans" cxnId="{7F78C4EC-41A8-4959-8B25-EAC93A2D6B92}">
      <dgm:prSet/>
      <dgm:spPr/>
      <dgm:t>
        <a:bodyPr/>
        <a:lstStyle/>
        <a:p>
          <a:endParaRPr lang="en-US"/>
        </a:p>
      </dgm:t>
    </dgm:pt>
    <dgm:pt modelId="{EB1175DC-ACC6-4A49-BD6E-77862BFA3C88}" type="sibTrans" cxnId="{7F78C4EC-41A8-4959-8B25-EAC93A2D6B92}">
      <dgm:prSet/>
      <dgm:spPr/>
      <dgm:t>
        <a:bodyPr/>
        <a:lstStyle/>
        <a:p>
          <a:endParaRPr lang="en-US"/>
        </a:p>
      </dgm:t>
    </dgm:pt>
    <dgm:pt modelId="{B5ED611F-5B24-45E2-9363-11BC07CD658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Yuhui Luo</a:t>
          </a:r>
        </a:p>
      </dgm:t>
    </dgm:pt>
    <dgm:pt modelId="{6F5F2F45-BF6E-496D-8BE2-05AE64805642}" type="parTrans" cxnId="{778BF558-895D-452E-B412-7065895A9A02}">
      <dgm:prSet/>
      <dgm:spPr/>
      <dgm:t>
        <a:bodyPr/>
        <a:lstStyle/>
        <a:p>
          <a:endParaRPr lang="en-US"/>
        </a:p>
      </dgm:t>
    </dgm:pt>
    <dgm:pt modelId="{7CE2CBC0-BE42-4379-B965-86E164A22F0D}" type="sibTrans" cxnId="{778BF558-895D-452E-B412-7065895A9A02}">
      <dgm:prSet/>
      <dgm:spPr/>
      <dgm:t>
        <a:bodyPr/>
        <a:lstStyle/>
        <a:p>
          <a:endParaRPr lang="en-US"/>
        </a:p>
      </dgm:t>
    </dgm:pt>
    <dgm:pt modelId="{D4689103-BE30-4F3D-A84C-C1C5241FD12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Chuck Meredith</a:t>
          </a:r>
        </a:p>
      </dgm:t>
    </dgm:pt>
    <dgm:pt modelId="{FC2C7723-64CE-4CFF-AFA2-23330EB8B104}" type="parTrans" cxnId="{2EBF8424-4D2E-49A6-A3C8-A07A7EFF9FFD}">
      <dgm:prSet/>
      <dgm:spPr/>
      <dgm:t>
        <a:bodyPr/>
        <a:lstStyle/>
        <a:p>
          <a:endParaRPr lang="en-US"/>
        </a:p>
      </dgm:t>
    </dgm:pt>
    <dgm:pt modelId="{03D8C7CB-E62C-4F1A-A77A-4979CA9B312B}" type="sibTrans" cxnId="{2EBF8424-4D2E-49A6-A3C8-A07A7EFF9FFD}">
      <dgm:prSet/>
      <dgm:spPr/>
      <dgm:t>
        <a:bodyPr/>
        <a:lstStyle/>
        <a:p>
          <a:endParaRPr lang="en-US"/>
        </a:p>
      </dgm:t>
    </dgm:pt>
    <dgm:pt modelId="{1EB3EC65-3571-4DFB-9A6F-070219C4046A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Real-time voice translation</a:t>
          </a:r>
        </a:p>
      </dgm:t>
    </dgm:pt>
    <dgm:pt modelId="{E2B483BD-743D-4B4C-B1C4-D279480E7127}" type="parTrans" cxnId="{E9AB3C76-E120-42BD-B5A1-8004680ED8FE}">
      <dgm:prSet/>
      <dgm:spPr/>
      <dgm:t>
        <a:bodyPr/>
        <a:lstStyle/>
        <a:p>
          <a:endParaRPr lang="en-US"/>
        </a:p>
      </dgm:t>
    </dgm:pt>
    <dgm:pt modelId="{7AD0D077-207A-4F22-909B-A191AE76040A}" type="sibTrans" cxnId="{E9AB3C76-E120-42BD-B5A1-8004680ED8FE}">
      <dgm:prSet/>
      <dgm:spPr/>
      <dgm:t>
        <a:bodyPr/>
        <a:lstStyle/>
        <a:p>
          <a:endParaRPr lang="en-US"/>
        </a:p>
      </dgm:t>
    </dgm:pt>
    <dgm:pt modelId="{5115C822-867C-4793-88ED-7B18ACF2B9C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RAY Comm</a:t>
          </a:r>
        </a:p>
      </dgm:t>
    </dgm:pt>
    <dgm:pt modelId="{7124E9CE-DE97-4D87-970D-DB5B655DA326}" type="parTrans" cxnId="{6D7FF516-5C7C-4163-BEAA-19C6DF83490D}">
      <dgm:prSet/>
      <dgm:spPr/>
      <dgm:t>
        <a:bodyPr/>
        <a:lstStyle/>
        <a:p>
          <a:endParaRPr lang="en-US"/>
        </a:p>
      </dgm:t>
    </dgm:pt>
    <dgm:pt modelId="{54CAA2A2-1118-4415-81D4-76C1F408A859}" type="sibTrans" cxnId="{6D7FF516-5C7C-4163-BEAA-19C6DF83490D}">
      <dgm:prSet/>
      <dgm:spPr/>
      <dgm:t>
        <a:bodyPr/>
        <a:lstStyle/>
        <a:p>
          <a:endParaRPr lang="en-US"/>
        </a:p>
      </dgm:t>
    </dgm:pt>
    <dgm:pt modelId="{5C917E76-E23D-43D1-B07C-3AA737DAED3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Syed Ali</a:t>
          </a:r>
        </a:p>
      </dgm:t>
    </dgm:pt>
    <dgm:pt modelId="{3A0B3C0D-4180-425A-BEFC-3FC69765C795}" type="parTrans" cxnId="{71D50C54-340A-4465-BD2E-9EE4AB20F173}">
      <dgm:prSet/>
      <dgm:spPr/>
      <dgm:t>
        <a:bodyPr/>
        <a:lstStyle/>
        <a:p>
          <a:endParaRPr lang="en-US"/>
        </a:p>
      </dgm:t>
    </dgm:pt>
    <dgm:pt modelId="{2C119824-4DCF-40F3-87D0-017EBF260C77}" type="sibTrans" cxnId="{71D50C54-340A-4465-BD2E-9EE4AB20F173}">
      <dgm:prSet/>
      <dgm:spPr/>
      <dgm:t>
        <a:bodyPr/>
        <a:lstStyle/>
        <a:p>
          <a:endParaRPr lang="en-US"/>
        </a:p>
      </dgm:t>
    </dgm:pt>
    <dgm:pt modelId="{487764CF-C238-49AE-B499-B12A9AAED81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Amrit Maharjan</a:t>
          </a:r>
        </a:p>
      </dgm:t>
    </dgm:pt>
    <dgm:pt modelId="{F5D00C18-5525-4C96-B924-2252996C41D7}" type="parTrans" cxnId="{DF3A1981-C492-4C89-8F70-C200A48083B3}">
      <dgm:prSet/>
      <dgm:spPr/>
      <dgm:t>
        <a:bodyPr/>
        <a:lstStyle/>
        <a:p>
          <a:endParaRPr lang="en-US"/>
        </a:p>
      </dgm:t>
    </dgm:pt>
    <dgm:pt modelId="{04759C61-A2DE-4DC4-B07F-1BC79964F134}" type="sibTrans" cxnId="{DF3A1981-C492-4C89-8F70-C200A48083B3}">
      <dgm:prSet/>
      <dgm:spPr/>
      <dgm:t>
        <a:bodyPr/>
        <a:lstStyle/>
        <a:p>
          <a:endParaRPr lang="en-US"/>
        </a:p>
      </dgm:t>
    </dgm:pt>
    <dgm:pt modelId="{0E9DD2D3-346F-4FB8-BF7B-ECACEE9F52F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Office Copilot</a:t>
          </a:r>
        </a:p>
      </dgm:t>
    </dgm:pt>
    <dgm:pt modelId="{4EC96DC3-3871-47F9-8A96-FFDB4BAC94E8}" type="parTrans" cxnId="{DB674433-90D4-4D32-AE46-B184195ECE25}">
      <dgm:prSet/>
      <dgm:spPr/>
      <dgm:t>
        <a:bodyPr/>
        <a:lstStyle/>
        <a:p>
          <a:endParaRPr lang="en-US"/>
        </a:p>
      </dgm:t>
    </dgm:pt>
    <dgm:pt modelId="{A779D58B-707F-4F62-9079-B39E105E14BE}" type="sibTrans" cxnId="{DB674433-90D4-4D32-AE46-B184195ECE25}">
      <dgm:prSet/>
      <dgm:spPr/>
      <dgm:t>
        <a:bodyPr/>
        <a:lstStyle/>
        <a:p>
          <a:endParaRPr lang="en-US"/>
        </a:p>
      </dgm:t>
    </dgm:pt>
    <dgm:pt modelId="{825FBA4E-E8D4-41DA-8E82-BAF3FD77704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Kasi Thanikonda</a:t>
          </a:r>
        </a:p>
      </dgm:t>
    </dgm:pt>
    <dgm:pt modelId="{DE317971-91E0-4E86-A05A-5AD497DCE5EA}" type="parTrans" cxnId="{5FFE60E5-6865-4889-B057-E115FCF0E200}">
      <dgm:prSet/>
      <dgm:spPr/>
      <dgm:t>
        <a:bodyPr/>
        <a:lstStyle/>
        <a:p>
          <a:endParaRPr lang="en-US"/>
        </a:p>
      </dgm:t>
    </dgm:pt>
    <dgm:pt modelId="{8A687D8D-DC49-48BB-8F7E-302E43C3643E}" type="sibTrans" cxnId="{5FFE60E5-6865-4889-B057-E115FCF0E200}">
      <dgm:prSet/>
      <dgm:spPr/>
      <dgm:t>
        <a:bodyPr/>
        <a:lstStyle/>
        <a:p>
          <a:endParaRPr lang="en-US"/>
        </a:p>
      </dgm:t>
    </dgm:pt>
    <dgm:pt modelId="{D673DDAA-040D-46A7-B327-1F7781EA6D8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Syed Ali</a:t>
          </a:r>
        </a:p>
      </dgm:t>
    </dgm:pt>
    <dgm:pt modelId="{D9CB2685-C2BE-4E1B-867B-4CD318AAA188}" type="parTrans" cxnId="{41AAD99F-5514-47DA-A876-D07F23FD1F4D}">
      <dgm:prSet/>
      <dgm:spPr/>
      <dgm:t>
        <a:bodyPr/>
        <a:lstStyle/>
        <a:p>
          <a:endParaRPr lang="en-US"/>
        </a:p>
      </dgm:t>
    </dgm:pt>
    <dgm:pt modelId="{6291137C-77E8-4F54-92DD-A2DB59E5D439}" type="sibTrans" cxnId="{41AAD99F-5514-47DA-A876-D07F23FD1F4D}">
      <dgm:prSet/>
      <dgm:spPr/>
      <dgm:t>
        <a:bodyPr/>
        <a:lstStyle/>
        <a:p>
          <a:endParaRPr lang="en-US"/>
        </a:p>
      </dgm:t>
    </dgm:pt>
    <dgm:pt modelId="{AC1AE7B2-577E-4FC5-B782-96209FE6B16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 err="1">
              <a:solidFill>
                <a:srgbClr val="00B0F0"/>
              </a:solidFill>
            </a:rPr>
            <a:t>CoMA</a:t>
          </a:r>
          <a:r>
            <a:rPr lang="en-US" dirty="0">
              <a:solidFill>
                <a:srgbClr val="00B0F0"/>
              </a:solidFill>
            </a:rPr>
            <a:t> Copilot</a:t>
          </a:r>
        </a:p>
      </dgm:t>
    </dgm:pt>
    <dgm:pt modelId="{8CC949DC-29E4-47CA-8953-ACE405DA80DA}" type="parTrans" cxnId="{81E6454D-CD7C-4280-9F7B-2014BA5C3B78}">
      <dgm:prSet/>
      <dgm:spPr/>
      <dgm:t>
        <a:bodyPr/>
        <a:lstStyle/>
        <a:p>
          <a:endParaRPr lang="en-US"/>
        </a:p>
      </dgm:t>
    </dgm:pt>
    <dgm:pt modelId="{C2E05AA4-8D50-4023-9655-8F7CF229CC6F}" type="sibTrans" cxnId="{81E6454D-CD7C-4280-9F7B-2014BA5C3B78}">
      <dgm:prSet/>
      <dgm:spPr/>
      <dgm:t>
        <a:bodyPr/>
        <a:lstStyle/>
        <a:p>
          <a:endParaRPr lang="en-US"/>
        </a:p>
      </dgm:t>
    </dgm:pt>
    <dgm:pt modelId="{BC56449B-C07F-4D69-8039-60EE318BA1F5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Syed Ali</a:t>
          </a:r>
        </a:p>
      </dgm:t>
    </dgm:pt>
    <dgm:pt modelId="{50F91AEE-8CDC-4B08-86F8-411A85592625}" type="parTrans" cxnId="{5AE80E06-F8A3-434E-BBEC-5F9C3C7DF1DC}">
      <dgm:prSet/>
      <dgm:spPr/>
      <dgm:t>
        <a:bodyPr/>
        <a:lstStyle/>
        <a:p>
          <a:endParaRPr lang="en-US"/>
        </a:p>
      </dgm:t>
    </dgm:pt>
    <dgm:pt modelId="{77A66838-A975-41F7-94C1-24644E76812D}" type="sibTrans" cxnId="{5AE80E06-F8A3-434E-BBEC-5F9C3C7DF1DC}">
      <dgm:prSet/>
      <dgm:spPr/>
      <dgm:t>
        <a:bodyPr/>
        <a:lstStyle/>
        <a:p>
          <a:endParaRPr lang="en-US"/>
        </a:p>
      </dgm:t>
    </dgm:pt>
    <dgm:pt modelId="{4CC7C9AA-CFB4-45AA-B680-9DAA873E9F5F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Intelligent Assistant to Ops</a:t>
          </a:r>
        </a:p>
      </dgm:t>
    </dgm:pt>
    <dgm:pt modelId="{21B82E54-58EE-4C11-9F3D-96F436BA6CAA}" type="parTrans" cxnId="{98F4969F-D949-4D48-B2DD-4A889ABE4EAE}">
      <dgm:prSet/>
      <dgm:spPr/>
    </dgm:pt>
    <dgm:pt modelId="{EA21CB94-539D-4A2C-870F-6392ABD29EDF}" type="sibTrans" cxnId="{98F4969F-D949-4D48-B2DD-4A889ABE4EAE}">
      <dgm:prSet/>
      <dgm:spPr/>
    </dgm:pt>
    <dgm:pt modelId="{B1EEF8BC-0202-45B9-9277-719D61040DF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b="1" dirty="0">
              <a:solidFill>
                <a:srgbClr val="00B0F0"/>
              </a:solidFill>
            </a:rPr>
            <a:t>AI Monitoring (AIM)</a:t>
          </a:r>
        </a:p>
      </dgm:t>
    </dgm:pt>
    <dgm:pt modelId="{8A291D4D-75CC-43CA-AF4A-6492660BF714}" type="parTrans" cxnId="{7543EDDA-9F3D-44AA-ABE0-E26AD0E3C3EB}">
      <dgm:prSet/>
      <dgm:spPr/>
      <dgm:t>
        <a:bodyPr/>
        <a:lstStyle/>
        <a:p>
          <a:endParaRPr lang="en-US"/>
        </a:p>
      </dgm:t>
    </dgm:pt>
    <dgm:pt modelId="{09573308-4564-497C-BA6D-7432C2024F23}" type="sibTrans" cxnId="{7543EDDA-9F3D-44AA-ABE0-E26AD0E3C3EB}">
      <dgm:prSet/>
      <dgm:spPr/>
      <dgm:t>
        <a:bodyPr/>
        <a:lstStyle/>
        <a:p>
          <a:endParaRPr lang="en-US"/>
        </a:p>
      </dgm:t>
    </dgm:pt>
    <dgm:pt modelId="{9CC182E3-F35C-4F2E-BAFA-D19A4E1FDF1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Bhavya Suryadevara</a:t>
          </a:r>
        </a:p>
      </dgm:t>
    </dgm:pt>
    <dgm:pt modelId="{6EA8F826-5712-4A2F-B13B-D6A4B124BD52}" type="parTrans" cxnId="{A29A5FE2-E6C2-4082-A4FA-1B86630A4EC5}">
      <dgm:prSet/>
      <dgm:spPr/>
      <dgm:t>
        <a:bodyPr/>
        <a:lstStyle/>
        <a:p>
          <a:endParaRPr lang="en-US"/>
        </a:p>
      </dgm:t>
    </dgm:pt>
    <dgm:pt modelId="{BF0C9FF8-9B88-4B9D-B38A-0913E19F85C6}" type="sibTrans" cxnId="{A29A5FE2-E6C2-4082-A4FA-1B86630A4EC5}">
      <dgm:prSet/>
      <dgm:spPr/>
      <dgm:t>
        <a:bodyPr/>
        <a:lstStyle/>
        <a:p>
          <a:endParaRPr lang="en-US"/>
        </a:p>
      </dgm:t>
    </dgm:pt>
    <dgm:pt modelId="{450F7309-B363-4F5C-9A13-8DDBE466044B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Peter Kourkoutas</a:t>
          </a:r>
        </a:p>
      </dgm:t>
    </dgm:pt>
    <dgm:pt modelId="{8AC83A76-4456-401B-BDB3-DDF883A92ED7}" type="parTrans" cxnId="{B7AD3E84-E370-4C7F-9918-120425F84D82}">
      <dgm:prSet/>
      <dgm:spPr/>
      <dgm:t>
        <a:bodyPr/>
        <a:lstStyle/>
        <a:p>
          <a:endParaRPr lang="en-US"/>
        </a:p>
      </dgm:t>
    </dgm:pt>
    <dgm:pt modelId="{85A42F5F-701F-4F45-8798-1EC384687EB2}" type="sibTrans" cxnId="{B7AD3E84-E370-4C7F-9918-120425F84D82}">
      <dgm:prSet/>
      <dgm:spPr/>
      <dgm:t>
        <a:bodyPr/>
        <a:lstStyle/>
        <a:p>
          <a:endParaRPr lang="en-US"/>
        </a:p>
      </dgm:t>
    </dgm:pt>
    <dgm:pt modelId="{7A25FFA1-3188-4889-8F89-8B664C3357E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Intelligent FinOps Assistant</a:t>
          </a:r>
        </a:p>
      </dgm:t>
    </dgm:pt>
    <dgm:pt modelId="{3D94D51D-A0E6-4F08-AAA7-9762B2F34070}" type="parTrans" cxnId="{B0C1829D-B8A2-4353-97C2-CB187BFA1C4D}">
      <dgm:prSet/>
      <dgm:spPr/>
    </dgm:pt>
    <dgm:pt modelId="{0A88FFBC-E7B0-4D3D-95F1-9164ADA6E724}" type="sibTrans" cxnId="{B0C1829D-B8A2-4353-97C2-CB187BFA1C4D}">
      <dgm:prSet/>
      <dgm:spPr/>
    </dgm:pt>
    <dgm:pt modelId="{DF1CC27B-65F4-43CA-89AA-8DFDFBE33ACE}">
      <dgm:prSet/>
      <dgm:spPr/>
      <dgm:t>
        <a:bodyPr/>
        <a:lstStyle/>
        <a:p>
          <a:r>
            <a:rPr lang="en-US">
              <a:solidFill>
                <a:srgbClr val="00B0F0"/>
              </a:solidFill>
            </a:rPr>
            <a:t>DOR FinOps Companion</a:t>
          </a:r>
          <a:endParaRPr lang="en-US" dirty="0">
            <a:solidFill>
              <a:srgbClr val="00B0F0"/>
            </a:solidFill>
          </a:endParaRPr>
        </a:p>
      </dgm:t>
    </dgm:pt>
    <dgm:pt modelId="{752FB03A-46BE-4B55-9D48-0D24AF49B934}" type="parTrans" cxnId="{FE3C06FD-9D39-4761-B9B1-C7EA690C796F}">
      <dgm:prSet/>
      <dgm:spPr/>
      <dgm:t>
        <a:bodyPr/>
        <a:lstStyle/>
        <a:p>
          <a:endParaRPr lang="en-US"/>
        </a:p>
      </dgm:t>
    </dgm:pt>
    <dgm:pt modelId="{09AE1851-1330-4172-92C5-5D4AA6598806}" type="sibTrans" cxnId="{FE3C06FD-9D39-4761-B9B1-C7EA690C796F}">
      <dgm:prSet/>
      <dgm:spPr/>
      <dgm:t>
        <a:bodyPr/>
        <a:lstStyle/>
        <a:p>
          <a:endParaRPr lang="en-US"/>
        </a:p>
      </dgm:t>
    </dgm:pt>
    <dgm:pt modelId="{A748198A-0C18-48FE-A3B5-01465EDF4425}">
      <dgm:prSet/>
      <dgm:spPr/>
      <dgm:t>
        <a:bodyPr/>
        <a:lstStyle/>
        <a:p>
          <a:r>
            <a:rPr lang="en-US"/>
            <a:t>Asad Khalid</a:t>
          </a:r>
          <a:endParaRPr lang="en-US" dirty="0"/>
        </a:p>
      </dgm:t>
    </dgm:pt>
    <dgm:pt modelId="{2A1D9F87-3A82-4D91-BD39-38ACB51B462D}" type="parTrans" cxnId="{35142139-FD7C-4045-B5AC-E98D90CD2DCD}">
      <dgm:prSet/>
      <dgm:spPr/>
      <dgm:t>
        <a:bodyPr/>
        <a:lstStyle/>
        <a:p>
          <a:endParaRPr lang="en-US"/>
        </a:p>
      </dgm:t>
    </dgm:pt>
    <dgm:pt modelId="{A04B95FE-27B5-4970-9F3E-04C14E37B5CF}" type="sibTrans" cxnId="{35142139-FD7C-4045-B5AC-E98D90CD2DCD}">
      <dgm:prSet/>
      <dgm:spPr/>
      <dgm:t>
        <a:bodyPr/>
        <a:lstStyle/>
        <a:p>
          <a:endParaRPr lang="en-US"/>
        </a:p>
      </dgm:t>
    </dgm:pt>
    <dgm:pt modelId="{41437E04-C713-430F-8C9F-A9B3EC2DAF3C}">
      <dgm:prSet/>
      <dgm:spPr/>
      <dgm:t>
        <a:bodyPr/>
        <a:lstStyle/>
        <a:p>
          <a:r>
            <a:rPr lang="en-US"/>
            <a:t>Joseph Decristoforo</a:t>
          </a:r>
          <a:endParaRPr lang="en-US" dirty="0"/>
        </a:p>
      </dgm:t>
    </dgm:pt>
    <dgm:pt modelId="{3A58BA2F-1748-4BDD-9762-9CE2067136BB}" type="parTrans" cxnId="{27497485-1A5E-4D4D-A53D-3DC8EA36473F}">
      <dgm:prSet/>
      <dgm:spPr/>
      <dgm:t>
        <a:bodyPr/>
        <a:lstStyle/>
        <a:p>
          <a:endParaRPr lang="en-US"/>
        </a:p>
      </dgm:t>
    </dgm:pt>
    <dgm:pt modelId="{6B501D7F-B544-4CAC-AC76-6F31F96FED42}" type="sibTrans" cxnId="{27497485-1A5E-4D4D-A53D-3DC8EA36473F}">
      <dgm:prSet/>
      <dgm:spPr/>
      <dgm:t>
        <a:bodyPr/>
        <a:lstStyle/>
        <a:p>
          <a:endParaRPr lang="en-US"/>
        </a:p>
      </dgm:t>
    </dgm:pt>
    <dgm:pt modelId="{FAC527FD-A788-4874-9D0C-F42A2252348C}">
      <dgm:prSet/>
      <dgm:spPr/>
      <dgm:t>
        <a:bodyPr/>
        <a:lstStyle/>
        <a:p>
          <a:r>
            <a:rPr lang="en-US"/>
            <a:t>Alex Sullivan</a:t>
          </a:r>
          <a:endParaRPr lang="en-US" dirty="0"/>
        </a:p>
      </dgm:t>
    </dgm:pt>
    <dgm:pt modelId="{BFC54F28-2F29-46BC-BC9B-4B736267FB13}" type="parTrans" cxnId="{E69193B8-A852-41BF-B9B9-F8F00A9E6AF5}">
      <dgm:prSet/>
      <dgm:spPr/>
      <dgm:t>
        <a:bodyPr/>
        <a:lstStyle/>
        <a:p>
          <a:endParaRPr lang="en-US"/>
        </a:p>
      </dgm:t>
    </dgm:pt>
    <dgm:pt modelId="{FA20DBE3-0B23-4637-B598-CD967740B6ED}" type="sibTrans" cxnId="{E69193B8-A852-41BF-B9B9-F8F00A9E6AF5}">
      <dgm:prSet/>
      <dgm:spPr/>
      <dgm:t>
        <a:bodyPr/>
        <a:lstStyle/>
        <a:p>
          <a:endParaRPr lang="en-US"/>
        </a:p>
      </dgm:t>
    </dgm:pt>
    <dgm:pt modelId="{F3C888D5-0B84-4111-A661-8EEF0D9702E1}" type="pres">
      <dgm:prSet presAssocID="{46DD47BA-E6C7-46FE-8E9C-D03D9B131A74}" presName="diagram" presStyleCnt="0">
        <dgm:presLayoutVars>
          <dgm:dir/>
          <dgm:resizeHandles val="exact"/>
        </dgm:presLayoutVars>
      </dgm:prSet>
      <dgm:spPr/>
    </dgm:pt>
    <dgm:pt modelId="{CDD3B1CB-713A-4FF5-9856-537F94F71C84}" type="pres">
      <dgm:prSet presAssocID="{4CC7C9AA-CFB4-45AA-B680-9DAA873E9F5F}" presName="node" presStyleLbl="node1" presStyleIdx="0" presStyleCnt="5">
        <dgm:presLayoutVars>
          <dgm:bulletEnabled val="1"/>
        </dgm:presLayoutVars>
      </dgm:prSet>
      <dgm:spPr/>
    </dgm:pt>
    <dgm:pt modelId="{1C8E7E76-D7EA-4BCC-B34D-76FBFB35D56D}" type="pres">
      <dgm:prSet presAssocID="{EA21CB94-539D-4A2C-870F-6392ABD29EDF}" presName="sibTrans" presStyleCnt="0"/>
      <dgm:spPr/>
    </dgm:pt>
    <dgm:pt modelId="{8685A5D4-3DE0-4D57-ACA0-A3818990EADF}" type="pres">
      <dgm:prSet presAssocID="{7A25FFA1-3188-4889-8F89-8B664C3357EC}" presName="node" presStyleLbl="node1" presStyleIdx="1" presStyleCnt="5">
        <dgm:presLayoutVars>
          <dgm:bulletEnabled val="1"/>
        </dgm:presLayoutVars>
      </dgm:prSet>
      <dgm:spPr/>
    </dgm:pt>
    <dgm:pt modelId="{9CB7D710-FBA3-43F8-B396-2378441CBB65}" type="pres">
      <dgm:prSet presAssocID="{0A88FFBC-E7B0-4D3D-95F1-9164ADA6E724}" presName="sibTrans" presStyleCnt="0"/>
      <dgm:spPr/>
    </dgm:pt>
    <dgm:pt modelId="{0886DC8D-FBF9-4324-BCC9-E6D5B6180432}" type="pres">
      <dgm:prSet presAssocID="{6DB24D52-31AA-43C2-B90B-88F7D458C512}" presName="node" presStyleLbl="node1" presStyleIdx="2" presStyleCnt="5">
        <dgm:presLayoutVars>
          <dgm:bulletEnabled val="1"/>
        </dgm:presLayoutVars>
      </dgm:prSet>
      <dgm:spPr/>
    </dgm:pt>
    <dgm:pt modelId="{99B0648A-AD80-4FF3-A128-F1D31DD4478E}" type="pres">
      <dgm:prSet presAssocID="{1F196317-67E1-4006-8929-048C535A8203}" presName="sibTrans" presStyleCnt="0"/>
      <dgm:spPr/>
    </dgm:pt>
    <dgm:pt modelId="{18C90E87-00EA-416B-8949-E23C2758DDAA}" type="pres">
      <dgm:prSet presAssocID="{1EB3EC65-3571-4DFB-9A6F-070219C4046A}" presName="node" presStyleLbl="node1" presStyleIdx="3" presStyleCnt="5">
        <dgm:presLayoutVars>
          <dgm:bulletEnabled val="1"/>
        </dgm:presLayoutVars>
      </dgm:prSet>
      <dgm:spPr/>
    </dgm:pt>
    <dgm:pt modelId="{2BC44E41-890E-492E-AA2E-9DA242A76283}" type="pres">
      <dgm:prSet presAssocID="{7AD0D077-207A-4F22-909B-A191AE76040A}" presName="sibTrans" presStyleCnt="0"/>
      <dgm:spPr/>
    </dgm:pt>
    <dgm:pt modelId="{45D91287-EC1D-4893-9E1B-E007D4E12F10}" type="pres">
      <dgm:prSet presAssocID="{0E9DD2D3-346F-4FB8-BF7B-ECACEE9F52F3}" presName="node" presStyleLbl="node1" presStyleIdx="4" presStyleCnt="5">
        <dgm:presLayoutVars>
          <dgm:bulletEnabled val="1"/>
        </dgm:presLayoutVars>
      </dgm:prSet>
      <dgm:spPr/>
    </dgm:pt>
  </dgm:ptLst>
  <dgm:cxnLst>
    <dgm:cxn modelId="{BE598605-7E40-4754-96B1-448F66C19C59}" type="presOf" srcId="{6DB24D52-31AA-43C2-B90B-88F7D458C512}" destId="{0886DC8D-FBF9-4324-BCC9-E6D5B6180432}" srcOrd="0" destOrd="0" presId="urn:microsoft.com/office/officeart/2005/8/layout/default"/>
    <dgm:cxn modelId="{5AE80E06-F8A3-434E-BBEC-5F9C3C7DF1DC}" srcId="{BD846774-405B-47C5-B674-1E6466FAAFF7}" destId="{BC56449B-C07F-4D69-8039-60EE318BA1F5}" srcOrd="2" destOrd="0" parTransId="{50F91AEE-8CDC-4B08-86F8-411A85592625}" sibTransId="{77A66838-A975-41F7-94C1-24644E76812D}"/>
    <dgm:cxn modelId="{36816907-EC8C-4B59-A143-9E7F12A0427C}" type="presOf" srcId="{825FBA4E-E8D4-41DA-8E82-BAF3FD777041}" destId="{45D91287-EC1D-4893-9E1B-E007D4E12F10}" srcOrd="0" destOrd="2" presId="urn:microsoft.com/office/officeart/2005/8/layout/default"/>
    <dgm:cxn modelId="{708F650E-F7BA-46C4-8BFB-17C743DCD4C5}" type="presOf" srcId="{7A25FFA1-3188-4889-8F89-8B664C3357EC}" destId="{8685A5D4-3DE0-4D57-ACA0-A3818990EADF}" srcOrd="0" destOrd="0" presId="urn:microsoft.com/office/officeart/2005/8/layout/default"/>
    <dgm:cxn modelId="{6D7FF516-5C7C-4163-BEAA-19C6DF83490D}" srcId="{1EB3EC65-3571-4DFB-9A6F-070219C4046A}" destId="{5115C822-867C-4793-88ED-7B18ACF2B9CE}" srcOrd="0" destOrd="0" parTransId="{7124E9CE-DE97-4D87-970D-DB5B655DA326}" sibTransId="{54CAA2A2-1118-4415-81D4-76C1F408A859}"/>
    <dgm:cxn modelId="{A1EE701D-0222-43F6-8877-98E9D0FB4EC7}" type="presOf" srcId="{46DD47BA-E6C7-46FE-8E9C-D03D9B131A74}" destId="{F3C888D5-0B84-4111-A661-8EEF0D9702E1}" srcOrd="0" destOrd="0" presId="urn:microsoft.com/office/officeart/2005/8/layout/default"/>
    <dgm:cxn modelId="{2EBF8424-4D2E-49A6-A3C8-A07A7EFF9FFD}" srcId="{BD846774-405B-47C5-B674-1E6466FAAFF7}" destId="{D4689103-BE30-4F3D-A84C-C1C5241FD126}" srcOrd="1" destOrd="0" parTransId="{FC2C7723-64CE-4CFF-AFA2-23330EB8B104}" sibTransId="{03D8C7CB-E62C-4F1A-A77A-4979CA9B312B}"/>
    <dgm:cxn modelId="{5527A526-B2FD-4553-B49A-DA864CBE48C5}" type="presOf" srcId="{DF1CC27B-65F4-43CA-89AA-8DFDFBE33ACE}" destId="{8685A5D4-3DE0-4D57-ACA0-A3818990EADF}" srcOrd="0" destOrd="1" presId="urn:microsoft.com/office/officeart/2005/8/layout/default"/>
    <dgm:cxn modelId="{DB674433-90D4-4D32-AE46-B184195ECE25}" srcId="{46DD47BA-E6C7-46FE-8E9C-D03D9B131A74}" destId="{0E9DD2D3-346F-4FB8-BF7B-ECACEE9F52F3}" srcOrd="4" destOrd="0" parTransId="{4EC96DC3-3871-47F9-8A96-FFDB4BAC94E8}" sibTransId="{A779D58B-707F-4F62-9079-B39E105E14BE}"/>
    <dgm:cxn modelId="{7876B137-B694-4CED-8D1C-4E4E5FC30F5D}" type="presOf" srcId="{B1EEF8BC-0202-45B9-9277-719D61040DFD}" destId="{CDD3B1CB-713A-4FF5-9856-537F94F71C84}" srcOrd="0" destOrd="1" presId="urn:microsoft.com/office/officeart/2005/8/layout/default"/>
    <dgm:cxn modelId="{CA208138-7355-4DE3-8310-7817CF1EA7B4}" type="presOf" srcId="{0E9DD2D3-346F-4FB8-BF7B-ECACEE9F52F3}" destId="{45D91287-EC1D-4893-9E1B-E007D4E12F10}" srcOrd="0" destOrd="0" presId="urn:microsoft.com/office/officeart/2005/8/layout/default"/>
    <dgm:cxn modelId="{35142139-FD7C-4045-B5AC-E98D90CD2DCD}" srcId="{DF1CC27B-65F4-43CA-89AA-8DFDFBE33ACE}" destId="{A748198A-0C18-48FE-A3B5-01465EDF4425}" srcOrd="0" destOrd="0" parTransId="{2A1D9F87-3A82-4D91-BD39-38ACB51B462D}" sibTransId="{A04B95FE-27B5-4970-9F3E-04C14E37B5CF}"/>
    <dgm:cxn modelId="{9A66323A-5877-4F54-92C6-10FD759EE48A}" type="presOf" srcId="{BD846774-405B-47C5-B674-1E6466FAAFF7}" destId="{0886DC8D-FBF9-4324-BCC9-E6D5B6180432}" srcOrd="0" destOrd="1" presId="urn:microsoft.com/office/officeart/2005/8/layout/default"/>
    <dgm:cxn modelId="{0F7DF53B-3904-4909-94DB-79FBA10845AF}" type="presOf" srcId="{AC1AE7B2-577E-4FC5-B782-96209FE6B169}" destId="{45D91287-EC1D-4893-9E1B-E007D4E12F10}" srcOrd="0" destOrd="1" presId="urn:microsoft.com/office/officeart/2005/8/layout/default"/>
    <dgm:cxn modelId="{8C99C83D-5894-4F8E-B214-D8D0D92F9E43}" type="presOf" srcId="{D673DDAA-040D-46A7-B327-1F7781EA6D8C}" destId="{45D91287-EC1D-4893-9E1B-E007D4E12F10}" srcOrd="0" destOrd="3" presId="urn:microsoft.com/office/officeart/2005/8/layout/default"/>
    <dgm:cxn modelId="{79AC915F-BD47-45D9-87CC-717F0A943272}" type="presOf" srcId="{487764CF-C238-49AE-B499-B12A9AAED811}" destId="{18C90E87-00EA-416B-8949-E23C2758DDAA}" srcOrd="0" destOrd="3" presId="urn:microsoft.com/office/officeart/2005/8/layout/default"/>
    <dgm:cxn modelId="{C20F8464-6765-4522-9A96-00D70DC3B163}" type="presOf" srcId="{4CC7C9AA-CFB4-45AA-B680-9DAA873E9F5F}" destId="{CDD3B1CB-713A-4FF5-9856-537F94F71C84}" srcOrd="0" destOrd="0" presId="urn:microsoft.com/office/officeart/2005/8/layout/default"/>
    <dgm:cxn modelId="{81E6454D-CD7C-4280-9F7B-2014BA5C3B78}" srcId="{0E9DD2D3-346F-4FB8-BF7B-ECACEE9F52F3}" destId="{AC1AE7B2-577E-4FC5-B782-96209FE6B169}" srcOrd="0" destOrd="0" parTransId="{8CC949DC-29E4-47CA-8953-ACE405DA80DA}" sibTransId="{C2E05AA4-8D50-4023-9655-8F7CF229CC6F}"/>
    <dgm:cxn modelId="{71D50C54-340A-4465-BD2E-9EE4AB20F173}" srcId="{5115C822-867C-4793-88ED-7B18ACF2B9CE}" destId="{5C917E76-E23D-43D1-B07C-3AA737DAED3D}" srcOrd="0" destOrd="0" parTransId="{3A0B3C0D-4180-425A-BEFC-3FC69765C795}" sibTransId="{2C119824-4DCF-40F3-87D0-017EBF260C77}"/>
    <dgm:cxn modelId="{E9AB3C76-E120-42BD-B5A1-8004680ED8FE}" srcId="{46DD47BA-E6C7-46FE-8E9C-D03D9B131A74}" destId="{1EB3EC65-3571-4DFB-9A6F-070219C4046A}" srcOrd="3" destOrd="0" parTransId="{E2B483BD-743D-4B4C-B1C4-D279480E7127}" sibTransId="{7AD0D077-207A-4F22-909B-A191AE76040A}"/>
    <dgm:cxn modelId="{F02B5376-1137-4E58-8321-B89780037144}" type="presOf" srcId="{BC56449B-C07F-4D69-8039-60EE318BA1F5}" destId="{0886DC8D-FBF9-4324-BCC9-E6D5B6180432}" srcOrd="0" destOrd="4" presId="urn:microsoft.com/office/officeart/2005/8/layout/default"/>
    <dgm:cxn modelId="{778BF558-895D-452E-B412-7065895A9A02}" srcId="{BD846774-405B-47C5-B674-1E6466FAAFF7}" destId="{B5ED611F-5B24-45E2-9363-11BC07CD6583}" srcOrd="0" destOrd="0" parTransId="{6F5F2F45-BF6E-496D-8BE2-05AE64805642}" sibTransId="{7CE2CBC0-BE42-4379-B965-86E164A22F0D}"/>
    <dgm:cxn modelId="{DF3A1981-C492-4C89-8F70-C200A48083B3}" srcId="{5115C822-867C-4793-88ED-7B18ACF2B9CE}" destId="{487764CF-C238-49AE-B499-B12A9AAED811}" srcOrd="1" destOrd="0" parTransId="{F5D00C18-5525-4C96-B924-2252996C41D7}" sibTransId="{04759C61-A2DE-4DC4-B07F-1BC79964F134}"/>
    <dgm:cxn modelId="{B7AD3E84-E370-4C7F-9918-120425F84D82}" srcId="{B1EEF8BC-0202-45B9-9277-719D61040DFD}" destId="{450F7309-B363-4F5C-9A13-8DDBE466044B}" srcOrd="1" destOrd="0" parTransId="{8AC83A76-4456-401B-BDB3-DDF883A92ED7}" sibTransId="{85A42F5F-701F-4F45-8798-1EC384687EB2}"/>
    <dgm:cxn modelId="{27497485-1A5E-4D4D-A53D-3DC8EA36473F}" srcId="{DF1CC27B-65F4-43CA-89AA-8DFDFBE33ACE}" destId="{41437E04-C713-430F-8C9F-A9B3EC2DAF3C}" srcOrd="1" destOrd="0" parTransId="{3A58BA2F-1748-4BDD-9762-9CE2067136BB}" sibTransId="{6B501D7F-B544-4CAC-AC76-6F31F96FED42}"/>
    <dgm:cxn modelId="{9B5AF28C-0FC3-4EAA-A747-3505477A86DF}" type="presOf" srcId="{9CC182E3-F35C-4F2E-BAFA-D19A4E1FDF1E}" destId="{CDD3B1CB-713A-4FF5-9856-537F94F71C84}" srcOrd="0" destOrd="2" presId="urn:microsoft.com/office/officeart/2005/8/layout/default"/>
    <dgm:cxn modelId="{B0C1829D-B8A2-4353-97C2-CB187BFA1C4D}" srcId="{46DD47BA-E6C7-46FE-8E9C-D03D9B131A74}" destId="{7A25FFA1-3188-4889-8F89-8B664C3357EC}" srcOrd="1" destOrd="0" parTransId="{3D94D51D-A0E6-4F08-AAA7-9762B2F34070}" sibTransId="{0A88FFBC-E7B0-4D3D-95F1-9164ADA6E724}"/>
    <dgm:cxn modelId="{98F4969F-D949-4D48-B2DD-4A889ABE4EAE}" srcId="{46DD47BA-E6C7-46FE-8E9C-D03D9B131A74}" destId="{4CC7C9AA-CFB4-45AA-B680-9DAA873E9F5F}" srcOrd="0" destOrd="0" parTransId="{21B82E54-58EE-4C11-9F3D-96F436BA6CAA}" sibTransId="{EA21CB94-539D-4A2C-870F-6392ABD29EDF}"/>
    <dgm:cxn modelId="{41AAD99F-5514-47DA-A876-D07F23FD1F4D}" srcId="{AC1AE7B2-577E-4FC5-B782-96209FE6B169}" destId="{D673DDAA-040D-46A7-B327-1F7781EA6D8C}" srcOrd="1" destOrd="0" parTransId="{D9CB2685-C2BE-4E1B-867B-4CD318AAA188}" sibTransId="{6291137C-77E8-4F54-92DD-A2DB59E5D439}"/>
    <dgm:cxn modelId="{1063F9A6-FD3E-4ADD-BA25-8571E6FE2EF4}" type="presOf" srcId="{D4689103-BE30-4F3D-A84C-C1C5241FD126}" destId="{0886DC8D-FBF9-4324-BCC9-E6D5B6180432}" srcOrd="0" destOrd="3" presId="urn:microsoft.com/office/officeart/2005/8/layout/default"/>
    <dgm:cxn modelId="{2AC14FB1-FEBD-4C41-9B7F-9D9381CD245F}" srcId="{46DD47BA-E6C7-46FE-8E9C-D03D9B131A74}" destId="{6DB24D52-31AA-43C2-B90B-88F7D458C512}" srcOrd="2" destOrd="0" parTransId="{6158CACF-0EDC-4042-BDE6-0A95DE2242E7}" sibTransId="{1F196317-67E1-4006-8929-048C535A8203}"/>
    <dgm:cxn modelId="{C344FDB5-78CD-48D3-9F90-157139BA3438}" type="presOf" srcId="{450F7309-B363-4F5C-9A13-8DDBE466044B}" destId="{CDD3B1CB-713A-4FF5-9856-537F94F71C84}" srcOrd="0" destOrd="3" presId="urn:microsoft.com/office/officeart/2005/8/layout/default"/>
    <dgm:cxn modelId="{E69193B8-A852-41BF-B9B9-F8F00A9E6AF5}" srcId="{DF1CC27B-65F4-43CA-89AA-8DFDFBE33ACE}" destId="{FAC527FD-A788-4874-9D0C-F42A2252348C}" srcOrd="2" destOrd="0" parTransId="{BFC54F28-2F29-46BC-BC9B-4B736267FB13}" sibTransId="{FA20DBE3-0B23-4637-B598-CD967740B6ED}"/>
    <dgm:cxn modelId="{35CDF7B8-EA43-489B-A0B1-1A0EEB1C3B20}" type="presOf" srcId="{B5ED611F-5B24-45E2-9363-11BC07CD6583}" destId="{0886DC8D-FBF9-4324-BCC9-E6D5B6180432}" srcOrd="0" destOrd="2" presId="urn:microsoft.com/office/officeart/2005/8/layout/default"/>
    <dgm:cxn modelId="{E1AF1DB9-999E-490C-A5D7-BA76B0CABD07}" type="presOf" srcId="{5C917E76-E23D-43D1-B07C-3AA737DAED3D}" destId="{18C90E87-00EA-416B-8949-E23C2758DDAA}" srcOrd="0" destOrd="2" presId="urn:microsoft.com/office/officeart/2005/8/layout/default"/>
    <dgm:cxn modelId="{80313BC6-4115-4D45-9449-777664D78C47}" type="presOf" srcId="{5115C822-867C-4793-88ED-7B18ACF2B9CE}" destId="{18C90E87-00EA-416B-8949-E23C2758DDAA}" srcOrd="0" destOrd="1" presId="urn:microsoft.com/office/officeart/2005/8/layout/default"/>
    <dgm:cxn modelId="{8B2137C8-435A-4BBF-BC6B-F43BFA2C2518}" type="presOf" srcId="{FAC527FD-A788-4874-9D0C-F42A2252348C}" destId="{8685A5D4-3DE0-4D57-ACA0-A3818990EADF}" srcOrd="0" destOrd="4" presId="urn:microsoft.com/office/officeart/2005/8/layout/default"/>
    <dgm:cxn modelId="{990745CA-D800-4A32-8EEE-961B9CE37F2F}" type="presOf" srcId="{A748198A-0C18-48FE-A3B5-01465EDF4425}" destId="{8685A5D4-3DE0-4D57-ACA0-A3818990EADF}" srcOrd="0" destOrd="2" presId="urn:microsoft.com/office/officeart/2005/8/layout/default"/>
    <dgm:cxn modelId="{AE9E6BD2-DF00-4A3B-AF28-9429A07BD12C}" type="presOf" srcId="{1EB3EC65-3571-4DFB-9A6F-070219C4046A}" destId="{18C90E87-00EA-416B-8949-E23C2758DDAA}" srcOrd="0" destOrd="0" presId="urn:microsoft.com/office/officeart/2005/8/layout/default"/>
    <dgm:cxn modelId="{7543EDDA-9F3D-44AA-ABE0-E26AD0E3C3EB}" srcId="{4CC7C9AA-CFB4-45AA-B680-9DAA873E9F5F}" destId="{B1EEF8BC-0202-45B9-9277-719D61040DFD}" srcOrd="0" destOrd="0" parTransId="{8A291D4D-75CC-43CA-AF4A-6492660BF714}" sibTransId="{09573308-4564-497C-BA6D-7432C2024F23}"/>
    <dgm:cxn modelId="{A29A5FE2-E6C2-4082-A4FA-1B86630A4EC5}" srcId="{B1EEF8BC-0202-45B9-9277-719D61040DFD}" destId="{9CC182E3-F35C-4F2E-BAFA-D19A4E1FDF1E}" srcOrd="0" destOrd="0" parTransId="{6EA8F826-5712-4A2F-B13B-D6A4B124BD52}" sibTransId="{BF0C9FF8-9B88-4B9D-B38A-0913E19F85C6}"/>
    <dgm:cxn modelId="{5FFE60E5-6865-4889-B057-E115FCF0E200}" srcId="{AC1AE7B2-577E-4FC5-B782-96209FE6B169}" destId="{825FBA4E-E8D4-41DA-8E82-BAF3FD777041}" srcOrd="0" destOrd="0" parTransId="{DE317971-91E0-4E86-A05A-5AD497DCE5EA}" sibTransId="{8A687D8D-DC49-48BB-8F7E-302E43C3643E}"/>
    <dgm:cxn modelId="{4CA2B9EB-CAAD-43D1-AE46-A5211DD85D7F}" type="presOf" srcId="{41437E04-C713-430F-8C9F-A9B3EC2DAF3C}" destId="{8685A5D4-3DE0-4D57-ACA0-A3818990EADF}" srcOrd="0" destOrd="3" presId="urn:microsoft.com/office/officeart/2005/8/layout/default"/>
    <dgm:cxn modelId="{7F78C4EC-41A8-4959-8B25-EAC93A2D6B92}" srcId="{6DB24D52-31AA-43C2-B90B-88F7D458C512}" destId="{BD846774-405B-47C5-B674-1E6466FAAFF7}" srcOrd="0" destOrd="0" parTransId="{521DADC7-90F5-426F-A4FD-6901EA6FF12D}" sibTransId="{EB1175DC-ACC6-4A49-BD6E-77862BFA3C88}"/>
    <dgm:cxn modelId="{FE3C06FD-9D39-4761-B9B1-C7EA690C796F}" srcId="{7A25FFA1-3188-4889-8F89-8B664C3357EC}" destId="{DF1CC27B-65F4-43CA-89AA-8DFDFBE33ACE}" srcOrd="0" destOrd="0" parTransId="{752FB03A-46BE-4B55-9D48-0D24AF49B934}" sibTransId="{09AE1851-1330-4172-92C5-5D4AA6598806}"/>
    <dgm:cxn modelId="{34A78EFC-D6C8-4CF4-84B6-DD14B37855A2}" type="presParOf" srcId="{F3C888D5-0B84-4111-A661-8EEF0D9702E1}" destId="{CDD3B1CB-713A-4FF5-9856-537F94F71C84}" srcOrd="0" destOrd="0" presId="urn:microsoft.com/office/officeart/2005/8/layout/default"/>
    <dgm:cxn modelId="{F8609002-DF77-492A-8D37-30AD3975F308}" type="presParOf" srcId="{F3C888D5-0B84-4111-A661-8EEF0D9702E1}" destId="{1C8E7E76-D7EA-4BCC-B34D-76FBFB35D56D}" srcOrd="1" destOrd="0" presId="urn:microsoft.com/office/officeart/2005/8/layout/default"/>
    <dgm:cxn modelId="{EF73BA66-ACD5-42D6-8EF0-82E7ACF65A49}" type="presParOf" srcId="{F3C888D5-0B84-4111-A661-8EEF0D9702E1}" destId="{8685A5D4-3DE0-4D57-ACA0-A3818990EADF}" srcOrd="2" destOrd="0" presId="urn:microsoft.com/office/officeart/2005/8/layout/default"/>
    <dgm:cxn modelId="{093F35D7-E1D5-4E38-A615-6CFED52C3BDA}" type="presParOf" srcId="{F3C888D5-0B84-4111-A661-8EEF0D9702E1}" destId="{9CB7D710-FBA3-43F8-B396-2378441CBB65}" srcOrd="3" destOrd="0" presId="urn:microsoft.com/office/officeart/2005/8/layout/default"/>
    <dgm:cxn modelId="{B0982B1C-A3D2-40EB-B8EC-F9D36F967D7C}" type="presParOf" srcId="{F3C888D5-0B84-4111-A661-8EEF0D9702E1}" destId="{0886DC8D-FBF9-4324-BCC9-E6D5B6180432}" srcOrd="4" destOrd="0" presId="urn:microsoft.com/office/officeart/2005/8/layout/default"/>
    <dgm:cxn modelId="{42087B26-7747-48EC-9BB0-2CFB8D3A739B}" type="presParOf" srcId="{F3C888D5-0B84-4111-A661-8EEF0D9702E1}" destId="{99B0648A-AD80-4FF3-A128-F1D31DD4478E}" srcOrd="5" destOrd="0" presId="urn:microsoft.com/office/officeart/2005/8/layout/default"/>
    <dgm:cxn modelId="{E6C00845-893C-4DFC-A7D8-CF74AF9F1C35}" type="presParOf" srcId="{F3C888D5-0B84-4111-A661-8EEF0D9702E1}" destId="{18C90E87-00EA-416B-8949-E23C2758DDAA}" srcOrd="6" destOrd="0" presId="urn:microsoft.com/office/officeart/2005/8/layout/default"/>
    <dgm:cxn modelId="{89113ED3-B0C2-4B77-87E2-A7EE1ABBF699}" type="presParOf" srcId="{F3C888D5-0B84-4111-A661-8EEF0D9702E1}" destId="{2BC44E41-890E-492E-AA2E-9DA242A76283}" srcOrd="7" destOrd="0" presId="urn:microsoft.com/office/officeart/2005/8/layout/default"/>
    <dgm:cxn modelId="{D57D7F0C-BF14-4DE3-BB3A-7049CE33A79F}" type="presParOf" srcId="{F3C888D5-0B84-4111-A661-8EEF0D9702E1}" destId="{45D91287-EC1D-4893-9E1B-E007D4E12F1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A4626F-90C2-4309-B248-B13DE99586CB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AE393F0-53EB-421C-8F70-236E8D16403E}">
      <dgm:prSet/>
      <dgm:spPr/>
      <dgm:t>
        <a:bodyPr/>
        <a:lstStyle/>
        <a:p>
          <a:r>
            <a:rPr lang="en-US" b="0" i="0" baseline="0"/>
            <a:t>Robin Healey</a:t>
          </a:r>
          <a:endParaRPr lang="en-US"/>
        </a:p>
      </dgm:t>
    </dgm:pt>
    <dgm:pt modelId="{6BE30CCF-4B00-4E67-9A5C-089567C1B231}" type="parTrans" cxnId="{B8331DB2-AEEB-4804-BF5A-93A54BB48B5C}">
      <dgm:prSet/>
      <dgm:spPr/>
      <dgm:t>
        <a:bodyPr/>
        <a:lstStyle/>
        <a:p>
          <a:endParaRPr lang="en-US"/>
        </a:p>
      </dgm:t>
    </dgm:pt>
    <dgm:pt modelId="{510C3D13-E727-4048-AE34-F8E8F2D438C4}" type="sibTrans" cxnId="{B8331DB2-AEEB-4804-BF5A-93A54BB48B5C}">
      <dgm:prSet/>
      <dgm:spPr/>
      <dgm:t>
        <a:bodyPr/>
        <a:lstStyle/>
        <a:p>
          <a:endParaRPr lang="en-US"/>
        </a:p>
      </dgm:t>
    </dgm:pt>
    <dgm:pt modelId="{5418D85B-532D-4C11-8129-87CDD2B0EDF7}">
      <dgm:prSet/>
      <dgm:spPr/>
      <dgm:t>
        <a:bodyPr/>
        <a:lstStyle/>
        <a:p>
          <a:r>
            <a:rPr lang="en-US" b="0" i="0" baseline="0"/>
            <a:t>Ray Piccinni</a:t>
          </a:r>
          <a:endParaRPr lang="en-US"/>
        </a:p>
      </dgm:t>
    </dgm:pt>
    <dgm:pt modelId="{8761685B-B48F-43A3-AC74-4CA03D830013}" type="parTrans" cxnId="{E912AD17-A954-4CD0-9DF7-71C79F45A212}">
      <dgm:prSet/>
      <dgm:spPr/>
      <dgm:t>
        <a:bodyPr/>
        <a:lstStyle/>
        <a:p>
          <a:endParaRPr lang="en-US"/>
        </a:p>
      </dgm:t>
    </dgm:pt>
    <dgm:pt modelId="{607138E2-2C38-46A0-B516-6BCD9FA70C93}" type="sibTrans" cxnId="{E912AD17-A954-4CD0-9DF7-71C79F45A212}">
      <dgm:prSet/>
      <dgm:spPr/>
      <dgm:t>
        <a:bodyPr/>
        <a:lstStyle/>
        <a:p>
          <a:endParaRPr lang="en-US"/>
        </a:p>
      </dgm:t>
    </dgm:pt>
    <dgm:pt modelId="{D2FF987A-541E-448C-B59B-D4D688D4FD16}">
      <dgm:prSet/>
      <dgm:spPr/>
      <dgm:t>
        <a:bodyPr/>
        <a:lstStyle/>
        <a:p>
          <a:r>
            <a:rPr lang="en-US" b="0" i="0" baseline="0"/>
            <a:t>Kavita Gangal</a:t>
          </a:r>
          <a:endParaRPr lang="en-US"/>
        </a:p>
      </dgm:t>
    </dgm:pt>
    <dgm:pt modelId="{3315ED21-58D8-493B-8421-7EA6FD4CD9BE}" type="parTrans" cxnId="{5D319E98-4017-4F9E-8A80-93239EE39229}">
      <dgm:prSet/>
      <dgm:spPr/>
      <dgm:t>
        <a:bodyPr/>
        <a:lstStyle/>
        <a:p>
          <a:endParaRPr lang="en-US"/>
        </a:p>
      </dgm:t>
    </dgm:pt>
    <dgm:pt modelId="{A3357C6B-BA49-43D3-BE70-5F24A3834F18}" type="sibTrans" cxnId="{5D319E98-4017-4F9E-8A80-93239EE39229}">
      <dgm:prSet/>
      <dgm:spPr/>
      <dgm:t>
        <a:bodyPr/>
        <a:lstStyle/>
        <a:p>
          <a:endParaRPr lang="en-US"/>
        </a:p>
      </dgm:t>
    </dgm:pt>
    <dgm:pt modelId="{2682F991-B7E0-4CE8-8D7D-EC46A5C09A7F}">
      <dgm:prSet/>
      <dgm:spPr/>
      <dgm:t>
        <a:bodyPr/>
        <a:lstStyle/>
        <a:p>
          <a:r>
            <a:rPr lang="en-US" b="0" i="0" baseline="0"/>
            <a:t>Hind Mouadden</a:t>
          </a:r>
          <a:endParaRPr lang="en-US"/>
        </a:p>
      </dgm:t>
    </dgm:pt>
    <dgm:pt modelId="{5775A2D5-26FF-4448-9D52-2A413597B5F6}" type="parTrans" cxnId="{3C8D3B60-124F-4E76-ACDA-924AE4051F48}">
      <dgm:prSet/>
      <dgm:spPr/>
      <dgm:t>
        <a:bodyPr/>
        <a:lstStyle/>
        <a:p>
          <a:endParaRPr lang="en-US"/>
        </a:p>
      </dgm:t>
    </dgm:pt>
    <dgm:pt modelId="{B6D23F3B-190F-47C4-8829-0833493BE5ED}" type="sibTrans" cxnId="{3C8D3B60-124F-4E76-ACDA-924AE4051F48}">
      <dgm:prSet/>
      <dgm:spPr/>
      <dgm:t>
        <a:bodyPr/>
        <a:lstStyle/>
        <a:p>
          <a:endParaRPr lang="en-US"/>
        </a:p>
      </dgm:t>
    </dgm:pt>
    <dgm:pt modelId="{E4B87FE8-CEF7-4870-B85D-4360B42DB887}">
      <dgm:prSet/>
      <dgm:spPr/>
      <dgm:t>
        <a:bodyPr/>
        <a:lstStyle/>
        <a:p>
          <a:r>
            <a:rPr lang="en-US" b="0" i="0" baseline="0"/>
            <a:t>Barry Lacroix</a:t>
          </a:r>
          <a:endParaRPr lang="en-US"/>
        </a:p>
      </dgm:t>
    </dgm:pt>
    <dgm:pt modelId="{2EF1BB1D-16FA-4CF9-BD27-528625D30E99}" type="parTrans" cxnId="{17FD3993-AFCD-4AF6-8D63-670EC89ECFFF}">
      <dgm:prSet/>
      <dgm:spPr/>
      <dgm:t>
        <a:bodyPr/>
        <a:lstStyle/>
        <a:p>
          <a:endParaRPr lang="en-US"/>
        </a:p>
      </dgm:t>
    </dgm:pt>
    <dgm:pt modelId="{B0F633D4-2EAD-4B52-BF17-4FE284F3B3CC}" type="sibTrans" cxnId="{17FD3993-AFCD-4AF6-8D63-670EC89ECFFF}">
      <dgm:prSet/>
      <dgm:spPr/>
      <dgm:t>
        <a:bodyPr/>
        <a:lstStyle/>
        <a:p>
          <a:endParaRPr lang="en-US"/>
        </a:p>
      </dgm:t>
    </dgm:pt>
    <dgm:pt modelId="{A7472BCC-3E64-4688-A315-892281A6F38D}">
      <dgm:prSet/>
      <dgm:spPr/>
      <dgm:t>
        <a:bodyPr/>
        <a:lstStyle/>
        <a:p>
          <a:r>
            <a:rPr lang="en-US" b="0" i="0" baseline="0"/>
            <a:t>Syed Ali</a:t>
          </a:r>
          <a:endParaRPr lang="en-US"/>
        </a:p>
      </dgm:t>
    </dgm:pt>
    <dgm:pt modelId="{892C4678-9DFD-4BFB-AF39-2AD16BA58AB4}" type="parTrans" cxnId="{C52D2987-CEA9-4C70-BE20-FCA98BD70E66}">
      <dgm:prSet/>
      <dgm:spPr/>
      <dgm:t>
        <a:bodyPr/>
        <a:lstStyle/>
        <a:p>
          <a:endParaRPr lang="en-US"/>
        </a:p>
      </dgm:t>
    </dgm:pt>
    <dgm:pt modelId="{9D1B6BFA-98B2-41BC-8015-78846A0BAB38}" type="sibTrans" cxnId="{C52D2987-CEA9-4C70-BE20-FCA98BD70E66}">
      <dgm:prSet/>
      <dgm:spPr/>
      <dgm:t>
        <a:bodyPr/>
        <a:lstStyle/>
        <a:p>
          <a:endParaRPr lang="en-US"/>
        </a:p>
      </dgm:t>
    </dgm:pt>
    <dgm:pt modelId="{9F6C27B4-E576-4E4E-8020-ED353727982B}" type="pres">
      <dgm:prSet presAssocID="{51A4626F-90C2-4309-B248-B13DE99586CB}" presName="vert0" presStyleCnt="0">
        <dgm:presLayoutVars>
          <dgm:dir/>
          <dgm:animOne val="branch"/>
          <dgm:animLvl val="lvl"/>
        </dgm:presLayoutVars>
      </dgm:prSet>
      <dgm:spPr/>
    </dgm:pt>
    <dgm:pt modelId="{C3E2EC66-3E3C-4DCB-88C1-073E92CC1B95}" type="pres">
      <dgm:prSet presAssocID="{8AE393F0-53EB-421C-8F70-236E8D16403E}" presName="thickLine" presStyleLbl="alignNode1" presStyleIdx="0" presStyleCnt="6"/>
      <dgm:spPr/>
    </dgm:pt>
    <dgm:pt modelId="{54B35390-47F9-405B-8171-AA51D80BE32D}" type="pres">
      <dgm:prSet presAssocID="{8AE393F0-53EB-421C-8F70-236E8D16403E}" presName="horz1" presStyleCnt="0"/>
      <dgm:spPr/>
    </dgm:pt>
    <dgm:pt modelId="{8B34FB69-E2A8-4352-8922-98B711F8C462}" type="pres">
      <dgm:prSet presAssocID="{8AE393F0-53EB-421C-8F70-236E8D16403E}" presName="tx1" presStyleLbl="revTx" presStyleIdx="0" presStyleCnt="6"/>
      <dgm:spPr/>
    </dgm:pt>
    <dgm:pt modelId="{B2A58232-AE3F-4B9A-A2F7-F60B2D3285E6}" type="pres">
      <dgm:prSet presAssocID="{8AE393F0-53EB-421C-8F70-236E8D16403E}" presName="vert1" presStyleCnt="0"/>
      <dgm:spPr/>
    </dgm:pt>
    <dgm:pt modelId="{3D9C41CE-4266-4A08-9D5D-50DE63E840C9}" type="pres">
      <dgm:prSet presAssocID="{5418D85B-532D-4C11-8129-87CDD2B0EDF7}" presName="thickLine" presStyleLbl="alignNode1" presStyleIdx="1" presStyleCnt="6"/>
      <dgm:spPr/>
    </dgm:pt>
    <dgm:pt modelId="{9B7A7CCA-1D5F-4F3D-882A-64672F40D25B}" type="pres">
      <dgm:prSet presAssocID="{5418D85B-532D-4C11-8129-87CDD2B0EDF7}" presName="horz1" presStyleCnt="0"/>
      <dgm:spPr/>
    </dgm:pt>
    <dgm:pt modelId="{E46A04B1-18E5-42A9-A23F-260F905574CF}" type="pres">
      <dgm:prSet presAssocID="{5418D85B-532D-4C11-8129-87CDD2B0EDF7}" presName="tx1" presStyleLbl="revTx" presStyleIdx="1" presStyleCnt="6"/>
      <dgm:spPr/>
    </dgm:pt>
    <dgm:pt modelId="{554A9660-4CAF-4EC8-BCA6-1CA52BB02D88}" type="pres">
      <dgm:prSet presAssocID="{5418D85B-532D-4C11-8129-87CDD2B0EDF7}" presName="vert1" presStyleCnt="0"/>
      <dgm:spPr/>
    </dgm:pt>
    <dgm:pt modelId="{FD76497B-9873-44A1-B6E4-8E8D72757A0A}" type="pres">
      <dgm:prSet presAssocID="{D2FF987A-541E-448C-B59B-D4D688D4FD16}" presName="thickLine" presStyleLbl="alignNode1" presStyleIdx="2" presStyleCnt="6"/>
      <dgm:spPr/>
    </dgm:pt>
    <dgm:pt modelId="{DD1BF2B5-088E-4B7F-942C-C7401D9C58EA}" type="pres">
      <dgm:prSet presAssocID="{D2FF987A-541E-448C-B59B-D4D688D4FD16}" presName="horz1" presStyleCnt="0"/>
      <dgm:spPr/>
    </dgm:pt>
    <dgm:pt modelId="{0042E63F-A507-4CA9-907B-4D602C3398F8}" type="pres">
      <dgm:prSet presAssocID="{D2FF987A-541E-448C-B59B-D4D688D4FD16}" presName="tx1" presStyleLbl="revTx" presStyleIdx="2" presStyleCnt="6"/>
      <dgm:spPr/>
    </dgm:pt>
    <dgm:pt modelId="{5609165D-A99F-42D0-8F86-D17DB2DCC302}" type="pres">
      <dgm:prSet presAssocID="{D2FF987A-541E-448C-B59B-D4D688D4FD16}" presName="vert1" presStyleCnt="0"/>
      <dgm:spPr/>
    </dgm:pt>
    <dgm:pt modelId="{6F5CC13C-27CF-4D36-A926-E9DDC06CFA79}" type="pres">
      <dgm:prSet presAssocID="{2682F991-B7E0-4CE8-8D7D-EC46A5C09A7F}" presName="thickLine" presStyleLbl="alignNode1" presStyleIdx="3" presStyleCnt="6"/>
      <dgm:spPr/>
    </dgm:pt>
    <dgm:pt modelId="{948BE8EF-8306-43BD-8B68-894EAF60D248}" type="pres">
      <dgm:prSet presAssocID="{2682F991-B7E0-4CE8-8D7D-EC46A5C09A7F}" presName="horz1" presStyleCnt="0"/>
      <dgm:spPr/>
    </dgm:pt>
    <dgm:pt modelId="{DE00B5BA-153B-4E50-8B4B-E36EF076963C}" type="pres">
      <dgm:prSet presAssocID="{2682F991-B7E0-4CE8-8D7D-EC46A5C09A7F}" presName="tx1" presStyleLbl="revTx" presStyleIdx="3" presStyleCnt="6"/>
      <dgm:spPr/>
    </dgm:pt>
    <dgm:pt modelId="{F59519B5-F714-4550-98D6-C0B68B7DC2F3}" type="pres">
      <dgm:prSet presAssocID="{2682F991-B7E0-4CE8-8D7D-EC46A5C09A7F}" presName="vert1" presStyleCnt="0"/>
      <dgm:spPr/>
    </dgm:pt>
    <dgm:pt modelId="{A8CE4D3A-49FA-47F9-BDE7-9799F5BB468E}" type="pres">
      <dgm:prSet presAssocID="{E4B87FE8-CEF7-4870-B85D-4360B42DB887}" presName="thickLine" presStyleLbl="alignNode1" presStyleIdx="4" presStyleCnt="6"/>
      <dgm:spPr/>
    </dgm:pt>
    <dgm:pt modelId="{5B141CF4-80F2-44E1-A7D9-F0A0C533EA68}" type="pres">
      <dgm:prSet presAssocID="{E4B87FE8-CEF7-4870-B85D-4360B42DB887}" presName="horz1" presStyleCnt="0"/>
      <dgm:spPr/>
    </dgm:pt>
    <dgm:pt modelId="{C1CEFD1B-6EC1-4AC6-891E-68C6A736AEF7}" type="pres">
      <dgm:prSet presAssocID="{E4B87FE8-CEF7-4870-B85D-4360B42DB887}" presName="tx1" presStyleLbl="revTx" presStyleIdx="4" presStyleCnt="6"/>
      <dgm:spPr/>
    </dgm:pt>
    <dgm:pt modelId="{30A189C9-66B8-44BE-8062-14BA74EC18A6}" type="pres">
      <dgm:prSet presAssocID="{E4B87FE8-CEF7-4870-B85D-4360B42DB887}" presName="vert1" presStyleCnt="0"/>
      <dgm:spPr/>
    </dgm:pt>
    <dgm:pt modelId="{C9978E0A-CBF5-47C0-9F54-904BABFBDE20}" type="pres">
      <dgm:prSet presAssocID="{A7472BCC-3E64-4688-A315-892281A6F38D}" presName="thickLine" presStyleLbl="alignNode1" presStyleIdx="5" presStyleCnt="6"/>
      <dgm:spPr/>
    </dgm:pt>
    <dgm:pt modelId="{ACBD3B8E-9450-4A3D-A303-1ACCC7D498CA}" type="pres">
      <dgm:prSet presAssocID="{A7472BCC-3E64-4688-A315-892281A6F38D}" presName="horz1" presStyleCnt="0"/>
      <dgm:spPr/>
    </dgm:pt>
    <dgm:pt modelId="{D5292517-0D9D-43E2-9E3E-E2191C1C0216}" type="pres">
      <dgm:prSet presAssocID="{A7472BCC-3E64-4688-A315-892281A6F38D}" presName="tx1" presStyleLbl="revTx" presStyleIdx="5" presStyleCnt="6"/>
      <dgm:spPr/>
    </dgm:pt>
    <dgm:pt modelId="{97E71950-0B2E-4C23-9274-17FE9AD6CED2}" type="pres">
      <dgm:prSet presAssocID="{A7472BCC-3E64-4688-A315-892281A6F38D}" presName="vert1" presStyleCnt="0"/>
      <dgm:spPr/>
    </dgm:pt>
  </dgm:ptLst>
  <dgm:cxnLst>
    <dgm:cxn modelId="{E912AD17-A954-4CD0-9DF7-71C79F45A212}" srcId="{51A4626F-90C2-4309-B248-B13DE99586CB}" destId="{5418D85B-532D-4C11-8129-87CDD2B0EDF7}" srcOrd="1" destOrd="0" parTransId="{8761685B-B48F-43A3-AC74-4CA03D830013}" sibTransId="{607138E2-2C38-46A0-B516-6BCD9FA70C93}"/>
    <dgm:cxn modelId="{3C8D3B60-124F-4E76-ACDA-924AE4051F48}" srcId="{51A4626F-90C2-4309-B248-B13DE99586CB}" destId="{2682F991-B7E0-4CE8-8D7D-EC46A5C09A7F}" srcOrd="3" destOrd="0" parTransId="{5775A2D5-26FF-4448-9D52-2A413597B5F6}" sibTransId="{B6D23F3B-190F-47C4-8829-0833493BE5ED}"/>
    <dgm:cxn modelId="{BA58C161-2B54-4CF9-89B3-B68EFC70BE88}" type="presOf" srcId="{E4B87FE8-CEF7-4870-B85D-4360B42DB887}" destId="{C1CEFD1B-6EC1-4AC6-891E-68C6A736AEF7}" srcOrd="0" destOrd="0" presId="urn:microsoft.com/office/officeart/2008/layout/LinedList"/>
    <dgm:cxn modelId="{C52D2987-CEA9-4C70-BE20-FCA98BD70E66}" srcId="{51A4626F-90C2-4309-B248-B13DE99586CB}" destId="{A7472BCC-3E64-4688-A315-892281A6F38D}" srcOrd="5" destOrd="0" parTransId="{892C4678-9DFD-4BFB-AF39-2AD16BA58AB4}" sibTransId="{9D1B6BFA-98B2-41BC-8015-78846A0BAB38}"/>
    <dgm:cxn modelId="{9C049788-BADF-4B22-B9B8-7E291BBFC5F5}" type="presOf" srcId="{D2FF987A-541E-448C-B59B-D4D688D4FD16}" destId="{0042E63F-A507-4CA9-907B-4D602C3398F8}" srcOrd="0" destOrd="0" presId="urn:microsoft.com/office/officeart/2008/layout/LinedList"/>
    <dgm:cxn modelId="{1B77308A-0C58-4E7D-B947-5DCD51E65405}" type="presOf" srcId="{A7472BCC-3E64-4688-A315-892281A6F38D}" destId="{D5292517-0D9D-43E2-9E3E-E2191C1C0216}" srcOrd="0" destOrd="0" presId="urn:microsoft.com/office/officeart/2008/layout/LinedList"/>
    <dgm:cxn modelId="{17FD3993-AFCD-4AF6-8D63-670EC89ECFFF}" srcId="{51A4626F-90C2-4309-B248-B13DE99586CB}" destId="{E4B87FE8-CEF7-4870-B85D-4360B42DB887}" srcOrd="4" destOrd="0" parTransId="{2EF1BB1D-16FA-4CF9-BD27-528625D30E99}" sibTransId="{B0F633D4-2EAD-4B52-BF17-4FE284F3B3CC}"/>
    <dgm:cxn modelId="{5D319E98-4017-4F9E-8A80-93239EE39229}" srcId="{51A4626F-90C2-4309-B248-B13DE99586CB}" destId="{D2FF987A-541E-448C-B59B-D4D688D4FD16}" srcOrd="2" destOrd="0" parTransId="{3315ED21-58D8-493B-8421-7EA6FD4CD9BE}" sibTransId="{A3357C6B-BA49-43D3-BE70-5F24A3834F18}"/>
    <dgm:cxn modelId="{00ED1B9F-DA3C-424E-A2DB-FC0302B6FCD4}" type="presOf" srcId="{51A4626F-90C2-4309-B248-B13DE99586CB}" destId="{9F6C27B4-E576-4E4E-8020-ED353727982B}" srcOrd="0" destOrd="0" presId="urn:microsoft.com/office/officeart/2008/layout/LinedList"/>
    <dgm:cxn modelId="{B8331DB2-AEEB-4804-BF5A-93A54BB48B5C}" srcId="{51A4626F-90C2-4309-B248-B13DE99586CB}" destId="{8AE393F0-53EB-421C-8F70-236E8D16403E}" srcOrd="0" destOrd="0" parTransId="{6BE30CCF-4B00-4E67-9A5C-089567C1B231}" sibTransId="{510C3D13-E727-4048-AE34-F8E8F2D438C4}"/>
    <dgm:cxn modelId="{CDA30CCD-BCDC-4A72-B816-303FF7CA1F35}" type="presOf" srcId="{5418D85B-532D-4C11-8129-87CDD2B0EDF7}" destId="{E46A04B1-18E5-42A9-A23F-260F905574CF}" srcOrd="0" destOrd="0" presId="urn:microsoft.com/office/officeart/2008/layout/LinedList"/>
    <dgm:cxn modelId="{B99FD4E1-6EC4-4597-B337-5AD79580D886}" type="presOf" srcId="{2682F991-B7E0-4CE8-8D7D-EC46A5C09A7F}" destId="{DE00B5BA-153B-4E50-8B4B-E36EF076963C}" srcOrd="0" destOrd="0" presId="urn:microsoft.com/office/officeart/2008/layout/LinedList"/>
    <dgm:cxn modelId="{BB3707FD-0FEE-44C9-A6A1-942C4E7A332B}" type="presOf" srcId="{8AE393F0-53EB-421C-8F70-236E8D16403E}" destId="{8B34FB69-E2A8-4352-8922-98B711F8C462}" srcOrd="0" destOrd="0" presId="urn:microsoft.com/office/officeart/2008/layout/LinedList"/>
    <dgm:cxn modelId="{42A9F36B-123E-4502-9D1B-892C68004A99}" type="presParOf" srcId="{9F6C27B4-E576-4E4E-8020-ED353727982B}" destId="{C3E2EC66-3E3C-4DCB-88C1-073E92CC1B95}" srcOrd="0" destOrd="0" presId="urn:microsoft.com/office/officeart/2008/layout/LinedList"/>
    <dgm:cxn modelId="{891BBB3D-3A1C-4E8D-BE10-CC7F939179CC}" type="presParOf" srcId="{9F6C27B4-E576-4E4E-8020-ED353727982B}" destId="{54B35390-47F9-405B-8171-AA51D80BE32D}" srcOrd="1" destOrd="0" presId="urn:microsoft.com/office/officeart/2008/layout/LinedList"/>
    <dgm:cxn modelId="{C3A4F1A1-3AAE-4496-81E0-C7A992156301}" type="presParOf" srcId="{54B35390-47F9-405B-8171-AA51D80BE32D}" destId="{8B34FB69-E2A8-4352-8922-98B711F8C462}" srcOrd="0" destOrd="0" presId="urn:microsoft.com/office/officeart/2008/layout/LinedList"/>
    <dgm:cxn modelId="{2DCF0FC9-E373-4F82-9874-B9ABFFE1DA38}" type="presParOf" srcId="{54B35390-47F9-405B-8171-AA51D80BE32D}" destId="{B2A58232-AE3F-4B9A-A2F7-F60B2D3285E6}" srcOrd="1" destOrd="0" presId="urn:microsoft.com/office/officeart/2008/layout/LinedList"/>
    <dgm:cxn modelId="{884AD8FB-FCE7-4533-BC67-8B7896427137}" type="presParOf" srcId="{9F6C27B4-E576-4E4E-8020-ED353727982B}" destId="{3D9C41CE-4266-4A08-9D5D-50DE63E840C9}" srcOrd="2" destOrd="0" presId="urn:microsoft.com/office/officeart/2008/layout/LinedList"/>
    <dgm:cxn modelId="{4730FA2A-08D9-4508-BF06-6869575ACA94}" type="presParOf" srcId="{9F6C27B4-E576-4E4E-8020-ED353727982B}" destId="{9B7A7CCA-1D5F-4F3D-882A-64672F40D25B}" srcOrd="3" destOrd="0" presId="urn:microsoft.com/office/officeart/2008/layout/LinedList"/>
    <dgm:cxn modelId="{0C8D67F9-1590-4488-8DAD-498172D52D16}" type="presParOf" srcId="{9B7A7CCA-1D5F-4F3D-882A-64672F40D25B}" destId="{E46A04B1-18E5-42A9-A23F-260F905574CF}" srcOrd="0" destOrd="0" presId="urn:microsoft.com/office/officeart/2008/layout/LinedList"/>
    <dgm:cxn modelId="{E5DE30CE-B59D-48EF-8EE7-34130E8BE0CF}" type="presParOf" srcId="{9B7A7CCA-1D5F-4F3D-882A-64672F40D25B}" destId="{554A9660-4CAF-4EC8-BCA6-1CA52BB02D88}" srcOrd="1" destOrd="0" presId="urn:microsoft.com/office/officeart/2008/layout/LinedList"/>
    <dgm:cxn modelId="{DF720017-AF1C-4E9D-998F-97F9C0109423}" type="presParOf" srcId="{9F6C27B4-E576-4E4E-8020-ED353727982B}" destId="{FD76497B-9873-44A1-B6E4-8E8D72757A0A}" srcOrd="4" destOrd="0" presId="urn:microsoft.com/office/officeart/2008/layout/LinedList"/>
    <dgm:cxn modelId="{4EECBC70-FB8B-4CBA-AD5C-F2325F0E2D76}" type="presParOf" srcId="{9F6C27B4-E576-4E4E-8020-ED353727982B}" destId="{DD1BF2B5-088E-4B7F-942C-C7401D9C58EA}" srcOrd="5" destOrd="0" presId="urn:microsoft.com/office/officeart/2008/layout/LinedList"/>
    <dgm:cxn modelId="{86513351-5781-4B94-BF2E-007B1CCA779D}" type="presParOf" srcId="{DD1BF2B5-088E-4B7F-942C-C7401D9C58EA}" destId="{0042E63F-A507-4CA9-907B-4D602C3398F8}" srcOrd="0" destOrd="0" presId="urn:microsoft.com/office/officeart/2008/layout/LinedList"/>
    <dgm:cxn modelId="{BCFE9EB0-7758-4C2A-BBF4-84C2821D114E}" type="presParOf" srcId="{DD1BF2B5-088E-4B7F-942C-C7401D9C58EA}" destId="{5609165D-A99F-42D0-8F86-D17DB2DCC302}" srcOrd="1" destOrd="0" presId="urn:microsoft.com/office/officeart/2008/layout/LinedList"/>
    <dgm:cxn modelId="{F02779E0-D737-4D69-8F9C-D4A0F3047BAD}" type="presParOf" srcId="{9F6C27B4-E576-4E4E-8020-ED353727982B}" destId="{6F5CC13C-27CF-4D36-A926-E9DDC06CFA79}" srcOrd="6" destOrd="0" presId="urn:microsoft.com/office/officeart/2008/layout/LinedList"/>
    <dgm:cxn modelId="{24799DAD-A676-48AB-8481-1E1318DB7EA7}" type="presParOf" srcId="{9F6C27B4-E576-4E4E-8020-ED353727982B}" destId="{948BE8EF-8306-43BD-8B68-894EAF60D248}" srcOrd="7" destOrd="0" presId="urn:microsoft.com/office/officeart/2008/layout/LinedList"/>
    <dgm:cxn modelId="{CBEFE449-822F-42DD-A27E-AB0F5E9CB931}" type="presParOf" srcId="{948BE8EF-8306-43BD-8B68-894EAF60D248}" destId="{DE00B5BA-153B-4E50-8B4B-E36EF076963C}" srcOrd="0" destOrd="0" presId="urn:microsoft.com/office/officeart/2008/layout/LinedList"/>
    <dgm:cxn modelId="{056F29DA-2AE9-4CB1-B799-61042307C970}" type="presParOf" srcId="{948BE8EF-8306-43BD-8B68-894EAF60D248}" destId="{F59519B5-F714-4550-98D6-C0B68B7DC2F3}" srcOrd="1" destOrd="0" presId="urn:microsoft.com/office/officeart/2008/layout/LinedList"/>
    <dgm:cxn modelId="{D30FE4BF-6884-4E70-8191-F4579EA25796}" type="presParOf" srcId="{9F6C27B4-E576-4E4E-8020-ED353727982B}" destId="{A8CE4D3A-49FA-47F9-BDE7-9799F5BB468E}" srcOrd="8" destOrd="0" presId="urn:microsoft.com/office/officeart/2008/layout/LinedList"/>
    <dgm:cxn modelId="{5E73F8C4-3578-40C0-AC1C-F846FBFB359F}" type="presParOf" srcId="{9F6C27B4-E576-4E4E-8020-ED353727982B}" destId="{5B141CF4-80F2-44E1-A7D9-F0A0C533EA68}" srcOrd="9" destOrd="0" presId="urn:microsoft.com/office/officeart/2008/layout/LinedList"/>
    <dgm:cxn modelId="{06945E35-D693-429E-8E64-5194E1279DC0}" type="presParOf" srcId="{5B141CF4-80F2-44E1-A7D9-F0A0C533EA68}" destId="{C1CEFD1B-6EC1-4AC6-891E-68C6A736AEF7}" srcOrd="0" destOrd="0" presId="urn:microsoft.com/office/officeart/2008/layout/LinedList"/>
    <dgm:cxn modelId="{7C85A814-F006-489F-BFB7-129EAC15B341}" type="presParOf" srcId="{5B141CF4-80F2-44E1-A7D9-F0A0C533EA68}" destId="{30A189C9-66B8-44BE-8062-14BA74EC18A6}" srcOrd="1" destOrd="0" presId="urn:microsoft.com/office/officeart/2008/layout/LinedList"/>
    <dgm:cxn modelId="{1F8AC860-D8A6-4B97-8596-32EAFE656EA1}" type="presParOf" srcId="{9F6C27B4-E576-4E4E-8020-ED353727982B}" destId="{C9978E0A-CBF5-47C0-9F54-904BABFBDE20}" srcOrd="10" destOrd="0" presId="urn:microsoft.com/office/officeart/2008/layout/LinedList"/>
    <dgm:cxn modelId="{1C6EEB26-BCE2-44F3-A28F-FCC98FA943D7}" type="presParOf" srcId="{9F6C27B4-E576-4E4E-8020-ED353727982B}" destId="{ACBD3B8E-9450-4A3D-A303-1ACCC7D498CA}" srcOrd="11" destOrd="0" presId="urn:microsoft.com/office/officeart/2008/layout/LinedList"/>
    <dgm:cxn modelId="{0E44E533-AA1D-4F3D-BF59-FFBEF3C366E9}" type="presParOf" srcId="{ACBD3B8E-9450-4A3D-A303-1ACCC7D498CA}" destId="{D5292517-0D9D-43E2-9E3E-E2191C1C0216}" srcOrd="0" destOrd="0" presId="urn:microsoft.com/office/officeart/2008/layout/LinedList"/>
    <dgm:cxn modelId="{F91668A3-C61C-47B8-AFEA-9A42100819CD}" type="presParOf" srcId="{ACBD3B8E-9450-4A3D-A303-1ACCC7D498CA}" destId="{97E71950-0B2E-4C23-9274-17FE9AD6CED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EB1B39-8C17-4141-8725-777E6E8D5D2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037B125-FDB8-4C70-82D7-2A3D65734467}">
      <dgm:prSet/>
      <dgm:spPr/>
      <dgm:t>
        <a:bodyPr/>
        <a:lstStyle/>
        <a:p>
          <a:r>
            <a:rPr lang="en-US"/>
            <a:t>EOTSS</a:t>
          </a:r>
        </a:p>
      </dgm:t>
    </dgm:pt>
    <dgm:pt modelId="{E7101A6C-C3C6-4948-B5C1-123A64AE17D4}" type="parTrans" cxnId="{80F22DB3-5C20-44E8-8B20-C624B04E855A}">
      <dgm:prSet/>
      <dgm:spPr/>
      <dgm:t>
        <a:bodyPr/>
        <a:lstStyle/>
        <a:p>
          <a:endParaRPr lang="en-US"/>
        </a:p>
      </dgm:t>
    </dgm:pt>
    <dgm:pt modelId="{89AD8217-40B8-4B81-B615-3B46123B25C5}" type="sibTrans" cxnId="{80F22DB3-5C20-44E8-8B20-C624B04E855A}">
      <dgm:prSet/>
      <dgm:spPr/>
      <dgm:t>
        <a:bodyPr/>
        <a:lstStyle/>
        <a:p>
          <a:endParaRPr lang="en-US"/>
        </a:p>
      </dgm:t>
    </dgm:pt>
    <dgm:pt modelId="{E15B30B0-90B5-4267-BC00-0409551239C8}">
      <dgm:prSet/>
      <dgm:spPr/>
      <dgm:t>
        <a:bodyPr/>
        <a:lstStyle/>
        <a:p>
          <a:r>
            <a:rPr lang="en-US"/>
            <a:t>AWS Sandbox Management</a:t>
          </a:r>
        </a:p>
      </dgm:t>
    </dgm:pt>
    <dgm:pt modelId="{B280EE05-54A6-4952-891A-2A91A540849C}" type="parTrans" cxnId="{E6F9280C-A399-4AE9-831E-DDCE66D45C35}">
      <dgm:prSet/>
      <dgm:spPr/>
      <dgm:t>
        <a:bodyPr/>
        <a:lstStyle/>
        <a:p>
          <a:endParaRPr lang="en-US"/>
        </a:p>
      </dgm:t>
    </dgm:pt>
    <dgm:pt modelId="{0FBF5B66-B80C-4781-8FDD-745F25BE7DE2}" type="sibTrans" cxnId="{E6F9280C-A399-4AE9-831E-DDCE66D45C35}">
      <dgm:prSet/>
      <dgm:spPr/>
      <dgm:t>
        <a:bodyPr/>
        <a:lstStyle/>
        <a:p>
          <a:endParaRPr lang="en-US"/>
        </a:p>
      </dgm:t>
    </dgm:pt>
    <dgm:pt modelId="{90B1EC0C-85F0-4D3C-911E-A23513C411CF}">
      <dgm:prSet/>
      <dgm:spPr/>
      <dgm:t>
        <a:bodyPr/>
        <a:lstStyle/>
        <a:p>
          <a:r>
            <a:rPr lang="en-US"/>
            <a:t>Account and resource access / privileges</a:t>
          </a:r>
        </a:p>
      </dgm:t>
    </dgm:pt>
    <dgm:pt modelId="{75FAB07B-4C34-4A68-AB87-8D7F37166207}" type="parTrans" cxnId="{A3B0BDDE-39E0-4704-9E01-DF268D806ACB}">
      <dgm:prSet/>
      <dgm:spPr/>
      <dgm:t>
        <a:bodyPr/>
        <a:lstStyle/>
        <a:p>
          <a:endParaRPr lang="en-US"/>
        </a:p>
      </dgm:t>
    </dgm:pt>
    <dgm:pt modelId="{7EB96665-A301-4129-BA72-6CB95C4FDB53}" type="sibTrans" cxnId="{A3B0BDDE-39E0-4704-9E01-DF268D806ACB}">
      <dgm:prSet/>
      <dgm:spPr/>
      <dgm:t>
        <a:bodyPr/>
        <a:lstStyle/>
        <a:p>
          <a:endParaRPr lang="en-US"/>
        </a:p>
      </dgm:t>
    </dgm:pt>
    <dgm:pt modelId="{BE3587E1-5BD1-4031-96CE-87BE4B78AEE3}">
      <dgm:prSet/>
      <dgm:spPr/>
      <dgm:t>
        <a:bodyPr/>
        <a:lstStyle/>
        <a:p>
          <a:r>
            <a:rPr lang="en-US"/>
            <a:t>A&amp;F IT</a:t>
          </a:r>
        </a:p>
      </dgm:t>
    </dgm:pt>
    <dgm:pt modelId="{CE5AC6F1-EC8C-4862-8528-98B6A78DCB50}" type="parTrans" cxnId="{2E234FD4-A093-40EF-9099-0005AFC2F488}">
      <dgm:prSet/>
      <dgm:spPr/>
      <dgm:t>
        <a:bodyPr/>
        <a:lstStyle/>
        <a:p>
          <a:endParaRPr lang="en-US"/>
        </a:p>
      </dgm:t>
    </dgm:pt>
    <dgm:pt modelId="{45650343-98D8-46C6-9A7A-A6E3EA892DBC}" type="sibTrans" cxnId="{2E234FD4-A093-40EF-9099-0005AFC2F488}">
      <dgm:prSet/>
      <dgm:spPr/>
      <dgm:t>
        <a:bodyPr/>
        <a:lstStyle/>
        <a:p>
          <a:endParaRPr lang="en-US"/>
        </a:p>
      </dgm:t>
    </dgm:pt>
    <dgm:pt modelId="{F680A1FD-79F8-4C82-919B-6BD29D5DBC49}">
      <dgm:prSet/>
      <dgm:spPr/>
      <dgm:t>
        <a:bodyPr/>
        <a:lstStyle/>
        <a:p>
          <a:r>
            <a:rPr lang="en-US"/>
            <a:t>Development Support</a:t>
          </a:r>
        </a:p>
      </dgm:t>
    </dgm:pt>
    <dgm:pt modelId="{6D436659-C49E-4521-A05B-53A0C3AD6FD5}" type="parTrans" cxnId="{84E747FF-65D8-4ED9-829D-87F0D2B79E4A}">
      <dgm:prSet/>
      <dgm:spPr/>
      <dgm:t>
        <a:bodyPr/>
        <a:lstStyle/>
        <a:p>
          <a:endParaRPr lang="en-US"/>
        </a:p>
      </dgm:t>
    </dgm:pt>
    <dgm:pt modelId="{D776D972-CECF-470B-BCA6-A751A7425DB0}" type="sibTrans" cxnId="{84E747FF-65D8-4ED9-829D-87F0D2B79E4A}">
      <dgm:prSet/>
      <dgm:spPr/>
      <dgm:t>
        <a:bodyPr/>
        <a:lstStyle/>
        <a:p>
          <a:endParaRPr lang="en-US"/>
        </a:p>
      </dgm:t>
    </dgm:pt>
    <dgm:pt modelId="{23902174-A100-4160-94F8-454399CC34BD}">
      <dgm:prSet/>
      <dgm:spPr/>
      <dgm:t>
        <a:bodyPr/>
        <a:lstStyle/>
        <a:p>
          <a:r>
            <a:rPr lang="en-US"/>
            <a:t>Communication Support</a:t>
          </a:r>
        </a:p>
      </dgm:t>
    </dgm:pt>
    <dgm:pt modelId="{8D568DB5-5E8C-4ECA-AB4A-B6D308099530}" type="parTrans" cxnId="{FD66C87C-6B73-4C7A-A6E9-77E2F0B32C43}">
      <dgm:prSet/>
      <dgm:spPr/>
      <dgm:t>
        <a:bodyPr/>
        <a:lstStyle/>
        <a:p>
          <a:endParaRPr lang="en-US"/>
        </a:p>
      </dgm:t>
    </dgm:pt>
    <dgm:pt modelId="{A2729303-2FA9-45C1-A4AF-2D6CFC16EBA6}" type="sibTrans" cxnId="{FD66C87C-6B73-4C7A-A6E9-77E2F0B32C43}">
      <dgm:prSet/>
      <dgm:spPr/>
      <dgm:t>
        <a:bodyPr/>
        <a:lstStyle/>
        <a:p>
          <a:endParaRPr lang="en-US"/>
        </a:p>
      </dgm:t>
    </dgm:pt>
    <dgm:pt modelId="{AD6B92E4-17BC-4FEC-BFAC-ABBD3B775215}">
      <dgm:prSet/>
      <dgm:spPr/>
      <dgm:t>
        <a:bodyPr/>
        <a:lstStyle/>
        <a:p>
          <a:r>
            <a:rPr lang="en-US"/>
            <a:t>AWS Engineers</a:t>
          </a:r>
        </a:p>
      </dgm:t>
    </dgm:pt>
    <dgm:pt modelId="{D551C63B-BFFE-4E6B-9B4C-8353B2E323EC}" type="parTrans" cxnId="{F41D9848-CE68-47DD-BCF3-D5414F7E959D}">
      <dgm:prSet/>
      <dgm:spPr/>
      <dgm:t>
        <a:bodyPr/>
        <a:lstStyle/>
        <a:p>
          <a:endParaRPr lang="en-US"/>
        </a:p>
      </dgm:t>
    </dgm:pt>
    <dgm:pt modelId="{317B6692-62E4-485C-9454-E44A8A41DDDC}" type="sibTrans" cxnId="{F41D9848-CE68-47DD-BCF3-D5414F7E959D}">
      <dgm:prSet/>
      <dgm:spPr/>
      <dgm:t>
        <a:bodyPr/>
        <a:lstStyle/>
        <a:p>
          <a:endParaRPr lang="en-US"/>
        </a:p>
      </dgm:t>
    </dgm:pt>
    <dgm:pt modelId="{7715BF41-B8C2-4B42-936D-1C91E6B0E186}">
      <dgm:prSet/>
      <dgm:spPr/>
      <dgm:t>
        <a:bodyPr/>
        <a:lstStyle/>
        <a:p>
          <a:r>
            <a:rPr lang="en-US"/>
            <a:t>Technical SMEs</a:t>
          </a:r>
        </a:p>
      </dgm:t>
    </dgm:pt>
    <dgm:pt modelId="{AB274378-43C6-439E-AB82-A31EBD318185}" type="parTrans" cxnId="{70BB5149-BA2A-4100-807F-DBFB65E8EC5E}">
      <dgm:prSet/>
      <dgm:spPr/>
      <dgm:t>
        <a:bodyPr/>
        <a:lstStyle/>
        <a:p>
          <a:endParaRPr lang="en-US"/>
        </a:p>
      </dgm:t>
    </dgm:pt>
    <dgm:pt modelId="{87958467-4860-4AB1-A943-7533B797C2E2}" type="sibTrans" cxnId="{70BB5149-BA2A-4100-807F-DBFB65E8EC5E}">
      <dgm:prSet/>
      <dgm:spPr/>
      <dgm:t>
        <a:bodyPr/>
        <a:lstStyle/>
        <a:p>
          <a:endParaRPr lang="en-US"/>
        </a:p>
      </dgm:t>
    </dgm:pt>
    <dgm:pt modelId="{94DEBF77-6AD6-4BB0-8A6E-13F484D1BC91}" type="pres">
      <dgm:prSet presAssocID="{21EB1B39-8C17-4141-8725-777E6E8D5D2E}" presName="root" presStyleCnt="0">
        <dgm:presLayoutVars>
          <dgm:dir/>
          <dgm:resizeHandles val="exact"/>
        </dgm:presLayoutVars>
      </dgm:prSet>
      <dgm:spPr/>
    </dgm:pt>
    <dgm:pt modelId="{70116278-68CC-4116-81E8-616E9DA63BF2}" type="pres">
      <dgm:prSet presAssocID="{9037B125-FDB8-4C70-82D7-2A3D65734467}" presName="compNode" presStyleCnt="0"/>
      <dgm:spPr/>
    </dgm:pt>
    <dgm:pt modelId="{9BF11562-017A-4CEB-95D1-619502C2BCB8}" type="pres">
      <dgm:prSet presAssocID="{9037B125-FDB8-4C70-82D7-2A3D65734467}" presName="bgRect" presStyleLbl="bgShp" presStyleIdx="0" presStyleCnt="3"/>
      <dgm:spPr/>
    </dgm:pt>
    <dgm:pt modelId="{F454A906-0356-4249-8C7E-9ED2463A22FB}" type="pres">
      <dgm:prSet presAssocID="{9037B125-FDB8-4C70-82D7-2A3D6573446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cket and shovel"/>
        </a:ext>
      </dgm:extLst>
    </dgm:pt>
    <dgm:pt modelId="{D05A098F-19A1-4E82-9CBC-4C86014E020F}" type="pres">
      <dgm:prSet presAssocID="{9037B125-FDB8-4C70-82D7-2A3D65734467}" presName="spaceRect" presStyleCnt="0"/>
      <dgm:spPr/>
    </dgm:pt>
    <dgm:pt modelId="{08EE392A-2DFC-4F39-9470-298FB1CA4582}" type="pres">
      <dgm:prSet presAssocID="{9037B125-FDB8-4C70-82D7-2A3D65734467}" presName="parTx" presStyleLbl="revTx" presStyleIdx="0" presStyleCnt="6">
        <dgm:presLayoutVars>
          <dgm:chMax val="0"/>
          <dgm:chPref val="0"/>
        </dgm:presLayoutVars>
      </dgm:prSet>
      <dgm:spPr/>
    </dgm:pt>
    <dgm:pt modelId="{4F46532F-31B6-4C34-BC92-A3ED8A7E34CB}" type="pres">
      <dgm:prSet presAssocID="{9037B125-FDB8-4C70-82D7-2A3D65734467}" presName="desTx" presStyleLbl="revTx" presStyleIdx="1" presStyleCnt="6">
        <dgm:presLayoutVars/>
      </dgm:prSet>
      <dgm:spPr/>
    </dgm:pt>
    <dgm:pt modelId="{7AD463C4-36E5-49C8-8F59-9C18DCB7CF8F}" type="pres">
      <dgm:prSet presAssocID="{89AD8217-40B8-4B81-B615-3B46123B25C5}" presName="sibTrans" presStyleCnt="0"/>
      <dgm:spPr/>
    </dgm:pt>
    <dgm:pt modelId="{5A461585-3CC4-4128-B0A7-95A737C9A2C5}" type="pres">
      <dgm:prSet presAssocID="{BE3587E1-5BD1-4031-96CE-87BE4B78AEE3}" presName="compNode" presStyleCnt="0"/>
      <dgm:spPr/>
    </dgm:pt>
    <dgm:pt modelId="{05DE9A19-5A83-4BDE-BC66-9D68D535D960}" type="pres">
      <dgm:prSet presAssocID="{BE3587E1-5BD1-4031-96CE-87BE4B78AEE3}" presName="bgRect" presStyleLbl="bgShp" presStyleIdx="1" presStyleCnt="3"/>
      <dgm:spPr/>
    </dgm:pt>
    <dgm:pt modelId="{B4A3440A-67D8-4E8E-BD75-96F08B993849}" type="pres">
      <dgm:prSet presAssocID="{BE3587E1-5BD1-4031-96CE-87BE4B78AEE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011F3A1B-6CFF-4F72-AC94-235973CE1E5E}" type="pres">
      <dgm:prSet presAssocID="{BE3587E1-5BD1-4031-96CE-87BE4B78AEE3}" presName="spaceRect" presStyleCnt="0"/>
      <dgm:spPr/>
    </dgm:pt>
    <dgm:pt modelId="{5F4B85BB-C741-4DD1-820C-3E9C10C75E3E}" type="pres">
      <dgm:prSet presAssocID="{BE3587E1-5BD1-4031-96CE-87BE4B78AEE3}" presName="parTx" presStyleLbl="revTx" presStyleIdx="2" presStyleCnt="6">
        <dgm:presLayoutVars>
          <dgm:chMax val="0"/>
          <dgm:chPref val="0"/>
        </dgm:presLayoutVars>
      </dgm:prSet>
      <dgm:spPr/>
    </dgm:pt>
    <dgm:pt modelId="{B6D540C5-56E2-4706-8146-B0902FD139B1}" type="pres">
      <dgm:prSet presAssocID="{BE3587E1-5BD1-4031-96CE-87BE4B78AEE3}" presName="desTx" presStyleLbl="revTx" presStyleIdx="3" presStyleCnt="6">
        <dgm:presLayoutVars/>
      </dgm:prSet>
      <dgm:spPr/>
    </dgm:pt>
    <dgm:pt modelId="{5640CA2E-3536-4E37-8846-778D025EF9B7}" type="pres">
      <dgm:prSet presAssocID="{45650343-98D8-46C6-9A7A-A6E3EA892DBC}" presName="sibTrans" presStyleCnt="0"/>
      <dgm:spPr/>
    </dgm:pt>
    <dgm:pt modelId="{39FBEEF0-7B25-4A91-B93F-B1D88C7AF0E3}" type="pres">
      <dgm:prSet presAssocID="{AD6B92E4-17BC-4FEC-BFAC-ABBD3B775215}" presName="compNode" presStyleCnt="0"/>
      <dgm:spPr/>
    </dgm:pt>
    <dgm:pt modelId="{1FFAC17D-5732-4E90-BE0B-23CA5C2E2348}" type="pres">
      <dgm:prSet presAssocID="{AD6B92E4-17BC-4FEC-BFAC-ABBD3B775215}" presName="bgRect" presStyleLbl="bgShp" presStyleIdx="2" presStyleCnt="3"/>
      <dgm:spPr/>
    </dgm:pt>
    <dgm:pt modelId="{F1E6DF19-2C18-4C2E-8857-936B69734255}" type="pres">
      <dgm:prSet presAssocID="{AD6B92E4-17BC-4FEC-BFAC-ABBD3B77521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62169C88-5C99-48B1-9ED1-1632DC52B678}" type="pres">
      <dgm:prSet presAssocID="{AD6B92E4-17BC-4FEC-BFAC-ABBD3B775215}" presName="spaceRect" presStyleCnt="0"/>
      <dgm:spPr/>
    </dgm:pt>
    <dgm:pt modelId="{375DC56D-FDC3-44E7-9F7C-F2498EBE3375}" type="pres">
      <dgm:prSet presAssocID="{AD6B92E4-17BC-4FEC-BFAC-ABBD3B775215}" presName="parTx" presStyleLbl="revTx" presStyleIdx="4" presStyleCnt="6">
        <dgm:presLayoutVars>
          <dgm:chMax val="0"/>
          <dgm:chPref val="0"/>
        </dgm:presLayoutVars>
      </dgm:prSet>
      <dgm:spPr/>
    </dgm:pt>
    <dgm:pt modelId="{9B95A06D-582F-43D1-A7BA-D4DE6B6DBEAB}" type="pres">
      <dgm:prSet presAssocID="{AD6B92E4-17BC-4FEC-BFAC-ABBD3B775215}" presName="desTx" presStyleLbl="revTx" presStyleIdx="5" presStyleCnt="6">
        <dgm:presLayoutVars/>
      </dgm:prSet>
      <dgm:spPr/>
    </dgm:pt>
  </dgm:ptLst>
  <dgm:cxnLst>
    <dgm:cxn modelId="{B4047D07-684C-4EA6-B77D-D99AD70D786F}" type="presOf" srcId="{AD6B92E4-17BC-4FEC-BFAC-ABBD3B775215}" destId="{375DC56D-FDC3-44E7-9F7C-F2498EBE3375}" srcOrd="0" destOrd="0" presId="urn:microsoft.com/office/officeart/2018/2/layout/IconVerticalSolidList"/>
    <dgm:cxn modelId="{E6F9280C-A399-4AE9-831E-DDCE66D45C35}" srcId="{9037B125-FDB8-4C70-82D7-2A3D65734467}" destId="{E15B30B0-90B5-4267-BC00-0409551239C8}" srcOrd="0" destOrd="0" parTransId="{B280EE05-54A6-4952-891A-2A91A540849C}" sibTransId="{0FBF5B66-B80C-4781-8FDD-745F25BE7DE2}"/>
    <dgm:cxn modelId="{93D5DC15-D64C-482F-9E33-5AFB0E3C10FB}" type="presOf" srcId="{90B1EC0C-85F0-4D3C-911E-A23513C411CF}" destId="{4F46532F-31B6-4C34-BC92-A3ED8A7E34CB}" srcOrd="0" destOrd="1" presId="urn:microsoft.com/office/officeart/2018/2/layout/IconVerticalSolidList"/>
    <dgm:cxn modelId="{5E322061-9452-4D30-B9B9-70B6EB06FF5C}" type="presOf" srcId="{BE3587E1-5BD1-4031-96CE-87BE4B78AEE3}" destId="{5F4B85BB-C741-4DD1-820C-3E9C10C75E3E}" srcOrd="0" destOrd="0" presId="urn:microsoft.com/office/officeart/2018/2/layout/IconVerticalSolidList"/>
    <dgm:cxn modelId="{BAF95668-1973-4CAB-9B81-FFF93A4C99D1}" type="presOf" srcId="{F680A1FD-79F8-4C82-919B-6BD29D5DBC49}" destId="{B6D540C5-56E2-4706-8146-B0902FD139B1}" srcOrd="0" destOrd="0" presId="urn:microsoft.com/office/officeart/2018/2/layout/IconVerticalSolidList"/>
    <dgm:cxn modelId="{F41D9848-CE68-47DD-BCF3-D5414F7E959D}" srcId="{21EB1B39-8C17-4141-8725-777E6E8D5D2E}" destId="{AD6B92E4-17BC-4FEC-BFAC-ABBD3B775215}" srcOrd="2" destOrd="0" parTransId="{D551C63B-BFFE-4E6B-9B4C-8353B2E323EC}" sibTransId="{317B6692-62E4-485C-9454-E44A8A41DDDC}"/>
    <dgm:cxn modelId="{70BB5149-BA2A-4100-807F-DBFB65E8EC5E}" srcId="{AD6B92E4-17BC-4FEC-BFAC-ABBD3B775215}" destId="{7715BF41-B8C2-4B42-936D-1C91E6B0E186}" srcOrd="0" destOrd="0" parTransId="{AB274378-43C6-439E-AB82-A31EBD318185}" sibTransId="{87958467-4860-4AB1-A943-7533B797C2E2}"/>
    <dgm:cxn modelId="{7D520873-6EAF-4F25-A511-409245174B1C}" type="presOf" srcId="{7715BF41-B8C2-4B42-936D-1C91E6B0E186}" destId="{9B95A06D-582F-43D1-A7BA-D4DE6B6DBEAB}" srcOrd="0" destOrd="0" presId="urn:microsoft.com/office/officeart/2018/2/layout/IconVerticalSolidList"/>
    <dgm:cxn modelId="{FD66C87C-6B73-4C7A-A6E9-77E2F0B32C43}" srcId="{BE3587E1-5BD1-4031-96CE-87BE4B78AEE3}" destId="{23902174-A100-4160-94F8-454399CC34BD}" srcOrd="1" destOrd="0" parTransId="{8D568DB5-5E8C-4ECA-AB4A-B6D308099530}" sibTransId="{A2729303-2FA9-45C1-A4AF-2D6CFC16EBA6}"/>
    <dgm:cxn modelId="{3E731885-E4F5-4587-A614-5480E9728239}" type="presOf" srcId="{21EB1B39-8C17-4141-8725-777E6E8D5D2E}" destId="{94DEBF77-6AD6-4BB0-8A6E-13F484D1BC91}" srcOrd="0" destOrd="0" presId="urn:microsoft.com/office/officeart/2018/2/layout/IconVerticalSolidList"/>
    <dgm:cxn modelId="{D2D7F18B-38D6-4B31-881E-83E6A31DF098}" type="presOf" srcId="{23902174-A100-4160-94F8-454399CC34BD}" destId="{B6D540C5-56E2-4706-8146-B0902FD139B1}" srcOrd="0" destOrd="1" presId="urn:microsoft.com/office/officeart/2018/2/layout/IconVerticalSolidList"/>
    <dgm:cxn modelId="{F3D4EEA0-67D0-469F-B544-B921E677C0D3}" type="presOf" srcId="{E15B30B0-90B5-4267-BC00-0409551239C8}" destId="{4F46532F-31B6-4C34-BC92-A3ED8A7E34CB}" srcOrd="0" destOrd="0" presId="urn:microsoft.com/office/officeart/2018/2/layout/IconVerticalSolidList"/>
    <dgm:cxn modelId="{80F22DB3-5C20-44E8-8B20-C624B04E855A}" srcId="{21EB1B39-8C17-4141-8725-777E6E8D5D2E}" destId="{9037B125-FDB8-4C70-82D7-2A3D65734467}" srcOrd="0" destOrd="0" parTransId="{E7101A6C-C3C6-4948-B5C1-123A64AE17D4}" sibTransId="{89AD8217-40B8-4B81-B615-3B46123B25C5}"/>
    <dgm:cxn modelId="{2E234FD4-A093-40EF-9099-0005AFC2F488}" srcId="{21EB1B39-8C17-4141-8725-777E6E8D5D2E}" destId="{BE3587E1-5BD1-4031-96CE-87BE4B78AEE3}" srcOrd="1" destOrd="0" parTransId="{CE5AC6F1-EC8C-4862-8528-98B6A78DCB50}" sibTransId="{45650343-98D8-46C6-9A7A-A6E3EA892DBC}"/>
    <dgm:cxn modelId="{A3B0BDDE-39E0-4704-9E01-DF268D806ACB}" srcId="{9037B125-FDB8-4C70-82D7-2A3D65734467}" destId="{90B1EC0C-85F0-4D3C-911E-A23513C411CF}" srcOrd="1" destOrd="0" parTransId="{75FAB07B-4C34-4A68-AB87-8D7F37166207}" sibTransId="{7EB96665-A301-4129-BA72-6CB95C4FDB53}"/>
    <dgm:cxn modelId="{D013E4F8-7304-41CB-8D86-F66415F19F84}" type="presOf" srcId="{9037B125-FDB8-4C70-82D7-2A3D65734467}" destId="{08EE392A-2DFC-4F39-9470-298FB1CA4582}" srcOrd="0" destOrd="0" presId="urn:microsoft.com/office/officeart/2018/2/layout/IconVerticalSolidList"/>
    <dgm:cxn modelId="{84E747FF-65D8-4ED9-829D-87F0D2B79E4A}" srcId="{BE3587E1-5BD1-4031-96CE-87BE4B78AEE3}" destId="{F680A1FD-79F8-4C82-919B-6BD29D5DBC49}" srcOrd="0" destOrd="0" parTransId="{6D436659-C49E-4521-A05B-53A0C3AD6FD5}" sibTransId="{D776D972-CECF-470B-BCA6-A751A7425DB0}"/>
    <dgm:cxn modelId="{8A5915DA-5FD6-4B4C-BC75-D20408D22B70}" type="presParOf" srcId="{94DEBF77-6AD6-4BB0-8A6E-13F484D1BC91}" destId="{70116278-68CC-4116-81E8-616E9DA63BF2}" srcOrd="0" destOrd="0" presId="urn:microsoft.com/office/officeart/2018/2/layout/IconVerticalSolidList"/>
    <dgm:cxn modelId="{6F7851C8-42AF-4C07-ABCD-4FE4B2796307}" type="presParOf" srcId="{70116278-68CC-4116-81E8-616E9DA63BF2}" destId="{9BF11562-017A-4CEB-95D1-619502C2BCB8}" srcOrd="0" destOrd="0" presId="urn:microsoft.com/office/officeart/2018/2/layout/IconVerticalSolidList"/>
    <dgm:cxn modelId="{9CD404F2-732D-4A29-B910-5229B6FDA5FA}" type="presParOf" srcId="{70116278-68CC-4116-81E8-616E9DA63BF2}" destId="{F454A906-0356-4249-8C7E-9ED2463A22FB}" srcOrd="1" destOrd="0" presId="urn:microsoft.com/office/officeart/2018/2/layout/IconVerticalSolidList"/>
    <dgm:cxn modelId="{ADA1AF03-C45F-40CA-BE88-2FCA4FC45209}" type="presParOf" srcId="{70116278-68CC-4116-81E8-616E9DA63BF2}" destId="{D05A098F-19A1-4E82-9CBC-4C86014E020F}" srcOrd="2" destOrd="0" presId="urn:microsoft.com/office/officeart/2018/2/layout/IconVerticalSolidList"/>
    <dgm:cxn modelId="{8B4121E1-2B4F-4817-8DB0-235569D8DD3B}" type="presParOf" srcId="{70116278-68CC-4116-81E8-616E9DA63BF2}" destId="{08EE392A-2DFC-4F39-9470-298FB1CA4582}" srcOrd="3" destOrd="0" presId="urn:microsoft.com/office/officeart/2018/2/layout/IconVerticalSolidList"/>
    <dgm:cxn modelId="{E0003DA9-A0B2-46A7-91E0-5D5CB2385973}" type="presParOf" srcId="{70116278-68CC-4116-81E8-616E9DA63BF2}" destId="{4F46532F-31B6-4C34-BC92-A3ED8A7E34CB}" srcOrd="4" destOrd="0" presId="urn:microsoft.com/office/officeart/2018/2/layout/IconVerticalSolidList"/>
    <dgm:cxn modelId="{C91246D2-457B-4BFA-B8CA-FF1341C287BD}" type="presParOf" srcId="{94DEBF77-6AD6-4BB0-8A6E-13F484D1BC91}" destId="{7AD463C4-36E5-49C8-8F59-9C18DCB7CF8F}" srcOrd="1" destOrd="0" presId="urn:microsoft.com/office/officeart/2018/2/layout/IconVerticalSolidList"/>
    <dgm:cxn modelId="{7F826145-A01C-4B9E-AC8F-94C59EF8879D}" type="presParOf" srcId="{94DEBF77-6AD6-4BB0-8A6E-13F484D1BC91}" destId="{5A461585-3CC4-4128-B0A7-95A737C9A2C5}" srcOrd="2" destOrd="0" presId="urn:microsoft.com/office/officeart/2018/2/layout/IconVerticalSolidList"/>
    <dgm:cxn modelId="{37827E92-2282-4245-BD90-1DBE6D5607C2}" type="presParOf" srcId="{5A461585-3CC4-4128-B0A7-95A737C9A2C5}" destId="{05DE9A19-5A83-4BDE-BC66-9D68D535D960}" srcOrd="0" destOrd="0" presId="urn:microsoft.com/office/officeart/2018/2/layout/IconVerticalSolidList"/>
    <dgm:cxn modelId="{0A82B9B3-9335-4659-9BF9-3E653A72791A}" type="presParOf" srcId="{5A461585-3CC4-4128-B0A7-95A737C9A2C5}" destId="{B4A3440A-67D8-4E8E-BD75-96F08B993849}" srcOrd="1" destOrd="0" presId="urn:microsoft.com/office/officeart/2018/2/layout/IconVerticalSolidList"/>
    <dgm:cxn modelId="{9FDC0CD4-D8CB-4ACA-A772-04146E0FFAE8}" type="presParOf" srcId="{5A461585-3CC4-4128-B0A7-95A737C9A2C5}" destId="{011F3A1B-6CFF-4F72-AC94-235973CE1E5E}" srcOrd="2" destOrd="0" presId="urn:microsoft.com/office/officeart/2018/2/layout/IconVerticalSolidList"/>
    <dgm:cxn modelId="{46A99D91-7C2A-4CB7-BCD5-D40A3C4D2FAC}" type="presParOf" srcId="{5A461585-3CC4-4128-B0A7-95A737C9A2C5}" destId="{5F4B85BB-C741-4DD1-820C-3E9C10C75E3E}" srcOrd="3" destOrd="0" presId="urn:microsoft.com/office/officeart/2018/2/layout/IconVerticalSolidList"/>
    <dgm:cxn modelId="{EF77DB42-7772-4C8A-9F85-77A32ADDA72B}" type="presParOf" srcId="{5A461585-3CC4-4128-B0A7-95A737C9A2C5}" destId="{B6D540C5-56E2-4706-8146-B0902FD139B1}" srcOrd="4" destOrd="0" presId="urn:microsoft.com/office/officeart/2018/2/layout/IconVerticalSolidList"/>
    <dgm:cxn modelId="{8A33017A-B37B-4C92-90A0-8567D682933F}" type="presParOf" srcId="{94DEBF77-6AD6-4BB0-8A6E-13F484D1BC91}" destId="{5640CA2E-3536-4E37-8846-778D025EF9B7}" srcOrd="3" destOrd="0" presId="urn:microsoft.com/office/officeart/2018/2/layout/IconVerticalSolidList"/>
    <dgm:cxn modelId="{03C75DF7-A1E8-45BA-B227-B34D9699B53D}" type="presParOf" srcId="{94DEBF77-6AD6-4BB0-8A6E-13F484D1BC91}" destId="{39FBEEF0-7B25-4A91-B93F-B1D88C7AF0E3}" srcOrd="4" destOrd="0" presId="urn:microsoft.com/office/officeart/2018/2/layout/IconVerticalSolidList"/>
    <dgm:cxn modelId="{B9C574F8-B5E1-4A31-B408-77F1B8EEEAC5}" type="presParOf" srcId="{39FBEEF0-7B25-4A91-B93F-B1D88C7AF0E3}" destId="{1FFAC17D-5732-4E90-BE0B-23CA5C2E2348}" srcOrd="0" destOrd="0" presId="urn:microsoft.com/office/officeart/2018/2/layout/IconVerticalSolidList"/>
    <dgm:cxn modelId="{F7BA6A34-52CB-47CE-A9EB-59D02AF673B9}" type="presParOf" srcId="{39FBEEF0-7B25-4A91-B93F-B1D88C7AF0E3}" destId="{F1E6DF19-2C18-4C2E-8857-936B69734255}" srcOrd="1" destOrd="0" presId="urn:microsoft.com/office/officeart/2018/2/layout/IconVerticalSolidList"/>
    <dgm:cxn modelId="{59866BA0-F2A8-4FBF-B896-15E53C66A7FA}" type="presParOf" srcId="{39FBEEF0-7B25-4A91-B93F-B1D88C7AF0E3}" destId="{62169C88-5C99-48B1-9ED1-1632DC52B678}" srcOrd="2" destOrd="0" presId="urn:microsoft.com/office/officeart/2018/2/layout/IconVerticalSolidList"/>
    <dgm:cxn modelId="{981BD11B-3B53-4FF2-882C-9D4356024272}" type="presParOf" srcId="{39FBEEF0-7B25-4A91-B93F-B1D88C7AF0E3}" destId="{375DC56D-FDC3-44E7-9F7C-F2498EBE3375}" srcOrd="3" destOrd="0" presId="urn:microsoft.com/office/officeart/2018/2/layout/IconVerticalSolidList"/>
    <dgm:cxn modelId="{E0A7E4FC-32E0-4CF1-BD62-F99AE6B4C6E2}" type="presParOf" srcId="{39FBEEF0-7B25-4A91-B93F-B1D88C7AF0E3}" destId="{9B95A06D-582F-43D1-A7BA-D4DE6B6DBEAB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7894D3-0D71-4271-8E24-54C4AD84EDC3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57A50D-3E10-497D-9B8A-CF975DC6EC43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/>
            <a:t>Christopher Clifford (EOTSS)</a:t>
          </a:r>
        </a:p>
      </dgm:t>
    </dgm:pt>
    <dgm:pt modelId="{54720C29-E7B1-4196-8E53-AD34C71536D1}" type="parTrans" cxnId="{EEB07AA1-74F6-460D-87CA-DA1535F2E6D8}">
      <dgm:prSet/>
      <dgm:spPr/>
      <dgm:t>
        <a:bodyPr/>
        <a:lstStyle/>
        <a:p>
          <a:endParaRPr lang="en-US"/>
        </a:p>
      </dgm:t>
    </dgm:pt>
    <dgm:pt modelId="{D048D895-6F68-4A09-9FDE-A1520F091860}" type="sibTrans" cxnId="{EEB07AA1-74F6-460D-87CA-DA1535F2E6D8}">
      <dgm:prSet/>
      <dgm:spPr/>
      <dgm:t>
        <a:bodyPr/>
        <a:lstStyle/>
        <a:p>
          <a:endParaRPr lang="en-US"/>
        </a:p>
      </dgm:t>
    </dgm:pt>
    <dgm:pt modelId="{B39F7722-A8B3-4867-9835-6D13382C14A1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/>
            <a:t>Kasi Thanikonda (A&amp;F)</a:t>
          </a:r>
        </a:p>
      </dgm:t>
    </dgm:pt>
    <dgm:pt modelId="{D67EE5CC-4F97-4F5A-A158-7318F61EC83F}" type="parTrans" cxnId="{BDD1AA26-0729-4209-90C8-46D4CEDF413D}">
      <dgm:prSet/>
      <dgm:spPr/>
      <dgm:t>
        <a:bodyPr/>
        <a:lstStyle/>
        <a:p>
          <a:endParaRPr lang="en-US"/>
        </a:p>
      </dgm:t>
    </dgm:pt>
    <dgm:pt modelId="{CD2AB0CF-39B2-4280-AC92-79CA5C9E7EA9}" type="sibTrans" cxnId="{BDD1AA26-0729-4209-90C8-46D4CEDF413D}">
      <dgm:prSet/>
      <dgm:spPr/>
      <dgm:t>
        <a:bodyPr/>
        <a:lstStyle/>
        <a:p>
          <a:endParaRPr lang="en-US"/>
        </a:p>
      </dgm:t>
    </dgm:pt>
    <dgm:pt modelId="{D204B8BE-D63D-4C7D-951B-CC8226CAF6C6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/>
            <a:t>Chuck Meredith (A&amp;F)</a:t>
          </a:r>
        </a:p>
      </dgm:t>
    </dgm:pt>
    <dgm:pt modelId="{74711A58-B9FF-4FC5-A458-A97B1C9BAAAD}" type="parTrans" cxnId="{501254C0-A182-4FBF-BA30-9CF6205CD22D}">
      <dgm:prSet/>
      <dgm:spPr/>
      <dgm:t>
        <a:bodyPr/>
        <a:lstStyle/>
        <a:p>
          <a:endParaRPr lang="en-US"/>
        </a:p>
      </dgm:t>
    </dgm:pt>
    <dgm:pt modelId="{0EE24A33-AA96-45D6-80D3-3B6C34DF67B4}" type="sibTrans" cxnId="{501254C0-A182-4FBF-BA30-9CF6205CD22D}">
      <dgm:prSet/>
      <dgm:spPr/>
      <dgm:t>
        <a:bodyPr/>
        <a:lstStyle/>
        <a:p>
          <a:endParaRPr lang="en-US"/>
        </a:p>
      </dgm:t>
    </dgm:pt>
    <dgm:pt modelId="{8C6FDD16-FF43-444E-B29C-46F973AA36D4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/>
            <a:t>Asad Khalid (A&amp;F)</a:t>
          </a:r>
        </a:p>
      </dgm:t>
    </dgm:pt>
    <dgm:pt modelId="{E5723896-58ED-4C9B-846B-885F3040F690}" type="parTrans" cxnId="{9F80AAB1-29AF-4B24-8944-69F021E4FFCD}">
      <dgm:prSet/>
      <dgm:spPr/>
      <dgm:t>
        <a:bodyPr/>
        <a:lstStyle/>
        <a:p>
          <a:endParaRPr lang="en-US"/>
        </a:p>
      </dgm:t>
    </dgm:pt>
    <dgm:pt modelId="{271B3212-96A3-453D-BB5D-8C451168A786}" type="sibTrans" cxnId="{9F80AAB1-29AF-4B24-8944-69F021E4FFCD}">
      <dgm:prSet/>
      <dgm:spPr/>
      <dgm:t>
        <a:bodyPr/>
        <a:lstStyle/>
        <a:p>
          <a:endParaRPr lang="en-US"/>
        </a:p>
      </dgm:t>
    </dgm:pt>
    <dgm:pt modelId="{DCA3B7DE-1584-4C7A-AE81-749D3CC38540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/>
            <a:t>Suresh Akana (A&amp;F)</a:t>
          </a:r>
        </a:p>
      </dgm:t>
    </dgm:pt>
    <dgm:pt modelId="{CF3E1752-763B-40A9-808D-49D79CD47769}" type="parTrans" cxnId="{99FE6956-DD97-45E0-8620-B92D9D866EEF}">
      <dgm:prSet/>
      <dgm:spPr/>
      <dgm:t>
        <a:bodyPr/>
        <a:lstStyle/>
        <a:p>
          <a:endParaRPr lang="en-US"/>
        </a:p>
      </dgm:t>
    </dgm:pt>
    <dgm:pt modelId="{2167B644-E81E-4A72-9300-51FB8282DCC1}" type="sibTrans" cxnId="{99FE6956-DD97-45E0-8620-B92D9D866EEF}">
      <dgm:prSet/>
      <dgm:spPr/>
      <dgm:t>
        <a:bodyPr/>
        <a:lstStyle/>
        <a:p>
          <a:endParaRPr lang="en-US"/>
        </a:p>
      </dgm:t>
    </dgm:pt>
    <dgm:pt modelId="{9BF3D104-2AB8-45B4-A7C1-FC86C7009343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/>
            <a:t>Rosalind Verone (A&amp;F)</a:t>
          </a:r>
        </a:p>
      </dgm:t>
    </dgm:pt>
    <dgm:pt modelId="{777B8146-6CA2-4620-A4C2-FECC25146790}" type="parTrans" cxnId="{66097F69-7248-4E89-9D14-52D2573D1CC1}">
      <dgm:prSet/>
      <dgm:spPr/>
      <dgm:t>
        <a:bodyPr/>
        <a:lstStyle/>
        <a:p>
          <a:endParaRPr lang="en-US"/>
        </a:p>
      </dgm:t>
    </dgm:pt>
    <dgm:pt modelId="{269EEFC5-81F8-46D4-B22B-1931F734C4CE}" type="sibTrans" cxnId="{66097F69-7248-4E89-9D14-52D2573D1CC1}">
      <dgm:prSet/>
      <dgm:spPr/>
      <dgm:t>
        <a:bodyPr/>
        <a:lstStyle/>
        <a:p>
          <a:endParaRPr lang="en-US"/>
        </a:p>
      </dgm:t>
    </dgm:pt>
    <dgm:pt modelId="{2C1D83D2-42E4-41B0-8D73-35BC215E6EB7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/>
            <a:t>Syed Ali (A&amp;F)</a:t>
          </a:r>
        </a:p>
      </dgm:t>
    </dgm:pt>
    <dgm:pt modelId="{1880C14A-F1E8-420A-B2ED-7C46FD837795}" type="parTrans" cxnId="{B9B764C5-FFB5-4E7C-80A3-E960834565C0}">
      <dgm:prSet/>
      <dgm:spPr/>
      <dgm:t>
        <a:bodyPr/>
        <a:lstStyle/>
        <a:p>
          <a:endParaRPr lang="en-US"/>
        </a:p>
      </dgm:t>
    </dgm:pt>
    <dgm:pt modelId="{E6F597C8-F069-4924-A5EF-F831E1AFFB28}" type="sibTrans" cxnId="{B9B764C5-FFB5-4E7C-80A3-E960834565C0}">
      <dgm:prSet/>
      <dgm:spPr/>
      <dgm:t>
        <a:bodyPr/>
        <a:lstStyle/>
        <a:p>
          <a:endParaRPr lang="en-US"/>
        </a:p>
      </dgm:t>
    </dgm:pt>
    <dgm:pt modelId="{834C5460-42E8-49FB-B8CA-F57C16A3E5AB}">
      <dgm:prSet/>
      <dgm:spPr>
        <a:solidFill>
          <a:schemeClr val="accent2"/>
        </a:solidFill>
      </dgm:spPr>
      <dgm:t>
        <a:bodyPr/>
        <a:lstStyle/>
        <a:p>
          <a:r>
            <a:rPr lang="en-US"/>
            <a:t>AWS SMEs</a:t>
          </a:r>
        </a:p>
      </dgm:t>
    </dgm:pt>
    <dgm:pt modelId="{F0A3312A-EC8F-4568-8794-1935CC3A166D}" type="parTrans" cxnId="{78B7471C-E1AC-4385-B992-81A095A6504B}">
      <dgm:prSet/>
      <dgm:spPr/>
      <dgm:t>
        <a:bodyPr/>
        <a:lstStyle/>
        <a:p>
          <a:endParaRPr lang="en-US"/>
        </a:p>
      </dgm:t>
    </dgm:pt>
    <dgm:pt modelId="{DECE4C9F-EF3D-4D39-8EDE-AEB6B202F610}" type="sibTrans" cxnId="{78B7471C-E1AC-4385-B992-81A095A6504B}">
      <dgm:prSet/>
      <dgm:spPr/>
      <dgm:t>
        <a:bodyPr/>
        <a:lstStyle/>
        <a:p>
          <a:endParaRPr lang="en-US"/>
        </a:p>
      </dgm:t>
    </dgm:pt>
    <dgm:pt modelId="{F96C430E-A8B2-4428-8CF1-B7779B25E420}">
      <dgm:prSet/>
      <dgm:spPr>
        <a:solidFill>
          <a:schemeClr val="accent2"/>
        </a:solidFill>
      </dgm:spPr>
      <dgm:t>
        <a:bodyPr/>
        <a:lstStyle/>
        <a:p>
          <a:r>
            <a:rPr lang="en-US"/>
            <a:t>Tom Cobb</a:t>
          </a:r>
        </a:p>
      </dgm:t>
    </dgm:pt>
    <dgm:pt modelId="{B740799F-2673-48E2-B798-BF780BA4FAF8}" type="parTrans" cxnId="{42CD53EB-5CE5-4BB0-AA09-CC04FA3BA5AB}">
      <dgm:prSet/>
      <dgm:spPr/>
      <dgm:t>
        <a:bodyPr/>
        <a:lstStyle/>
        <a:p>
          <a:endParaRPr lang="en-US"/>
        </a:p>
      </dgm:t>
    </dgm:pt>
    <dgm:pt modelId="{A1FEE3E0-644E-454A-910A-4CA89D72DFE5}" type="sibTrans" cxnId="{42CD53EB-5CE5-4BB0-AA09-CC04FA3BA5AB}">
      <dgm:prSet/>
      <dgm:spPr/>
      <dgm:t>
        <a:bodyPr/>
        <a:lstStyle/>
        <a:p>
          <a:endParaRPr lang="en-US"/>
        </a:p>
      </dgm:t>
    </dgm:pt>
    <dgm:pt modelId="{BE38F4D1-4E09-4719-84F9-1D452B83F9E7}">
      <dgm:prSet/>
      <dgm:spPr>
        <a:solidFill>
          <a:schemeClr val="accent2"/>
        </a:solidFill>
      </dgm:spPr>
      <dgm:t>
        <a:bodyPr/>
        <a:lstStyle/>
        <a:p>
          <a:r>
            <a:rPr lang="en-US" dirty="0"/>
            <a:t>Ameer Sheriff</a:t>
          </a:r>
        </a:p>
      </dgm:t>
    </dgm:pt>
    <dgm:pt modelId="{D98E16A8-2A29-436D-ABEA-B4EACF3B1725}" type="parTrans" cxnId="{B5A264F3-30CF-4B5D-A4E6-720A940118E7}">
      <dgm:prSet/>
      <dgm:spPr/>
      <dgm:t>
        <a:bodyPr/>
        <a:lstStyle/>
        <a:p>
          <a:endParaRPr lang="en-US"/>
        </a:p>
      </dgm:t>
    </dgm:pt>
    <dgm:pt modelId="{7CCBD61B-C1F8-4F7D-B2EE-F3C94E649E9B}" type="sibTrans" cxnId="{B5A264F3-30CF-4B5D-A4E6-720A940118E7}">
      <dgm:prSet/>
      <dgm:spPr/>
      <dgm:t>
        <a:bodyPr/>
        <a:lstStyle/>
        <a:p>
          <a:endParaRPr lang="en-US"/>
        </a:p>
      </dgm:t>
    </dgm:pt>
    <dgm:pt modelId="{C2CECF83-EAFB-4446-90C4-25E74BE48DAF}">
      <dgm:prSet/>
      <dgm:spPr>
        <a:solidFill>
          <a:schemeClr val="accent2"/>
        </a:solidFill>
      </dgm:spPr>
      <dgm:t>
        <a:bodyPr/>
        <a:lstStyle/>
        <a:p>
          <a:r>
            <a:rPr lang="en-US"/>
            <a:t>Henry Zhong</a:t>
          </a:r>
        </a:p>
      </dgm:t>
    </dgm:pt>
    <dgm:pt modelId="{238BF6AA-EDBA-4BE8-B16C-8BA9EAE08DF3}" type="parTrans" cxnId="{1EF957E0-88B0-4D70-BF32-73B7F4A5EE18}">
      <dgm:prSet/>
      <dgm:spPr/>
      <dgm:t>
        <a:bodyPr/>
        <a:lstStyle/>
        <a:p>
          <a:endParaRPr lang="en-US"/>
        </a:p>
      </dgm:t>
    </dgm:pt>
    <dgm:pt modelId="{EB760E7E-AF56-486D-A29A-1F6A726934DB}" type="sibTrans" cxnId="{1EF957E0-88B0-4D70-BF32-73B7F4A5EE18}">
      <dgm:prSet/>
      <dgm:spPr/>
      <dgm:t>
        <a:bodyPr/>
        <a:lstStyle/>
        <a:p>
          <a:endParaRPr lang="en-US"/>
        </a:p>
      </dgm:t>
    </dgm:pt>
    <dgm:pt modelId="{CAB25CDE-B376-4640-80F7-26BE50536A2C}">
      <dgm:prSet/>
      <dgm:spPr>
        <a:solidFill>
          <a:schemeClr val="accent2"/>
        </a:solidFill>
      </dgm:spPr>
      <dgm:t>
        <a:bodyPr/>
        <a:lstStyle/>
        <a:p>
          <a:r>
            <a:rPr lang="en-US"/>
            <a:t>Sanjay Chakladar</a:t>
          </a:r>
        </a:p>
      </dgm:t>
    </dgm:pt>
    <dgm:pt modelId="{9ED0E59C-B768-42A0-B303-619A87A7D9B1}" type="parTrans" cxnId="{CDEF4CC2-469A-4128-AE4C-4483FC8B2C88}">
      <dgm:prSet/>
      <dgm:spPr/>
      <dgm:t>
        <a:bodyPr/>
        <a:lstStyle/>
        <a:p>
          <a:endParaRPr lang="en-US"/>
        </a:p>
      </dgm:t>
    </dgm:pt>
    <dgm:pt modelId="{8331081D-0951-4679-A602-DDED04168632}" type="sibTrans" cxnId="{CDEF4CC2-469A-4128-AE4C-4483FC8B2C88}">
      <dgm:prSet/>
      <dgm:spPr/>
      <dgm:t>
        <a:bodyPr/>
        <a:lstStyle/>
        <a:p>
          <a:endParaRPr lang="en-US"/>
        </a:p>
      </dgm:t>
    </dgm:pt>
    <dgm:pt modelId="{C0823D8D-A7E2-44EE-8775-1F07A1EFC8D0}" type="pres">
      <dgm:prSet presAssocID="{547894D3-0D71-4271-8E24-54C4AD84EDC3}" presName="diagram" presStyleCnt="0">
        <dgm:presLayoutVars>
          <dgm:dir/>
          <dgm:resizeHandles val="exact"/>
        </dgm:presLayoutVars>
      </dgm:prSet>
      <dgm:spPr/>
    </dgm:pt>
    <dgm:pt modelId="{9950A2A7-17AC-4FD6-9096-5B78C705952A}" type="pres">
      <dgm:prSet presAssocID="{D357A50D-3E10-497D-9B8A-CF975DC6EC43}" presName="node" presStyleLbl="node1" presStyleIdx="0" presStyleCnt="8">
        <dgm:presLayoutVars>
          <dgm:bulletEnabled val="1"/>
        </dgm:presLayoutVars>
      </dgm:prSet>
      <dgm:spPr/>
    </dgm:pt>
    <dgm:pt modelId="{8855A937-F0D2-4A77-8833-FF22EE292E70}" type="pres">
      <dgm:prSet presAssocID="{D048D895-6F68-4A09-9FDE-A1520F091860}" presName="sibTrans" presStyleCnt="0"/>
      <dgm:spPr/>
    </dgm:pt>
    <dgm:pt modelId="{E97EA291-7982-4BD8-A736-EE4580BF03FD}" type="pres">
      <dgm:prSet presAssocID="{B39F7722-A8B3-4867-9835-6D13382C14A1}" presName="node" presStyleLbl="node1" presStyleIdx="1" presStyleCnt="8">
        <dgm:presLayoutVars>
          <dgm:bulletEnabled val="1"/>
        </dgm:presLayoutVars>
      </dgm:prSet>
      <dgm:spPr/>
    </dgm:pt>
    <dgm:pt modelId="{B2B48163-38AA-4269-98FC-4008425FE988}" type="pres">
      <dgm:prSet presAssocID="{CD2AB0CF-39B2-4280-AC92-79CA5C9E7EA9}" presName="sibTrans" presStyleCnt="0"/>
      <dgm:spPr/>
    </dgm:pt>
    <dgm:pt modelId="{2884AF0D-DDF7-4CAB-9DAE-805E04BA0711}" type="pres">
      <dgm:prSet presAssocID="{D204B8BE-D63D-4C7D-951B-CC8226CAF6C6}" presName="node" presStyleLbl="node1" presStyleIdx="2" presStyleCnt="8">
        <dgm:presLayoutVars>
          <dgm:bulletEnabled val="1"/>
        </dgm:presLayoutVars>
      </dgm:prSet>
      <dgm:spPr/>
    </dgm:pt>
    <dgm:pt modelId="{A03409C3-2AB4-4C26-A27E-E82631C609CD}" type="pres">
      <dgm:prSet presAssocID="{0EE24A33-AA96-45D6-80D3-3B6C34DF67B4}" presName="sibTrans" presStyleCnt="0"/>
      <dgm:spPr/>
    </dgm:pt>
    <dgm:pt modelId="{CABD85F2-79E9-4D41-8CCC-F95AE13C36AB}" type="pres">
      <dgm:prSet presAssocID="{8C6FDD16-FF43-444E-B29C-46F973AA36D4}" presName="node" presStyleLbl="node1" presStyleIdx="3" presStyleCnt="8">
        <dgm:presLayoutVars>
          <dgm:bulletEnabled val="1"/>
        </dgm:presLayoutVars>
      </dgm:prSet>
      <dgm:spPr/>
    </dgm:pt>
    <dgm:pt modelId="{0A687100-1696-4801-8C12-FB0171D4ADB2}" type="pres">
      <dgm:prSet presAssocID="{271B3212-96A3-453D-BB5D-8C451168A786}" presName="sibTrans" presStyleCnt="0"/>
      <dgm:spPr/>
    </dgm:pt>
    <dgm:pt modelId="{97345636-6BCA-4D24-BB3D-F93513FD250F}" type="pres">
      <dgm:prSet presAssocID="{DCA3B7DE-1584-4C7A-AE81-749D3CC38540}" presName="node" presStyleLbl="node1" presStyleIdx="4" presStyleCnt="8">
        <dgm:presLayoutVars>
          <dgm:bulletEnabled val="1"/>
        </dgm:presLayoutVars>
      </dgm:prSet>
      <dgm:spPr/>
    </dgm:pt>
    <dgm:pt modelId="{BE780F5A-9131-48AB-8FF5-BFDDB623C756}" type="pres">
      <dgm:prSet presAssocID="{2167B644-E81E-4A72-9300-51FB8282DCC1}" presName="sibTrans" presStyleCnt="0"/>
      <dgm:spPr/>
    </dgm:pt>
    <dgm:pt modelId="{5F76B541-3689-45F3-9580-26FDE4CF5F52}" type="pres">
      <dgm:prSet presAssocID="{9BF3D104-2AB8-45B4-A7C1-FC86C7009343}" presName="node" presStyleLbl="node1" presStyleIdx="5" presStyleCnt="8">
        <dgm:presLayoutVars>
          <dgm:bulletEnabled val="1"/>
        </dgm:presLayoutVars>
      </dgm:prSet>
      <dgm:spPr/>
    </dgm:pt>
    <dgm:pt modelId="{9EB06121-846A-4D17-9D9E-F7569BB3FE6A}" type="pres">
      <dgm:prSet presAssocID="{269EEFC5-81F8-46D4-B22B-1931F734C4CE}" presName="sibTrans" presStyleCnt="0"/>
      <dgm:spPr/>
    </dgm:pt>
    <dgm:pt modelId="{64146750-DF71-46CA-ACA9-DEABEDBA3CB2}" type="pres">
      <dgm:prSet presAssocID="{2C1D83D2-42E4-41B0-8D73-35BC215E6EB7}" presName="node" presStyleLbl="node1" presStyleIdx="6" presStyleCnt="8">
        <dgm:presLayoutVars>
          <dgm:bulletEnabled val="1"/>
        </dgm:presLayoutVars>
      </dgm:prSet>
      <dgm:spPr/>
    </dgm:pt>
    <dgm:pt modelId="{3E06D965-C8C8-4C18-B948-6A8FFC65408A}" type="pres">
      <dgm:prSet presAssocID="{E6F597C8-F069-4924-A5EF-F831E1AFFB28}" presName="sibTrans" presStyleCnt="0"/>
      <dgm:spPr/>
    </dgm:pt>
    <dgm:pt modelId="{CB70C67F-2350-405D-8FE7-BF4FB573AE82}" type="pres">
      <dgm:prSet presAssocID="{834C5460-42E8-49FB-B8CA-F57C16A3E5AB}" presName="node" presStyleLbl="node1" presStyleIdx="7" presStyleCnt="8">
        <dgm:presLayoutVars>
          <dgm:bulletEnabled val="1"/>
        </dgm:presLayoutVars>
      </dgm:prSet>
      <dgm:spPr/>
    </dgm:pt>
  </dgm:ptLst>
  <dgm:cxnLst>
    <dgm:cxn modelId="{4515AF06-9F63-4251-AD28-B35754E51671}" type="presOf" srcId="{B39F7722-A8B3-4867-9835-6D13382C14A1}" destId="{E97EA291-7982-4BD8-A736-EE4580BF03FD}" srcOrd="0" destOrd="0" presId="urn:microsoft.com/office/officeart/2005/8/layout/default"/>
    <dgm:cxn modelId="{F90E8018-929B-4DD9-85AC-CBAB194694E9}" type="presOf" srcId="{834C5460-42E8-49FB-B8CA-F57C16A3E5AB}" destId="{CB70C67F-2350-405D-8FE7-BF4FB573AE82}" srcOrd="0" destOrd="0" presId="urn:microsoft.com/office/officeart/2005/8/layout/default"/>
    <dgm:cxn modelId="{78B7471C-E1AC-4385-B992-81A095A6504B}" srcId="{547894D3-0D71-4271-8E24-54C4AD84EDC3}" destId="{834C5460-42E8-49FB-B8CA-F57C16A3E5AB}" srcOrd="7" destOrd="0" parTransId="{F0A3312A-EC8F-4568-8794-1935CC3A166D}" sibTransId="{DECE4C9F-EF3D-4D39-8EDE-AEB6B202F610}"/>
    <dgm:cxn modelId="{BDD1AA26-0729-4209-90C8-46D4CEDF413D}" srcId="{547894D3-0D71-4271-8E24-54C4AD84EDC3}" destId="{B39F7722-A8B3-4867-9835-6D13382C14A1}" srcOrd="1" destOrd="0" parTransId="{D67EE5CC-4F97-4F5A-A158-7318F61EC83F}" sibTransId="{CD2AB0CF-39B2-4280-AC92-79CA5C9E7EA9}"/>
    <dgm:cxn modelId="{82227D35-3249-49FB-9074-A8FCA49FB64A}" type="presOf" srcId="{F96C430E-A8B2-4428-8CF1-B7779B25E420}" destId="{CB70C67F-2350-405D-8FE7-BF4FB573AE82}" srcOrd="0" destOrd="1" presId="urn:microsoft.com/office/officeart/2005/8/layout/default"/>
    <dgm:cxn modelId="{99DB2F61-02DA-4689-86F6-93CFD8A9896F}" type="presOf" srcId="{D204B8BE-D63D-4C7D-951B-CC8226CAF6C6}" destId="{2884AF0D-DDF7-4CAB-9DAE-805E04BA0711}" srcOrd="0" destOrd="0" presId="urn:microsoft.com/office/officeart/2005/8/layout/default"/>
    <dgm:cxn modelId="{66097F69-7248-4E89-9D14-52D2573D1CC1}" srcId="{547894D3-0D71-4271-8E24-54C4AD84EDC3}" destId="{9BF3D104-2AB8-45B4-A7C1-FC86C7009343}" srcOrd="5" destOrd="0" parTransId="{777B8146-6CA2-4620-A4C2-FECC25146790}" sibTransId="{269EEFC5-81F8-46D4-B22B-1931F734C4CE}"/>
    <dgm:cxn modelId="{252BE654-0E2B-444B-871F-699F8C5E2BBC}" type="presOf" srcId="{9BF3D104-2AB8-45B4-A7C1-FC86C7009343}" destId="{5F76B541-3689-45F3-9580-26FDE4CF5F52}" srcOrd="0" destOrd="0" presId="urn:microsoft.com/office/officeart/2005/8/layout/default"/>
    <dgm:cxn modelId="{99FE6956-DD97-45E0-8620-B92D9D866EEF}" srcId="{547894D3-0D71-4271-8E24-54C4AD84EDC3}" destId="{DCA3B7DE-1584-4C7A-AE81-749D3CC38540}" srcOrd="4" destOrd="0" parTransId="{CF3E1752-763B-40A9-808D-49D79CD47769}" sibTransId="{2167B644-E81E-4A72-9300-51FB8282DCC1}"/>
    <dgm:cxn modelId="{ADE36A88-2A64-4A33-A8DB-858E844B1363}" type="presOf" srcId="{D357A50D-3E10-497D-9B8A-CF975DC6EC43}" destId="{9950A2A7-17AC-4FD6-9096-5B78C705952A}" srcOrd="0" destOrd="0" presId="urn:microsoft.com/office/officeart/2005/8/layout/default"/>
    <dgm:cxn modelId="{A1444989-4EA9-4D33-9C34-FB878602F113}" type="presOf" srcId="{2C1D83D2-42E4-41B0-8D73-35BC215E6EB7}" destId="{64146750-DF71-46CA-ACA9-DEABEDBA3CB2}" srcOrd="0" destOrd="0" presId="urn:microsoft.com/office/officeart/2005/8/layout/default"/>
    <dgm:cxn modelId="{C7EB0C8D-8C34-4059-BB20-68F401879229}" type="presOf" srcId="{CAB25CDE-B376-4640-80F7-26BE50536A2C}" destId="{CB70C67F-2350-405D-8FE7-BF4FB573AE82}" srcOrd="0" destOrd="4" presId="urn:microsoft.com/office/officeart/2005/8/layout/default"/>
    <dgm:cxn modelId="{86DE8896-8A00-4C73-B3CA-847998D5118F}" type="presOf" srcId="{8C6FDD16-FF43-444E-B29C-46F973AA36D4}" destId="{CABD85F2-79E9-4D41-8CCC-F95AE13C36AB}" srcOrd="0" destOrd="0" presId="urn:microsoft.com/office/officeart/2005/8/layout/default"/>
    <dgm:cxn modelId="{EEB07AA1-74F6-460D-87CA-DA1535F2E6D8}" srcId="{547894D3-0D71-4271-8E24-54C4AD84EDC3}" destId="{D357A50D-3E10-497D-9B8A-CF975DC6EC43}" srcOrd="0" destOrd="0" parTransId="{54720C29-E7B1-4196-8E53-AD34C71536D1}" sibTransId="{D048D895-6F68-4A09-9FDE-A1520F091860}"/>
    <dgm:cxn modelId="{9F80AAB1-29AF-4B24-8944-69F021E4FFCD}" srcId="{547894D3-0D71-4271-8E24-54C4AD84EDC3}" destId="{8C6FDD16-FF43-444E-B29C-46F973AA36D4}" srcOrd="3" destOrd="0" parTransId="{E5723896-58ED-4C9B-846B-885F3040F690}" sibTransId="{271B3212-96A3-453D-BB5D-8C451168A786}"/>
    <dgm:cxn modelId="{501254C0-A182-4FBF-BA30-9CF6205CD22D}" srcId="{547894D3-0D71-4271-8E24-54C4AD84EDC3}" destId="{D204B8BE-D63D-4C7D-951B-CC8226CAF6C6}" srcOrd="2" destOrd="0" parTransId="{74711A58-B9FF-4FC5-A458-A97B1C9BAAAD}" sibTransId="{0EE24A33-AA96-45D6-80D3-3B6C34DF67B4}"/>
    <dgm:cxn modelId="{CDEF4CC2-469A-4128-AE4C-4483FC8B2C88}" srcId="{834C5460-42E8-49FB-B8CA-F57C16A3E5AB}" destId="{CAB25CDE-B376-4640-80F7-26BE50536A2C}" srcOrd="3" destOrd="0" parTransId="{9ED0E59C-B768-42A0-B303-619A87A7D9B1}" sibTransId="{8331081D-0951-4679-A602-DDED04168632}"/>
    <dgm:cxn modelId="{B9B764C5-FFB5-4E7C-80A3-E960834565C0}" srcId="{547894D3-0D71-4271-8E24-54C4AD84EDC3}" destId="{2C1D83D2-42E4-41B0-8D73-35BC215E6EB7}" srcOrd="6" destOrd="0" parTransId="{1880C14A-F1E8-420A-B2ED-7C46FD837795}" sibTransId="{E6F597C8-F069-4924-A5EF-F831E1AFFB28}"/>
    <dgm:cxn modelId="{C98F9BD5-9E1C-45F9-9EB9-D356F26AE7F4}" type="presOf" srcId="{DCA3B7DE-1584-4C7A-AE81-749D3CC38540}" destId="{97345636-6BCA-4D24-BB3D-F93513FD250F}" srcOrd="0" destOrd="0" presId="urn:microsoft.com/office/officeart/2005/8/layout/default"/>
    <dgm:cxn modelId="{7A4FC5D8-E64C-4A5A-9707-981508A3F30E}" type="presOf" srcId="{BE38F4D1-4E09-4719-84F9-1D452B83F9E7}" destId="{CB70C67F-2350-405D-8FE7-BF4FB573AE82}" srcOrd="0" destOrd="2" presId="urn:microsoft.com/office/officeart/2005/8/layout/default"/>
    <dgm:cxn modelId="{1EF957E0-88B0-4D70-BF32-73B7F4A5EE18}" srcId="{834C5460-42E8-49FB-B8CA-F57C16A3E5AB}" destId="{C2CECF83-EAFB-4446-90C4-25E74BE48DAF}" srcOrd="2" destOrd="0" parTransId="{238BF6AA-EDBA-4BE8-B16C-8BA9EAE08DF3}" sibTransId="{EB760E7E-AF56-486D-A29A-1F6A726934DB}"/>
    <dgm:cxn modelId="{42CD53EB-5CE5-4BB0-AA09-CC04FA3BA5AB}" srcId="{834C5460-42E8-49FB-B8CA-F57C16A3E5AB}" destId="{F96C430E-A8B2-4428-8CF1-B7779B25E420}" srcOrd="0" destOrd="0" parTransId="{B740799F-2673-48E2-B798-BF780BA4FAF8}" sibTransId="{A1FEE3E0-644E-454A-910A-4CA89D72DFE5}"/>
    <dgm:cxn modelId="{B5A264F3-30CF-4B5D-A4E6-720A940118E7}" srcId="{834C5460-42E8-49FB-B8CA-F57C16A3E5AB}" destId="{BE38F4D1-4E09-4719-84F9-1D452B83F9E7}" srcOrd="1" destOrd="0" parTransId="{D98E16A8-2A29-436D-ABEA-B4EACF3B1725}" sibTransId="{7CCBD61B-C1F8-4F7D-B2EE-F3C94E649E9B}"/>
    <dgm:cxn modelId="{5C1369FB-AA49-4AFB-95E8-9D10EF00AC84}" type="presOf" srcId="{C2CECF83-EAFB-4446-90C4-25E74BE48DAF}" destId="{CB70C67F-2350-405D-8FE7-BF4FB573AE82}" srcOrd="0" destOrd="3" presId="urn:microsoft.com/office/officeart/2005/8/layout/default"/>
    <dgm:cxn modelId="{E5AE0AFD-7F68-4B22-A377-71A1B81F5127}" type="presOf" srcId="{547894D3-0D71-4271-8E24-54C4AD84EDC3}" destId="{C0823D8D-A7E2-44EE-8775-1F07A1EFC8D0}" srcOrd="0" destOrd="0" presId="urn:microsoft.com/office/officeart/2005/8/layout/default"/>
    <dgm:cxn modelId="{FBCA5C27-775F-41BD-A211-BDC844EE3510}" type="presParOf" srcId="{C0823D8D-A7E2-44EE-8775-1F07A1EFC8D0}" destId="{9950A2A7-17AC-4FD6-9096-5B78C705952A}" srcOrd="0" destOrd="0" presId="urn:microsoft.com/office/officeart/2005/8/layout/default"/>
    <dgm:cxn modelId="{B406811D-F803-429D-A22C-7F30D8B5C52E}" type="presParOf" srcId="{C0823D8D-A7E2-44EE-8775-1F07A1EFC8D0}" destId="{8855A937-F0D2-4A77-8833-FF22EE292E70}" srcOrd="1" destOrd="0" presId="urn:microsoft.com/office/officeart/2005/8/layout/default"/>
    <dgm:cxn modelId="{1FFE9569-E996-41F5-8E4D-20AC62B0EDC6}" type="presParOf" srcId="{C0823D8D-A7E2-44EE-8775-1F07A1EFC8D0}" destId="{E97EA291-7982-4BD8-A736-EE4580BF03FD}" srcOrd="2" destOrd="0" presId="urn:microsoft.com/office/officeart/2005/8/layout/default"/>
    <dgm:cxn modelId="{87144BEF-4C45-44F5-82F0-C9E15D0CE0C5}" type="presParOf" srcId="{C0823D8D-A7E2-44EE-8775-1F07A1EFC8D0}" destId="{B2B48163-38AA-4269-98FC-4008425FE988}" srcOrd="3" destOrd="0" presId="urn:microsoft.com/office/officeart/2005/8/layout/default"/>
    <dgm:cxn modelId="{4BAF6C0C-97FC-4ABA-A865-CB989B280453}" type="presParOf" srcId="{C0823D8D-A7E2-44EE-8775-1F07A1EFC8D0}" destId="{2884AF0D-DDF7-4CAB-9DAE-805E04BA0711}" srcOrd="4" destOrd="0" presId="urn:microsoft.com/office/officeart/2005/8/layout/default"/>
    <dgm:cxn modelId="{DB58D93F-4117-443F-81A3-3BBD4C6B861B}" type="presParOf" srcId="{C0823D8D-A7E2-44EE-8775-1F07A1EFC8D0}" destId="{A03409C3-2AB4-4C26-A27E-E82631C609CD}" srcOrd="5" destOrd="0" presId="urn:microsoft.com/office/officeart/2005/8/layout/default"/>
    <dgm:cxn modelId="{C9D7B9BE-1C77-41D8-AB96-48F4F2B4D940}" type="presParOf" srcId="{C0823D8D-A7E2-44EE-8775-1F07A1EFC8D0}" destId="{CABD85F2-79E9-4D41-8CCC-F95AE13C36AB}" srcOrd="6" destOrd="0" presId="urn:microsoft.com/office/officeart/2005/8/layout/default"/>
    <dgm:cxn modelId="{39EDD16E-BED7-4742-997C-6301F495B1C3}" type="presParOf" srcId="{C0823D8D-A7E2-44EE-8775-1F07A1EFC8D0}" destId="{0A687100-1696-4801-8C12-FB0171D4ADB2}" srcOrd="7" destOrd="0" presId="urn:microsoft.com/office/officeart/2005/8/layout/default"/>
    <dgm:cxn modelId="{047E1A5D-7B53-4F5E-A653-23D017376D09}" type="presParOf" srcId="{C0823D8D-A7E2-44EE-8775-1F07A1EFC8D0}" destId="{97345636-6BCA-4D24-BB3D-F93513FD250F}" srcOrd="8" destOrd="0" presId="urn:microsoft.com/office/officeart/2005/8/layout/default"/>
    <dgm:cxn modelId="{81803527-2424-435A-ADD7-A647DB54859F}" type="presParOf" srcId="{C0823D8D-A7E2-44EE-8775-1F07A1EFC8D0}" destId="{BE780F5A-9131-48AB-8FF5-BFDDB623C756}" srcOrd="9" destOrd="0" presId="urn:microsoft.com/office/officeart/2005/8/layout/default"/>
    <dgm:cxn modelId="{5DAD0FE1-4897-465A-BE0E-4F11C4286D01}" type="presParOf" srcId="{C0823D8D-A7E2-44EE-8775-1F07A1EFC8D0}" destId="{5F76B541-3689-45F3-9580-26FDE4CF5F52}" srcOrd="10" destOrd="0" presId="urn:microsoft.com/office/officeart/2005/8/layout/default"/>
    <dgm:cxn modelId="{58B37473-23E9-4548-B268-C320B6E79318}" type="presParOf" srcId="{C0823D8D-A7E2-44EE-8775-1F07A1EFC8D0}" destId="{9EB06121-846A-4D17-9D9E-F7569BB3FE6A}" srcOrd="11" destOrd="0" presId="urn:microsoft.com/office/officeart/2005/8/layout/default"/>
    <dgm:cxn modelId="{5227788B-41CE-4104-9336-5F964FF0B562}" type="presParOf" srcId="{C0823D8D-A7E2-44EE-8775-1F07A1EFC8D0}" destId="{64146750-DF71-46CA-ACA9-DEABEDBA3CB2}" srcOrd="12" destOrd="0" presId="urn:microsoft.com/office/officeart/2005/8/layout/default"/>
    <dgm:cxn modelId="{D283F427-C817-4019-A797-4FE71A20C5B2}" type="presParOf" srcId="{C0823D8D-A7E2-44EE-8775-1F07A1EFC8D0}" destId="{3E06D965-C8C8-4C18-B948-6A8FFC65408A}" srcOrd="13" destOrd="0" presId="urn:microsoft.com/office/officeart/2005/8/layout/default"/>
    <dgm:cxn modelId="{952C6C55-079D-478D-9264-675DEAFEBB40}" type="presParOf" srcId="{C0823D8D-A7E2-44EE-8775-1F07A1EFC8D0}" destId="{CB70C67F-2350-405D-8FE7-BF4FB573AE82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DD47BA-E6C7-46FE-8E9C-D03D9B131A74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DB24D52-31AA-43C2-B90B-88F7D458C512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Document Analyzer</a:t>
          </a:r>
        </a:p>
      </dgm:t>
    </dgm:pt>
    <dgm:pt modelId="{6158CACF-0EDC-4042-BDE6-0A95DE2242E7}" type="parTrans" cxnId="{2AC14FB1-FEBD-4C41-9B7F-9D9381CD245F}">
      <dgm:prSet/>
      <dgm:spPr/>
      <dgm:t>
        <a:bodyPr/>
        <a:lstStyle/>
        <a:p>
          <a:endParaRPr lang="en-US"/>
        </a:p>
      </dgm:t>
    </dgm:pt>
    <dgm:pt modelId="{1F196317-67E1-4006-8929-048C535A8203}" type="sibTrans" cxnId="{2AC14FB1-FEBD-4C41-9B7F-9D9381CD245F}">
      <dgm:prSet/>
      <dgm:spPr/>
      <dgm:t>
        <a:bodyPr/>
        <a:lstStyle/>
        <a:p>
          <a:endParaRPr lang="en-US"/>
        </a:p>
      </dgm:t>
    </dgm:pt>
    <dgm:pt modelId="{BD846774-405B-47C5-B674-1E6466FAAFF7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b="1" err="1">
              <a:solidFill>
                <a:srgbClr val="00B0F0"/>
              </a:solidFill>
            </a:rPr>
            <a:t>SummArIto</a:t>
          </a:r>
          <a:endParaRPr lang="en-US" b="1">
            <a:solidFill>
              <a:srgbClr val="00B0F0"/>
            </a:solidFill>
          </a:endParaRPr>
        </a:p>
      </dgm:t>
    </dgm:pt>
    <dgm:pt modelId="{521DADC7-90F5-426F-A4FD-6901EA6FF12D}" type="parTrans" cxnId="{7F78C4EC-41A8-4959-8B25-EAC93A2D6B92}">
      <dgm:prSet/>
      <dgm:spPr/>
      <dgm:t>
        <a:bodyPr/>
        <a:lstStyle/>
        <a:p>
          <a:endParaRPr lang="en-US"/>
        </a:p>
      </dgm:t>
    </dgm:pt>
    <dgm:pt modelId="{EB1175DC-ACC6-4A49-BD6E-77862BFA3C88}" type="sibTrans" cxnId="{7F78C4EC-41A8-4959-8B25-EAC93A2D6B92}">
      <dgm:prSet/>
      <dgm:spPr/>
      <dgm:t>
        <a:bodyPr/>
        <a:lstStyle/>
        <a:p>
          <a:endParaRPr lang="en-US"/>
        </a:p>
      </dgm:t>
    </dgm:pt>
    <dgm:pt modelId="{B5ED611F-5B24-45E2-9363-11BC07CD658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Amrit Maharjan</a:t>
          </a:r>
        </a:p>
      </dgm:t>
    </dgm:pt>
    <dgm:pt modelId="{6F5F2F45-BF6E-496D-8BE2-05AE64805642}" type="parTrans" cxnId="{778BF558-895D-452E-B412-7065895A9A02}">
      <dgm:prSet/>
      <dgm:spPr/>
      <dgm:t>
        <a:bodyPr/>
        <a:lstStyle/>
        <a:p>
          <a:endParaRPr lang="en-US"/>
        </a:p>
      </dgm:t>
    </dgm:pt>
    <dgm:pt modelId="{7CE2CBC0-BE42-4379-B965-86E164A22F0D}" type="sibTrans" cxnId="{778BF558-895D-452E-B412-7065895A9A02}">
      <dgm:prSet/>
      <dgm:spPr/>
      <dgm:t>
        <a:bodyPr/>
        <a:lstStyle/>
        <a:p>
          <a:endParaRPr lang="en-US"/>
        </a:p>
      </dgm:t>
    </dgm:pt>
    <dgm:pt modelId="{D4689103-BE30-4F3D-A84C-C1C5241FD12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Tom Farl</a:t>
          </a:r>
        </a:p>
      </dgm:t>
    </dgm:pt>
    <dgm:pt modelId="{FC2C7723-64CE-4CFF-AFA2-23330EB8B104}" type="parTrans" cxnId="{2EBF8424-4D2E-49A6-A3C8-A07A7EFF9FFD}">
      <dgm:prSet/>
      <dgm:spPr/>
      <dgm:t>
        <a:bodyPr/>
        <a:lstStyle/>
        <a:p>
          <a:endParaRPr lang="en-US"/>
        </a:p>
      </dgm:t>
    </dgm:pt>
    <dgm:pt modelId="{03D8C7CB-E62C-4F1A-A77A-4979CA9B312B}" type="sibTrans" cxnId="{2EBF8424-4D2E-49A6-A3C8-A07A7EFF9FFD}">
      <dgm:prSet/>
      <dgm:spPr/>
      <dgm:t>
        <a:bodyPr/>
        <a:lstStyle/>
        <a:p>
          <a:endParaRPr lang="en-US"/>
        </a:p>
      </dgm:t>
    </dgm:pt>
    <dgm:pt modelId="{1EB3EC65-3571-4DFB-9A6F-070219C4046A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>
              <a:solidFill>
                <a:schemeClr val="accent4"/>
              </a:solidFill>
            </a:rPr>
            <a:t>Intelligent Dashboard</a:t>
          </a:r>
        </a:p>
      </dgm:t>
    </dgm:pt>
    <dgm:pt modelId="{E2B483BD-743D-4B4C-B1C4-D279480E7127}" type="parTrans" cxnId="{E9AB3C76-E120-42BD-B5A1-8004680ED8FE}">
      <dgm:prSet/>
      <dgm:spPr/>
      <dgm:t>
        <a:bodyPr/>
        <a:lstStyle/>
        <a:p>
          <a:endParaRPr lang="en-US"/>
        </a:p>
      </dgm:t>
    </dgm:pt>
    <dgm:pt modelId="{7AD0D077-207A-4F22-909B-A191AE76040A}" type="sibTrans" cxnId="{E9AB3C76-E120-42BD-B5A1-8004680ED8FE}">
      <dgm:prSet/>
      <dgm:spPr/>
      <dgm:t>
        <a:bodyPr/>
        <a:lstStyle/>
        <a:p>
          <a:endParaRPr lang="en-US"/>
        </a:p>
      </dgm:t>
    </dgm:pt>
    <dgm:pt modelId="{5115C822-867C-4793-88ED-7B18ACF2B9C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>
              <a:solidFill>
                <a:srgbClr val="00B0F0"/>
              </a:solidFill>
            </a:rPr>
            <a:t>State Employee Diversity Dashboard</a:t>
          </a:r>
        </a:p>
      </dgm:t>
    </dgm:pt>
    <dgm:pt modelId="{7124E9CE-DE97-4D87-970D-DB5B655DA326}" type="parTrans" cxnId="{6D7FF516-5C7C-4163-BEAA-19C6DF83490D}">
      <dgm:prSet/>
      <dgm:spPr/>
      <dgm:t>
        <a:bodyPr/>
        <a:lstStyle/>
        <a:p>
          <a:endParaRPr lang="en-US"/>
        </a:p>
      </dgm:t>
    </dgm:pt>
    <dgm:pt modelId="{54CAA2A2-1118-4415-81D4-76C1F408A859}" type="sibTrans" cxnId="{6D7FF516-5C7C-4163-BEAA-19C6DF83490D}">
      <dgm:prSet/>
      <dgm:spPr/>
      <dgm:t>
        <a:bodyPr/>
        <a:lstStyle/>
        <a:p>
          <a:endParaRPr lang="en-US"/>
        </a:p>
      </dgm:t>
    </dgm:pt>
    <dgm:pt modelId="{5C917E76-E23D-43D1-B07C-3AA737DAED3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Andrew Netson</a:t>
          </a:r>
        </a:p>
      </dgm:t>
    </dgm:pt>
    <dgm:pt modelId="{3A0B3C0D-4180-425A-BEFC-3FC69765C795}" type="parTrans" cxnId="{71D50C54-340A-4465-BD2E-9EE4AB20F173}">
      <dgm:prSet/>
      <dgm:spPr/>
      <dgm:t>
        <a:bodyPr/>
        <a:lstStyle/>
        <a:p>
          <a:endParaRPr lang="en-US"/>
        </a:p>
      </dgm:t>
    </dgm:pt>
    <dgm:pt modelId="{2C119824-4DCF-40F3-87D0-017EBF260C77}" type="sibTrans" cxnId="{71D50C54-340A-4465-BD2E-9EE4AB20F173}">
      <dgm:prSet/>
      <dgm:spPr/>
      <dgm:t>
        <a:bodyPr/>
        <a:lstStyle/>
        <a:p>
          <a:endParaRPr lang="en-US"/>
        </a:p>
      </dgm:t>
    </dgm:pt>
    <dgm:pt modelId="{487764CF-C238-49AE-B499-B12A9AAED81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Chuck Meredith</a:t>
          </a:r>
        </a:p>
      </dgm:t>
    </dgm:pt>
    <dgm:pt modelId="{F5D00C18-5525-4C96-B924-2252996C41D7}" type="parTrans" cxnId="{DF3A1981-C492-4C89-8F70-C200A48083B3}">
      <dgm:prSet/>
      <dgm:spPr/>
      <dgm:t>
        <a:bodyPr/>
        <a:lstStyle/>
        <a:p>
          <a:endParaRPr lang="en-US"/>
        </a:p>
      </dgm:t>
    </dgm:pt>
    <dgm:pt modelId="{04759C61-A2DE-4DC4-B07F-1BC79964F134}" type="sibTrans" cxnId="{DF3A1981-C492-4C89-8F70-C200A48083B3}">
      <dgm:prSet/>
      <dgm:spPr/>
      <dgm:t>
        <a:bodyPr/>
        <a:lstStyle/>
        <a:p>
          <a:endParaRPr lang="en-US"/>
        </a:p>
      </dgm:t>
    </dgm:pt>
    <dgm:pt modelId="{0E9DD2D3-346F-4FB8-BF7B-ECACEE9F52F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Intelligent Dashboard</a:t>
          </a:r>
        </a:p>
      </dgm:t>
    </dgm:pt>
    <dgm:pt modelId="{4EC96DC3-3871-47F9-8A96-FFDB4BAC94E8}" type="parTrans" cxnId="{DB674433-90D4-4D32-AE46-B184195ECE25}">
      <dgm:prSet/>
      <dgm:spPr/>
      <dgm:t>
        <a:bodyPr/>
        <a:lstStyle/>
        <a:p>
          <a:endParaRPr lang="en-US"/>
        </a:p>
      </dgm:t>
    </dgm:pt>
    <dgm:pt modelId="{A779D58B-707F-4F62-9079-B39E105E14BE}" type="sibTrans" cxnId="{DB674433-90D4-4D32-AE46-B184195ECE25}">
      <dgm:prSet/>
      <dgm:spPr/>
      <dgm:t>
        <a:bodyPr/>
        <a:lstStyle/>
        <a:p>
          <a:endParaRPr lang="en-US"/>
        </a:p>
      </dgm:t>
    </dgm:pt>
    <dgm:pt modelId="{825FBA4E-E8D4-41DA-8E82-BAF3FD77704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Kousalya Jagadisan</a:t>
          </a:r>
        </a:p>
      </dgm:t>
    </dgm:pt>
    <dgm:pt modelId="{DE317971-91E0-4E86-A05A-5AD497DCE5EA}" type="parTrans" cxnId="{5FFE60E5-6865-4889-B057-E115FCF0E200}">
      <dgm:prSet/>
      <dgm:spPr/>
      <dgm:t>
        <a:bodyPr/>
        <a:lstStyle/>
        <a:p>
          <a:endParaRPr lang="en-US"/>
        </a:p>
      </dgm:t>
    </dgm:pt>
    <dgm:pt modelId="{8A687D8D-DC49-48BB-8F7E-302E43C3643E}" type="sibTrans" cxnId="{5FFE60E5-6865-4889-B057-E115FCF0E200}">
      <dgm:prSet/>
      <dgm:spPr/>
      <dgm:t>
        <a:bodyPr/>
        <a:lstStyle/>
        <a:p>
          <a:endParaRPr lang="en-US"/>
        </a:p>
      </dgm:t>
    </dgm:pt>
    <dgm:pt modelId="{D673DDAA-040D-46A7-B327-1F7781EA6D8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John Pan</a:t>
          </a:r>
        </a:p>
      </dgm:t>
    </dgm:pt>
    <dgm:pt modelId="{D9CB2685-C2BE-4E1B-867B-4CD318AAA188}" type="parTrans" cxnId="{41AAD99F-5514-47DA-A876-D07F23FD1F4D}">
      <dgm:prSet/>
      <dgm:spPr/>
      <dgm:t>
        <a:bodyPr/>
        <a:lstStyle/>
        <a:p>
          <a:endParaRPr lang="en-US"/>
        </a:p>
      </dgm:t>
    </dgm:pt>
    <dgm:pt modelId="{6291137C-77E8-4F54-92DD-A2DB59E5D439}" type="sibTrans" cxnId="{41AAD99F-5514-47DA-A876-D07F23FD1F4D}">
      <dgm:prSet/>
      <dgm:spPr/>
      <dgm:t>
        <a:bodyPr/>
        <a:lstStyle/>
        <a:p>
          <a:endParaRPr lang="en-US"/>
        </a:p>
      </dgm:t>
    </dgm:pt>
    <dgm:pt modelId="{CF9503F8-8CEE-4FF5-AB2D-7EAB4424E185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Srinivas Kandru</a:t>
          </a:r>
        </a:p>
      </dgm:t>
    </dgm:pt>
    <dgm:pt modelId="{5F25558A-8633-425E-8694-B32E0050ED75}" type="parTrans" cxnId="{469C206C-BBA5-4CBE-97EB-B5AD4853F948}">
      <dgm:prSet/>
      <dgm:spPr/>
      <dgm:t>
        <a:bodyPr/>
        <a:lstStyle/>
        <a:p>
          <a:endParaRPr lang="en-US"/>
        </a:p>
      </dgm:t>
    </dgm:pt>
    <dgm:pt modelId="{07FC5EA4-ECB8-4509-A60D-DC95E975FC08}" type="sibTrans" cxnId="{469C206C-BBA5-4CBE-97EB-B5AD4853F948}">
      <dgm:prSet/>
      <dgm:spPr/>
      <dgm:t>
        <a:bodyPr/>
        <a:lstStyle/>
        <a:p>
          <a:endParaRPr lang="en-US"/>
        </a:p>
      </dgm:t>
    </dgm:pt>
    <dgm:pt modelId="{98F3BDFF-86CB-4125-B0C3-37276D56C58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Private AI</a:t>
          </a:r>
        </a:p>
      </dgm:t>
    </dgm:pt>
    <dgm:pt modelId="{3F628298-32A2-4075-A406-88715662CC9E}" type="parTrans" cxnId="{BD7F3D04-7D11-4349-9760-7FE8FE6F9316}">
      <dgm:prSet/>
      <dgm:spPr/>
      <dgm:t>
        <a:bodyPr/>
        <a:lstStyle/>
        <a:p>
          <a:endParaRPr lang="en-US"/>
        </a:p>
      </dgm:t>
    </dgm:pt>
    <dgm:pt modelId="{FA28A85E-E167-4C00-BDA1-96DD67E811A4}" type="sibTrans" cxnId="{BD7F3D04-7D11-4349-9760-7FE8FE6F9316}">
      <dgm:prSet/>
      <dgm:spPr/>
      <dgm:t>
        <a:bodyPr/>
        <a:lstStyle/>
        <a:p>
          <a:endParaRPr lang="en-US"/>
        </a:p>
      </dgm:t>
    </dgm:pt>
    <dgm:pt modelId="{BAF78270-0C81-4881-BA2D-8391D4E7E995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Private AI using Open-Source Solutions</a:t>
          </a:r>
        </a:p>
      </dgm:t>
    </dgm:pt>
    <dgm:pt modelId="{746505E5-5AAF-4F6F-92FF-A8A6157B20BE}" type="parTrans" cxnId="{65576651-DB3E-420B-B81E-8C94C63714CA}">
      <dgm:prSet/>
      <dgm:spPr/>
      <dgm:t>
        <a:bodyPr/>
        <a:lstStyle/>
        <a:p>
          <a:endParaRPr lang="en-US"/>
        </a:p>
      </dgm:t>
    </dgm:pt>
    <dgm:pt modelId="{2B38AE56-9F7D-48D5-A241-C53A5B146885}" type="sibTrans" cxnId="{65576651-DB3E-420B-B81E-8C94C63714CA}">
      <dgm:prSet/>
      <dgm:spPr/>
      <dgm:t>
        <a:bodyPr/>
        <a:lstStyle/>
        <a:p>
          <a:endParaRPr lang="en-US"/>
        </a:p>
      </dgm:t>
    </dgm:pt>
    <dgm:pt modelId="{6D8A1378-6512-4FCF-A4C8-2C35C11B0AAB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Syed Ali</a:t>
          </a:r>
        </a:p>
      </dgm:t>
    </dgm:pt>
    <dgm:pt modelId="{1FA070CF-29CD-4A11-95C1-9FEFA659FD1C}" type="parTrans" cxnId="{1E6DB71A-C119-4ABA-97E5-5C20B7753EAA}">
      <dgm:prSet/>
      <dgm:spPr/>
      <dgm:t>
        <a:bodyPr/>
        <a:lstStyle/>
        <a:p>
          <a:endParaRPr lang="en-US"/>
        </a:p>
      </dgm:t>
    </dgm:pt>
    <dgm:pt modelId="{8338FB1A-1243-43A1-A925-226FD8B54B03}" type="sibTrans" cxnId="{1E6DB71A-C119-4ABA-97E5-5C20B7753EAA}">
      <dgm:prSet/>
      <dgm:spPr/>
      <dgm:t>
        <a:bodyPr/>
        <a:lstStyle/>
        <a:p>
          <a:endParaRPr lang="en-US"/>
        </a:p>
      </dgm:t>
    </dgm:pt>
    <dgm:pt modelId="{F9CCDBEB-7640-4D8C-B9E6-F2DC8146C50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Dom Giacchetta</a:t>
          </a:r>
        </a:p>
      </dgm:t>
    </dgm:pt>
    <dgm:pt modelId="{8B9474E2-4347-4CEE-BA5E-993662C54DE2}" type="parTrans" cxnId="{78E050C7-1D9B-41CD-83E7-3F506812DBD4}">
      <dgm:prSet/>
      <dgm:spPr/>
      <dgm:t>
        <a:bodyPr/>
        <a:lstStyle/>
        <a:p>
          <a:endParaRPr lang="en-US"/>
        </a:p>
      </dgm:t>
    </dgm:pt>
    <dgm:pt modelId="{BA612253-8E82-43F6-9135-0AA2F1138421}" type="sibTrans" cxnId="{78E050C7-1D9B-41CD-83E7-3F506812DBD4}">
      <dgm:prSet/>
      <dgm:spPr/>
      <dgm:t>
        <a:bodyPr/>
        <a:lstStyle/>
        <a:p>
          <a:endParaRPr lang="en-US"/>
        </a:p>
      </dgm:t>
    </dgm:pt>
    <dgm:pt modelId="{AC1AE7B2-577E-4FC5-B782-96209FE6B16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Dashboard for Cigarette/Cigar/e-Cigarette Tax Accounts</a:t>
          </a:r>
        </a:p>
      </dgm:t>
    </dgm:pt>
    <dgm:pt modelId="{8CC949DC-29E4-47CA-8953-ACE405DA80DA}" type="parTrans" cxnId="{81E6454D-CD7C-4280-9F7B-2014BA5C3B78}">
      <dgm:prSet/>
      <dgm:spPr/>
      <dgm:t>
        <a:bodyPr/>
        <a:lstStyle/>
        <a:p>
          <a:endParaRPr lang="en-US"/>
        </a:p>
      </dgm:t>
    </dgm:pt>
    <dgm:pt modelId="{C2E05AA4-8D50-4023-9655-8F7CF229CC6F}" type="sibTrans" cxnId="{81E6454D-CD7C-4280-9F7B-2014BA5C3B78}">
      <dgm:prSet/>
      <dgm:spPr/>
      <dgm:t>
        <a:bodyPr/>
        <a:lstStyle/>
        <a:p>
          <a:endParaRPr lang="en-US"/>
        </a:p>
      </dgm:t>
    </dgm:pt>
    <dgm:pt modelId="{E9AA247B-02F8-45A1-8A3F-A74FA3A326A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Predictive Model</a:t>
          </a:r>
        </a:p>
      </dgm:t>
    </dgm:pt>
    <dgm:pt modelId="{2FEECCB5-769E-43FE-AF93-8A742AF11AAB}" type="parTrans" cxnId="{3CD1F6A6-2A9B-48E3-B944-D5FDAD4765D9}">
      <dgm:prSet/>
      <dgm:spPr/>
      <dgm:t>
        <a:bodyPr/>
        <a:lstStyle/>
        <a:p>
          <a:endParaRPr lang="en-US"/>
        </a:p>
      </dgm:t>
    </dgm:pt>
    <dgm:pt modelId="{B979FF0E-E573-42AA-9DB6-5FE1153CF50A}" type="sibTrans" cxnId="{3CD1F6A6-2A9B-48E3-B944-D5FDAD4765D9}">
      <dgm:prSet/>
      <dgm:spPr/>
      <dgm:t>
        <a:bodyPr/>
        <a:lstStyle/>
        <a:p>
          <a:endParaRPr lang="en-US"/>
        </a:p>
      </dgm:t>
    </dgm:pt>
    <dgm:pt modelId="{44D59452-1BCC-42E1-B498-9AFE3B1CF1A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NCP Payment Compliance Predictive Model</a:t>
          </a:r>
        </a:p>
      </dgm:t>
    </dgm:pt>
    <dgm:pt modelId="{30D27135-2013-42E0-857F-921437C19E0E}" type="parTrans" cxnId="{4E0B2B4E-C5AB-4005-A0AB-2C25361CFABA}">
      <dgm:prSet/>
      <dgm:spPr/>
      <dgm:t>
        <a:bodyPr/>
        <a:lstStyle/>
        <a:p>
          <a:endParaRPr lang="en-US"/>
        </a:p>
      </dgm:t>
    </dgm:pt>
    <dgm:pt modelId="{87567378-1385-4AD3-954F-547A459FDC86}" type="sibTrans" cxnId="{4E0B2B4E-C5AB-4005-A0AB-2C25361CFABA}">
      <dgm:prSet/>
      <dgm:spPr/>
      <dgm:t>
        <a:bodyPr/>
        <a:lstStyle/>
        <a:p>
          <a:endParaRPr lang="en-US"/>
        </a:p>
      </dgm:t>
    </dgm:pt>
    <dgm:pt modelId="{AF6F91B8-13C4-4905-93A5-493722F7BD4B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Chris Martino</a:t>
          </a:r>
        </a:p>
      </dgm:t>
    </dgm:pt>
    <dgm:pt modelId="{C88C60C9-7F3C-4F6E-A488-79B46333A2A0}" type="parTrans" cxnId="{CC5F33EE-F8CD-45C9-9D21-D6A688C5DF79}">
      <dgm:prSet/>
      <dgm:spPr/>
      <dgm:t>
        <a:bodyPr/>
        <a:lstStyle/>
        <a:p>
          <a:endParaRPr lang="en-US"/>
        </a:p>
      </dgm:t>
    </dgm:pt>
    <dgm:pt modelId="{804D94F4-ACB9-4AD2-8FAA-64926961E6CF}" type="sibTrans" cxnId="{CC5F33EE-F8CD-45C9-9D21-D6A688C5DF79}">
      <dgm:prSet/>
      <dgm:spPr/>
      <dgm:t>
        <a:bodyPr/>
        <a:lstStyle/>
        <a:p>
          <a:endParaRPr lang="en-US"/>
        </a:p>
      </dgm:t>
    </dgm:pt>
    <dgm:pt modelId="{ADBD24C8-DF30-4EDE-A110-CB4E4943DE2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Subbu Perumal</a:t>
          </a:r>
        </a:p>
      </dgm:t>
    </dgm:pt>
    <dgm:pt modelId="{DB4D86B8-9032-47AD-858D-DAFE1135F794}" type="parTrans" cxnId="{901819A2-2813-4176-BC12-785F286CAFDE}">
      <dgm:prSet/>
      <dgm:spPr/>
      <dgm:t>
        <a:bodyPr/>
        <a:lstStyle/>
        <a:p>
          <a:endParaRPr lang="en-US"/>
        </a:p>
      </dgm:t>
    </dgm:pt>
    <dgm:pt modelId="{2E651DD0-63F5-4F70-AA69-56B4DB73053F}" type="sibTrans" cxnId="{901819A2-2813-4176-BC12-785F286CAFDE}">
      <dgm:prSet/>
      <dgm:spPr/>
      <dgm:t>
        <a:bodyPr/>
        <a:lstStyle/>
        <a:p>
          <a:endParaRPr lang="en-US"/>
        </a:p>
      </dgm:t>
    </dgm:pt>
    <dgm:pt modelId="{17FE2FB5-88F0-4A47-8B7D-911A04F320C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Yuhui Luo</a:t>
          </a:r>
        </a:p>
      </dgm:t>
    </dgm:pt>
    <dgm:pt modelId="{B109D335-C6C5-4D88-8619-E79FEF98EAFE}" type="parTrans" cxnId="{161F2093-0960-4D22-BCF2-BE278F310970}">
      <dgm:prSet/>
      <dgm:spPr/>
      <dgm:t>
        <a:bodyPr/>
        <a:lstStyle/>
        <a:p>
          <a:endParaRPr lang="en-US"/>
        </a:p>
      </dgm:t>
    </dgm:pt>
    <dgm:pt modelId="{1D0FFD2B-B7A2-4F60-A101-3A84C9633BBD}" type="sibTrans" cxnId="{161F2093-0960-4D22-BCF2-BE278F310970}">
      <dgm:prSet/>
      <dgm:spPr/>
      <dgm:t>
        <a:bodyPr/>
        <a:lstStyle/>
        <a:p>
          <a:endParaRPr lang="en-US"/>
        </a:p>
      </dgm:t>
    </dgm:pt>
    <dgm:pt modelId="{7F198CEC-9CDC-4C34-9A27-24112CC88FF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Masilamani Dharmarajan</a:t>
          </a:r>
        </a:p>
      </dgm:t>
    </dgm:pt>
    <dgm:pt modelId="{2FA6F75F-5D48-4D25-8ADF-C845965CB29D}" type="parTrans" cxnId="{2B333C78-0191-4765-8D2B-B2C8CE9C2F4F}">
      <dgm:prSet/>
      <dgm:spPr/>
      <dgm:t>
        <a:bodyPr/>
        <a:lstStyle/>
        <a:p>
          <a:endParaRPr lang="en-US"/>
        </a:p>
      </dgm:t>
    </dgm:pt>
    <dgm:pt modelId="{4626A7E8-BB58-43FC-9DED-95432F05C188}" type="sibTrans" cxnId="{2B333C78-0191-4765-8D2B-B2C8CE9C2F4F}">
      <dgm:prSet/>
      <dgm:spPr/>
      <dgm:t>
        <a:bodyPr/>
        <a:lstStyle/>
        <a:p>
          <a:endParaRPr lang="en-US"/>
        </a:p>
      </dgm:t>
    </dgm:pt>
    <dgm:pt modelId="{39EC7CF1-ED97-431B-85B2-41033B6DDCE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Smart Code Development</a:t>
          </a:r>
        </a:p>
      </dgm:t>
    </dgm:pt>
    <dgm:pt modelId="{C9A6CFF9-14B2-44A6-84F2-9A0A627EE667}" type="parTrans" cxnId="{E2765895-3238-41B3-8A7D-EC216DC91E1F}">
      <dgm:prSet/>
      <dgm:spPr/>
      <dgm:t>
        <a:bodyPr/>
        <a:lstStyle/>
        <a:p>
          <a:endParaRPr lang="en-US"/>
        </a:p>
      </dgm:t>
    </dgm:pt>
    <dgm:pt modelId="{F25DACDD-1FCA-4023-90C0-888F4063DA71}" type="sibTrans" cxnId="{E2765895-3238-41B3-8A7D-EC216DC91E1F}">
      <dgm:prSet/>
      <dgm:spPr/>
      <dgm:t>
        <a:bodyPr/>
        <a:lstStyle/>
        <a:p>
          <a:endParaRPr lang="en-US"/>
        </a:p>
      </dgm:t>
    </dgm:pt>
    <dgm:pt modelId="{EC214566-136E-4BEA-9317-4593032B147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Better Terraform using Amazon Q Developer</a:t>
          </a:r>
        </a:p>
      </dgm:t>
    </dgm:pt>
    <dgm:pt modelId="{7AAF5482-D0D1-4F84-AFA7-6B492147F057}" type="parTrans" cxnId="{5569E1CC-47FE-458B-9143-A71A31FDFDD0}">
      <dgm:prSet/>
      <dgm:spPr/>
      <dgm:t>
        <a:bodyPr/>
        <a:lstStyle/>
        <a:p>
          <a:endParaRPr lang="en-US"/>
        </a:p>
      </dgm:t>
    </dgm:pt>
    <dgm:pt modelId="{21DE786B-B6CB-4942-85EE-98A39C00A641}" type="sibTrans" cxnId="{5569E1CC-47FE-458B-9143-A71A31FDFDD0}">
      <dgm:prSet/>
      <dgm:spPr/>
      <dgm:t>
        <a:bodyPr/>
        <a:lstStyle/>
        <a:p>
          <a:endParaRPr lang="en-US"/>
        </a:p>
      </dgm:t>
    </dgm:pt>
    <dgm:pt modelId="{AB119BCD-D006-4FBF-95F1-437C0053D88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Asad Khalid</a:t>
          </a:r>
        </a:p>
      </dgm:t>
    </dgm:pt>
    <dgm:pt modelId="{2B586BCA-C8AA-4321-A929-65B50769F12A}" type="parTrans" cxnId="{C6309C10-D0CE-48B8-82F7-E15DC90A1EA1}">
      <dgm:prSet/>
      <dgm:spPr/>
      <dgm:t>
        <a:bodyPr/>
        <a:lstStyle/>
        <a:p>
          <a:endParaRPr lang="en-US"/>
        </a:p>
      </dgm:t>
    </dgm:pt>
    <dgm:pt modelId="{26B72480-737D-4F52-BA78-7C98452FF0E0}" type="sibTrans" cxnId="{C6309C10-D0CE-48B8-82F7-E15DC90A1EA1}">
      <dgm:prSet/>
      <dgm:spPr/>
      <dgm:t>
        <a:bodyPr/>
        <a:lstStyle/>
        <a:p>
          <a:endParaRPr lang="en-US"/>
        </a:p>
      </dgm:t>
    </dgm:pt>
    <dgm:pt modelId="{92358720-7A40-48E7-9D30-8F2373666518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Sathish Konda</a:t>
          </a:r>
        </a:p>
      </dgm:t>
    </dgm:pt>
    <dgm:pt modelId="{A80D1172-12C8-4677-AFFE-D017184D2386}" type="parTrans" cxnId="{EFB2CDC9-7D69-4718-9C42-4EE97C1F97F9}">
      <dgm:prSet/>
      <dgm:spPr/>
      <dgm:t>
        <a:bodyPr/>
        <a:lstStyle/>
        <a:p>
          <a:endParaRPr lang="en-US"/>
        </a:p>
      </dgm:t>
    </dgm:pt>
    <dgm:pt modelId="{9AA9EAFD-7B82-43D3-ACA4-108D3DA96A4D}" type="sibTrans" cxnId="{EFB2CDC9-7D69-4718-9C42-4EE97C1F97F9}">
      <dgm:prSet/>
      <dgm:spPr/>
      <dgm:t>
        <a:bodyPr/>
        <a:lstStyle/>
        <a:p>
          <a:endParaRPr lang="en-US"/>
        </a:p>
      </dgm:t>
    </dgm:pt>
    <dgm:pt modelId="{D66A8C1C-D0BC-4DE5-8DA6-73B0CABABD5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Kasirao Thanikonda</a:t>
          </a:r>
        </a:p>
      </dgm:t>
    </dgm:pt>
    <dgm:pt modelId="{02656550-80D0-4533-9FD2-8C544027B5C1}" type="parTrans" cxnId="{85ACB201-A675-4B02-83A6-4E10AA50595F}">
      <dgm:prSet/>
      <dgm:spPr/>
      <dgm:t>
        <a:bodyPr/>
        <a:lstStyle/>
        <a:p>
          <a:endParaRPr lang="en-US"/>
        </a:p>
      </dgm:t>
    </dgm:pt>
    <dgm:pt modelId="{EAB7E2C5-89D6-4DC6-A28D-D29E54DE5876}" type="sibTrans" cxnId="{85ACB201-A675-4B02-83A6-4E10AA50595F}">
      <dgm:prSet/>
      <dgm:spPr/>
      <dgm:t>
        <a:bodyPr/>
        <a:lstStyle/>
        <a:p>
          <a:endParaRPr lang="en-US"/>
        </a:p>
      </dgm:t>
    </dgm:pt>
    <dgm:pt modelId="{3CBC80E7-B299-40F2-B07D-CAD534EE1EC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Scott McDonald</a:t>
          </a:r>
        </a:p>
      </dgm:t>
    </dgm:pt>
    <dgm:pt modelId="{6F0F18A8-A14D-4DD3-A0AD-F6EB4A7E3CD1}" type="parTrans" cxnId="{C3A5AF2B-D6C0-4BE9-8D5F-4F6DC9B3012D}">
      <dgm:prSet/>
      <dgm:spPr/>
      <dgm:t>
        <a:bodyPr/>
        <a:lstStyle/>
        <a:p>
          <a:endParaRPr lang="en-US"/>
        </a:p>
      </dgm:t>
    </dgm:pt>
    <dgm:pt modelId="{38BFA40A-0C7F-432F-A942-029968ECAF56}" type="sibTrans" cxnId="{C3A5AF2B-D6C0-4BE9-8D5F-4F6DC9B3012D}">
      <dgm:prSet/>
      <dgm:spPr/>
      <dgm:t>
        <a:bodyPr/>
        <a:lstStyle/>
        <a:p>
          <a:endParaRPr lang="en-US"/>
        </a:p>
      </dgm:t>
    </dgm:pt>
    <dgm:pt modelId="{F3C888D5-0B84-4111-A661-8EEF0D9702E1}" type="pres">
      <dgm:prSet presAssocID="{46DD47BA-E6C7-46FE-8E9C-D03D9B131A74}" presName="diagram" presStyleCnt="0">
        <dgm:presLayoutVars>
          <dgm:dir/>
          <dgm:resizeHandles val="exact"/>
        </dgm:presLayoutVars>
      </dgm:prSet>
      <dgm:spPr/>
    </dgm:pt>
    <dgm:pt modelId="{6D909536-1452-4662-8CC5-70663C0E448A}" type="pres">
      <dgm:prSet presAssocID="{E9AA247B-02F8-45A1-8A3F-A74FA3A326A9}" presName="node" presStyleLbl="node1" presStyleIdx="0" presStyleCnt="6">
        <dgm:presLayoutVars>
          <dgm:bulletEnabled val="1"/>
        </dgm:presLayoutVars>
      </dgm:prSet>
      <dgm:spPr/>
    </dgm:pt>
    <dgm:pt modelId="{E2151EC1-CEC3-431C-BDB7-1D27ECBD7C30}" type="pres">
      <dgm:prSet presAssocID="{B979FF0E-E573-42AA-9DB6-5FE1153CF50A}" presName="sibTrans" presStyleCnt="0"/>
      <dgm:spPr/>
    </dgm:pt>
    <dgm:pt modelId="{0886DC8D-FBF9-4324-BCC9-E6D5B6180432}" type="pres">
      <dgm:prSet presAssocID="{6DB24D52-31AA-43C2-B90B-88F7D458C512}" presName="node" presStyleLbl="node1" presStyleIdx="1" presStyleCnt="6">
        <dgm:presLayoutVars>
          <dgm:bulletEnabled val="1"/>
        </dgm:presLayoutVars>
      </dgm:prSet>
      <dgm:spPr/>
    </dgm:pt>
    <dgm:pt modelId="{99B0648A-AD80-4FF3-A128-F1D31DD4478E}" type="pres">
      <dgm:prSet presAssocID="{1F196317-67E1-4006-8929-048C535A8203}" presName="sibTrans" presStyleCnt="0"/>
      <dgm:spPr/>
    </dgm:pt>
    <dgm:pt modelId="{18C90E87-00EA-416B-8949-E23C2758DDAA}" type="pres">
      <dgm:prSet presAssocID="{1EB3EC65-3571-4DFB-9A6F-070219C4046A}" presName="node" presStyleLbl="node1" presStyleIdx="2" presStyleCnt="6">
        <dgm:presLayoutVars>
          <dgm:bulletEnabled val="1"/>
        </dgm:presLayoutVars>
      </dgm:prSet>
      <dgm:spPr/>
    </dgm:pt>
    <dgm:pt modelId="{2BC44E41-890E-492E-AA2E-9DA242A76283}" type="pres">
      <dgm:prSet presAssocID="{7AD0D077-207A-4F22-909B-A191AE76040A}" presName="sibTrans" presStyleCnt="0"/>
      <dgm:spPr/>
    </dgm:pt>
    <dgm:pt modelId="{45D91287-EC1D-4893-9E1B-E007D4E12F10}" type="pres">
      <dgm:prSet presAssocID="{0E9DD2D3-346F-4FB8-BF7B-ECACEE9F52F3}" presName="node" presStyleLbl="node1" presStyleIdx="3" presStyleCnt="6">
        <dgm:presLayoutVars>
          <dgm:bulletEnabled val="1"/>
        </dgm:presLayoutVars>
      </dgm:prSet>
      <dgm:spPr/>
    </dgm:pt>
    <dgm:pt modelId="{D2449756-6247-40B3-A053-8C4ED4AE45F4}" type="pres">
      <dgm:prSet presAssocID="{A779D58B-707F-4F62-9079-B39E105E14BE}" presName="sibTrans" presStyleCnt="0"/>
      <dgm:spPr/>
    </dgm:pt>
    <dgm:pt modelId="{3E0DF347-7FF9-49C4-AB51-AA45D58BC2B5}" type="pres">
      <dgm:prSet presAssocID="{39EC7CF1-ED97-431B-85B2-41033B6DDCEC}" presName="node" presStyleLbl="node1" presStyleIdx="4" presStyleCnt="6">
        <dgm:presLayoutVars>
          <dgm:bulletEnabled val="1"/>
        </dgm:presLayoutVars>
      </dgm:prSet>
      <dgm:spPr/>
    </dgm:pt>
    <dgm:pt modelId="{5318CCC2-CBA7-4F39-808A-2A4EBE8EC6B3}" type="pres">
      <dgm:prSet presAssocID="{F25DACDD-1FCA-4023-90C0-888F4063DA71}" presName="sibTrans" presStyleCnt="0"/>
      <dgm:spPr/>
    </dgm:pt>
    <dgm:pt modelId="{6006CB15-CBC2-4550-AE71-A244C41B60A3}" type="pres">
      <dgm:prSet presAssocID="{98F3BDFF-86CB-4125-B0C3-37276D56C58C}" presName="node" presStyleLbl="node1" presStyleIdx="5" presStyleCnt="6">
        <dgm:presLayoutVars>
          <dgm:bulletEnabled val="1"/>
        </dgm:presLayoutVars>
      </dgm:prSet>
      <dgm:spPr/>
    </dgm:pt>
  </dgm:ptLst>
  <dgm:cxnLst>
    <dgm:cxn modelId="{85ACB201-A675-4B02-83A6-4E10AA50595F}" srcId="{EC214566-136E-4BEA-9317-4593032B1473}" destId="{D66A8C1C-D0BC-4DE5-8DA6-73B0CABABD59}" srcOrd="2" destOrd="0" parTransId="{02656550-80D0-4533-9FD2-8C544027B5C1}" sibTransId="{EAB7E2C5-89D6-4DC6-A28D-D29E54DE5876}"/>
    <dgm:cxn modelId="{BD7F3D04-7D11-4349-9760-7FE8FE6F9316}" srcId="{46DD47BA-E6C7-46FE-8E9C-D03D9B131A74}" destId="{98F3BDFF-86CB-4125-B0C3-37276D56C58C}" srcOrd="5" destOrd="0" parTransId="{3F628298-32A2-4075-A406-88715662CC9E}" sibTransId="{FA28A85E-E167-4C00-BDA1-96DD67E811A4}"/>
    <dgm:cxn modelId="{BE598605-7E40-4754-96B1-448F66C19C59}" type="presOf" srcId="{6DB24D52-31AA-43C2-B90B-88F7D458C512}" destId="{0886DC8D-FBF9-4324-BCC9-E6D5B6180432}" srcOrd="0" destOrd="0" presId="urn:microsoft.com/office/officeart/2005/8/layout/default"/>
    <dgm:cxn modelId="{36816907-EC8C-4B59-A143-9E7F12A0427C}" type="presOf" srcId="{825FBA4E-E8D4-41DA-8E82-BAF3FD777041}" destId="{45D91287-EC1D-4893-9E1B-E007D4E12F10}" srcOrd="0" destOrd="2" presId="urn:microsoft.com/office/officeart/2005/8/layout/default"/>
    <dgm:cxn modelId="{2874ED09-08BA-49C5-A11D-CABDA75866C2}" type="presOf" srcId="{39EC7CF1-ED97-431B-85B2-41033B6DDCEC}" destId="{3E0DF347-7FF9-49C4-AB51-AA45D58BC2B5}" srcOrd="0" destOrd="0" presId="urn:microsoft.com/office/officeart/2005/8/layout/default"/>
    <dgm:cxn modelId="{C6309C10-D0CE-48B8-82F7-E15DC90A1EA1}" srcId="{EC214566-136E-4BEA-9317-4593032B1473}" destId="{AB119BCD-D006-4FBF-95F1-437C0053D88D}" srcOrd="0" destOrd="0" parTransId="{2B586BCA-C8AA-4321-A929-65B50769F12A}" sibTransId="{26B72480-737D-4F52-BA78-7C98452FF0E0}"/>
    <dgm:cxn modelId="{6D7FF516-5C7C-4163-BEAA-19C6DF83490D}" srcId="{1EB3EC65-3571-4DFB-9A6F-070219C4046A}" destId="{5115C822-867C-4793-88ED-7B18ACF2B9CE}" srcOrd="0" destOrd="0" parTransId="{7124E9CE-DE97-4D87-970D-DB5B655DA326}" sibTransId="{54CAA2A2-1118-4415-81D4-76C1F408A859}"/>
    <dgm:cxn modelId="{1E6DB71A-C119-4ABA-97E5-5C20B7753EAA}" srcId="{BAF78270-0C81-4881-BA2D-8391D4E7E995}" destId="{6D8A1378-6512-4FCF-A4C8-2C35C11B0AAB}" srcOrd="0" destOrd="0" parTransId="{1FA070CF-29CD-4A11-95C1-9FEFA659FD1C}" sibTransId="{8338FB1A-1243-43A1-A925-226FD8B54B03}"/>
    <dgm:cxn modelId="{A1EE701D-0222-43F6-8877-98E9D0FB4EC7}" type="presOf" srcId="{46DD47BA-E6C7-46FE-8E9C-D03D9B131A74}" destId="{F3C888D5-0B84-4111-A661-8EEF0D9702E1}" srcOrd="0" destOrd="0" presId="urn:microsoft.com/office/officeart/2005/8/layout/default"/>
    <dgm:cxn modelId="{DF7CFA23-E8B6-4394-8624-A3F686206049}" type="presOf" srcId="{EC214566-136E-4BEA-9317-4593032B1473}" destId="{3E0DF347-7FF9-49C4-AB51-AA45D58BC2B5}" srcOrd="0" destOrd="1" presId="urn:microsoft.com/office/officeart/2005/8/layout/default"/>
    <dgm:cxn modelId="{2EBF8424-4D2E-49A6-A3C8-A07A7EFF9FFD}" srcId="{BD846774-405B-47C5-B674-1E6466FAAFF7}" destId="{D4689103-BE30-4F3D-A84C-C1C5241FD126}" srcOrd="1" destOrd="0" parTransId="{FC2C7723-64CE-4CFF-AFA2-23330EB8B104}" sibTransId="{03D8C7CB-E62C-4F1A-A77A-4979CA9B312B}"/>
    <dgm:cxn modelId="{FEE49325-0223-402E-8484-5B1E3C78B026}" type="presOf" srcId="{44D59452-1BCC-42E1-B498-9AFE3B1CF1A6}" destId="{6D909536-1452-4662-8CC5-70663C0E448A}" srcOrd="0" destOrd="1" presId="urn:microsoft.com/office/officeart/2005/8/layout/default"/>
    <dgm:cxn modelId="{C3A5AF2B-D6C0-4BE9-8D5F-4F6DC9B3012D}" srcId="{EC214566-136E-4BEA-9317-4593032B1473}" destId="{3CBC80E7-B299-40F2-B07D-CAD534EE1ECD}" srcOrd="3" destOrd="0" parTransId="{6F0F18A8-A14D-4DD3-A0AD-F6EB4A7E3CD1}" sibTransId="{38BFA40A-0C7F-432F-A942-029968ECAF56}"/>
    <dgm:cxn modelId="{BD8E1C2C-6C66-40E2-B675-8926058B283E}" type="presOf" srcId="{98F3BDFF-86CB-4125-B0C3-37276D56C58C}" destId="{6006CB15-CBC2-4550-AE71-A244C41B60A3}" srcOrd="0" destOrd="0" presId="urn:microsoft.com/office/officeart/2005/8/layout/default"/>
    <dgm:cxn modelId="{F271DC2D-705D-4411-8187-366DB40C4414}" type="presOf" srcId="{D66A8C1C-D0BC-4DE5-8DA6-73B0CABABD59}" destId="{3E0DF347-7FF9-49C4-AB51-AA45D58BC2B5}" srcOrd="0" destOrd="4" presId="urn:microsoft.com/office/officeart/2005/8/layout/default"/>
    <dgm:cxn modelId="{24441330-96FB-495C-B9C0-BAF80C9937EE}" type="presOf" srcId="{AB119BCD-D006-4FBF-95F1-437C0053D88D}" destId="{3E0DF347-7FF9-49C4-AB51-AA45D58BC2B5}" srcOrd="0" destOrd="2" presId="urn:microsoft.com/office/officeart/2005/8/layout/default"/>
    <dgm:cxn modelId="{6FF0A030-B38C-4C35-9F97-B5D02DA721B9}" type="presOf" srcId="{F9CCDBEB-7640-4D8C-B9E6-F2DC8146C506}" destId="{6006CB15-CBC2-4550-AE71-A244C41B60A3}" srcOrd="0" destOrd="3" presId="urn:microsoft.com/office/officeart/2005/8/layout/default"/>
    <dgm:cxn modelId="{DB674433-90D4-4D32-AE46-B184195ECE25}" srcId="{46DD47BA-E6C7-46FE-8E9C-D03D9B131A74}" destId="{0E9DD2D3-346F-4FB8-BF7B-ECACEE9F52F3}" srcOrd="3" destOrd="0" parTransId="{4EC96DC3-3871-47F9-8A96-FFDB4BAC94E8}" sibTransId="{A779D58B-707F-4F62-9079-B39E105E14BE}"/>
    <dgm:cxn modelId="{CA208138-7355-4DE3-8310-7817CF1EA7B4}" type="presOf" srcId="{0E9DD2D3-346F-4FB8-BF7B-ECACEE9F52F3}" destId="{45D91287-EC1D-4893-9E1B-E007D4E12F10}" srcOrd="0" destOrd="0" presId="urn:microsoft.com/office/officeart/2005/8/layout/default"/>
    <dgm:cxn modelId="{9A66323A-5877-4F54-92C6-10FD759EE48A}" type="presOf" srcId="{BD846774-405B-47C5-B674-1E6466FAAFF7}" destId="{0886DC8D-FBF9-4324-BCC9-E6D5B6180432}" srcOrd="0" destOrd="1" presId="urn:microsoft.com/office/officeart/2005/8/layout/default"/>
    <dgm:cxn modelId="{0F7DF53B-3904-4909-94DB-79FBA10845AF}" type="presOf" srcId="{AC1AE7B2-577E-4FC5-B782-96209FE6B169}" destId="{45D91287-EC1D-4893-9E1B-E007D4E12F10}" srcOrd="0" destOrd="1" presId="urn:microsoft.com/office/officeart/2005/8/layout/default"/>
    <dgm:cxn modelId="{8C99C83D-5894-4F8E-B214-D8D0D92F9E43}" type="presOf" srcId="{D673DDAA-040D-46A7-B327-1F7781EA6D8C}" destId="{45D91287-EC1D-4893-9E1B-E007D4E12F10}" srcOrd="0" destOrd="3" presId="urn:microsoft.com/office/officeart/2005/8/layout/default"/>
    <dgm:cxn modelId="{79AC915F-BD47-45D9-87CC-717F0A943272}" type="presOf" srcId="{487764CF-C238-49AE-B499-B12A9AAED811}" destId="{18C90E87-00EA-416B-8949-E23C2758DDAA}" srcOrd="0" destOrd="3" presId="urn:microsoft.com/office/officeart/2005/8/layout/default"/>
    <dgm:cxn modelId="{5F0BE441-05D9-4705-A535-7DB38A7F7726}" type="presOf" srcId="{7F198CEC-9CDC-4C34-9A27-24112CC88FF9}" destId="{6D909536-1452-4662-8CC5-70663C0E448A}" srcOrd="0" destOrd="5" presId="urn:microsoft.com/office/officeart/2005/8/layout/default"/>
    <dgm:cxn modelId="{469C206C-BBA5-4CBE-97EB-B5AD4853F948}" srcId="{AC1AE7B2-577E-4FC5-B782-96209FE6B169}" destId="{CF9503F8-8CEE-4FF5-AB2D-7EAB4424E185}" srcOrd="2" destOrd="0" parTransId="{5F25558A-8633-425E-8694-B32E0050ED75}" sibTransId="{07FC5EA4-ECB8-4509-A60D-DC95E975FC08}"/>
    <dgm:cxn modelId="{81E6454D-CD7C-4280-9F7B-2014BA5C3B78}" srcId="{0E9DD2D3-346F-4FB8-BF7B-ECACEE9F52F3}" destId="{AC1AE7B2-577E-4FC5-B782-96209FE6B169}" srcOrd="0" destOrd="0" parTransId="{8CC949DC-29E4-47CA-8953-ACE405DA80DA}" sibTransId="{C2E05AA4-8D50-4023-9655-8F7CF229CC6F}"/>
    <dgm:cxn modelId="{B253CC4D-1C81-45C8-B2F6-CC16E604BF5D}" type="presOf" srcId="{92358720-7A40-48E7-9D30-8F2373666518}" destId="{3E0DF347-7FF9-49C4-AB51-AA45D58BC2B5}" srcOrd="0" destOrd="3" presId="urn:microsoft.com/office/officeart/2005/8/layout/default"/>
    <dgm:cxn modelId="{4E0B2B4E-C5AB-4005-A0AB-2C25361CFABA}" srcId="{E9AA247B-02F8-45A1-8A3F-A74FA3A326A9}" destId="{44D59452-1BCC-42E1-B498-9AFE3B1CF1A6}" srcOrd="0" destOrd="0" parTransId="{30D27135-2013-42E0-857F-921437C19E0E}" sibTransId="{87567378-1385-4AD3-954F-547A459FDC86}"/>
    <dgm:cxn modelId="{65576651-DB3E-420B-B81E-8C94C63714CA}" srcId="{98F3BDFF-86CB-4125-B0C3-37276D56C58C}" destId="{BAF78270-0C81-4881-BA2D-8391D4E7E995}" srcOrd="0" destOrd="0" parTransId="{746505E5-5AAF-4F6F-92FF-A8A6157B20BE}" sibTransId="{2B38AE56-9F7D-48D5-A241-C53A5B146885}"/>
    <dgm:cxn modelId="{71D50C54-340A-4465-BD2E-9EE4AB20F173}" srcId="{5115C822-867C-4793-88ED-7B18ACF2B9CE}" destId="{5C917E76-E23D-43D1-B07C-3AA737DAED3D}" srcOrd="0" destOrd="0" parTransId="{3A0B3C0D-4180-425A-BEFC-3FC69765C795}" sibTransId="{2C119824-4DCF-40F3-87D0-017EBF260C77}"/>
    <dgm:cxn modelId="{E9AB3C76-E120-42BD-B5A1-8004680ED8FE}" srcId="{46DD47BA-E6C7-46FE-8E9C-D03D9B131A74}" destId="{1EB3EC65-3571-4DFB-9A6F-070219C4046A}" srcOrd="2" destOrd="0" parTransId="{E2B483BD-743D-4B4C-B1C4-D279480E7127}" sibTransId="{7AD0D077-207A-4F22-909B-A191AE76040A}"/>
    <dgm:cxn modelId="{425A1377-ECE8-44A7-9F0A-5FF48E05828B}" type="presOf" srcId="{3CBC80E7-B299-40F2-B07D-CAD534EE1ECD}" destId="{3E0DF347-7FF9-49C4-AB51-AA45D58BC2B5}" srcOrd="0" destOrd="5" presId="urn:microsoft.com/office/officeart/2005/8/layout/default"/>
    <dgm:cxn modelId="{2B333C78-0191-4765-8D2B-B2C8CE9C2F4F}" srcId="{44D59452-1BCC-42E1-B498-9AFE3B1CF1A6}" destId="{7F198CEC-9CDC-4C34-9A27-24112CC88FF9}" srcOrd="3" destOrd="0" parTransId="{2FA6F75F-5D48-4D25-8ADF-C845965CB29D}" sibTransId="{4626A7E8-BB58-43FC-9DED-95432F05C188}"/>
    <dgm:cxn modelId="{778BF558-895D-452E-B412-7065895A9A02}" srcId="{BD846774-405B-47C5-B674-1E6466FAAFF7}" destId="{B5ED611F-5B24-45E2-9363-11BC07CD6583}" srcOrd="0" destOrd="0" parTransId="{6F5F2F45-BF6E-496D-8BE2-05AE64805642}" sibTransId="{7CE2CBC0-BE42-4379-B965-86E164A22F0D}"/>
    <dgm:cxn modelId="{F89FB379-CED5-48D3-AF19-638CE31885C2}" type="presOf" srcId="{CF9503F8-8CEE-4FF5-AB2D-7EAB4424E185}" destId="{45D91287-EC1D-4893-9E1B-E007D4E12F10}" srcOrd="0" destOrd="4" presId="urn:microsoft.com/office/officeart/2005/8/layout/default"/>
    <dgm:cxn modelId="{DF3A1981-C492-4C89-8F70-C200A48083B3}" srcId="{5115C822-867C-4793-88ED-7B18ACF2B9CE}" destId="{487764CF-C238-49AE-B499-B12A9AAED811}" srcOrd="1" destOrd="0" parTransId="{F5D00C18-5525-4C96-B924-2252996C41D7}" sibTransId="{04759C61-A2DE-4DC4-B07F-1BC79964F134}"/>
    <dgm:cxn modelId="{161F2093-0960-4D22-BCF2-BE278F310970}" srcId="{44D59452-1BCC-42E1-B498-9AFE3B1CF1A6}" destId="{17FE2FB5-88F0-4A47-8B7D-911A04F320C1}" srcOrd="2" destOrd="0" parTransId="{B109D335-C6C5-4D88-8619-E79FEF98EAFE}" sibTransId="{1D0FFD2B-B7A2-4F60-A101-3A84C9633BBD}"/>
    <dgm:cxn modelId="{FEDE4C95-3DDE-4C5F-A231-2DE60AC403C8}" type="presOf" srcId="{AF6F91B8-13C4-4905-93A5-493722F7BD4B}" destId="{6D909536-1452-4662-8CC5-70663C0E448A}" srcOrd="0" destOrd="2" presId="urn:microsoft.com/office/officeart/2005/8/layout/default"/>
    <dgm:cxn modelId="{E2765895-3238-41B3-8A7D-EC216DC91E1F}" srcId="{46DD47BA-E6C7-46FE-8E9C-D03D9B131A74}" destId="{39EC7CF1-ED97-431B-85B2-41033B6DDCEC}" srcOrd="4" destOrd="0" parTransId="{C9A6CFF9-14B2-44A6-84F2-9A0A627EE667}" sibTransId="{F25DACDD-1FCA-4023-90C0-888F4063DA71}"/>
    <dgm:cxn modelId="{0416579D-D523-42BB-B8D3-62F93B5E1AD2}" type="presOf" srcId="{BAF78270-0C81-4881-BA2D-8391D4E7E995}" destId="{6006CB15-CBC2-4550-AE71-A244C41B60A3}" srcOrd="0" destOrd="1" presId="urn:microsoft.com/office/officeart/2005/8/layout/default"/>
    <dgm:cxn modelId="{41AAD99F-5514-47DA-A876-D07F23FD1F4D}" srcId="{AC1AE7B2-577E-4FC5-B782-96209FE6B169}" destId="{D673DDAA-040D-46A7-B327-1F7781EA6D8C}" srcOrd="1" destOrd="0" parTransId="{D9CB2685-C2BE-4E1B-867B-4CD318AAA188}" sibTransId="{6291137C-77E8-4F54-92DD-A2DB59E5D439}"/>
    <dgm:cxn modelId="{901819A2-2813-4176-BC12-785F286CAFDE}" srcId="{44D59452-1BCC-42E1-B498-9AFE3B1CF1A6}" destId="{ADBD24C8-DF30-4EDE-A110-CB4E4943DE29}" srcOrd="1" destOrd="0" parTransId="{DB4D86B8-9032-47AD-858D-DAFE1135F794}" sibTransId="{2E651DD0-63F5-4F70-AA69-56B4DB73053F}"/>
    <dgm:cxn modelId="{3CD1F6A6-2A9B-48E3-B944-D5FDAD4765D9}" srcId="{46DD47BA-E6C7-46FE-8E9C-D03D9B131A74}" destId="{E9AA247B-02F8-45A1-8A3F-A74FA3A326A9}" srcOrd="0" destOrd="0" parTransId="{2FEECCB5-769E-43FE-AF93-8A742AF11AAB}" sibTransId="{B979FF0E-E573-42AA-9DB6-5FE1153CF50A}"/>
    <dgm:cxn modelId="{1063F9A6-FD3E-4ADD-BA25-8571E6FE2EF4}" type="presOf" srcId="{D4689103-BE30-4F3D-A84C-C1C5241FD126}" destId="{0886DC8D-FBF9-4324-BCC9-E6D5B6180432}" srcOrd="0" destOrd="3" presId="urn:microsoft.com/office/officeart/2005/8/layout/default"/>
    <dgm:cxn modelId="{2AC14FB1-FEBD-4C41-9B7F-9D9381CD245F}" srcId="{46DD47BA-E6C7-46FE-8E9C-D03D9B131A74}" destId="{6DB24D52-31AA-43C2-B90B-88F7D458C512}" srcOrd="1" destOrd="0" parTransId="{6158CACF-0EDC-4042-BDE6-0A95DE2242E7}" sibTransId="{1F196317-67E1-4006-8929-048C535A8203}"/>
    <dgm:cxn modelId="{35CDF7B8-EA43-489B-A0B1-1A0EEB1C3B20}" type="presOf" srcId="{B5ED611F-5B24-45E2-9363-11BC07CD6583}" destId="{0886DC8D-FBF9-4324-BCC9-E6D5B6180432}" srcOrd="0" destOrd="2" presId="urn:microsoft.com/office/officeart/2005/8/layout/default"/>
    <dgm:cxn modelId="{E1AF1DB9-999E-490C-A5D7-BA76B0CABD07}" type="presOf" srcId="{5C917E76-E23D-43D1-B07C-3AA737DAED3D}" destId="{18C90E87-00EA-416B-8949-E23C2758DDAA}" srcOrd="0" destOrd="2" presId="urn:microsoft.com/office/officeart/2005/8/layout/default"/>
    <dgm:cxn modelId="{80313BC6-4115-4D45-9449-777664D78C47}" type="presOf" srcId="{5115C822-867C-4793-88ED-7B18ACF2B9CE}" destId="{18C90E87-00EA-416B-8949-E23C2758DDAA}" srcOrd="0" destOrd="1" presId="urn:microsoft.com/office/officeart/2005/8/layout/default"/>
    <dgm:cxn modelId="{78E050C7-1D9B-41CD-83E7-3F506812DBD4}" srcId="{BAF78270-0C81-4881-BA2D-8391D4E7E995}" destId="{F9CCDBEB-7640-4D8C-B9E6-F2DC8146C506}" srcOrd="1" destOrd="0" parTransId="{8B9474E2-4347-4CEE-BA5E-993662C54DE2}" sibTransId="{BA612253-8E82-43F6-9135-0AA2F1138421}"/>
    <dgm:cxn modelId="{01BA74C9-4183-48D6-9010-75AD763DDCC2}" type="presOf" srcId="{17FE2FB5-88F0-4A47-8B7D-911A04F320C1}" destId="{6D909536-1452-4662-8CC5-70663C0E448A}" srcOrd="0" destOrd="4" presId="urn:microsoft.com/office/officeart/2005/8/layout/default"/>
    <dgm:cxn modelId="{EFB2CDC9-7D69-4718-9C42-4EE97C1F97F9}" srcId="{EC214566-136E-4BEA-9317-4593032B1473}" destId="{92358720-7A40-48E7-9D30-8F2373666518}" srcOrd="1" destOrd="0" parTransId="{A80D1172-12C8-4677-AFFE-D017184D2386}" sibTransId="{9AA9EAFD-7B82-43D3-ACA4-108D3DA96A4D}"/>
    <dgm:cxn modelId="{FA666CCB-CA0E-47EE-B622-2CBBA344839B}" type="presOf" srcId="{6D8A1378-6512-4FCF-A4C8-2C35C11B0AAB}" destId="{6006CB15-CBC2-4550-AE71-A244C41B60A3}" srcOrd="0" destOrd="2" presId="urn:microsoft.com/office/officeart/2005/8/layout/default"/>
    <dgm:cxn modelId="{19A355CC-7876-427B-9F4B-677617ADC76E}" type="presOf" srcId="{E9AA247B-02F8-45A1-8A3F-A74FA3A326A9}" destId="{6D909536-1452-4662-8CC5-70663C0E448A}" srcOrd="0" destOrd="0" presId="urn:microsoft.com/office/officeart/2005/8/layout/default"/>
    <dgm:cxn modelId="{5569E1CC-47FE-458B-9143-A71A31FDFDD0}" srcId="{39EC7CF1-ED97-431B-85B2-41033B6DDCEC}" destId="{EC214566-136E-4BEA-9317-4593032B1473}" srcOrd="0" destOrd="0" parTransId="{7AAF5482-D0D1-4F84-AFA7-6B492147F057}" sibTransId="{21DE786B-B6CB-4942-85EE-98A39C00A641}"/>
    <dgm:cxn modelId="{AE9E6BD2-DF00-4A3B-AF28-9429A07BD12C}" type="presOf" srcId="{1EB3EC65-3571-4DFB-9A6F-070219C4046A}" destId="{18C90E87-00EA-416B-8949-E23C2758DDAA}" srcOrd="0" destOrd="0" presId="urn:microsoft.com/office/officeart/2005/8/layout/default"/>
    <dgm:cxn modelId="{5FFE60E5-6865-4889-B057-E115FCF0E200}" srcId="{AC1AE7B2-577E-4FC5-B782-96209FE6B169}" destId="{825FBA4E-E8D4-41DA-8E82-BAF3FD777041}" srcOrd="0" destOrd="0" parTransId="{DE317971-91E0-4E86-A05A-5AD497DCE5EA}" sibTransId="{8A687D8D-DC49-48BB-8F7E-302E43C3643E}"/>
    <dgm:cxn modelId="{C94F79E5-A8E2-4395-8FB6-CDC5AE33C451}" type="presOf" srcId="{ADBD24C8-DF30-4EDE-A110-CB4E4943DE29}" destId="{6D909536-1452-4662-8CC5-70663C0E448A}" srcOrd="0" destOrd="3" presId="urn:microsoft.com/office/officeart/2005/8/layout/default"/>
    <dgm:cxn modelId="{7F78C4EC-41A8-4959-8B25-EAC93A2D6B92}" srcId="{6DB24D52-31AA-43C2-B90B-88F7D458C512}" destId="{BD846774-405B-47C5-B674-1E6466FAAFF7}" srcOrd="0" destOrd="0" parTransId="{521DADC7-90F5-426F-A4FD-6901EA6FF12D}" sibTransId="{EB1175DC-ACC6-4A49-BD6E-77862BFA3C88}"/>
    <dgm:cxn modelId="{CC5F33EE-F8CD-45C9-9D21-D6A688C5DF79}" srcId="{44D59452-1BCC-42E1-B498-9AFE3B1CF1A6}" destId="{AF6F91B8-13C4-4905-93A5-493722F7BD4B}" srcOrd="0" destOrd="0" parTransId="{C88C60C9-7F3C-4F6E-A488-79B46333A2A0}" sibTransId="{804D94F4-ACB9-4AD2-8FAA-64926961E6CF}"/>
    <dgm:cxn modelId="{3364ED05-8886-49F9-B752-D4641FE7BE51}" type="presParOf" srcId="{F3C888D5-0B84-4111-A661-8EEF0D9702E1}" destId="{6D909536-1452-4662-8CC5-70663C0E448A}" srcOrd="0" destOrd="0" presId="urn:microsoft.com/office/officeart/2005/8/layout/default"/>
    <dgm:cxn modelId="{CFE2EBEC-6635-406E-B397-F0F96A7C1287}" type="presParOf" srcId="{F3C888D5-0B84-4111-A661-8EEF0D9702E1}" destId="{E2151EC1-CEC3-431C-BDB7-1D27ECBD7C30}" srcOrd="1" destOrd="0" presId="urn:microsoft.com/office/officeart/2005/8/layout/default"/>
    <dgm:cxn modelId="{B0982B1C-A3D2-40EB-B8EC-F9D36F967D7C}" type="presParOf" srcId="{F3C888D5-0B84-4111-A661-8EEF0D9702E1}" destId="{0886DC8D-FBF9-4324-BCC9-E6D5B6180432}" srcOrd="2" destOrd="0" presId="urn:microsoft.com/office/officeart/2005/8/layout/default"/>
    <dgm:cxn modelId="{42087B26-7747-48EC-9BB0-2CFB8D3A739B}" type="presParOf" srcId="{F3C888D5-0B84-4111-A661-8EEF0D9702E1}" destId="{99B0648A-AD80-4FF3-A128-F1D31DD4478E}" srcOrd="3" destOrd="0" presId="urn:microsoft.com/office/officeart/2005/8/layout/default"/>
    <dgm:cxn modelId="{E6C00845-893C-4DFC-A7D8-CF74AF9F1C35}" type="presParOf" srcId="{F3C888D5-0B84-4111-A661-8EEF0D9702E1}" destId="{18C90E87-00EA-416B-8949-E23C2758DDAA}" srcOrd="4" destOrd="0" presId="urn:microsoft.com/office/officeart/2005/8/layout/default"/>
    <dgm:cxn modelId="{89113ED3-B0C2-4B77-87E2-A7EE1ABBF699}" type="presParOf" srcId="{F3C888D5-0B84-4111-A661-8EEF0D9702E1}" destId="{2BC44E41-890E-492E-AA2E-9DA242A76283}" srcOrd="5" destOrd="0" presId="urn:microsoft.com/office/officeart/2005/8/layout/default"/>
    <dgm:cxn modelId="{D57D7F0C-BF14-4DE3-BB3A-7049CE33A79F}" type="presParOf" srcId="{F3C888D5-0B84-4111-A661-8EEF0D9702E1}" destId="{45D91287-EC1D-4893-9E1B-E007D4E12F10}" srcOrd="6" destOrd="0" presId="urn:microsoft.com/office/officeart/2005/8/layout/default"/>
    <dgm:cxn modelId="{3AAE22D8-29DE-4F4D-98A7-0B8FEB5D6C55}" type="presParOf" srcId="{F3C888D5-0B84-4111-A661-8EEF0D9702E1}" destId="{D2449756-6247-40B3-A053-8C4ED4AE45F4}" srcOrd="7" destOrd="0" presId="urn:microsoft.com/office/officeart/2005/8/layout/default"/>
    <dgm:cxn modelId="{0FDB912D-1381-4183-8FB6-960724F1AD87}" type="presParOf" srcId="{F3C888D5-0B84-4111-A661-8EEF0D9702E1}" destId="{3E0DF347-7FF9-49C4-AB51-AA45D58BC2B5}" srcOrd="8" destOrd="0" presId="urn:microsoft.com/office/officeart/2005/8/layout/default"/>
    <dgm:cxn modelId="{3EEB9526-DE8B-4052-B688-E4A41073795F}" type="presParOf" srcId="{F3C888D5-0B84-4111-A661-8EEF0D9702E1}" destId="{5318CCC2-CBA7-4F39-808A-2A4EBE8EC6B3}" srcOrd="9" destOrd="0" presId="urn:microsoft.com/office/officeart/2005/8/layout/default"/>
    <dgm:cxn modelId="{DE1D0728-BC19-4399-85A0-127F3179271A}" type="presParOf" srcId="{F3C888D5-0B84-4111-A661-8EEF0D9702E1}" destId="{6006CB15-CBC2-4550-AE71-A244C41B60A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DD47BA-E6C7-46FE-8E9C-D03D9B131A74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DB24D52-31AA-43C2-B90B-88F7D458C512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Document Analyzer</a:t>
          </a:r>
        </a:p>
      </dgm:t>
    </dgm:pt>
    <dgm:pt modelId="{6158CACF-0EDC-4042-BDE6-0A95DE2242E7}" type="parTrans" cxnId="{2AC14FB1-FEBD-4C41-9B7F-9D9381CD245F}">
      <dgm:prSet/>
      <dgm:spPr/>
      <dgm:t>
        <a:bodyPr/>
        <a:lstStyle/>
        <a:p>
          <a:endParaRPr lang="en-US"/>
        </a:p>
      </dgm:t>
    </dgm:pt>
    <dgm:pt modelId="{1F196317-67E1-4006-8929-048C535A8203}" type="sibTrans" cxnId="{2AC14FB1-FEBD-4C41-9B7F-9D9381CD245F}">
      <dgm:prSet/>
      <dgm:spPr/>
      <dgm:t>
        <a:bodyPr/>
        <a:lstStyle/>
        <a:p>
          <a:endParaRPr lang="en-US"/>
        </a:p>
      </dgm:t>
    </dgm:pt>
    <dgm:pt modelId="{BD846774-405B-47C5-B674-1E6466FAAFF7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b="1" err="1">
              <a:solidFill>
                <a:srgbClr val="00B0F0"/>
              </a:solidFill>
            </a:rPr>
            <a:t>SummArIto</a:t>
          </a:r>
          <a:endParaRPr lang="en-US" b="1">
            <a:solidFill>
              <a:srgbClr val="00B0F0"/>
            </a:solidFill>
          </a:endParaRPr>
        </a:p>
      </dgm:t>
    </dgm:pt>
    <dgm:pt modelId="{521DADC7-90F5-426F-A4FD-6901EA6FF12D}" type="parTrans" cxnId="{7F78C4EC-41A8-4959-8B25-EAC93A2D6B92}">
      <dgm:prSet/>
      <dgm:spPr/>
      <dgm:t>
        <a:bodyPr/>
        <a:lstStyle/>
        <a:p>
          <a:endParaRPr lang="en-US"/>
        </a:p>
      </dgm:t>
    </dgm:pt>
    <dgm:pt modelId="{EB1175DC-ACC6-4A49-BD6E-77862BFA3C88}" type="sibTrans" cxnId="{7F78C4EC-41A8-4959-8B25-EAC93A2D6B92}">
      <dgm:prSet/>
      <dgm:spPr/>
      <dgm:t>
        <a:bodyPr/>
        <a:lstStyle/>
        <a:p>
          <a:endParaRPr lang="en-US"/>
        </a:p>
      </dgm:t>
    </dgm:pt>
    <dgm:pt modelId="{B5ED611F-5B24-45E2-9363-11BC07CD658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Amrit Maharjan</a:t>
          </a:r>
        </a:p>
      </dgm:t>
    </dgm:pt>
    <dgm:pt modelId="{6F5F2F45-BF6E-496D-8BE2-05AE64805642}" type="parTrans" cxnId="{778BF558-895D-452E-B412-7065895A9A02}">
      <dgm:prSet/>
      <dgm:spPr/>
      <dgm:t>
        <a:bodyPr/>
        <a:lstStyle/>
        <a:p>
          <a:endParaRPr lang="en-US"/>
        </a:p>
      </dgm:t>
    </dgm:pt>
    <dgm:pt modelId="{7CE2CBC0-BE42-4379-B965-86E164A22F0D}" type="sibTrans" cxnId="{778BF558-895D-452E-B412-7065895A9A02}">
      <dgm:prSet/>
      <dgm:spPr/>
      <dgm:t>
        <a:bodyPr/>
        <a:lstStyle/>
        <a:p>
          <a:endParaRPr lang="en-US"/>
        </a:p>
      </dgm:t>
    </dgm:pt>
    <dgm:pt modelId="{D4689103-BE30-4F3D-A84C-C1C5241FD12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Tom Farl</a:t>
          </a:r>
        </a:p>
      </dgm:t>
    </dgm:pt>
    <dgm:pt modelId="{FC2C7723-64CE-4CFF-AFA2-23330EB8B104}" type="parTrans" cxnId="{2EBF8424-4D2E-49A6-A3C8-A07A7EFF9FFD}">
      <dgm:prSet/>
      <dgm:spPr/>
      <dgm:t>
        <a:bodyPr/>
        <a:lstStyle/>
        <a:p>
          <a:endParaRPr lang="en-US"/>
        </a:p>
      </dgm:t>
    </dgm:pt>
    <dgm:pt modelId="{03D8C7CB-E62C-4F1A-A77A-4979CA9B312B}" type="sibTrans" cxnId="{2EBF8424-4D2E-49A6-A3C8-A07A7EFF9FFD}">
      <dgm:prSet/>
      <dgm:spPr/>
      <dgm:t>
        <a:bodyPr/>
        <a:lstStyle/>
        <a:p>
          <a:endParaRPr lang="en-US"/>
        </a:p>
      </dgm:t>
    </dgm:pt>
    <dgm:pt modelId="{1EB3EC65-3571-4DFB-9A6F-070219C4046A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>
              <a:solidFill>
                <a:schemeClr val="accent4"/>
              </a:solidFill>
            </a:rPr>
            <a:t>Intelligent Dashboard</a:t>
          </a:r>
        </a:p>
      </dgm:t>
    </dgm:pt>
    <dgm:pt modelId="{E2B483BD-743D-4B4C-B1C4-D279480E7127}" type="parTrans" cxnId="{E9AB3C76-E120-42BD-B5A1-8004680ED8FE}">
      <dgm:prSet/>
      <dgm:spPr/>
      <dgm:t>
        <a:bodyPr/>
        <a:lstStyle/>
        <a:p>
          <a:endParaRPr lang="en-US"/>
        </a:p>
      </dgm:t>
    </dgm:pt>
    <dgm:pt modelId="{7AD0D077-207A-4F22-909B-A191AE76040A}" type="sibTrans" cxnId="{E9AB3C76-E120-42BD-B5A1-8004680ED8FE}">
      <dgm:prSet/>
      <dgm:spPr/>
      <dgm:t>
        <a:bodyPr/>
        <a:lstStyle/>
        <a:p>
          <a:endParaRPr lang="en-US"/>
        </a:p>
      </dgm:t>
    </dgm:pt>
    <dgm:pt modelId="{5115C822-867C-4793-88ED-7B18ACF2B9C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>
              <a:solidFill>
                <a:srgbClr val="00B0F0"/>
              </a:solidFill>
            </a:rPr>
            <a:t>State Employee Diversity Dashboard</a:t>
          </a:r>
        </a:p>
      </dgm:t>
    </dgm:pt>
    <dgm:pt modelId="{7124E9CE-DE97-4D87-970D-DB5B655DA326}" type="parTrans" cxnId="{6D7FF516-5C7C-4163-BEAA-19C6DF83490D}">
      <dgm:prSet/>
      <dgm:spPr/>
      <dgm:t>
        <a:bodyPr/>
        <a:lstStyle/>
        <a:p>
          <a:endParaRPr lang="en-US"/>
        </a:p>
      </dgm:t>
    </dgm:pt>
    <dgm:pt modelId="{54CAA2A2-1118-4415-81D4-76C1F408A859}" type="sibTrans" cxnId="{6D7FF516-5C7C-4163-BEAA-19C6DF83490D}">
      <dgm:prSet/>
      <dgm:spPr/>
      <dgm:t>
        <a:bodyPr/>
        <a:lstStyle/>
        <a:p>
          <a:endParaRPr lang="en-US"/>
        </a:p>
      </dgm:t>
    </dgm:pt>
    <dgm:pt modelId="{5C917E76-E23D-43D1-B07C-3AA737DAED3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Andrew Netson</a:t>
          </a:r>
        </a:p>
      </dgm:t>
    </dgm:pt>
    <dgm:pt modelId="{3A0B3C0D-4180-425A-BEFC-3FC69765C795}" type="parTrans" cxnId="{71D50C54-340A-4465-BD2E-9EE4AB20F173}">
      <dgm:prSet/>
      <dgm:spPr/>
      <dgm:t>
        <a:bodyPr/>
        <a:lstStyle/>
        <a:p>
          <a:endParaRPr lang="en-US"/>
        </a:p>
      </dgm:t>
    </dgm:pt>
    <dgm:pt modelId="{2C119824-4DCF-40F3-87D0-017EBF260C77}" type="sibTrans" cxnId="{71D50C54-340A-4465-BD2E-9EE4AB20F173}">
      <dgm:prSet/>
      <dgm:spPr/>
      <dgm:t>
        <a:bodyPr/>
        <a:lstStyle/>
        <a:p>
          <a:endParaRPr lang="en-US"/>
        </a:p>
      </dgm:t>
    </dgm:pt>
    <dgm:pt modelId="{487764CF-C238-49AE-B499-B12A9AAED81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Chuck Meredith</a:t>
          </a:r>
        </a:p>
      </dgm:t>
    </dgm:pt>
    <dgm:pt modelId="{F5D00C18-5525-4C96-B924-2252996C41D7}" type="parTrans" cxnId="{DF3A1981-C492-4C89-8F70-C200A48083B3}">
      <dgm:prSet/>
      <dgm:spPr/>
      <dgm:t>
        <a:bodyPr/>
        <a:lstStyle/>
        <a:p>
          <a:endParaRPr lang="en-US"/>
        </a:p>
      </dgm:t>
    </dgm:pt>
    <dgm:pt modelId="{04759C61-A2DE-4DC4-B07F-1BC79964F134}" type="sibTrans" cxnId="{DF3A1981-C492-4C89-8F70-C200A48083B3}">
      <dgm:prSet/>
      <dgm:spPr/>
      <dgm:t>
        <a:bodyPr/>
        <a:lstStyle/>
        <a:p>
          <a:endParaRPr lang="en-US"/>
        </a:p>
      </dgm:t>
    </dgm:pt>
    <dgm:pt modelId="{0E9DD2D3-346F-4FB8-BF7B-ECACEE9F52F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Intelligent Dashboard</a:t>
          </a:r>
        </a:p>
      </dgm:t>
    </dgm:pt>
    <dgm:pt modelId="{4EC96DC3-3871-47F9-8A96-FFDB4BAC94E8}" type="parTrans" cxnId="{DB674433-90D4-4D32-AE46-B184195ECE25}">
      <dgm:prSet/>
      <dgm:spPr/>
      <dgm:t>
        <a:bodyPr/>
        <a:lstStyle/>
        <a:p>
          <a:endParaRPr lang="en-US"/>
        </a:p>
      </dgm:t>
    </dgm:pt>
    <dgm:pt modelId="{A779D58B-707F-4F62-9079-B39E105E14BE}" type="sibTrans" cxnId="{DB674433-90D4-4D32-AE46-B184195ECE25}">
      <dgm:prSet/>
      <dgm:spPr/>
      <dgm:t>
        <a:bodyPr/>
        <a:lstStyle/>
        <a:p>
          <a:endParaRPr lang="en-US"/>
        </a:p>
      </dgm:t>
    </dgm:pt>
    <dgm:pt modelId="{825FBA4E-E8D4-41DA-8E82-BAF3FD77704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Kousalya Jagadisan</a:t>
          </a:r>
        </a:p>
      </dgm:t>
    </dgm:pt>
    <dgm:pt modelId="{DE317971-91E0-4E86-A05A-5AD497DCE5EA}" type="parTrans" cxnId="{5FFE60E5-6865-4889-B057-E115FCF0E200}">
      <dgm:prSet/>
      <dgm:spPr/>
      <dgm:t>
        <a:bodyPr/>
        <a:lstStyle/>
        <a:p>
          <a:endParaRPr lang="en-US"/>
        </a:p>
      </dgm:t>
    </dgm:pt>
    <dgm:pt modelId="{8A687D8D-DC49-48BB-8F7E-302E43C3643E}" type="sibTrans" cxnId="{5FFE60E5-6865-4889-B057-E115FCF0E200}">
      <dgm:prSet/>
      <dgm:spPr/>
      <dgm:t>
        <a:bodyPr/>
        <a:lstStyle/>
        <a:p>
          <a:endParaRPr lang="en-US"/>
        </a:p>
      </dgm:t>
    </dgm:pt>
    <dgm:pt modelId="{D673DDAA-040D-46A7-B327-1F7781EA6D8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John Pan</a:t>
          </a:r>
        </a:p>
      </dgm:t>
    </dgm:pt>
    <dgm:pt modelId="{D9CB2685-C2BE-4E1B-867B-4CD318AAA188}" type="parTrans" cxnId="{41AAD99F-5514-47DA-A876-D07F23FD1F4D}">
      <dgm:prSet/>
      <dgm:spPr/>
      <dgm:t>
        <a:bodyPr/>
        <a:lstStyle/>
        <a:p>
          <a:endParaRPr lang="en-US"/>
        </a:p>
      </dgm:t>
    </dgm:pt>
    <dgm:pt modelId="{6291137C-77E8-4F54-92DD-A2DB59E5D439}" type="sibTrans" cxnId="{41AAD99F-5514-47DA-A876-D07F23FD1F4D}">
      <dgm:prSet/>
      <dgm:spPr/>
      <dgm:t>
        <a:bodyPr/>
        <a:lstStyle/>
        <a:p>
          <a:endParaRPr lang="en-US"/>
        </a:p>
      </dgm:t>
    </dgm:pt>
    <dgm:pt modelId="{CF9503F8-8CEE-4FF5-AB2D-7EAB4424E185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Srinivas Kandru</a:t>
          </a:r>
        </a:p>
      </dgm:t>
    </dgm:pt>
    <dgm:pt modelId="{5F25558A-8633-425E-8694-B32E0050ED75}" type="parTrans" cxnId="{469C206C-BBA5-4CBE-97EB-B5AD4853F948}">
      <dgm:prSet/>
      <dgm:spPr/>
      <dgm:t>
        <a:bodyPr/>
        <a:lstStyle/>
        <a:p>
          <a:endParaRPr lang="en-US"/>
        </a:p>
      </dgm:t>
    </dgm:pt>
    <dgm:pt modelId="{07FC5EA4-ECB8-4509-A60D-DC95E975FC08}" type="sibTrans" cxnId="{469C206C-BBA5-4CBE-97EB-B5AD4853F948}">
      <dgm:prSet/>
      <dgm:spPr/>
      <dgm:t>
        <a:bodyPr/>
        <a:lstStyle/>
        <a:p>
          <a:endParaRPr lang="en-US"/>
        </a:p>
      </dgm:t>
    </dgm:pt>
    <dgm:pt modelId="{98F3BDFF-86CB-4125-B0C3-37276D56C58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Private AI</a:t>
          </a:r>
        </a:p>
      </dgm:t>
    </dgm:pt>
    <dgm:pt modelId="{3F628298-32A2-4075-A406-88715662CC9E}" type="parTrans" cxnId="{BD7F3D04-7D11-4349-9760-7FE8FE6F9316}">
      <dgm:prSet/>
      <dgm:spPr/>
      <dgm:t>
        <a:bodyPr/>
        <a:lstStyle/>
        <a:p>
          <a:endParaRPr lang="en-US"/>
        </a:p>
      </dgm:t>
    </dgm:pt>
    <dgm:pt modelId="{FA28A85E-E167-4C00-BDA1-96DD67E811A4}" type="sibTrans" cxnId="{BD7F3D04-7D11-4349-9760-7FE8FE6F9316}">
      <dgm:prSet/>
      <dgm:spPr/>
      <dgm:t>
        <a:bodyPr/>
        <a:lstStyle/>
        <a:p>
          <a:endParaRPr lang="en-US"/>
        </a:p>
      </dgm:t>
    </dgm:pt>
    <dgm:pt modelId="{BAF78270-0C81-4881-BA2D-8391D4E7E995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Private AI using Open-Source Solutions</a:t>
          </a:r>
        </a:p>
      </dgm:t>
    </dgm:pt>
    <dgm:pt modelId="{746505E5-5AAF-4F6F-92FF-A8A6157B20BE}" type="parTrans" cxnId="{65576651-DB3E-420B-B81E-8C94C63714CA}">
      <dgm:prSet/>
      <dgm:spPr/>
      <dgm:t>
        <a:bodyPr/>
        <a:lstStyle/>
        <a:p>
          <a:endParaRPr lang="en-US"/>
        </a:p>
      </dgm:t>
    </dgm:pt>
    <dgm:pt modelId="{2B38AE56-9F7D-48D5-A241-C53A5B146885}" type="sibTrans" cxnId="{65576651-DB3E-420B-B81E-8C94C63714CA}">
      <dgm:prSet/>
      <dgm:spPr/>
      <dgm:t>
        <a:bodyPr/>
        <a:lstStyle/>
        <a:p>
          <a:endParaRPr lang="en-US"/>
        </a:p>
      </dgm:t>
    </dgm:pt>
    <dgm:pt modelId="{6D8A1378-6512-4FCF-A4C8-2C35C11B0AAB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Syed Ali</a:t>
          </a:r>
        </a:p>
      </dgm:t>
    </dgm:pt>
    <dgm:pt modelId="{1FA070CF-29CD-4A11-95C1-9FEFA659FD1C}" type="parTrans" cxnId="{1E6DB71A-C119-4ABA-97E5-5C20B7753EAA}">
      <dgm:prSet/>
      <dgm:spPr/>
      <dgm:t>
        <a:bodyPr/>
        <a:lstStyle/>
        <a:p>
          <a:endParaRPr lang="en-US"/>
        </a:p>
      </dgm:t>
    </dgm:pt>
    <dgm:pt modelId="{8338FB1A-1243-43A1-A925-226FD8B54B03}" type="sibTrans" cxnId="{1E6DB71A-C119-4ABA-97E5-5C20B7753EAA}">
      <dgm:prSet/>
      <dgm:spPr/>
      <dgm:t>
        <a:bodyPr/>
        <a:lstStyle/>
        <a:p>
          <a:endParaRPr lang="en-US"/>
        </a:p>
      </dgm:t>
    </dgm:pt>
    <dgm:pt modelId="{F9CCDBEB-7640-4D8C-B9E6-F2DC8146C50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Dom Giacchetta</a:t>
          </a:r>
        </a:p>
      </dgm:t>
    </dgm:pt>
    <dgm:pt modelId="{8B9474E2-4347-4CEE-BA5E-993662C54DE2}" type="parTrans" cxnId="{78E050C7-1D9B-41CD-83E7-3F506812DBD4}">
      <dgm:prSet/>
      <dgm:spPr/>
      <dgm:t>
        <a:bodyPr/>
        <a:lstStyle/>
        <a:p>
          <a:endParaRPr lang="en-US"/>
        </a:p>
      </dgm:t>
    </dgm:pt>
    <dgm:pt modelId="{BA612253-8E82-43F6-9135-0AA2F1138421}" type="sibTrans" cxnId="{78E050C7-1D9B-41CD-83E7-3F506812DBD4}">
      <dgm:prSet/>
      <dgm:spPr/>
      <dgm:t>
        <a:bodyPr/>
        <a:lstStyle/>
        <a:p>
          <a:endParaRPr lang="en-US"/>
        </a:p>
      </dgm:t>
    </dgm:pt>
    <dgm:pt modelId="{AC1AE7B2-577E-4FC5-B782-96209FE6B16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Dashboard for Cigarette/Cigar/e-Cigarette Tax Accounts</a:t>
          </a:r>
        </a:p>
      </dgm:t>
    </dgm:pt>
    <dgm:pt modelId="{8CC949DC-29E4-47CA-8953-ACE405DA80DA}" type="parTrans" cxnId="{81E6454D-CD7C-4280-9F7B-2014BA5C3B78}">
      <dgm:prSet/>
      <dgm:spPr/>
      <dgm:t>
        <a:bodyPr/>
        <a:lstStyle/>
        <a:p>
          <a:endParaRPr lang="en-US"/>
        </a:p>
      </dgm:t>
    </dgm:pt>
    <dgm:pt modelId="{C2E05AA4-8D50-4023-9655-8F7CF229CC6F}" type="sibTrans" cxnId="{81E6454D-CD7C-4280-9F7B-2014BA5C3B78}">
      <dgm:prSet/>
      <dgm:spPr/>
      <dgm:t>
        <a:bodyPr/>
        <a:lstStyle/>
        <a:p>
          <a:endParaRPr lang="en-US"/>
        </a:p>
      </dgm:t>
    </dgm:pt>
    <dgm:pt modelId="{E9AA247B-02F8-45A1-8A3F-A74FA3A326A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Predictive Model</a:t>
          </a:r>
        </a:p>
      </dgm:t>
    </dgm:pt>
    <dgm:pt modelId="{2FEECCB5-769E-43FE-AF93-8A742AF11AAB}" type="parTrans" cxnId="{3CD1F6A6-2A9B-48E3-B944-D5FDAD4765D9}">
      <dgm:prSet/>
      <dgm:spPr/>
      <dgm:t>
        <a:bodyPr/>
        <a:lstStyle/>
        <a:p>
          <a:endParaRPr lang="en-US"/>
        </a:p>
      </dgm:t>
    </dgm:pt>
    <dgm:pt modelId="{B979FF0E-E573-42AA-9DB6-5FE1153CF50A}" type="sibTrans" cxnId="{3CD1F6A6-2A9B-48E3-B944-D5FDAD4765D9}">
      <dgm:prSet/>
      <dgm:spPr/>
      <dgm:t>
        <a:bodyPr/>
        <a:lstStyle/>
        <a:p>
          <a:endParaRPr lang="en-US"/>
        </a:p>
      </dgm:t>
    </dgm:pt>
    <dgm:pt modelId="{44D59452-1BCC-42E1-B498-9AFE3B1CF1A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NCP Payment Compliance Predictive Model</a:t>
          </a:r>
        </a:p>
      </dgm:t>
    </dgm:pt>
    <dgm:pt modelId="{30D27135-2013-42E0-857F-921437C19E0E}" type="parTrans" cxnId="{4E0B2B4E-C5AB-4005-A0AB-2C25361CFABA}">
      <dgm:prSet/>
      <dgm:spPr/>
      <dgm:t>
        <a:bodyPr/>
        <a:lstStyle/>
        <a:p>
          <a:endParaRPr lang="en-US"/>
        </a:p>
      </dgm:t>
    </dgm:pt>
    <dgm:pt modelId="{87567378-1385-4AD3-954F-547A459FDC86}" type="sibTrans" cxnId="{4E0B2B4E-C5AB-4005-A0AB-2C25361CFABA}">
      <dgm:prSet/>
      <dgm:spPr/>
      <dgm:t>
        <a:bodyPr/>
        <a:lstStyle/>
        <a:p>
          <a:endParaRPr lang="en-US"/>
        </a:p>
      </dgm:t>
    </dgm:pt>
    <dgm:pt modelId="{AF6F91B8-13C4-4905-93A5-493722F7BD4B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Chris Martino</a:t>
          </a:r>
        </a:p>
      </dgm:t>
    </dgm:pt>
    <dgm:pt modelId="{C88C60C9-7F3C-4F6E-A488-79B46333A2A0}" type="parTrans" cxnId="{CC5F33EE-F8CD-45C9-9D21-D6A688C5DF79}">
      <dgm:prSet/>
      <dgm:spPr/>
      <dgm:t>
        <a:bodyPr/>
        <a:lstStyle/>
        <a:p>
          <a:endParaRPr lang="en-US"/>
        </a:p>
      </dgm:t>
    </dgm:pt>
    <dgm:pt modelId="{804D94F4-ACB9-4AD2-8FAA-64926961E6CF}" type="sibTrans" cxnId="{CC5F33EE-F8CD-45C9-9D21-D6A688C5DF79}">
      <dgm:prSet/>
      <dgm:spPr/>
      <dgm:t>
        <a:bodyPr/>
        <a:lstStyle/>
        <a:p>
          <a:endParaRPr lang="en-US"/>
        </a:p>
      </dgm:t>
    </dgm:pt>
    <dgm:pt modelId="{ADBD24C8-DF30-4EDE-A110-CB4E4943DE2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Subbu Perumal</a:t>
          </a:r>
        </a:p>
      </dgm:t>
    </dgm:pt>
    <dgm:pt modelId="{DB4D86B8-9032-47AD-858D-DAFE1135F794}" type="parTrans" cxnId="{901819A2-2813-4176-BC12-785F286CAFDE}">
      <dgm:prSet/>
      <dgm:spPr/>
      <dgm:t>
        <a:bodyPr/>
        <a:lstStyle/>
        <a:p>
          <a:endParaRPr lang="en-US"/>
        </a:p>
      </dgm:t>
    </dgm:pt>
    <dgm:pt modelId="{2E651DD0-63F5-4F70-AA69-56B4DB73053F}" type="sibTrans" cxnId="{901819A2-2813-4176-BC12-785F286CAFDE}">
      <dgm:prSet/>
      <dgm:spPr/>
      <dgm:t>
        <a:bodyPr/>
        <a:lstStyle/>
        <a:p>
          <a:endParaRPr lang="en-US"/>
        </a:p>
      </dgm:t>
    </dgm:pt>
    <dgm:pt modelId="{17FE2FB5-88F0-4A47-8B7D-911A04F320C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Yuhui Luo</a:t>
          </a:r>
        </a:p>
      </dgm:t>
    </dgm:pt>
    <dgm:pt modelId="{B109D335-C6C5-4D88-8619-E79FEF98EAFE}" type="parTrans" cxnId="{161F2093-0960-4D22-BCF2-BE278F310970}">
      <dgm:prSet/>
      <dgm:spPr/>
      <dgm:t>
        <a:bodyPr/>
        <a:lstStyle/>
        <a:p>
          <a:endParaRPr lang="en-US"/>
        </a:p>
      </dgm:t>
    </dgm:pt>
    <dgm:pt modelId="{1D0FFD2B-B7A2-4F60-A101-3A84C9633BBD}" type="sibTrans" cxnId="{161F2093-0960-4D22-BCF2-BE278F310970}">
      <dgm:prSet/>
      <dgm:spPr/>
      <dgm:t>
        <a:bodyPr/>
        <a:lstStyle/>
        <a:p>
          <a:endParaRPr lang="en-US"/>
        </a:p>
      </dgm:t>
    </dgm:pt>
    <dgm:pt modelId="{7F198CEC-9CDC-4C34-9A27-24112CC88FF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Masilamani Dharmarajan</a:t>
          </a:r>
        </a:p>
      </dgm:t>
    </dgm:pt>
    <dgm:pt modelId="{2FA6F75F-5D48-4D25-8ADF-C845965CB29D}" type="parTrans" cxnId="{2B333C78-0191-4765-8D2B-B2C8CE9C2F4F}">
      <dgm:prSet/>
      <dgm:spPr/>
      <dgm:t>
        <a:bodyPr/>
        <a:lstStyle/>
        <a:p>
          <a:endParaRPr lang="en-US"/>
        </a:p>
      </dgm:t>
    </dgm:pt>
    <dgm:pt modelId="{4626A7E8-BB58-43FC-9DED-95432F05C188}" type="sibTrans" cxnId="{2B333C78-0191-4765-8D2B-B2C8CE9C2F4F}">
      <dgm:prSet/>
      <dgm:spPr/>
      <dgm:t>
        <a:bodyPr/>
        <a:lstStyle/>
        <a:p>
          <a:endParaRPr lang="en-US"/>
        </a:p>
      </dgm:t>
    </dgm:pt>
    <dgm:pt modelId="{39EC7CF1-ED97-431B-85B2-41033B6DDCE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Smart Code Development</a:t>
          </a:r>
        </a:p>
      </dgm:t>
    </dgm:pt>
    <dgm:pt modelId="{C9A6CFF9-14B2-44A6-84F2-9A0A627EE667}" type="parTrans" cxnId="{E2765895-3238-41B3-8A7D-EC216DC91E1F}">
      <dgm:prSet/>
      <dgm:spPr/>
      <dgm:t>
        <a:bodyPr/>
        <a:lstStyle/>
        <a:p>
          <a:endParaRPr lang="en-US"/>
        </a:p>
      </dgm:t>
    </dgm:pt>
    <dgm:pt modelId="{F25DACDD-1FCA-4023-90C0-888F4063DA71}" type="sibTrans" cxnId="{E2765895-3238-41B3-8A7D-EC216DC91E1F}">
      <dgm:prSet/>
      <dgm:spPr/>
      <dgm:t>
        <a:bodyPr/>
        <a:lstStyle/>
        <a:p>
          <a:endParaRPr lang="en-US"/>
        </a:p>
      </dgm:t>
    </dgm:pt>
    <dgm:pt modelId="{EC214566-136E-4BEA-9317-4593032B147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Better Terraform using Amazon Q Developer</a:t>
          </a:r>
        </a:p>
      </dgm:t>
    </dgm:pt>
    <dgm:pt modelId="{7AAF5482-D0D1-4F84-AFA7-6B492147F057}" type="parTrans" cxnId="{5569E1CC-47FE-458B-9143-A71A31FDFDD0}">
      <dgm:prSet/>
      <dgm:spPr/>
      <dgm:t>
        <a:bodyPr/>
        <a:lstStyle/>
        <a:p>
          <a:endParaRPr lang="en-US"/>
        </a:p>
      </dgm:t>
    </dgm:pt>
    <dgm:pt modelId="{21DE786B-B6CB-4942-85EE-98A39C00A641}" type="sibTrans" cxnId="{5569E1CC-47FE-458B-9143-A71A31FDFDD0}">
      <dgm:prSet/>
      <dgm:spPr/>
      <dgm:t>
        <a:bodyPr/>
        <a:lstStyle/>
        <a:p>
          <a:endParaRPr lang="en-US"/>
        </a:p>
      </dgm:t>
    </dgm:pt>
    <dgm:pt modelId="{AB119BCD-D006-4FBF-95F1-437C0053D88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Asad Khalid</a:t>
          </a:r>
        </a:p>
      </dgm:t>
    </dgm:pt>
    <dgm:pt modelId="{2B586BCA-C8AA-4321-A929-65B50769F12A}" type="parTrans" cxnId="{C6309C10-D0CE-48B8-82F7-E15DC90A1EA1}">
      <dgm:prSet/>
      <dgm:spPr/>
      <dgm:t>
        <a:bodyPr/>
        <a:lstStyle/>
        <a:p>
          <a:endParaRPr lang="en-US"/>
        </a:p>
      </dgm:t>
    </dgm:pt>
    <dgm:pt modelId="{26B72480-737D-4F52-BA78-7C98452FF0E0}" type="sibTrans" cxnId="{C6309C10-D0CE-48B8-82F7-E15DC90A1EA1}">
      <dgm:prSet/>
      <dgm:spPr/>
      <dgm:t>
        <a:bodyPr/>
        <a:lstStyle/>
        <a:p>
          <a:endParaRPr lang="en-US"/>
        </a:p>
      </dgm:t>
    </dgm:pt>
    <dgm:pt modelId="{92358720-7A40-48E7-9D30-8F2373666518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Sathish Konda</a:t>
          </a:r>
        </a:p>
      </dgm:t>
    </dgm:pt>
    <dgm:pt modelId="{A80D1172-12C8-4677-AFFE-D017184D2386}" type="parTrans" cxnId="{EFB2CDC9-7D69-4718-9C42-4EE97C1F97F9}">
      <dgm:prSet/>
      <dgm:spPr/>
      <dgm:t>
        <a:bodyPr/>
        <a:lstStyle/>
        <a:p>
          <a:endParaRPr lang="en-US"/>
        </a:p>
      </dgm:t>
    </dgm:pt>
    <dgm:pt modelId="{9AA9EAFD-7B82-43D3-ACA4-108D3DA96A4D}" type="sibTrans" cxnId="{EFB2CDC9-7D69-4718-9C42-4EE97C1F97F9}">
      <dgm:prSet/>
      <dgm:spPr/>
      <dgm:t>
        <a:bodyPr/>
        <a:lstStyle/>
        <a:p>
          <a:endParaRPr lang="en-US"/>
        </a:p>
      </dgm:t>
    </dgm:pt>
    <dgm:pt modelId="{D66A8C1C-D0BC-4DE5-8DA6-73B0CABABD5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Kasirao Thanikonda</a:t>
          </a:r>
        </a:p>
      </dgm:t>
    </dgm:pt>
    <dgm:pt modelId="{02656550-80D0-4533-9FD2-8C544027B5C1}" type="parTrans" cxnId="{85ACB201-A675-4B02-83A6-4E10AA50595F}">
      <dgm:prSet/>
      <dgm:spPr/>
      <dgm:t>
        <a:bodyPr/>
        <a:lstStyle/>
        <a:p>
          <a:endParaRPr lang="en-US"/>
        </a:p>
      </dgm:t>
    </dgm:pt>
    <dgm:pt modelId="{EAB7E2C5-89D6-4DC6-A28D-D29E54DE5876}" type="sibTrans" cxnId="{85ACB201-A675-4B02-83A6-4E10AA50595F}">
      <dgm:prSet/>
      <dgm:spPr/>
      <dgm:t>
        <a:bodyPr/>
        <a:lstStyle/>
        <a:p>
          <a:endParaRPr lang="en-US"/>
        </a:p>
      </dgm:t>
    </dgm:pt>
    <dgm:pt modelId="{3CBC80E7-B299-40F2-B07D-CAD534EE1EC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Scott McDonald</a:t>
          </a:r>
        </a:p>
      </dgm:t>
    </dgm:pt>
    <dgm:pt modelId="{6F0F18A8-A14D-4DD3-A0AD-F6EB4A7E3CD1}" type="parTrans" cxnId="{C3A5AF2B-D6C0-4BE9-8D5F-4F6DC9B3012D}">
      <dgm:prSet/>
      <dgm:spPr/>
      <dgm:t>
        <a:bodyPr/>
        <a:lstStyle/>
        <a:p>
          <a:endParaRPr lang="en-US"/>
        </a:p>
      </dgm:t>
    </dgm:pt>
    <dgm:pt modelId="{38BFA40A-0C7F-432F-A942-029968ECAF56}" type="sibTrans" cxnId="{C3A5AF2B-D6C0-4BE9-8D5F-4F6DC9B3012D}">
      <dgm:prSet/>
      <dgm:spPr/>
      <dgm:t>
        <a:bodyPr/>
        <a:lstStyle/>
        <a:p>
          <a:endParaRPr lang="en-US"/>
        </a:p>
      </dgm:t>
    </dgm:pt>
    <dgm:pt modelId="{F3C888D5-0B84-4111-A661-8EEF0D9702E1}" type="pres">
      <dgm:prSet presAssocID="{46DD47BA-E6C7-46FE-8E9C-D03D9B131A74}" presName="diagram" presStyleCnt="0">
        <dgm:presLayoutVars>
          <dgm:dir/>
          <dgm:resizeHandles val="exact"/>
        </dgm:presLayoutVars>
      </dgm:prSet>
      <dgm:spPr/>
    </dgm:pt>
    <dgm:pt modelId="{6D909536-1452-4662-8CC5-70663C0E448A}" type="pres">
      <dgm:prSet presAssocID="{E9AA247B-02F8-45A1-8A3F-A74FA3A326A9}" presName="node" presStyleLbl="node1" presStyleIdx="0" presStyleCnt="6">
        <dgm:presLayoutVars>
          <dgm:bulletEnabled val="1"/>
        </dgm:presLayoutVars>
      </dgm:prSet>
      <dgm:spPr/>
    </dgm:pt>
    <dgm:pt modelId="{E2151EC1-CEC3-431C-BDB7-1D27ECBD7C30}" type="pres">
      <dgm:prSet presAssocID="{B979FF0E-E573-42AA-9DB6-5FE1153CF50A}" presName="sibTrans" presStyleCnt="0"/>
      <dgm:spPr/>
    </dgm:pt>
    <dgm:pt modelId="{0886DC8D-FBF9-4324-BCC9-E6D5B6180432}" type="pres">
      <dgm:prSet presAssocID="{6DB24D52-31AA-43C2-B90B-88F7D458C512}" presName="node" presStyleLbl="node1" presStyleIdx="1" presStyleCnt="6">
        <dgm:presLayoutVars>
          <dgm:bulletEnabled val="1"/>
        </dgm:presLayoutVars>
      </dgm:prSet>
      <dgm:spPr/>
    </dgm:pt>
    <dgm:pt modelId="{99B0648A-AD80-4FF3-A128-F1D31DD4478E}" type="pres">
      <dgm:prSet presAssocID="{1F196317-67E1-4006-8929-048C535A8203}" presName="sibTrans" presStyleCnt="0"/>
      <dgm:spPr/>
    </dgm:pt>
    <dgm:pt modelId="{18C90E87-00EA-416B-8949-E23C2758DDAA}" type="pres">
      <dgm:prSet presAssocID="{1EB3EC65-3571-4DFB-9A6F-070219C4046A}" presName="node" presStyleLbl="node1" presStyleIdx="2" presStyleCnt="6">
        <dgm:presLayoutVars>
          <dgm:bulletEnabled val="1"/>
        </dgm:presLayoutVars>
      </dgm:prSet>
      <dgm:spPr/>
    </dgm:pt>
    <dgm:pt modelId="{2BC44E41-890E-492E-AA2E-9DA242A76283}" type="pres">
      <dgm:prSet presAssocID="{7AD0D077-207A-4F22-909B-A191AE76040A}" presName="sibTrans" presStyleCnt="0"/>
      <dgm:spPr/>
    </dgm:pt>
    <dgm:pt modelId="{45D91287-EC1D-4893-9E1B-E007D4E12F10}" type="pres">
      <dgm:prSet presAssocID="{0E9DD2D3-346F-4FB8-BF7B-ECACEE9F52F3}" presName="node" presStyleLbl="node1" presStyleIdx="3" presStyleCnt="6">
        <dgm:presLayoutVars>
          <dgm:bulletEnabled val="1"/>
        </dgm:presLayoutVars>
      </dgm:prSet>
      <dgm:spPr/>
    </dgm:pt>
    <dgm:pt modelId="{D2449756-6247-40B3-A053-8C4ED4AE45F4}" type="pres">
      <dgm:prSet presAssocID="{A779D58B-707F-4F62-9079-B39E105E14BE}" presName="sibTrans" presStyleCnt="0"/>
      <dgm:spPr/>
    </dgm:pt>
    <dgm:pt modelId="{3E0DF347-7FF9-49C4-AB51-AA45D58BC2B5}" type="pres">
      <dgm:prSet presAssocID="{39EC7CF1-ED97-431B-85B2-41033B6DDCEC}" presName="node" presStyleLbl="node1" presStyleIdx="4" presStyleCnt="6">
        <dgm:presLayoutVars>
          <dgm:bulletEnabled val="1"/>
        </dgm:presLayoutVars>
      </dgm:prSet>
      <dgm:spPr/>
    </dgm:pt>
    <dgm:pt modelId="{5318CCC2-CBA7-4F39-808A-2A4EBE8EC6B3}" type="pres">
      <dgm:prSet presAssocID="{F25DACDD-1FCA-4023-90C0-888F4063DA71}" presName="sibTrans" presStyleCnt="0"/>
      <dgm:spPr/>
    </dgm:pt>
    <dgm:pt modelId="{6006CB15-CBC2-4550-AE71-A244C41B60A3}" type="pres">
      <dgm:prSet presAssocID="{98F3BDFF-86CB-4125-B0C3-37276D56C58C}" presName="node" presStyleLbl="node1" presStyleIdx="5" presStyleCnt="6">
        <dgm:presLayoutVars>
          <dgm:bulletEnabled val="1"/>
        </dgm:presLayoutVars>
      </dgm:prSet>
      <dgm:spPr/>
    </dgm:pt>
  </dgm:ptLst>
  <dgm:cxnLst>
    <dgm:cxn modelId="{85ACB201-A675-4B02-83A6-4E10AA50595F}" srcId="{EC214566-136E-4BEA-9317-4593032B1473}" destId="{D66A8C1C-D0BC-4DE5-8DA6-73B0CABABD59}" srcOrd="2" destOrd="0" parTransId="{02656550-80D0-4533-9FD2-8C544027B5C1}" sibTransId="{EAB7E2C5-89D6-4DC6-A28D-D29E54DE5876}"/>
    <dgm:cxn modelId="{BD7F3D04-7D11-4349-9760-7FE8FE6F9316}" srcId="{46DD47BA-E6C7-46FE-8E9C-D03D9B131A74}" destId="{98F3BDFF-86CB-4125-B0C3-37276D56C58C}" srcOrd="5" destOrd="0" parTransId="{3F628298-32A2-4075-A406-88715662CC9E}" sibTransId="{FA28A85E-E167-4C00-BDA1-96DD67E811A4}"/>
    <dgm:cxn modelId="{BE598605-7E40-4754-96B1-448F66C19C59}" type="presOf" srcId="{6DB24D52-31AA-43C2-B90B-88F7D458C512}" destId="{0886DC8D-FBF9-4324-BCC9-E6D5B6180432}" srcOrd="0" destOrd="0" presId="urn:microsoft.com/office/officeart/2005/8/layout/default"/>
    <dgm:cxn modelId="{36816907-EC8C-4B59-A143-9E7F12A0427C}" type="presOf" srcId="{825FBA4E-E8D4-41DA-8E82-BAF3FD777041}" destId="{45D91287-EC1D-4893-9E1B-E007D4E12F10}" srcOrd="0" destOrd="2" presId="urn:microsoft.com/office/officeart/2005/8/layout/default"/>
    <dgm:cxn modelId="{2874ED09-08BA-49C5-A11D-CABDA75866C2}" type="presOf" srcId="{39EC7CF1-ED97-431B-85B2-41033B6DDCEC}" destId="{3E0DF347-7FF9-49C4-AB51-AA45D58BC2B5}" srcOrd="0" destOrd="0" presId="urn:microsoft.com/office/officeart/2005/8/layout/default"/>
    <dgm:cxn modelId="{C6309C10-D0CE-48B8-82F7-E15DC90A1EA1}" srcId="{EC214566-136E-4BEA-9317-4593032B1473}" destId="{AB119BCD-D006-4FBF-95F1-437C0053D88D}" srcOrd="0" destOrd="0" parTransId="{2B586BCA-C8AA-4321-A929-65B50769F12A}" sibTransId="{26B72480-737D-4F52-BA78-7C98452FF0E0}"/>
    <dgm:cxn modelId="{6D7FF516-5C7C-4163-BEAA-19C6DF83490D}" srcId="{1EB3EC65-3571-4DFB-9A6F-070219C4046A}" destId="{5115C822-867C-4793-88ED-7B18ACF2B9CE}" srcOrd="0" destOrd="0" parTransId="{7124E9CE-DE97-4D87-970D-DB5B655DA326}" sibTransId="{54CAA2A2-1118-4415-81D4-76C1F408A859}"/>
    <dgm:cxn modelId="{1E6DB71A-C119-4ABA-97E5-5C20B7753EAA}" srcId="{BAF78270-0C81-4881-BA2D-8391D4E7E995}" destId="{6D8A1378-6512-4FCF-A4C8-2C35C11B0AAB}" srcOrd="0" destOrd="0" parTransId="{1FA070CF-29CD-4A11-95C1-9FEFA659FD1C}" sibTransId="{8338FB1A-1243-43A1-A925-226FD8B54B03}"/>
    <dgm:cxn modelId="{A1EE701D-0222-43F6-8877-98E9D0FB4EC7}" type="presOf" srcId="{46DD47BA-E6C7-46FE-8E9C-D03D9B131A74}" destId="{F3C888D5-0B84-4111-A661-8EEF0D9702E1}" srcOrd="0" destOrd="0" presId="urn:microsoft.com/office/officeart/2005/8/layout/default"/>
    <dgm:cxn modelId="{DF7CFA23-E8B6-4394-8624-A3F686206049}" type="presOf" srcId="{EC214566-136E-4BEA-9317-4593032B1473}" destId="{3E0DF347-7FF9-49C4-AB51-AA45D58BC2B5}" srcOrd="0" destOrd="1" presId="urn:microsoft.com/office/officeart/2005/8/layout/default"/>
    <dgm:cxn modelId="{2EBF8424-4D2E-49A6-A3C8-A07A7EFF9FFD}" srcId="{BD846774-405B-47C5-B674-1E6466FAAFF7}" destId="{D4689103-BE30-4F3D-A84C-C1C5241FD126}" srcOrd="1" destOrd="0" parTransId="{FC2C7723-64CE-4CFF-AFA2-23330EB8B104}" sibTransId="{03D8C7CB-E62C-4F1A-A77A-4979CA9B312B}"/>
    <dgm:cxn modelId="{FEE49325-0223-402E-8484-5B1E3C78B026}" type="presOf" srcId="{44D59452-1BCC-42E1-B498-9AFE3B1CF1A6}" destId="{6D909536-1452-4662-8CC5-70663C0E448A}" srcOrd="0" destOrd="1" presId="urn:microsoft.com/office/officeart/2005/8/layout/default"/>
    <dgm:cxn modelId="{C3A5AF2B-D6C0-4BE9-8D5F-4F6DC9B3012D}" srcId="{EC214566-136E-4BEA-9317-4593032B1473}" destId="{3CBC80E7-B299-40F2-B07D-CAD534EE1ECD}" srcOrd="3" destOrd="0" parTransId="{6F0F18A8-A14D-4DD3-A0AD-F6EB4A7E3CD1}" sibTransId="{38BFA40A-0C7F-432F-A942-029968ECAF56}"/>
    <dgm:cxn modelId="{BD8E1C2C-6C66-40E2-B675-8926058B283E}" type="presOf" srcId="{98F3BDFF-86CB-4125-B0C3-37276D56C58C}" destId="{6006CB15-CBC2-4550-AE71-A244C41B60A3}" srcOrd="0" destOrd="0" presId="urn:microsoft.com/office/officeart/2005/8/layout/default"/>
    <dgm:cxn modelId="{F271DC2D-705D-4411-8187-366DB40C4414}" type="presOf" srcId="{D66A8C1C-D0BC-4DE5-8DA6-73B0CABABD59}" destId="{3E0DF347-7FF9-49C4-AB51-AA45D58BC2B5}" srcOrd="0" destOrd="4" presId="urn:microsoft.com/office/officeart/2005/8/layout/default"/>
    <dgm:cxn modelId="{24441330-96FB-495C-B9C0-BAF80C9937EE}" type="presOf" srcId="{AB119BCD-D006-4FBF-95F1-437C0053D88D}" destId="{3E0DF347-7FF9-49C4-AB51-AA45D58BC2B5}" srcOrd="0" destOrd="2" presId="urn:microsoft.com/office/officeart/2005/8/layout/default"/>
    <dgm:cxn modelId="{6FF0A030-B38C-4C35-9F97-B5D02DA721B9}" type="presOf" srcId="{F9CCDBEB-7640-4D8C-B9E6-F2DC8146C506}" destId="{6006CB15-CBC2-4550-AE71-A244C41B60A3}" srcOrd="0" destOrd="3" presId="urn:microsoft.com/office/officeart/2005/8/layout/default"/>
    <dgm:cxn modelId="{DB674433-90D4-4D32-AE46-B184195ECE25}" srcId="{46DD47BA-E6C7-46FE-8E9C-D03D9B131A74}" destId="{0E9DD2D3-346F-4FB8-BF7B-ECACEE9F52F3}" srcOrd="3" destOrd="0" parTransId="{4EC96DC3-3871-47F9-8A96-FFDB4BAC94E8}" sibTransId="{A779D58B-707F-4F62-9079-B39E105E14BE}"/>
    <dgm:cxn modelId="{CA208138-7355-4DE3-8310-7817CF1EA7B4}" type="presOf" srcId="{0E9DD2D3-346F-4FB8-BF7B-ECACEE9F52F3}" destId="{45D91287-EC1D-4893-9E1B-E007D4E12F10}" srcOrd="0" destOrd="0" presId="urn:microsoft.com/office/officeart/2005/8/layout/default"/>
    <dgm:cxn modelId="{9A66323A-5877-4F54-92C6-10FD759EE48A}" type="presOf" srcId="{BD846774-405B-47C5-B674-1E6466FAAFF7}" destId="{0886DC8D-FBF9-4324-BCC9-E6D5B6180432}" srcOrd="0" destOrd="1" presId="urn:microsoft.com/office/officeart/2005/8/layout/default"/>
    <dgm:cxn modelId="{0F7DF53B-3904-4909-94DB-79FBA10845AF}" type="presOf" srcId="{AC1AE7B2-577E-4FC5-B782-96209FE6B169}" destId="{45D91287-EC1D-4893-9E1B-E007D4E12F10}" srcOrd="0" destOrd="1" presId="urn:microsoft.com/office/officeart/2005/8/layout/default"/>
    <dgm:cxn modelId="{8C99C83D-5894-4F8E-B214-D8D0D92F9E43}" type="presOf" srcId="{D673DDAA-040D-46A7-B327-1F7781EA6D8C}" destId="{45D91287-EC1D-4893-9E1B-E007D4E12F10}" srcOrd="0" destOrd="3" presId="urn:microsoft.com/office/officeart/2005/8/layout/default"/>
    <dgm:cxn modelId="{79AC915F-BD47-45D9-87CC-717F0A943272}" type="presOf" srcId="{487764CF-C238-49AE-B499-B12A9AAED811}" destId="{18C90E87-00EA-416B-8949-E23C2758DDAA}" srcOrd="0" destOrd="3" presId="urn:microsoft.com/office/officeart/2005/8/layout/default"/>
    <dgm:cxn modelId="{5F0BE441-05D9-4705-A535-7DB38A7F7726}" type="presOf" srcId="{7F198CEC-9CDC-4C34-9A27-24112CC88FF9}" destId="{6D909536-1452-4662-8CC5-70663C0E448A}" srcOrd="0" destOrd="5" presId="urn:microsoft.com/office/officeart/2005/8/layout/default"/>
    <dgm:cxn modelId="{469C206C-BBA5-4CBE-97EB-B5AD4853F948}" srcId="{AC1AE7B2-577E-4FC5-B782-96209FE6B169}" destId="{CF9503F8-8CEE-4FF5-AB2D-7EAB4424E185}" srcOrd="2" destOrd="0" parTransId="{5F25558A-8633-425E-8694-B32E0050ED75}" sibTransId="{07FC5EA4-ECB8-4509-A60D-DC95E975FC08}"/>
    <dgm:cxn modelId="{81E6454D-CD7C-4280-9F7B-2014BA5C3B78}" srcId="{0E9DD2D3-346F-4FB8-BF7B-ECACEE9F52F3}" destId="{AC1AE7B2-577E-4FC5-B782-96209FE6B169}" srcOrd="0" destOrd="0" parTransId="{8CC949DC-29E4-47CA-8953-ACE405DA80DA}" sibTransId="{C2E05AA4-8D50-4023-9655-8F7CF229CC6F}"/>
    <dgm:cxn modelId="{B253CC4D-1C81-45C8-B2F6-CC16E604BF5D}" type="presOf" srcId="{92358720-7A40-48E7-9D30-8F2373666518}" destId="{3E0DF347-7FF9-49C4-AB51-AA45D58BC2B5}" srcOrd="0" destOrd="3" presId="urn:microsoft.com/office/officeart/2005/8/layout/default"/>
    <dgm:cxn modelId="{4E0B2B4E-C5AB-4005-A0AB-2C25361CFABA}" srcId="{E9AA247B-02F8-45A1-8A3F-A74FA3A326A9}" destId="{44D59452-1BCC-42E1-B498-9AFE3B1CF1A6}" srcOrd="0" destOrd="0" parTransId="{30D27135-2013-42E0-857F-921437C19E0E}" sibTransId="{87567378-1385-4AD3-954F-547A459FDC86}"/>
    <dgm:cxn modelId="{65576651-DB3E-420B-B81E-8C94C63714CA}" srcId="{98F3BDFF-86CB-4125-B0C3-37276D56C58C}" destId="{BAF78270-0C81-4881-BA2D-8391D4E7E995}" srcOrd="0" destOrd="0" parTransId="{746505E5-5AAF-4F6F-92FF-A8A6157B20BE}" sibTransId="{2B38AE56-9F7D-48D5-A241-C53A5B146885}"/>
    <dgm:cxn modelId="{71D50C54-340A-4465-BD2E-9EE4AB20F173}" srcId="{5115C822-867C-4793-88ED-7B18ACF2B9CE}" destId="{5C917E76-E23D-43D1-B07C-3AA737DAED3D}" srcOrd="0" destOrd="0" parTransId="{3A0B3C0D-4180-425A-BEFC-3FC69765C795}" sibTransId="{2C119824-4DCF-40F3-87D0-017EBF260C77}"/>
    <dgm:cxn modelId="{E9AB3C76-E120-42BD-B5A1-8004680ED8FE}" srcId="{46DD47BA-E6C7-46FE-8E9C-D03D9B131A74}" destId="{1EB3EC65-3571-4DFB-9A6F-070219C4046A}" srcOrd="2" destOrd="0" parTransId="{E2B483BD-743D-4B4C-B1C4-D279480E7127}" sibTransId="{7AD0D077-207A-4F22-909B-A191AE76040A}"/>
    <dgm:cxn modelId="{425A1377-ECE8-44A7-9F0A-5FF48E05828B}" type="presOf" srcId="{3CBC80E7-B299-40F2-B07D-CAD534EE1ECD}" destId="{3E0DF347-7FF9-49C4-AB51-AA45D58BC2B5}" srcOrd="0" destOrd="5" presId="urn:microsoft.com/office/officeart/2005/8/layout/default"/>
    <dgm:cxn modelId="{2B333C78-0191-4765-8D2B-B2C8CE9C2F4F}" srcId="{44D59452-1BCC-42E1-B498-9AFE3B1CF1A6}" destId="{7F198CEC-9CDC-4C34-9A27-24112CC88FF9}" srcOrd="3" destOrd="0" parTransId="{2FA6F75F-5D48-4D25-8ADF-C845965CB29D}" sibTransId="{4626A7E8-BB58-43FC-9DED-95432F05C188}"/>
    <dgm:cxn modelId="{778BF558-895D-452E-B412-7065895A9A02}" srcId="{BD846774-405B-47C5-B674-1E6466FAAFF7}" destId="{B5ED611F-5B24-45E2-9363-11BC07CD6583}" srcOrd="0" destOrd="0" parTransId="{6F5F2F45-BF6E-496D-8BE2-05AE64805642}" sibTransId="{7CE2CBC0-BE42-4379-B965-86E164A22F0D}"/>
    <dgm:cxn modelId="{F89FB379-CED5-48D3-AF19-638CE31885C2}" type="presOf" srcId="{CF9503F8-8CEE-4FF5-AB2D-7EAB4424E185}" destId="{45D91287-EC1D-4893-9E1B-E007D4E12F10}" srcOrd="0" destOrd="4" presId="urn:microsoft.com/office/officeart/2005/8/layout/default"/>
    <dgm:cxn modelId="{DF3A1981-C492-4C89-8F70-C200A48083B3}" srcId="{5115C822-867C-4793-88ED-7B18ACF2B9CE}" destId="{487764CF-C238-49AE-B499-B12A9AAED811}" srcOrd="1" destOrd="0" parTransId="{F5D00C18-5525-4C96-B924-2252996C41D7}" sibTransId="{04759C61-A2DE-4DC4-B07F-1BC79964F134}"/>
    <dgm:cxn modelId="{161F2093-0960-4D22-BCF2-BE278F310970}" srcId="{44D59452-1BCC-42E1-B498-9AFE3B1CF1A6}" destId="{17FE2FB5-88F0-4A47-8B7D-911A04F320C1}" srcOrd="2" destOrd="0" parTransId="{B109D335-C6C5-4D88-8619-E79FEF98EAFE}" sibTransId="{1D0FFD2B-B7A2-4F60-A101-3A84C9633BBD}"/>
    <dgm:cxn modelId="{FEDE4C95-3DDE-4C5F-A231-2DE60AC403C8}" type="presOf" srcId="{AF6F91B8-13C4-4905-93A5-493722F7BD4B}" destId="{6D909536-1452-4662-8CC5-70663C0E448A}" srcOrd="0" destOrd="2" presId="urn:microsoft.com/office/officeart/2005/8/layout/default"/>
    <dgm:cxn modelId="{E2765895-3238-41B3-8A7D-EC216DC91E1F}" srcId="{46DD47BA-E6C7-46FE-8E9C-D03D9B131A74}" destId="{39EC7CF1-ED97-431B-85B2-41033B6DDCEC}" srcOrd="4" destOrd="0" parTransId="{C9A6CFF9-14B2-44A6-84F2-9A0A627EE667}" sibTransId="{F25DACDD-1FCA-4023-90C0-888F4063DA71}"/>
    <dgm:cxn modelId="{0416579D-D523-42BB-B8D3-62F93B5E1AD2}" type="presOf" srcId="{BAF78270-0C81-4881-BA2D-8391D4E7E995}" destId="{6006CB15-CBC2-4550-AE71-A244C41B60A3}" srcOrd="0" destOrd="1" presId="urn:microsoft.com/office/officeart/2005/8/layout/default"/>
    <dgm:cxn modelId="{41AAD99F-5514-47DA-A876-D07F23FD1F4D}" srcId="{AC1AE7B2-577E-4FC5-B782-96209FE6B169}" destId="{D673DDAA-040D-46A7-B327-1F7781EA6D8C}" srcOrd="1" destOrd="0" parTransId="{D9CB2685-C2BE-4E1B-867B-4CD318AAA188}" sibTransId="{6291137C-77E8-4F54-92DD-A2DB59E5D439}"/>
    <dgm:cxn modelId="{901819A2-2813-4176-BC12-785F286CAFDE}" srcId="{44D59452-1BCC-42E1-B498-9AFE3B1CF1A6}" destId="{ADBD24C8-DF30-4EDE-A110-CB4E4943DE29}" srcOrd="1" destOrd="0" parTransId="{DB4D86B8-9032-47AD-858D-DAFE1135F794}" sibTransId="{2E651DD0-63F5-4F70-AA69-56B4DB73053F}"/>
    <dgm:cxn modelId="{3CD1F6A6-2A9B-48E3-B944-D5FDAD4765D9}" srcId="{46DD47BA-E6C7-46FE-8E9C-D03D9B131A74}" destId="{E9AA247B-02F8-45A1-8A3F-A74FA3A326A9}" srcOrd="0" destOrd="0" parTransId="{2FEECCB5-769E-43FE-AF93-8A742AF11AAB}" sibTransId="{B979FF0E-E573-42AA-9DB6-5FE1153CF50A}"/>
    <dgm:cxn modelId="{1063F9A6-FD3E-4ADD-BA25-8571E6FE2EF4}" type="presOf" srcId="{D4689103-BE30-4F3D-A84C-C1C5241FD126}" destId="{0886DC8D-FBF9-4324-BCC9-E6D5B6180432}" srcOrd="0" destOrd="3" presId="urn:microsoft.com/office/officeart/2005/8/layout/default"/>
    <dgm:cxn modelId="{2AC14FB1-FEBD-4C41-9B7F-9D9381CD245F}" srcId="{46DD47BA-E6C7-46FE-8E9C-D03D9B131A74}" destId="{6DB24D52-31AA-43C2-B90B-88F7D458C512}" srcOrd="1" destOrd="0" parTransId="{6158CACF-0EDC-4042-BDE6-0A95DE2242E7}" sibTransId="{1F196317-67E1-4006-8929-048C535A8203}"/>
    <dgm:cxn modelId="{35CDF7B8-EA43-489B-A0B1-1A0EEB1C3B20}" type="presOf" srcId="{B5ED611F-5B24-45E2-9363-11BC07CD6583}" destId="{0886DC8D-FBF9-4324-BCC9-E6D5B6180432}" srcOrd="0" destOrd="2" presId="urn:microsoft.com/office/officeart/2005/8/layout/default"/>
    <dgm:cxn modelId="{E1AF1DB9-999E-490C-A5D7-BA76B0CABD07}" type="presOf" srcId="{5C917E76-E23D-43D1-B07C-3AA737DAED3D}" destId="{18C90E87-00EA-416B-8949-E23C2758DDAA}" srcOrd="0" destOrd="2" presId="urn:microsoft.com/office/officeart/2005/8/layout/default"/>
    <dgm:cxn modelId="{80313BC6-4115-4D45-9449-777664D78C47}" type="presOf" srcId="{5115C822-867C-4793-88ED-7B18ACF2B9CE}" destId="{18C90E87-00EA-416B-8949-E23C2758DDAA}" srcOrd="0" destOrd="1" presId="urn:microsoft.com/office/officeart/2005/8/layout/default"/>
    <dgm:cxn modelId="{78E050C7-1D9B-41CD-83E7-3F506812DBD4}" srcId="{BAF78270-0C81-4881-BA2D-8391D4E7E995}" destId="{F9CCDBEB-7640-4D8C-B9E6-F2DC8146C506}" srcOrd="1" destOrd="0" parTransId="{8B9474E2-4347-4CEE-BA5E-993662C54DE2}" sibTransId="{BA612253-8E82-43F6-9135-0AA2F1138421}"/>
    <dgm:cxn modelId="{01BA74C9-4183-48D6-9010-75AD763DDCC2}" type="presOf" srcId="{17FE2FB5-88F0-4A47-8B7D-911A04F320C1}" destId="{6D909536-1452-4662-8CC5-70663C0E448A}" srcOrd="0" destOrd="4" presId="urn:microsoft.com/office/officeart/2005/8/layout/default"/>
    <dgm:cxn modelId="{EFB2CDC9-7D69-4718-9C42-4EE97C1F97F9}" srcId="{EC214566-136E-4BEA-9317-4593032B1473}" destId="{92358720-7A40-48E7-9D30-8F2373666518}" srcOrd="1" destOrd="0" parTransId="{A80D1172-12C8-4677-AFFE-D017184D2386}" sibTransId="{9AA9EAFD-7B82-43D3-ACA4-108D3DA96A4D}"/>
    <dgm:cxn modelId="{FA666CCB-CA0E-47EE-B622-2CBBA344839B}" type="presOf" srcId="{6D8A1378-6512-4FCF-A4C8-2C35C11B0AAB}" destId="{6006CB15-CBC2-4550-AE71-A244C41B60A3}" srcOrd="0" destOrd="2" presId="urn:microsoft.com/office/officeart/2005/8/layout/default"/>
    <dgm:cxn modelId="{19A355CC-7876-427B-9F4B-677617ADC76E}" type="presOf" srcId="{E9AA247B-02F8-45A1-8A3F-A74FA3A326A9}" destId="{6D909536-1452-4662-8CC5-70663C0E448A}" srcOrd="0" destOrd="0" presId="urn:microsoft.com/office/officeart/2005/8/layout/default"/>
    <dgm:cxn modelId="{5569E1CC-47FE-458B-9143-A71A31FDFDD0}" srcId="{39EC7CF1-ED97-431B-85B2-41033B6DDCEC}" destId="{EC214566-136E-4BEA-9317-4593032B1473}" srcOrd="0" destOrd="0" parTransId="{7AAF5482-D0D1-4F84-AFA7-6B492147F057}" sibTransId="{21DE786B-B6CB-4942-85EE-98A39C00A641}"/>
    <dgm:cxn modelId="{AE9E6BD2-DF00-4A3B-AF28-9429A07BD12C}" type="presOf" srcId="{1EB3EC65-3571-4DFB-9A6F-070219C4046A}" destId="{18C90E87-00EA-416B-8949-E23C2758DDAA}" srcOrd="0" destOrd="0" presId="urn:microsoft.com/office/officeart/2005/8/layout/default"/>
    <dgm:cxn modelId="{5FFE60E5-6865-4889-B057-E115FCF0E200}" srcId="{AC1AE7B2-577E-4FC5-B782-96209FE6B169}" destId="{825FBA4E-E8D4-41DA-8E82-BAF3FD777041}" srcOrd="0" destOrd="0" parTransId="{DE317971-91E0-4E86-A05A-5AD497DCE5EA}" sibTransId="{8A687D8D-DC49-48BB-8F7E-302E43C3643E}"/>
    <dgm:cxn modelId="{C94F79E5-A8E2-4395-8FB6-CDC5AE33C451}" type="presOf" srcId="{ADBD24C8-DF30-4EDE-A110-CB4E4943DE29}" destId="{6D909536-1452-4662-8CC5-70663C0E448A}" srcOrd="0" destOrd="3" presId="urn:microsoft.com/office/officeart/2005/8/layout/default"/>
    <dgm:cxn modelId="{7F78C4EC-41A8-4959-8B25-EAC93A2D6B92}" srcId="{6DB24D52-31AA-43C2-B90B-88F7D458C512}" destId="{BD846774-405B-47C5-B674-1E6466FAAFF7}" srcOrd="0" destOrd="0" parTransId="{521DADC7-90F5-426F-A4FD-6901EA6FF12D}" sibTransId="{EB1175DC-ACC6-4A49-BD6E-77862BFA3C88}"/>
    <dgm:cxn modelId="{CC5F33EE-F8CD-45C9-9D21-D6A688C5DF79}" srcId="{44D59452-1BCC-42E1-B498-9AFE3B1CF1A6}" destId="{AF6F91B8-13C4-4905-93A5-493722F7BD4B}" srcOrd="0" destOrd="0" parTransId="{C88C60C9-7F3C-4F6E-A488-79B46333A2A0}" sibTransId="{804D94F4-ACB9-4AD2-8FAA-64926961E6CF}"/>
    <dgm:cxn modelId="{3364ED05-8886-49F9-B752-D4641FE7BE51}" type="presParOf" srcId="{F3C888D5-0B84-4111-A661-8EEF0D9702E1}" destId="{6D909536-1452-4662-8CC5-70663C0E448A}" srcOrd="0" destOrd="0" presId="urn:microsoft.com/office/officeart/2005/8/layout/default"/>
    <dgm:cxn modelId="{CFE2EBEC-6635-406E-B397-F0F96A7C1287}" type="presParOf" srcId="{F3C888D5-0B84-4111-A661-8EEF0D9702E1}" destId="{E2151EC1-CEC3-431C-BDB7-1D27ECBD7C30}" srcOrd="1" destOrd="0" presId="urn:microsoft.com/office/officeart/2005/8/layout/default"/>
    <dgm:cxn modelId="{B0982B1C-A3D2-40EB-B8EC-F9D36F967D7C}" type="presParOf" srcId="{F3C888D5-0B84-4111-A661-8EEF0D9702E1}" destId="{0886DC8D-FBF9-4324-BCC9-E6D5B6180432}" srcOrd="2" destOrd="0" presId="urn:microsoft.com/office/officeart/2005/8/layout/default"/>
    <dgm:cxn modelId="{42087B26-7747-48EC-9BB0-2CFB8D3A739B}" type="presParOf" srcId="{F3C888D5-0B84-4111-A661-8EEF0D9702E1}" destId="{99B0648A-AD80-4FF3-A128-F1D31DD4478E}" srcOrd="3" destOrd="0" presId="urn:microsoft.com/office/officeart/2005/8/layout/default"/>
    <dgm:cxn modelId="{E6C00845-893C-4DFC-A7D8-CF74AF9F1C35}" type="presParOf" srcId="{F3C888D5-0B84-4111-A661-8EEF0D9702E1}" destId="{18C90E87-00EA-416B-8949-E23C2758DDAA}" srcOrd="4" destOrd="0" presId="urn:microsoft.com/office/officeart/2005/8/layout/default"/>
    <dgm:cxn modelId="{89113ED3-B0C2-4B77-87E2-A7EE1ABBF699}" type="presParOf" srcId="{F3C888D5-0B84-4111-A661-8EEF0D9702E1}" destId="{2BC44E41-890E-492E-AA2E-9DA242A76283}" srcOrd="5" destOrd="0" presId="urn:microsoft.com/office/officeart/2005/8/layout/default"/>
    <dgm:cxn modelId="{D57D7F0C-BF14-4DE3-BB3A-7049CE33A79F}" type="presParOf" srcId="{F3C888D5-0B84-4111-A661-8EEF0D9702E1}" destId="{45D91287-EC1D-4893-9E1B-E007D4E12F10}" srcOrd="6" destOrd="0" presId="urn:microsoft.com/office/officeart/2005/8/layout/default"/>
    <dgm:cxn modelId="{3AAE22D8-29DE-4F4D-98A7-0B8FEB5D6C55}" type="presParOf" srcId="{F3C888D5-0B84-4111-A661-8EEF0D9702E1}" destId="{D2449756-6247-40B3-A053-8C4ED4AE45F4}" srcOrd="7" destOrd="0" presId="urn:microsoft.com/office/officeart/2005/8/layout/default"/>
    <dgm:cxn modelId="{0FDB912D-1381-4183-8FB6-960724F1AD87}" type="presParOf" srcId="{F3C888D5-0B84-4111-A661-8EEF0D9702E1}" destId="{3E0DF347-7FF9-49C4-AB51-AA45D58BC2B5}" srcOrd="8" destOrd="0" presId="urn:microsoft.com/office/officeart/2005/8/layout/default"/>
    <dgm:cxn modelId="{3EEB9526-DE8B-4052-B688-E4A41073795F}" type="presParOf" srcId="{F3C888D5-0B84-4111-A661-8EEF0D9702E1}" destId="{5318CCC2-CBA7-4F39-808A-2A4EBE8EC6B3}" srcOrd="9" destOrd="0" presId="urn:microsoft.com/office/officeart/2005/8/layout/default"/>
    <dgm:cxn modelId="{DE1D0728-BC19-4399-85A0-127F3179271A}" type="presParOf" srcId="{F3C888D5-0B84-4111-A661-8EEF0D9702E1}" destId="{6006CB15-CBC2-4550-AE71-A244C41B60A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6DD47BA-E6C7-46FE-8E9C-D03D9B131A74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DB24D52-31AA-43C2-B90B-88F7D458C512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Document Analyzer</a:t>
          </a:r>
        </a:p>
      </dgm:t>
    </dgm:pt>
    <dgm:pt modelId="{6158CACF-0EDC-4042-BDE6-0A95DE2242E7}" type="parTrans" cxnId="{2AC14FB1-FEBD-4C41-9B7F-9D9381CD245F}">
      <dgm:prSet/>
      <dgm:spPr/>
      <dgm:t>
        <a:bodyPr/>
        <a:lstStyle/>
        <a:p>
          <a:endParaRPr lang="en-US"/>
        </a:p>
      </dgm:t>
    </dgm:pt>
    <dgm:pt modelId="{1F196317-67E1-4006-8929-048C535A8203}" type="sibTrans" cxnId="{2AC14FB1-FEBD-4C41-9B7F-9D9381CD245F}">
      <dgm:prSet/>
      <dgm:spPr/>
      <dgm:t>
        <a:bodyPr/>
        <a:lstStyle/>
        <a:p>
          <a:endParaRPr lang="en-US"/>
        </a:p>
      </dgm:t>
    </dgm:pt>
    <dgm:pt modelId="{BD846774-405B-47C5-B674-1E6466FAAFF7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b="1" err="1">
              <a:solidFill>
                <a:srgbClr val="00B0F0"/>
              </a:solidFill>
            </a:rPr>
            <a:t>SummArIto</a:t>
          </a:r>
          <a:endParaRPr lang="en-US" b="1">
            <a:solidFill>
              <a:srgbClr val="00B0F0"/>
            </a:solidFill>
          </a:endParaRPr>
        </a:p>
      </dgm:t>
    </dgm:pt>
    <dgm:pt modelId="{521DADC7-90F5-426F-A4FD-6901EA6FF12D}" type="parTrans" cxnId="{7F78C4EC-41A8-4959-8B25-EAC93A2D6B92}">
      <dgm:prSet/>
      <dgm:spPr/>
      <dgm:t>
        <a:bodyPr/>
        <a:lstStyle/>
        <a:p>
          <a:endParaRPr lang="en-US"/>
        </a:p>
      </dgm:t>
    </dgm:pt>
    <dgm:pt modelId="{EB1175DC-ACC6-4A49-BD6E-77862BFA3C88}" type="sibTrans" cxnId="{7F78C4EC-41A8-4959-8B25-EAC93A2D6B92}">
      <dgm:prSet/>
      <dgm:spPr/>
      <dgm:t>
        <a:bodyPr/>
        <a:lstStyle/>
        <a:p>
          <a:endParaRPr lang="en-US"/>
        </a:p>
      </dgm:t>
    </dgm:pt>
    <dgm:pt modelId="{B5ED611F-5B24-45E2-9363-11BC07CD658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Amrit Maharjan</a:t>
          </a:r>
        </a:p>
      </dgm:t>
    </dgm:pt>
    <dgm:pt modelId="{6F5F2F45-BF6E-496D-8BE2-05AE64805642}" type="parTrans" cxnId="{778BF558-895D-452E-B412-7065895A9A02}">
      <dgm:prSet/>
      <dgm:spPr/>
      <dgm:t>
        <a:bodyPr/>
        <a:lstStyle/>
        <a:p>
          <a:endParaRPr lang="en-US"/>
        </a:p>
      </dgm:t>
    </dgm:pt>
    <dgm:pt modelId="{7CE2CBC0-BE42-4379-B965-86E164A22F0D}" type="sibTrans" cxnId="{778BF558-895D-452E-B412-7065895A9A02}">
      <dgm:prSet/>
      <dgm:spPr/>
      <dgm:t>
        <a:bodyPr/>
        <a:lstStyle/>
        <a:p>
          <a:endParaRPr lang="en-US"/>
        </a:p>
      </dgm:t>
    </dgm:pt>
    <dgm:pt modelId="{D4689103-BE30-4F3D-A84C-C1C5241FD12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Tom Farl</a:t>
          </a:r>
        </a:p>
      </dgm:t>
    </dgm:pt>
    <dgm:pt modelId="{FC2C7723-64CE-4CFF-AFA2-23330EB8B104}" type="parTrans" cxnId="{2EBF8424-4D2E-49A6-A3C8-A07A7EFF9FFD}">
      <dgm:prSet/>
      <dgm:spPr/>
      <dgm:t>
        <a:bodyPr/>
        <a:lstStyle/>
        <a:p>
          <a:endParaRPr lang="en-US"/>
        </a:p>
      </dgm:t>
    </dgm:pt>
    <dgm:pt modelId="{03D8C7CB-E62C-4F1A-A77A-4979CA9B312B}" type="sibTrans" cxnId="{2EBF8424-4D2E-49A6-A3C8-A07A7EFF9FFD}">
      <dgm:prSet/>
      <dgm:spPr/>
      <dgm:t>
        <a:bodyPr/>
        <a:lstStyle/>
        <a:p>
          <a:endParaRPr lang="en-US"/>
        </a:p>
      </dgm:t>
    </dgm:pt>
    <dgm:pt modelId="{1EB3EC65-3571-4DFB-9A6F-070219C4046A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>
              <a:solidFill>
                <a:schemeClr val="accent4"/>
              </a:solidFill>
            </a:rPr>
            <a:t>Intelligent Dashboard</a:t>
          </a:r>
        </a:p>
      </dgm:t>
    </dgm:pt>
    <dgm:pt modelId="{E2B483BD-743D-4B4C-B1C4-D279480E7127}" type="parTrans" cxnId="{E9AB3C76-E120-42BD-B5A1-8004680ED8FE}">
      <dgm:prSet/>
      <dgm:spPr/>
      <dgm:t>
        <a:bodyPr/>
        <a:lstStyle/>
        <a:p>
          <a:endParaRPr lang="en-US"/>
        </a:p>
      </dgm:t>
    </dgm:pt>
    <dgm:pt modelId="{7AD0D077-207A-4F22-909B-A191AE76040A}" type="sibTrans" cxnId="{E9AB3C76-E120-42BD-B5A1-8004680ED8FE}">
      <dgm:prSet/>
      <dgm:spPr/>
      <dgm:t>
        <a:bodyPr/>
        <a:lstStyle/>
        <a:p>
          <a:endParaRPr lang="en-US"/>
        </a:p>
      </dgm:t>
    </dgm:pt>
    <dgm:pt modelId="{5115C822-867C-4793-88ED-7B18ACF2B9C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>
              <a:solidFill>
                <a:srgbClr val="00B0F0"/>
              </a:solidFill>
            </a:rPr>
            <a:t>State Employee Diversity Dashboard</a:t>
          </a:r>
        </a:p>
      </dgm:t>
    </dgm:pt>
    <dgm:pt modelId="{7124E9CE-DE97-4D87-970D-DB5B655DA326}" type="parTrans" cxnId="{6D7FF516-5C7C-4163-BEAA-19C6DF83490D}">
      <dgm:prSet/>
      <dgm:spPr/>
      <dgm:t>
        <a:bodyPr/>
        <a:lstStyle/>
        <a:p>
          <a:endParaRPr lang="en-US"/>
        </a:p>
      </dgm:t>
    </dgm:pt>
    <dgm:pt modelId="{54CAA2A2-1118-4415-81D4-76C1F408A859}" type="sibTrans" cxnId="{6D7FF516-5C7C-4163-BEAA-19C6DF83490D}">
      <dgm:prSet/>
      <dgm:spPr/>
      <dgm:t>
        <a:bodyPr/>
        <a:lstStyle/>
        <a:p>
          <a:endParaRPr lang="en-US"/>
        </a:p>
      </dgm:t>
    </dgm:pt>
    <dgm:pt modelId="{5C917E76-E23D-43D1-B07C-3AA737DAED3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Andrew Netson</a:t>
          </a:r>
        </a:p>
      </dgm:t>
    </dgm:pt>
    <dgm:pt modelId="{3A0B3C0D-4180-425A-BEFC-3FC69765C795}" type="parTrans" cxnId="{71D50C54-340A-4465-BD2E-9EE4AB20F173}">
      <dgm:prSet/>
      <dgm:spPr/>
      <dgm:t>
        <a:bodyPr/>
        <a:lstStyle/>
        <a:p>
          <a:endParaRPr lang="en-US"/>
        </a:p>
      </dgm:t>
    </dgm:pt>
    <dgm:pt modelId="{2C119824-4DCF-40F3-87D0-017EBF260C77}" type="sibTrans" cxnId="{71D50C54-340A-4465-BD2E-9EE4AB20F173}">
      <dgm:prSet/>
      <dgm:spPr/>
      <dgm:t>
        <a:bodyPr/>
        <a:lstStyle/>
        <a:p>
          <a:endParaRPr lang="en-US"/>
        </a:p>
      </dgm:t>
    </dgm:pt>
    <dgm:pt modelId="{487764CF-C238-49AE-B499-B12A9AAED81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Chuck Meredith</a:t>
          </a:r>
        </a:p>
      </dgm:t>
    </dgm:pt>
    <dgm:pt modelId="{F5D00C18-5525-4C96-B924-2252996C41D7}" type="parTrans" cxnId="{DF3A1981-C492-4C89-8F70-C200A48083B3}">
      <dgm:prSet/>
      <dgm:spPr/>
      <dgm:t>
        <a:bodyPr/>
        <a:lstStyle/>
        <a:p>
          <a:endParaRPr lang="en-US"/>
        </a:p>
      </dgm:t>
    </dgm:pt>
    <dgm:pt modelId="{04759C61-A2DE-4DC4-B07F-1BC79964F134}" type="sibTrans" cxnId="{DF3A1981-C492-4C89-8F70-C200A48083B3}">
      <dgm:prSet/>
      <dgm:spPr/>
      <dgm:t>
        <a:bodyPr/>
        <a:lstStyle/>
        <a:p>
          <a:endParaRPr lang="en-US"/>
        </a:p>
      </dgm:t>
    </dgm:pt>
    <dgm:pt modelId="{0E9DD2D3-346F-4FB8-BF7B-ECACEE9F52F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Intelligent Dashboard</a:t>
          </a:r>
        </a:p>
      </dgm:t>
    </dgm:pt>
    <dgm:pt modelId="{4EC96DC3-3871-47F9-8A96-FFDB4BAC94E8}" type="parTrans" cxnId="{DB674433-90D4-4D32-AE46-B184195ECE25}">
      <dgm:prSet/>
      <dgm:spPr/>
      <dgm:t>
        <a:bodyPr/>
        <a:lstStyle/>
        <a:p>
          <a:endParaRPr lang="en-US"/>
        </a:p>
      </dgm:t>
    </dgm:pt>
    <dgm:pt modelId="{A779D58B-707F-4F62-9079-B39E105E14BE}" type="sibTrans" cxnId="{DB674433-90D4-4D32-AE46-B184195ECE25}">
      <dgm:prSet/>
      <dgm:spPr/>
      <dgm:t>
        <a:bodyPr/>
        <a:lstStyle/>
        <a:p>
          <a:endParaRPr lang="en-US"/>
        </a:p>
      </dgm:t>
    </dgm:pt>
    <dgm:pt modelId="{825FBA4E-E8D4-41DA-8E82-BAF3FD77704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Kousalya Jagadisan</a:t>
          </a:r>
        </a:p>
      </dgm:t>
    </dgm:pt>
    <dgm:pt modelId="{DE317971-91E0-4E86-A05A-5AD497DCE5EA}" type="parTrans" cxnId="{5FFE60E5-6865-4889-B057-E115FCF0E200}">
      <dgm:prSet/>
      <dgm:spPr/>
      <dgm:t>
        <a:bodyPr/>
        <a:lstStyle/>
        <a:p>
          <a:endParaRPr lang="en-US"/>
        </a:p>
      </dgm:t>
    </dgm:pt>
    <dgm:pt modelId="{8A687D8D-DC49-48BB-8F7E-302E43C3643E}" type="sibTrans" cxnId="{5FFE60E5-6865-4889-B057-E115FCF0E200}">
      <dgm:prSet/>
      <dgm:spPr/>
      <dgm:t>
        <a:bodyPr/>
        <a:lstStyle/>
        <a:p>
          <a:endParaRPr lang="en-US"/>
        </a:p>
      </dgm:t>
    </dgm:pt>
    <dgm:pt modelId="{D673DDAA-040D-46A7-B327-1F7781EA6D8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John Pan</a:t>
          </a:r>
        </a:p>
      </dgm:t>
    </dgm:pt>
    <dgm:pt modelId="{D9CB2685-C2BE-4E1B-867B-4CD318AAA188}" type="parTrans" cxnId="{41AAD99F-5514-47DA-A876-D07F23FD1F4D}">
      <dgm:prSet/>
      <dgm:spPr/>
      <dgm:t>
        <a:bodyPr/>
        <a:lstStyle/>
        <a:p>
          <a:endParaRPr lang="en-US"/>
        </a:p>
      </dgm:t>
    </dgm:pt>
    <dgm:pt modelId="{6291137C-77E8-4F54-92DD-A2DB59E5D439}" type="sibTrans" cxnId="{41AAD99F-5514-47DA-A876-D07F23FD1F4D}">
      <dgm:prSet/>
      <dgm:spPr/>
      <dgm:t>
        <a:bodyPr/>
        <a:lstStyle/>
        <a:p>
          <a:endParaRPr lang="en-US"/>
        </a:p>
      </dgm:t>
    </dgm:pt>
    <dgm:pt modelId="{CF9503F8-8CEE-4FF5-AB2D-7EAB4424E185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Srinivas Kandru</a:t>
          </a:r>
        </a:p>
      </dgm:t>
    </dgm:pt>
    <dgm:pt modelId="{5F25558A-8633-425E-8694-B32E0050ED75}" type="parTrans" cxnId="{469C206C-BBA5-4CBE-97EB-B5AD4853F948}">
      <dgm:prSet/>
      <dgm:spPr/>
      <dgm:t>
        <a:bodyPr/>
        <a:lstStyle/>
        <a:p>
          <a:endParaRPr lang="en-US"/>
        </a:p>
      </dgm:t>
    </dgm:pt>
    <dgm:pt modelId="{07FC5EA4-ECB8-4509-A60D-DC95E975FC08}" type="sibTrans" cxnId="{469C206C-BBA5-4CBE-97EB-B5AD4853F948}">
      <dgm:prSet/>
      <dgm:spPr/>
      <dgm:t>
        <a:bodyPr/>
        <a:lstStyle/>
        <a:p>
          <a:endParaRPr lang="en-US"/>
        </a:p>
      </dgm:t>
    </dgm:pt>
    <dgm:pt modelId="{98F3BDFF-86CB-4125-B0C3-37276D56C58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Private AI</a:t>
          </a:r>
        </a:p>
      </dgm:t>
    </dgm:pt>
    <dgm:pt modelId="{3F628298-32A2-4075-A406-88715662CC9E}" type="parTrans" cxnId="{BD7F3D04-7D11-4349-9760-7FE8FE6F9316}">
      <dgm:prSet/>
      <dgm:spPr/>
      <dgm:t>
        <a:bodyPr/>
        <a:lstStyle/>
        <a:p>
          <a:endParaRPr lang="en-US"/>
        </a:p>
      </dgm:t>
    </dgm:pt>
    <dgm:pt modelId="{FA28A85E-E167-4C00-BDA1-96DD67E811A4}" type="sibTrans" cxnId="{BD7F3D04-7D11-4349-9760-7FE8FE6F9316}">
      <dgm:prSet/>
      <dgm:spPr/>
      <dgm:t>
        <a:bodyPr/>
        <a:lstStyle/>
        <a:p>
          <a:endParaRPr lang="en-US"/>
        </a:p>
      </dgm:t>
    </dgm:pt>
    <dgm:pt modelId="{BAF78270-0C81-4881-BA2D-8391D4E7E995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Private AI using Open-Source Solutions</a:t>
          </a:r>
        </a:p>
      </dgm:t>
    </dgm:pt>
    <dgm:pt modelId="{746505E5-5AAF-4F6F-92FF-A8A6157B20BE}" type="parTrans" cxnId="{65576651-DB3E-420B-B81E-8C94C63714CA}">
      <dgm:prSet/>
      <dgm:spPr/>
      <dgm:t>
        <a:bodyPr/>
        <a:lstStyle/>
        <a:p>
          <a:endParaRPr lang="en-US"/>
        </a:p>
      </dgm:t>
    </dgm:pt>
    <dgm:pt modelId="{2B38AE56-9F7D-48D5-A241-C53A5B146885}" type="sibTrans" cxnId="{65576651-DB3E-420B-B81E-8C94C63714CA}">
      <dgm:prSet/>
      <dgm:spPr/>
      <dgm:t>
        <a:bodyPr/>
        <a:lstStyle/>
        <a:p>
          <a:endParaRPr lang="en-US"/>
        </a:p>
      </dgm:t>
    </dgm:pt>
    <dgm:pt modelId="{6D8A1378-6512-4FCF-A4C8-2C35C11B0AAB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Syed Ali</a:t>
          </a:r>
        </a:p>
      </dgm:t>
    </dgm:pt>
    <dgm:pt modelId="{1FA070CF-29CD-4A11-95C1-9FEFA659FD1C}" type="parTrans" cxnId="{1E6DB71A-C119-4ABA-97E5-5C20B7753EAA}">
      <dgm:prSet/>
      <dgm:spPr/>
      <dgm:t>
        <a:bodyPr/>
        <a:lstStyle/>
        <a:p>
          <a:endParaRPr lang="en-US"/>
        </a:p>
      </dgm:t>
    </dgm:pt>
    <dgm:pt modelId="{8338FB1A-1243-43A1-A925-226FD8B54B03}" type="sibTrans" cxnId="{1E6DB71A-C119-4ABA-97E5-5C20B7753EAA}">
      <dgm:prSet/>
      <dgm:spPr/>
      <dgm:t>
        <a:bodyPr/>
        <a:lstStyle/>
        <a:p>
          <a:endParaRPr lang="en-US"/>
        </a:p>
      </dgm:t>
    </dgm:pt>
    <dgm:pt modelId="{F9CCDBEB-7640-4D8C-B9E6-F2DC8146C50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/>
            <a:t>Dom Giacchetta</a:t>
          </a:r>
        </a:p>
      </dgm:t>
    </dgm:pt>
    <dgm:pt modelId="{8B9474E2-4347-4CEE-BA5E-993662C54DE2}" type="parTrans" cxnId="{78E050C7-1D9B-41CD-83E7-3F506812DBD4}">
      <dgm:prSet/>
      <dgm:spPr/>
      <dgm:t>
        <a:bodyPr/>
        <a:lstStyle/>
        <a:p>
          <a:endParaRPr lang="en-US"/>
        </a:p>
      </dgm:t>
    </dgm:pt>
    <dgm:pt modelId="{BA612253-8E82-43F6-9135-0AA2F1138421}" type="sibTrans" cxnId="{78E050C7-1D9B-41CD-83E7-3F506812DBD4}">
      <dgm:prSet/>
      <dgm:spPr/>
      <dgm:t>
        <a:bodyPr/>
        <a:lstStyle/>
        <a:p>
          <a:endParaRPr lang="en-US"/>
        </a:p>
      </dgm:t>
    </dgm:pt>
    <dgm:pt modelId="{AC1AE7B2-577E-4FC5-B782-96209FE6B16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Dashboard for Cigarette/Cigar/e-Cigarette Tax Accounts</a:t>
          </a:r>
        </a:p>
      </dgm:t>
    </dgm:pt>
    <dgm:pt modelId="{8CC949DC-29E4-47CA-8953-ACE405DA80DA}" type="parTrans" cxnId="{81E6454D-CD7C-4280-9F7B-2014BA5C3B78}">
      <dgm:prSet/>
      <dgm:spPr/>
      <dgm:t>
        <a:bodyPr/>
        <a:lstStyle/>
        <a:p>
          <a:endParaRPr lang="en-US"/>
        </a:p>
      </dgm:t>
    </dgm:pt>
    <dgm:pt modelId="{C2E05AA4-8D50-4023-9655-8F7CF229CC6F}" type="sibTrans" cxnId="{81E6454D-CD7C-4280-9F7B-2014BA5C3B78}">
      <dgm:prSet/>
      <dgm:spPr/>
      <dgm:t>
        <a:bodyPr/>
        <a:lstStyle/>
        <a:p>
          <a:endParaRPr lang="en-US"/>
        </a:p>
      </dgm:t>
    </dgm:pt>
    <dgm:pt modelId="{E9AA247B-02F8-45A1-8A3F-A74FA3A326A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Predictive Model</a:t>
          </a:r>
        </a:p>
      </dgm:t>
    </dgm:pt>
    <dgm:pt modelId="{2FEECCB5-769E-43FE-AF93-8A742AF11AAB}" type="parTrans" cxnId="{3CD1F6A6-2A9B-48E3-B944-D5FDAD4765D9}">
      <dgm:prSet/>
      <dgm:spPr/>
      <dgm:t>
        <a:bodyPr/>
        <a:lstStyle/>
        <a:p>
          <a:endParaRPr lang="en-US"/>
        </a:p>
      </dgm:t>
    </dgm:pt>
    <dgm:pt modelId="{B979FF0E-E573-42AA-9DB6-5FE1153CF50A}" type="sibTrans" cxnId="{3CD1F6A6-2A9B-48E3-B944-D5FDAD4765D9}">
      <dgm:prSet/>
      <dgm:spPr/>
      <dgm:t>
        <a:bodyPr/>
        <a:lstStyle/>
        <a:p>
          <a:endParaRPr lang="en-US"/>
        </a:p>
      </dgm:t>
    </dgm:pt>
    <dgm:pt modelId="{44D59452-1BCC-42E1-B498-9AFE3B1CF1A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NCP Payment Compliance Predictive Model</a:t>
          </a:r>
        </a:p>
      </dgm:t>
    </dgm:pt>
    <dgm:pt modelId="{30D27135-2013-42E0-857F-921437C19E0E}" type="parTrans" cxnId="{4E0B2B4E-C5AB-4005-A0AB-2C25361CFABA}">
      <dgm:prSet/>
      <dgm:spPr/>
      <dgm:t>
        <a:bodyPr/>
        <a:lstStyle/>
        <a:p>
          <a:endParaRPr lang="en-US"/>
        </a:p>
      </dgm:t>
    </dgm:pt>
    <dgm:pt modelId="{87567378-1385-4AD3-954F-547A459FDC86}" type="sibTrans" cxnId="{4E0B2B4E-C5AB-4005-A0AB-2C25361CFABA}">
      <dgm:prSet/>
      <dgm:spPr/>
      <dgm:t>
        <a:bodyPr/>
        <a:lstStyle/>
        <a:p>
          <a:endParaRPr lang="en-US"/>
        </a:p>
      </dgm:t>
    </dgm:pt>
    <dgm:pt modelId="{AF6F91B8-13C4-4905-93A5-493722F7BD4B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Chris Martino</a:t>
          </a:r>
        </a:p>
      </dgm:t>
    </dgm:pt>
    <dgm:pt modelId="{C88C60C9-7F3C-4F6E-A488-79B46333A2A0}" type="parTrans" cxnId="{CC5F33EE-F8CD-45C9-9D21-D6A688C5DF79}">
      <dgm:prSet/>
      <dgm:spPr/>
      <dgm:t>
        <a:bodyPr/>
        <a:lstStyle/>
        <a:p>
          <a:endParaRPr lang="en-US"/>
        </a:p>
      </dgm:t>
    </dgm:pt>
    <dgm:pt modelId="{804D94F4-ACB9-4AD2-8FAA-64926961E6CF}" type="sibTrans" cxnId="{CC5F33EE-F8CD-45C9-9D21-D6A688C5DF79}">
      <dgm:prSet/>
      <dgm:spPr/>
      <dgm:t>
        <a:bodyPr/>
        <a:lstStyle/>
        <a:p>
          <a:endParaRPr lang="en-US"/>
        </a:p>
      </dgm:t>
    </dgm:pt>
    <dgm:pt modelId="{ADBD24C8-DF30-4EDE-A110-CB4E4943DE2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Subbu Perumal</a:t>
          </a:r>
        </a:p>
      </dgm:t>
    </dgm:pt>
    <dgm:pt modelId="{DB4D86B8-9032-47AD-858D-DAFE1135F794}" type="parTrans" cxnId="{901819A2-2813-4176-BC12-785F286CAFDE}">
      <dgm:prSet/>
      <dgm:spPr/>
      <dgm:t>
        <a:bodyPr/>
        <a:lstStyle/>
        <a:p>
          <a:endParaRPr lang="en-US"/>
        </a:p>
      </dgm:t>
    </dgm:pt>
    <dgm:pt modelId="{2E651DD0-63F5-4F70-AA69-56B4DB73053F}" type="sibTrans" cxnId="{901819A2-2813-4176-BC12-785F286CAFDE}">
      <dgm:prSet/>
      <dgm:spPr/>
      <dgm:t>
        <a:bodyPr/>
        <a:lstStyle/>
        <a:p>
          <a:endParaRPr lang="en-US"/>
        </a:p>
      </dgm:t>
    </dgm:pt>
    <dgm:pt modelId="{17FE2FB5-88F0-4A47-8B7D-911A04F320C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Yuhui Luo</a:t>
          </a:r>
        </a:p>
      </dgm:t>
    </dgm:pt>
    <dgm:pt modelId="{B109D335-C6C5-4D88-8619-E79FEF98EAFE}" type="parTrans" cxnId="{161F2093-0960-4D22-BCF2-BE278F310970}">
      <dgm:prSet/>
      <dgm:spPr/>
      <dgm:t>
        <a:bodyPr/>
        <a:lstStyle/>
        <a:p>
          <a:endParaRPr lang="en-US"/>
        </a:p>
      </dgm:t>
    </dgm:pt>
    <dgm:pt modelId="{1D0FFD2B-B7A2-4F60-A101-3A84C9633BBD}" type="sibTrans" cxnId="{161F2093-0960-4D22-BCF2-BE278F310970}">
      <dgm:prSet/>
      <dgm:spPr/>
      <dgm:t>
        <a:bodyPr/>
        <a:lstStyle/>
        <a:p>
          <a:endParaRPr lang="en-US"/>
        </a:p>
      </dgm:t>
    </dgm:pt>
    <dgm:pt modelId="{7F198CEC-9CDC-4C34-9A27-24112CC88FF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Masilamani Dharmarajan</a:t>
          </a:r>
        </a:p>
      </dgm:t>
    </dgm:pt>
    <dgm:pt modelId="{2FA6F75F-5D48-4D25-8ADF-C845965CB29D}" type="parTrans" cxnId="{2B333C78-0191-4765-8D2B-B2C8CE9C2F4F}">
      <dgm:prSet/>
      <dgm:spPr/>
      <dgm:t>
        <a:bodyPr/>
        <a:lstStyle/>
        <a:p>
          <a:endParaRPr lang="en-US"/>
        </a:p>
      </dgm:t>
    </dgm:pt>
    <dgm:pt modelId="{4626A7E8-BB58-43FC-9DED-95432F05C188}" type="sibTrans" cxnId="{2B333C78-0191-4765-8D2B-B2C8CE9C2F4F}">
      <dgm:prSet/>
      <dgm:spPr/>
      <dgm:t>
        <a:bodyPr/>
        <a:lstStyle/>
        <a:p>
          <a:endParaRPr lang="en-US"/>
        </a:p>
      </dgm:t>
    </dgm:pt>
    <dgm:pt modelId="{39EC7CF1-ED97-431B-85B2-41033B6DDCE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Smart Code Development</a:t>
          </a:r>
        </a:p>
      </dgm:t>
    </dgm:pt>
    <dgm:pt modelId="{C9A6CFF9-14B2-44A6-84F2-9A0A627EE667}" type="parTrans" cxnId="{E2765895-3238-41B3-8A7D-EC216DC91E1F}">
      <dgm:prSet/>
      <dgm:spPr/>
      <dgm:t>
        <a:bodyPr/>
        <a:lstStyle/>
        <a:p>
          <a:endParaRPr lang="en-US"/>
        </a:p>
      </dgm:t>
    </dgm:pt>
    <dgm:pt modelId="{F25DACDD-1FCA-4023-90C0-888F4063DA71}" type="sibTrans" cxnId="{E2765895-3238-41B3-8A7D-EC216DC91E1F}">
      <dgm:prSet/>
      <dgm:spPr/>
      <dgm:t>
        <a:bodyPr/>
        <a:lstStyle/>
        <a:p>
          <a:endParaRPr lang="en-US"/>
        </a:p>
      </dgm:t>
    </dgm:pt>
    <dgm:pt modelId="{EC214566-136E-4BEA-9317-4593032B147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Better Terraform using Amazon Q Developer</a:t>
          </a:r>
        </a:p>
      </dgm:t>
    </dgm:pt>
    <dgm:pt modelId="{7AAF5482-D0D1-4F84-AFA7-6B492147F057}" type="parTrans" cxnId="{5569E1CC-47FE-458B-9143-A71A31FDFDD0}">
      <dgm:prSet/>
      <dgm:spPr/>
      <dgm:t>
        <a:bodyPr/>
        <a:lstStyle/>
        <a:p>
          <a:endParaRPr lang="en-US"/>
        </a:p>
      </dgm:t>
    </dgm:pt>
    <dgm:pt modelId="{21DE786B-B6CB-4942-85EE-98A39C00A641}" type="sibTrans" cxnId="{5569E1CC-47FE-458B-9143-A71A31FDFDD0}">
      <dgm:prSet/>
      <dgm:spPr/>
      <dgm:t>
        <a:bodyPr/>
        <a:lstStyle/>
        <a:p>
          <a:endParaRPr lang="en-US"/>
        </a:p>
      </dgm:t>
    </dgm:pt>
    <dgm:pt modelId="{AB119BCD-D006-4FBF-95F1-437C0053D88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Asad Khalid</a:t>
          </a:r>
        </a:p>
      </dgm:t>
    </dgm:pt>
    <dgm:pt modelId="{2B586BCA-C8AA-4321-A929-65B50769F12A}" type="parTrans" cxnId="{C6309C10-D0CE-48B8-82F7-E15DC90A1EA1}">
      <dgm:prSet/>
      <dgm:spPr/>
      <dgm:t>
        <a:bodyPr/>
        <a:lstStyle/>
        <a:p>
          <a:endParaRPr lang="en-US"/>
        </a:p>
      </dgm:t>
    </dgm:pt>
    <dgm:pt modelId="{26B72480-737D-4F52-BA78-7C98452FF0E0}" type="sibTrans" cxnId="{C6309C10-D0CE-48B8-82F7-E15DC90A1EA1}">
      <dgm:prSet/>
      <dgm:spPr/>
      <dgm:t>
        <a:bodyPr/>
        <a:lstStyle/>
        <a:p>
          <a:endParaRPr lang="en-US"/>
        </a:p>
      </dgm:t>
    </dgm:pt>
    <dgm:pt modelId="{92358720-7A40-48E7-9D30-8F2373666518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Sathish Konda</a:t>
          </a:r>
        </a:p>
      </dgm:t>
    </dgm:pt>
    <dgm:pt modelId="{A80D1172-12C8-4677-AFFE-D017184D2386}" type="parTrans" cxnId="{EFB2CDC9-7D69-4718-9C42-4EE97C1F97F9}">
      <dgm:prSet/>
      <dgm:spPr/>
      <dgm:t>
        <a:bodyPr/>
        <a:lstStyle/>
        <a:p>
          <a:endParaRPr lang="en-US"/>
        </a:p>
      </dgm:t>
    </dgm:pt>
    <dgm:pt modelId="{9AA9EAFD-7B82-43D3-ACA4-108D3DA96A4D}" type="sibTrans" cxnId="{EFB2CDC9-7D69-4718-9C42-4EE97C1F97F9}">
      <dgm:prSet/>
      <dgm:spPr/>
      <dgm:t>
        <a:bodyPr/>
        <a:lstStyle/>
        <a:p>
          <a:endParaRPr lang="en-US"/>
        </a:p>
      </dgm:t>
    </dgm:pt>
    <dgm:pt modelId="{D66A8C1C-D0BC-4DE5-8DA6-73B0CABABD5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Kasirao Thanikonda</a:t>
          </a:r>
        </a:p>
      </dgm:t>
    </dgm:pt>
    <dgm:pt modelId="{02656550-80D0-4533-9FD2-8C544027B5C1}" type="parTrans" cxnId="{85ACB201-A675-4B02-83A6-4E10AA50595F}">
      <dgm:prSet/>
      <dgm:spPr/>
      <dgm:t>
        <a:bodyPr/>
        <a:lstStyle/>
        <a:p>
          <a:endParaRPr lang="en-US"/>
        </a:p>
      </dgm:t>
    </dgm:pt>
    <dgm:pt modelId="{EAB7E2C5-89D6-4DC6-A28D-D29E54DE5876}" type="sibTrans" cxnId="{85ACB201-A675-4B02-83A6-4E10AA50595F}">
      <dgm:prSet/>
      <dgm:spPr/>
      <dgm:t>
        <a:bodyPr/>
        <a:lstStyle/>
        <a:p>
          <a:endParaRPr lang="en-US"/>
        </a:p>
      </dgm:t>
    </dgm:pt>
    <dgm:pt modelId="{3CBC80E7-B299-40F2-B07D-CAD534EE1EC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Scott McDonald</a:t>
          </a:r>
        </a:p>
      </dgm:t>
    </dgm:pt>
    <dgm:pt modelId="{6F0F18A8-A14D-4DD3-A0AD-F6EB4A7E3CD1}" type="parTrans" cxnId="{C3A5AF2B-D6C0-4BE9-8D5F-4F6DC9B3012D}">
      <dgm:prSet/>
      <dgm:spPr/>
      <dgm:t>
        <a:bodyPr/>
        <a:lstStyle/>
        <a:p>
          <a:endParaRPr lang="en-US"/>
        </a:p>
      </dgm:t>
    </dgm:pt>
    <dgm:pt modelId="{38BFA40A-0C7F-432F-A942-029968ECAF56}" type="sibTrans" cxnId="{C3A5AF2B-D6C0-4BE9-8D5F-4F6DC9B3012D}">
      <dgm:prSet/>
      <dgm:spPr/>
      <dgm:t>
        <a:bodyPr/>
        <a:lstStyle/>
        <a:p>
          <a:endParaRPr lang="en-US"/>
        </a:p>
      </dgm:t>
    </dgm:pt>
    <dgm:pt modelId="{F3C888D5-0B84-4111-A661-8EEF0D9702E1}" type="pres">
      <dgm:prSet presAssocID="{46DD47BA-E6C7-46FE-8E9C-D03D9B131A74}" presName="diagram" presStyleCnt="0">
        <dgm:presLayoutVars>
          <dgm:dir/>
          <dgm:resizeHandles val="exact"/>
        </dgm:presLayoutVars>
      </dgm:prSet>
      <dgm:spPr/>
    </dgm:pt>
    <dgm:pt modelId="{6D909536-1452-4662-8CC5-70663C0E448A}" type="pres">
      <dgm:prSet presAssocID="{E9AA247B-02F8-45A1-8A3F-A74FA3A326A9}" presName="node" presStyleLbl="node1" presStyleIdx="0" presStyleCnt="6">
        <dgm:presLayoutVars>
          <dgm:bulletEnabled val="1"/>
        </dgm:presLayoutVars>
      </dgm:prSet>
      <dgm:spPr/>
    </dgm:pt>
    <dgm:pt modelId="{E2151EC1-CEC3-431C-BDB7-1D27ECBD7C30}" type="pres">
      <dgm:prSet presAssocID="{B979FF0E-E573-42AA-9DB6-5FE1153CF50A}" presName="sibTrans" presStyleCnt="0"/>
      <dgm:spPr/>
    </dgm:pt>
    <dgm:pt modelId="{0886DC8D-FBF9-4324-BCC9-E6D5B6180432}" type="pres">
      <dgm:prSet presAssocID="{6DB24D52-31AA-43C2-B90B-88F7D458C512}" presName="node" presStyleLbl="node1" presStyleIdx="1" presStyleCnt="6">
        <dgm:presLayoutVars>
          <dgm:bulletEnabled val="1"/>
        </dgm:presLayoutVars>
      </dgm:prSet>
      <dgm:spPr/>
    </dgm:pt>
    <dgm:pt modelId="{99B0648A-AD80-4FF3-A128-F1D31DD4478E}" type="pres">
      <dgm:prSet presAssocID="{1F196317-67E1-4006-8929-048C535A8203}" presName="sibTrans" presStyleCnt="0"/>
      <dgm:spPr/>
    </dgm:pt>
    <dgm:pt modelId="{18C90E87-00EA-416B-8949-E23C2758DDAA}" type="pres">
      <dgm:prSet presAssocID="{1EB3EC65-3571-4DFB-9A6F-070219C4046A}" presName="node" presStyleLbl="node1" presStyleIdx="2" presStyleCnt="6">
        <dgm:presLayoutVars>
          <dgm:bulletEnabled val="1"/>
        </dgm:presLayoutVars>
      </dgm:prSet>
      <dgm:spPr/>
    </dgm:pt>
    <dgm:pt modelId="{2BC44E41-890E-492E-AA2E-9DA242A76283}" type="pres">
      <dgm:prSet presAssocID="{7AD0D077-207A-4F22-909B-A191AE76040A}" presName="sibTrans" presStyleCnt="0"/>
      <dgm:spPr/>
    </dgm:pt>
    <dgm:pt modelId="{45D91287-EC1D-4893-9E1B-E007D4E12F10}" type="pres">
      <dgm:prSet presAssocID="{0E9DD2D3-346F-4FB8-BF7B-ECACEE9F52F3}" presName="node" presStyleLbl="node1" presStyleIdx="3" presStyleCnt="6">
        <dgm:presLayoutVars>
          <dgm:bulletEnabled val="1"/>
        </dgm:presLayoutVars>
      </dgm:prSet>
      <dgm:spPr/>
    </dgm:pt>
    <dgm:pt modelId="{D2449756-6247-40B3-A053-8C4ED4AE45F4}" type="pres">
      <dgm:prSet presAssocID="{A779D58B-707F-4F62-9079-B39E105E14BE}" presName="sibTrans" presStyleCnt="0"/>
      <dgm:spPr/>
    </dgm:pt>
    <dgm:pt modelId="{3E0DF347-7FF9-49C4-AB51-AA45D58BC2B5}" type="pres">
      <dgm:prSet presAssocID="{39EC7CF1-ED97-431B-85B2-41033B6DDCEC}" presName="node" presStyleLbl="node1" presStyleIdx="4" presStyleCnt="6">
        <dgm:presLayoutVars>
          <dgm:bulletEnabled val="1"/>
        </dgm:presLayoutVars>
      </dgm:prSet>
      <dgm:spPr/>
    </dgm:pt>
    <dgm:pt modelId="{5318CCC2-CBA7-4F39-808A-2A4EBE8EC6B3}" type="pres">
      <dgm:prSet presAssocID="{F25DACDD-1FCA-4023-90C0-888F4063DA71}" presName="sibTrans" presStyleCnt="0"/>
      <dgm:spPr/>
    </dgm:pt>
    <dgm:pt modelId="{6006CB15-CBC2-4550-AE71-A244C41B60A3}" type="pres">
      <dgm:prSet presAssocID="{98F3BDFF-86CB-4125-B0C3-37276D56C58C}" presName="node" presStyleLbl="node1" presStyleIdx="5" presStyleCnt="6">
        <dgm:presLayoutVars>
          <dgm:bulletEnabled val="1"/>
        </dgm:presLayoutVars>
      </dgm:prSet>
      <dgm:spPr/>
    </dgm:pt>
  </dgm:ptLst>
  <dgm:cxnLst>
    <dgm:cxn modelId="{85ACB201-A675-4B02-83A6-4E10AA50595F}" srcId="{EC214566-136E-4BEA-9317-4593032B1473}" destId="{D66A8C1C-D0BC-4DE5-8DA6-73B0CABABD59}" srcOrd="2" destOrd="0" parTransId="{02656550-80D0-4533-9FD2-8C544027B5C1}" sibTransId="{EAB7E2C5-89D6-4DC6-A28D-D29E54DE5876}"/>
    <dgm:cxn modelId="{BD7F3D04-7D11-4349-9760-7FE8FE6F9316}" srcId="{46DD47BA-E6C7-46FE-8E9C-D03D9B131A74}" destId="{98F3BDFF-86CB-4125-B0C3-37276D56C58C}" srcOrd="5" destOrd="0" parTransId="{3F628298-32A2-4075-A406-88715662CC9E}" sibTransId="{FA28A85E-E167-4C00-BDA1-96DD67E811A4}"/>
    <dgm:cxn modelId="{BE598605-7E40-4754-96B1-448F66C19C59}" type="presOf" srcId="{6DB24D52-31AA-43C2-B90B-88F7D458C512}" destId="{0886DC8D-FBF9-4324-BCC9-E6D5B6180432}" srcOrd="0" destOrd="0" presId="urn:microsoft.com/office/officeart/2005/8/layout/default"/>
    <dgm:cxn modelId="{36816907-EC8C-4B59-A143-9E7F12A0427C}" type="presOf" srcId="{825FBA4E-E8D4-41DA-8E82-BAF3FD777041}" destId="{45D91287-EC1D-4893-9E1B-E007D4E12F10}" srcOrd="0" destOrd="2" presId="urn:microsoft.com/office/officeart/2005/8/layout/default"/>
    <dgm:cxn modelId="{2874ED09-08BA-49C5-A11D-CABDA75866C2}" type="presOf" srcId="{39EC7CF1-ED97-431B-85B2-41033B6DDCEC}" destId="{3E0DF347-7FF9-49C4-AB51-AA45D58BC2B5}" srcOrd="0" destOrd="0" presId="urn:microsoft.com/office/officeart/2005/8/layout/default"/>
    <dgm:cxn modelId="{C6309C10-D0CE-48B8-82F7-E15DC90A1EA1}" srcId="{EC214566-136E-4BEA-9317-4593032B1473}" destId="{AB119BCD-D006-4FBF-95F1-437C0053D88D}" srcOrd="0" destOrd="0" parTransId="{2B586BCA-C8AA-4321-A929-65B50769F12A}" sibTransId="{26B72480-737D-4F52-BA78-7C98452FF0E0}"/>
    <dgm:cxn modelId="{6D7FF516-5C7C-4163-BEAA-19C6DF83490D}" srcId="{1EB3EC65-3571-4DFB-9A6F-070219C4046A}" destId="{5115C822-867C-4793-88ED-7B18ACF2B9CE}" srcOrd="0" destOrd="0" parTransId="{7124E9CE-DE97-4D87-970D-DB5B655DA326}" sibTransId="{54CAA2A2-1118-4415-81D4-76C1F408A859}"/>
    <dgm:cxn modelId="{1E6DB71A-C119-4ABA-97E5-5C20B7753EAA}" srcId="{BAF78270-0C81-4881-BA2D-8391D4E7E995}" destId="{6D8A1378-6512-4FCF-A4C8-2C35C11B0AAB}" srcOrd="0" destOrd="0" parTransId="{1FA070CF-29CD-4A11-95C1-9FEFA659FD1C}" sibTransId="{8338FB1A-1243-43A1-A925-226FD8B54B03}"/>
    <dgm:cxn modelId="{A1EE701D-0222-43F6-8877-98E9D0FB4EC7}" type="presOf" srcId="{46DD47BA-E6C7-46FE-8E9C-D03D9B131A74}" destId="{F3C888D5-0B84-4111-A661-8EEF0D9702E1}" srcOrd="0" destOrd="0" presId="urn:microsoft.com/office/officeart/2005/8/layout/default"/>
    <dgm:cxn modelId="{DF7CFA23-E8B6-4394-8624-A3F686206049}" type="presOf" srcId="{EC214566-136E-4BEA-9317-4593032B1473}" destId="{3E0DF347-7FF9-49C4-AB51-AA45D58BC2B5}" srcOrd="0" destOrd="1" presId="urn:microsoft.com/office/officeart/2005/8/layout/default"/>
    <dgm:cxn modelId="{2EBF8424-4D2E-49A6-A3C8-A07A7EFF9FFD}" srcId="{BD846774-405B-47C5-B674-1E6466FAAFF7}" destId="{D4689103-BE30-4F3D-A84C-C1C5241FD126}" srcOrd="1" destOrd="0" parTransId="{FC2C7723-64CE-4CFF-AFA2-23330EB8B104}" sibTransId="{03D8C7CB-E62C-4F1A-A77A-4979CA9B312B}"/>
    <dgm:cxn modelId="{FEE49325-0223-402E-8484-5B1E3C78B026}" type="presOf" srcId="{44D59452-1BCC-42E1-B498-9AFE3B1CF1A6}" destId="{6D909536-1452-4662-8CC5-70663C0E448A}" srcOrd="0" destOrd="1" presId="urn:microsoft.com/office/officeart/2005/8/layout/default"/>
    <dgm:cxn modelId="{C3A5AF2B-D6C0-4BE9-8D5F-4F6DC9B3012D}" srcId="{EC214566-136E-4BEA-9317-4593032B1473}" destId="{3CBC80E7-B299-40F2-B07D-CAD534EE1ECD}" srcOrd="3" destOrd="0" parTransId="{6F0F18A8-A14D-4DD3-A0AD-F6EB4A7E3CD1}" sibTransId="{38BFA40A-0C7F-432F-A942-029968ECAF56}"/>
    <dgm:cxn modelId="{BD8E1C2C-6C66-40E2-B675-8926058B283E}" type="presOf" srcId="{98F3BDFF-86CB-4125-B0C3-37276D56C58C}" destId="{6006CB15-CBC2-4550-AE71-A244C41B60A3}" srcOrd="0" destOrd="0" presId="urn:microsoft.com/office/officeart/2005/8/layout/default"/>
    <dgm:cxn modelId="{F271DC2D-705D-4411-8187-366DB40C4414}" type="presOf" srcId="{D66A8C1C-D0BC-4DE5-8DA6-73B0CABABD59}" destId="{3E0DF347-7FF9-49C4-AB51-AA45D58BC2B5}" srcOrd="0" destOrd="4" presId="urn:microsoft.com/office/officeart/2005/8/layout/default"/>
    <dgm:cxn modelId="{24441330-96FB-495C-B9C0-BAF80C9937EE}" type="presOf" srcId="{AB119BCD-D006-4FBF-95F1-437C0053D88D}" destId="{3E0DF347-7FF9-49C4-AB51-AA45D58BC2B5}" srcOrd="0" destOrd="2" presId="urn:microsoft.com/office/officeart/2005/8/layout/default"/>
    <dgm:cxn modelId="{6FF0A030-B38C-4C35-9F97-B5D02DA721B9}" type="presOf" srcId="{F9CCDBEB-7640-4D8C-B9E6-F2DC8146C506}" destId="{6006CB15-CBC2-4550-AE71-A244C41B60A3}" srcOrd="0" destOrd="3" presId="urn:microsoft.com/office/officeart/2005/8/layout/default"/>
    <dgm:cxn modelId="{DB674433-90D4-4D32-AE46-B184195ECE25}" srcId="{46DD47BA-E6C7-46FE-8E9C-D03D9B131A74}" destId="{0E9DD2D3-346F-4FB8-BF7B-ECACEE9F52F3}" srcOrd="3" destOrd="0" parTransId="{4EC96DC3-3871-47F9-8A96-FFDB4BAC94E8}" sibTransId="{A779D58B-707F-4F62-9079-B39E105E14BE}"/>
    <dgm:cxn modelId="{CA208138-7355-4DE3-8310-7817CF1EA7B4}" type="presOf" srcId="{0E9DD2D3-346F-4FB8-BF7B-ECACEE9F52F3}" destId="{45D91287-EC1D-4893-9E1B-E007D4E12F10}" srcOrd="0" destOrd="0" presId="urn:microsoft.com/office/officeart/2005/8/layout/default"/>
    <dgm:cxn modelId="{9A66323A-5877-4F54-92C6-10FD759EE48A}" type="presOf" srcId="{BD846774-405B-47C5-B674-1E6466FAAFF7}" destId="{0886DC8D-FBF9-4324-BCC9-E6D5B6180432}" srcOrd="0" destOrd="1" presId="urn:microsoft.com/office/officeart/2005/8/layout/default"/>
    <dgm:cxn modelId="{0F7DF53B-3904-4909-94DB-79FBA10845AF}" type="presOf" srcId="{AC1AE7B2-577E-4FC5-B782-96209FE6B169}" destId="{45D91287-EC1D-4893-9E1B-E007D4E12F10}" srcOrd="0" destOrd="1" presId="urn:microsoft.com/office/officeart/2005/8/layout/default"/>
    <dgm:cxn modelId="{8C99C83D-5894-4F8E-B214-D8D0D92F9E43}" type="presOf" srcId="{D673DDAA-040D-46A7-B327-1F7781EA6D8C}" destId="{45D91287-EC1D-4893-9E1B-E007D4E12F10}" srcOrd="0" destOrd="3" presId="urn:microsoft.com/office/officeart/2005/8/layout/default"/>
    <dgm:cxn modelId="{79AC915F-BD47-45D9-87CC-717F0A943272}" type="presOf" srcId="{487764CF-C238-49AE-B499-B12A9AAED811}" destId="{18C90E87-00EA-416B-8949-E23C2758DDAA}" srcOrd="0" destOrd="3" presId="urn:microsoft.com/office/officeart/2005/8/layout/default"/>
    <dgm:cxn modelId="{5F0BE441-05D9-4705-A535-7DB38A7F7726}" type="presOf" srcId="{7F198CEC-9CDC-4C34-9A27-24112CC88FF9}" destId="{6D909536-1452-4662-8CC5-70663C0E448A}" srcOrd="0" destOrd="5" presId="urn:microsoft.com/office/officeart/2005/8/layout/default"/>
    <dgm:cxn modelId="{469C206C-BBA5-4CBE-97EB-B5AD4853F948}" srcId="{AC1AE7B2-577E-4FC5-B782-96209FE6B169}" destId="{CF9503F8-8CEE-4FF5-AB2D-7EAB4424E185}" srcOrd="2" destOrd="0" parTransId="{5F25558A-8633-425E-8694-B32E0050ED75}" sibTransId="{07FC5EA4-ECB8-4509-A60D-DC95E975FC08}"/>
    <dgm:cxn modelId="{81E6454D-CD7C-4280-9F7B-2014BA5C3B78}" srcId="{0E9DD2D3-346F-4FB8-BF7B-ECACEE9F52F3}" destId="{AC1AE7B2-577E-4FC5-B782-96209FE6B169}" srcOrd="0" destOrd="0" parTransId="{8CC949DC-29E4-47CA-8953-ACE405DA80DA}" sibTransId="{C2E05AA4-8D50-4023-9655-8F7CF229CC6F}"/>
    <dgm:cxn modelId="{B253CC4D-1C81-45C8-B2F6-CC16E604BF5D}" type="presOf" srcId="{92358720-7A40-48E7-9D30-8F2373666518}" destId="{3E0DF347-7FF9-49C4-AB51-AA45D58BC2B5}" srcOrd="0" destOrd="3" presId="urn:microsoft.com/office/officeart/2005/8/layout/default"/>
    <dgm:cxn modelId="{4E0B2B4E-C5AB-4005-A0AB-2C25361CFABA}" srcId="{E9AA247B-02F8-45A1-8A3F-A74FA3A326A9}" destId="{44D59452-1BCC-42E1-B498-9AFE3B1CF1A6}" srcOrd="0" destOrd="0" parTransId="{30D27135-2013-42E0-857F-921437C19E0E}" sibTransId="{87567378-1385-4AD3-954F-547A459FDC86}"/>
    <dgm:cxn modelId="{65576651-DB3E-420B-B81E-8C94C63714CA}" srcId="{98F3BDFF-86CB-4125-B0C3-37276D56C58C}" destId="{BAF78270-0C81-4881-BA2D-8391D4E7E995}" srcOrd="0" destOrd="0" parTransId="{746505E5-5AAF-4F6F-92FF-A8A6157B20BE}" sibTransId="{2B38AE56-9F7D-48D5-A241-C53A5B146885}"/>
    <dgm:cxn modelId="{71D50C54-340A-4465-BD2E-9EE4AB20F173}" srcId="{5115C822-867C-4793-88ED-7B18ACF2B9CE}" destId="{5C917E76-E23D-43D1-B07C-3AA737DAED3D}" srcOrd="0" destOrd="0" parTransId="{3A0B3C0D-4180-425A-BEFC-3FC69765C795}" sibTransId="{2C119824-4DCF-40F3-87D0-017EBF260C77}"/>
    <dgm:cxn modelId="{E9AB3C76-E120-42BD-B5A1-8004680ED8FE}" srcId="{46DD47BA-E6C7-46FE-8E9C-D03D9B131A74}" destId="{1EB3EC65-3571-4DFB-9A6F-070219C4046A}" srcOrd="2" destOrd="0" parTransId="{E2B483BD-743D-4B4C-B1C4-D279480E7127}" sibTransId="{7AD0D077-207A-4F22-909B-A191AE76040A}"/>
    <dgm:cxn modelId="{425A1377-ECE8-44A7-9F0A-5FF48E05828B}" type="presOf" srcId="{3CBC80E7-B299-40F2-B07D-CAD534EE1ECD}" destId="{3E0DF347-7FF9-49C4-AB51-AA45D58BC2B5}" srcOrd="0" destOrd="5" presId="urn:microsoft.com/office/officeart/2005/8/layout/default"/>
    <dgm:cxn modelId="{2B333C78-0191-4765-8D2B-B2C8CE9C2F4F}" srcId="{44D59452-1BCC-42E1-B498-9AFE3B1CF1A6}" destId="{7F198CEC-9CDC-4C34-9A27-24112CC88FF9}" srcOrd="3" destOrd="0" parTransId="{2FA6F75F-5D48-4D25-8ADF-C845965CB29D}" sibTransId="{4626A7E8-BB58-43FC-9DED-95432F05C188}"/>
    <dgm:cxn modelId="{778BF558-895D-452E-B412-7065895A9A02}" srcId="{BD846774-405B-47C5-B674-1E6466FAAFF7}" destId="{B5ED611F-5B24-45E2-9363-11BC07CD6583}" srcOrd="0" destOrd="0" parTransId="{6F5F2F45-BF6E-496D-8BE2-05AE64805642}" sibTransId="{7CE2CBC0-BE42-4379-B965-86E164A22F0D}"/>
    <dgm:cxn modelId="{F89FB379-CED5-48D3-AF19-638CE31885C2}" type="presOf" srcId="{CF9503F8-8CEE-4FF5-AB2D-7EAB4424E185}" destId="{45D91287-EC1D-4893-9E1B-E007D4E12F10}" srcOrd="0" destOrd="4" presId="urn:microsoft.com/office/officeart/2005/8/layout/default"/>
    <dgm:cxn modelId="{DF3A1981-C492-4C89-8F70-C200A48083B3}" srcId="{5115C822-867C-4793-88ED-7B18ACF2B9CE}" destId="{487764CF-C238-49AE-B499-B12A9AAED811}" srcOrd="1" destOrd="0" parTransId="{F5D00C18-5525-4C96-B924-2252996C41D7}" sibTransId="{04759C61-A2DE-4DC4-B07F-1BC79964F134}"/>
    <dgm:cxn modelId="{161F2093-0960-4D22-BCF2-BE278F310970}" srcId="{44D59452-1BCC-42E1-B498-9AFE3B1CF1A6}" destId="{17FE2FB5-88F0-4A47-8B7D-911A04F320C1}" srcOrd="2" destOrd="0" parTransId="{B109D335-C6C5-4D88-8619-E79FEF98EAFE}" sibTransId="{1D0FFD2B-B7A2-4F60-A101-3A84C9633BBD}"/>
    <dgm:cxn modelId="{FEDE4C95-3DDE-4C5F-A231-2DE60AC403C8}" type="presOf" srcId="{AF6F91B8-13C4-4905-93A5-493722F7BD4B}" destId="{6D909536-1452-4662-8CC5-70663C0E448A}" srcOrd="0" destOrd="2" presId="urn:microsoft.com/office/officeart/2005/8/layout/default"/>
    <dgm:cxn modelId="{E2765895-3238-41B3-8A7D-EC216DC91E1F}" srcId="{46DD47BA-E6C7-46FE-8E9C-D03D9B131A74}" destId="{39EC7CF1-ED97-431B-85B2-41033B6DDCEC}" srcOrd="4" destOrd="0" parTransId="{C9A6CFF9-14B2-44A6-84F2-9A0A627EE667}" sibTransId="{F25DACDD-1FCA-4023-90C0-888F4063DA71}"/>
    <dgm:cxn modelId="{0416579D-D523-42BB-B8D3-62F93B5E1AD2}" type="presOf" srcId="{BAF78270-0C81-4881-BA2D-8391D4E7E995}" destId="{6006CB15-CBC2-4550-AE71-A244C41B60A3}" srcOrd="0" destOrd="1" presId="urn:microsoft.com/office/officeart/2005/8/layout/default"/>
    <dgm:cxn modelId="{41AAD99F-5514-47DA-A876-D07F23FD1F4D}" srcId="{AC1AE7B2-577E-4FC5-B782-96209FE6B169}" destId="{D673DDAA-040D-46A7-B327-1F7781EA6D8C}" srcOrd="1" destOrd="0" parTransId="{D9CB2685-C2BE-4E1B-867B-4CD318AAA188}" sibTransId="{6291137C-77E8-4F54-92DD-A2DB59E5D439}"/>
    <dgm:cxn modelId="{901819A2-2813-4176-BC12-785F286CAFDE}" srcId="{44D59452-1BCC-42E1-B498-9AFE3B1CF1A6}" destId="{ADBD24C8-DF30-4EDE-A110-CB4E4943DE29}" srcOrd="1" destOrd="0" parTransId="{DB4D86B8-9032-47AD-858D-DAFE1135F794}" sibTransId="{2E651DD0-63F5-4F70-AA69-56B4DB73053F}"/>
    <dgm:cxn modelId="{3CD1F6A6-2A9B-48E3-B944-D5FDAD4765D9}" srcId="{46DD47BA-E6C7-46FE-8E9C-D03D9B131A74}" destId="{E9AA247B-02F8-45A1-8A3F-A74FA3A326A9}" srcOrd="0" destOrd="0" parTransId="{2FEECCB5-769E-43FE-AF93-8A742AF11AAB}" sibTransId="{B979FF0E-E573-42AA-9DB6-5FE1153CF50A}"/>
    <dgm:cxn modelId="{1063F9A6-FD3E-4ADD-BA25-8571E6FE2EF4}" type="presOf" srcId="{D4689103-BE30-4F3D-A84C-C1C5241FD126}" destId="{0886DC8D-FBF9-4324-BCC9-E6D5B6180432}" srcOrd="0" destOrd="3" presId="urn:microsoft.com/office/officeart/2005/8/layout/default"/>
    <dgm:cxn modelId="{2AC14FB1-FEBD-4C41-9B7F-9D9381CD245F}" srcId="{46DD47BA-E6C7-46FE-8E9C-D03D9B131A74}" destId="{6DB24D52-31AA-43C2-B90B-88F7D458C512}" srcOrd="1" destOrd="0" parTransId="{6158CACF-0EDC-4042-BDE6-0A95DE2242E7}" sibTransId="{1F196317-67E1-4006-8929-048C535A8203}"/>
    <dgm:cxn modelId="{35CDF7B8-EA43-489B-A0B1-1A0EEB1C3B20}" type="presOf" srcId="{B5ED611F-5B24-45E2-9363-11BC07CD6583}" destId="{0886DC8D-FBF9-4324-BCC9-E6D5B6180432}" srcOrd="0" destOrd="2" presId="urn:microsoft.com/office/officeart/2005/8/layout/default"/>
    <dgm:cxn modelId="{E1AF1DB9-999E-490C-A5D7-BA76B0CABD07}" type="presOf" srcId="{5C917E76-E23D-43D1-B07C-3AA737DAED3D}" destId="{18C90E87-00EA-416B-8949-E23C2758DDAA}" srcOrd="0" destOrd="2" presId="urn:microsoft.com/office/officeart/2005/8/layout/default"/>
    <dgm:cxn modelId="{80313BC6-4115-4D45-9449-777664D78C47}" type="presOf" srcId="{5115C822-867C-4793-88ED-7B18ACF2B9CE}" destId="{18C90E87-00EA-416B-8949-E23C2758DDAA}" srcOrd="0" destOrd="1" presId="urn:microsoft.com/office/officeart/2005/8/layout/default"/>
    <dgm:cxn modelId="{78E050C7-1D9B-41CD-83E7-3F506812DBD4}" srcId="{BAF78270-0C81-4881-BA2D-8391D4E7E995}" destId="{F9CCDBEB-7640-4D8C-B9E6-F2DC8146C506}" srcOrd="1" destOrd="0" parTransId="{8B9474E2-4347-4CEE-BA5E-993662C54DE2}" sibTransId="{BA612253-8E82-43F6-9135-0AA2F1138421}"/>
    <dgm:cxn modelId="{01BA74C9-4183-48D6-9010-75AD763DDCC2}" type="presOf" srcId="{17FE2FB5-88F0-4A47-8B7D-911A04F320C1}" destId="{6D909536-1452-4662-8CC5-70663C0E448A}" srcOrd="0" destOrd="4" presId="urn:microsoft.com/office/officeart/2005/8/layout/default"/>
    <dgm:cxn modelId="{EFB2CDC9-7D69-4718-9C42-4EE97C1F97F9}" srcId="{EC214566-136E-4BEA-9317-4593032B1473}" destId="{92358720-7A40-48E7-9D30-8F2373666518}" srcOrd="1" destOrd="0" parTransId="{A80D1172-12C8-4677-AFFE-D017184D2386}" sibTransId="{9AA9EAFD-7B82-43D3-ACA4-108D3DA96A4D}"/>
    <dgm:cxn modelId="{FA666CCB-CA0E-47EE-B622-2CBBA344839B}" type="presOf" srcId="{6D8A1378-6512-4FCF-A4C8-2C35C11B0AAB}" destId="{6006CB15-CBC2-4550-AE71-A244C41B60A3}" srcOrd="0" destOrd="2" presId="urn:microsoft.com/office/officeart/2005/8/layout/default"/>
    <dgm:cxn modelId="{19A355CC-7876-427B-9F4B-677617ADC76E}" type="presOf" srcId="{E9AA247B-02F8-45A1-8A3F-A74FA3A326A9}" destId="{6D909536-1452-4662-8CC5-70663C0E448A}" srcOrd="0" destOrd="0" presId="urn:microsoft.com/office/officeart/2005/8/layout/default"/>
    <dgm:cxn modelId="{5569E1CC-47FE-458B-9143-A71A31FDFDD0}" srcId="{39EC7CF1-ED97-431B-85B2-41033B6DDCEC}" destId="{EC214566-136E-4BEA-9317-4593032B1473}" srcOrd="0" destOrd="0" parTransId="{7AAF5482-D0D1-4F84-AFA7-6B492147F057}" sibTransId="{21DE786B-B6CB-4942-85EE-98A39C00A641}"/>
    <dgm:cxn modelId="{AE9E6BD2-DF00-4A3B-AF28-9429A07BD12C}" type="presOf" srcId="{1EB3EC65-3571-4DFB-9A6F-070219C4046A}" destId="{18C90E87-00EA-416B-8949-E23C2758DDAA}" srcOrd="0" destOrd="0" presId="urn:microsoft.com/office/officeart/2005/8/layout/default"/>
    <dgm:cxn modelId="{5FFE60E5-6865-4889-B057-E115FCF0E200}" srcId="{AC1AE7B2-577E-4FC5-B782-96209FE6B169}" destId="{825FBA4E-E8D4-41DA-8E82-BAF3FD777041}" srcOrd="0" destOrd="0" parTransId="{DE317971-91E0-4E86-A05A-5AD497DCE5EA}" sibTransId="{8A687D8D-DC49-48BB-8F7E-302E43C3643E}"/>
    <dgm:cxn modelId="{C94F79E5-A8E2-4395-8FB6-CDC5AE33C451}" type="presOf" srcId="{ADBD24C8-DF30-4EDE-A110-CB4E4943DE29}" destId="{6D909536-1452-4662-8CC5-70663C0E448A}" srcOrd="0" destOrd="3" presId="urn:microsoft.com/office/officeart/2005/8/layout/default"/>
    <dgm:cxn modelId="{7F78C4EC-41A8-4959-8B25-EAC93A2D6B92}" srcId="{6DB24D52-31AA-43C2-B90B-88F7D458C512}" destId="{BD846774-405B-47C5-B674-1E6466FAAFF7}" srcOrd="0" destOrd="0" parTransId="{521DADC7-90F5-426F-A4FD-6901EA6FF12D}" sibTransId="{EB1175DC-ACC6-4A49-BD6E-77862BFA3C88}"/>
    <dgm:cxn modelId="{CC5F33EE-F8CD-45C9-9D21-D6A688C5DF79}" srcId="{44D59452-1BCC-42E1-B498-9AFE3B1CF1A6}" destId="{AF6F91B8-13C4-4905-93A5-493722F7BD4B}" srcOrd="0" destOrd="0" parTransId="{C88C60C9-7F3C-4F6E-A488-79B46333A2A0}" sibTransId="{804D94F4-ACB9-4AD2-8FAA-64926961E6CF}"/>
    <dgm:cxn modelId="{3364ED05-8886-49F9-B752-D4641FE7BE51}" type="presParOf" srcId="{F3C888D5-0B84-4111-A661-8EEF0D9702E1}" destId="{6D909536-1452-4662-8CC5-70663C0E448A}" srcOrd="0" destOrd="0" presId="urn:microsoft.com/office/officeart/2005/8/layout/default"/>
    <dgm:cxn modelId="{CFE2EBEC-6635-406E-B397-F0F96A7C1287}" type="presParOf" srcId="{F3C888D5-0B84-4111-A661-8EEF0D9702E1}" destId="{E2151EC1-CEC3-431C-BDB7-1D27ECBD7C30}" srcOrd="1" destOrd="0" presId="urn:microsoft.com/office/officeart/2005/8/layout/default"/>
    <dgm:cxn modelId="{B0982B1C-A3D2-40EB-B8EC-F9D36F967D7C}" type="presParOf" srcId="{F3C888D5-0B84-4111-A661-8EEF0D9702E1}" destId="{0886DC8D-FBF9-4324-BCC9-E6D5B6180432}" srcOrd="2" destOrd="0" presId="urn:microsoft.com/office/officeart/2005/8/layout/default"/>
    <dgm:cxn modelId="{42087B26-7747-48EC-9BB0-2CFB8D3A739B}" type="presParOf" srcId="{F3C888D5-0B84-4111-A661-8EEF0D9702E1}" destId="{99B0648A-AD80-4FF3-A128-F1D31DD4478E}" srcOrd="3" destOrd="0" presId="urn:microsoft.com/office/officeart/2005/8/layout/default"/>
    <dgm:cxn modelId="{E6C00845-893C-4DFC-A7D8-CF74AF9F1C35}" type="presParOf" srcId="{F3C888D5-0B84-4111-A661-8EEF0D9702E1}" destId="{18C90E87-00EA-416B-8949-E23C2758DDAA}" srcOrd="4" destOrd="0" presId="urn:microsoft.com/office/officeart/2005/8/layout/default"/>
    <dgm:cxn modelId="{89113ED3-B0C2-4B77-87E2-A7EE1ABBF699}" type="presParOf" srcId="{F3C888D5-0B84-4111-A661-8EEF0D9702E1}" destId="{2BC44E41-890E-492E-AA2E-9DA242A76283}" srcOrd="5" destOrd="0" presId="urn:microsoft.com/office/officeart/2005/8/layout/default"/>
    <dgm:cxn modelId="{D57D7F0C-BF14-4DE3-BB3A-7049CE33A79F}" type="presParOf" srcId="{F3C888D5-0B84-4111-A661-8EEF0D9702E1}" destId="{45D91287-EC1D-4893-9E1B-E007D4E12F10}" srcOrd="6" destOrd="0" presId="urn:microsoft.com/office/officeart/2005/8/layout/default"/>
    <dgm:cxn modelId="{3AAE22D8-29DE-4F4D-98A7-0B8FEB5D6C55}" type="presParOf" srcId="{F3C888D5-0B84-4111-A661-8EEF0D9702E1}" destId="{D2449756-6247-40B3-A053-8C4ED4AE45F4}" srcOrd="7" destOrd="0" presId="urn:microsoft.com/office/officeart/2005/8/layout/default"/>
    <dgm:cxn modelId="{0FDB912D-1381-4183-8FB6-960724F1AD87}" type="presParOf" srcId="{F3C888D5-0B84-4111-A661-8EEF0D9702E1}" destId="{3E0DF347-7FF9-49C4-AB51-AA45D58BC2B5}" srcOrd="8" destOrd="0" presId="urn:microsoft.com/office/officeart/2005/8/layout/default"/>
    <dgm:cxn modelId="{3EEB9526-DE8B-4052-B688-E4A41073795F}" type="presParOf" srcId="{F3C888D5-0B84-4111-A661-8EEF0D9702E1}" destId="{5318CCC2-CBA7-4F39-808A-2A4EBE8EC6B3}" srcOrd="9" destOrd="0" presId="urn:microsoft.com/office/officeart/2005/8/layout/default"/>
    <dgm:cxn modelId="{DE1D0728-BC19-4399-85A0-127F3179271A}" type="presParOf" srcId="{F3C888D5-0B84-4111-A661-8EEF0D9702E1}" destId="{6006CB15-CBC2-4550-AE71-A244C41B60A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6DD47BA-E6C7-46FE-8E9C-D03D9B131A74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DB24D52-31AA-43C2-B90B-88F7D458C512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Smart Code Development </a:t>
          </a:r>
        </a:p>
      </dgm:t>
    </dgm:pt>
    <dgm:pt modelId="{6158CACF-0EDC-4042-BDE6-0A95DE2242E7}" type="parTrans" cxnId="{2AC14FB1-FEBD-4C41-9B7F-9D9381CD245F}">
      <dgm:prSet/>
      <dgm:spPr/>
      <dgm:t>
        <a:bodyPr/>
        <a:lstStyle/>
        <a:p>
          <a:endParaRPr lang="en-US"/>
        </a:p>
      </dgm:t>
    </dgm:pt>
    <dgm:pt modelId="{1F196317-67E1-4006-8929-048C535A8203}" type="sibTrans" cxnId="{2AC14FB1-FEBD-4C41-9B7F-9D9381CD245F}">
      <dgm:prSet/>
      <dgm:spPr/>
      <dgm:t>
        <a:bodyPr/>
        <a:lstStyle/>
        <a:p>
          <a:endParaRPr lang="en-US"/>
        </a:p>
      </dgm:t>
    </dgm:pt>
    <dgm:pt modelId="{1EB3EC65-3571-4DFB-9A6F-070219C4046A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Chatbot</a:t>
          </a:r>
        </a:p>
      </dgm:t>
    </dgm:pt>
    <dgm:pt modelId="{E2B483BD-743D-4B4C-B1C4-D279480E7127}" type="parTrans" cxnId="{E9AB3C76-E120-42BD-B5A1-8004680ED8FE}">
      <dgm:prSet/>
      <dgm:spPr/>
      <dgm:t>
        <a:bodyPr/>
        <a:lstStyle/>
        <a:p>
          <a:endParaRPr lang="en-US"/>
        </a:p>
      </dgm:t>
    </dgm:pt>
    <dgm:pt modelId="{7AD0D077-207A-4F22-909B-A191AE76040A}" type="sibTrans" cxnId="{E9AB3C76-E120-42BD-B5A1-8004680ED8FE}">
      <dgm:prSet/>
      <dgm:spPr/>
      <dgm:t>
        <a:bodyPr/>
        <a:lstStyle/>
        <a:p>
          <a:endParaRPr lang="en-US"/>
        </a:p>
      </dgm:t>
    </dgm:pt>
    <dgm:pt modelId="{5115C822-867C-4793-88ED-7B18ACF2B9C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 err="1">
              <a:solidFill>
                <a:srgbClr val="00B0F0"/>
              </a:solidFill>
            </a:rPr>
            <a:t>CometsHD</a:t>
          </a:r>
          <a:r>
            <a:rPr lang="en-US" dirty="0">
              <a:solidFill>
                <a:srgbClr val="00B0F0"/>
              </a:solidFill>
            </a:rPr>
            <a:t> Customer Web Assistant</a:t>
          </a:r>
        </a:p>
      </dgm:t>
    </dgm:pt>
    <dgm:pt modelId="{7124E9CE-DE97-4D87-970D-DB5B655DA326}" type="parTrans" cxnId="{6D7FF516-5C7C-4163-BEAA-19C6DF83490D}">
      <dgm:prSet/>
      <dgm:spPr/>
      <dgm:t>
        <a:bodyPr/>
        <a:lstStyle/>
        <a:p>
          <a:endParaRPr lang="en-US"/>
        </a:p>
      </dgm:t>
    </dgm:pt>
    <dgm:pt modelId="{54CAA2A2-1118-4415-81D4-76C1F408A859}" type="sibTrans" cxnId="{6D7FF516-5C7C-4163-BEAA-19C6DF83490D}">
      <dgm:prSet/>
      <dgm:spPr/>
      <dgm:t>
        <a:bodyPr/>
        <a:lstStyle/>
        <a:p>
          <a:endParaRPr lang="en-US"/>
        </a:p>
      </dgm:t>
    </dgm:pt>
    <dgm:pt modelId="{5C917E76-E23D-43D1-B07C-3AA737DAED3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Kasi Thanikonda</a:t>
          </a:r>
        </a:p>
      </dgm:t>
    </dgm:pt>
    <dgm:pt modelId="{3A0B3C0D-4180-425A-BEFC-3FC69765C795}" type="parTrans" cxnId="{71D50C54-340A-4465-BD2E-9EE4AB20F173}">
      <dgm:prSet/>
      <dgm:spPr/>
      <dgm:t>
        <a:bodyPr/>
        <a:lstStyle/>
        <a:p>
          <a:endParaRPr lang="en-US"/>
        </a:p>
      </dgm:t>
    </dgm:pt>
    <dgm:pt modelId="{2C119824-4DCF-40F3-87D0-017EBF260C77}" type="sibTrans" cxnId="{71D50C54-340A-4465-BD2E-9EE4AB20F173}">
      <dgm:prSet/>
      <dgm:spPr/>
      <dgm:t>
        <a:bodyPr/>
        <a:lstStyle/>
        <a:p>
          <a:endParaRPr lang="en-US"/>
        </a:p>
      </dgm:t>
    </dgm:pt>
    <dgm:pt modelId="{487764CF-C238-49AE-B499-B12A9AAED81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Claire Gongas</a:t>
          </a:r>
        </a:p>
      </dgm:t>
    </dgm:pt>
    <dgm:pt modelId="{F5D00C18-5525-4C96-B924-2252996C41D7}" type="parTrans" cxnId="{DF3A1981-C492-4C89-8F70-C200A48083B3}">
      <dgm:prSet/>
      <dgm:spPr/>
      <dgm:t>
        <a:bodyPr/>
        <a:lstStyle/>
        <a:p>
          <a:endParaRPr lang="en-US"/>
        </a:p>
      </dgm:t>
    </dgm:pt>
    <dgm:pt modelId="{04759C61-A2DE-4DC4-B07F-1BC79964F134}" type="sibTrans" cxnId="{DF3A1981-C492-4C89-8F70-C200A48083B3}">
      <dgm:prSet/>
      <dgm:spPr/>
      <dgm:t>
        <a:bodyPr/>
        <a:lstStyle/>
        <a:p>
          <a:endParaRPr lang="en-US"/>
        </a:p>
      </dgm:t>
    </dgm:pt>
    <dgm:pt modelId="{E9AA247B-02F8-45A1-8A3F-A74FA3A326A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Document Translation</a:t>
          </a:r>
        </a:p>
      </dgm:t>
    </dgm:pt>
    <dgm:pt modelId="{2FEECCB5-769E-43FE-AF93-8A742AF11AAB}" type="parTrans" cxnId="{3CD1F6A6-2A9B-48E3-B944-D5FDAD4765D9}">
      <dgm:prSet/>
      <dgm:spPr/>
      <dgm:t>
        <a:bodyPr/>
        <a:lstStyle/>
        <a:p>
          <a:endParaRPr lang="en-US"/>
        </a:p>
      </dgm:t>
    </dgm:pt>
    <dgm:pt modelId="{B979FF0E-E573-42AA-9DB6-5FE1153CF50A}" type="sibTrans" cxnId="{3CD1F6A6-2A9B-48E3-B944-D5FDAD4765D9}">
      <dgm:prSet/>
      <dgm:spPr/>
      <dgm:t>
        <a:bodyPr/>
        <a:lstStyle/>
        <a:p>
          <a:endParaRPr lang="en-US"/>
        </a:p>
      </dgm:t>
    </dgm:pt>
    <dgm:pt modelId="{44D59452-1BCC-42E1-B498-9AFE3B1CF1A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AI para la </a:t>
          </a:r>
          <a:r>
            <a:rPr lang="en-US" dirty="0" err="1">
              <a:solidFill>
                <a:srgbClr val="00B0F0"/>
              </a:solidFill>
            </a:rPr>
            <a:t>traduccion</a:t>
          </a:r>
          <a:endParaRPr lang="en-US" dirty="0">
            <a:solidFill>
              <a:srgbClr val="00B0F0"/>
            </a:solidFill>
          </a:endParaRPr>
        </a:p>
      </dgm:t>
    </dgm:pt>
    <dgm:pt modelId="{30D27135-2013-42E0-857F-921437C19E0E}" type="parTrans" cxnId="{4E0B2B4E-C5AB-4005-A0AB-2C25361CFABA}">
      <dgm:prSet/>
      <dgm:spPr/>
      <dgm:t>
        <a:bodyPr/>
        <a:lstStyle/>
        <a:p>
          <a:endParaRPr lang="en-US"/>
        </a:p>
      </dgm:t>
    </dgm:pt>
    <dgm:pt modelId="{87567378-1385-4AD3-954F-547A459FDC86}" type="sibTrans" cxnId="{4E0B2B4E-C5AB-4005-A0AB-2C25361CFABA}">
      <dgm:prSet/>
      <dgm:spPr/>
      <dgm:t>
        <a:bodyPr/>
        <a:lstStyle/>
        <a:p>
          <a:endParaRPr lang="en-US"/>
        </a:p>
      </dgm:t>
    </dgm:pt>
    <dgm:pt modelId="{AF6F91B8-13C4-4905-93A5-493722F7BD4B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Radha Iyer</a:t>
          </a:r>
        </a:p>
      </dgm:t>
    </dgm:pt>
    <dgm:pt modelId="{C88C60C9-7F3C-4F6E-A488-79B46333A2A0}" type="parTrans" cxnId="{CC5F33EE-F8CD-45C9-9D21-D6A688C5DF79}">
      <dgm:prSet/>
      <dgm:spPr/>
      <dgm:t>
        <a:bodyPr/>
        <a:lstStyle/>
        <a:p>
          <a:endParaRPr lang="en-US"/>
        </a:p>
      </dgm:t>
    </dgm:pt>
    <dgm:pt modelId="{804D94F4-ACB9-4AD2-8FAA-64926961E6CF}" type="sibTrans" cxnId="{CC5F33EE-F8CD-45C9-9D21-D6A688C5DF79}">
      <dgm:prSet/>
      <dgm:spPr/>
      <dgm:t>
        <a:bodyPr/>
        <a:lstStyle/>
        <a:p>
          <a:endParaRPr lang="en-US"/>
        </a:p>
      </dgm:t>
    </dgm:pt>
    <dgm:pt modelId="{ADBD24C8-DF30-4EDE-A110-CB4E4943DE2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Swathi Mall</a:t>
          </a:r>
        </a:p>
      </dgm:t>
    </dgm:pt>
    <dgm:pt modelId="{DB4D86B8-9032-47AD-858D-DAFE1135F794}" type="parTrans" cxnId="{901819A2-2813-4176-BC12-785F286CAFDE}">
      <dgm:prSet/>
      <dgm:spPr/>
      <dgm:t>
        <a:bodyPr/>
        <a:lstStyle/>
        <a:p>
          <a:endParaRPr lang="en-US"/>
        </a:p>
      </dgm:t>
    </dgm:pt>
    <dgm:pt modelId="{2E651DD0-63F5-4F70-AA69-56B4DB73053F}" type="sibTrans" cxnId="{901819A2-2813-4176-BC12-785F286CAFDE}">
      <dgm:prSet/>
      <dgm:spPr/>
      <dgm:t>
        <a:bodyPr/>
        <a:lstStyle/>
        <a:p>
          <a:endParaRPr lang="en-US"/>
        </a:p>
      </dgm:t>
    </dgm:pt>
    <dgm:pt modelId="{17FE2FB5-88F0-4A47-8B7D-911A04F320C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Matt Serdukoff</a:t>
          </a:r>
        </a:p>
      </dgm:t>
    </dgm:pt>
    <dgm:pt modelId="{B109D335-C6C5-4D88-8619-E79FEF98EAFE}" type="parTrans" cxnId="{161F2093-0960-4D22-BCF2-BE278F310970}">
      <dgm:prSet/>
      <dgm:spPr/>
      <dgm:t>
        <a:bodyPr/>
        <a:lstStyle/>
        <a:p>
          <a:endParaRPr lang="en-US"/>
        </a:p>
      </dgm:t>
    </dgm:pt>
    <dgm:pt modelId="{1D0FFD2B-B7A2-4F60-A101-3A84C9633BBD}" type="sibTrans" cxnId="{161F2093-0960-4D22-BCF2-BE278F310970}">
      <dgm:prSet/>
      <dgm:spPr/>
      <dgm:t>
        <a:bodyPr/>
        <a:lstStyle/>
        <a:p>
          <a:endParaRPr lang="en-US"/>
        </a:p>
      </dgm:t>
    </dgm:pt>
    <dgm:pt modelId="{7F198CEC-9CDC-4C34-9A27-24112CC88FF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Syed Ali</a:t>
          </a:r>
        </a:p>
      </dgm:t>
    </dgm:pt>
    <dgm:pt modelId="{2FA6F75F-5D48-4D25-8ADF-C845965CB29D}" type="parTrans" cxnId="{2B333C78-0191-4765-8D2B-B2C8CE9C2F4F}">
      <dgm:prSet/>
      <dgm:spPr/>
      <dgm:t>
        <a:bodyPr/>
        <a:lstStyle/>
        <a:p>
          <a:endParaRPr lang="en-US"/>
        </a:p>
      </dgm:t>
    </dgm:pt>
    <dgm:pt modelId="{4626A7E8-BB58-43FC-9DED-95432F05C188}" type="sibTrans" cxnId="{2B333C78-0191-4765-8D2B-B2C8CE9C2F4F}">
      <dgm:prSet/>
      <dgm:spPr/>
      <dgm:t>
        <a:bodyPr/>
        <a:lstStyle/>
        <a:p>
          <a:endParaRPr lang="en-US"/>
        </a:p>
      </dgm:t>
    </dgm:pt>
    <dgm:pt modelId="{39EC7CF1-ED97-431B-85B2-41033B6DDCE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Chatbot</a:t>
          </a:r>
        </a:p>
      </dgm:t>
    </dgm:pt>
    <dgm:pt modelId="{C9A6CFF9-14B2-44A6-84F2-9A0A627EE667}" type="parTrans" cxnId="{E2765895-3238-41B3-8A7D-EC216DC91E1F}">
      <dgm:prSet/>
      <dgm:spPr/>
      <dgm:t>
        <a:bodyPr/>
        <a:lstStyle/>
        <a:p>
          <a:endParaRPr lang="en-US"/>
        </a:p>
      </dgm:t>
    </dgm:pt>
    <dgm:pt modelId="{F25DACDD-1FCA-4023-90C0-888F4063DA71}" type="sibTrans" cxnId="{E2765895-3238-41B3-8A7D-EC216DC91E1F}">
      <dgm:prSet/>
      <dgm:spPr/>
      <dgm:t>
        <a:bodyPr/>
        <a:lstStyle/>
        <a:p>
          <a:endParaRPr lang="en-US"/>
        </a:p>
      </dgm:t>
    </dgm:pt>
    <dgm:pt modelId="{EC214566-136E-4BEA-9317-4593032B147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 err="1">
              <a:solidFill>
                <a:srgbClr val="00B0F0"/>
              </a:solidFill>
            </a:rPr>
            <a:t>MassAchieve</a:t>
          </a:r>
          <a:r>
            <a:rPr lang="en-US" dirty="0">
              <a:solidFill>
                <a:srgbClr val="00B0F0"/>
              </a:solidFill>
            </a:rPr>
            <a:t> AI Assistant</a:t>
          </a:r>
        </a:p>
      </dgm:t>
    </dgm:pt>
    <dgm:pt modelId="{7AAF5482-D0D1-4F84-AFA7-6B492147F057}" type="parTrans" cxnId="{5569E1CC-47FE-458B-9143-A71A31FDFDD0}">
      <dgm:prSet/>
      <dgm:spPr/>
      <dgm:t>
        <a:bodyPr/>
        <a:lstStyle/>
        <a:p>
          <a:endParaRPr lang="en-US"/>
        </a:p>
      </dgm:t>
    </dgm:pt>
    <dgm:pt modelId="{21DE786B-B6CB-4942-85EE-98A39C00A641}" type="sibTrans" cxnId="{5569E1CC-47FE-458B-9143-A71A31FDFDD0}">
      <dgm:prSet/>
      <dgm:spPr/>
      <dgm:t>
        <a:bodyPr/>
        <a:lstStyle/>
        <a:p>
          <a:endParaRPr lang="en-US"/>
        </a:p>
      </dgm:t>
    </dgm:pt>
    <dgm:pt modelId="{AB119BCD-D006-4FBF-95F1-437C0053D88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Hans Domercant</a:t>
          </a:r>
        </a:p>
      </dgm:t>
    </dgm:pt>
    <dgm:pt modelId="{2B586BCA-C8AA-4321-A929-65B50769F12A}" type="parTrans" cxnId="{C6309C10-D0CE-48B8-82F7-E15DC90A1EA1}">
      <dgm:prSet/>
      <dgm:spPr/>
      <dgm:t>
        <a:bodyPr/>
        <a:lstStyle/>
        <a:p>
          <a:endParaRPr lang="en-US"/>
        </a:p>
      </dgm:t>
    </dgm:pt>
    <dgm:pt modelId="{26B72480-737D-4F52-BA78-7C98452FF0E0}" type="sibTrans" cxnId="{C6309C10-D0CE-48B8-82F7-E15DC90A1EA1}">
      <dgm:prSet/>
      <dgm:spPr/>
      <dgm:t>
        <a:bodyPr/>
        <a:lstStyle/>
        <a:p>
          <a:endParaRPr lang="en-US"/>
        </a:p>
      </dgm:t>
    </dgm:pt>
    <dgm:pt modelId="{92358720-7A40-48E7-9D30-8F2373666518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Sathish Konda</a:t>
          </a:r>
        </a:p>
      </dgm:t>
    </dgm:pt>
    <dgm:pt modelId="{A80D1172-12C8-4677-AFFE-D017184D2386}" type="parTrans" cxnId="{EFB2CDC9-7D69-4718-9C42-4EE97C1F97F9}">
      <dgm:prSet/>
      <dgm:spPr/>
      <dgm:t>
        <a:bodyPr/>
        <a:lstStyle/>
        <a:p>
          <a:endParaRPr lang="en-US"/>
        </a:p>
      </dgm:t>
    </dgm:pt>
    <dgm:pt modelId="{9AA9EAFD-7B82-43D3-ACA4-108D3DA96A4D}" type="sibTrans" cxnId="{EFB2CDC9-7D69-4718-9C42-4EE97C1F97F9}">
      <dgm:prSet/>
      <dgm:spPr/>
      <dgm:t>
        <a:bodyPr/>
        <a:lstStyle/>
        <a:p>
          <a:endParaRPr lang="en-US"/>
        </a:p>
      </dgm:t>
    </dgm:pt>
    <dgm:pt modelId="{54D93E6B-B2E7-4D84-88F2-2D3B44D6976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Cheyenne Mowatt</a:t>
          </a:r>
        </a:p>
      </dgm:t>
    </dgm:pt>
    <dgm:pt modelId="{7334B044-82DA-4E8E-999B-B3F90785A993}" type="parTrans" cxnId="{B999A024-B44D-4E4D-90C9-5F8D55BDB865}">
      <dgm:prSet/>
      <dgm:spPr/>
      <dgm:t>
        <a:bodyPr/>
        <a:lstStyle/>
        <a:p>
          <a:endParaRPr lang="en-US"/>
        </a:p>
      </dgm:t>
    </dgm:pt>
    <dgm:pt modelId="{2E6DAC62-9D35-4FB4-A26D-E3A320B68B63}" type="sibTrans" cxnId="{B999A024-B44D-4E4D-90C9-5F8D55BDB865}">
      <dgm:prSet/>
      <dgm:spPr/>
      <dgm:t>
        <a:bodyPr/>
        <a:lstStyle/>
        <a:p>
          <a:endParaRPr lang="en-US"/>
        </a:p>
      </dgm:t>
    </dgm:pt>
    <dgm:pt modelId="{00F517AC-1BCB-4CF6-83E4-B13A2637E808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Kratika Gupta</a:t>
          </a:r>
        </a:p>
      </dgm:t>
    </dgm:pt>
    <dgm:pt modelId="{F09DC846-EA2F-4BC0-BD30-F931CD3860C5}" type="parTrans" cxnId="{505C68E2-6EEA-4C30-A6BF-7AFB6A3108BD}">
      <dgm:prSet/>
      <dgm:spPr/>
      <dgm:t>
        <a:bodyPr/>
        <a:lstStyle/>
        <a:p>
          <a:endParaRPr lang="en-US"/>
        </a:p>
      </dgm:t>
    </dgm:pt>
    <dgm:pt modelId="{CD80AE86-9E83-40C1-9C38-151FDA58C06A}" type="sibTrans" cxnId="{505C68E2-6EEA-4C30-A6BF-7AFB6A3108BD}">
      <dgm:prSet/>
      <dgm:spPr/>
      <dgm:t>
        <a:bodyPr/>
        <a:lstStyle/>
        <a:p>
          <a:endParaRPr lang="en-US"/>
        </a:p>
      </dgm:t>
    </dgm:pt>
    <dgm:pt modelId="{CCBFA077-5989-4AF8-B71C-69423A8800F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Joan Morgan</a:t>
          </a:r>
        </a:p>
      </dgm:t>
    </dgm:pt>
    <dgm:pt modelId="{38875E26-9431-4E82-A45E-FC08AE9CAD96}" type="parTrans" cxnId="{15041C3D-89CE-40E2-AA87-66D6841EA476}">
      <dgm:prSet/>
      <dgm:spPr/>
      <dgm:t>
        <a:bodyPr/>
        <a:lstStyle/>
        <a:p>
          <a:endParaRPr lang="en-US"/>
        </a:p>
      </dgm:t>
    </dgm:pt>
    <dgm:pt modelId="{67AA723D-7C61-4FBB-AC94-BE8EDA06B57A}" type="sibTrans" cxnId="{15041C3D-89CE-40E2-AA87-66D6841EA476}">
      <dgm:prSet/>
      <dgm:spPr/>
      <dgm:t>
        <a:bodyPr/>
        <a:lstStyle/>
        <a:p>
          <a:endParaRPr lang="en-US"/>
        </a:p>
      </dgm:t>
    </dgm:pt>
    <dgm:pt modelId="{3BCF6C82-85E5-4C80-9FB8-3BDF206CE525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ODI 2 Glue</a:t>
          </a:r>
        </a:p>
      </dgm:t>
    </dgm:pt>
    <dgm:pt modelId="{03973A4E-EB42-4A27-9BDD-529CE13F08F4}" type="parTrans" cxnId="{C3E6384C-F9DB-49F1-9A8D-E251F2AA9BF4}">
      <dgm:prSet/>
      <dgm:spPr/>
      <dgm:t>
        <a:bodyPr/>
        <a:lstStyle/>
        <a:p>
          <a:endParaRPr lang="en-US"/>
        </a:p>
      </dgm:t>
    </dgm:pt>
    <dgm:pt modelId="{92347B68-50DB-4B5B-AD10-2A4999E4F93D}" type="sibTrans" cxnId="{C3E6384C-F9DB-49F1-9A8D-E251F2AA9BF4}">
      <dgm:prSet/>
      <dgm:spPr/>
      <dgm:t>
        <a:bodyPr/>
        <a:lstStyle/>
        <a:p>
          <a:endParaRPr lang="en-US"/>
        </a:p>
      </dgm:t>
    </dgm:pt>
    <dgm:pt modelId="{349FFECE-DC2C-4858-9A6F-231BBDCB9B9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Niranjan Deshpande</a:t>
          </a:r>
        </a:p>
      </dgm:t>
    </dgm:pt>
    <dgm:pt modelId="{611684FC-9054-48BC-B05E-2DA568F89157}" type="parTrans" cxnId="{11FFD454-3786-4901-AA8F-280EA0E339B3}">
      <dgm:prSet/>
      <dgm:spPr/>
      <dgm:t>
        <a:bodyPr/>
        <a:lstStyle/>
        <a:p>
          <a:endParaRPr lang="en-US"/>
        </a:p>
      </dgm:t>
    </dgm:pt>
    <dgm:pt modelId="{1F61E870-D16B-45D4-9923-20374A0471A0}" type="sibTrans" cxnId="{11FFD454-3786-4901-AA8F-280EA0E339B3}">
      <dgm:prSet/>
      <dgm:spPr/>
      <dgm:t>
        <a:bodyPr/>
        <a:lstStyle/>
        <a:p>
          <a:endParaRPr lang="en-US"/>
        </a:p>
      </dgm:t>
    </dgm:pt>
    <dgm:pt modelId="{ACCFE041-D3FB-4B69-B3C6-F1848D1B8C4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Edward Santora</a:t>
          </a:r>
        </a:p>
      </dgm:t>
    </dgm:pt>
    <dgm:pt modelId="{89C0B282-02F1-4137-88B9-8A7F31D27E58}" type="parTrans" cxnId="{9750DEB1-6C87-4B8D-A936-FA2464DDCDCB}">
      <dgm:prSet/>
      <dgm:spPr/>
      <dgm:t>
        <a:bodyPr/>
        <a:lstStyle/>
        <a:p>
          <a:endParaRPr lang="en-US"/>
        </a:p>
      </dgm:t>
    </dgm:pt>
    <dgm:pt modelId="{599325DC-4DF3-41C9-8816-265549B6A80F}" type="sibTrans" cxnId="{9750DEB1-6C87-4B8D-A936-FA2464DDCDCB}">
      <dgm:prSet/>
      <dgm:spPr/>
      <dgm:t>
        <a:bodyPr/>
        <a:lstStyle/>
        <a:p>
          <a:endParaRPr lang="en-US"/>
        </a:p>
      </dgm:t>
    </dgm:pt>
    <dgm:pt modelId="{B8582EC0-0573-4242-8E18-8C3E33CA4B7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Syed Ali</a:t>
          </a:r>
        </a:p>
      </dgm:t>
    </dgm:pt>
    <dgm:pt modelId="{19E07A42-1D1E-4808-BA0F-7D9062FF5165}" type="parTrans" cxnId="{EF1058E1-67CF-4E72-908C-B612A6C047B1}">
      <dgm:prSet/>
      <dgm:spPr/>
      <dgm:t>
        <a:bodyPr/>
        <a:lstStyle/>
        <a:p>
          <a:endParaRPr lang="en-US"/>
        </a:p>
      </dgm:t>
    </dgm:pt>
    <dgm:pt modelId="{3306412B-667A-4E81-94FC-BFFF3EE993F4}" type="sibTrans" cxnId="{EF1058E1-67CF-4E72-908C-B612A6C047B1}">
      <dgm:prSet/>
      <dgm:spPr/>
      <dgm:t>
        <a:bodyPr/>
        <a:lstStyle/>
        <a:p>
          <a:endParaRPr lang="en-US"/>
        </a:p>
      </dgm:t>
    </dgm:pt>
    <dgm:pt modelId="{0B0C88CC-1CE0-4F3A-A543-BD8EE0B0CD00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Sentiment Analysis</a:t>
          </a:r>
        </a:p>
      </dgm:t>
    </dgm:pt>
    <dgm:pt modelId="{23475828-622E-4B2D-A703-89785BB8418A}" type="parTrans" cxnId="{B3C66416-F7F4-4799-B804-46E7B3FC57E5}">
      <dgm:prSet/>
      <dgm:spPr/>
      <dgm:t>
        <a:bodyPr/>
        <a:lstStyle/>
        <a:p>
          <a:endParaRPr lang="en-US"/>
        </a:p>
      </dgm:t>
    </dgm:pt>
    <dgm:pt modelId="{CFD63DB0-C05D-47D5-AB4C-CB9AB9CAA360}" type="sibTrans" cxnId="{B3C66416-F7F4-4799-B804-46E7B3FC57E5}">
      <dgm:prSet/>
      <dgm:spPr/>
      <dgm:t>
        <a:bodyPr/>
        <a:lstStyle/>
        <a:p>
          <a:endParaRPr lang="en-US"/>
        </a:p>
      </dgm:t>
    </dgm:pt>
    <dgm:pt modelId="{77FF4D9F-8C5B-43AA-927E-F4FE4DD7DA5F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 err="1">
              <a:solidFill>
                <a:srgbClr val="00B0F0"/>
              </a:solidFill>
            </a:rPr>
            <a:t>SenseAI</a:t>
          </a:r>
          <a:endParaRPr lang="en-US" dirty="0">
            <a:solidFill>
              <a:srgbClr val="00B0F0"/>
            </a:solidFill>
          </a:endParaRPr>
        </a:p>
      </dgm:t>
    </dgm:pt>
    <dgm:pt modelId="{48DB61EE-C44D-473A-AB2B-0090516A7A17}" type="parTrans" cxnId="{63E49F15-2DDB-481C-A892-9EFC0F2466BC}">
      <dgm:prSet/>
      <dgm:spPr/>
      <dgm:t>
        <a:bodyPr/>
        <a:lstStyle/>
        <a:p>
          <a:endParaRPr lang="en-US"/>
        </a:p>
      </dgm:t>
    </dgm:pt>
    <dgm:pt modelId="{162C12A5-913E-4B65-8476-2E371B2A793B}" type="sibTrans" cxnId="{63E49F15-2DDB-481C-A892-9EFC0F2466BC}">
      <dgm:prSet/>
      <dgm:spPr/>
      <dgm:t>
        <a:bodyPr/>
        <a:lstStyle/>
        <a:p>
          <a:endParaRPr lang="en-US"/>
        </a:p>
      </dgm:t>
    </dgm:pt>
    <dgm:pt modelId="{2869E406-0D01-4B7A-BE99-4A86D517ACE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Mani Dharmarajan</a:t>
          </a:r>
        </a:p>
      </dgm:t>
    </dgm:pt>
    <dgm:pt modelId="{A7ECC540-4CD6-4984-93D8-52C901FA002A}" type="parTrans" cxnId="{F3F3389D-F6A8-466B-8C92-473D7F8F15E2}">
      <dgm:prSet/>
      <dgm:spPr/>
      <dgm:t>
        <a:bodyPr/>
        <a:lstStyle/>
        <a:p>
          <a:endParaRPr lang="en-US"/>
        </a:p>
      </dgm:t>
    </dgm:pt>
    <dgm:pt modelId="{9C4E2E0A-3A87-4DC4-B9F1-70778FD60C8E}" type="sibTrans" cxnId="{F3F3389D-F6A8-466B-8C92-473D7F8F15E2}">
      <dgm:prSet/>
      <dgm:spPr/>
      <dgm:t>
        <a:bodyPr/>
        <a:lstStyle/>
        <a:p>
          <a:endParaRPr lang="en-US"/>
        </a:p>
      </dgm:t>
    </dgm:pt>
    <dgm:pt modelId="{37D84DE5-55B6-45CC-9A09-A4767FA9D3C5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Chris Martino</a:t>
          </a:r>
        </a:p>
      </dgm:t>
    </dgm:pt>
    <dgm:pt modelId="{CEA0FD2E-1C08-48E6-8951-E5C65D90455E}" type="parTrans" cxnId="{A7FF7640-CA8A-43DE-8723-C0121074ED03}">
      <dgm:prSet/>
      <dgm:spPr/>
      <dgm:t>
        <a:bodyPr/>
        <a:lstStyle/>
        <a:p>
          <a:endParaRPr lang="en-US"/>
        </a:p>
      </dgm:t>
    </dgm:pt>
    <dgm:pt modelId="{14772568-A635-4891-9D70-100403C79169}" type="sibTrans" cxnId="{A7FF7640-CA8A-43DE-8723-C0121074ED03}">
      <dgm:prSet/>
      <dgm:spPr/>
      <dgm:t>
        <a:bodyPr/>
        <a:lstStyle/>
        <a:p>
          <a:endParaRPr lang="en-US"/>
        </a:p>
      </dgm:t>
    </dgm:pt>
    <dgm:pt modelId="{7023B0E7-B42C-48BA-B9BA-4EE2D9BFB0A0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George Jothimani</a:t>
          </a:r>
        </a:p>
      </dgm:t>
    </dgm:pt>
    <dgm:pt modelId="{1A479F04-EBDA-4738-9AEA-3179110BE1EC}" type="parTrans" cxnId="{15195CD9-62EB-4E7B-9724-84D73D5DB844}">
      <dgm:prSet/>
      <dgm:spPr/>
      <dgm:t>
        <a:bodyPr/>
        <a:lstStyle/>
        <a:p>
          <a:endParaRPr lang="en-US"/>
        </a:p>
      </dgm:t>
    </dgm:pt>
    <dgm:pt modelId="{2967EB0E-38C1-4359-8802-DF26B4F01599}" type="sibTrans" cxnId="{15195CD9-62EB-4E7B-9724-84D73D5DB844}">
      <dgm:prSet/>
      <dgm:spPr/>
      <dgm:t>
        <a:bodyPr/>
        <a:lstStyle/>
        <a:p>
          <a:endParaRPr lang="en-US"/>
        </a:p>
      </dgm:t>
    </dgm:pt>
    <dgm:pt modelId="{F3C888D5-0B84-4111-A661-8EEF0D9702E1}" type="pres">
      <dgm:prSet presAssocID="{46DD47BA-E6C7-46FE-8E9C-D03D9B131A74}" presName="diagram" presStyleCnt="0">
        <dgm:presLayoutVars>
          <dgm:dir/>
          <dgm:resizeHandles val="exact"/>
        </dgm:presLayoutVars>
      </dgm:prSet>
      <dgm:spPr/>
    </dgm:pt>
    <dgm:pt modelId="{6D909536-1452-4662-8CC5-70663C0E448A}" type="pres">
      <dgm:prSet presAssocID="{E9AA247B-02F8-45A1-8A3F-A74FA3A326A9}" presName="node" presStyleLbl="node1" presStyleIdx="0" presStyleCnt="5">
        <dgm:presLayoutVars>
          <dgm:bulletEnabled val="1"/>
        </dgm:presLayoutVars>
      </dgm:prSet>
      <dgm:spPr/>
    </dgm:pt>
    <dgm:pt modelId="{E2151EC1-CEC3-431C-BDB7-1D27ECBD7C30}" type="pres">
      <dgm:prSet presAssocID="{B979FF0E-E573-42AA-9DB6-5FE1153CF50A}" presName="sibTrans" presStyleCnt="0"/>
      <dgm:spPr/>
    </dgm:pt>
    <dgm:pt modelId="{0886DC8D-FBF9-4324-BCC9-E6D5B6180432}" type="pres">
      <dgm:prSet presAssocID="{6DB24D52-31AA-43C2-B90B-88F7D458C512}" presName="node" presStyleLbl="node1" presStyleIdx="1" presStyleCnt="5">
        <dgm:presLayoutVars>
          <dgm:bulletEnabled val="1"/>
        </dgm:presLayoutVars>
      </dgm:prSet>
      <dgm:spPr/>
    </dgm:pt>
    <dgm:pt modelId="{99B0648A-AD80-4FF3-A128-F1D31DD4478E}" type="pres">
      <dgm:prSet presAssocID="{1F196317-67E1-4006-8929-048C535A8203}" presName="sibTrans" presStyleCnt="0"/>
      <dgm:spPr/>
    </dgm:pt>
    <dgm:pt modelId="{8FA57702-CC69-419C-851A-3F2F4B6F8C6C}" type="pres">
      <dgm:prSet presAssocID="{0B0C88CC-1CE0-4F3A-A543-BD8EE0B0CD00}" presName="node" presStyleLbl="node1" presStyleIdx="2" presStyleCnt="5">
        <dgm:presLayoutVars>
          <dgm:bulletEnabled val="1"/>
        </dgm:presLayoutVars>
      </dgm:prSet>
      <dgm:spPr/>
    </dgm:pt>
    <dgm:pt modelId="{1DA2980E-44F5-4346-B799-B4B88CEDA29E}" type="pres">
      <dgm:prSet presAssocID="{CFD63DB0-C05D-47D5-AB4C-CB9AB9CAA360}" presName="sibTrans" presStyleCnt="0"/>
      <dgm:spPr/>
    </dgm:pt>
    <dgm:pt modelId="{18C90E87-00EA-416B-8949-E23C2758DDAA}" type="pres">
      <dgm:prSet presAssocID="{1EB3EC65-3571-4DFB-9A6F-070219C4046A}" presName="node" presStyleLbl="node1" presStyleIdx="3" presStyleCnt="5">
        <dgm:presLayoutVars>
          <dgm:bulletEnabled val="1"/>
        </dgm:presLayoutVars>
      </dgm:prSet>
      <dgm:spPr/>
    </dgm:pt>
    <dgm:pt modelId="{2BC44E41-890E-492E-AA2E-9DA242A76283}" type="pres">
      <dgm:prSet presAssocID="{7AD0D077-207A-4F22-909B-A191AE76040A}" presName="sibTrans" presStyleCnt="0"/>
      <dgm:spPr/>
    </dgm:pt>
    <dgm:pt modelId="{3E0DF347-7FF9-49C4-AB51-AA45D58BC2B5}" type="pres">
      <dgm:prSet presAssocID="{39EC7CF1-ED97-431B-85B2-41033B6DDCEC}" presName="node" presStyleLbl="node1" presStyleIdx="4" presStyleCnt="5">
        <dgm:presLayoutVars>
          <dgm:bulletEnabled val="1"/>
        </dgm:presLayoutVars>
      </dgm:prSet>
      <dgm:spPr/>
    </dgm:pt>
  </dgm:ptLst>
  <dgm:cxnLst>
    <dgm:cxn modelId="{BE598605-7E40-4754-96B1-448F66C19C59}" type="presOf" srcId="{6DB24D52-31AA-43C2-B90B-88F7D458C512}" destId="{0886DC8D-FBF9-4324-BCC9-E6D5B6180432}" srcOrd="0" destOrd="0" presId="urn:microsoft.com/office/officeart/2005/8/layout/default"/>
    <dgm:cxn modelId="{2874ED09-08BA-49C5-A11D-CABDA75866C2}" type="presOf" srcId="{39EC7CF1-ED97-431B-85B2-41033B6DDCEC}" destId="{3E0DF347-7FF9-49C4-AB51-AA45D58BC2B5}" srcOrd="0" destOrd="0" presId="urn:microsoft.com/office/officeart/2005/8/layout/default"/>
    <dgm:cxn modelId="{C6309C10-D0CE-48B8-82F7-E15DC90A1EA1}" srcId="{EC214566-136E-4BEA-9317-4593032B1473}" destId="{AB119BCD-D006-4FBF-95F1-437C0053D88D}" srcOrd="0" destOrd="0" parTransId="{2B586BCA-C8AA-4321-A929-65B50769F12A}" sibTransId="{26B72480-737D-4F52-BA78-7C98452FF0E0}"/>
    <dgm:cxn modelId="{C9555711-3864-4028-8067-E6C379D9864D}" type="presOf" srcId="{CCBFA077-5989-4AF8-B71C-69423A8800F9}" destId="{3E0DF347-7FF9-49C4-AB51-AA45D58BC2B5}" srcOrd="0" destOrd="5" presId="urn:microsoft.com/office/officeart/2005/8/layout/default"/>
    <dgm:cxn modelId="{63E49F15-2DDB-481C-A892-9EFC0F2466BC}" srcId="{0B0C88CC-1CE0-4F3A-A543-BD8EE0B0CD00}" destId="{77FF4D9F-8C5B-43AA-927E-F4FE4DD7DA5F}" srcOrd="0" destOrd="0" parTransId="{48DB61EE-C44D-473A-AB2B-0090516A7A17}" sibTransId="{162C12A5-913E-4B65-8476-2E371B2A793B}"/>
    <dgm:cxn modelId="{B3C66416-F7F4-4799-B804-46E7B3FC57E5}" srcId="{46DD47BA-E6C7-46FE-8E9C-D03D9B131A74}" destId="{0B0C88CC-1CE0-4F3A-A543-BD8EE0B0CD00}" srcOrd="2" destOrd="0" parTransId="{23475828-622E-4B2D-A703-89785BB8418A}" sibTransId="{CFD63DB0-C05D-47D5-AB4C-CB9AB9CAA360}"/>
    <dgm:cxn modelId="{6D7FF516-5C7C-4163-BEAA-19C6DF83490D}" srcId="{1EB3EC65-3571-4DFB-9A6F-070219C4046A}" destId="{5115C822-867C-4793-88ED-7B18ACF2B9CE}" srcOrd="0" destOrd="0" parTransId="{7124E9CE-DE97-4D87-970D-DB5B655DA326}" sibTransId="{54CAA2A2-1118-4415-81D4-76C1F408A859}"/>
    <dgm:cxn modelId="{2AC4D01B-B9E9-43DB-BC8A-0FB0C6C4958F}" type="presOf" srcId="{54D93E6B-B2E7-4D84-88F2-2D3B44D69763}" destId="{18C90E87-00EA-416B-8949-E23C2758DDAA}" srcOrd="0" destOrd="4" presId="urn:microsoft.com/office/officeart/2005/8/layout/default"/>
    <dgm:cxn modelId="{A1EE701D-0222-43F6-8877-98E9D0FB4EC7}" type="presOf" srcId="{46DD47BA-E6C7-46FE-8E9C-D03D9B131A74}" destId="{F3C888D5-0B84-4111-A661-8EEF0D9702E1}" srcOrd="0" destOrd="0" presId="urn:microsoft.com/office/officeart/2005/8/layout/default"/>
    <dgm:cxn modelId="{DF7CFA23-E8B6-4394-8624-A3F686206049}" type="presOf" srcId="{EC214566-136E-4BEA-9317-4593032B1473}" destId="{3E0DF347-7FF9-49C4-AB51-AA45D58BC2B5}" srcOrd="0" destOrd="1" presId="urn:microsoft.com/office/officeart/2005/8/layout/default"/>
    <dgm:cxn modelId="{B999A024-B44D-4E4D-90C9-5F8D55BDB865}" srcId="{5115C822-867C-4793-88ED-7B18ACF2B9CE}" destId="{54D93E6B-B2E7-4D84-88F2-2D3B44D69763}" srcOrd="2" destOrd="0" parTransId="{7334B044-82DA-4E8E-999B-B3F90785A993}" sibTransId="{2E6DAC62-9D35-4FB4-A26D-E3A320B68B63}"/>
    <dgm:cxn modelId="{FEE49325-0223-402E-8484-5B1E3C78B026}" type="presOf" srcId="{44D59452-1BCC-42E1-B498-9AFE3B1CF1A6}" destId="{6D909536-1452-4662-8CC5-70663C0E448A}" srcOrd="0" destOrd="1" presId="urn:microsoft.com/office/officeart/2005/8/layout/default"/>
    <dgm:cxn modelId="{24441330-96FB-495C-B9C0-BAF80C9937EE}" type="presOf" srcId="{AB119BCD-D006-4FBF-95F1-437C0053D88D}" destId="{3E0DF347-7FF9-49C4-AB51-AA45D58BC2B5}" srcOrd="0" destOrd="2" presId="urn:microsoft.com/office/officeart/2005/8/layout/default"/>
    <dgm:cxn modelId="{0BB86537-9A6B-404B-8D55-6C7F379DC277}" type="presOf" srcId="{7023B0E7-B42C-48BA-B9BA-4EE2D9BFB0A0}" destId="{8FA57702-CC69-419C-851A-3F2F4B6F8C6C}" srcOrd="0" destOrd="4" presId="urn:microsoft.com/office/officeart/2005/8/layout/default"/>
    <dgm:cxn modelId="{15041C3D-89CE-40E2-AA87-66D6841EA476}" srcId="{EC214566-136E-4BEA-9317-4593032B1473}" destId="{CCBFA077-5989-4AF8-B71C-69423A8800F9}" srcOrd="3" destOrd="0" parTransId="{38875E26-9431-4E82-A45E-FC08AE9CAD96}" sibTransId="{67AA723D-7C61-4FBB-AC94-BE8EDA06B57A}"/>
    <dgm:cxn modelId="{A7FF7640-CA8A-43DE-8723-C0121074ED03}" srcId="{77FF4D9F-8C5B-43AA-927E-F4FE4DD7DA5F}" destId="{37D84DE5-55B6-45CC-9A09-A4767FA9D3C5}" srcOrd="1" destOrd="0" parTransId="{CEA0FD2E-1C08-48E6-8951-E5C65D90455E}" sibTransId="{14772568-A635-4891-9D70-100403C79169}"/>
    <dgm:cxn modelId="{26518140-BE35-4305-8359-D1FBF1135288}" type="presOf" srcId="{3BCF6C82-85E5-4C80-9FB8-3BDF206CE525}" destId="{0886DC8D-FBF9-4324-BCC9-E6D5B6180432}" srcOrd="0" destOrd="1" presId="urn:microsoft.com/office/officeart/2005/8/layout/default"/>
    <dgm:cxn modelId="{79AC915F-BD47-45D9-87CC-717F0A943272}" type="presOf" srcId="{487764CF-C238-49AE-B499-B12A9AAED811}" destId="{18C90E87-00EA-416B-8949-E23C2758DDAA}" srcOrd="0" destOrd="3" presId="urn:microsoft.com/office/officeart/2005/8/layout/default"/>
    <dgm:cxn modelId="{5F0BE441-05D9-4705-A535-7DB38A7F7726}" type="presOf" srcId="{7F198CEC-9CDC-4C34-9A27-24112CC88FF9}" destId="{6D909536-1452-4662-8CC5-70663C0E448A}" srcOrd="0" destOrd="5" presId="urn:microsoft.com/office/officeart/2005/8/layout/default"/>
    <dgm:cxn modelId="{C3E6384C-F9DB-49F1-9A8D-E251F2AA9BF4}" srcId="{6DB24D52-31AA-43C2-B90B-88F7D458C512}" destId="{3BCF6C82-85E5-4C80-9FB8-3BDF206CE525}" srcOrd="0" destOrd="0" parTransId="{03973A4E-EB42-4A27-9BDD-529CE13F08F4}" sibTransId="{92347B68-50DB-4B5B-AD10-2A4999E4F93D}"/>
    <dgm:cxn modelId="{B253CC4D-1C81-45C8-B2F6-CC16E604BF5D}" type="presOf" srcId="{92358720-7A40-48E7-9D30-8F2373666518}" destId="{3E0DF347-7FF9-49C4-AB51-AA45D58BC2B5}" srcOrd="0" destOrd="3" presId="urn:microsoft.com/office/officeart/2005/8/layout/default"/>
    <dgm:cxn modelId="{4E0B2B4E-C5AB-4005-A0AB-2C25361CFABA}" srcId="{E9AA247B-02F8-45A1-8A3F-A74FA3A326A9}" destId="{44D59452-1BCC-42E1-B498-9AFE3B1CF1A6}" srcOrd="0" destOrd="0" parTransId="{30D27135-2013-42E0-857F-921437C19E0E}" sibTransId="{87567378-1385-4AD3-954F-547A459FDC86}"/>
    <dgm:cxn modelId="{8558566E-D8C2-41A4-8BE7-440FE79786B1}" type="presOf" srcId="{37D84DE5-55B6-45CC-9A09-A4767FA9D3C5}" destId="{8FA57702-CC69-419C-851A-3F2F4B6F8C6C}" srcOrd="0" destOrd="3" presId="urn:microsoft.com/office/officeart/2005/8/layout/default"/>
    <dgm:cxn modelId="{71D50C54-340A-4465-BD2E-9EE4AB20F173}" srcId="{5115C822-867C-4793-88ED-7B18ACF2B9CE}" destId="{5C917E76-E23D-43D1-B07C-3AA737DAED3D}" srcOrd="0" destOrd="0" parTransId="{3A0B3C0D-4180-425A-BEFC-3FC69765C795}" sibTransId="{2C119824-4DCF-40F3-87D0-017EBF260C77}"/>
    <dgm:cxn modelId="{11FFD454-3786-4901-AA8F-280EA0E339B3}" srcId="{3BCF6C82-85E5-4C80-9FB8-3BDF206CE525}" destId="{349FFECE-DC2C-4858-9A6F-231BBDCB9B9C}" srcOrd="0" destOrd="0" parTransId="{611684FC-9054-48BC-B05E-2DA568F89157}" sibTransId="{1F61E870-D16B-45D4-9923-20374A0471A0}"/>
    <dgm:cxn modelId="{E9AB3C76-E120-42BD-B5A1-8004680ED8FE}" srcId="{46DD47BA-E6C7-46FE-8E9C-D03D9B131A74}" destId="{1EB3EC65-3571-4DFB-9A6F-070219C4046A}" srcOrd="3" destOrd="0" parTransId="{E2B483BD-743D-4B4C-B1C4-D279480E7127}" sibTransId="{7AD0D077-207A-4F22-909B-A191AE76040A}"/>
    <dgm:cxn modelId="{2B333C78-0191-4765-8D2B-B2C8CE9C2F4F}" srcId="{44D59452-1BCC-42E1-B498-9AFE3B1CF1A6}" destId="{7F198CEC-9CDC-4C34-9A27-24112CC88FF9}" srcOrd="3" destOrd="0" parTransId="{2FA6F75F-5D48-4D25-8ADF-C845965CB29D}" sibTransId="{4626A7E8-BB58-43FC-9DED-95432F05C188}"/>
    <dgm:cxn modelId="{DF3A1981-C492-4C89-8F70-C200A48083B3}" srcId="{5115C822-867C-4793-88ED-7B18ACF2B9CE}" destId="{487764CF-C238-49AE-B499-B12A9AAED811}" srcOrd="1" destOrd="0" parTransId="{F5D00C18-5525-4C96-B924-2252996C41D7}" sibTransId="{04759C61-A2DE-4DC4-B07F-1BC79964F134}"/>
    <dgm:cxn modelId="{161F2093-0960-4D22-BCF2-BE278F310970}" srcId="{44D59452-1BCC-42E1-B498-9AFE3B1CF1A6}" destId="{17FE2FB5-88F0-4A47-8B7D-911A04F320C1}" srcOrd="2" destOrd="0" parTransId="{B109D335-C6C5-4D88-8619-E79FEF98EAFE}" sibTransId="{1D0FFD2B-B7A2-4F60-A101-3A84C9633BBD}"/>
    <dgm:cxn modelId="{FEDE4C95-3DDE-4C5F-A231-2DE60AC403C8}" type="presOf" srcId="{AF6F91B8-13C4-4905-93A5-493722F7BD4B}" destId="{6D909536-1452-4662-8CC5-70663C0E448A}" srcOrd="0" destOrd="2" presId="urn:microsoft.com/office/officeart/2005/8/layout/default"/>
    <dgm:cxn modelId="{E2765895-3238-41B3-8A7D-EC216DC91E1F}" srcId="{46DD47BA-E6C7-46FE-8E9C-D03D9B131A74}" destId="{39EC7CF1-ED97-431B-85B2-41033B6DDCEC}" srcOrd="4" destOrd="0" parTransId="{C9A6CFF9-14B2-44A6-84F2-9A0A627EE667}" sibTransId="{F25DACDD-1FCA-4023-90C0-888F4063DA71}"/>
    <dgm:cxn modelId="{F3F3389D-F6A8-466B-8C92-473D7F8F15E2}" srcId="{77FF4D9F-8C5B-43AA-927E-F4FE4DD7DA5F}" destId="{2869E406-0D01-4B7A-BE99-4A86D517ACE9}" srcOrd="0" destOrd="0" parTransId="{A7ECC540-4CD6-4984-93D8-52C901FA002A}" sibTransId="{9C4E2E0A-3A87-4DC4-B9F1-70778FD60C8E}"/>
    <dgm:cxn modelId="{901819A2-2813-4176-BC12-785F286CAFDE}" srcId="{44D59452-1BCC-42E1-B498-9AFE3B1CF1A6}" destId="{ADBD24C8-DF30-4EDE-A110-CB4E4943DE29}" srcOrd="1" destOrd="0" parTransId="{DB4D86B8-9032-47AD-858D-DAFE1135F794}" sibTransId="{2E651DD0-63F5-4F70-AA69-56B4DB73053F}"/>
    <dgm:cxn modelId="{BE9797A5-857C-4D93-9B21-314C7E109269}" type="presOf" srcId="{2869E406-0D01-4B7A-BE99-4A86D517ACE9}" destId="{8FA57702-CC69-419C-851A-3F2F4B6F8C6C}" srcOrd="0" destOrd="2" presId="urn:microsoft.com/office/officeart/2005/8/layout/default"/>
    <dgm:cxn modelId="{3CD1F6A6-2A9B-48E3-B944-D5FDAD4765D9}" srcId="{46DD47BA-E6C7-46FE-8E9C-D03D9B131A74}" destId="{E9AA247B-02F8-45A1-8A3F-A74FA3A326A9}" srcOrd="0" destOrd="0" parTransId="{2FEECCB5-769E-43FE-AF93-8A742AF11AAB}" sibTransId="{B979FF0E-E573-42AA-9DB6-5FE1153CF50A}"/>
    <dgm:cxn modelId="{2AC14FB1-FEBD-4C41-9B7F-9D9381CD245F}" srcId="{46DD47BA-E6C7-46FE-8E9C-D03D9B131A74}" destId="{6DB24D52-31AA-43C2-B90B-88F7D458C512}" srcOrd="1" destOrd="0" parTransId="{6158CACF-0EDC-4042-BDE6-0A95DE2242E7}" sibTransId="{1F196317-67E1-4006-8929-048C535A8203}"/>
    <dgm:cxn modelId="{9750DEB1-6C87-4B8D-A936-FA2464DDCDCB}" srcId="{3BCF6C82-85E5-4C80-9FB8-3BDF206CE525}" destId="{ACCFE041-D3FB-4B69-B3C6-F1848D1B8C4C}" srcOrd="1" destOrd="0" parTransId="{89C0B282-02F1-4137-88B9-8A7F31D27E58}" sibTransId="{599325DC-4DF3-41C9-8816-265549B6A80F}"/>
    <dgm:cxn modelId="{E1AF1DB9-999E-490C-A5D7-BA76B0CABD07}" type="presOf" srcId="{5C917E76-E23D-43D1-B07C-3AA737DAED3D}" destId="{18C90E87-00EA-416B-8949-E23C2758DDAA}" srcOrd="0" destOrd="2" presId="urn:microsoft.com/office/officeart/2005/8/layout/default"/>
    <dgm:cxn modelId="{FA9222C5-05AE-4F7B-90F1-8D730797EFCE}" type="presOf" srcId="{77FF4D9F-8C5B-43AA-927E-F4FE4DD7DA5F}" destId="{8FA57702-CC69-419C-851A-3F2F4B6F8C6C}" srcOrd="0" destOrd="1" presId="urn:microsoft.com/office/officeart/2005/8/layout/default"/>
    <dgm:cxn modelId="{80313BC6-4115-4D45-9449-777664D78C47}" type="presOf" srcId="{5115C822-867C-4793-88ED-7B18ACF2B9CE}" destId="{18C90E87-00EA-416B-8949-E23C2758DDAA}" srcOrd="0" destOrd="1" presId="urn:microsoft.com/office/officeart/2005/8/layout/default"/>
    <dgm:cxn modelId="{01BA74C9-4183-48D6-9010-75AD763DDCC2}" type="presOf" srcId="{17FE2FB5-88F0-4A47-8B7D-911A04F320C1}" destId="{6D909536-1452-4662-8CC5-70663C0E448A}" srcOrd="0" destOrd="4" presId="urn:microsoft.com/office/officeart/2005/8/layout/default"/>
    <dgm:cxn modelId="{EFB2CDC9-7D69-4718-9C42-4EE97C1F97F9}" srcId="{EC214566-136E-4BEA-9317-4593032B1473}" destId="{92358720-7A40-48E7-9D30-8F2373666518}" srcOrd="1" destOrd="0" parTransId="{A80D1172-12C8-4677-AFFE-D017184D2386}" sibTransId="{9AA9EAFD-7B82-43D3-ACA4-108D3DA96A4D}"/>
    <dgm:cxn modelId="{19A355CC-7876-427B-9F4B-677617ADC76E}" type="presOf" srcId="{E9AA247B-02F8-45A1-8A3F-A74FA3A326A9}" destId="{6D909536-1452-4662-8CC5-70663C0E448A}" srcOrd="0" destOrd="0" presId="urn:microsoft.com/office/officeart/2005/8/layout/default"/>
    <dgm:cxn modelId="{5569E1CC-47FE-458B-9143-A71A31FDFDD0}" srcId="{39EC7CF1-ED97-431B-85B2-41033B6DDCEC}" destId="{EC214566-136E-4BEA-9317-4593032B1473}" srcOrd="0" destOrd="0" parTransId="{7AAF5482-D0D1-4F84-AFA7-6B492147F057}" sibTransId="{21DE786B-B6CB-4942-85EE-98A39C00A641}"/>
    <dgm:cxn modelId="{AE9E6BD2-DF00-4A3B-AF28-9429A07BD12C}" type="presOf" srcId="{1EB3EC65-3571-4DFB-9A6F-070219C4046A}" destId="{18C90E87-00EA-416B-8949-E23C2758DDAA}" srcOrd="0" destOrd="0" presId="urn:microsoft.com/office/officeart/2005/8/layout/default"/>
    <dgm:cxn modelId="{7B9DF7D4-66C0-46A1-9E5A-72FCFD16CAE0}" type="presOf" srcId="{349FFECE-DC2C-4858-9A6F-231BBDCB9B9C}" destId="{0886DC8D-FBF9-4324-BCC9-E6D5B6180432}" srcOrd="0" destOrd="2" presId="urn:microsoft.com/office/officeart/2005/8/layout/default"/>
    <dgm:cxn modelId="{761479D7-0D2B-41CB-81C4-0D013FA5F7DC}" type="presOf" srcId="{ACCFE041-D3FB-4B69-B3C6-F1848D1B8C4C}" destId="{0886DC8D-FBF9-4324-BCC9-E6D5B6180432}" srcOrd="0" destOrd="3" presId="urn:microsoft.com/office/officeart/2005/8/layout/default"/>
    <dgm:cxn modelId="{317A69D8-62FA-45F0-B90B-2BF31EAEC3DD}" type="presOf" srcId="{0B0C88CC-1CE0-4F3A-A543-BD8EE0B0CD00}" destId="{8FA57702-CC69-419C-851A-3F2F4B6F8C6C}" srcOrd="0" destOrd="0" presId="urn:microsoft.com/office/officeart/2005/8/layout/default"/>
    <dgm:cxn modelId="{15195CD9-62EB-4E7B-9724-84D73D5DB844}" srcId="{77FF4D9F-8C5B-43AA-927E-F4FE4DD7DA5F}" destId="{7023B0E7-B42C-48BA-B9BA-4EE2D9BFB0A0}" srcOrd="2" destOrd="0" parTransId="{1A479F04-EBDA-4738-9AEA-3179110BE1EC}" sibTransId="{2967EB0E-38C1-4359-8802-DF26B4F01599}"/>
    <dgm:cxn modelId="{10082EE1-471B-458D-9006-6BA36DD7D7D7}" type="presOf" srcId="{B8582EC0-0573-4242-8E18-8C3E33CA4B71}" destId="{0886DC8D-FBF9-4324-BCC9-E6D5B6180432}" srcOrd="0" destOrd="4" presId="urn:microsoft.com/office/officeart/2005/8/layout/default"/>
    <dgm:cxn modelId="{EF1058E1-67CF-4E72-908C-B612A6C047B1}" srcId="{3BCF6C82-85E5-4C80-9FB8-3BDF206CE525}" destId="{B8582EC0-0573-4242-8E18-8C3E33CA4B71}" srcOrd="2" destOrd="0" parTransId="{19E07A42-1D1E-4808-BA0F-7D9062FF5165}" sibTransId="{3306412B-667A-4E81-94FC-BFFF3EE993F4}"/>
    <dgm:cxn modelId="{505C68E2-6EEA-4C30-A6BF-7AFB6A3108BD}" srcId="{EC214566-136E-4BEA-9317-4593032B1473}" destId="{00F517AC-1BCB-4CF6-83E4-B13A2637E808}" srcOrd="2" destOrd="0" parTransId="{F09DC846-EA2F-4BC0-BD30-F931CD3860C5}" sibTransId="{CD80AE86-9E83-40C1-9C38-151FDA58C06A}"/>
    <dgm:cxn modelId="{C94F79E5-A8E2-4395-8FB6-CDC5AE33C451}" type="presOf" srcId="{ADBD24C8-DF30-4EDE-A110-CB4E4943DE29}" destId="{6D909536-1452-4662-8CC5-70663C0E448A}" srcOrd="0" destOrd="3" presId="urn:microsoft.com/office/officeart/2005/8/layout/default"/>
    <dgm:cxn modelId="{CC5F33EE-F8CD-45C9-9D21-D6A688C5DF79}" srcId="{44D59452-1BCC-42E1-B498-9AFE3B1CF1A6}" destId="{AF6F91B8-13C4-4905-93A5-493722F7BD4B}" srcOrd="0" destOrd="0" parTransId="{C88C60C9-7F3C-4F6E-A488-79B46333A2A0}" sibTransId="{804D94F4-ACB9-4AD2-8FAA-64926961E6CF}"/>
    <dgm:cxn modelId="{ED50ECFA-C959-4D83-9F91-4DBF8E726836}" type="presOf" srcId="{00F517AC-1BCB-4CF6-83E4-B13A2637E808}" destId="{3E0DF347-7FF9-49C4-AB51-AA45D58BC2B5}" srcOrd="0" destOrd="4" presId="urn:microsoft.com/office/officeart/2005/8/layout/default"/>
    <dgm:cxn modelId="{3364ED05-8886-49F9-B752-D4641FE7BE51}" type="presParOf" srcId="{F3C888D5-0B84-4111-A661-8EEF0D9702E1}" destId="{6D909536-1452-4662-8CC5-70663C0E448A}" srcOrd="0" destOrd="0" presId="urn:microsoft.com/office/officeart/2005/8/layout/default"/>
    <dgm:cxn modelId="{CFE2EBEC-6635-406E-B397-F0F96A7C1287}" type="presParOf" srcId="{F3C888D5-0B84-4111-A661-8EEF0D9702E1}" destId="{E2151EC1-CEC3-431C-BDB7-1D27ECBD7C30}" srcOrd="1" destOrd="0" presId="urn:microsoft.com/office/officeart/2005/8/layout/default"/>
    <dgm:cxn modelId="{B0982B1C-A3D2-40EB-B8EC-F9D36F967D7C}" type="presParOf" srcId="{F3C888D5-0B84-4111-A661-8EEF0D9702E1}" destId="{0886DC8D-FBF9-4324-BCC9-E6D5B6180432}" srcOrd="2" destOrd="0" presId="urn:microsoft.com/office/officeart/2005/8/layout/default"/>
    <dgm:cxn modelId="{42087B26-7747-48EC-9BB0-2CFB8D3A739B}" type="presParOf" srcId="{F3C888D5-0B84-4111-A661-8EEF0D9702E1}" destId="{99B0648A-AD80-4FF3-A128-F1D31DD4478E}" srcOrd="3" destOrd="0" presId="urn:microsoft.com/office/officeart/2005/8/layout/default"/>
    <dgm:cxn modelId="{E76D92DF-2E4C-420E-9115-78F0CAE9B3F9}" type="presParOf" srcId="{F3C888D5-0B84-4111-A661-8EEF0D9702E1}" destId="{8FA57702-CC69-419C-851A-3F2F4B6F8C6C}" srcOrd="4" destOrd="0" presId="urn:microsoft.com/office/officeart/2005/8/layout/default"/>
    <dgm:cxn modelId="{5933FAA4-E90E-471D-8862-FB77E5E36EDD}" type="presParOf" srcId="{F3C888D5-0B84-4111-A661-8EEF0D9702E1}" destId="{1DA2980E-44F5-4346-B799-B4B88CEDA29E}" srcOrd="5" destOrd="0" presId="urn:microsoft.com/office/officeart/2005/8/layout/default"/>
    <dgm:cxn modelId="{E6C00845-893C-4DFC-A7D8-CF74AF9F1C35}" type="presParOf" srcId="{F3C888D5-0B84-4111-A661-8EEF0D9702E1}" destId="{18C90E87-00EA-416B-8949-E23C2758DDAA}" srcOrd="6" destOrd="0" presId="urn:microsoft.com/office/officeart/2005/8/layout/default"/>
    <dgm:cxn modelId="{89113ED3-B0C2-4B77-87E2-A7EE1ABBF699}" type="presParOf" srcId="{F3C888D5-0B84-4111-A661-8EEF0D9702E1}" destId="{2BC44E41-890E-492E-AA2E-9DA242A76283}" srcOrd="7" destOrd="0" presId="urn:microsoft.com/office/officeart/2005/8/layout/default"/>
    <dgm:cxn modelId="{0FDB912D-1381-4183-8FB6-960724F1AD87}" type="presParOf" srcId="{F3C888D5-0B84-4111-A661-8EEF0D9702E1}" destId="{3E0DF347-7FF9-49C4-AB51-AA45D58BC2B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6DD47BA-E6C7-46FE-8E9C-D03D9B131A74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DB24D52-31AA-43C2-B90B-88F7D458C512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Entity Matching</a:t>
          </a:r>
        </a:p>
      </dgm:t>
    </dgm:pt>
    <dgm:pt modelId="{6158CACF-0EDC-4042-BDE6-0A95DE2242E7}" type="parTrans" cxnId="{2AC14FB1-FEBD-4C41-9B7F-9D9381CD245F}">
      <dgm:prSet/>
      <dgm:spPr/>
      <dgm:t>
        <a:bodyPr/>
        <a:lstStyle/>
        <a:p>
          <a:endParaRPr lang="en-US"/>
        </a:p>
      </dgm:t>
    </dgm:pt>
    <dgm:pt modelId="{1F196317-67E1-4006-8929-048C535A8203}" type="sibTrans" cxnId="{2AC14FB1-FEBD-4C41-9B7F-9D9381CD245F}">
      <dgm:prSet/>
      <dgm:spPr/>
      <dgm:t>
        <a:bodyPr/>
        <a:lstStyle/>
        <a:p>
          <a:endParaRPr lang="en-US"/>
        </a:p>
      </dgm:t>
    </dgm:pt>
    <dgm:pt modelId="{BD846774-405B-47C5-B674-1E6466FAAFF7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b="1" dirty="0">
              <a:solidFill>
                <a:srgbClr val="00B0F0"/>
              </a:solidFill>
            </a:rPr>
            <a:t>Sentinel Match</a:t>
          </a:r>
        </a:p>
      </dgm:t>
    </dgm:pt>
    <dgm:pt modelId="{521DADC7-90F5-426F-A4FD-6901EA6FF12D}" type="parTrans" cxnId="{7F78C4EC-41A8-4959-8B25-EAC93A2D6B92}">
      <dgm:prSet/>
      <dgm:spPr/>
      <dgm:t>
        <a:bodyPr/>
        <a:lstStyle/>
        <a:p>
          <a:endParaRPr lang="en-US"/>
        </a:p>
      </dgm:t>
    </dgm:pt>
    <dgm:pt modelId="{EB1175DC-ACC6-4A49-BD6E-77862BFA3C88}" type="sibTrans" cxnId="{7F78C4EC-41A8-4959-8B25-EAC93A2D6B92}">
      <dgm:prSet/>
      <dgm:spPr/>
      <dgm:t>
        <a:bodyPr/>
        <a:lstStyle/>
        <a:p>
          <a:endParaRPr lang="en-US"/>
        </a:p>
      </dgm:t>
    </dgm:pt>
    <dgm:pt modelId="{B5ED611F-5B24-45E2-9363-11BC07CD658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Yuhui Luo</a:t>
          </a:r>
        </a:p>
      </dgm:t>
    </dgm:pt>
    <dgm:pt modelId="{6F5F2F45-BF6E-496D-8BE2-05AE64805642}" type="parTrans" cxnId="{778BF558-895D-452E-B412-7065895A9A02}">
      <dgm:prSet/>
      <dgm:spPr/>
      <dgm:t>
        <a:bodyPr/>
        <a:lstStyle/>
        <a:p>
          <a:endParaRPr lang="en-US"/>
        </a:p>
      </dgm:t>
    </dgm:pt>
    <dgm:pt modelId="{7CE2CBC0-BE42-4379-B965-86E164A22F0D}" type="sibTrans" cxnId="{778BF558-895D-452E-B412-7065895A9A02}">
      <dgm:prSet/>
      <dgm:spPr/>
      <dgm:t>
        <a:bodyPr/>
        <a:lstStyle/>
        <a:p>
          <a:endParaRPr lang="en-US"/>
        </a:p>
      </dgm:t>
    </dgm:pt>
    <dgm:pt modelId="{D4689103-BE30-4F3D-A84C-C1C5241FD126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Chuck Meredith</a:t>
          </a:r>
        </a:p>
      </dgm:t>
    </dgm:pt>
    <dgm:pt modelId="{FC2C7723-64CE-4CFF-AFA2-23330EB8B104}" type="parTrans" cxnId="{2EBF8424-4D2E-49A6-A3C8-A07A7EFF9FFD}">
      <dgm:prSet/>
      <dgm:spPr/>
      <dgm:t>
        <a:bodyPr/>
        <a:lstStyle/>
        <a:p>
          <a:endParaRPr lang="en-US"/>
        </a:p>
      </dgm:t>
    </dgm:pt>
    <dgm:pt modelId="{03D8C7CB-E62C-4F1A-A77A-4979CA9B312B}" type="sibTrans" cxnId="{2EBF8424-4D2E-49A6-A3C8-A07A7EFF9FFD}">
      <dgm:prSet/>
      <dgm:spPr/>
      <dgm:t>
        <a:bodyPr/>
        <a:lstStyle/>
        <a:p>
          <a:endParaRPr lang="en-US"/>
        </a:p>
      </dgm:t>
    </dgm:pt>
    <dgm:pt modelId="{1EB3EC65-3571-4DFB-9A6F-070219C4046A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Real-time voice translation</a:t>
          </a:r>
        </a:p>
      </dgm:t>
    </dgm:pt>
    <dgm:pt modelId="{E2B483BD-743D-4B4C-B1C4-D279480E7127}" type="parTrans" cxnId="{E9AB3C76-E120-42BD-B5A1-8004680ED8FE}">
      <dgm:prSet/>
      <dgm:spPr/>
      <dgm:t>
        <a:bodyPr/>
        <a:lstStyle/>
        <a:p>
          <a:endParaRPr lang="en-US"/>
        </a:p>
      </dgm:t>
    </dgm:pt>
    <dgm:pt modelId="{7AD0D077-207A-4F22-909B-A191AE76040A}" type="sibTrans" cxnId="{E9AB3C76-E120-42BD-B5A1-8004680ED8FE}">
      <dgm:prSet/>
      <dgm:spPr/>
      <dgm:t>
        <a:bodyPr/>
        <a:lstStyle/>
        <a:p>
          <a:endParaRPr lang="en-US"/>
        </a:p>
      </dgm:t>
    </dgm:pt>
    <dgm:pt modelId="{5115C822-867C-4793-88ED-7B18ACF2B9C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rgbClr val="00B0F0"/>
              </a:solidFill>
            </a:rPr>
            <a:t>RAY Comm</a:t>
          </a:r>
        </a:p>
      </dgm:t>
    </dgm:pt>
    <dgm:pt modelId="{7124E9CE-DE97-4D87-970D-DB5B655DA326}" type="parTrans" cxnId="{6D7FF516-5C7C-4163-BEAA-19C6DF83490D}">
      <dgm:prSet/>
      <dgm:spPr/>
      <dgm:t>
        <a:bodyPr/>
        <a:lstStyle/>
        <a:p>
          <a:endParaRPr lang="en-US"/>
        </a:p>
      </dgm:t>
    </dgm:pt>
    <dgm:pt modelId="{54CAA2A2-1118-4415-81D4-76C1F408A859}" type="sibTrans" cxnId="{6D7FF516-5C7C-4163-BEAA-19C6DF83490D}">
      <dgm:prSet/>
      <dgm:spPr/>
      <dgm:t>
        <a:bodyPr/>
        <a:lstStyle/>
        <a:p>
          <a:endParaRPr lang="en-US"/>
        </a:p>
      </dgm:t>
    </dgm:pt>
    <dgm:pt modelId="{5C917E76-E23D-43D1-B07C-3AA737DAED3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Syed Ali</a:t>
          </a:r>
        </a:p>
      </dgm:t>
    </dgm:pt>
    <dgm:pt modelId="{3A0B3C0D-4180-425A-BEFC-3FC69765C795}" type="parTrans" cxnId="{71D50C54-340A-4465-BD2E-9EE4AB20F173}">
      <dgm:prSet/>
      <dgm:spPr/>
      <dgm:t>
        <a:bodyPr/>
        <a:lstStyle/>
        <a:p>
          <a:endParaRPr lang="en-US"/>
        </a:p>
      </dgm:t>
    </dgm:pt>
    <dgm:pt modelId="{2C119824-4DCF-40F3-87D0-017EBF260C77}" type="sibTrans" cxnId="{71D50C54-340A-4465-BD2E-9EE4AB20F173}">
      <dgm:prSet/>
      <dgm:spPr/>
      <dgm:t>
        <a:bodyPr/>
        <a:lstStyle/>
        <a:p>
          <a:endParaRPr lang="en-US"/>
        </a:p>
      </dgm:t>
    </dgm:pt>
    <dgm:pt modelId="{487764CF-C238-49AE-B499-B12A9AAED81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Amrit Maharjan</a:t>
          </a:r>
        </a:p>
      </dgm:t>
    </dgm:pt>
    <dgm:pt modelId="{F5D00C18-5525-4C96-B924-2252996C41D7}" type="parTrans" cxnId="{DF3A1981-C492-4C89-8F70-C200A48083B3}">
      <dgm:prSet/>
      <dgm:spPr/>
      <dgm:t>
        <a:bodyPr/>
        <a:lstStyle/>
        <a:p>
          <a:endParaRPr lang="en-US"/>
        </a:p>
      </dgm:t>
    </dgm:pt>
    <dgm:pt modelId="{04759C61-A2DE-4DC4-B07F-1BC79964F134}" type="sibTrans" cxnId="{DF3A1981-C492-4C89-8F70-C200A48083B3}">
      <dgm:prSet/>
      <dgm:spPr/>
      <dgm:t>
        <a:bodyPr/>
        <a:lstStyle/>
        <a:p>
          <a:endParaRPr lang="en-US"/>
        </a:p>
      </dgm:t>
    </dgm:pt>
    <dgm:pt modelId="{0E9DD2D3-346F-4FB8-BF7B-ECACEE9F52F3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Office Copilot</a:t>
          </a:r>
        </a:p>
      </dgm:t>
    </dgm:pt>
    <dgm:pt modelId="{4EC96DC3-3871-47F9-8A96-FFDB4BAC94E8}" type="parTrans" cxnId="{DB674433-90D4-4D32-AE46-B184195ECE25}">
      <dgm:prSet/>
      <dgm:spPr/>
      <dgm:t>
        <a:bodyPr/>
        <a:lstStyle/>
        <a:p>
          <a:endParaRPr lang="en-US"/>
        </a:p>
      </dgm:t>
    </dgm:pt>
    <dgm:pt modelId="{A779D58B-707F-4F62-9079-B39E105E14BE}" type="sibTrans" cxnId="{DB674433-90D4-4D32-AE46-B184195ECE25}">
      <dgm:prSet/>
      <dgm:spPr/>
      <dgm:t>
        <a:bodyPr/>
        <a:lstStyle/>
        <a:p>
          <a:endParaRPr lang="en-US"/>
        </a:p>
      </dgm:t>
    </dgm:pt>
    <dgm:pt modelId="{825FBA4E-E8D4-41DA-8E82-BAF3FD777041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Kasi Thanikonda</a:t>
          </a:r>
        </a:p>
      </dgm:t>
    </dgm:pt>
    <dgm:pt modelId="{DE317971-91E0-4E86-A05A-5AD497DCE5EA}" type="parTrans" cxnId="{5FFE60E5-6865-4889-B057-E115FCF0E200}">
      <dgm:prSet/>
      <dgm:spPr/>
      <dgm:t>
        <a:bodyPr/>
        <a:lstStyle/>
        <a:p>
          <a:endParaRPr lang="en-US"/>
        </a:p>
      </dgm:t>
    </dgm:pt>
    <dgm:pt modelId="{8A687D8D-DC49-48BB-8F7E-302E43C3643E}" type="sibTrans" cxnId="{5FFE60E5-6865-4889-B057-E115FCF0E200}">
      <dgm:prSet/>
      <dgm:spPr/>
      <dgm:t>
        <a:bodyPr/>
        <a:lstStyle/>
        <a:p>
          <a:endParaRPr lang="en-US"/>
        </a:p>
      </dgm:t>
    </dgm:pt>
    <dgm:pt modelId="{D673DDAA-040D-46A7-B327-1F7781EA6D8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Syed Ali</a:t>
          </a:r>
        </a:p>
      </dgm:t>
    </dgm:pt>
    <dgm:pt modelId="{D9CB2685-C2BE-4E1B-867B-4CD318AAA188}" type="parTrans" cxnId="{41AAD99F-5514-47DA-A876-D07F23FD1F4D}">
      <dgm:prSet/>
      <dgm:spPr/>
      <dgm:t>
        <a:bodyPr/>
        <a:lstStyle/>
        <a:p>
          <a:endParaRPr lang="en-US"/>
        </a:p>
      </dgm:t>
    </dgm:pt>
    <dgm:pt modelId="{6291137C-77E8-4F54-92DD-A2DB59E5D439}" type="sibTrans" cxnId="{41AAD99F-5514-47DA-A876-D07F23FD1F4D}">
      <dgm:prSet/>
      <dgm:spPr/>
      <dgm:t>
        <a:bodyPr/>
        <a:lstStyle/>
        <a:p>
          <a:endParaRPr lang="en-US"/>
        </a:p>
      </dgm:t>
    </dgm:pt>
    <dgm:pt modelId="{AC1AE7B2-577E-4FC5-B782-96209FE6B169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 err="1">
              <a:solidFill>
                <a:srgbClr val="00B0F0"/>
              </a:solidFill>
            </a:rPr>
            <a:t>CoMA</a:t>
          </a:r>
          <a:r>
            <a:rPr lang="en-US" dirty="0">
              <a:solidFill>
                <a:srgbClr val="00B0F0"/>
              </a:solidFill>
            </a:rPr>
            <a:t> Copilot</a:t>
          </a:r>
        </a:p>
      </dgm:t>
    </dgm:pt>
    <dgm:pt modelId="{8CC949DC-29E4-47CA-8953-ACE405DA80DA}" type="parTrans" cxnId="{81E6454D-CD7C-4280-9F7B-2014BA5C3B78}">
      <dgm:prSet/>
      <dgm:spPr/>
      <dgm:t>
        <a:bodyPr/>
        <a:lstStyle/>
        <a:p>
          <a:endParaRPr lang="en-US"/>
        </a:p>
      </dgm:t>
    </dgm:pt>
    <dgm:pt modelId="{C2E05AA4-8D50-4023-9655-8F7CF229CC6F}" type="sibTrans" cxnId="{81E6454D-CD7C-4280-9F7B-2014BA5C3B78}">
      <dgm:prSet/>
      <dgm:spPr/>
      <dgm:t>
        <a:bodyPr/>
        <a:lstStyle/>
        <a:p>
          <a:endParaRPr lang="en-US"/>
        </a:p>
      </dgm:t>
    </dgm:pt>
    <dgm:pt modelId="{BC56449B-C07F-4D69-8039-60EE318BA1F5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Syed Ali</a:t>
          </a:r>
        </a:p>
      </dgm:t>
    </dgm:pt>
    <dgm:pt modelId="{50F91AEE-8CDC-4B08-86F8-411A85592625}" type="parTrans" cxnId="{5AE80E06-F8A3-434E-BBEC-5F9C3C7DF1DC}">
      <dgm:prSet/>
      <dgm:spPr/>
      <dgm:t>
        <a:bodyPr/>
        <a:lstStyle/>
        <a:p>
          <a:endParaRPr lang="en-US"/>
        </a:p>
      </dgm:t>
    </dgm:pt>
    <dgm:pt modelId="{77A66838-A975-41F7-94C1-24644E76812D}" type="sibTrans" cxnId="{5AE80E06-F8A3-434E-BBEC-5F9C3C7DF1DC}">
      <dgm:prSet/>
      <dgm:spPr/>
      <dgm:t>
        <a:bodyPr/>
        <a:lstStyle/>
        <a:p>
          <a:endParaRPr lang="en-US"/>
        </a:p>
      </dgm:t>
    </dgm:pt>
    <dgm:pt modelId="{4CC7C9AA-CFB4-45AA-B680-9DAA873E9F5F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Intelligent Assistant to Ops</a:t>
          </a:r>
        </a:p>
      </dgm:t>
    </dgm:pt>
    <dgm:pt modelId="{21B82E54-58EE-4C11-9F3D-96F436BA6CAA}" type="parTrans" cxnId="{98F4969F-D949-4D48-B2DD-4A889ABE4EAE}">
      <dgm:prSet/>
      <dgm:spPr/>
    </dgm:pt>
    <dgm:pt modelId="{EA21CB94-539D-4A2C-870F-6392ABD29EDF}" type="sibTrans" cxnId="{98F4969F-D949-4D48-B2DD-4A889ABE4EAE}">
      <dgm:prSet/>
      <dgm:spPr/>
    </dgm:pt>
    <dgm:pt modelId="{B1EEF8BC-0202-45B9-9277-719D61040DFD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b="1" dirty="0">
              <a:solidFill>
                <a:srgbClr val="00B0F0"/>
              </a:solidFill>
            </a:rPr>
            <a:t>AI Monitoring (AIM)</a:t>
          </a:r>
        </a:p>
      </dgm:t>
    </dgm:pt>
    <dgm:pt modelId="{8A291D4D-75CC-43CA-AF4A-6492660BF714}" type="parTrans" cxnId="{7543EDDA-9F3D-44AA-ABE0-E26AD0E3C3EB}">
      <dgm:prSet/>
      <dgm:spPr/>
      <dgm:t>
        <a:bodyPr/>
        <a:lstStyle/>
        <a:p>
          <a:endParaRPr lang="en-US"/>
        </a:p>
      </dgm:t>
    </dgm:pt>
    <dgm:pt modelId="{09573308-4564-497C-BA6D-7432C2024F23}" type="sibTrans" cxnId="{7543EDDA-9F3D-44AA-ABE0-E26AD0E3C3EB}">
      <dgm:prSet/>
      <dgm:spPr/>
      <dgm:t>
        <a:bodyPr/>
        <a:lstStyle/>
        <a:p>
          <a:endParaRPr lang="en-US"/>
        </a:p>
      </dgm:t>
    </dgm:pt>
    <dgm:pt modelId="{9CC182E3-F35C-4F2E-BAFA-D19A4E1FDF1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Bhavya Suryadevara</a:t>
          </a:r>
        </a:p>
      </dgm:t>
    </dgm:pt>
    <dgm:pt modelId="{6EA8F826-5712-4A2F-B13B-D6A4B124BD52}" type="parTrans" cxnId="{A29A5FE2-E6C2-4082-A4FA-1B86630A4EC5}">
      <dgm:prSet/>
      <dgm:spPr/>
      <dgm:t>
        <a:bodyPr/>
        <a:lstStyle/>
        <a:p>
          <a:endParaRPr lang="en-US"/>
        </a:p>
      </dgm:t>
    </dgm:pt>
    <dgm:pt modelId="{BF0C9FF8-9B88-4B9D-B38A-0913E19F85C6}" type="sibTrans" cxnId="{A29A5FE2-E6C2-4082-A4FA-1B86630A4EC5}">
      <dgm:prSet/>
      <dgm:spPr/>
      <dgm:t>
        <a:bodyPr/>
        <a:lstStyle/>
        <a:p>
          <a:endParaRPr lang="en-US"/>
        </a:p>
      </dgm:t>
    </dgm:pt>
    <dgm:pt modelId="{450F7309-B363-4F5C-9A13-8DDBE466044B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/>
            <a:t>Peter Kourkoutas</a:t>
          </a:r>
        </a:p>
      </dgm:t>
    </dgm:pt>
    <dgm:pt modelId="{8AC83A76-4456-401B-BDB3-DDF883A92ED7}" type="parTrans" cxnId="{B7AD3E84-E370-4C7F-9918-120425F84D82}">
      <dgm:prSet/>
      <dgm:spPr/>
      <dgm:t>
        <a:bodyPr/>
        <a:lstStyle/>
        <a:p>
          <a:endParaRPr lang="en-US"/>
        </a:p>
      </dgm:t>
    </dgm:pt>
    <dgm:pt modelId="{85A42F5F-701F-4F45-8798-1EC384687EB2}" type="sibTrans" cxnId="{B7AD3E84-E370-4C7F-9918-120425F84D82}">
      <dgm:prSet/>
      <dgm:spPr/>
      <dgm:t>
        <a:bodyPr/>
        <a:lstStyle/>
        <a:p>
          <a:endParaRPr lang="en-US"/>
        </a:p>
      </dgm:t>
    </dgm:pt>
    <dgm:pt modelId="{7A25FFA1-3188-4889-8F89-8B664C3357E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>
              <a:solidFill>
                <a:schemeClr val="accent4"/>
              </a:solidFill>
            </a:rPr>
            <a:t>Intelligent FinOps Assistant</a:t>
          </a:r>
        </a:p>
      </dgm:t>
    </dgm:pt>
    <dgm:pt modelId="{3D94D51D-A0E6-4F08-AAA7-9762B2F34070}" type="parTrans" cxnId="{B0C1829D-B8A2-4353-97C2-CB187BFA1C4D}">
      <dgm:prSet/>
      <dgm:spPr/>
    </dgm:pt>
    <dgm:pt modelId="{0A88FFBC-E7B0-4D3D-95F1-9164ADA6E724}" type="sibTrans" cxnId="{B0C1829D-B8A2-4353-97C2-CB187BFA1C4D}">
      <dgm:prSet/>
      <dgm:spPr/>
    </dgm:pt>
    <dgm:pt modelId="{DF1CC27B-65F4-43CA-89AA-8DFDFBE33ACE}">
      <dgm:prSet/>
      <dgm:spPr/>
      <dgm:t>
        <a:bodyPr/>
        <a:lstStyle/>
        <a:p>
          <a:r>
            <a:rPr lang="en-US">
              <a:solidFill>
                <a:srgbClr val="00B0F0"/>
              </a:solidFill>
            </a:rPr>
            <a:t>DOR FinOps Companion</a:t>
          </a:r>
          <a:endParaRPr lang="en-US" dirty="0">
            <a:solidFill>
              <a:srgbClr val="00B0F0"/>
            </a:solidFill>
          </a:endParaRPr>
        </a:p>
      </dgm:t>
    </dgm:pt>
    <dgm:pt modelId="{752FB03A-46BE-4B55-9D48-0D24AF49B934}" type="parTrans" cxnId="{FE3C06FD-9D39-4761-B9B1-C7EA690C796F}">
      <dgm:prSet/>
      <dgm:spPr/>
      <dgm:t>
        <a:bodyPr/>
        <a:lstStyle/>
        <a:p>
          <a:endParaRPr lang="en-US"/>
        </a:p>
      </dgm:t>
    </dgm:pt>
    <dgm:pt modelId="{09AE1851-1330-4172-92C5-5D4AA6598806}" type="sibTrans" cxnId="{FE3C06FD-9D39-4761-B9B1-C7EA690C796F}">
      <dgm:prSet/>
      <dgm:spPr/>
      <dgm:t>
        <a:bodyPr/>
        <a:lstStyle/>
        <a:p>
          <a:endParaRPr lang="en-US"/>
        </a:p>
      </dgm:t>
    </dgm:pt>
    <dgm:pt modelId="{A748198A-0C18-48FE-A3B5-01465EDF4425}">
      <dgm:prSet/>
      <dgm:spPr/>
      <dgm:t>
        <a:bodyPr/>
        <a:lstStyle/>
        <a:p>
          <a:r>
            <a:rPr lang="en-US"/>
            <a:t>Asad Khalid</a:t>
          </a:r>
          <a:endParaRPr lang="en-US" dirty="0"/>
        </a:p>
      </dgm:t>
    </dgm:pt>
    <dgm:pt modelId="{2A1D9F87-3A82-4D91-BD39-38ACB51B462D}" type="parTrans" cxnId="{35142139-FD7C-4045-B5AC-E98D90CD2DCD}">
      <dgm:prSet/>
      <dgm:spPr/>
      <dgm:t>
        <a:bodyPr/>
        <a:lstStyle/>
        <a:p>
          <a:endParaRPr lang="en-US"/>
        </a:p>
      </dgm:t>
    </dgm:pt>
    <dgm:pt modelId="{A04B95FE-27B5-4970-9F3E-04C14E37B5CF}" type="sibTrans" cxnId="{35142139-FD7C-4045-B5AC-E98D90CD2DCD}">
      <dgm:prSet/>
      <dgm:spPr/>
      <dgm:t>
        <a:bodyPr/>
        <a:lstStyle/>
        <a:p>
          <a:endParaRPr lang="en-US"/>
        </a:p>
      </dgm:t>
    </dgm:pt>
    <dgm:pt modelId="{41437E04-C713-430F-8C9F-A9B3EC2DAF3C}">
      <dgm:prSet/>
      <dgm:spPr/>
      <dgm:t>
        <a:bodyPr/>
        <a:lstStyle/>
        <a:p>
          <a:r>
            <a:rPr lang="en-US"/>
            <a:t>Joseph Decristoforo</a:t>
          </a:r>
          <a:endParaRPr lang="en-US" dirty="0"/>
        </a:p>
      </dgm:t>
    </dgm:pt>
    <dgm:pt modelId="{3A58BA2F-1748-4BDD-9762-9CE2067136BB}" type="parTrans" cxnId="{27497485-1A5E-4D4D-A53D-3DC8EA36473F}">
      <dgm:prSet/>
      <dgm:spPr/>
      <dgm:t>
        <a:bodyPr/>
        <a:lstStyle/>
        <a:p>
          <a:endParaRPr lang="en-US"/>
        </a:p>
      </dgm:t>
    </dgm:pt>
    <dgm:pt modelId="{6B501D7F-B544-4CAC-AC76-6F31F96FED42}" type="sibTrans" cxnId="{27497485-1A5E-4D4D-A53D-3DC8EA36473F}">
      <dgm:prSet/>
      <dgm:spPr/>
      <dgm:t>
        <a:bodyPr/>
        <a:lstStyle/>
        <a:p>
          <a:endParaRPr lang="en-US"/>
        </a:p>
      </dgm:t>
    </dgm:pt>
    <dgm:pt modelId="{FAC527FD-A788-4874-9D0C-F42A2252348C}">
      <dgm:prSet/>
      <dgm:spPr/>
      <dgm:t>
        <a:bodyPr/>
        <a:lstStyle/>
        <a:p>
          <a:r>
            <a:rPr lang="en-US"/>
            <a:t>Alex Sullivan</a:t>
          </a:r>
          <a:endParaRPr lang="en-US" dirty="0"/>
        </a:p>
      </dgm:t>
    </dgm:pt>
    <dgm:pt modelId="{BFC54F28-2F29-46BC-BC9B-4B736267FB13}" type="parTrans" cxnId="{E69193B8-A852-41BF-B9B9-F8F00A9E6AF5}">
      <dgm:prSet/>
      <dgm:spPr/>
      <dgm:t>
        <a:bodyPr/>
        <a:lstStyle/>
        <a:p>
          <a:endParaRPr lang="en-US"/>
        </a:p>
      </dgm:t>
    </dgm:pt>
    <dgm:pt modelId="{FA20DBE3-0B23-4637-B598-CD967740B6ED}" type="sibTrans" cxnId="{E69193B8-A852-41BF-B9B9-F8F00A9E6AF5}">
      <dgm:prSet/>
      <dgm:spPr/>
      <dgm:t>
        <a:bodyPr/>
        <a:lstStyle/>
        <a:p>
          <a:endParaRPr lang="en-US"/>
        </a:p>
      </dgm:t>
    </dgm:pt>
    <dgm:pt modelId="{F3C888D5-0B84-4111-A661-8EEF0D9702E1}" type="pres">
      <dgm:prSet presAssocID="{46DD47BA-E6C7-46FE-8E9C-D03D9B131A74}" presName="diagram" presStyleCnt="0">
        <dgm:presLayoutVars>
          <dgm:dir/>
          <dgm:resizeHandles val="exact"/>
        </dgm:presLayoutVars>
      </dgm:prSet>
      <dgm:spPr/>
    </dgm:pt>
    <dgm:pt modelId="{CDD3B1CB-713A-4FF5-9856-537F94F71C84}" type="pres">
      <dgm:prSet presAssocID="{4CC7C9AA-CFB4-45AA-B680-9DAA873E9F5F}" presName="node" presStyleLbl="node1" presStyleIdx="0" presStyleCnt="5">
        <dgm:presLayoutVars>
          <dgm:bulletEnabled val="1"/>
        </dgm:presLayoutVars>
      </dgm:prSet>
      <dgm:spPr/>
    </dgm:pt>
    <dgm:pt modelId="{1C8E7E76-D7EA-4BCC-B34D-76FBFB35D56D}" type="pres">
      <dgm:prSet presAssocID="{EA21CB94-539D-4A2C-870F-6392ABD29EDF}" presName="sibTrans" presStyleCnt="0"/>
      <dgm:spPr/>
    </dgm:pt>
    <dgm:pt modelId="{8685A5D4-3DE0-4D57-ACA0-A3818990EADF}" type="pres">
      <dgm:prSet presAssocID="{7A25FFA1-3188-4889-8F89-8B664C3357EC}" presName="node" presStyleLbl="node1" presStyleIdx="1" presStyleCnt="5">
        <dgm:presLayoutVars>
          <dgm:bulletEnabled val="1"/>
        </dgm:presLayoutVars>
      </dgm:prSet>
      <dgm:spPr/>
    </dgm:pt>
    <dgm:pt modelId="{9CB7D710-FBA3-43F8-B396-2378441CBB65}" type="pres">
      <dgm:prSet presAssocID="{0A88FFBC-E7B0-4D3D-95F1-9164ADA6E724}" presName="sibTrans" presStyleCnt="0"/>
      <dgm:spPr/>
    </dgm:pt>
    <dgm:pt modelId="{0886DC8D-FBF9-4324-BCC9-E6D5B6180432}" type="pres">
      <dgm:prSet presAssocID="{6DB24D52-31AA-43C2-B90B-88F7D458C512}" presName="node" presStyleLbl="node1" presStyleIdx="2" presStyleCnt="5">
        <dgm:presLayoutVars>
          <dgm:bulletEnabled val="1"/>
        </dgm:presLayoutVars>
      </dgm:prSet>
      <dgm:spPr/>
    </dgm:pt>
    <dgm:pt modelId="{99B0648A-AD80-4FF3-A128-F1D31DD4478E}" type="pres">
      <dgm:prSet presAssocID="{1F196317-67E1-4006-8929-048C535A8203}" presName="sibTrans" presStyleCnt="0"/>
      <dgm:spPr/>
    </dgm:pt>
    <dgm:pt modelId="{18C90E87-00EA-416B-8949-E23C2758DDAA}" type="pres">
      <dgm:prSet presAssocID="{1EB3EC65-3571-4DFB-9A6F-070219C4046A}" presName="node" presStyleLbl="node1" presStyleIdx="3" presStyleCnt="5">
        <dgm:presLayoutVars>
          <dgm:bulletEnabled val="1"/>
        </dgm:presLayoutVars>
      </dgm:prSet>
      <dgm:spPr/>
    </dgm:pt>
    <dgm:pt modelId="{2BC44E41-890E-492E-AA2E-9DA242A76283}" type="pres">
      <dgm:prSet presAssocID="{7AD0D077-207A-4F22-909B-A191AE76040A}" presName="sibTrans" presStyleCnt="0"/>
      <dgm:spPr/>
    </dgm:pt>
    <dgm:pt modelId="{45D91287-EC1D-4893-9E1B-E007D4E12F10}" type="pres">
      <dgm:prSet presAssocID="{0E9DD2D3-346F-4FB8-BF7B-ECACEE9F52F3}" presName="node" presStyleLbl="node1" presStyleIdx="4" presStyleCnt="5">
        <dgm:presLayoutVars>
          <dgm:bulletEnabled val="1"/>
        </dgm:presLayoutVars>
      </dgm:prSet>
      <dgm:spPr/>
    </dgm:pt>
  </dgm:ptLst>
  <dgm:cxnLst>
    <dgm:cxn modelId="{BE598605-7E40-4754-96B1-448F66C19C59}" type="presOf" srcId="{6DB24D52-31AA-43C2-B90B-88F7D458C512}" destId="{0886DC8D-FBF9-4324-BCC9-E6D5B6180432}" srcOrd="0" destOrd="0" presId="urn:microsoft.com/office/officeart/2005/8/layout/default"/>
    <dgm:cxn modelId="{5AE80E06-F8A3-434E-BBEC-5F9C3C7DF1DC}" srcId="{BD846774-405B-47C5-B674-1E6466FAAFF7}" destId="{BC56449B-C07F-4D69-8039-60EE318BA1F5}" srcOrd="2" destOrd="0" parTransId="{50F91AEE-8CDC-4B08-86F8-411A85592625}" sibTransId="{77A66838-A975-41F7-94C1-24644E76812D}"/>
    <dgm:cxn modelId="{36816907-EC8C-4B59-A143-9E7F12A0427C}" type="presOf" srcId="{825FBA4E-E8D4-41DA-8E82-BAF3FD777041}" destId="{45D91287-EC1D-4893-9E1B-E007D4E12F10}" srcOrd="0" destOrd="2" presId="urn:microsoft.com/office/officeart/2005/8/layout/default"/>
    <dgm:cxn modelId="{708F650E-F7BA-46C4-8BFB-17C743DCD4C5}" type="presOf" srcId="{7A25FFA1-3188-4889-8F89-8B664C3357EC}" destId="{8685A5D4-3DE0-4D57-ACA0-A3818990EADF}" srcOrd="0" destOrd="0" presId="urn:microsoft.com/office/officeart/2005/8/layout/default"/>
    <dgm:cxn modelId="{6D7FF516-5C7C-4163-BEAA-19C6DF83490D}" srcId="{1EB3EC65-3571-4DFB-9A6F-070219C4046A}" destId="{5115C822-867C-4793-88ED-7B18ACF2B9CE}" srcOrd="0" destOrd="0" parTransId="{7124E9CE-DE97-4D87-970D-DB5B655DA326}" sibTransId="{54CAA2A2-1118-4415-81D4-76C1F408A859}"/>
    <dgm:cxn modelId="{A1EE701D-0222-43F6-8877-98E9D0FB4EC7}" type="presOf" srcId="{46DD47BA-E6C7-46FE-8E9C-D03D9B131A74}" destId="{F3C888D5-0B84-4111-A661-8EEF0D9702E1}" srcOrd="0" destOrd="0" presId="urn:microsoft.com/office/officeart/2005/8/layout/default"/>
    <dgm:cxn modelId="{2EBF8424-4D2E-49A6-A3C8-A07A7EFF9FFD}" srcId="{BD846774-405B-47C5-B674-1E6466FAAFF7}" destId="{D4689103-BE30-4F3D-A84C-C1C5241FD126}" srcOrd="1" destOrd="0" parTransId="{FC2C7723-64CE-4CFF-AFA2-23330EB8B104}" sibTransId="{03D8C7CB-E62C-4F1A-A77A-4979CA9B312B}"/>
    <dgm:cxn modelId="{5527A526-B2FD-4553-B49A-DA864CBE48C5}" type="presOf" srcId="{DF1CC27B-65F4-43CA-89AA-8DFDFBE33ACE}" destId="{8685A5D4-3DE0-4D57-ACA0-A3818990EADF}" srcOrd="0" destOrd="1" presId="urn:microsoft.com/office/officeart/2005/8/layout/default"/>
    <dgm:cxn modelId="{DB674433-90D4-4D32-AE46-B184195ECE25}" srcId="{46DD47BA-E6C7-46FE-8E9C-D03D9B131A74}" destId="{0E9DD2D3-346F-4FB8-BF7B-ECACEE9F52F3}" srcOrd="4" destOrd="0" parTransId="{4EC96DC3-3871-47F9-8A96-FFDB4BAC94E8}" sibTransId="{A779D58B-707F-4F62-9079-B39E105E14BE}"/>
    <dgm:cxn modelId="{7876B137-B694-4CED-8D1C-4E4E5FC30F5D}" type="presOf" srcId="{B1EEF8BC-0202-45B9-9277-719D61040DFD}" destId="{CDD3B1CB-713A-4FF5-9856-537F94F71C84}" srcOrd="0" destOrd="1" presId="urn:microsoft.com/office/officeart/2005/8/layout/default"/>
    <dgm:cxn modelId="{CA208138-7355-4DE3-8310-7817CF1EA7B4}" type="presOf" srcId="{0E9DD2D3-346F-4FB8-BF7B-ECACEE9F52F3}" destId="{45D91287-EC1D-4893-9E1B-E007D4E12F10}" srcOrd="0" destOrd="0" presId="urn:microsoft.com/office/officeart/2005/8/layout/default"/>
    <dgm:cxn modelId="{35142139-FD7C-4045-B5AC-E98D90CD2DCD}" srcId="{DF1CC27B-65F4-43CA-89AA-8DFDFBE33ACE}" destId="{A748198A-0C18-48FE-A3B5-01465EDF4425}" srcOrd="0" destOrd="0" parTransId="{2A1D9F87-3A82-4D91-BD39-38ACB51B462D}" sibTransId="{A04B95FE-27B5-4970-9F3E-04C14E37B5CF}"/>
    <dgm:cxn modelId="{9A66323A-5877-4F54-92C6-10FD759EE48A}" type="presOf" srcId="{BD846774-405B-47C5-B674-1E6466FAAFF7}" destId="{0886DC8D-FBF9-4324-BCC9-E6D5B6180432}" srcOrd="0" destOrd="1" presId="urn:microsoft.com/office/officeart/2005/8/layout/default"/>
    <dgm:cxn modelId="{0F7DF53B-3904-4909-94DB-79FBA10845AF}" type="presOf" srcId="{AC1AE7B2-577E-4FC5-B782-96209FE6B169}" destId="{45D91287-EC1D-4893-9E1B-E007D4E12F10}" srcOrd="0" destOrd="1" presId="urn:microsoft.com/office/officeart/2005/8/layout/default"/>
    <dgm:cxn modelId="{8C99C83D-5894-4F8E-B214-D8D0D92F9E43}" type="presOf" srcId="{D673DDAA-040D-46A7-B327-1F7781EA6D8C}" destId="{45D91287-EC1D-4893-9E1B-E007D4E12F10}" srcOrd="0" destOrd="3" presId="urn:microsoft.com/office/officeart/2005/8/layout/default"/>
    <dgm:cxn modelId="{79AC915F-BD47-45D9-87CC-717F0A943272}" type="presOf" srcId="{487764CF-C238-49AE-B499-B12A9AAED811}" destId="{18C90E87-00EA-416B-8949-E23C2758DDAA}" srcOrd="0" destOrd="3" presId="urn:microsoft.com/office/officeart/2005/8/layout/default"/>
    <dgm:cxn modelId="{C20F8464-6765-4522-9A96-00D70DC3B163}" type="presOf" srcId="{4CC7C9AA-CFB4-45AA-B680-9DAA873E9F5F}" destId="{CDD3B1CB-713A-4FF5-9856-537F94F71C84}" srcOrd="0" destOrd="0" presId="urn:microsoft.com/office/officeart/2005/8/layout/default"/>
    <dgm:cxn modelId="{81E6454D-CD7C-4280-9F7B-2014BA5C3B78}" srcId="{0E9DD2D3-346F-4FB8-BF7B-ECACEE9F52F3}" destId="{AC1AE7B2-577E-4FC5-B782-96209FE6B169}" srcOrd="0" destOrd="0" parTransId="{8CC949DC-29E4-47CA-8953-ACE405DA80DA}" sibTransId="{C2E05AA4-8D50-4023-9655-8F7CF229CC6F}"/>
    <dgm:cxn modelId="{71D50C54-340A-4465-BD2E-9EE4AB20F173}" srcId="{5115C822-867C-4793-88ED-7B18ACF2B9CE}" destId="{5C917E76-E23D-43D1-B07C-3AA737DAED3D}" srcOrd="0" destOrd="0" parTransId="{3A0B3C0D-4180-425A-BEFC-3FC69765C795}" sibTransId="{2C119824-4DCF-40F3-87D0-017EBF260C77}"/>
    <dgm:cxn modelId="{E9AB3C76-E120-42BD-B5A1-8004680ED8FE}" srcId="{46DD47BA-E6C7-46FE-8E9C-D03D9B131A74}" destId="{1EB3EC65-3571-4DFB-9A6F-070219C4046A}" srcOrd="3" destOrd="0" parTransId="{E2B483BD-743D-4B4C-B1C4-D279480E7127}" sibTransId="{7AD0D077-207A-4F22-909B-A191AE76040A}"/>
    <dgm:cxn modelId="{F02B5376-1137-4E58-8321-B89780037144}" type="presOf" srcId="{BC56449B-C07F-4D69-8039-60EE318BA1F5}" destId="{0886DC8D-FBF9-4324-BCC9-E6D5B6180432}" srcOrd="0" destOrd="4" presId="urn:microsoft.com/office/officeart/2005/8/layout/default"/>
    <dgm:cxn modelId="{778BF558-895D-452E-B412-7065895A9A02}" srcId="{BD846774-405B-47C5-B674-1E6466FAAFF7}" destId="{B5ED611F-5B24-45E2-9363-11BC07CD6583}" srcOrd="0" destOrd="0" parTransId="{6F5F2F45-BF6E-496D-8BE2-05AE64805642}" sibTransId="{7CE2CBC0-BE42-4379-B965-86E164A22F0D}"/>
    <dgm:cxn modelId="{DF3A1981-C492-4C89-8F70-C200A48083B3}" srcId="{5115C822-867C-4793-88ED-7B18ACF2B9CE}" destId="{487764CF-C238-49AE-B499-B12A9AAED811}" srcOrd="1" destOrd="0" parTransId="{F5D00C18-5525-4C96-B924-2252996C41D7}" sibTransId="{04759C61-A2DE-4DC4-B07F-1BC79964F134}"/>
    <dgm:cxn modelId="{B7AD3E84-E370-4C7F-9918-120425F84D82}" srcId="{B1EEF8BC-0202-45B9-9277-719D61040DFD}" destId="{450F7309-B363-4F5C-9A13-8DDBE466044B}" srcOrd="1" destOrd="0" parTransId="{8AC83A76-4456-401B-BDB3-DDF883A92ED7}" sibTransId="{85A42F5F-701F-4F45-8798-1EC384687EB2}"/>
    <dgm:cxn modelId="{27497485-1A5E-4D4D-A53D-3DC8EA36473F}" srcId="{DF1CC27B-65F4-43CA-89AA-8DFDFBE33ACE}" destId="{41437E04-C713-430F-8C9F-A9B3EC2DAF3C}" srcOrd="1" destOrd="0" parTransId="{3A58BA2F-1748-4BDD-9762-9CE2067136BB}" sibTransId="{6B501D7F-B544-4CAC-AC76-6F31F96FED42}"/>
    <dgm:cxn modelId="{9B5AF28C-0FC3-4EAA-A747-3505477A86DF}" type="presOf" srcId="{9CC182E3-F35C-4F2E-BAFA-D19A4E1FDF1E}" destId="{CDD3B1CB-713A-4FF5-9856-537F94F71C84}" srcOrd="0" destOrd="2" presId="urn:microsoft.com/office/officeart/2005/8/layout/default"/>
    <dgm:cxn modelId="{B0C1829D-B8A2-4353-97C2-CB187BFA1C4D}" srcId="{46DD47BA-E6C7-46FE-8E9C-D03D9B131A74}" destId="{7A25FFA1-3188-4889-8F89-8B664C3357EC}" srcOrd="1" destOrd="0" parTransId="{3D94D51D-A0E6-4F08-AAA7-9762B2F34070}" sibTransId="{0A88FFBC-E7B0-4D3D-95F1-9164ADA6E724}"/>
    <dgm:cxn modelId="{98F4969F-D949-4D48-B2DD-4A889ABE4EAE}" srcId="{46DD47BA-E6C7-46FE-8E9C-D03D9B131A74}" destId="{4CC7C9AA-CFB4-45AA-B680-9DAA873E9F5F}" srcOrd="0" destOrd="0" parTransId="{21B82E54-58EE-4C11-9F3D-96F436BA6CAA}" sibTransId="{EA21CB94-539D-4A2C-870F-6392ABD29EDF}"/>
    <dgm:cxn modelId="{41AAD99F-5514-47DA-A876-D07F23FD1F4D}" srcId="{AC1AE7B2-577E-4FC5-B782-96209FE6B169}" destId="{D673DDAA-040D-46A7-B327-1F7781EA6D8C}" srcOrd="1" destOrd="0" parTransId="{D9CB2685-C2BE-4E1B-867B-4CD318AAA188}" sibTransId="{6291137C-77E8-4F54-92DD-A2DB59E5D439}"/>
    <dgm:cxn modelId="{1063F9A6-FD3E-4ADD-BA25-8571E6FE2EF4}" type="presOf" srcId="{D4689103-BE30-4F3D-A84C-C1C5241FD126}" destId="{0886DC8D-FBF9-4324-BCC9-E6D5B6180432}" srcOrd="0" destOrd="3" presId="urn:microsoft.com/office/officeart/2005/8/layout/default"/>
    <dgm:cxn modelId="{2AC14FB1-FEBD-4C41-9B7F-9D9381CD245F}" srcId="{46DD47BA-E6C7-46FE-8E9C-D03D9B131A74}" destId="{6DB24D52-31AA-43C2-B90B-88F7D458C512}" srcOrd="2" destOrd="0" parTransId="{6158CACF-0EDC-4042-BDE6-0A95DE2242E7}" sibTransId="{1F196317-67E1-4006-8929-048C535A8203}"/>
    <dgm:cxn modelId="{C344FDB5-78CD-48D3-9F90-157139BA3438}" type="presOf" srcId="{450F7309-B363-4F5C-9A13-8DDBE466044B}" destId="{CDD3B1CB-713A-4FF5-9856-537F94F71C84}" srcOrd="0" destOrd="3" presId="urn:microsoft.com/office/officeart/2005/8/layout/default"/>
    <dgm:cxn modelId="{E69193B8-A852-41BF-B9B9-F8F00A9E6AF5}" srcId="{DF1CC27B-65F4-43CA-89AA-8DFDFBE33ACE}" destId="{FAC527FD-A788-4874-9D0C-F42A2252348C}" srcOrd="2" destOrd="0" parTransId="{BFC54F28-2F29-46BC-BC9B-4B736267FB13}" sibTransId="{FA20DBE3-0B23-4637-B598-CD967740B6ED}"/>
    <dgm:cxn modelId="{35CDF7B8-EA43-489B-A0B1-1A0EEB1C3B20}" type="presOf" srcId="{B5ED611F-5B24-45E2-9363-11BC07CD6583}" destId="{0886DC8D-FBF9-4324-BCC9-E6D5B6180432}" srcOrd="0" destOrd="2" presId="urn:microsoft.com/office/officeart/2005/8/layout/default"/>
    <dgm:cxn modelId="{E1AF1DB9-999E-490C-A5D7-BA76B0CABD07}" type="presOf" srcId="{5C917E76-E23D-43D1-B07C-3AA737DAED3D}" destId="{18C90E87-00EA-416B-8949-E23C2758DDAA}" srcOrd="0" destOrd="2" presId="urn:microsoft.com/office/officeart/2005/8/layout/default"/>
    <dgm:cxn modelId="{80313BC6-4115-4D45-9449-777664D78C47}" type="presOf" srcId="{5115C822-867C-4793-88ED-7B18ACF2B9CE}" destId="{18C90E87-00EA-416B-8949-E23C2758DDAA}" srcOrd="0" destOrd="1" presId="urn:microsoft.com/office/officeart/2005/8/layout/default"/>
    <dgm:cxn modelId="{8B2137C8-435A-4BBF-BC6B-F43BFA2C2518}" type="presOf" srcId="{FAC527FD-A788-4874-9D0C-F42A2252348C}" destId="{8685A5D4-3DE0-4D57-ACA0-A3818990EADF}" srcOrd="0" destOrd="4" presId="urn:microsoft.com/office/officeart/2005/8/layout/default"/>
    <dgm:cxn modelId="{990745CA-D800-4A32-8EEE-961B9CE37F2F}" type="presOf" srcId="{A748198A-0C18-48FE-A3B5-01465EDF4425}" destId="{8685A5D4-3DE0-4D57-ACA0-A3818990EADF}" srcOrd="0" destOrd="2" presId="urn:microsoft.com/office/officeart/2005/8/layout/default"/>
    <dgm:cxn modelId="{AE9E6BD2-DF00-4A3B-AF28-9429A07BD12C}" type="presOf" srcId="{1EB3EC65-3571-4DFB-9A6F-070219C4046A}" destId="{18C90E87-00EA-416B-8949-E23C2758DDAA}" srcOrd="0" destOrd="0" presId="urn:microsoft.com/office/officeart/2005/8/layout/default"/>
    <dgm:cxn modelId="{7543EDDA-9F3D-44AA-ABE0-E26AD0E3C3EB}" srcId="{4CC7C9AA-CFB4-45AA-B680-9DAA873E9F5F}" destId="{B1EEF8BC-0202-45B9-9277-719D61040DFD}" srcOrd="0" destOrd="0" parTransId="{8A291D4D-75CC-43CA-AF4A-6492660BF714}" sibTransId="{09573308-4564-497C-BA6D-7432C2024F23}"/>
    <dgm:cxn modelId="{A29A5FE2-E6C2-4082-A4FA-1B86630A4EC5}" srcId="{B1EEF8BC-0202-45B9-9277-719D61040DFD}" destId="{9CC182E3-F35C-4F2E-BAFA-D19A4E1FDF1E}" srcOrd="0" destOrd="0" parTransId="{6EA8F826-5712-4A2F-B13B-D6A4B124BD52}" sibTransId="{BF0C9FF8-9B88-4B9D-B38A-0913E19F85C6}"/>
    <dgm:cxn modelId="{5FFE60E5-6865-4889-B057-E115FCF0E200}" srcId="{AC1AE7B2-577E-4FC5-B782-96209FE6B169}" destId="{825FBA4E-E8D4-41DA-8E82-BAF3FD777041}" srcOrd="0" destOrd="0" parTransId="{DE317971-91E0-4E86-A05A-5AD497DCE5EA}" sibTransId="{8A687D8D-DC49-48BB-8F7E-302E43C3643E}"/>
    <dgm:cxn modelId="{4CA2B9EB-CAAD-43D1-AE46-A5211DD85D7F}" type="presOf" srcId="{41437E04-C713-430F-8C9F-A9B3EC2DAF3C}" destId="{8685A5D4-3DE0-4D57-ACA0-A3818990EADF}" srcOrd="0" destOrd="3" presId="urn:microsoft.com/office/officeart/2005/8/layout/default"/>
    <dgm:cxn modelId="{7F78C4EC-41A8-4959-8B25-EAC93A2D6B92}" srcId="{6DB24D52-31AA-43C2-B90B-88F7D458C512}" destId="{BD846774-405B-47C5-B674-1E6466FAAFF7}" srcOrd="0" destOrd="0" parTransId="{521DADC7-90F5-426F-A4FD-6901EA6FF12D}" sibTransId="{EB1175DC-ACC6-4A49-BD6E-77862BFA3C88}"/>
    <dgm:cxn modelId="{FE3C06FD-9D39-4761-B9B1-C7EA690C796F}" srcId="{7A25FFA1-3188-4889-8F89-8B664C3357EC}" destId="{DF1CC27B-65F4-43CA-89AA-8DFDFBE33ACE}" srcOrd="0" destOrd="0" parTransId="{752FB03A-46BE-4B55-9D48-0D24AF49B934}" sibTransId="{09AE1851-1330-4172-92C5-5D4AA6598806}"/>
    <dgm:cxn modelId="{34A78EFC-D6C8-4CF4-84B6-DD14B37855A2}" type="presParOf" srcId="{F3C888D5-0B84-4111-A661-8EEF0D9702E1}" destId="{CDD3B1CB-713A-4FF5-9856-537F94F71C84}" srcOrd="0" destOrd="0" presId="urn:microsoft.com/office/officeart/2005/8/layout/default"/>
    <dgm:cxn modelId="{F8609002-DF77-492A-8D37-30AD3975F308}" type="presParOf" srcId="{F3C888D5-0B84-4111-A661-8EEF0D9702E1}" destId="{1C8E7E76-D7EA-4BCC-B34D-76FBFB35D56D}" srcOrd="1" destOrd="0" presId="urn:microsoft.com/office/officeart/2005/8/layout/default"/>
    <dgm:cxn modelId="{EF73BA66-ACD5-42D6-8EF0-82E7ACF65A49}" type="presParOf" srcId="{F3C888D5-0B84-4111-A661-8EEF0D9702E1}" destId="{8685A5D4-3DE0-4D57-ACA0-A3818990EADF}" srcOrd="2" destOrd="0" presId="urn:microsoft.com/office/officeart/2005/8/layout/default"/>
    <dgm:cxn modelId="{093F35D7-E1D5-4E38-A615-6CFED52C3BDA}" type="presParOf" srcId="{F3C888D5-0B84-4111-A661-8EEF0D9702E1}" destId="{9CB7D710-FBA3-43F8-B396-2378441CBB65}" srcOrd="3" destOrd="0" presId="urn:microsoft.com/office/officeart/2005/8/layout/default"/>
    <dgm:cxn modelId="{B0982B1C-A3D2-40EB-B8EC-F9D36F967D7C}" type="presParOf" srcId="{F3C888D5-0B84-4111-A661-8EEF0D9702E1}" destId="{0886DC8D-FBF9-4324-BCC9-E6D5B6180432}" srcOrd="4" destOrd="0" presId="urn:microsoft.com/office/officeart/2005/8/layout/default"/>
    <dgm:cxn modelId="{42087B26-7747-48EC-9BB0-2CFB8D3A739B}" type="presParOf" srcId="{F3C888D5-0B84-4111-A661-8EEF0D9702E1}" destId="{99B0648A-AD80-4FF3-A128-F1D31DD4478E}" srcOrd="5" destOrd="0" presId="urn:microsoft.com/office/officeart/2005/8/layout/default"/>
    <dgm:cxn modelId="{E6C00845-893C-4DFC-A7D8-CF74AF9F1C35}" type="presParOf" srcId="{F3C888D5-0B84-4111-A661-8EEF0D9702E1}" destId="{18C90E87-00EA-416B-8949-E23C2758DDAA}" srcOrd="6" destOrd="0" presId="urn:microsoft.com/office/officeart/2005/8/layout/default"/>
    <dgm:cxn modelId="{89113ED3-B0C2-4B77-87E2-A7EE1ABBF699}" type="presParOf" srcId="{F3C888D5-0B84-4111-A661-8EEF0D9702E1}" destId="{2BC44E41-890E-492E-AA2E-9DA242A76283}" srcOrd="7" destOrd="0" presId="urn:microsoft.com/office/officeart/2005/8/layout/default"/>
    <dgm:cxn modelId="{D57D7F0C-BF14-4DE3-BB3A-7049CE33A79F}" type="presParOf" srcId="{F3C888D5-0B84-4111-A661-8EEF0D9702E1}" destId="{45D91287-EC1D-4893-9E1B-E007D4E12F1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6B0813-F506-44A8-884C-21B110B02A8F}">
      <dsp:nvSpPr>
        <dsp:cNvPr id="0" name=""/>
        <dsp:cNvSpPr/>
      </dsp:nvSpPr>
      <dsp:spPr>
        <a:xfrm>
          <a:off x="0" y="1970"/>
          <a:ext cx="8377327" cy="9986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3C1C0C-60C2-427E-BD45-F16C0B4455C6}">
      <dsp:nvSpPr>
        <dsp:cNvPr id="0" name=""/>
        <dsp:cNvSpPr/>
      </dsp:nvSpPr>
      <dsp:spPr>
        <a:xfrm>
          <a:off x="302085" y="226661"/>
          <a:ext cx="549245" cy="5492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D3082-A208-4807-B753-6FE0C8BE7859}">
      <dsp:nvSpPr>
        <dsp:cNvPr id="0" name=""/>
        <dsp:cNvSpPr/>
      </dsp:nvSpPr>
      <dsp:spPr>
        <a:xfrm>
          <a:off x="1153416" y="1970"/>
          <a:ext cx="3769797" cy="998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688" tIns="105688" rIns="105688" bIns="10568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AWS Sandbox sufficient for</a:t>
          </a:r>
        </a:p>
      </dsp:txBody>
      <dsp:txXfrm>
        <a:off x="1153416" y="1970"/>
        <a:ext cx="3769797" cy="998628"/>
      </dsp:txXfrm>
    </dsp:sp>
    <dsp:sp modelId="{E2C6CBC5-F6CF-4C0E-BE90-C4C4A8A57267}">
      <dsp:nvSpPr>
        <dsp:cNvPr id="0" name=""/>
        <dsp:cNvSpPr/>
      </dsp:nvSpPr>
      <dsp:spPr>
        <a:xfrm>
          <a:off x="4923213" y="1970"/>
          <a:ext cx="3454113" cy="998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688" tIns="105688" rIns="105688" bIns="105688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Development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Validation</a:t>
          </a:r>
        </a:p>
      </dsp:txBody>
      <dsp:txXfrm>
        <a:off x="4923213" y="1970"/>
        <a:ext cx="3454113" cy="998628"/>
      </dsp:txXfrm>
    </dsp:sp>
    <dsp:sp modelId="{541C4BB1-5109-47F2-AD2E-E091E2D567D6}">
      <dsp:nvSpPr>
        <dsp:cNvPr id="0" name=""/>
        <dsp:cNvSpPr/>
      </dsp:nvSpPr>
      <dsp:spPr>
        <a:xfrm>
          <a:off x="0" y="1250256"/>
          <a:ext cx="8377327" cy="9986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84CEC7-99EE-42B2-A482-8175D1CF16C8}">
      <dsp:nvSpPr>
        <dsp:cNvPr id="0" name=""/>
        <dsp:cNvSpPr/>
      </dsp:nvSpPr>
      <dsp:spPr>
        <a:xfrm>
          <a:off x="302085" y="1474947"/>
          <a:ext cx="549245" cy="5492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1AB04-62A1-4563-A422-A157766805C9}">
      <dsp:nvSpPr>
        <dsp:cNvPr id="0" name=""/>
        <dsp:cNvSpPr/>
      </dsp:nvSpPr>
      <dsp:spPr>
        <a:xfrm>
          <a:off x="1153416" y="1250256"/>
          <a:ext cx="7223910" cy="998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688" tIns="105688" rIns="105688" bIns="10568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Specify the tools, if not available in AWS Sandbox</a:t>
          </a:r>
        </a:p>
      </dsp:txBody>
      <dsp:txXfrm>
        <a:off x="1153416" y="1250256"/>
        <a:ext cx="7223910" cy="998628"/>
      </dsp:txXfrm>
    </dsp:sp>
    <dsp:sp modelId="{A3A0F68C-CE5C-4DEF-8585-8AC8852AFE9E}">
      <dsp:nvSpPr>
        <dsp:cNvPr id="0" name=""/>
        <dsp:cNvSpPr/>
      </dsp:nvSpPr>
      <dsp:spPr>
        <a:xfrm>
          <a:off x="0" y="2498542"/>
          <a:ext cx="8377327" cy="9986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598665-AE4B-4CA4-8C35-1FDF8B60FE22}">
      <dsp:nvSpPr>
        <dsp:cNvPr id="0" name=""/>
        <dsp:cNvSpPr/>
      </dsp:nvSpPr>
      <dsp:spPr>
        <a:xfrm>
          <a:off x="302085" y="2723234"/>
          <a:ext cx="549245" cy="5492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5D297-DEF1-4FB8-8F1F-C7895307F970}">
      <dsp:nvSpPr>
        <dsp:cNvPr id="0" name=""/>
        <dsp:cNvSpPr/>
      </dsp:nvSpPr>
      <dsp:spPr>
        <a:xfrm>
          <a:off x="1153416" y="2498542"/>
          <a:ext cx="3769797" cy="998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688" tIns="105688" rIns="105688" bIns="10568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Can the project be validated against</a:t>
          </a:r>
        </a:p>
      </dsp:txBody>
      <dsp:txXfrm>
        <a:off x="1153416" y="2498542"/>
        <a:ext cx="3769797" cy="998628"/>
      </dsp:txXfrm>
    </dsp:sp>
    <dsp:sp modelId="{55842C41-6D48-494F-8AC2-A8F047C9CF00}">
      <dsp:nvSpPr>
        <dsp:cNvPr id="0" name=""/>
        <dsp:cNvSpPr/>
      </dsp:nvSpPr>
      <dsp:spPr>
        <a:xfrm>
          <a:off x="4923213" y="2498542"/>
          <a:ext cx="3454113" cy="998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688" tIns="105688" rIns="105688" bIns="105688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Publicly available data or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Anonymized data or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Without real data</a:t>
          </a:r>
        </a:p>
      </dsp:txBody>
      <dsp:txXfrm>
        <a:off x="4923213" y="2498542"/>
        <a:ext cx="3454113" cy="998628"/>
      </dsp:txXfrm>
    </dsp:sp>
    <dsp:sp modelId="{DABB2B41-4521-4CD1-9E23-3D0E8959C1F0}">
      <dsp:nvSpPr>
        <dsp:cNvPr id="0" name=""/>
        <dsp:cNvSpPr/>
      </dsp:nvSpPr>
      <dsp:spPr>
        <a:xfrm>
          <a:off x="0" y="3746828"/>
          <a:ext cx="8377327" cy="9986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E8A03C-0A95-43A1-BD43-9CCAD1B5A57D}">
      <dsp:nvSpPr>
        <dsp:cNvPr id="0" name=""/>
        <dsp:cNvSpPr/>
      </dsp:nvSpPr>
      <dsp:spPr>
        <a:xfrm>
          <a:off x="302085" y="3971520"/>
          <a:ext cx="549245" cy="5492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3EC72-A51B-4678-8F80-D7F430CFD299}">
      <dsp:nvSpPr>
        <dsp:cNvPr id="0" name=""/>
        <dsp:cNvSpPr/>
      </dsp:nvSpPr>
      <dsp:spPr>
        <a:xfrm>
          <a:off x="1153416" y="3746828"/>
          <a:ext cx="7223910" cy="998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688" tIns="105688" rIns="105688" bIns="10568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Can project be done without AI or ML?</a:t>
          </a:r>
        </a:p>
      </dsp:txBody>
      <dsp:txXfrm>
        <a:off x="1153416" y="3746828"/>
        <a:ext cx="7223910" cy="99862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3B1CB-713A-4FF5-9856-537F94F71C84}">
      <dsp:nvSpPr>
        <dsp:cNvPr id="0" name=""/>
        <dsp:cNvSpPr/>
      </dsp:nvSpPr>
      <dsp:spPr>
        <a:xfrm>
          <a:off x="0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Intelligent Assistant to Ops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>
              <a:solidFill>
                <a:srgbClr val="00B0F0"/>
              </a:solidFill>
            </a:rPr>
            <a:t>AI Monitoring (AIM)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Bhavya Suryadevara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Peter Kourkoutas</a:t>
          </a:r>
        </a:p>
      </dsp:txBody>
      <dsp:txXfrm>
        <a:off x="0" y="672069"/>
        <a:ext cx="2617914" cy="1570748"/>
      </dsp:txXfrm>
    </dsp:sp>
    <dsp:sp modelId="{8685A5D4-3DE0-4D57-ACA0-A3818990EADF}">
      <dsp:nvSpPr>
        <dsp:cNvPr id="0" name=""/>
        <dsp:cNvSpPr/>
      </dsp:nvSpPr>
      <dsp:spPr>
        <a:xfrm>
          <a:off x="2879706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Intelligent FinOps Assistant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>
              <a:solidFill>
                <a:srgbClr val="00B0F0"/>
              </a:solidFill>
            </a:rPr>
            <a:t>DOR FinOps Companion</a:t>
          </a:r>
          <a:endParaRPr lang="en-US" sz="1300" kern="1200" dirty="0">
            <a:solidFill>
              <a:srgbClr val="00B0F0"/>
            </a:solidFill>
          </a:endParaRP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Asad Khalid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Joseph Decristoforo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Alex Sullivan</a:t>
          </a:r>
          <a:endParaRPr lang="en-US" sz="1300" kern="1200" dirty="0"/>
        </a:p>
      </dsp:txBody>
      <dsp:txXfrm>
        <a:off x="2879706" y="672069"/>
        <a:ext cx="2617914" cy="1570748"/>
      </dsp:txXfrm>
    </dsp:sp>
    <dsp:sp modelId="{0886DC8D-FBF9-4324-BCC9-E6D5B6180432}">
      <dsp:nvSpPr>
        <dsp:cNvPr id="0" name=""/>
        <dsp:cNvSpPr/>
      </dsp:nvSpPr>
      <dsp:spPr>
        <a:xfrm>
          <a:off x="5759412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Entity Matching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>
              <a:solidFill>
                <a:srgbClr val="00B0F0"/>
              </a:solidFill>
            </a:rPr>
            <a:t>Sentinel Match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Yuhui Luo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Chuck Meredith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Syed Ali</a:t>
          </a:r>
        </a:p>
      </dsp:txBody>
      <dsp:txXfrm>
        <a:off x="5759412" y="672069"/>
        <a:ext cx="2617914" cy="1570748"/>
      </dsp:txXfrm>
    </dsp:sp>
    <dsp:sp modelId="{18C90E87-00EA-416B-8949-E23C2758DDAA}">
      <dsp:nvSpPr>
        <dsp:cNvPr id="0" name=""/>
        <dsp:cNvSpPr/>
      </dsp:nvSpPr>
      <dsp:spPr>
        <a:xfrm>
          <a:off x="1439853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Real-time voice translation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solidFill>
                <a:srgbClr val="00B0F0"/>
              </a:solidFill>
            </a:rPr>
            <a:t>RAY Comm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Syed Ali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Amrit Maharjan</a:t>
          </a:r>
        </a:p>
      </dsp:txBody>
      <dsp:txXfrm>
        <a:off x="1439853" y="2504609"/>
        <a:ext cx="2617914" cy="1570748"/>
      </dsp:txXfrm>
    </dsp:sp>
    <dsp:sp modelId="{45D91287-EC1D-4893-9E1B-E007D4E12F10}">
      <dsp:nvSpPr>
        <dsp:cNvPr id="0" name=""/>
        <dsp:cNvSpPr/>
      </dsp:nvSpPr>
      <dsp:spPr>
        <a:xfrm>
          <a:off x="4319559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Office Copilot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>
              <a:solidFill>
                <a:srgbClr val="00B0F0"/>
              </a:solidFill>
            </a:rPr>
            <a:t>CoMA</a:t>
          </a:r>
          <a:r>
            <a:rPr lang="en-US" sz="1300" kern="1200" dirty="0">
              <a:solidFill>
                <a:srgbClr val="00B0F0"/>
              </a:solidFill>
            </a:rPr>
            <a:t> Copilot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Kasi Thanikonda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Syed Ali</a:t>
          </a:r>
        </a:p>
      </dsp:txBody>
      <dsp:txXfrm>
        <a:off x="4319559" y="2504609"/>
        <a:ext cx="2617914" cy="15707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2EC66-3E3C-4DCB-88C1-073E92CC1B95}">
      <dsp:nvSpPr>
        <dsp:cNvPr id="0" name=""/>
        <dsp:cNvSpPr/>
      </dsp:nvSpPr>
      <dsp:spPr>
        <a:xfrm>
          <a:off x="0" y="2343"/>
          <a:ext cx="422007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34FB69-E2A8-4352-8922-98B711F8C462}">
      <dsp:nvSpPr>
        <dsp:cNvPr id="0" name=""/>
        <dsp:cNvSpPr/>
      </dsp:nvSpPr>
      <dsp:spPr>
        <a:xfrm>
          <a:off x="0" y="2343"/>
          <a:ext cx="4220071" cy="799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0" i="0" kern="1200" baseline="0"/>
            <a:t>Robin Healey</a:t>
          </a:r>
          <a:endParaRPr lang="en-US" sz="3700" kern="1200"/>
        </a:p>
      </dsp:txBody>
      <dsp:txXfrm>
        <a:off x="0" y="2343"/>
        <a:ext cx="4220071" cy="799258"/>
      </dsp:txXfrm>
    </dsp:sp>
    <dsp:sp modelId="{3D9C41CE-4266-4A08-9D5D-50DE63E840C9}">
      <dsp:nvSpPr>
        <dsp:cNvPr id="0" name=""/>
        <dsp:cNvSpPr/>
      </dsp:nvSpPr>
      <dsp:spPr>
        <a:xfrm>
          <a:off x="0" y="801602"/>
          <a:ext cx="4220071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6A04B1-18E5-42A9-A23F-260F905574CF}">
      <dsp:nvSpPr>
        <dsp:cNvPr id="0" name=""/>
        <dsp:cNvSpPr/>
      </dsp:nvSpPr>
      <dsp:spPr>
        <a:xfrm>
          <a:off x="0" y="801602"/>
          <a:ext cx="4220071" cy="799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0" i="0" kern="1200" baseline="0"/>
            <a:t>Ray Piccinni</a:t>
          </a:r>
          <a:endParaRPr lang="en-US" sz="3700" kern="1200"/>
        </a:p>
      </dsp:txBody>
      <dsp:txXfrm>
        <a:off x="0" y="801602"/>
        <a:ext cx="4220071" cy="799258"/>
      </dsp:txXfrm>
    </dsp:sp>
    <dsp:sp modelId="{FD76497B-9873-44A1-B6E4-8E8D72757A0A}">
      <dsp:nvSpPr>
        <dsp:cNvPr id="0" name=""/>
        <dsp:cNvSpPr/>
      </dsp:nvSpPr>
      <dsp:spPr>
        <a:xfrm>
          <a:off x="0" y="1600861"/>
          <a:ext cx="4220071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42E63F-A507-4CA9-907B-4D602C3398F8}">
      <dsp:nvSpPr>
        <dsp:cNvPr id="0" name=""/>
        <dsp:cNvSpPr/>
      </dsp:nvSpPr>
      <dsp:spPr>
        <a:xfrm>
          <a:off x="0" y="1600861"/>
          <a:ext cx="4220071" cy="799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0" i="0" kern="1200" baseline="0"/>
            <a:t>Kavita Gangal</a:t>
          </a:r>
          <a:endParaRPr lang="en-US" sz="3700" kern="1200"/>
        </a:p>
      </dsp:txBody>
      <dsp:txXfrm>
        <a:off x="0" y="1600861"/>
        <a:ext cx="4220071" cy="799258"/>
      </dsp:txXfrm>
    </dsp:sp>
    <dsp:sp modelId="{6F5CC13C-27CF-4D36-A926-E9DDC06CFA79}">
      <dsp:nvSpPr>
        <dsp:cNvPr id="0" name=""/>
        <dsp:cNvSpPr/>
      </dsp:nvSpPr>
      <dsp:spPr>
        <a:xfrm>
          <a:off x="0" y="2400120"/>
          <a:ext cx="4220071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00B5BA-153B-4E50-8B4B-E36EF076963C}">
      <dsp:nvSpPr>
        <dsp:cNvPr id="0" name=""/>
        <dsp:cNvSpPr/>
      </dsp:nvSpPr>
      <dsp:spPr>
        <a:xfrm>
          <a:off x="0" y="2400120"/>
          <a:ext cx="4220071" cy="799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0" i="0" kern="1200" baseline="0"/>
            <a:t>Hind Mouadden</a:t>
          </a:r>
          <a:endParaRPr lang="en-US" sz="3700" kern="1200"/>
        </a:p>
      </dsp:txBody>
      <dsp:txXfrm>
        <a:off x="0" y="2400120"/>
        <a:ext cx="4220071" cy="799258"/>
      </dsp:txXfrm>
    </dsp:sp>
    <dsp:sp modelId="{A8CE4D3A-49FA-47F9-BDE7-9799F5BB468E}">
      <dsp:nvSpPr>
        <dsp:cNvPr id="0" name=""/>
        <dsp:cNvSpPr/>
      </dsp:nvSpPr>
      <dsp:spPr>
        <a:xfrm>
          <a:off x="0" y="3199379"/>
          <a:ext cx="4220071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CEFD1B-6EC1-4AC6-891E-68C6A736AEF7}">
      <dsp:nvSpPr>
        <dsp:cNvPr id="0" name=""/>
        <dsp:cNvSpPr/>
      </dsp:nvSpPr>
      <dsp:spPr>
        <a:xfrm>
          <a:off x="0" y="3199379"/>
          <a:ext cx="4220071" cy="799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0" i="0" kern="1200" baseline="0"/>
            <a:t>Barry Lacroix</a:t>
          </a:r>
          <a:endParaRPr lang="en-US" sz="3700" kern="1200"/>
        </a:p>
      </dsp:txBody>
      <dsp:txXfrm>
        <a:off x="0" y="3199379"/>
        <a:ext cx="4220071" cy="799258"/>
      </dsp:txXfrm>
    </dsp:sp>
    <dsp:sp modelId="{C9978E0A-CBF5-47C0-9F54-904BABFBDE20}">
      <dsp:nvSpPr>
        <dsp:cNvPr id="0" name=""/>
        <dsp:cNvSpPr/>
      </dsp:nvSpPr>
      <dsp:spPr>
        <a:xfrm>
          <a:off x="0" y="3998638"/>
          <a:ext cx="422007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292517-0D9D-43E2-9E3E-E2191C1C0216}">
      <dsp:nvSpPr>
        <dsp:cNvPr id="0" name=""/>
        <dsp:cNvSpPr/>
      </dsp:nvSpPr>
      <dsp:spPr>
        <a:xfrm>
          <a:off x="0" y="3998638"/>
          <a:ext cx="4220071" cy="799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0" i="0" kern="1200" baseline="0"/>
            <a:t>Syed Ali</a:t>
          </a:r>
          <a:endParaRPr lang="en-US" sz="3700" kern="1200"/>
        </a:p>
      </dsp:txBody>
      <dsp:txXfrm>
        <a:off x="0" y="3998638"/>
        <a:ext cx="4220071" cy="7992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F11562-017A-4CEB-95D1-619502C2BCB8}">
      <dsp:nvSpPr>
        <dsp:cNvPr id="0" name=""/>
        <dsp:cNvSpPr/>
      </dsp:nvSpPr>
      <dsp:spPr>
        <a:xfrm>
          <a:off x="0" y="531"/>
          <a:ext cx="78867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54A906-0356-4249-8C7E-9ED2463A22FB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E392A-2DFC-4F39-9470-298FB1CA4582}">
      <dsp:nvSpPr>
        <dsp:cNvPr id="0" name=""/>
        <dsp:cNvSpPr/>
      </dsp:nvSpPr>
      <dsp:spPr>
        <a:xfrm>
          <a:off x="1435590" y="531"/>
          <a:ext cx="3549015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EOTSS</a:t>
          </a:r>
        </a:p>
      </dsp:txBody>
      <dsp:txXfrm>
        <a:off x="1435590" y="531"/>
        <a:ext cx="3549015" cy="1242935"/>
      </dsp:txXfrm>
    </dsp:sp>
    <dsp:sp modelId="{4F46532F-31B6-4C34-BC92-A3ED8A7E34CB}">
      <dsp:nvSpPr>
        <dsp:cNvPr id="0" name=""/>
        <dsp:cNvSpPr/>
      </dsp:nvSpPr>
      <dsp:spPr>
        <a:xfrm>
          <a:off x="4984605" y="531"/>
          <a:ext cx="2902094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AWS Sandbox Management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Account and resource access / privileges</a:t>
          </a:r>
        </a:p>
      </dsp:txBody>
      <dsp:txXfrm>
        <a:off x="4984605" y="531"/>
        <a:ext cx="2902094" cy="1242935"/>
      </dsp:txXfrm>
    </dsp:sp>
    <dsp:sp modelId="{05DE9A19-5A83-4BDE-BC66-9D68D535D960}">
      <dsp:nvSpPr>
        <dsp:cNvPr id="0" name=""/>
        <dsp:cNvSpPr/>
      </dsp:nvSpPr>
      <dsp:spPr>
        <a:xfrm>
          <a:off x="0" y="1554201"/>
          <a:ext cx="78867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3440A-67D8-4E8E-BD75-96F08B993849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4B85BB-C741-4DD1-820C-3E9C10C75E3E}">
      <dsp:nvSpPr>
        <dsp:cNvPr id="0" name=""/>
        <dsp:cNvSpPr/>
      </dsp:nvSpPr>
      <dsp:spPr>
        <a:xfrm>
          <a:off x="1435590" y="1554201"/>
          <a:ext cx="3549015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A&amp;F IT</a:t>
          </a:r>
        </a:p>
      </dsp:txBody>
      <dsp:txXfrm>
        <a:off x="1435590" y="1554201"/>
        <a:ext cx="3549015" cy="1242935"/>
      </dsp:txXfrm>
    </dsp:sp>
    <dsp:sp modelId="{B6D540C5-56E2-4706-8146-B0902FD139B1}">
      <dsp:nvSpPr>
        <dsp:cNvPr id="0" name=""/>
        <dsp:cNvSpPr/>
      </dsp:nvSpPr>
      <dsp:spPr>
        <a:xfrm>
          <a:off x="4984605" y="1554201"/>
          <a:ext cx="2902094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Development Support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Communication Support</a:t>
          </a:r>
        </a:p>
      </dsp:txBody>
      <dsp:txXfrm>
        <a:off x="4984605" y="1554201"/>
        <a:ext cx="2902094" cy="1242935"/>
      </dsp:txXfrm>
    </dsp:sp>
    <dsp:sp modelId="{1FFAC17D-5732-4E90-BE0B-23CA5C2E2348}">
      <dsp:nvSpPr>
        <dsp:cNvPr id="0" name=""/>
        <dsp:cNvSpPr/>
      </dsp:nvSpPr>
      <dsp:spPr>
        <a:xfrm>
          <a:off x="0" y="3107870"/>
          <a:ext cx="78867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E6DF19-2C18-4C2E-8857-936B69734255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DC56D-FDC3-44E7-9F7C-F2498EBE3375}">
      <dsp:nvSpPr>
        <dsp:cNvPr id="0" name=""/>
        <dsp:cNvSpPr/>
      </dsp:nvSpPr>
      <dsp:spPr>
        <a:xfrm>
          <a:off x="1435590" y="3107870"/>
          <a:ext cx="3549015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AWS Engineers</a:t>
          </a:r>
        </a:p>
      </dsp:txBody>
      <dsp:txXfrm>
        <a:off x="1435590" y="3107870"/>
        <a:ext cx="3549015" cy="1242935"/>
      </dsp:txXfrm>
    </dsp:sp>
    <dsp:sp modelId="{9B95A06D-582F-43D1-A7BA-D4DE6B6DBEAB}">
      <dsp:nvSpPr>
        <dsp:cNvPr id="0" name=""/>
        <dsp:cNvSpPr/>
      </dsp:nvSpPr>
      <dsp:spPr>
        <a:xfrm>
          <a:off x="4984605" y="3107870"/>
          <a:ext cx="2902094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Technical SMEs</a:t>
          </a:r>
        </a:p>
      </dsp:txBody>
      <dsp:txXfrm>
        <a:off x="4984605" y="3107870"/>
        <a:ext cx="2902094" cy="12429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0A2A7-17AC-4FD6-9096-5B78C705952A}">
      <dsp:nvSpPr>
        <dsp:cNvPr id="0" name=""/>
        <dsp:cNvSpPr/>
      </dsp:nvSpPr>
      <dsp:spPr>
        <a:xfrm>
          <a:off x="392687" y="1228"/>
          <a:ext cx="2372485" cy="1423491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Christopher Clifford (EOTSS)</a:t>
          </a:r>
        </a:p>
      </dsp:txBody>
      <dsp:txXfrm>
        <a:off x="392687" y="1228"/>
        <a:ext cx="2372485" cy="1423491"/>
      </dsp:txXfrm>
    </dsp:sp>
    <dsp:sp modelId="{E97EA291-7982-4BD8-A736-EE4580BF03FD}">
      <dsp:nvSpPr>
        <dsp:cNvPr id="0" name=""/>
        <dsp:cNvSpPr/>
      </dsp:nvSpPr>
      <dsp:spPr>
        <a:xfrm>
          <a:off x="3002420" y="1228"/>
          <a:ext cx="2372485" cy="1423491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Kasi Thanikonda (A&amp;F)</a:t>
          </a:r>
        </a:p>
      </dsp:txBody>
      <dsp:txXfrm>
        <a:off x="3002420" y="1228"/>
        <a:ext cx="2372485" cy="1423491"/>
      </dsp:txXfrm>
    </dsp:sp>
    <dsp:sp modelId="{2884AF0D-DDF7-4CAB-9DAE-805E04BA0711}">
      <dsp:nvSpPr>
        <dsp:cNvPr id="0" name=""/>
        <dsp:cNvSpPr/>
      </dsp:nvSpPr>
      <dsp:spPr>
        <a:xfrm>
          <a:off x="5612154" y="1228"/>
          <a:ext cx="2372485" cy="1423491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Chuck Meredith (A&amp;F)</a:t>
          </a:r>
        </a:p>
      </dsp:txBody>
      <dsp:txXfrm>
        <a:off x="5612154" y="1228"/>
        <a:ext cx="2372485" cy="1423491"/>
      </dsp:txXfrm>
    </dsp:sp>
    <dsp:sp modelId="{CABD85F2-79E9-4D41-8CCC-F95AE13C36AB}">
      <dsp:nvSpPr>
        <dsp:cNvPr id="0" name=""/>
        <dsp:cNvSpPr/>
      </dsp:nvSpPr>
      <dsp:spPr>
        <a:xfrm>
          <a:off x="392687" y="1661968"/>
          <a:ext cx="2372485" cy="1423491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Asad Khalid (A&amp;F)</a:t>
          </a:r>
        </a:p>
      </dsp:txBody>
      <dsp:txXfrm>
        <a:off x="392687" y="1661968"/>
        <a:ext cx="2372485" cy="1423491"/>
      </dsp:txXfrm>
    </dsp:sp>
    <dsp:sp modelId="{97345636-6BCA-4D24-BB3D-F93513FD250F}">
      <dsp:nvSpPr>
        <dsp:cNvPr id="0" name=""/>
        <dsp:cNvSpPr/>
      </dsp:nvSpPr>
      <dsp:spPr>
        <a:xfrm>
          <a:off x="3002420" y="1661968"/>
          <a:ext cx="2372485" cy="1423491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Suresh Akana (A&amp;F)</a:t>
          </a:r>
        </a:p>
      </dsp:txBody>
      <dsp:txXfrm>
        <a:off x="3002420" y="1661968"/>
        <a:ext cx="2372485" cy="1423491"/>
      </dsp:txXfrm>
    </dsp:sp>
    <dsp:sp modelId="{5F76B541-3689-45F3-9580-26FDE4CF5F52}">
      <dsp:nvSpPr>
        <dsp:cNvPr id="0" name=""/>
        <dsp:cNvSpPr/>
      </dsp:nvSpPr>
      <dsp:spPr>
        <a:xfrm>
          <a:off x="5612154" y="1661968"/>
          <a:ext cx="2372485" cy="1423491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Rosalind Verone (A&amp;F)</a:t>
          </a:r>
        </a:p>
      </dsp:txBody>
      <dsp:txXfrm>
        <a:off x="5612154" y="1661968"/>
        <a:ext cx="2372485" cy="1423491"/>
      </dsp:txXfrm>
    </dsp:sp>
    <dsp:sp modelId="{64146750-DF71-46CA-ACA9-DEABEDBA3CB2}">
      <dsp:nvSpPr>
        <dsp:cNvPr id="0" name=""/>
        <dsp:cNvSpPr/>
      </dsp:nvSpPr>
      <dsp:spPr>
        <a:xfrm>
          <a:off x="1697554" y="3322708"/>
          <a:ext cx="2372485" cy="1423491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Syed Ali (A&amp;F)</a:t>
          </a:r>
        </a:p>
      </dsp:txBody>
      <dsp:txXfrm>
        <a:off x="1697554" y="3322708"/>
        <a:ext cx="2372485" cy="1423491"/>
      </dsp:txXfrm>
    </dsp:sp>
    <dsp:sp modelId="{CB70C67F-2350-405D-8FE7-BF4FB573AE82}">
      <dsp:nvSpPr>
        <dsp:cNvPr id="0" name=""/>
        <dsp:cNvSpPr/>
      </dsp:nvSpPr>
      <dsp:spPr>
        <a:xfrm>
          <a:off x="4307287" y="3322708"/>
          <a:ext cx="2372485" cy="1423491"/>
        </a:xfrm>
        <a:prstGeom prst="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AWS SMEs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Tom Cobb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Ameer Sheriff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Henry Zhong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Sanjay Chakladar</a:t>
          </a:r>
        </a:p>
      </dsp:txBody>
      <dsp:txXfrm>
        <a:off x="4307287" y="3322708"/>
        <a:ext cx="2372485" cy="14234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09536-1452-4662-8CC5-70663C0E448A}">
      <dsp:nvSpPr>
        <dsp:cNvPr id="0" name=""/>
        <dsp:cNvSpPr/>
      </dsp:nvSpPr>
      <dsp:spPr>
        <a:xfrm>
          <a:off x="0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Predictive Model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NCP Payment Compliance Predictive Model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Chris Martino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Subbu Perumal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Yuhui Luo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Masilamani Dharmarajan</a:t>
          </a:r>
        </a:p>
      </dsp:txBody>
      <dsp:txXfrm>
        <a:off x="0" y="672069"/>
        <a:ext cx="2617914" cy="1570748"/>
      </dsp:txXfrm>
    </dsp:sp>
    <dsp:sp modelId="{0886DC8D-FBF9-4324-BCC9-E6D5B6180432}">
      <dsp:nvSpPr>
        <dsp:cNvPr id="0" name=""/>
        <dsp:cNvSpPr/>
      </dsp:nvSpPr>
      <dsp:spPr>
        <a:xfrm>
          <a:off x="2879706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Document Analyzer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err="1">
              <a:solidFill>
                <a:srgbClr val="00B0F0"/>
              </a:solidFill>
            </a:rPr>
            <a:t>SummArIto</a:t>
          </a:r>
          <a:endParaRPr lang="en-US" sz="1200" b="1" kern="1200">
            <a:solidFill>
              <a:srgbClr val="00B0F0"/>
            </a:solidFill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Amrit Maharjan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Tom Farl</a:t>
          </a:r>
        </a:p>
      </dsp:txBody>
      <dsp:txXfrm>
        <a:off x="2879706" y="672069"/>
        <a:ext cx="2617914" cy="1570748"/>
      </dsp:txXfrm>
    </dsp:sp>
    <dsp:sp modelId="{18C90E87-00EA-416B-8949-E23C2758DDAA}">
      <dsp:nvSpPr>
        <dsp:cNvPr id="0" name=""/>
        <dsp:cNvSpPr/>
      </dsp:nvSpPr>
      <dsp:spPr>
        <a:xfrm>
          <a:off x="5759412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accent4"/>
              </a:solidFill>
            </a:rPr>
            <a:t>Intelligent Dashboard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>
              <a:solidFill>
                <a:srgbClr val="00B0F0"/>
              </a:solidFill>
            </a:rPr>
            <a:t>State Employee Diversity Dashboard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Andrew Netson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Chuck Meredith</a:t>
          </a:r>
        </a:p>
      </dsp:txBody>
      <dsp:txXfrm>
        <a:off x="5759412" y="672069"/>
        <a:ext cx="2617914" cy="1570748"/>
      </dsp:txXfrm>
    </dsp:sp>
    <dsp:sp modelId="{45D91287-EC1D-4893-9E1B-E007D4E12F10}">
      <dsp:nvSpPr>
        <dsp:cNvPr id="0" name=""/>
        <dsp:cNvSpPr/>
      </dsp:nvSpPr>
      <dsp:spPr>
        <a:xfrm>
          <a:off x="0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Intelligent Dashboard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Dashboard for Cigarette/Cigar/e-Cigarette Tax Accounts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Kousalya Jagadisan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John Pan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Srinivas Kandru</a:t>
          </a:r>
        </a:p>
      </dsp:txBody>
      <dsp:txXfrm>
        <a:off x="0" y="2504609"/>
        <a:ext cx="2617914" cy="1570748"/>
      </dsp:txXfrm>
    </dsp:sp>
    <dsp:sp modelId="{3E0DF347-7FF9-49C4-AB51-AA45D58BC2B5}">
      <dsp:nvSpPr>
        <dsp:cNvPr id="0" name=""/>
        <dsp:cNvSpPr/>
      </dsp:nvSpPr>
      <dsp:spPr>
        <a:xfrm>
          <a:off x="2879706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Smart Code Development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Better Terraform using Amazon Q Developer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Asad Khalid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Sathish Konda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Kasirao Thanikonda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Scott McDonald</a:t>
          </a:r>
        </a:p>
      </dsp:txBody>
      <dsp:txXfrm>
        <a:off x="2879706" y="2504609"/>
        <a:ext cx="2617914" cy="1570748"/>
      </dsp:txXfrm>
    </dsp:sp>
    <dsp:sp modelId="{6006CB15-CBC2-4550-AE71-A244C41B60A3}">
      <dsp:nvSpPr>
        <dsp:cNvPr id="0" name=""/>
        <dsp:cNvSpPr/>
      </dsp:nvSpPr>
      <dsp:spPr>
        <a:xfrm>
          <a:off x="5759412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Private AI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Private AI using Open-Source Solutions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Syed Ali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Dom Giacchetta</a:t>
          </a:r>
        </a:p>
      </dsp:txBody>
      <dsp:txXfrm>
        <a:off x="5759412" y="2504609"/>
        <a:ext cx="2617914" cy="15707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09536-1452-4662-8CC5-70663C0E448A}">
      <dsp:nvSpPr>
        <dsp:cNvPr id="0" name=""/>
        <dsp:cNvSpPr/>
      </dsp:nvSpPr>
      <dsp:spPr>
        <a:xfrm>
          <a:off x="0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Predictive Model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NCP Payment Compliance Predictive Model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Chris Martino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Subbu Perumal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Yuhui Luo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Masilamani Dharmarajan</a:t>
          </a:r>
        </a:p>
      </dsp:txBody>
      <dsp:txXfrm>
        <a:off x="0" y="672069"/>
        <a:ext cx="2617914" cy="1570748"/>
      </dsp:txXfrm>
    </dsp:sp>
    <dsp:sp modelId="{0886DC8D-FBF9-4324-BCC9-E6D5B6180432}">
      <dsp:nvSpPr>
        <dsp:cNvPr id="0" name=""/>
        <dsp:cNvSpPr/>
      </dsp:nvSpPr>
      <dsp:spPr>
        <a:xfrm>
          <a:off x="2879706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Document Analyzer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err="1">
              <a:solidFill>
                <a:srgbClr val="00B0F0"/>
              </a:solidFill>
            </a:rPr>
            <a:t>SummArIto</a:t>
          </a:r>
          <a:endParaRPr lang="en-US" sz="1200" b="1" kern="1200">
            <a:solidFill>
              <a:srgbClr val="00B0F0"/>
            </a:solidFill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Amrit Maharjan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Tom Farl</a:t>
          </a:r>
        </a:p>
      </dsp:txBody>
      <dsp:txXfrm>
        <a:off x="2879706" y="672069"/>
        <a:ext cx="2617914" cy="1570748"/>
      </dsp:txXfrm>
    </dsp:sp>
    <dsp:sp modelId="{18C90E87-00EA-416B-8949-E23C2758DDAA}">
      <dsp:nvSpPr>
        <dsp:cNvPr id="0" name=""/>
        <dsp:cNvSpPr/>
      </dsp:nvSpPr>
      <dsp:spPr>
        <a:xfrm>
          <a:off x="5759412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accent4"/>
              </a:solidFill>
            </a:rPr>
            <a:t>Intelligent Dashboard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>
              <a:solidFill>
                <a:srgbClr val="00B0F0"/>
              </a:solidFill>
            </a:rPr>
            <a:t>State Employee Diversity Dashboard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Andrew Netson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Chuck Meredith</a:t>
          </a:r>
        </a:p>
      </dsp:txBody>
      <dsp:txXfrm>
        <a:off x="5759412" y="672069"/>
        <a:ext cx="2617914" cy="1570748"/>
      </dsp:txXfrm>
    </dsp:sp>
    <dsp:sp modelId="{45D91287-EC1D-4893-9E1B-E007D4E12F10}">
      <dsp:nvSpPr>
        <dsp:cNvPr id="0" name=""/>
        <dsp:cNvSpPr/>
      </dsp:nvSpPr>
      <dsp:spPr>
        <a:xfrm>
          <a:off x="0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Intelligent Dashboard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Dashboard for Cigarette/Cigar/e-Cigarette Tax Accounts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Kousalya Jagadisan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John Pan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Srinivas Kandru</a:t>
          </a:r>
        </a:p>
      </dsp:txBody>
      <dsp:txXfrm>
        <a:off x="0" y="2504609"/>
        <a:ext cx="2617914" cy="1570748"/>
      </dsp:txXfrm>
    </dsp:sp>
    <dsp:sp modelId="{3E0DF347-7FF9-49C4-AB51-AA45D58BC2B5}">
      <dsp:nvSpPr>
        <dsp:cNvPr id="0" name=""/>
        <dsp:cNvSpPr/>
      </dsp:nvSpPr>
      <dsp:spPr>
        <a:xfrm>
          <a:off x="2879706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Smart Code Development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Better Terraform using Amazon Q Developer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Asad Khalid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Sathish Konda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Kasirao Thanikonda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Scott McDonald</a:t>
          </a:r>
        </a:p>
      </dsp:txBody>
      <dsp:txXfrm>
        <a:off x="2879706" y="2504609"/>
        <a:ext cx="2617914" cy="1570748"/>
      </dsp:txXfrm>
    </dsp:sp>
    <dsp:sp modelId="{6006CB15-CBC2-4550-AE71-A244C41B60A3}">
      <dsp:nvSpPr>
        <dsp:cNvPr id="0" name=""/>
        <dsp:cNvSpPr/>
      </dsp:nvSpPr>
      <dsp:spPr>
        <a:xfrm>
          <a:off x="5759412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Private AI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Private AI using Open-Source Solutions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Syed Ali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Dom Giacchetta</a:t>
          </a:r>
        </a:p>
      </dsp:txBody>
      <dsp:txXfrm>
        <a:off x="5759412" y="2504609"/>
        <a:ext cx="2617914" cy="15707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09536-1452-4662-8CC5-70663C0E448A}">
      <dsp:nvSpPr>
        <dsp:cNvPr id="0" name=""/>
        <dsp:cNvSpPr/>
      </dsp:nvSpPr>
      <dsp:spPr>
        <a:xfrm>
          <a:off x="0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Predictive Model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NCP Payment Compliance Predictive Model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Chris Martino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Subbu Perumal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Yuhui Luo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Masilamani Dharmarajan</a:t>
          </a:r>
        </a:p>
      </dsp:txBody>
      <dsp:txXfrm>
        <a:off x="0" y="672069"/>
        <a:ext cx="2617914" cy="1570748"/>
      </dsp:txXfrm>
    </dsp:sp>
    <dsp:sp modelId="{0886DC8D-FBF9-4324-BCC9-E6D5B6180432}">
      <dsp:nvSpPr>
        <dsp:cNvPr id="0" name=""/>
        <dsp:cNvSpPr/>
      </dsp:nvSpPr>
      <dsp:spPr>
        <a:xfrm>
          <a:off x="2879706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Document Analyzer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err="1">
              <a:solidFill>
                <a:srgbClr val="00B0F0"/>
              </a:solidFill>
            </a:rPr>
            <a:t>SummArIto</a:t>
          </a:r>
          <a:endParaRPr lang="en-US" sz="1200" b="1" kern="1200">
            <a:solidFill>
              <a:srgbClr val="00B0F0"/>
            </a:solidFill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Amrit Maharjan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Tom Farl</a:t>
          </a:r>
        </a:p>
      </dsp:txBody>
      <dsp:txXfrm>
        <a:off x="2879706" y="672069"/>
        <a:ext cx="2617914" cy="1570748"/>
      </dsp:txXfrm>
    </dsp:sp>
    <dsp:sp modelId="{18C90E87-00EA-416B-8949-E23C2758DDAA}">
      <dsp:nvSpPr>
        <dsp:cNvPr id="0" name=""/>
        <dsp:cNvSpPr/>
      </dsp:nvSpPr>
      <dsp:spPr>
        <a:xfrm>
          <a:off x="5759412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accent4"/>
              </a:solidFill>
            </a:rPr>
            <a:t>Intelligent Dashboard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>
              <a:solidFill>
                <a:srgbClr val="00B0F0"/>
              </a:solidFill>
            </a:rPr>
            <a:t>State Employee Diversity Dashboard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Andrew Netson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Chuck Meredith</a:t>
          </a:r>
        </a:p>
      </dsp:txBody>
      <dsp:txXfrm>
        <a:off x="5759412" y="672069"/>
        <a:ext cx="2617914" cy="1570748"/>
      </dsp:txXfrm>
    </dsp:sp>
    <dsp:sp modelId="{45D91287-EC1D-4893-9E1B-E007D4E12F10}">
      <dsp:nvSpPr>
        <dsp:cNvPr id="0" name=""/>
        <dsp:cNvSpPr/>
      </dsp:nvSpPr>
      <dsp:spPr>
        <a:xfrm>
          <a:off x="0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Intelligent Dashboard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Dashboard for Cigarette/Cigar/e-Cigarette Tax Accounts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Kousalya Jagadisan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John Pan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Srinivas Kandru</a:t>
          </a:r>
        </a:p>
      </dsp:txBody>
      <dsp:txXfrm>
        <a:off x="0" y="2504609"/>
        <a:ext cx="2617914" cy="1570748"/>
      </dsp:txXfrm>
    </dsp:sp>
    <dsp:sp modelId="{3E0DF347-7FF9-49C4-AB51-AA45D58BC2B5}">
      <dsp:nvSpPr>
        <dsp:cNvPr id="0" name=""/>
        <dsp:cNvSpPr/>
      </dsp:nvSpPr>
      <dsp:spPr>
        <a:xfrm>
          <a:off x="2879706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Smart Code Development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Better Terraform using Amazon Q Developer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Asad Khalid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Sathish Konda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Kasirao Thanikonda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Scott McDonald</a:t>
          </a:r>
        </a:p>
      </dsp:txBody>
      <dsp:txXfrm>
        <a:off x="2879706" y="2504609"/>
        <a:ext cx="2617914" cy="1570748"/>
      </dsp:txXfrm>
    </dsp:sp>
    <dsp:sp modelId="{6006CB15-CBC2-4550-AE71-A244C41B60A3}">
      <dsp:nvSpPr>
        <dsp:cNvPr id="0" name=""/>
        <dsp:cNvSpPr/>
      </dsp:nvSpPr>
      <dsp:spPr>
        <a:xfrm>
          <a:off x="5759412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accent4"/>
              </a:solidFill>
            </a:rPr>
            <a:t>Private AI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00B0F0"/>
              </a:solidFill>
            </a:rPr>
            <a:t>Private AI using Open-Source Solutions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Syed Ali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Dom Giacchetta</a:t>
          </a:r>
        </a:p>
      </dsp:txBody>
      <dsp:txXfrm>
        <a:off x="5759412" y="2504609"/>
        <a:ext cx="2617914" cy="15707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09536-1452-4662-8CC5-70663C0E448A}">
      <dsp:nvSpPr>
        <dsp:cNvPr id="0" name=""/>
        <dsp:cNvSpPr/>
      </dsp:nvSpPr>
      <dsp:spPr>
        <a:xfrm>
          <a:off x="0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Document Translation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solidFill>
                <a:srgbClr val="00B0F0"/>
              </a:solidFill>
            </a:rPr>
            <a:t>AI para la </a:t>
          </a:r>
          <a:r>
            <a:rPr lang="en-US" sz="1300" kern="1200" dirty="0" err="1">
              <a:solidFill>
                <a:srgbClr val="00B0F0"/>
              </a:solidFill>
            </a:rPr>
            <a:t>traduccion</a:t>
          </a:r>
          <a:endParaRPr lang="en-US" sz="1300" kern="1200" dirty="0">
            <a:solidFill>
              <a:srgbClr val="00B0F0"/>
            </a:solidFill>
          </a:endParaRP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Radha Iyer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Swathi Mall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Matt Serdukoff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Syed Ali</a:t>
          </a:r>
        </a:p>
      </dsp:txBody>
      <dsp:txXfrm>
        <a:off x="0" y="672069"/>
        <a:ext cx="2617914" cy="1570748"/>
      </dsp:txXfrm>
    </dsp:sp>
    <dsp:sp modelId="{0886DC8D-FBF9-4324-BCC9-E6D5B6180432}">
      <dsp:nvSpPr>
        <dsp:cNvPr id="0" name=""/>
        <dsp:cNvSpPr/>
      </dsp:nvSpPr>
      <dsp:spPr>
        <a:xfrm>
          <a:off x="2879706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Smart Code Development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solidFill>
                <a:srgbClr val="00B0F0"/>
              </a:solidFill>
            </a:rPr>
            <a:t>ODI 2 Glue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Niranjan Deshpande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Edward Santora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Syed Ali</a:t>
          </a:r>
        </a:p>
      </dsp:txBody>
      <dsp:txXfrm>
        <a:off x="2879706" y="672069"/>
        <a:ext cx="2617914" cy="1570748"/>
      </dsp:txXfrm>
    </dsp:sp>
    <dsp:sp modelId="{8FA57702-CC69-419C-851A-3F2F4B6F8C6C}">
      <dsp:nvSpPr>
        <dsp:cNvPr id="0" name=""/>
        <dsp:cNvSpPr/>
      </dsp:nvSpPr>
      <dsp:spPr>
        <a:xfrm>
          <a:off x="5759412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Sentiment Analysis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>
              <a:solidFill>
                <a:srgbClr val="00B0F0"/>
              </a:solidFill>
            </a:rPr>
            <a:t>SenseAI</a:t>
          </a:r>
          <a:endParaRPr lang="en-US" sz="1300" kern="1200" dirty="0">
            <a:solidFill>
              <a:srgbClr val="00B0F0"/>
            </a:solidFill>
          </a:endParaRP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Mani Dharmarajan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Chris Martino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George Jothimani</a:t>
          </a:r>
        </a:p>
      </dsp:txBody>
      <dsp:txXfrm>
        <a:off x="5759412" y="672069"/>
        <a:ext cx="2617914" cy="1570748"/>
      </dsp:txXfrm>
    </dsp:sp>
    <dsp:sp modelId="{18C90E87-00EA-416B-8949-E23C2758DDAA}">
      <dsp:nvSpPr>
        <dsp:cNvPr id="0" name=""/>
        <dsp:cNvSpPr/>
      </dsp:nvSpPr>
      <dsp:spPr>
        <a:xfrm>
          <a:off x="1439853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Chatbot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>
              <a:solidFill>
                <a:srgbClr val="00B0F0"/>
              </a:solidFill>
            </a:rPr>
            <a:t>CometsHD</a:t>
          </a:r>
          <a:r>
            <a:rPr lang="en-US" sz="1300" kern="1200" dirty="0">
              <a:solidFill>
                <a:srgbClr val="00B0F0"/>
              </a:solidFill>
            </a:rPr>
            <a:t> Customer Web Assistant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Kasi Thanikonda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Claire Gongas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Cheyenne Mowatt</a:t>
          </a:r>
        </a:p>
      </dsp:txBody>
      <dsp:txXfrm>
        <a:off x="1439853" y="2504609"/>
        <a:ext cx="2617914" cy="1570748"/>
      </dsp:txXfrm>
    </dsp:sp>
    <dsp:sp modelId="{3E0DF347-7FF9-49C4-AB51-AA45D58BC2B5}">
      <dsp:nvSpPr>
        <dsp:cNvPr id="0" name=""/>
        <dsp:cNvSpPr/>
      </dsp:nvSpPr>
      <dsp:spPr>
        <a:xfrm>
          <a:off x="4319559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Chatbot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>
              <a:solidFill>
                <a:srgbClr val="00B0F0"/>
              </a:solidFill>
            </a:rPr>
            <a:t>MassAchieve</a:t>
          </a:r>
          <a:r>
            <a:rPr lang="en-US" sz="1300" kern="1200" dirty="0">
              <a:solidFill>
                <a:srgbClr val="00B0F0"/>
              </a:solidFill>
            </a:rPr>
            <a:t> AI Assistant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Hans Domercant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Sathish Konda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Kratika Gupta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Joan Morgan</a:t>
          </a:r>
        </a:p>
      </dsp:txBody>
      <dsp:txXfrm>
        <a:off x="4319559" y="2504609"/>
        <a:ext cx="2617914" cy="15707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3B1CB-713A-4FF5-9856-537F94F71C84}">
      <dsp:nvSpPr>
        <dsp:cNvPr id="0" name=""/>
        <dsp:cNvSpPr/>
      </dsp:nvSpPr>
      <dsp:spPr>
        <a:xfrm>
          <a:off x="0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Intelligent Assistant to Ops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>
              <a:solidFill>
                <a:srgbClr val="00B0F0"/>
              </a:solidFill>
            </a:rPr>
            <a:t>AI Monitoring (AIM)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Bhavya Suryadevara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Peter Kourkoutas</a:t>
          </a:r>
        </a:p>
      </dsp:txBody>
      <dsp:txXfrm>
        <a:off x="0" y="672069"/>
        <a:ext cx="2617914" cy="1570748"/>
      </dsp:txXfrm>
    </dsp:sp>
    <dsp:sp modelId="{8685A5D4-3DE0-4D57-ACA0-A3818990EADF}">
      <dsp:nvSpPr>
        <dsp:cNvPr id="0" name=""/>
        <dsp:cNvSpPr/>
      </dsp:nvSpPr>
      <dsp:spPr>
        <a:xfrm>
          <a:off x="2879706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Intelligent FinOps Assistant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>
              <a:solidFill>
                <a:srgbClr val="00B0F0"/>
              </a:solidFill>
            </a:rPr>
            <a:t>DOR FinOps Companion</a:t>
          </a:r>
          <a:endParaRPr lang="en-US" sz="1300" kern="1200" dirty="0">
            <a:solidFill>
              <a:srgbClr val="00B0F0"/>
            </a:solidFill>
          </a:endParaRP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Asad Khalid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Joseph Decristoforo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Alex Sullivan</a:t>
          </a:r>
          <a:endParaRPr lang="en-US" sz="1300" kern="1200" dirty="0"/>
        </a:p>
      </dsp:txBody>
      <dsp:txXfrm>
        <a:off x="2879706" y="672069"/>
        <a:ext cx="2617914" cy="1570748"/>
      </dsp:txXfrm>
    </dsp:sp>
    <dsp:sp modelId="{0886DC8D-FBF9-4324-BCC9-E6D5B6180432}">
      <dsp:nvSpPr>
        <dsp:cNvPr id="0" name=""/>
        <dsp:cNvSpPr/>
      </dsp:nvSpPr>
      <dsp:spPr>
        <a:xfrm>
          <a:off x="5759412" y="67206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Entity Matching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>
              <a:solidFill>
                <a:srgbClr val="00B0F0"/>
              </a:solidFill>
            </a:rPr>
            <a:t>Sentinel Match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Yuhui Luo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Chuck Meredith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Syed Ali</a:t>
          </a:r>
        </a:p>
      </dsp:txBody>
      <dsp:txXfrm>
        <a:off x="5759412" y="672069"/>
        <a:ext cx="2617914" cy="1570748"/>
      </dsp:txXfrm>
    </dsp:sp>
    <dsp:sp modelId="{18C90E87-00EA-416B-8949-E23C2758DDAA}">
      <dsp:nvSpPr>
        <dsp:cNvPr id="0" name=""/>
        <dsp:cNvSpPr/>
      </dsp:nvSpPr>
      <dsp:spPr>
        <a:xfrm>
          <a:off x="1439853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Real-time voice translation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solidFill>
                <a:srgbClr val="00B0F0"/>
              </a:solidFill>
            </a:rPr>
            <a:t>RAY Comm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Syed Ali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Amrit Maharjan</a:t>
          </a:r>
        </a:p>
      </dsp:txBody>
      <dsp:txXfrm>
        <a:off x="1439853" y="2504609"/>
        <a:ext cx="2617914" cy="1570748"/>
      </dsp:txXfrm>
    </dsp:sp>
    <dsp:sp modelId="{45D91287-EC1D-4893-9E1B-E007D4E12F10}">
      <dsp:nvSpPr>
        <dsp:cNvPr id="0" name=""/>
        <dsp:cNvSpPr/>
      </dsp:nvSpPr>
      <dsp:spPr>
        <a:xfrm>
          <a:off x="4319559" y="2504609"/>
          <a:ext cx="2617914" cy="1570748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/>
              </a:solidFill>
            </a:rPr>
            <a:t>Office Copilot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>
              <a:solidFill>
                <a:srgbClr val="00B0F0"/>
              </a:solidFill>
            </a:rPr>
            <a:t>CoMA</a:t>
          </a:r>
          <a:r>
            <a:rPr lang="en-US" sz="1300" kern="1200" dirty="0">
              <a:solidFill>
                <a:srgbClr val="00B0F0"/>
              </a:solidFill>
            </a:rPr>
            <a:t> Copilot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Kasi Thanikonda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Syed Ali</a:t>
          </a:r>
        </a:p>
      </dsp:txBody>
      <dsp:txXfrm>
        <a:off x="4319559" y="2504609"/>
        <a:ext cx="2617914" cy="1570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51838-3439-C848-9AF8-8DE44F1814E2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57ED7-ED3B-864E-9114-ECB1E8C01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8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Break into teams with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57ED7-ED3B-864E-9114-ECB1E8C012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4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1A3EFC8-126C-488E-AC91-A175ABA502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" y="0"/>
            <a:ext cx="9144000" cy="18650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3352509"/>
            <a:ext cx="7772401" cy="1680562"/>
          </a:xfrm>
          <a:noFill/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116709"/>
            <a:ext cx="7772399" cy="935568"/>
          </a:xfrm>
          <a:noFill/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solidFill>
            <a:schemeClr val="bg1">
              <a:alpha val="74000"/>
            </a:schemeClr>
          </a:solidFill>
        </p:spPr>
        <p:txBody>
          <a:bodyPr/>
          <a:lstStyle/>
          <a:p>
            <a:fld id="{9A51670A-AA26-1F4F-8CA6-FDA72ACCA845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chemeClr val="bg1">
              <a:alpha val="74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bg1">
              <a:alpha val="74000"/>
            </a:schemeClr>
          </a:solidFill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C8854A-00B4-3D47-BCF1-F6912DA218F7}"/>
              </a:ext>
            </a:extLst>
          </p:cNvPr>
          <p:cNvSpPr/>
          <p:nvPr userDrawn="1"/>
        </p:nvSpPr>
        <p:spPr>
          <a:xfrm>
            <a:off x="401816" y="1307045"/>
            <a:ext cx="5997267" cy="121959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CF05632F-94DD-5C40-B032-0357846E31DB}"/>
              </a:ext>
            </a:extLst>
          </p:cNvPr>
          <p:cNvSpPr txBox="1">
            <a:spLocks/>
          </p:cNvSpPr>
          <p:nvPr userDrawn="1"/>
        </p:nvSpPr>
        <p:spPr>
          <a:xfrm>
            <a:off x="569783" y="2044363"/>
            <a:ext cx="5562600" cy="3413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en-US" sz="1800" b="1" cap="all">
                <a:solidFill>
                  <a:schemeClr val="bg1"/>
                </a:solidFill>
              </a:rPr>
              <a:t>The Commonwealth of Massachusetts</a:t>
            </a:r>
            <a:endParaRPr lang="en-US" sz="1800" b="1">
              <a:solidFill>
                <a:schemeClr val="bg1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2BAFB91E-27B5-5F4C-BD3F-CEE190808E95}"/>
              </a:ext>
            </a:extLst>
          </p:cNvPr>
          <p:cNvSpPr txBox="1">
            <a:spLocks/>
          </p:cNvSpPr>
          <p:nvPr userDrawn="1"/>
        </p:nvSpPr>
        <p:spPr>
          <a:xfrm>
            <a:off x="626932" y="1465552"/>
            <a:ext cx="5562601" cy="5720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200" b="1">
                <a:solidFill>
                  <a:schemeClr val="bg1"/>
                </a:solidFill>
                <a:latin typeface="+mn-lt"/>
              </a:rPr>
              <a:t>Executive Office for Administration &amp; Finance</a:t>
            </a:r>
          </a:p>
        </p:txBody>
      </p:sp>
      <p:pic>
        <p:nvPicPr>
          <p:cNvPr id="27" name="Picture 26" descr="Massachusetts State Seal">
            <a:extLst>
              <a:ext uri="{FF2B5EF4-FFF2-40B4-BE49-F238E27FC236}">
                <a16:creationId xmlns:a16="http://schemas.microsoft.com/office/drawing/2014/main" id="{27DAB4BA-2D4E-0443-9C6E-8F230A4B64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288" b="28036"/>
          <a:stretch/>
        </p:blipFill>
        <p:spPr>
          <a:xfrm>
            <a:off x="7931585" y="4885370"/>
            <a:ext cx="1231463" cy="1972630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80266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B9428-E61E-834D-8B5F-A929C8401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0BC7E-D240-614F-9D60-CE45D55E0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9E5E3-438F-6347-AB3D-920D0872D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A50833-51FB-4F41-AE6C-CBEC91D91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730E-4E6A-2845-B704-7FE54782453C}" type="datetime1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0AF25-FF40-CF40-8BAE-B3A0FB83F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1298F9-4C54-374C-8CAA-B668381A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0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21A26-5189-9940-B038-9B76181A0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174FE-0555-AC46-9A53-F9C816E70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002E16-9619-8C46-94D4-9BD88114A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258661-9272-D84B-AEB2-8173926FCF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4D8488-ADE1-7A4F-9ABB-96780E1F77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3A7926-E60F-4D43-AAC8-60794C7E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9AD3-8957-2F42-A57F-85BFBF8286C3}" type="datetime1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3DF27F-83C8-3A47-B964-2CEDC35C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54ED87-34D3-7B49-9D24-5AE84E10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88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E9AF4-F399-0C4B-BE06-497B8F83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1354F-12EE-8D40-979F-62AE22F23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524D-4213-024B-82D6-B8871BE74082}" type="datetime1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24D1BD-9DA8-EF4E-82BA-20D9144C5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9B7A93-C032-3146-9777-3C1F49B59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9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DEF358-5006-354D-AB99-98A6DA80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5218-46B1-5A44-96A2-E089CFC783F8}" type="datetime1">
              <a:rPr lang="en-US" smtClean="0"/>
              <a:t>6/4/2025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9B78E0-8C66-A841-A859-E45FD922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63D7B-D9F4-C94F-BA63-1E8872B1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91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5F658-07AE-E34F-A0A5-C59CD932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F9FC6-E1D5-7D4F-8497-2399BD3A5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CD380-37C6-DC44-A922-CEE6C7124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87BF5E-539B-A849-BF15-C985E52D1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59641-963F-904D-8888-7C373B814C6B}" type="datetime1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47037-58F5-BE41-887A-817CA210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9FE0E-A98A-3B46-B6B4-AA5C5DE92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02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D6B3B-606B-A04E-9504-FA5533B2C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DF193-A52C-0140-A984-4751257139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D6260-6CBD-B448-A381-B85CD25AA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2ABC46-EFA2-2E4F-A0EE-41BC2BF14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5122-8187-3244-9884-8932AF76D84C}" type="datetime1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0D23F-735E-784A-94AF-C352F7C90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06908-8849-9647-BA0B-94FD0EC19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12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D7999-C2F1-4A41-9095-6FA0A7693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18823-C750-F548-9425-A1B0DE8D4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96206-4C2F-CD45-9EEA-E0F06FC90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6CF6-C070-0742-8A6D-D68E2D736E46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EC5DE-24F8-694F-9858-6B15E0EB8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78E23-C2E8-E34A-8E66-7AF97D70A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94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671C75-E407-9242-8554-B47A4C1D47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378F4-3D6E-124B-84AD-D74804B90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F078C-8246-9E46-9B83-583B0C8EB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57CF1-BC9D-6347-BB63-7FF48A9E145F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2B3AA-4EA2-E542-92CF-D3CF88DC2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7DAC6-8744-5340-AAD4-22F98CE74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2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3638"/>
            <a:ext cx="7055518" cy="667512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230" y="1350396"/>
            <a:ext cx="8377327" cy="47474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hape 3">
            <a:extLst>
              <a:ext uri="{FF2B5EF4-FFF2-40B4-BE49-F238E27FC236}">
                <a16:creationId xmlns:a16="http://schemas.microsoft.com/office/drawing/2014/main" id="{5C39716C-2225-0846-BF60-61E8A74BA441}"/>
              </a:ext>
            </a:extLst>
          </p:cNvPr>
          <p:cNvSpPr/>
          <p:nvPr userDrawn="1"/>
        </p:nvSpPr>
        <p:spPr>
          <a:xfrm>
            <a:off x="0" y="1060538"/>
            <a:ext cx="6858001" cy="79139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  <a:miter lim="400000"/>
          </a:ln>
        </p:spPr>
        <p:txBody>
          <a:bodyPr lIns="34289" tIns="34289" rIns="34289" bIns="34289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500">
              <a:solidFill>
                <a:srgbClr val="0E2B89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7" descr="Massachusetts State Seal">
            <a:extLst>
              <a:ext uri="{FF2B5EF4-FFF2-40B4-BE49-F238E27FC236}">
                <a16:creationId xmlns:a16="http://schemas.microsoft.com/office/drawing/2014/main" id="{CEEB21D7-1DD8-A64D-9C95-046123C1D2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9" r="55193"/>
          <a:stretch/>
        </p:blipFill>
        <p:spPr>
          <a:xfrm>
            <a:off x="7898319" y="0"/>
            <a:ext cx="1234061" cy="1773803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23083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858001" cy="1325563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0C12-C5F9-CA4E-82E0-FFCA31C07C56}" type="datetime1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hape 3">
            <a:extLst>
              <a:ext uri="{FF2B5EF4-FFF2-40B4-BE49-F238E27FC236}">
                <a16:creationId xmlns:a16="http://schemas.microsoft.com/office/drawing/2014/main" id="{94192837-D978-D747-AB58-E09C56D6B925}"/>
              </a:ext>
            </a:extLst>
          </p:cNvPr>
          <p:cNvSpPr/>
          <p:nvPr userDrawn="1"/>
        </p:nvSpPr>
        <p:spPr>
          <a:xfrm>
            <a:off x="0" y="1719043"/>
            <a:ext cx="6858001" cy="79139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  <a:miter lim="400000"/>
          </a:ln>
        </p:spPr>
        <p:txBody>
          <a:bodyPr lIns="34289" tIns="34289" rIns="34289" bIns="34289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500">
              <a:solidFill>
                <a:srgbClr val="0E2B8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8" descr="Massachusetts State Seal">
            <a:extLst>
              <a:ext uri="{FF2B5EF4-FFF2-40B4-BE49-F238E27FC236}">
                <a16:creationId xmlns:a16="http://schemas.microsoft.com/office/drawing/2014/main" id="{788A859C-9D2B-7648-8F73-C2B2F7A51A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9" r="55193"/>
          <a:stretch/>
        </p:blipFill>
        <p:spPr>
          <a:xfrm>
            <a:off x="7898319" y="0"/>
            <a:ext cx="1234061" cy="1773803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96122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84916"/>
            <a:ext cx="6858001" cy="1325563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773803"/>
            <a:ext cx="3868340" cy="7312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741717"/>
            <a:ext cx="3887391" cy="731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99CF-6371-2847-BDA4-E9607603EA84}" type="datetime1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hape 3">
            <a:extLst>
              <a:ext uri="{FF2B5EF4-FFF2-40B4-BE49-F238E27FC236}">
                <a16:creationId xmlns:a16="http://schemas.microsoft.com/office/drawing/2014/main" id="{DDBB09B7-3A79-4540-AE47-E20D22069C7A}"/>
              </a:ext>
            </a:extLst>
          </p:cNvPr>
          <p:cNvSpPr/>
          <p:nvPr userDrawn="1"/>
        </p:nvSpPr>
        <p:spPr>
          <a:xfrm>
            <a:off x="0" y="1642843"/>
            <a:ext cx="6858001" cy="79139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  <a:miter lim="400000"/>
          </a:ln>
        </p:spPr>
        <p:txBody>
          <a:bodyPr lIns="34289" tIns="34289" rIns="34289" bIns="34289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500">
              <a:solidFill>
                <a:srgbClr val="0E2B89"/>
              </a:solidFill>
              <a:latin typeface="Calibri" panose="020F0502020204030204" pitchFamily="34" charset="0"/>
            </a:endParaRPr>
          </a:p>
        </p:txBody>
      </p:sp>
      <p:pic>
        <p:nvPicPr>
          <p:cNvPr id="11" name="Picture 10" descr="Massachusetts State Seal">
            <a:extLst>
              <a:ext uri="{FF2B5EF4-FFF2-40B4-BE49-F238E27FC236}">
                <a16:creationId xmlns:a16="http://schemas.microsoft.com/office/drawing/2014/main" id="{B4358969-DAF7-4544-B1D6-3CCD731E9F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9" r="55193"/>
          <a:stretch/>
        </p:blipFill>
        <p:spPr>
          <a:xfrm>
            <a:off x="7898319" y="0"/>
            <a:ext cx="1234061" cy="1773803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19141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4916"/>
            <a:ext cx="6975308" cy="1325563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2F8C-01C6-9343-AD92-68EF705A1B0F}" type="datetime1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Shape 3">
            <a:extLst>
              <a:ext uri="{FF2B5EF4-FFF2-40B4-BE49-F238E27FC236}">
                <a16:creationId xmlns:a16="http://schemas.microsoft.com/office/drawing/2014/main" id="{930584CD-CF4E-9E4B-80F1-A5FF5C294E52}"/>
              </a:ext>
            </a:extLst>
          </p:cNvPr>
          <p:cNvSpPr/>
          <p:nvPr userDrawn="1"/>
        </p:nvSpPr>
        <p:spPr>
          <a:xfrm>
            <a:off x="0" y="1642843"/>
            <a:ext cx="6858001" cy="79139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  <a:miter lim="400000"/>
          </a:ln>
        </p:spPr>
        <p:txBody>
          <a:bodyPr lIns="34289" tIns="34289" rIns="34289" bIns="34289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500">
              <a:solidFill>
                <a:srgbClr val="0E2B89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 descr="Massachusetts State Seal">
            <a:extLst>
              <a:ext uri="{FF2B5EF4-FFF2-40B4-BE49-F238E27FC236}">
                <a16:creationId xmlns:a16="http://schemas.microsoft.com/office/drawing/2014/main" id="{6130D82C-4462-BF42-AE02-C3AEB0ADB1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9" r="55193"/>
          <a:stretch/>
        </p:blipFill>
        <p:spPr>
          <a:xfrm>
            <a:off x="7898319" y="0"/>
            <a:ext cx="1234061" cy="1773803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79557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203-880E-404F-87C1-2194AE5EB5A9}" type="datetime1">
              <a:rPr lang="en-US" smtClean="0"/>
              <a:t>6/4/2025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4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CECB4-250C-A848-900F-7DC8ED719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DCE9-8D99-9C4A-AD7E-51963DF5A70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FB108-3B61-8D4F-BF14-1F2CC5D95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921A6-A4BE-224E-B826-4C1FE0491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FAF8F02-AA17-EE46-8F1D-DCA038E55E5A}"/>
              </a:ext>
            </a:extLst>
          </p:cNvPr>
          <p:cNvSpPr txBox="1">
            <a:spLocks/>
          </p:cNvSpPr>
          <p:nvPr userDrawn="1"/>
        </p:nvSpPr>
        <p:spPr>
          <a:xfrm>
            <a:off x="628650" y="641384"/>
            <a:ext cx="7772400" cy="1867374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latin typeface="Franklin Gothic Medium" panose="020B0603020102020204" pitchFamily="34" charset="0"/>
              </a:rPr>
              <a:t>Click to edit Master title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68DCC0F-8261-E046-BB48-70BAA18903EF}"/>
              </a:ext>
            </a:extLst>
          </p:cNvPr>
          <p:cNvSpPr txBox="1">
            <a:spLocks/>
          </p:cNvSpPr>
          <p:nvPr userDrawn="1"/>
        </p:nvSpPr>
        <p:spPr>
          <a:xfrm>
            <a:off x="628650" y="3152208"/>
            <a:ext cx="7772399" cy="1552743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i="0">
                <a:latin typeface="Franklin Gothic Medium" panose="020B0603020102020204" pitchFamily="34" charset="0"/>
              </a:rPr>
              <a:t>Click to edit Master subtitle style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CB99567-DB9A-0244-8B12-4E984DE7DCC0}"/>
              </a:ext>
            </a:extLst>
          </p:cNvPr>
          <p:cNvSpPr txBox="1">
            <a:spLocks/>
          </p:cNvSpPr>
          <p:nvPr userDrawn="1"/>
        </p:nvSpPr>
        <p:spPr>
          <a:xfrm>
            <a:off x="628650" y="6356351"/>
            <a:ext cx="2057400" cy="365125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764DE79-268F-4C1A-8933-263129D2AF90}" type="datetimeFigureOut">
              <a:rPr lang="en-US" smtClean="0"/>
              <a:pPr/>
              <a:t>6/4/2025</a:t>
            </a:fld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F41A46-899F-D54E-A5D0-46C68EFCE73C}"/>
              </a:ext>
            </a:extLst>
          </p:cNvPr>
          <p:cNvSpPr txBox="1">
            <a:spLocks/>
          </p:cNvSpPr>
          <p:nvPr userDrawn="1"/>
        </p:nvSpPr>
        <p:spPr>
          <a:xfrm>
            <a:off x="6457950" y="6356351"/>
            <a:ext cx="2057400" cy="365125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6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F97EE-0B9E-CA45-B860-570A58EF2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4DC55-8A4C-3448-AF01-E41BF8CC9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47A45-146A-D84F-88D0-444B8C02F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A1FD-4FD8-CB48-973E-FD9B456BA20E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BB9F1-80ED-B64C-8DF2-2E697941E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9197D-FAD5-E74E-8D74-AD18A93C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4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3B54E-BC71-0940-AF8A-0D0E2143A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E166B-677C-474A-8A87-6CDAB7C17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62DA7-6B4E-6847-A84B-C1E2872DF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9424-C3DF-A047-B1BD-7AB9123474B9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F9E2E-8449-924B-8639-4097E3940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F2974-91B2-4F4E-A53A-176BC4389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8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5B843-CA30-F644-9977-0D879A396ADE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C867A-2245-4CD7-8113-06DAAAA76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3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Franklin Gothic Medium" panose="020B06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F06BFE-655A-7042-8027-C3BBD694F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16287-8F19-7A49-8A8C-4EFEA40EB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79E99-53EB-6141-B7B7-68B652F0DD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7764-C9C4-AD40-937B-5B97AA992D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E1A9E-0F3C-5948-9129-55B1B56FB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39999-F06B-C84B-B69F-C7B879E28C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F841A-2344-0840-B1E1-EC1001A4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7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NFITAIRB@mass.gov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6B760-1DC3-49D8-A01A-AE2960495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2977124"/>
            <a:ext cx="7772401" cy="2446712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Franklin Gothic Medium"/>
              </a:rPr>
              <a:t>A&amp;F-IT Artificial Intelligence (AI) Journey</a:t>
            </a:r>
            <a:br>
              <a:rPr lang="en-US" sz="4000" b="1" dirty="0">
                <a:latin typeface="Franklin Gothic Medium"/>
              </a:rPr>
            </a:br>
            <a:br>
              <a:rPr lang="en-US" sz="1800" b="1" dirty="0"/>
            </a:br>
            <a:r>
              <a:rPr lang="en-US" sz="1800" b="1" dirty="0"/>
              <a:t>Syed Z. Ali</a:t>
            </a:r>
            <a:br>
              <a:rPr lang="en-US" sz="1800" b="1" dirty="0"/>
            </a:br>
            <a:r>
              <a:rPr lang="en-US" sz="1400" dirty="0"/>
              <a:t>Director of Digital Analytics &amp; AI</a:t>
            </a:r>
            <a:br>
              <a:rPr lang="en-US" sz="1400" dirty="0"/>
            </a:br>
            <a:br>
              <a:rPr lang="en-US" sz="4000" b="1" dirty="0"/>
            </a:br>
            <a:r>
              <a:rPr lang="en-US" sz="1300" dirty="0">
                <a:latin typeface="Franklin Gothic Medium"/>
              </a:rPr>
              <a:t>June 5, 2025</a:t>
            </a:r>
          </a:p>
        </p:txBody>
      </p:sp>
    </p:spTree>
    <p:extLst>
      <p:ext uri="{BB962C8B-B14F-4D97-AF65-F5344CB8AC3E}">
        <p14:creationId xmlns:p14="http://schemas.microsoft.com/office/powerpoint/2010/main" val="2673143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A8A13B-221E-A582-95F5-A4DDBC62DE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5C7FD-4B73-E0E2-6971-276820AF3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3638"/>
            <a:ext cx="7055518" cy="6675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AI Initiative #2- Pilot Projects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8E839-3EBD-D81A-CC54-B9C897C7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781A4F22-A26A-924D-82B1-1C9CF04CC2BB}" type="datetime1">
              <a:rPr lang="en-US" smtClean="0"/>
              <a:pPr defTabSz="914400">
                <a:spcAft>
                  <a:spcPts val="600"/>
                </a:spcAft>
                <a:defRPr/>
              </a:pPr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6734E7-BA87-B85A-A4FB-0833E0FB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C3DC867A-2245-4CD7-8113-06DAAAA7636F}" type="slidenum">
              <a:rPr lang="en-US" smtClean="0"/>
              <a:pPr defTabSz="914400">
                <a:spcAft>
                  <a:spcPts val="600"/>
                </a:spcAft>
                <a:defRPr/>
              </a:pPr>
              <a:t>10</a:t>
            </a:fld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9A244118-F151-C171-C24B-D3084FBC71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554273"/>
              </p:ext>
            </p:extLst>
          </p:nvPr>
        </p:nvGraphicFramePr>
        <p:xfrm>
          <a:off x="361230" y="1350396"/>
          <a:ext cx="8377327" cy="474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7690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1502E5-F062-8F73-F80E-C62D2D8F2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EC164-F4DA-CADB-B7F6-EB7561BD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3638"/>
            <a:ext cx="7055518" cy="6675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AI Initiative #2- Pilot Projects (cont.)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28F23-F6C3-F523-AAB5-3A07FBB5FE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781A4F22-A26A-924D-82B1-1C9CF04CC2BB}" type="datetime1">
              <a:rPr lang="en-US" smtClean="0"/>
              <a:pPr defTabSz="914400">
                <a:spcAft>
                  <a:spcPts val="600"/>
                </a:spcAft>
                <a:defRPr/>
              </a:pPr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B6413-1308-6559-9FFE-19F52461D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C3DC867A-2245-4CD7-8113-06DAAAA7636F}" type="slidenum">
              <a:rPr lang="en-US" smtClean="0"/>
              <a:pPr defTabSz="914400">
                <a:spcAft>
                  <a:spcPts val="600"/>
                </a:spcAft>
                <a:defRPr/>
              </a:pPr>
              <a:t>11</a:t>
            </a:fld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BE9BF6C-65F1-0A95-39DB-A356DC93D3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715190"/>
              </p:ext>
            </p:extLst>
          </p:nvPr>
        </p:nvGraphicFramePr>
        <p:xfrm>
          <a:off x="361230" y="1350396"/>
          <a:ext cx="8377327" cy="474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7746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D4C5B-82ED-C459-B457-D37C3F495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838BFDD-E093-2549-C736-2DED5194B5A3}"/>
              </a:ext>
            </a:extLst>
          </p:cNvPr>
          <p:cNvSpPr/>
          <p:nvPr/>
        </p:nvSpPr>
        <p:spPr>
          <a:xfrm>
            <a:off x="4562272" y="3715966"/>
            <a:ext cx="2859932" cy="186771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778D8C-181E-3217-620F-E368A5FF9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3638"/>
            <a:ext cx="7055518" cy="6675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AI Initiative #2- Pilot Projects (cont.)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24B6B-AA24-3472-C0B9-E1AE6F8F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781A4F22-A26A-924D-82B1-1C9CF04CC2BB}" type="datetime1">
              <a:rPr lang="en-US" smtClean="0"/>
              <a:pPr defTabSz="914400">
                <a:spcAft>
                  <a:spcPts val="600"/>
                </a:spcAft>
                <a:defRPr/>
              </a:pPr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136165-1748-F0DA-1FC4-ED6C36FF8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C3DC867A-2245-4CD7-8113-06DAAAA7636F}" type="slidenum">
              <a:rPr lang="en-US" smtClean="0"/>
              <a:pPr defTabSz="914400">
                <a:spcAft>
                  <a:spcPts val="600"/>
                </a:spcAft>
                <a:defRPr/>
              </a:pPr>
              <a:t>12</a:t>
            </a:fld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A5F1AF6-62FE-627B-F259-E35D6DEE86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1230" y="1350396"/>
          <a:ext cx="8377327" cy="474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2831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21EF5-DD71-004A-2306-03807D5DD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Initiative #2 - Deadline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7838B-B181-F43A-EDA9-BC4030634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Extended until June 30, 2025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D4AE4-FFDC-42F6-3C19-8022DC6C8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06A18-F570-94BB-B1D3-296F244A6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58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1E473-C52B-C1A1-5C15-E78BFA146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Review Board (AIRB)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75D2C-2158-7C96-8249-55FE80983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Encourage AI use </a:t>
            </a:r>
          </a:p>
          <a:p>
            <a:r>
              <a:rPr lang="en-US" dirty="0"/>
              <a:t>Responsible to review AI requests.</a:t>
            </a:r>
          </a:p>
          <a:p>
            <a:r>
              <a:rPr lang="en-US" dirty="0"/>
              <a:t>Facilitate ANF-IT and all agencies in responsible use of AI</a:t>
            </a:r>
          </a:p>
          <a:p>
            <a:r>
              <a:rPr lang="en-US" dirty="0"/>
              <a:t>Assist existing ARB for AI evaluation</a:t>
            </a:r>
          </a:p>
          <a:p>
            <a:r>
              <a:rPr lang="en-US" dirty="0"/>
              <a:t>Recommend best possible use</a:t>
            </a:r>
          </a:p>
          <a:p>
            <a:r>
              <a:rPr lang="en-US" dirty="0"/>
              <a:t>Recommend security configurations.</a:t>
            </a:r>
          </a:p>
          <a:p>
            <a:r>
              <a:rPr lang="en-US" dirty="0"/>
              <a:t>Highlight DOs and DON’Ts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5D8F5-21A6-728B-36E1-3F3E9EC04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C82A4-289F-2EC0-8193-26CE479CB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38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73EDD-246C-C048-BFCF-5F8F77351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AIRB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0A01C-2916-1B02-0D5E-441A5D1D8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C37C3-1DBD-3526-5152-2AE42BF1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B3815D-8E4B-B38E-78E4-7A9739A19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83B5FBC-C57A-64A7-4FC0-1DE6B8802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866278"/>
              </p:ext>
            </p:extLst>
          </p:nvPr>
        </p:nvGraphicFramePr>
        <p:xfrm>
          <a:off x="341774" y="1222600"/>
          <a:ext cx="8377327" cy="4983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59752">
                  <a:extLst>
                    <a:ext uri="{9D8B030D-6E8A-4147-A177-3AD203B41FA5}">
                      <a16:colId xmlns:a16="http://schemas.microsoft.com/office/drawing/2014/main" val="3740701646"/>
                    </a:ext>
                  </a:extLst>
                </a:gridCol>
                <a:gridCol w="2643447">
                  <a:extLst>
                    <a:ext uri="{9D8B030D-6E8A-4147-A177-3AD203B41FA5}">
                      <a16:colId xmlns:a16="http://schemas.microsoft.com/office/drawing/2014/main" val="2306896229"/>
                    </a:ext>
                  </a:extLst>
                </a:gridCol>
                <a:gridCol w="2379796">
                  <a:extLst>
                    <a:ext uri="{9D8B030D-6E8A-4147-A177-3AD203B41FA5}">
                      <a16:colId xmlns:a16="http://schemas.microsoft.com/office/drawing/2014/main" val="3128952706"/>
                    </a:ext>
                  </a:extLst>
                </a:gridCol>
                <a:gridCol w="2094332">
                  <a:extLst>
                    <a:ext uri="{9D8B030D-6E8A-4147-A177-3AD203B41FA5}">
                      <a16:colId xmlns:a16="http://schemas.microsoft.com/office/drawing/2014/main" val="2073444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Requested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Action Performed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017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AWS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ANF-IT Infrastructure/DevOps Team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err="1"/>
                        <a:t>CometsHD</a:t>
                      </a:r>
                      <a:r>
                        <a:rPr lang="en-US" sz="1400" dirty="0"/>
                        <a:t> Java Development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Reviewed and recommended necessary security parameters.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Security Applied and it’s now available in Non-Prod environment.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348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Figma 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Division of Local Services (DLS)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Reviewed and recommended necessary security parameters.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Pending with CISO and DOR to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641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GitHub Copilot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Genisys </a:t>
                      </a:r>
                      <a:r>
                        <a:rPr lang="en-US" sz="1400" dirty="0" err="1"/>
                        <a:t>.Net</a:t>
                      </a:r>
                      <a:r>
                        <a:rPr lang="en-US" sz="1400" dirty="0"/>
                        <a:t>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85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Lexis+ 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DOR Tax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10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AWS Entity Resolution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DOR Tax Data Analytics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043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DOR data policy in 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DOR Legal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AIRB suggested policy around data in the cloud.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Under review with DOR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190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DOR VRM process in the 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DOR Legal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AIRB suggested what type of cloud service should go through VRM and the process flow in 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Under review with DOR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528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132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030EA-A4E4-374F-0987-5FFF3B1E3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AIRB Tech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3AE71-C16A-9D53-B0DE-54EE40572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742950" indent="-285750"/>
            <a:r>
              <a:rPr lang="en-US" sz="1800" dirty="0">
                <a:effectLst/>
                <a:latin typeface="Franklin Gothic Medium"/>
                <a:ea typeface="Aptos" panose="020B0004020202020204" pitchFamily="34" charset="0"/>
                <a:cs typeface="Aptos" panose="020B0004020202020204" pitchFamily="34" charset="0"/>
              </a:rPr>
              <a:t>Jason Franzman</a:t>
            </a:r>
          </a:p>
          <a:p>
            <a:pPr marL="742950" indent="-285750"/>
            <a:r>
              <a:rPr lang="en-US" sz="1800" dirty="0">
                <a:effectLst/>
                <a:latin typeface="Franklin Gothic Medium"/>
                <a:ea typeface="Aptos" panose="020B0004020202020204" pitchFamily="34" charset="0"/>
                <a:cs typeface="Aptos" panose="020B0004020202020204" pitchFamily="34" charset="0"/>
              </a:rPr>
              <a:t>Chuck Meredith</a:t>
            </a:r>
          </a:p>
          <a:p>
            <a:pPr marL="742950" indent="-285750"/>
            <a:r>
              <a:rPr lang="en-US" sz="1800" dirty="0">
                <a:effectLst/>
                <a:latin typeface="Franklin Gothic Medium"/>
                <a:ea typeface="Aptos" panose="020B0004020202020204" pitchFamily="34" charset="0"/>
                <a:cs typeface="Aptos" panose="020B0004020202020204" pitchFamily="34" charset="0"/>
              </a:rPr>
              <a:t>Rajiv Singh</a:t>
            </a:r>
          </a:p>
          <a:p>
            <a:pPr marL="742950" indent="-285750"/>
            <a:r>
              <a:rPr lang="en-US" sz="1800" dirty="0">
                <a:effectLst/>
                <a:latin typeface="Franklin Gothic Medium"/>
                <a:ea typeface="Aptos" panose="020B0004020202020204" pitchFamily="34" charset="0"/>
                <a:cs typeface="Aptos" panose="020B0004020202020204" pitchFamily="34" charset="0"/>
              </a:rPr>
              <a:t>Suresha Akana</a:t>
            </a:r>
          </a:p>
          <a:p>
            <a:pPr marL="742950" indent="-285750"/>
            <a:r>
              <a:rPr lang="en-US" sz="1800" dirty="0">
                <a:effectLst/>
                <a:latin typeface="Franklin Gothic Medium"/>
                <a:ea typeface="Aptos" panose="020B0004020202020204" pitchFamily="34" charset="0"/>
                <a:cs typeface="Aptos" panose="020B0004020202020204" pitchFamily="34" charset="0"/>
              </a:rPr>
              <a:t>Asad Khalid</a:t>
            </a:r>
          </a:p>
          <a:p>
            <a:pPr marL="742950" indent="-285750"/>
            <a:r>
              <a:rPr lang="en-US" sz="1800" dirty="0">
                <a:effectLst/>
                <a:latin typeface="Franklin Gothic Medium"/>
                <a:ea typeface="Aptos" panose="020B0004020202020204" pitchFamily="34" charset="0"/>
                <a:cs typeface="Aptos" panose="020B0004020202020204" pitchFamily="34" charset="0"/>
              </a:rPr>
              <a:t>Scott Mcdonald</a:t>
            </a:r>
          </a:p>
          <a:p>
            <a:pPr marL="742950" indent="-285750"/>
            <a:r>
              <a:rPr lang="en-US" sz="1800" dirty="0">
                <a:effectLst/>
                <a:latin typeface="Franklin Gothic Medium"/>
                <a:ea typeface="Aptos" panose="020B0004020202020204" pitchFamily="34" charset="0"/>
                <a:cs typeface="Aptos" panose="020B0004020202020204" pitchFamily="34" charset="0"/>
              </a:rPr>
              <a:t>Kasirao Thanikonda</a:t>
            </a:r>
          </a:p>
          <a:p>
            <a:pPr marL="742950" indent="-285750"/>
            <a:r>
              <a:rPr lang="en-US" sz="1800" dirty="0">
                <a:effectLst/>
                <a:latin typeface="Franklin Gothic Medium"/>
                <a:ea typeface="Aptos" panose="020B0004020202020204" pitchFamily="34" charset="0"/>
                <a:cs typeface="Aptos" panose="020B0004020202020204" pitchFamily="34" charset="0"/>
              </a:rPr>
              <a:t>Sathish Konda</a:t>
            </a:r>
          </a:p>
          <a:p>
            <a:pPr marL="742950" indent="-285750"/>
            <a:r>
              <a:rPr lang="en-US" sz="1800" dirty="0">
                <a:effectLst/>
                <a:latin typeface="Franklin Gothic Medium"/>
                <a:ea typeface="Aptos" panose="020B0004020202020204" pitchFamily="34" charset="0"/>
                <a:cs typeface="Aptos" panose="020B0004020202020204" pitchFamily="34" charset="0"/>
              </a:rPr>
              <a:t>Syed Ali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8167B-F68D-7EF0-330A-E6C9CC06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3BE45D-4D7B-6433-1368-3AAD51BD8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90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73B9B-438F-256F-C441-763B863DE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A30FC-0DE5-9B56-07D4-2C3C94C60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AWS SMEs</a:t>
            </a:r>
          </a:p>
          <a:p>
            <a:pPr lvl="1"/>
            <a:r>
              <a:rPr lang="en-US" dirty="0"/>
              <a:t>AWS 101</a:t>
            </a:r>
          </a:p>
          <a:p>
            <a:pPr lvl="1"/>
            <a:r>
              <a:rPr lang="en-US" dirty="0"/>
              <a:t>AWS AI Labs (Bedrock)</a:t>
            </a:r>
          </a:p>
          <a:p>
            <a:pPr lvl="1"/>
            <a:r>
              <a:rPr lang="en-US" dirty="0"/>
              <a:t>AWS Lambda, Cloud9</a:t>
            </a:r>
          </a:p>
          <a:p>
            <a:r>
              <a:rPr lang="en-US" dirty="0"/>
              <a:t>ANF-IT </a:t>
            </a:r>
          </a:p>
          <a:p>
            <a:pPr lvl="1"/>
            <a:r>
              <a:rPr lang="en-US" dirty="0"/>
              <a:t>AWS Bedrock, </a:t>
            </a:r>
            <a:r>
              <a:rPr lang="en-US" dirty="0" err="1"/>
              <a:t>Sagemaker</a:t>
            </a:r>
            <a:r>
              <a:rPr lang="en-US" dirty="0"/>
              <a:t>, Glue</a:t>
            </a:r>
          </a:p>
          <a:p>
            <a:pPr lvl="1"/>
            <a:r>
              <a:rPr lang="en-US" dirty="0"/>
              <a:t>AWS Lambda</a:t>
            </a:r>
          </a:p>
          <a:p>
            <a:pPr lvl="1"/>
            <a:r>
              <a:rPr lang="en-US" dirty="0"/>
              <a:t>AWS Q</a:t>
            </a:r>
          </a:p>
          <a:p>
            <a:r>
              <a:rPr lang="en-US" dirty="0"/>
              <a:t>Upcoming </a:t>
            </a:r>
          </a:p>
          <a:p>
            <a:pPr lvl="1"/>
            <a:r>
              <a:rPr lang="en-US" dirty="0"/>
              <a:t>Prompt Engineering</a:t>
            </a:r>
          </a:p>
          <a:p>
            <a:pPr lvl="1"/>
            <a:r>
              <a:rPr lang="en-US" dirty="0"/>
              <a:t>Your choice (https://forms.office.com/g/haQDgFk7Pm)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1A7FB-60E1-CA71-A6F2-2506C5B7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C61897-82ED-A57E-77D5-27D35F48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17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FBF2F5-6134-8D1E-0CE4-74ACB7AC4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5025" y="3001602"/>
            <a:ext cx="2600325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494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9053-0AF2-9FDE-747B-9B188E604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54CA8-8E83-640E-249A-584D0DF10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31" y="1350396"/>
            <a:ext cx="3603940" cy="2938971"/>
          </a:xfrm>
        </p:spPr>
        <p:txBody>
          <a:bodyPr/>
          <a:lstStyle/>
          <a:p>
            <a:r>
              <a:rPr lang="en-US" dirty="0"/>
              <a:t>Inventory of AI tools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16122-C8B1-C915-CE69-852A33022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A9D63-D0D7-A171-5952-2026A915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18</a:t>
            </a:fld>
            <a:endParaRPr lang="en-US"/>
          </a:p>
        </p:txBody>
      </p:sp>
      <p:pic>
        <p:nvPicPr>
          <p:cNvPr id="1026" name="x_x_Picture 4" descr="Qr code&#10;&#10;Description automatically generated">
            <a:extLst>
              <a:ext uri="{FF2B5EF4-FFF2-40B4-BE49-F238E27FC236}">
                <a16:creationId xmlns:a16="http://schemas.microsoft.com/office/drawing/2014/main" id="{C6BB832B-C202-EF0D-3812-C1D6448F9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812" y="1827879"/>
            <a:ext cx="1912996" cy="1896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x_x_Picture 3" descr="Qr code&#10;&#10;Description automatically generated">
            <a:extLst>
              <a:ext uri="{FF2B5EF4-FFF2-40B4-BE49-F238E27FC236}">
                <a16:creationId xmlns:a16="http://schemas.microsoft.com/office/drawing/2014/main" id="{0487B8F3-533B-0DDA-9EF0-0AC5950B6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221" y="1827879"/>
            <a:ext cx="1959458" cy="1942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7D3E4B2-C9BE-D9B8-620B-0A272E5A5CA1}"/>
              </a:ext>
            </a:extLst>
          </p:cNvPr>
          <p:cNvSpPr txBox="1">
            <a:spLocks/>
          </p:cNvSpPr>
          <p:nvPr/>
        </p:nvSpPr>
        <p:spPr>
          <a:xfrm>
            <a:off x="4172989" y="1348588"/>
            <a:ext cx="4609782" cy="2704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Requests to access AI tools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304CAE-691C-DEB7-6772-D6F973B1A65B}"/>
              </a:ext>
            </a:extLst>
          </p:cNvPr>
          <p:cNvSpPr txBox="1">
            <a:spLocks/>
          </p:cNvSpPr>
          <p:nvPr/>
        </p:nvSpPr>
        <p:spPr>
          <a:xfrm>
            <a:off x="628650" y="4530995"/>
            <a:ext cx="7886700" cy="1092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ea typeface="Aptos" panose="020B0004020202020204" pitchFamily="34" charset="0"/>
                <a:cs typeface="Aptos" panose="020B0004020202020204" pitchFamily="34" charset="0"/>
              </a:rPr>
              <a:t>For general inquiries about any AI tool, please send an email to</a:t>
            </a:r>
            <a:r>
              <a:rPr lang="en-US" u="sng" dirty="0">
                <a:solidFill>
                  <a:srgbClr val="0000FF"/>
                </a:solidFill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 ANFITAIRB@mass.gov</a:t>
            </a:r>
            <a:r>
              <a:rPr lang="en-US" b="1" dirty="0">
                <a:ea typeface="Aptos" panose="020B0004020202020204" pitchFamily="34" charset="0"/>
                <a:cs typeface="Aptos" panose="020B0004020202020204" pitchFamily="34" charset="0"/>
              </a:rPr>
              <a:t> 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53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B8CB6-1A1E-5931-26D7-B728E5416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or Intention to use AI Tools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33692-EF95-8C53-4125-92C59B539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BC26A6-250C-41C0-3131-D5DA71777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18E61F8-7E1D-A036-979E-8A24F1EAE8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1857300"/>
              </p:ext>
            </p:extLst>
          </p:nvPr>
        </p:nvGraphicFramePr>
        <p:xfrm>
          <a:off x="2390113" y="3747923"/>
          <a:ext cx="3838670" cy="2151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4C85E6B-E87C-36F6-78F4-8AA33FD3A3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2916352"/>
              </p:ext>
            </p:extLst>
          </p:nvPr>
        </p:nvGraphicFramePr>
        <p:xfrm>
          <a:off x="2390113" y="1230242"/>
          <a:ext cx="3838670" cy="2151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x_x_Picture 4" descr="Qr code&#10;&#10;Description automatically generated">
            <a:extLst>
              <a:ext uri="{FF2B5EF4-FFF2-40B4-BE49-F238E27FC236}">
                <a16:creationId xmlns:a16="http://schemas.microsoft.com/office/drawing/2014/main" id="{9C3E1835-71FF-D4FA-0526-380038253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319" y="2433634"/>
            <a:ext cx="1912996" cy="1896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10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61641-8ED8-D41F-2338-787DACAD9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Prioritization Criteria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85C19AEC-F4FB-5EB4-1F58-D7700926D7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1230" y="1350396"/>
          <a:ext cx="8377327" cy="474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A4DB3-F1AC-442E-8435-48738B1F3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079E8-7561-76E9-85CD-9AEEE083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40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1AE97-04D3-FE8C-264F-12C4C47C0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Franklin Gothic Medium"/>
              </a:rPr>
              <a:t>A&amp;F-IT Artificial Intelligence (AI) Journey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E9E5-8A3B-88D9-C4A1-9305F44C7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3B58B-93AC-3DEE-323B-B84B3340D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B96BF-A9AD-2318-3C06-9A49FE4DE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0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9F13-8845-0D0E-B683-D7813B37D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Proposal Review Panel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E1CAA-4366-9315-628F-E2C2F25B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F1ED52-FB70-8541-B46B-44AC0B46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AECA5A25-519D-CA95-2074-D003034C851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55827" y="1556110"/>
          <a:ext cx="4220071" cy="4800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119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9F13-8845-0D0E-B683-D7813B37D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Support Team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E1CAA-4366-9315-628F-E2C2F25B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F1ED52-FB70-8541-B46B-44AC0B46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AAF7BEAB-9AD7-7358-81D7-F022E19BE73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562979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0042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9F13-8845-0D0E-B683-D7813B37D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3638"/>
            <a:ext cx="7055518" cy="667512"/>
          </a:xfrm>
        </p:spPr>
        <p:txBody>
          <a:bodyPr anchor="b">
            <a:normAutofit/>
          </a:bodyPr>
          <a:lstStyle/>
          <a:p>
            <a:r>
              <a:rPr lang="en-US"/>
              <a:t>Support Team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E1CAA-4366-9315-628F-E2C2F25B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81A4F22-A26A-924D-82B1-1C9CF04CC2BB}" type="datetime1">
              <a:rPr lang="en-US" smtClean="0"/>
              <a:pPr>
                <a:spcAft>
                  <a:spcPts val="600"/>
                </a:spcAft>
              </a:pPr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F1ED52-FB70-8541-B46B-44AC0B46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3DC867A-2245-4CD7-8113-06DAAAA7636F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2F2E84C-2437-895F-F720-A58CE309CA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112224"/>
              </p:ext>
            </p:extLst>
          </p:nvPr>
        </p:nvGraphicFramePr>
        <p:xfrm>
          <a:off x="361230" y="1350396"/>
          <a:ext cx="8377327" cy="474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9222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99BFF-BCE7-8E95-727C-100314A19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3638"/>
            <a:ext cx="7055518" cy="6675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AI Initiative #1- Pilot Projects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24589-EFEE-2CAE-A07D-03FAB3DD1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781A4F22-A26A-924D-82B1-1C9CF04CC2BB}" type="datetime1">
              <a:rPr lang="en-US" smtClean="0"/>
              <a:pPr defTabSz="914400">
                <a:spcAft>
                  <a:spcPts val="600"/>
                </a:spcAft>
                <a:defRPr/>
              </a:pPr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E30D2A-4856-CF4E-AEAF-3A306EE8E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C3DC867A-2245-4CD7-8113-06DAAAA7636F}" type="slidenum">
              <a:rPr lang="en-US" smtClean="0"/>
              <a:pPr defTabSz="914400">
                <a:spcAft>
                  <a:spcPts val="600"/>
                </a:spcAft>
                <a:defRPr/>
              </a:pPr>
              <a:t>6</a:t>
            </a:fld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D0651B9-3C50-6ED5-67E2-6EDAAE9066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88950"/>
              </p:ext>
            </p:extLst>
          </p:nvPr>
        </p:nvGraphicFramePr>
        <p:xfrm>
          <a:off x="361230" y="1350396"/>
          <a:ext cx="8377327" cy="474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0940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18E4D5-707B-AB8D-5DDD-C2AD5C3AB0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A462037-90E4-9D4E-C6CF-6611ACE92EBD}"/>
              </a:ext>
            </a:extLst>
          </p:cNvPr>
          <p:cNvSpPr/>
          <p:nvPr/>
        </p:nvSpPr>
        <p:spPr>
          <a:xfrm>
            <a:off x="126460" y="1634246"/>
            <a:ext cx="3025302" cy="20525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dirty="0">
                <a:effectLst>
                  <a:glow rad="127000">
                    <a:srgbClr val="E080CE"/>
                  </a:glow>
                </a:effectLst>
              </a:rPr>
              <a:t>Innovation Mastermind Award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17DCC1-45CC-4822-3E12-98BA0E27E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3638"/>
            <a:ext cx="7055518" cy="6675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AI Initiative #1- Pilot Projects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8C375-B4BC-663B-9111-52D3D76A47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781A4F22-A26A-924D-82B1-1C9CF04CC2BB}" type="datetime1">
              <a:rPr lang="en-US" smtClean="0"/>
              <a:pPr defTabSz="914400">
                <a:spcAft>
                  <a:spcPts val="600"/>
                </a:spcAft>
                <a:defRPr/>
              </a:pPr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BF40F0-6A7E-493A-C9F4-763517D7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C3DC867A-2245-4CD7-8113-06DAAAA7636F}" type="slidenum">
              <a:rPr lang="en-US" smtClean="0"/>
              <a:pPr defTabSz="914400">
                <a:spcAft>
                  <a:spcPts val="600"/>
                </a:spcAft>
                <a:defRPr/>
              </a:pPr>
              <a:t>7</a:t>
            </a:fld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EC0FFE3-707C-2F35-897E-DF0F3460A92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1230" y="1350396"/>
          <a:ext cx="8377327" cy="474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3499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6F1F7-C563-3AB8-ADA5-DECF589A0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125579E-5B7F-6134-7744-5E08C628AF12}"/>
              </a:ext>
            </a:extLst>
          </p:cNvPr>
          <p:cNvSpPr/>
          <p:nvPr/>
        </p:nvSpPr>
        <p:spPr>
          <a:xfrm>
            <a:off x="166255" y="3732415"/>
            <a:ext cx="5893723" cy="19451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9F588A-D417-81D1-C790-FE030C912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3638"/>
            <a:ext cx="7055518" cy="6675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AI Initiative #1- Pilot Projects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DC48C-EB95-279A-1E3B-551BF4331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781A4F22-A26A-924D-82B1-1C9CF04CC2BB}" type="datetime1">
              <a:rPr lang="en-US" smtClean="0"/>
              <a:pPr defTabSz="914400">
                <a:spcAft>
                  <a:spcPts val="600"/>
                </a:spcAft>
                <a:defRPr/>
              </a:pPr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BAF34E-546E-055D-BD1A-9A72ED8A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C3DC867A-2245-4CD7-8113-06DAAAA7636F}" type="slidenum">
              <a:rPr lang="en-US" smtClean="0"/>
              <a:pPr defTabSz="914400">
                <a:spcAft>
                  <a:spcPts val="600"/>
                </a:spcAft>
                <a:defRPr/>
              </a:pPr>
              <a:t>8</a:t>
            </a:fld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9208CB7-7E1F-237A-1DB4-BEC641440CC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1230" y="1350396"/>
          <a:ext cx="8377327" cy="474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3349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68248-0235-B094-53EC-73622233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AWS 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B4486-F135-D14F-EED8-82FE66DE9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Deployed for</a:t>
            </a:r>
          </a:p>
          <a:p>
            <a:pPr lvl="1"/>
            <a:r>
              <a:rPr lang="en-US" dirty="0"/>
              <a:t>Java 8 to Java 21 refactorization (non-production environment)</a:t>
            </a:r>
          </a:p>
          <a:p>
            <a:pPr lvl="1"/>
            <a:r>
              <a:rPr lang="en-US" dirty="0"/>
              <a:t>Terraform code (non-production environment)</a:t>
            </a:r>
          </a:p>
          <a:p>
            <a:pPr lvl="1"/>
            <a:r>
              <a:rPr lang="en-US" dirty="0"/>
              <a:t>FinOps support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5ED0E-B9A0-5E05-93D5-AA53F236D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4F22-A26A-924D-82B1-1C9CF04CC2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9DCEE7-0C62-D0E0-E4CF-A9CA0B0DF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867A-2245-4CD7-8113-06DAAAA763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0F6928D52C82458E417991CBCE85CE" ma:contentTypeVersion="15" ma:contentTypeDescription="Create a new document." ma:contentTypeScope="" ma:versionID="def9dde6eefe657c08e59dd8ef34952f">
  <xsd:schema xmlns:xsd="http://www.w3.org/2001/XMLSchema" xmlns:xs="http://www.w3.org/2001/XMLSchema" xmlns:p="http://schemas.microsoft.com/office/2006/metadata/properties" xmlns:ns2="14d9695c-504e-42d3-bbe5-3afafe4352e5" xmlns:ns3="17eb2ca1-151e-4498-8659-dcf34d506d6e" targetNamespace="http://schemas.microsoft.com/office/2006/metadata/properties" ma:root="true" ma:fieldsID="f4b1c2c92ed01f116dd2280cc4c1da2e" ns2:_="" ns3:_="">
    <xsd:import namespace="14d9695c-504e-42d3-bbe5-3afafe4352e5"/>
    <xsd:import namespace="17eb2ca1-151e-4498-8659-dcf34d506d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9695c-504e-42d3-bbe5-3afafe4352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b2ca1-151e-4498-8659-dcf34d506d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54dbc26-273f-4e5e-adb8-66ae116629f4}" ma:internalName="TaxCatchAll" ma:showField="CatchAllData" ma:web="17eb2ca1-151e-4498-8659-dcf34d506d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7eb2ca1-151e-4498-8659-dcf34d506d6e" xsi:nil="true"/>
    <lcf76f155ced4ddcb4097134ff3c332f xmlns="14d9695c-504e-42d3-bbe5-3afafe4352e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C568FA-9D6F-482B-A193-D84D359526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d9695c-504e-42d3-bbe5-3afafe4352e5"/>
    <ds:schemaRef ds:uri="17eb2ca1-151e-4498-8659-dcf34d506d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F41D6B-CDF6-4599-AB19-B653D7BA6986}">
  <ds:schemaRefs>
    <ds:schemaRef ds:uri="3be87233-94f8-4a15-9a0c-2939b0997b51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2661c49d-bb82-492e-a4da-2c7cc489caad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17eb2ca1-151e-4498-8659-dcf34d506d6e"/>
    <ds:schemaRef ds:uri="14d9695c-504e-42d3-bbe5-3afafe4352e5"/>
  </ds:schemaRefs>
</ds:datastoreItem>
</file>

<file path=customXml/itemProps3.xml><?xml version="1.0" encoding="utf-8"?>
<ds:datastoreItem xmlns:ds="http://schemas.openxmlformats.org/officeDocument/2006/customXml" ds:itemID="{CF412E50-3734-452A-AEA9-AF1A5D8BB7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1618</TotalTime>
  <Words>977</Words>
  <Application>Microsoft Office PowerPoint</Application>
  <PresentationFormat>On-screen Show (4:3)</PresentationFormat>
  <Paragraphs>326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Custom Design</vt:lpstr>
      <vt:lpstr>A&amp;F-IT Artificial Intelligence (AI) Journey  Syed Z. Ali Director of Digital Analytics &amp; AI  June 5, 2025</vt:lpstr>
      <vt:lpstr>Prioritization Criteria</vt:lpstr>
      <vt:lpstr>AI Proposal Review Panel</vt:lpstr>
      <vt:lpstr>Support Team</vt:lpstr>
      <vt:lpstr>Support Team</vt:lpstr>
      <vt:lpstr>AI Initiative #1- Pilot Projects</vt:lpstr>
      <vt:lpstr>AI Initiative #1- Pilot Projects</vt:lpstr>
      <vt:lpstr>AI Initiative #1- Pilot Projects</vt:lpstr>
      <vt:lpstr>AWS Q</vt:lpstr>
      <vt:lpstr>AI Initiative #2- Pilot Projects</vt:lpstr>
      <vt:lpstr>AI Initiative #2- Pilot Projects (cont.)</vt:lpstr>
      <vt:lpstr>AI Initiative #2- Pilot Projects (cont.)</vt:lpstr>
      <vt:lpstr>AI Initiative #2 - Deadline</vt:lpstr>
      <vt:lpstr>AI Review Board (AIRB)</vt:lpstr>
      <vt:lpstr>AIRB Activities</vt:lpstr>
      <vt:lpstr>AIRB Tech Team</vt:lpstr>
      <vt:lpstr>Workshops</vt:lpstr>
      <vt:lpstr>AIRB</vt:lpstr>
      <vt:lpstr>Inventory or Intention to use AI Tools</vt:lpstr>
      <vt:lpstr>A&amp;F-IT Artificial Intelligence (AI) Journey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 Risk Assessment  Executive Summary</dc:title>
  <dc:creator>Warren, Stephen T. (A&amp;F)</dc:creator>
  <cp:lastModifiedBy>Ali, Syed Z. (A&amp;F)</cp:lastModifiedBy>
  <cp:revision>33</cp:revision>
  <dcterms:created xsi:type="dcterms:W3CDTF">2021-06-04T13:28:25Z</dcterms:created>
  <dcterms:modified xsi:type="dcterms:W3CDTF">2025-06-05T02:19:57Z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0x010100C20F6928D52C82458E417991CBCE85CE</vt:lpwstr>
  </property>
  <property fmtid="{D5CDD505-2E9C-101B-9397-08002B2CF9AE}" pid="3" name="MediaServiceImageTags">
    <vt:lpwstr/>
  </property>
</Properties>
</file>