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 id="2147483661" r:id="rId2"/>
    <p:sldMasterId id="2147483673" r:id="rId3"/>
    <p:sldMasterId id="2147483696" r:id="rId4"/>
  </p:sldMasterIdLst>
  <p:notesMasterIdLst>
    <p:notesMasterId r:id="rId41"/>
  </p:notesMasterIdLst>
  <p:handoutMasterIdLst>
    <p:handoutMasterId r:id="rId42"/>
  </p:handoutMasterIdLst>
  <p:sldIdLst>
    <p:sldId id="375" r:id="rId5"/>
    <p:sldId id="257" r:id="rId6"/>
    <p:sldId id="2145706917" r:id="rId7"/>
    <p:sldId id="2145706919" r:id="rId8"/>
    <p:sldId id="2145706916" r:id="rId9"/>
    <p:sldId id="2145706902" r:id="rId10"/>
    <p:sldId id="2145706900" r:id="rId11"/>
    <p:sldId id="2145706886" r:id="rId12"/>
    <p:sldId id="2145706923" r:id="rId13"/>
    <p:sldId id="2145706914" r:id="rId14"/>
    <p:sldId id="2145706920" r:id="rId15"/>
    <p:sldId id="2145706909" r:id="rId16"/>
    <p:sldId id="2145706890" r:id="rId17"/>
    <p:sldId id="2145706895" r:id="rId18"/>
    <p:sldId id="2145706901" r:id="rId19"/>
    <p:sldId id="2145706922" r:id="rId20"/>
    <p:sldId id="2145706892" r:id="rId21"/>
    <p:sldId id="2145706910" r:id="rId22"/>
    <p:sldId id="2145706893" r:id="rId23"/>
    <p:sldId id="2145706894" r:id="rId24"/>
    <p:sldId id="2145706911" r:id="rId25"/>
    <p:sldId id="2145706932" r:id="rId26"/>
    <p:sldId id="2145706933" r:id="rId27"/>
    <p:sldId id="300" r:id="rId28"/>
    <p:sldId id="2145706921" r:id="rId29"/>
    <p:sldId id="2145706885" r:id="rId30"/>
    <p:sldId id="2145706887" r:id="rId31"/>
    <p:sldId id="2145706891" r:id="rId32"/>
    <p:sldId id="2145706884" r:id="rId33"/>
    <p:sldId id="2145706888" r:id="rId34"/>
    <p:sldId id="2145706906" r:id="rId35"/>
    <p:sldId id="2145706899" r:id="rId36"/>
    <p:sldId id="501" r:id="rId37"/>
    <p:sldId id="2145706913" r:id="rId38"/>
    <p:sldId id="2145706912" r:id="rId39"/>
    <p:sldId id="2145706882" r:id="rId40"/>
  </p:sldIdLst>
  <p:sldSz cx="12192000" cy="6858000"/>
  <p:notesSz cx="7010400" cy="92964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0" clrIdx="0"/>
  <p:cmAuthor id="1" name="Karen" initials="K" lastIdx="0" clrIdx="1"/>
  <p:cmAuthor id="2" name="Stetler, Katie (DPH)" initials="SK(" lastIdx="0" clrIdx="2"/>
  <p:cmAuthor id="3" name="Wood, Ben (DPH)" initials="WB(" lastIdx="0" clrIdx="3"/>
  <p:cmAuthor id="4" name="Tamar Kaim Doniger" initials="TKD" lastIdx="0" clrIdx="4"/>
  <p:cmAuthor id="5" name="Ardian Vehbiu" initials="AV" lastIdx="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6E2A"/>
    <a:srgbClr val="F1A78A"/>
    <a:srgbClr val="145690"/>
    <a:srgbClr val="0F538D"/>
    <a:srgbClr val="4376BB"/>
    <a:srgbClr val="289D62"/>
    <a:srgbClr val="F49933"/>
    <a:srgbClr val="0A3D60"/>
    <a:srgbClr val="063F66"/>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4" autoAdjust="0"/>
    <p:restoredTop sz="70042" autoAdjust="0"/>
  </p:normalViewPr>
  <p:slideViewPr>
    <p:cSldViewPr snapToGrid="0" snapToObjects="1">
      <p:cViewPr varScale="1">
        <p:scale>
          <a:sx n="50" d="100"/>
          <a:sy n="50" d="100"/>
        </p:scale>
        <p:origin x="1602" y="36"/>
      </p:cViewPr>
      <p:guideLst>
        <p:guide orient="horz" pos="2160"/>
        <p:guide pos="3840"/>
      </p:guideLst>
    </p:cSldViewPr>
  </p:slideViewPr>
  <p:outlineViewPr>
    <p:cViewPr>
      <p:scale>
        <a:sx n="33" d="100"/>
        <a:sy n="33" d="100"/>
      </p:scale>
      <p:origin x="0" y="0"/>
    </p:cViewPr>
  </p:outlineViewPr>
  <p:notesTextViewPr>
    <p:cViewPr>
      <p:scale>
        <a:sx n="1" d="1"/>
        <a:sy n="1" d="1"/>
      </p:scale>
      <p:origin x="0" y="-42"/>
    </p:cViewPr>
  </p:notesTextViewPr>
  <p:sorterViewPr>
    <p:cViewPr>
      <p:scale>
        <a:sx n="90" d="100"/>
        <a:sy n="90" d="100"/>
      </p:scale>
      <p:origin x="0" y="1452"/>
    </p:cViewPr>
  </p:sorterViewPr>
  <p:notesViewPr>
    <p:cSldViewPr snapToGrid="0" snapToObjects="1">
      <p:cViewPr varScale="1">
        <p:scale>
          <a:sx n="68" d="100"/>
          <a:sy n="68" d="100"/>
        </p:scale>
        <p:origin x="-3306"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KStetler\Desktop\COVID%20vaccine%20plan\Community%20engagement\Community%20forum%20guide\Study%20participant%20data.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6">
                  <a:shade val="76000"/>
                </a:schemeClr>
              </a:solidFill>
              <a:ln w="19050">
                <a:solidFill>
                  <a:schemeClr val="lt1"/>
                </a:solidFill>
              </a:ln>
              <a:effectLst/>
            </c:spPr>
            <c:extLst>
              <c:ext xmlns:c16="http://schemas.microsoft.com/office/drawing/2014/chart" uri="{C3380CC4-5D6E-409C-BE32-E72D297353CC}">
                <c16:uniqueId val="{00000001-60BC-4AB9-896F-8B8BD161DA00}"/>
              </c:ext>
            </c:extLst>
          </c:dPt>
          <c:dPt>
            <c:idx val="1"/>
            <c:bubble3D val="0"/>
            <c:spPr>
              <a:solidFill>
                <a:schemeClr val="accent6">
                  <a:tint val="77000"/>
                </a:schemeClr>
              </a:solidFill>
              <a:ln w="19050">
                <a:solidFill>
                  <a:schemeClr val="lt1"/>
                </a:solidFill>
              </a:ln>
              <a:effectLst/>
            </c:spPr>
            <c:extLst>
              <c:ext xmlns:c16="http://schemas.microsoft.com/office/drawing/2014/chart" uri="{C3380CC4-5D6E-409C-BE32-E72D297353CC}">
                <c16:uniqueId val="{00000003-60BC-4AB9-896F-8B8BD161DA00}"/>
              </c:ext>
            </c:extLst>
          </c:dPt>
          <c:cat>
            <c:strRef>
              <c:f>Pfizer!$A$3:$A$4</c:f>
              <c:strCache>
                <c:ptCount val="2"/>
                <c:pt idx="0">
                  <c:v>Male</c:v>
                </c:pt>
                <c:pt idx="1">
                  <c:v>Female</c:v>
                </c:pt>
              </c:strCache>
            </c:strRef>
          </c:cat>
          <c:val>
            <c:numRef>
              <c:f>Pfizer!$B$3:$B$4</c:f>
              <c:numCache>
                <c:formatCode>General</c:formatCode>
                <c:ptCount val="2"/>
                <c:pt idx="0">
                  <c:v>50.6</c:v>
                </c:pt>
                <c:pt idx="1">
                  <c:v>49.4</c:v>
                </c:pt>
              </c:numCache>
            </c:numRef>
          </c:val>
          <c:extLst>
            <c:ext xmlns:c16="http://schemas.microsoft.com/office/drawing/2014/chart" uri="{C3380CC4-5D6E-409C-BE32-E72D297353CC}">
              <c16:uniqueId val="{00000004-60BC-4AB9-896F-8B8BD161DA0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1-8308-4A99-8389-5EF1A8C8390B}"/>
              </c:ext>
            </c:extLst>
          </c:dPt>
          <c:dPt>
            <c:idx val="1"/>
            <c:bubble3D val="0"/>
            <c:spPr>
              <a:solidFill>
                <a:schemeClr val="accent5">
                  <a:tint val="77000"/>
                </a:schemeClr>
              </a:solidFill>
              <a:ln w="19050">
                <a:solidFill>
                  <a:schemeClr val="lt1"/>
                </a:solidFill>
              </a:ln>
              <a:effectLst/>
            </c:spPr>
            <c:extLst>
              <c:ext xmlns:c16="http://schemas.microsoft.com/office/drawing/2014/chart" uri="{C3380CC4-5D6E-409C-BE32-E72D297353CC}">
                <c16:uniqueId val="{00000003-8308-4A99-8389-5EF1A8C8390B}"/>
              </c:ext>
            </c:extLst>
          </c:dPt>
          <c:cat>
            <c:strRef>
              <c:f>Moderna!$A$3:$A$4</c:f>
              <c:strCache>
                <c:ptCount val="2"/>
                <c:pt idx="0">
                  <c:v>Male</c:v>
                </c:pt>
                <c:pt idx="1">
                  <c:v>Female</c:v>
                </c:pt>
              </c:strCache>
            </c:strRef>
          </c:cat>
          <c:val>
            <c:numRef>
              <c:f>Moderna!$B$3:$B$4</c:f>
              <c:numCache>
                <c:formatCode>General</c:formatCode>
                <c:ptCount val="2"/>
                <c:pt idx="0">
                  <c:v>52.7</c:v>
                </c:pt>
                <c:pt idx="1">
                  <c:v>47.3</c:v>
                </c:pt>
              </c:numCache>
            </c:numRef>
          </c:val>
          <c:extLst>
            <c:ext xmlns:c16="http://schemas.microsoft.com/office/drawing/2014/chart" uri="{C3380CC4-5D6E-409C-BE32-E72D297353CC}">
              <c16:uniqueId val="{00000004-8308-4A99-8389-5EF1A8C8390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2">
                  <a:shade val="76000"/>
                </a:schemeClr>
              </a:solidFill>
              <a:ln w="19050">
                <a:solidFill>
                  <a:schemeClr val="lt1"/>
                </a:solidFill>
              </a:ln>
              <a:effectLst/>
            </c:spPr>
            <c:extLst>
              <c:ext xmlns:c16="http://schemas.microsoft.com/office/drawing/2014/chart" uri="{C3380CC4-5D6E-409C-BE32-E72D297353CC}">
                <c16:uniqueId val="{00000001-9446-4943-8C49-BC3616AF7B89}"/>
              </c:ext>
            </c:extLst>
          </c:dPt>
          <c:dPt>
            <c:idx val="1"/>
            <c:bubble3D val="0"/>
            <c:spPr>
              <a:solidFill>
                <a:schemeClr val="accent2">
                  <a:tint val="77000"/>
                </a:schemeClr>
              </a:solidFill>
              <a:ln w="19050">
                <a:solidFill>
                  <a:schemeClr val="lt1"/>
                </a:solidFill>
              </a:ln>
              <a:effectLst/>
            </c:spPr>
            <c:extLst>
              <c:ext xmlns:c16="http://schemas.microsoft.com/office/drawing/2014/chart" uri="{C3380CC4-5D6E-409C-BE32-E72D297353CC}">
                <c16:uniqueId val="{00000003-9446-4943-8C49-BC3616AF7B89}"/>
              </c:ext>
            </c:extLst>
          </c:dPt>
          <c:dLbls>
            <c:dLbl>
              <c:idx val="0"/>
              <c:tx>
                <c:rich>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fld id="{BF59A1CB-F3D0-4FE8-8D42-553A586CE3DB}" type="CATEGORYNAME">
                      <a:rPr lang="en-US" sz="1600" b="1">
                        <a:latin typeface="Calibri" panose="020F0502020204030204" pitchFamily="34" charset="0"/>
                        <a:cs typeface="Calibri" panose="020F0502020204030204" pitchFamily="34" charset="0"/>
                      </a:rPr>
                      <a:pPr>
                        <a:defRPr sz="1600" b="1">
                          <a:latin typeface="Calibri" panose="020F0502020204030204" pitchFamily="34" charset="0"/>
                          <a:cs typeface="Calibri" panose="020F0502020204030204" pitchFamily="34" charset="0"/>
                        </a:defRPr>
                      </a:pPr>
                      <a:t>[CATEGORY NAME]</a:t>
                    </a:fld>
                    <a:r>
                      <a:rPr lang="en-US" sz="1600" b="1" baseline="0">
                        <a:latin typeface="Calibri" panose="020F0502020204030204" pitchFamily="34" charset="0"/>
                        <a:cs typeface="Calibri" panose="020F0502020204030204" pitchFamily="34" charset="0"/>
                      </a:rPr>
                      <a:t> </a:t>
                    </a:r>
                  </a:p>
                  <a:p>
                    <a:pPr>
                      <a:defRPr sz="1600" b="1">
                        <a:latin typeface="Calibri" panose="020F0502020204030204" pitchFamily="34" charset="0"/>
                        <a:cs typeface="Calibri" panose="020F0502020204030204" pitchFamily="34" charset="0"/>
                      </a:defRPr>
                    </a:pPr>
                    <a:fld id="{998EB5C0-BD7C-431B-B381-2F59B81BBF3D}" type="PERCENTAGE">
                      <a:rPr lang="en-US" sz="1600" b="1" baseline="0">
                        <a:latin typeface="Calibri" panose="020F0502020204030204" pitchFamily="34" charset="0"/>
                        <a:cs typeface="Calibri" panose="020F0502020204030204" pitchFamily="34" charset="0"/>
                      </a:rPr>
                      <a:pPr>
                        <a:defRPr sz="1600" b="1">
                          <a:latin typeface="Calibri" panose="020F0502020204030204" pitchFamily="34" charset="0"/>
                          <a:cs typeface="Calibri" panose="020F0502020204030204" pitchFamily="34" charset="0"/>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446-4943-8C49-BC3616AF7B89}"/>
                </c:ext>
              </c:extLst>
            </c:dLbl>
            <c:dLbl>
              <c:idx val="1"/>
              <c:layout>
                <c:manualLayout>
                  <c:x val="0.23969322005678315"/>
                  <c:y val="6.75535392687598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446-4943-8C49-BC3616AF7B89}"/>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'J&amp;J'!$A$3:$A$4</c:f>
              <c:strCache>
                <c:ptCount val="2"/>
                <c:pt idx="0">
                  <c:v>Male</c:v>
                </c:pt>
                <c:pt idx="1">
                  <c:v>Female</c:v>
                </c:pt>
              </c:strCache>
            </c:strRef>
          </c:cat>
          <c:val>
            <c:numRef>
              <c:f>'J&amp;J'!$B$3:$B$4</c:f>
              <c:numCache>
                <c:formatCode>General</c:formatCode>
                <c:ptCount val="2"/>
                <c:pt idx="0">
                  <c:v>55</c:v>
                </c:pt>
                <c:pt idx="1">
                  <c:v>45</c:v>
                </c:pt>
              </c:numCache>
            </c:numRef>
          </c:val>
          <c:extLst>
            <c:ext xmlns:c16="http://schemas.microsoft.com/office/drawing/2014/chart" uri="{C3380CC4-5D6E-409C-BE32-E72D297353CC}">
              <c16:uniqueId val="{00000004-9446-4943-8C49-BC3616AF7B8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a:effectLst/>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a:effectLst/>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a:effectLst/>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a:effectLst/>
    </cs:spPr>
  </cs:dataPoint>
  <cs:dataPoint3D>
    <cs:lnRef idx="0"/>
    <cs:fillRef idx="1">
      <cs:styleClr val="auto"/>
    </cs:fillRef>
    <cs:effectRef idx="0"/>
    <cs:fontRef idx="minor">
      <a:schemeClr val="tx1"/>
    </cs:fontRef>
    <cs:spPr>
      <a:ln w="25400">
        <a:solidFill>
          <a:schemeClr val="lt1"/>
        </a:solidFill>
      </a:ln>
      <a:effectLst/>
    </cs:spPr>
  </cs:dataPoint3D>
  <cs:dataPointLine>
    <cs:lnRef idx="0">
      <cs:styleClr val="auto"/>
    </cs:lnRef>
    <cs:fillRef idx="0"/>
    <cs:effectRef idx="0"/>
    <cs:fontRef idx="minor">
      <a:schemeClr val="tx1"/>
    </cs:fontRef>
    <cs:spPr>
      <a:ln w="28575" cap="rnd">
        <a:solidFill>
          <a:schemeClr val="phClr"/>
        </a:solidFill>
        <a:round/>
      </a:ln>
      <a:effectLst/>
    </cs:spPr>
  </cs:dataPointLine>
  <cs:dataPointMarker>
    <cs:lnRef idx="0">
      <cs:styleClr val="auto"/>
    </cs:lnRef>
    <cs:fillRef idx="1">
      <cs:styleClr val="auto"/>
    </cs:fillRef>
    <cs:effectRef idx="0"/>
    <cs:fontRef idx="minor">
      <a:schemeClr val="tx1"/>
    </cs:fontRef>
    <cs:spPr>
      <a:ln w="9525">
        <a:solidFill>
          <a:schemeClr val="phClr"/>
        </a:solidFill>
      </a:ln>
      <a:effectLst/>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a:effectLst/>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a:effectLst/>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a:effectLst/>
    </cs:spPr>
  </cs:downBar>
  <cs:dropLine>
    <cs:lnRef idx="0"/>
    <cs:fillRef idx="0"/>
    <cs:effectRef idx="0"/>
    <cs:fontRef idx="minor">
      <a:schemeClr val="tx1"/>
    </cs:fontRef>
    <cs:spPr>
      <a:ln w="9525" cap="flat" cmpd="sng" algn="ctr">
        <a:solidFill>
          <a:schemeClr val="tx1">
            <a:lumMod val="35000"/>
            <a:lumOff val="65000"/>
          </a:schemeClr>
        </a:solidFill>
        <a:round/>
      </a:ln>
      <a:effectLst/>
    </cs:spPr>
  </cs:dropLine>
  <cs:errorBar>
    <cs:lnRef idx="0"/>
    <cs:fillRef idx="0"/>
    <cs:effectRef idx="0"/>
    <cs:fontRef idx="minor">
      <a:schemeClr val="tx1"/>
    </cs:fontRef>
    <cs:spPr>
      <a:ln w="9525" cap="flat" cmpd="sng" algn="ctr">
        <a:solidFill>
          <a:schemeClr val="tx1">
            <a:lumMod val="65000"/>
            <a:lumOff val="35000"/>
          </a:schemeClr>
        </a:solidFill>
        <a:round/>
      </a:ln>
      <a:effectLst/>
    </cs:spPr>
  </cs:errorBar>
  <cs:floor>
    <cs:lnRef idx="0"/>
    <cs:fillRef idx="0"/>
    <cs:effectRef idx="0"/>
    <cs:fontRef idx="minor">
      <a:schemeClr val="tx1"/>
    </cs:fontRef>
    <cs:spPr>
      <a:noFill/>
      <a:ln>
        <a:noFill/>
      </a:ln>
      <a:effectLst/>
    </cs:spPr>
  </cs:floor>
  <cs:gridlineMajor>
    <cs:lnRef idx="0"/>
    <cs:fillRef idx="0"/>
    <cs:effectRef idx="0"/>
    <cs:fontRef idx="minor">
      <a:schemeClr val="tx1"/>
    </cs:fontRef>
    <cs:spPr>
      <a:ln w="9525" cap="flat" cmpd="sng" algn="ctr">
        <a:solidFill>
          <a:schemeClr val="tx1">
            <a:lumMod val="15000"/>
            <a:lumOff val="85000"/>
          </a:schemeClr>
        </a:solidFill>
        <a:round/>
      </a:ln>
      <a:effectLst/>
    </cs:spPr>
  </cs:gridlineMajor>
  <cs:gridlineMinor>
    <cs:lnRef idx="0"/>
    <cs:fillRef idx="0"/>
    <cs:effectRef idx="0"/>
    <cs:fontRef idx="minor">
      <a:schemeClr val="tx1"/>
    </cs:fontRef>
    <cs:spPr>
      <a:ln w="9525" cap="flat" cmpd="sng" algn="ctr">
        <a:solidFill>
          <a:schemeClr val="tx1">
            <a:lumMod val="5000"/>
            <a:lumOff val="95000"/>
          </a:schemeClr>
        </a:solidFill>
        <a:round/>
      </a:ln>
      <a:effectLst/>
    </cs:spPr>
  </cs:gridlineMinor>
  <cs:hiLoLine>
    <cs:lnRef idx="0"/>
    <cs:fillRef idx="0"/>
    <cs:effectRef idx="0"/>
    <cs:fontRef idx="minor">
      <a:schemeClr val="tx1"/>
    </cs:fontRef>
    <cs:spPr>
      <a:ln w="9525" cap="flat" cmpd="sng" algn="ctr">
        <a:solidFill>
          <a:schemeClr val="tx1">
            <a:lumMod val="50000"/>
            <a:lumOff val="50000"/>
          </a:schemeClr>
        </a:solidFill>
        <a:round/>
      </a:ln>
      <a:effectLst/>
    </cs:spPr>
  </cs:hiLoLine>
  <cs:leaderLine>
    <cs:lnRef idx="0"/>
    <cs:fillRef idx="0"/>
    <cs:effectRef idx="0"/>
    <cs:fontRef idx="minor">
      <a:schemeClr val="tx1"/>
    </cs:fontRef>
    <cs:spPr>
      <a:ln w="9525" cap="flat" cmpd="sng" algn="ctr">
        <a:solidFill>
          <a:schemeClr val="tx1">
            <a:lumMod val="35000"/>
            <a:lumOff val="65000"/>
          </a:schemeClr>
        </a:solidFill>
        <a:round/>
      </a:ln>
      <a:effectLst/>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a:effectLst/>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a:effectLst/>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a:effectLst/>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a:effectLst/>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a:effectLst/>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a:effectLst/>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a:effectLst/>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a:effectLst/>
    </cs:spPr>
  </cs:dataPoint>
  <cs:dataPoint3D>
    <cs:lnRef idx="0"/>
    <cs:fillRef idx="1">
      <cs:styleClr val="auto"/>
    </cs:fillRef>
    <cs:effectRef idx="0"/>
    <cs:fontRef idx="minor">
      <a:schemeClr val="tx1"/>
    </cs:fontRef>
    <cs:spPr>
      <a:ln w="25400">
        <a:solidFill>
          <a:schemeClr val="lt1"/>
        </a:solidFill>
      </a:ln>
      <a:effectLst/>
    </cs:spPr>
  </cs:dataPoint3D>
  <cs:dataPointLine>
    <cs:lnRef idx="0">
      <cs:styleClr val="auto"/>
    </cs:lnRef>
    <cs:fillRef idx="0"/>
    <cs:effectRef idx="0"/>
    <cs:fontRef idx="minor">
      <a:schemeClr val="tx1"/>
    </cs:fontRef>
    <cs:spPr>
      <a:ln w="28575" cap="rnd">
        <a:solidFill>
          <a:schemeClr val="phClr"/>
        </a:solidFill>
        <a:round/>
      </a:ln>
      <a:effectLst/>
    </cs:spPr>
  </cs:dataPointLine>
  <cs:dataPointMarker>
    <cs:lnRef idx="0">
      <cs:styleClr val="auto"/>
    </cs:lnRef>
    <cs:fillRef idx="1">
      <cs:styleClr val="auto"/>
    </cs:fillRef>
    <cs:effectRef idx="0"/>
    <cs:fontRef idx="minor">
      <a:schemeClr val="tx1"/>
    </cs:fontRef>
    <cs:spPr>
      <a:ln w="9525">
        <a:solidFill>
          <a:schemeClr val="phClr"/>
        </a:solidFill>
      </a:ln>
      <a:effectLst/>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a:effectLst/>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a:effectLst/>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a:effectLst/>
    </cs:spPr>
  </cs:downBar>
  <cs:dropLine>
    <cs:lnRef idx="0"/>
    <cs:fillRef idx="0"/>
    <cs:effectRef idx="0"/>
    <cs:fontRef idx="minor">
      <a:schemeClr val="tx1"/>
    </cs:fontRef>
    <cs:spPr>
      <a:ln w="9525" cap="flat" cmpd="sng" algn="ctr">
        <a:solidFill>
          <a:schemeClr val="tx1">
            <a:lumMod val="35000"/>
            <a:lumOff val="65000"/>
          </a:schemeClr>
        </a:solidFill>
        <a:round/>
      </a:ln>
      <a:effectLst/>
    </cs:spPr>
  </cs:dropLine>
  <cs:errorBar>
    <cs:lnRef idx="0"/>
    <cs:fillRef idx="0"/>
    <cs:effectRef idx="0"/>
    <cs:fontRef idx="minor">
      <a:schemeClr val="tx1"/>
    </cs:fontRef>
    <cs:spPr>
      <a:ln w="9525" cap="flat" cmpd="sng" algn="ctr">
        <a:solidFill>
          <a:schemeClr val="tx1">
            <a:lumMod val="65000"/>
            <a:lumOff val="35000"/>
          </a:schemeClr>
        </a:solidFill>
        <a:round/>
      </a:ln>
      <a:effectLst/>
    </cs:spPr>
  </cs:errorBar>
  <cs:floor>
    <cs:lnRef idx="0"/>
    <cs:fillRef idx="0"/>
    <cs:effectRef idx="0"/>
    <cs:fontRef idx="minor">
      <a:schemeClr val="tx1"/>
    </cs:fontRef>
    <cs:spPr>
      <a:noFill/>
      <a:ln>
        <a:noFill/>
      </a:ln>
      <a:effectLst/>
    </cs:spPr>
  </cs:floor>
  <cs:gridlineMajor>
    <cs:lnRef idx="0"/>
    <cs:fillRef idx="0"/>
    <cs:effectRef idx="0"/>
    <cs:fontRef idx="minor">
      <a:schemeClr val="tx1"/>
    </cs:fontRef>
    <cs:spPr>
      <a:ln w="9525" cap="flat" cmpd="sng" algn="ctr">
        <a:solidFill>
          <a:schemeClr val="tx1">
            <a:lumMod val="15000"/>
            <a:lumOff val="85000"/>
          </a:schemeClr>
        </a:solidFill>
        <a:round/>
      </a:ln>
      <a:effectLst/>
    </cs:spPr>
  </cs:gridlineMajor>
  <cs:gridlineMinor>
    <cs:lnRef idx="0"/>
    <cs:fillRef idx="0"/>
    <cs:effectRef idx="0"/>
    <cs:fontRef idx="minor">
      <a:schemeClr val="tx1"/>
    </cs:fontRef>
    <cs:spPr>
      <a:ln w="9525" cap="flat" cmpd="sng" algn="ctr">
        <a:solidFill>
          <a:schemeClr val="tx1">
            <a:lumMod val="5000"/>
            <a:lumOff val="95000"/>
          </a:schemeClr>
        </a:solidFill>
        <a:round/>
      </a:ln>
      <a:effectLst/>
    </cs:spPr>
  </cs:gridlineMinor>
  <cs:hiLoLine>
    <cs:lnRef idx="0"/>
    <cs:fillRef idx="0"/>
    <cs:effectRef idx="0"/>
    <cs:fontRef idx="minor">
      <a:schemeClr val="tx1"/>
    </cs:fontRef>
    <cs:spPr>
      <a:ln w="9525" cap="flat" cmpd="sng" algn="ctr">
        <a:solidFill>
          <a:schemeClr val="tx1">
            <a:lumMod val="50000"/>
            <a:lumOff val="50000"/>
          </a:schemeClr>
        </a:solidFill>
        <a:round/>
      </a:ln>
      <a:effectLst/>
    </cs:spPr>
  </cs:hiLoLine>
  <cs:leaderLine>
    <cs:lnRef idx="0"/>
    <cs:fillRef idx="0"/>
    <cs:effectRef idx="0"/>
    <cs:fontRef idx="minor">
      <a:schemeClr val="tx1"/>
    </cs:fontRef>
    <cs:spPr>
      <a:ln w="9525" cap="flat" cmpd="sng" algn="ctr">
        <a:solidFill>
          <a:schemeClr val="tx1">
            <a:lumMod val="35000"/>
            <a:lumOff val="65000"/>
          </a:schemeClr>
        </a:solidFill>
        <a:round/>
      </a:ln>
      <a:effectLst/>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a:effectLst/>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a:effectLst/>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a:effectLst/>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a:effectLst/>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a:effectLst/>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a:effectLst/>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a:effectLst/>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a:effectLst/>
    </cs:spPr>
  </cs:dataPoint>
  <cs:dataPoint3D>
    <cs:lnRef idx="0"/>
    <cs:fillRef idx="1">
      <cs:styleClr val="auto"/>
    </cs:fillRef>
    <cs:effectRef idx="0"/>
    <cs:fontRef idx="minor">
      <a:schemeClr val="tx1"/>
    </cs:fontRef>
    <cs:spPr>
      <a:ln w="25400">
        <a:solidFill>
          <a:schemeClr val="lt1"/>
        </a:solidFill>
      </a:ln>
      <a:effectLst/>
    </cs:spPr>
  </cs:dataPoint3D>
  <cs:dataPointLine>
    <cs:lnRef idx="0">
      <cs:styleClr val="auto"/>
    </cs:lnRef>
    <cs:fillRef idx="0"/>
    <cs:effectRef idx="0"/>
    <cs:fontRef idx="minor">
      <a:schemeClr val="tx1"/>
    </cs:fontRef>
    <cs:spPr>
      <a:ln w="28575" cap="rnd">
        <a:solidFill>
          <a:schemeClr val="phClr"/>
        </a:solidFill>
        <a:round/>
      </a:ln>
      <a:effectLst/>
    </cs:spPr>
  </cs:dataPointLine>
  <cs:dataPointMarker>
    <cs:lnRef idx="0">
      <cs:styleClr val="auto"/>
    </cs:lnRef>
    <cs:fillRef idx="1">
      <cs:styleClr val="auto"/>
    </cs:fillRef>
    <cs:effectRef idx="0"/>
    <cs:fontRef idx="minor">
      <a:schemeClr val="tx1"/>
    </cs:fontRef>
    <cs:spPr>
      <a:ln w="9525">
        <a:solidFill>
          <a:schemeClr val="phClr"/>
        </a:solidFill>
      </a:ln>
      <a:effectLst/>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a:effectLst/>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a:effectLst/>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a:effectLst/>
    </cs:spPr>
  </cs:downBar>
  <cs:dropLine>
    <cs:lnRef idx="0"/>
    <cs:fillRef idx="0"/>
    <cs:effectRef idx="0"/>
    <cs:fontRef idx="minor">
      <a:schemeClr val="tx1"/>
    </cs:fontRef>
    <cs:spPr>
      <a:ln w="9525" cap="flat" cmpd="sng" algn="ctr">
        <a:solidFill>
          <a:schemeClr val="tx1">
            <a:lumMod val="35000"/>
            <a:lumOff val="65000"/>
          </a:schemeClr>
        </a:solidFill>
        <a:round/>
      </a:ln>
      <a:effectLst/>
    </cs:spPr>
  </cs:dropLine>
  <cs:errorBar>
    <cs:lnRef idx="0"/>
    <cs:fillRef idx="0"/>
    <cs:effectRef idx="0"/>
    <cs:fontRef idx="minor">
      <a:schemeClr val="tx1"/>
    </cs:fontRef>
    <cs:spPr>
      <a:ln w="9525" cap="flat" cmpd="sng" algn="ctr">
        <a:solidFill>
          <a:schemeClr val="tx1">
            <a:lumMod val="65000"/>
            <a:lumOff val="35000"/>
          </a:schemeClr>
        </a:solidFill>
        <a:round/>
      </a:ln>
      <a:effectLst/>
    </cs:spPr>
  </cs:errorBar>
  <cs:floor>
    <cs:lnRef idx="0"/>
    <cs:fillRef idx="0"/>
    <cs:effectRef idx="0"/>
    <cs:fontRef idx="minor">
      <a:schemeClr val="tx1"/>
    </cs:fontRef>
    <cs:spPr>
      <a:noFill/>
      <a:ln>
        <a:noFill/>
      </a:ln>
      <a:effectLst/>
    </cs:spPr>
  </cs:floor>
  <cs:gridlineMajor>
    <cs:lnRef idx="0"/>
    <cs:fillRef idx="0"/>
    <cs:effectRef idx="0"/>
    <cs:fontRef idx="minor">
      <a:schemeClr val="tx1"/>
    </cs:fontRef>
    <cs:spPr>
      <a:ln w="9525" cap="flat" cmpd="sng" algn="ctr">
        <a:solidFill>
          <a:schemeClr val="tx1">
            <a:lumMod val="15000"/>
            <a:lumOff val="85000"/>
          </a:schemeClr>
        </a:solidFill>
        <a:round/>
      </a:ln>
      <a:effectLst/>
    </cs:spPr>
  </cs:gridlineMajor>
  <cs:gridlineMinor>
    <cs:lnRef idx="0"/>
    <cs:fillRef idx="0"/>
    <cs:effectRef idx="0"/>
    <cs:fontRef idx="minor">
      <a:schemeClr val="tx1"/>
    </cs:fontRef>
    <cs:spPr>
      <a:ln w="9525" cap="flat" cmpd="sng" algn="ctr">
        <a:solidFill>
          <a:schemeClr val="tx1">
            <a:lumMod val="5000"/>
            <a:lumOff val="95000"/>
          </a:schemeClr>
        </a:solidFill>
        <a:round/>
      </a:ln>
      <a:effectLst/>
    </cs:spPr>
  </cs:gridlineMinor>
  <cs:hiLoLine>
    <cs:lnRef idx="0"/>
    <cs:fillRef idx="0"/>
    <cs:effectRef idx="0"/>
    <cs:fontRef idx="minor">
      <a:schemeClr val="tx1"/>
    </cs:fontRef>
    <cs:spPr>
      <a:ln w="9525" cap="flat" cmpd="sng" algn="ctr">
        <a:solidFill>
          <a:schemeClr val="tx1">
            <a:lumMod val="50000"/>
            <a:lumOff val="50000"/>
          </a:schemeClr>
        </a:solidFill>
        <a:round/>
      </a:ln>
      <a:effectLst/>
    </cs:spPr>
  </cs:hiLoLine>
  <cs:leaderLine>
    <cs:lnRef idx="0"/>
    <cs:fillRef idx="0"/>
    <cs:effectRef idx="0"/>
    <cs:fontRef idx="minor">
      <a:schemeClr val="tx1"/>
    </cs:fontRef>
    <cs:spPr>
      <a:ln w="9525" cap="flat" cmpd="sng" algn="ctr">
        <a:solidFill>
          <a:schemeClr val="tx1">
            <a:lumMod val="35000"/>
            <a:lumOff val="65000"/>
          </a:schemeClr>
        </a:solidFill>
        <a:round/>
      </a:ln>
      <a:effectLst/>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a:effectLst/>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a:effectLst/>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a:effectLst/>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a:effectLst/>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33EE6C5-4F47-4445-8BCE-B8BE9FB65DED}" type="datetimeFigureOut">
              <a:rPr lang="en-US" smtClean="0"/>
              <a:t>1/27/2022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8A8D0D6-5496-4D9E-81CA-3E43FBC8EAE3}" type="slidenum">
              <a:rPr lang="en-US" smtClean="0"/>
              <a:t>‹#›</a:t>
            </a:fld>
            <a:endParaRPr lang="en-US" dirty="0"/>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6C4BF5-E566-BD4E-BF84-8EF979555B2D}" type="datetimeFigureOut">
              <a:rPr lang="en-US" smtClean="0"/>
              <a:t>1/27/2022</a:t>
            </a:fld>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4CBBDB-52D0-FE4C-8729-D7393D454E10}" type="slidenum">
              <a:rPr lang="en-US" smtClean="0"/>
              <a:t>‹#›</a:t>
            </a:fld>
            <a:endParaRPr lang="en-US" dirty="0"/>
          </a:p>
        </p:txBody>
      </p:sp>
      <p:sp>
        <p:nvSpPr>
          <p:cNvPr id="8" name="Slide Image Placeholder 7"/>
          <p:cNvSpPr>
            <a:spLocks noGrp="1" noRot="1" noChangeAspect="1"/>
          </p:cNvSpPr>
          <p:nvPr>
            <p:ph type="sldImg" idx="2"/>
          </p:nvPr>
        </p:nvSpPr>
        <p:spPr>
          <a:xfrm>
            <a:off x="406400" y="696913"/>
            <a:ext cx="6197600" cy="3486150"/>
          </a:xfrm>
          <a:prstGeom prst="rect">
            <a:avLst/>
          </a:prstGeom>
          <a:noFill/>
          <a:ln w="12700">
            <a:solidFill>
              <a:prstClr val="black"/>
            </a:solidFill>
          </a:ln>
        </p:spPr>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da.gov/media/144413/download"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da.gov/media/146304/downloa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da.gov/files/vaccines,%20blood%20&amp;%20biologics/published/Ensuring-the-Safety-of-Vaccines-in-the-United-States.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r>
              <a:rPr lang="en-US" sz="1800" b="1" noProof="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Sh</a:t>
            </a:r>
            <a:r>
              <a:rPr lang="sq-AL" sz="1800" b="1" dirty="0">
                <a:latin typeface="Calibri" panose="020F0502020204030204" pitchFamily="34" charset="0"/>
                <a:cs typeface="Calibri" panose="020F0502020204030204" pitchFamily="34" charset="0"/>
              </a:rPr>
              <a:t>ë</a:t>
            </a:r>
            <a:r>
              <a:rPr lang="en-US" sz="1800" b="1" dirty="0" err="1">
                <a:latin typeface="Calibri" panose="020F0502020204030204" pitchFamily="34" charset="0"/>
                <a:cs typeface="Calibri" panose="020F0502020204030204" pitchFamily="34" charset="0"/>
              </a:rPr>
              <a:t>nime</a:t>
            </a:r>
            <a:r>
              <a:rPr lang="en-US" sz="1800" b="1" dirty="0">
                <a:latin typeface="Calibri" panose="020F0502020204030204" pitchFamily="34" charset="0"/>
                <a:cs typeface="Calibri" panose="020F0502020204030204" pitchFamily="34" charset="0"/>
              </a:rPr>
              <a:t>:</a:t>
            </a:r>
            <a:endParaRPr lang="en-US" sz="1800" b="1"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en-US" sz="18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sq-AL" sz="18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Përditësimet kryesore që nga versioni i mëparshëm (i datës </a:t>
            </a:r>
            <a:r>
              <a:rPr lang="en-US" sz="18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a:t>
            </a:r>
            <a:r>
              <a:rPr lang="en-US" sz="1800" noProof="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janar</a:t>
            </a:r>
            <a:r>
              <a:rPr lang="sq-AL" sz="18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endParaRPr lang="sq-AL" sz="18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sq-AL" sz="18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sq-AL" sz="1800" noProof="0" dirty="0">
                <a:effectLst/>
                <a:latin typeface="Calibri" panose="020F0502020204030204" pitchFamily="34" charset="0"/>
                <a:ea typeface="Calibri" panose="020F0502020204030204" pitchFamily="34" charset="0"/>
                <a:cs typeface="Times New Roman" panose="02020603050405020304" pitchFamily="18" charset="0"/>
              </a:rPr>
              <a:t>Informacion i përditësuar për vlefshmërinë e dozave përforcuese për personat që kanë marrë vaksinën Moderna (kartela 23)</a:t>
            </a:r>
          </a:p>
        </p:txBody>
      </p:sp>
      <p:sp>
        <p:nvSpPr>
          <p:cNvPr id="4" name="Slide Number Placeholder 3"/>
          <p:cNvSpPr>
            <a:spLocks noGrp="1"/>
          </p:cNvSpPr>
          <p:nvPr>
            <p:ph type="sldNum" sz="quarter" idx="10"/>
          </p:nvPr>
        </p:nvSpPr>
        <p:spPr/>
        <p:txBody>
          <a:bodyPr/>
          <a:lstStyle/>
          <a:p>
            <a:fld id="{D34CBBDB-52D0-FE4C-8729-D7393D454E10}" type="slidenum">
              <a:rPr lang="en-US" smtClean="0"/>
              <a:t>1</a:t>
            </a:fld>
            <a:endParaRPr lang="en-US" dirty="0"/>
          </a:p>
        </p:txBody>
      </p:sp>
    </p:spTree>
    <p:extLst>
      <p:ext uri="{BB962C8B-B14F-4D97-AF65-F5344CB8AC3E}">
        <p14:creationId xmlns:p14="http://schemas.microsoft.com/office/powerpoint/2010/main" val="1254254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11</a:t>
            </a:fld>
            <a:endParaRPr lang="en-US" dirty="0"/>
          </a:p>
        </p:txBody>
      </p:sp>
    </p:spTree>
    <p:extLst>
      <p:ext uri="{BB962C8B-B14F-4D97-AF65-F5344CB8AC3E}">
        <p14:creationId xmlns:p14="http://schemas.microsoft.com/office/powerpoint/2010/main" val="1311375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12</a:t>
            </a:fld>
            <a:endParaRPr lang="en-US" dirty="0"/>
          </a:p>
        </p:txBody>
      </p:sp>
    </p:spTree>
    <p:extLst>
      <p:ext uri="{BB962C8B-B14F-4D97-AF65-F5344CB8AC3E}">
        <p14:creationId xmlns:p14="http://schemas.microsoft.com/office/powerpoint/2010/main" val="3067660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sq-AL" sz="1200" b="0" i="0" strike="noStrike" cap="none" spc="0" baseline="0" noProof="0" dirty="0">
                <a:solidFill>
                  <a:srgbClr val="000000"/>
                </a:solidFill>
                <a:effectLst/>
                <a:latin typeface="Open Sans"/>
                <a:ea typeface="Open Sans"/>
                <a:cs typeface="Open Sans"/>
              </a:rPr>
              <a:t>Sh</a:t>
            </a:r>
            <a:r>
              <a:rPr lang="sq-AL" sz="1200" b="0" i="0" strike="noStrike" cap="none" spc="0" baseline="0" noProof="0" dirty="0">
                <a:solidFill>
                  <a:srgbClr val="000000"/>
                </a:solidFill>
                <a:effectLst/>
                <a:latin typeface="Calibri"/>
                <a:ea typeface="Calibri"/>
                <a:cs typeface="Calibri"/>
              </a:rPr>
              <a:t>ë</a:t>
            </a:r>
            <a:r>
              <a:rPr lang="sq-AL" sz="1200" b="0" i="0" strike="noStrike" cap="none" spc="0" baseline="0" noProof="0" dirty="0">
                <a:solidFill>
                  <a:srgbClr val="000000"/>
                </a:solidFill>
                <a:effectLst/>
                <a:latin typeface="Open Sans"/>
                <a:ea typeface="Open Sans"/>
                <a:cs typeface="Open Sans"/>
              </a:rPr>
              <a:t>nime:</a:t>
            </a:r>
            <a:endParaRPr lang="sq-AL" sz="1200" b="0" i="0" strike="noStrike" cap="none" spc="0" baseline="0" noProof="0" dirty="0">
              <a:solidFill>
                <a:srgbClr val="000000"/>
              </a:solidFill>
              <a:effectLst/>
              <a:latin typeface="Calibri"/>
              <a:ea typeface="Calibri"/>
              <a:cs typeface="Calibri"/>
            </a:endParaRPr>
          </a:p>
          <a:p>
            <a:pPr marL="0" marR="0" lvl="0" indent="0" algn="l" defTabSz="914400" rtl="0" eaLnBrk="1" fontAlgn="auto" latinLnBrk="0" hangingPunct="1">
              <a:lnSpc>
                <a:spcPct val="100000"/>
              </a:lnSpc>
              <a:spcBef>
                <a:spcPct val="0"/>
              </a:spcBef>
              <a:spcAft>
                <a:spcPct val="0"/>
              </a:spcAft>
              <a:buClrTx/>
              <a:buSzTx/>
              <a:buFontTx/>
              <a:buNone/>
              <a:defRPr/>
            </a:pPr>
            <a:r>
              <a:rPr lang="sq-AL" sz="1200" b="0" i="0" strike="noStrike" cap="none" spc="0" baseline="0" noProof="0" dirty="0">
                <a:solidFill>
                  <a:srgbClr val="000000"/>
                </a:solidFill>
                <a:effectLst/>
                <a:latin typeface="Calibri"/>
                <a:ea typeface="Calibri"/>
                <a:cs typeface="Calibri"/>
              </a:rPr>
              <a:t>Efektet anësore serioze nga vaksinat, përfshi edhe vaksinën kundër COVID-19, janë të rralla. Në provat klinike të Pfizer-it, Moderna-s dhe Janssen-it, efekte anësore serioze u shfaqën vetëm në më pak se 1.0% të pjesëmarrësve që e bënë vaksinën. Nuk pati diferenca të shënueshme në efektet e padëshirueshme serioze sipas moshës, racës, etnisë ose gjendjes shëndetësore. Këto efekte anësore ndodhën po aq shpesh sa mes popullatës në përgjithësi. Efektet anësore tek adoleshentët e moshës 12-15 vjeç ishin të ngjashme me ato që u raportuan në pjesëmarrësit e provave klinike të moshës 16 vjeç e lart.</a:t>
            </a:r>
            <a:endParaRPr lang="sq-AL" sz="1200" noProof="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endParaRPr lang="sq-AL" sz="1200" noProof="0" dirty="0">
              <a:latin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sq-AL" sz="1800" noProof="0" dirty="0">
                <a:effectLst/>
                <a:latin typeface="Calibri" panose="020F0502020204030204" pitchFamily="34" charset="0"/>
                <a:ea typeface="Calibri" panose="020F0502020204030204" pitchFamily="34" charset="0"/>
                <a:cs typeface="Times New Roman" panose="02020603050405020304" pitchFamily="18" charset="0"/>
              </a:rPr>
              <a:t>Në qoftë se ju keni bërë vaksinën </a:t>
            </a:r>
            <a:r>
              <a:rPr lang="sq-AL" sz="1800" noProof="0" dirty="0" err="1">
                <a:effectLst/>
                <a:latin typeface="Calibri" panose="020F0502020204030204" pitchFamily="34" charset="0"/>
                <a:ea typeface="Calibri" panose="020F0502020204030204" pitchFamily="34" charset="0"/>
                <a:cs typeface="Times New Roman" panose="02020603050405020304" pitchFamily="18" charset="0"/>
              </a:rPr>
              <a:t>J&amp;J</a:t>
            </a:r>
            <a:r>
              <a:rPr lang="sq-AL" sz="1800" noProof="0" dirty="0">
                <a:effectLst/>
                <a:latin typeface="Calibri" panose="020F0502020204030204" pitchFamily="34" charset="0"/>
                <a:ea typeface="Calibri" panose="020F0502020204030204" pitchFamily="34" charset="0"/>
                <a:cs typeface="Times New Roman" panose="02020603050405020304" pitchFamily="18" charset="0"/>
              </a:rPr>
              <a:t> kundër COVID-19 dhe ju janë zhvilluar simptomat e mëposhtme brenda 3 javësh nga data e vaksinimit, kërkoni kujdes mjekësor menjëherë:</a:t>
            </a:r>
          </a:p>
          <a:p>
            <a:pPr marL="342900" marR="0" lvl="0" indent="-342900">
              <a:lnSpc>
                <a:spcPct val="107000"/>
              </a:lnSpc>
              <a:spcBef>
                <a:spcPts val="0"/>
              </a:spcBef>
              <a:spcAft>
                <a:spcPts val="0"/>
              </a:spcAft>
              <a:buFont typeface="Symbol" panose="05050102010706020507" pitchFamily="18" charset="2"/>
              <a:buChar char=""/>
            </a:pPr>
            <a:r>
              <a:rPr lang="sq-AL" sz="1800" noProof="0" dirty="0">
                <a:effectLst/>
                <a:latin typeface="Calibri" panose="020F0502020204030204" pitchFamily="34" charset="0"/>
                <a:ea typeface="Calibri" panose="020F0502020204030204" pitchFamily="34" charset="0"/>
                <a:cs typeface="Times New Roman" panose="02020603050405020304" pitchFamily="18" charset="0"/>
              </a:rPr>
              <a:t>Dhimbje koke të forta ose mjegullim i shikimit</a:t>
            </a:r>
          </a:p>
          <a:p>
            <a:pPr marL="342900" marR="0" lvl="0" indent="-342900">
              <a:lnSpc>
                <a:spcPct val="107000"/>
              </a:lnSpc>
              <a:spcBef>
                <a:spcPts val="0"/>
              </a:spcBef>
              <a:spcAft>
                <a:spcPts val="0"/>
              </a:spcAft>
              <a:buFont typeface="Symbol" panose="05050102010706020507" pitchFamily="18" charset="2"/>
              <a:buChar char=""/>
            </a:pPr>
            <a:r>
              <a:rPr lang="sq-AL" sz="1800" noProof="0" dirty="0">
                <a:effectLst/>
                <a:latin typeface="Calibri" panose="020F0502020204030204" pitchFamily="34" charset="0"/>
                <a:ea typeface="Calibri" panose="020F0502020204030204" pitchFamily="34" charset="0"/>
                <a:cs typeface="Times New Roman" panose="02020603050405020304" pitchFamily="18" charset="0"/>
              </a:rPr>
              <a:t>Dhimbje barku që nuk largohen</a:t>
            </a:r>
          </a:p>
          <a:p>
            <a:pPr marL="342900" marR="0" lvl="0" indent="-342900">
              <a:lnSpc>
                <a:spcPct val="107000"/>
              </a:lnSpc>
              <a:spcBef>
                <a:spcPts val="0"/>
              </a:spcBef>
              <a:spcAft>
                <a:spcPts val="0"/>
              </a:spcAft>
              <a:buFont typeface="Symbol" panose="05050102010706020507" pitchFamily="18" charset="2"/>
              <a:buChar char=""/>
            </a:pPr>
            <a:r>
              <a:rPr lang="sq-AL" sz="1800" noProof="0" dirty="0">
                <a:effectLst/>
                <a:latin typeface="Calibri" panose="020F0502020204030204" pitchFamily="34" charset="0"/>
                <a:ea typeface="Calibri" panose="020F0502020204030204" pitchFamily="34" charset="0"/>
                <a:cs typeface="Times New Roman" panose="02020603050405020304" pitchFamily="18" charset="0"/>
              </a:rPr>
              <a:t>Dhimbje gjoksi</a:t>
            </a:r>
          </a:p>
          <a:p>
            <a:pPr marL="342900" marR="0" lvl="0" indent="-342900">
              <a:lnSpc>
                <a:spcPct val="107000"/>
              </a:lnSpc>
              <a:spcBef>
                <a:spcPts val="0"/>
              </a:spcBef>
              <a:spcAft>
                <a:spcPts val="800"/>
              </a:spcAft>
              <a:buFont typeface="Symbol" panose="05050102010706020507" pitchFamily="18" charset="2"/>
              <a:buChar char=""/>
            </a:pPr>
            <a:r>
              <a:rPr lang="sq-AL" sz="1800" noProof="0" dirty="0">
                <a:effectLst/>
                <a:latin typeface="Calibri" panose="020F0502020204030204" pitchFamily="34" charset="0"/>
                <a:ea typeface="Calibri" panose="020F0502020204030204" pitchFamily="34" charset="0"/>
                <a:cs typeface="Times New Roman" panose="02020603050405020304" pitchFamily="18" charset="0"/>
              </a:rPr>
              <a:t>Fryrje këmbësh</a:t>
            </a:r>
          </a:p>
          <a:p>
            <a:pPr marL="342900" marR="0" lvl="0" indent="-342900">
              <a:lnSpc>
                <a:spcPct val="107000"/>
              </a:lnSpc>
              <a:spcBef>
                <a:spcPts val="0"/>
              </a:spcBef>
              <a:spcAft>
                <a:spcPts val="800"/>
              </a:spcAft>
              <a:buFont typeface="Symbol" panose="05050102010706020507" pitchFamily="18" charset="2"/>
              <a:buChar char=""/>
            </a:pPr>
            <a:r>
              <a:rPr lang="sq-AL" sz="1800" noProof="0" dirty="0">
                <a:effectLst/>
                <a:latin typeface="Calibri" panose="020F0502020204030204" pitchFamily="34" charset="0"/>
                <a:ea typeface="Calibri" panose="020F0502020204030204" pitchFamily="34" charset="0"/>
                <a:cs typeface="Times New Roman" panose="02020603050405020304" pitchFamily="18" charset="0"/>
              </a:rPr>
              <a:t>Mbajtje të frymës</a:t>
            </a:r>
          </a:p>
          <a:p>
            <a:pPr marL="342900" marR="0" lvl="0" indent="-342900">
              <a:lnSpc>
                <a:spcPct val="107000"/>
              </a:lnSpc>
              <a:spcBef>
                <a:spcPts val="0"/>
              </a:spcBef>
              <a:spcAft>
                <a:spcPts val="800"/>
              </a:spcAft>
              <a:buFont typeface="Symbol" panose="05050102010706020507" pitchFamily="18" charset="2"/>
              <a:buChar char=""/>
            </a:pPr>
            <a:r>
              <a:rPr lang="sq-AL" sz="1800" noProof="0" dirty="0">
                <a:effectLst/>
                <a:latin typeface="Calibri" panose="020F0502020204030204" pitchFamily="34" charset="0"/>
                <a:ea typeface="Calibri" panose="020F0502020204030204" pitchFamily="34" charset="0"/>
                <a:cs typeface="Times New Roman" panose="02020603050405020304" pitchFamily="18" charset="0"/>
              </a:rPr>
              <a:t>Mavijoseni me lehtësi ose ju shfaqen pika të vogla të kuqe nën lëkurë</a:t>
            </a:r>
          </a:p>
          <a:p>
            <a:pPr marL="0" marR="0" lvl="0" indent="0" algn="l" defTabSz="914400" rtl="0" eaLnBrk="1" fontAlgn="auto" latinLnBrk="0" hangingPunct="1">
              <a:lnSpc>
                <a:spcPct val="100000"/>
              </a:lnSpc>
              <a:spcBef>
                <a:spcPct val="0"/>
              </a:spcBef>
              <a:spcAft>
                <a:spcPct val="0"/>
              </a:spcAft>
              <a:buClrTx/>
              <a:buSzTx/>
              <a:buFontTx/>
              <a:buNone/>
              <a:defRPr/>
            </a:pPr>
            <a:endParaRPr lang="sq-AL" sz="1200" noProof="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sq-AL" sz="1200" b="0" i="0" strike="noStrike" cap="none" spc="0" baseline="0" noProof="0" dirty="0">
                <a:solidFill>
                  <a:srgbClr val="000000"/>
                </a:solidFill>
                <a:effectLst/>
                <a:latin typeface="Calibri"/>
                <a:ea typeface="Calibri"/>
                <a:cs typeface="Calibri"/>
              </a:rPr>
              <a:t>Gjatë provës klinike të vaksinës </a:t>
            </a:r>
            <a:r>
              <a:rPr lang="sq-AL" sz="1200" b="1" i="0" strike="noStrike" cap="none" spc="0" baseline="0" noProof="0" dirty="0">
                <a:solidFill>
                  <a:srgbClr val="000000"/>
                </a:solidFill>
                <a:effectLst/>
                <a:latin typeface="Calibri"/>
                <a:ea typeface="Calibri"/>
                <a:cs typeface="Calibri"/>
              </a:rPr>
              <a:t>Moderna</a:t>
            </a:r>
            <a:r>
              <a:rPr lang="sq-AL" sz="1200" b="0" i="0" strike="noStrike" cap="none" spc="0" baseline="0" noProof="0" dirty="0">
                <a:solidFill>
                  <a:srgbClr val="000000"/>
                </a:solidFill>
                <a:effectLst/>
                <a:latin typeface="Calibri"/>
                <a:ea typeface="Calibri"/>
                <a:cs typeface="Calibri"/>
              </a:rPr>
              <a:t>, shembuj efektesh anësore serioze ishin dy persona me ënjtje të fytyrës, një person me të përziera të vështira për t’u kontrolluar dhe një raport i paralizës faciale. Gjatë provës klinike të vaksinës </a:t>
            </a:r>
            <a:r>
              <a:rPr lang="sq-AL" sz="1200" b="1" i="0" strike="noStrike" cap="none" spc="0" baseline="0" noProof="0" dirty="0">
                <a:solidFill>
                  <a:srgbClr val="000000"/>
                </a:solidFill>
                <a:effectLst/>
                <a:latin typeface="Calibri"/>
                <a:ea typeface="Calibri"/>
                <a:cs typeface="Calibri"/>
              </a:rPr>
              <a:t>Pfizer</a:t>
            </a:r>
            <a:r>
              <a:rPr lang="sq-AL" sz="1200" b="0" i="0" strike="noStrike" cap="none" spc="0" baseline="0" noProof="0" dirty="0">
                <a:solidFill>
                  <a:srgbClr val="000000"/>
                </a:solidFill>
                <a:effectLst/>
                <a:latin typeface="Calibri"/>
                <a:ea typeface="Calibri"/>
                <a:cs typeface="Calibri"/>
              </a:rPr>
              <a:t>, shembuj efektesh anësore serioze ishin lëndimi në vendin e vaksinimit dhe zmadhim nyjash limfatike në sqetullën e krahut përballë krahut të vaksinës. Gjatë </a:t>
            </a:r>
            <a:r>
              <a:rPr lang="sq-AL" sz="1200" b="0" i="0" strike="noStrike" cap="none" spc="0" baseline="0" noProof="0" dirty="0" err="1">
                <a:solidFill>
                  <a:srgbClr val="000000"/>
                </a:solidFill>
                <a:effectLst/>
                <a:latin typeface="Calibri"/>
                <a:ea typeface="Calibri"/>
                <a:cs typeface="Calibri"/>
              </a:rPr>
              <a:t>proves</a:t>
            </a:r>
            <a:r>
              <a:rPr lang="sq-AL" sz="1200" b="0" i="0" strike="noStrike" cap="none" spc="0" baseline="0" noProof="0" dirty="0">
                <a:solidFill>
                  <a:srgbClr val="000000"/>
                </a:solidFill>
                <a:effectLst/>
                <a:latin typeface="Calibri"/>
                <a:ea typeface="Calibri"/>
                <a:cs typeface="Calibri"/>
              </a:rPr>
              <a:t> klinike të vaksinës </a:t>
            </a:r>
            <a:r>
              <a:rPr lang="sq-AL" sz="1200" b="1" i="0" strike="noStrike" cap="none" spc="0" baseline="0" noProof="0" dirty="0">
                <a:solidFill>
                  <a:srgbClr val="000000"/>
                </a:solidFill>
                <a:effectLst/>
                <a:latin typeface="Calibri"/>
                <a:ea typeface="Calibri"/>
                <a:cs typeface="Calibri"/>
              </a:rPr>
              <a:t>Janssen</a:t>
            </a:r>
            <a:r>
              <a:rPr lang="sq-AL" sz="1200" b="0" i="0" strike="noStrike" cap="none" spc="0" baseline="0" noProof="0" dirty="0">
                <a:solidFill>
                  <a:srgbClr val="000000"/>
                </a:solidFill>
                <a:effectLst/>
                <a:latin typeface="Calibri"/>
                <a:ea typeface="Calibri"/>
                <a:cs typeface="Calibri"/>
              </a:rPr>
              <a:t>, pati katër raste personash që shfaqën konvulsione dhe gjashtë raste personash me trombozë të thellë të venave. Nuk e dimë nëse këto efekte janë apo të ndërlidhura me vaksinën.</a:t>
            </a:r>
          </a:p>
          <a:p>
            <a:pPr marL="0" marR="0" lvl="0" indent="0" algn="l" defTabSz="914400" rtl="0" eaLnBrk="1" fontAlgn="auto" latinLnBrk="0" hangingPunct="1">
              <a:lnSpc>
                <a:spcPct val="100000"/>
              </a:lnSpc>
              <a:spcBef>
                <a:spcPct val="0"/>
              </a:spcBef>
              <a:spcAft>
                <a:spcPct val="0"/>
              </a:spcAft>
              <a:buClrTx/>
              <a:buSzTx/>
              <a:buFontTx/>
              <a:buNone/>
              <a:defRPr/>
            </a:pPr>
            <a:endParaRPr lang="sq-AL" sz="120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sq-AL" sz="1200" b="0" i="0" strike="noStrike" cap="none" spc="0" baseline="0" noProof="0" dirty="0">
                <a:solidFill>
                  <a:srgbClr val="000000"/>
                </a:solidFill>
                <a:effectLst/>
                <a:latin typeface="Calibri"/>
                <a:ea typeface="Calibri"/>
                <a:cs typeface="Calibri"/>
              </a:rPr>
              <a:t>Janë raportuar raste </a:t>
            </a:r>
            <a:r>
              <a:rPr lang="sq-AL" sz="1800" b="0" i="0" strike="noStrike" cap="none" spc="0" baseline="0" noProof="0" dirty="0">
                <a:solidFill>
                  <a:srgbClr val="000000"/>
                </a:solidFill>
                <a:effectLst/>
                <a:latin typeface="Calibri"/>
                <a:ea typeface="Calibri"/>
                <a:cs typeface="Calibri"/>
              </a:rPr>
              <a:t>reaksionesh alergjike serioze jashtë provave klinike. Shihni diapozitivin 18 për më shumë informacion rreth reaksioneve alergjike.</a:t>
            </a:r>
            <a:endParaRPr lang="sq-AL" sz="120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sq-AL" sz="120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sq-AL" sz="1200" b="0" i="0" strike="noStrike" cap="none" spc="0" baseline="0" noProof="0" dirty="0">
                <a:solidFill>
                  <a:srgbClr val="000000"/>
                </a:solidFill>
                <a:effectLst/>
                <a:latin typeface="Calibri"/>
                <a:ea typeface="Calibri"/>
                <a:cs typeface="Calibri"/>
              </a:rPr>
              <a:t>Efektet anësore minore janë më të zakonshme pas dozës së dytë së vaksinave Moderna dhe Pfizer, në krahasim me të parën.</a:t>
            </a:r>
          </a:p>
          <a:p>
            <a:pPr marL="0" marR="0" lvl="0" indent="0" algn="l" defTabSz="914400" rtl="0" eaLnBrk="1" fontAlgn="auto" latinLnBrk="0" hangingPunct="1">
              <a:lnSpc>
                <a:spcPct val="100000"/>
              </a:lnSpc>
              <a:spcBef>
                <a:spcPct val="0"/>
              </a:spcBef>
              <a:spcAft>
                <a:spcPct val="0"/>
              </a:spcAft>
              <a:buClrTx/>
              <a:buSzTx/>
              <a:buFontTx/>
              <a:buNone/>
              <a:defRPr/>
            </a:pPr>
            <a:endParaRPr lang="sq-AL" sz="120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sq-AL" sz="1200" b="0" i="0" strike="noStrike" cap="none" spc="0" baseline="0" noProof="0" dirty="0">
                <a:solidFill>
                  <a:srgbClr val="000000"/>
                </a:solidFill>
                <a:effectLst/>
                <a:latin typeface="Calibri"/>
                <a:ea typeface="Calibri"/>
                <a:cs typeface="Calibri"/>
              </a:rPr>
              <a:t>https://www.fda.gov/emergency-preparedness-and-response/mcm-legal-regulatory-and-policy-framework/pfizer-biontech-covid-19-vaccine-frequently-asked-questions </a:t>
            </a:r>
          </a:p>
          <a:p>
            <a:pPr marL="0" marR="0" lvl="0" indent="0" algn="l" defTabSz="914400" rtl="0" eaLnBrk="1" fontAlgn="auto" latinLnBrk="0" hangingPunct="1">
              <a:lnSpc>
                <a:spcPct val="100000"/>
              </a:lnSpc>
              <a:spcBef>
                <a:spcPct val="0"/>
              </a:spcBef>
              <a:spcAft>
                <a:spcPct val="0"/>
              </a:spcAft>
              <a:buClrTx/>
              <a:buSzTx/>
              <a:buFontTx/>
              <a:buNone/>
              <a:defRPr/>
            </a:pPr>
            <a:endParaRPr lang="sq-AL" sz="120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sq-AL" sz="1200" b="0" i="0" strike="noStrike" cap="none" spc="0" baseline="0" noProof="0" dirty="0">
                <a:solidFill>
                  <a:srgbClr val="000000"/>
                </a:solidFill>
                <a:effectLst/>
                <a:latin typeface="Calibri"/>
                <a:ea typeface="Calibri"/>
                <a:cs typeface="Calibri"/>
              </a:rPr>
              <a:t>https://www.fda.gov/emergency-preparedness-and-response/mcm-legal-regulatory-and-policy-framework/moderna-covid-19-vaccine-frequently-asked-questions</a:t>
            </a:r>
          </a:p>
          <a:p>
            <a:pPr marL="0" marR="0" lvl="0" indent="0" algn="l" defTabSz="914400" rtl="0" eaLnBrk="1" fontAlgn="auto" latinLnBrk="0" hangingPunct="1">
              <a:lnSpc>
                <a:spcPct val="100000"/>
              </a:lnSpc>
              <a:spcBef>
                <a:spcPct val="0"/>
              </a:spcBef>
              <a:spcAft>
                <a:spcPct val="0"/>
              </a:spcAft>
              <a:buClrTx/>
              <a:buSzTx/>
              <a:buFontTx/>
              <a:buNone/>
              <a:defRPr/>
            </a:pPr>
            <a:endParaRPr lang="sq-AL" sz="120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sq-AL" noProof="0" dirty="0"/>
              <a:t>https://www.fda.gov/emergency-preparedness-and-response/mcm-legal-regulatory-and-policy-framework/janssen-covid-19-vaccine-frequently-asked-questions</a:t>
            </a:r>
            <a:endParaRPr lang="sq-AL" sz="1200" kern="1200" noProof="0" dirty="0">
              <a:solidFill>
                <a:schemeClr val="tx1"/>
              </a:solidFill>
              <a:effectLst/>
              <a:latin typeface="+mn-lt"/>
              <a:ea typeface="+mn-ea"/>
              <a:cs typeface="+mn-cs"/>
            </a:endParaRPr>
          </a:p>
          <a:p>
            <a:endParaRPr lang="sq-AL" noProof="0" dirty="0"/>
          </a:p>
        </p:txBody>
      </p:sp>
      <p:sp>
        <p:nvSpPr>
          <p:cNvPr id="4" name="Slide Number Placeholder 3"/>
          <p:cNvSpPr>
            <a:spLocks noGrp="1"/>
          </p:cNvSpPr>
          <p:nvPr>
            <p:ph type="sldNum" sz="quarter" idx="5"/>
          </p:nvPr>
        </p:nvSpPr>
        <p:spPr/>
        <p:txBody>
          <a:bodyPr/>
          <a:lstStyle/>
          <a:p>
            <a:fld id="{D34CBBDB-52D0-FE4C-8729-D7393D454E10}" type="slidenum">
              <a:rPr lang="en-US" smtClean="0"/>
              <a:t>13</a:t>
            </a:fld>
            <a:endParaRPr lang="en-US" dirty="0"/>
          </a:p>
        </p:txBody>
      </p:sp>
    </p:spTree>
    <p:extLst>
      <p:ext uri="{BB962C8B-B14F-4D97-AF65-F5344CB8AC3E}">
        <p14:creationId xmlns:p14="http://schemas.microsoft.com/office/powerpoint/2010/main" val="4088410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sz="1200" b="0" i="0" strike="noStrike" cap="none" spc="0" baseline="0" noProof="0" dirty="0">
                <a:solidFill>
                  <a:srgbClr val="000000"/>
                </a:solidFill>
                <a:effectLst/>
                <a:latin typeface="Open Sans"/>
                <a:ea typeface="Open Sans"/>
                <a:cs typeface="Open Sans"/>
              </a:rPr>
              <a:t>Sh</a:t>
            </a:r>
            <a:r>
              <a:rPr lang="sq-AL" sz="1200" b="0" i="0" strike="noStrike" cap="none" spc="0" baseline="0" noProof="0" dirty="0">
                <a:solidFill>
                  <a:srgbClr val="000000"/>
                </a:solidFill>
                <a:effectLst/>
                <a:latin typeface="Calibri"/>
                <a:ea typeface="Calibri"/>
                <a:cs typeface="Calibri"/>
              </a:rPr>
              <a:t>ë</a:t>
            </a:r>
            <a:r>
              <a:rPr lang="sq-AL" sz="1200" b="0" i="0" strike="noStrike" cap="none" spc="0" baseline="0" noProof="0" dirty="0">
                <a:solidFill>
                  <a:srgbClr val="000000"/>
                </a:solidFill>
                <a:effectLst/>
                <a:latin typeface="Open Sans"/>
                <a:ea typeface="Open Sans"/>
                <a:cs typeface="Open Sans"/>
              </a:rPr>
              <a:t>nime:</a:t>
            </a:r>
            <a:endParaRPr lang="sq-AL" sz="1200" b="0" i="0" strike="noStrike" cap="none" spc="0" baseline="0" noProof="0" dirty="0">
              <a:solidFill>
                <a:srgbClr val="000000"/>
              </a:solidFill>
              <a:effectLst/>
              <a:latin typeface="Calibri"/>
              <a:ea typeface="Calibri"/>
              <a:cs typeface="Calibri"/>
            </a:endParaRPr>
          </a:p>
          <a:p>
            <a:r>
              <a:rPr lang="sq-AL" sz="1200" b="0" i="0" strike="noStrike" cap="none" spc="0" baseline="0" noProof="0" dirty="0">
                <a:solidFill>
                  <a:srgbClr val="000000"/>
                </a:solidFill>
                <a:effectLst/>
                <a:latin typeface="Calibri"/>
                <a:ea typeface="Calibri"/>
                <a:cs typeface="Calibri"/>
              </a:rPr>
              <a:t>Në tërësi, 50.6% e pjesëmarrësve në provat klinike të sigurisë të Pfizer ishin meshkuj dhe 49.4% ishin femra, 83.1% ishin të bardhë, 9.1% ishin të zinj ose afrikanë-amerikanë, 28.0% ishin hispanikë ose latino, 4.3% ishin aziatikë dhe 0.5% ishin indianë-amerikanë ose vendës të Alaskës. Siguria e vaksin</a:t>
            </a:r>
            <a:r>
              <a:rPr lang="sq-AL" sz="1200" noProof="0" dirty="0">
                <a:effectLst/>
                <a:latin typeface="Calibri" panose="020F0502020204030204" pitchFamily="34" charset="0"/>
                <a:ea typeface="Calibri" panose="020F0502020204030204" pitchFamily="34" charset="0"/>
                <a:cs typeface="Times New Roman" panose="02020603050405020304" pitchFamily="18" charset="0"/>
              </a:rPr>
              <a:t>ës Pfizer me adoleshentë më të rinj u studiua me 2,260 adoleshentë të moshave 12-15 vjeç dhe 3000 fëmijë të moshës 5-11 vjeç.</a:t>
            </a:r>
          </a:p>
          <a:p>
            <a:pPr marL="0" marR="0">
              <a:lnSpc>
                <a:spcPct val="107000"/>
              </a:lnSpc>
              <a:spcBef>
                <a:spcPts val="0"/>
              </a:spcBef>
              <a:spcAft>
                <a:spcPts val="0"/>
              </a:spcAft>
            </a:pP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a:t>
            </a:r>
            <a:r>
              <a:rPr lang="en-US" sz="1800" u="sng" kern="1200"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https://www.fda.gov/media/144413/download</a:t>
            </a: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sq-AL" sz="1800" b="0" i="0" strike="noStrike" cap="none" spc="0" baseline="0" noProof="0" dirty="0">
              <a:solidFill>
                <a:srgbClr val="000000"/>
              </a:solidFill>
              <a:effectLst/>
              <a:latin typeface="Calibri"/>
              <a:ea typeface="Calibri"/>
              <a:cs typeface="Calibri"/>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14</a:t>
            </a:fld>
            <a:endParaRPr lang="en-US" dirty="0"/>
          </a:p>
        </p:txBody>
      </p:sp>
    </p:spTree>
    <p:extLst>
      <p:ext uri="{BB962C8B-B14F-4D97-AF65-F5344CB8AC3E}">
        <p14:creationId xmlns:p14="http://schemas.microsoft.com/office/powerpoint/2010/main" val="4046160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sz="1200" b="0" i="0" strike="noStrike" cap="none" spc="0" baseline="0" noProof="0" dirty="0">
                <a:solidFill>
                  <a:srgbClr val="000000"/>
                </a:solidFill>
                <a:effectLst/>
                <a:latin typeface="Calibri"/>
                <a:ea typeface="Calibri"/>
                <a:cs typeface="Calibri"/>
              </a:rPr>
              <a:t>Shënime:</a:t>
            </a:r>
          </a:p>
          <a:p>
            <a:endParaRPr lang="sq-AL" sz="1200" b="0" i="0" strike="noStrike" cap="none" spc="0" baseline="0" noProof="0" dirty="0">
              <a:solidFill>
                <a:srgbClr val="000000"/>
              </a:solidFill>
              <a:effectLst/>
              <a:latin typeface="Calibri"/>
              <a:ea typeface="Calibri"/>
              <a:cs typeface="Calibri"/>
            </a:endParaRPr>
          </a:p>
          <a:p>
            <a:r>
              <a:rPr lang="sq-AL" sz="1200" b="0" i="0" strike="noStrike" cap="none" spc="0" baseline="0" noProof="0" dirty="0">
                <a:solidFill>
                  <a:srgbClr val="000000"/>
                </a:solidFill>
                <a:effectLst/>
                <a:latin typeface="Calibri"/>
                <a:ea typeface="Calibri"/>
                <a:cs typeface="Calibri"/>
              </a:rPr>
              <a:t>Në tërësi, 52.7% e pjesëmarrësve në provat klinike të sigurisë për vaksinën Moderna ishin meshkuj, 47.3% ishin femra, 79.2% ishin të bardhë, 10.2% ishin të zinj ose afrikanë-amerikanë, 20.5% ishin hispanikë ose latino, 4.6% ishin aziatikë, 0.8% ishin indianë të Amerikës ose vendës të Alaskës, 0.2% ishin vendës havajanë ose ishullarë të Paqësorit, 2.1% ishin Tjetër dhe 2.1% ishin multi-racialë.</a:t>
            </a:r>
          </a:p>
          <a:p>
            <a:endParaRPr lang="sq-AL" sz="1200" b="0" i="0" strike="noStrike" cap="none" spc="0" baseline="0" noProof="0" dirty="0">
              <a:solidFill>
                <a:srgbClr val="000000"/>
              </a:solidFill>
              <a:effectLst/>
              <a:latin typeface="Calibri"/>
              <a:cs typeface="Calibri"/>
            </a:endParaRPr>
          </a:p>
          <a:p>
            <a:r>
              <a:rPr lang="sq-AL" sz="1800" noProof="0" dirty="0">
                <a:solidFill>
                  <a:srgbClr val="008080"/>
                </a:solidFill>
                <a:effectLst/>
              </a:rPr>
              <a:t>Mosha mesatare e pjes</a:t>
            </a:r>
            <a:r>
              <a:rPr lang="sq-AL" sz="1800" b="0" i="0" strike="noStrike" cap="none" spc="0" baseline="0" noProof="0" dirty="0">
                <a:solidFill>
                  <a:srgbClr val="000000"/>
                </a:solidFill>
                <a:effectLst/>
                <a:latin typeface="Calibri"/>
                <a:ea typeface="Calibri"/>
                <a:cs typeface="Calibri"/>
              </a:rPr>
              <a:t>ëmarrësve ishte</a:t>
            </a:r>
            <a:r>
              <a:rPr lang="sq-AL" sz="1800" noProof="0" dirty="0">
                <a:solidFill>
                  <a:srgbClr val="008080"/>
                </a:solidFill>
                <a:effectLst/>
              </a:rPr>
              <a:t> 52; 75.2% ishin midis 18 dhe 64 vje</a:t>
            </a:r>
            <a:r>
              <a:rPr lang="sq-AL" sz="1800" b="0" i="0" strike="noStrike" cap="none" spc="0" baseline="0" noProof="0" dirty="0">
                <a:solidFill>
                  <a:srgbClr val="000000"/>
                </a:solidFill>
                <a:effectLst/>
                <a:latin typeface="Calibri"/>
                <a:ea typeface="Calibri"/>
                <a:cs typeface="Calibri"/>
              </a:rPr>
              <a:t>ç </a:t>
            </a:r>
            <a:r>
              <a:rPr lang="sq-AL" sz="1800" noProof="0" dirty="0">
                <a:solidFill>
                  <a:srgbClr val="008080"/>
                </a:solidFill>
                <a:effectLst/>
              </a:rPr>
              <a:t>dhe 24.8% ishin 65 vje</a:t>
            </a:r>
            <a:r>
              <a:rPr lang="sq-AL" sz="1800" b="0" i="0" strike="noStrike" cap="none" spc="0" baseline="0" noProof="0" dirty="0">
                <a:solidFill>
                  <a:srgbClr val="000000"/>
                </a:solidFill>
                <a:effectLst/>
                <a:latin typeface="Calibri"/>
                <a:ea typeface="Calibri"/>
                <a:cs typeface="Calibri"/>
              </a:rPr>
              <a:t>ç e lart</a:t>
            </a:r>
            <a:r>
              <a:rPr lang="sq-AL" sz="1800" noProof="0" dirty="0">
                <a:solidFill>
                  <a:srgbClr val="008080"/>
                </a:solidFill>
                <a:effectLst/>
              </a:rPr>
              <a:t>.</a:t>
            </a:r>
            <a:br>
              <a:rPr lang="sq-AL" sz="1200" noProof="0" dirty="0"/>
            </a:br>
            <a:endParaRPr lang="sq-AL" sz="1200" kern="1200" noProof="0" dirty="0">
              <a:solidFill>
                <a:schemeClr val="tx1"/>
              </a:solidFill>
              <a:effectLst/>
              <a:latin typeface="+mn-lt"/>
              <a:ea typeface="+mn-ea"/>
              <a:cs typeface="+mn-cs"/>
            </a:endParaRPr>
          </a:p>
          <a:p>
            <a:r>
              <a:rPr lang="sq-AL" sz="1200" b="0" i="0" strike="noStrike" cap="none" spc="0" baseline="0" noProof="0" dirty="0">
                <a:solidFill>
                  <a:srgbClr val="000000"/>
                </a:solidFill>
                <a:effectLst/>
                <a:latin typeface="Calibri"/>
                <a:ea typeface="Calibri"/>
                <a:cs typeface="Calibri"/>
              </a:rPr>
              <a:t>Grupi që mori vaksinën Moderna kundër COVID-19 dhe grupi që morën placebo kishin karakteristika demografike të ngjashme.</a:t>
            </a:r>
          </a:p>
          <a:p>
            <a:endParaRPr lang="sq-AL" sz="1200" b="0" i="0" kern="1200" noProof="0" dirty="0">
              <a:solidFill>
                <a:schemeClr val="tx1"/>
              </a:solidFill>
              <a:effectLst/>
              <a:latin typeface="+mn-lt"/>
              <a:ea typeface="+mn-ea"/>
              <a:cs typeface="+mn-cs"/>
            </a:endParaRPr>
          </a:p>
          <a:p>
            <a:r>
              <a:rPr lang="sq-AL" sz="1200" b="0" i="0" strike="noStrike" cap="none" spc="0" baseline="0" noProof="0" dirty="0">
                <a:solidFill>
                  <a:srgbClr val="000000"/>
                </a:solidFill>
                <a:effectLst/>
                <a:latin typeface="Calibri"/>
                <a:ea typeface="Calibri"/>
                <a:cs typeface="Calibri"/>
              </a:rPr>
              <a:t>https://www.fda.gov/media/144637/download </a:t>
            </a:r>
          </a:p>
          <a:p>
            <a:endParaRPr lang="sq-AL" sz="1200" kern="1200" noProof="0" dirty="0">
              <a:solidFill>
                <a:schemeClr val="tx1"/>
              </a:solidFill>
              <a:effectLst/>
              <a:latin typeface="+mn-lt"/>
              <a:ea typeface="+mn-ea"/>
              <a:cs typeface="+mn-cs"/>
            </a:endParaRPr>
          </a:p>
          <a:p>
            <a:endParaRPr lang="sq-AL" noProof="0" dirty="0"/>
          </a:p>
        </p:txBody>
      </p:sp>
      <p:sp>
        <p:nvSpPr>
          <p:cNvPr id="4" name="Slide Number Placeholder 3"/>
          <p:cNvSpPr>
            <a:spLocks noGrp="1"/>
          </p:cNvSpPr>
          <p:nvPr>
            <p:ph type="sldNum" sz="quarter" idx="5"/>
          </p:nvPr>
        </p:nvSpPr>
        <p:spPr/>
        <p:txBody>
          <a:bodyPr/>
          <a:lstStyle/>
          <a:p>
            <a:fld id="{D34CBBDB-52D0-FE4C-8729-D7393D454E10}" type="slidenum">
              <a:rPr lang="en-US" smtClean="0"/>
              <a:t>15</a:t>
            </a:fld>
            <a:endParaRPr lang="en-US" dirty="0"/>
          </a:p>
        </p:txBody>
      </p:sp>
    </p:spTree>
    <p:extLst>
      <p:ext uri="{BB962C8B-B14F-4D97-AF65-F5344CB8AC3E}">
        <p14:creationId xmlns:p14="http://schemas.microsoft.com/office/powerpoint/2010/main" val="1009359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414020" algn="just">
              <a:lnSpc>
                <a:spcPct val="97000"/>
              </a:lnSpc>
              <a:spcAft>
                <a:spcPts val="800"/>
              </a:spcAft>
            </a:pPr>
            <a:r>
              <a:rPr lang="sq-A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Shënim:</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s-MX"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R="414020" algn="just">
              <a:lnSpc>
                <a:spcPct val="97000"/>
              </a:lnSpc>
              <a:spcAft>
                <a:spcPts val="800"/>
              </a:spcAft>
            </a:pPr>
            <a:r>
              <a:rPr lang="sq-A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s-MX"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sq-AL" sz="1800" kern="1200" dirty="0">
                <a:effectLst/>
                <a:latin typeface="Calibri" panose="020F0502020204030204" pitchFamily="34" charset="0"/>
                <a:ea typeface="Calibri" panose="020F0502020204030204" pitchFamily="34" charset="0"/>
                <a:cs typeface="Calibri" panose="020F0502020204030204" pitchFamily="34" charset="0"/>
              </a:rPr>
              <a:t>Në tërësi, 45% e pjesëmarrësve në provat klinike të sigurisë për vaksinën </a:t>
            </a:r>
            <a:r>
              <a:rPr lang="sq-AL" sz="1800" b="1" kern="1200" dirty="0">
                <a:effectLst/>
                <a:latin typeface="Calibri" panose="020F0502020204030204" pitchFamily="34" charset="0"/>
                <a:ea typeface="Calibri" panose="020F0502020204030204" pitchFamily="34" charset="0"/>
                <a:cs typeface="Calibri" panose="020F0502020204030204" pitchFamily="34" charset="0"/>
              </a:rPr>
              <a:t>Janssen</a:t>
            </a:r>
            <a:r>
              <a:rPr lang="sq-AL" sz="1800" kern="1200" dirty="0">
                <a:effectLst/>
                <a:latin typeface="Calibri" panose="020F0502020204030204" pitchFamily="34" charset="0"/>
                <a:ea typeface="Calibri" panose="020F0502020204030204" pitchFamily="34" charset="0"/>
                <a:cs typeface="Calibri" panose="020F0502020204030204" pitchFamily="34" charset="0"/>
              </a:rPr>
              <a:t> ishin femra, 55.5% ishin meshkuj, 58.7% ishin të bardhë, 19.4% ishin të zinj ose afrikanë-amerikanë, 45.3% ishin hispanikë ose latino, 3.3% ishin aziatikë, 9.5% ishin indianë të Amerikës ose vendës të Alaskës, 0.2% ishin vendës havajanë ose ishullarë të Paqësorit, 5.6% ishin nga grupe multi-raciale dhe 1.4% ishin </a:t>
            </a:r>
            <a:r>
              <a:rPr lang="en-US" sz="1800" kern="1200" dirty="0">
                <a:effectLst/>
                <a:latin typeface="Calibri" panose="020F0502020204030204" pitchFamily="34" charset="0"/>
                <a:ea typeface="Calibri" panose="020F0502020204030204" pitchFamily="34" charset="0"/>
                <a:cs typeface="Calibri" panose="020F0502020204030204" pitchFamily="34" charset="0"/>
              </a:rPr>
              <a:t>me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rac</a:t>
            </a:r>
            <a:r>
              <a:rPr lang="sq-AL" sz="1800" kern="1200" dirty="0">
                <a:effectLst/>
                <a:latin typeface="Calibri" panose="020F0502020204030204" pitchFamily="34" charset="0"/>
                <a:ea typeface="Calibri" panose="020F0502020204030204" pitchFamily="34" charset="0"/>
                <a:cs typeface="Calibri" panose="020F0502020204030204" pitchFamily="34" charset="0"/>
              </a:rPr>
              <a:t>ë</a:t>
            </a:r>
            <a:r>
              <a:rPr lang="en-US" sz="1800" kern="1200" dirty="0">
                <a:effectLst/>
                <a:latin typeface="Calibri" panose="020F0502020204030204" pitchFamily="34" charset="0"/>
                <a:ea typeface="Calibri" panose="020F0502020204030204" pitchFamily="34" charset="0"/>
                <a:cs typeface="Calibri" panose="020F0502020204030204" pitchFamily="34" charset="0"/>
              </a:rPr>
              <a:t> t</a:t>
            </a:r>
            <a:r>
              <a:rPr lang="sq-AL" sz="1800" kern="1200" dirty="0">
                <a:effectLst/>
                <a:latin typeface="Calibri" panose="020F0502020204030204" pitchFamily="34" charset="0"/>
                <a:ea typeface="Calibri" panose="020F0502020204030204" pitchFamily="34" charset="0"/>
                <a:cs typeface="Calibri" panose="020F0502020204030204" pitchFamily="34" charset="0"/>
              </a:rPr>
              <a:t>ë</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panjohur</a:t>
            </a:r>
            <a:r>
              <a:rPr lang="sq-AL" sz="1800" kern="1200" dirty="0">
                <a:effectLst/>
                <a:latin typeface="Calibri" panose="020F0502020204030204" pitchFamily="34" charset="0"/>
                <a:ea typeface="Calibri" panose="020F0502020204030204" pitchFamily="34" charset="0"/>
                <a:cs typeface="Calibri" panose="020F0502020204030204" pitchFamily="34" charset="0"/>
              </a:rPr>
              <a:t>.</a:t>
            </a:r>
            <a:r>
              <a:rPr lang="sq-AL" sz="1800" kern="1200" dirty="0">
                <a:effectLst/>
                <a:latin typeface="Calibri" panose="020F0502020204030204" pitchFamily="34" charset="0"/>
                <a:ea typeface="Calibri" panose="020F0502020204030204" pitchFamily="34" charset="0"/>
                <a:cs typeface="Times New Roman" panose="02020603050405020304" pitchFamily="18" charset="0"/>
              </a:rPr>
              <a:t> </a:t>
            </a:r>
            <a:r>
              <a:rPr lang="sq-AL" sz="1800" kern="1200" dirty="0">
                <a:effectLst/>
                <a:latin typeface="Calibri" panose="020F0502020204030204" pitchFamily="34" charset="0"/>
                <a:ea typeface="Calibri" panose="020F0502020204030204" pitchFamily="34" charset="0"/>
                <a:cs typeface="Calibri" panose="020F0502020204030204" pitchFamily="34" charset="0"/>
              </a:rPr>
              <a:t>Mosha mesatare e pjesëmarrësve ishte 52 vjeç.</a:t>
            </a:r>
            <a:endParaRPr lang="es-MX"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sq-AL" sz="1800" kern="1200" dirty="0">
                <a:effectLst/>
                <a:latin typeface="Calibri" panose="020F0502020204030204" pitchFamily="34" charset="0"/>
                <a:ea typeface="Times New Roman" panose="02020603050405020304" pitchFamily="18" charset="0"/>
                <a:cs typeface="Calibri" panose="020F0502020204030204" pitchFamily="34" charset="0"/>
              </a:rPr>
              <a:t> </a:t>
            </a:r>
            <a:endParaRPr lang="es-MX"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sq-AL" sz="1800" kern="1200" dirty="0">
                <a:effectLst/>
                <a:latin typeface="Calibri" panose="020F0502020204030204" pitchFamily="34" charset="0"/>
                <a:ea typeface="Calibri" panose="020F0502020204030204" pitchFamily="34" charset="0"/>
                <a:cs typeface="Calibri" panose="020F0502020204030204" pitchFamily="34" charset="0"/>
              </a:rPr>
              <a:t>Pjesëmarrësit që morën vaksinën Janssen kundër COVID-19 dhe pjesëmarrësit që morën placebo kishin karakteristika demografike të ngjashme.</a:t>
            </a:r>
            <a:endParaRPr lang="es-MX"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sq-AL" sz="1800" kern="1200" dirty="0">
                <a:effectLst/>
                <a:latin typeface="Calibri" panose="020F0502020204030204" pitchFamily="34" charset="0"/>
                <a:ea typeface="Times New Roman" panose="02020603050405020304" pitchFamily="18" charset="0"/>
                <a:cs typeface="Calibri" panose="020F0502020204030204" pitchFamily="34" charset="0"/>
              </a:rPr>
              <a:t> </a:t>
            </a:r>
            <a:endParaRPr lang="es-MX"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sq-AL"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https://www.fda.gov/media/146304/download</a:t>
            </a:r>
            <a:endParaRPr lang="es-MX"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16</a:t>
            </a:fld>
            <a:endParaRPr lang="en-US" dirty="0"/>
          </a:p>
        </p:txBody>
      </p:sp>
    </p:spTree>
    <p:extLst>
      <p:ext uri="{BB962C8B-B14F-4D97-AF65-F5344CB8AC3E}">
        <p14:creationId xmlns:p14="http://schemas.microsoft.com/office/powerpoint/2010/main" val="942578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strike="noStrike" cap="none" spc="0" baseline="0" dirty="0" err="1">
                <a:solidFill>
                  <a:srgbClr val="000000"/>
                </a:solidFill>
                <a:effectLst/>
                <a:latin typeface="Calibri"/>
                <a:ea typeface="Calibri"/>
                <a:cs typeface="Calibri"/>
              </a:rPr>
              <a:t>Sh</a:t>
            </a:r>
            <a:r>
              <a:rPr lang="sq-AL" sz="1200" b="0" i="0" strike="noStrike" cap="none" spc="0" baseline="0" dirty="0">
                <a:solidFill>
                  <a:srgbClr val="000000"/>
                </a:solidFill>
                <a:effectLst/>
                <a:latin typeface="Calibri"/>
                <a:ea typeface="Calibri"/>
                <a:cs typeface="Calibri"/>
              </a:rPr>
              <a:t>ë</a:t>
            </a:r>
            <a:r>
              <a:rPr lang="en-US" sz="1200" b="0" i="0" strike="noStrike" cap="none" spc="0" baseline="0" dirty="0" err="1">
                <a:solidFill>
                  <a:srgbClr val="000000"/>
                </a:solidFill>
                <a:effectLst/>
                <a:latin typeface="Calibri"/>
                <a:ea typeface="Calibri"/>
                <a:cs typeface="Calibri"/>
              </a:rPr>
              <a:t>nime</a:t>
            </a:r>
            <a:r>
              <a:rPr lang="en-US" sz="1200" b="0" i="0" strike="noStrike" cap="none" spc="0" baseline="0" dirty="0">
                <a:solidFill>
                  <a:srgbClr val="000000"/>
                </a:solidFill>
                <a:effectLst/>
                <a:latin typeface="Calibri"/>
                <a:ea typeface="Calibri"/>
                <a:cs typeface="Calibri"/>
              </a:rPr>
              <a:t>:</a:t>
            </a:r>
            <a:br>
              <a:rPr lang="en-US" sz="1200" b="0" i="0" strike="noStrike" cap="none" spc="0" baseline="0" dirty="0">
                <a:solidFill>
                  <a:srgbClr val="000000"/>
                </a:solidFill>
                <a:effectLst/>
                <a:latin typeface="Calibri"/>
                <a:ea typeface="Calibri"/>
                <a:cs typeface="Calibri"/>
              </a:rPr>
            </a:br>
            <a:r>
              <a:rPr lang="sq-AL" sz="1200" b="0" i="0" strike="noStrike" cap="none" spc="0" baseline="0" dirty="0">
                <a:solidFill>
                  <a:srgbClr val="000000"/>
                </a:solidFill>
                <a:effectLst/>
                <a:latin typeface="Calibri"/>
                <a:ea typeface="Calibri"/>
                <a:cs typeface="Calibri"/>
              </a:rPr>
              <a:t>Edhe pse ka një shans të vogël që vaksinat kundër COVID-19 të shkaktojnë një reaksion të rëndë alergjik, kjo do të ndodhë zakonisht brenda pak minutash deri në një orë pasi ta keni bërë vaksinën.  </a:t>
            </a:r>
          </a:p>
          <a:p>
            <a:endParaRPr lang="en-US" sz="1200" kern="1200" dirty="0">
              <a:solidFill>
                <a:schemeClr val="tx1"/>
              </a:solidFill>
              <a:effectLst/>
              <a:latin typeface="+mn-lt"/>
              <a:ea typeface="+mn-ea"/>
              <a:cs typeface="+mn-cs"/>
            </a:endParaRPr>
          </a:p>
          <a:p>
            <a:r>
              <a:rPr lang="sq-AL" sz="1200" b="0" i="0" strike="noStrike" cap="none" spc="0" baseline="0" dirty="0">
                <a:solidFill>
                  <a:srgbClr val="000000"/>
                </a:solidFill>
                <a:effectLst/>
                <a:latin typeface="Calibri"/>
                <a:ea typeface="Calibri"/>
                <a:cs typeface="Calibri"/>
              </a:rPr>
              <a:t>Shenja të një reaksioni të rëndë alergjik mund të jenë: </a:t>
            </a:r>
          </a:p>
          <a:p>
            <a:r>
              <a:rPr lang="sq-AL" sz="1200" b="0" i="0" strike="noStrike" cap="none" spc="0" baseline="0" dirty="0">
                <a:solidFill>
                  <a:srgbClr val="000000"/>
                </a:solidFill>
                <a:effectLst/>
                <a:latin typeface="Calibri"/>
                <a:ea typeface="Calibri"/>
                <a:cs typeface="Calibri"/>
              </a:rPr>
              <a:t>• Vështirësi në frymëmarrje </a:t>
            </a:r>
          </a:p>
          <a:p>
            <a:r>
              <a:rPr lang="sq-AL" sz="1200" b="0" i="0" strike="noStrike" cap="none" spc="0" baseline="0" dirty="0">
                <a:solidFill>
                  <a:srgbClr val="000000"/>
                </a:solidFill>
                <a:effectLst/>
                <a:latin typeface="Calibri"/>
                <a:ea typeface="Calibri"/>
                <a:cs typeface="Calibri"/>
              </a:rPr>
              <a:t>• Ënjtje të fytyrës dhe të fytit </a:t>
            </a:r>
          </a:p>
          <a:p>
            <a:r>
              <a:rPr lang="sq-AL" sz="1200" b="0" i="0" strike="noStrike" cap="none" spc="0" baseline="0" dirty="0">
                <a:solidFill>
                  <a:srgbClr val="000000"/>
                </a:solidFill>
                <a:effectLst/>
                <a:latin typeface="Calibri"/>
                <a:ea typeface="Calibri"/>
                <a:cs typeface="Calibri"/>
              </a:rPr>
              <a:t>• Rrahje të shpejta të zemrës </a:t>
            </a:r>
          </a:p>
          <a:p>
            <a:r>
              <a:rPr lang="sq-AL" sz="1200" b="0" i="0" strike="noStrike" cap="none" spc="0" baseline="0" dirty="0">
                <a:solidFill>
                  <a:srgbClr val="000000"/>
                </a:solidFill>
                <a:effectLst/>
                <a:latin typeface="Calibri"/>
                <a:ea typeface="Calibri"/>
                <a:cs typeface="Calibri"/>
              </a:rPr>
              <a:t>• Urtikarie të theksuar në gjithë trupin </a:t>
            </a:r>
          </a:p>
          <a:p>
            <a:r>
              <a:rPr lang="sq-AL" sz="1200" b="0" i="0" strike="noStrike" cap="none" spc="0" baseline="0" dirty="0">
                <a:solidFill>
                  <a:srgbClr val="000000"/>
                </a:solidFill>
                <a:effectLst/>
                <a:latin typeface="Calibri"/>
                <a:ea typeface="Calibri"/>
                <a:cs typeface="Calibri"/>
              </a:rPr>
              <a:t>• Marrje mendsh dhe dobësi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sq-AL" sz="1200" b="0" i="0" strike="noStrike" cap="none" spc="0" baseline="0" dirty="0">
                <a:solidFill>
                  <a:srgbClr val="000000"/>
                </a:solidFill>
                <a:effectLst/>
                <a:latin typeface="Calibri"/>
                <a:ea typeface="Calibri"/>
                <a:cs typeface="Calibri"/>
              </a:rPr>
              <a:t>Nëse keni pasur reaksione alergjike në të kaluarën, institucioni ku vaksinoheni mund t’ju kërkojë që të rrini pak </a:t>
            </a:r>
            <a:r>
              <a:rPr lang="en-US" sz="1200" b="0" i="0" strike="noStrike" cap="none" spc="0" baseline="0" dirty="0">
                <a:solidFill>
                  <a:srgbClr val="000000"/>
                </a:solidFill>
                <a:effectLst/>
                <a:latin typeface="Calibri"/>
                <a:ea typeface="Calibri"/>
                <a:cs typeface="Calibri"/>
              </a:rPr>
              <a:t>m</a:t>
            </a:r>
            <a:r>
              <a:rPr lang="sq-AL" sz="1200" b="0" i="0" strike="noStrike" cap="none" spc="0" baseline="0" dirty="0">
                <a:solidFill>
                  <a:srgbClr val="000000"/>
                </a:solidFill>
                <a:effectLst/>
                <a:latin typeface="Calibri"/>
                <a:ea typeface="Calibri"/>
                <a:cs typeface="Calibri"/>
              </a:rPr>
              <a:t>ë</a:t>
            </a:r>
            <a:r>
              <a:rPr lang="en-US" sz="1200" b="0" i="0" strike="noStrike" cap="none" spc="0" baseline="0" dirty="0">
                <a:solidFill>
                  <a:srgbClr val="000000"/>
                </a:solidFill>
                <a:effectLst/>
                <a:latin typeface="Calibri"/>
                <a:ea typeface="Calibri"/>
                <a:cs typeface="Calibri"/>
              </a:rPr>
              <a:t> </a:t>
            </a:r>
            <a:r>
              <a:rPr lang="en-US" sz="1200" b="0" i="0" strike="noStrike" cap="none" spc="0" baseline="0" dirty="0" err="1">
                <a:solidFill>
                  <a:srgbClr val="000000"/>
                </a:solidFill>
                <a:effectLst/>
                <a:latin typeface="Calibri"/>
                <a:ea typeface="Calibri"/>
                <a:cs typeface="Calibri"/>
              </a:rPr>
              <a:t>gjat</a:t>
            </a:r>
            <a:r>
              <a:rPr lang="sq-AL" sz="1200" b="0" i="0" strike="noStrike" cap="none" spc="0" baseline="0" dirty="0">
                <a:solidFill>
                  <a:srgbClr val="000000"/>
                </a:solidFill>
                <a:effectLst/>
                <a:latin typeface="Calibri"/>
                <a:ea typeface="Calibri"/>
                <a:cs typeface="Calibri"/>
              </a:rPr>
              <a:t>ë atje për të qenë nën kontroll.</a:t>
            </a:r>
            <a:endParaRPr lang="es-MX" sz="1200" b="0" i="0" strike="noStrike" cap="none" spc="0" baseline="0" dirty="0">
              <a:solidFill>
                <a:srgbClr val="000000"/>
              </a:solidFill>
              <a:effectLst/>
              <a:latin typeface="Calibri"/>
              <a:ea typeface="Calibri"/>
              <a:cs typeface="Calibri"/>
            </a:endParaRPr>
          </a:p>
          <a:p>
            <a:endParaRPr lang="es-MX" sz="1200" b="0" i="0" strike="noStrike" cap="none" spc="0" baseline="0" dirty="0">
              <a:solidFill>
                <a:srgbClr val="000000"/>
              </a:solidFill>
              <a:effectLst/>
              <a:latin typeface="Calibri"/>
              <a:ea typeface="Calibri"/>
              <a:cs typeface="Calibri"/>
            </a:endParaRPr>
          </a:p>
          <a:p>
            <a:r>
              <a:rPr lang="sq-AL" sz="1800" kern="1200" dirty="0">
                <a:effectLst/>
                <a:latin typeface="Calibri" panose="020F0502020204030204" pitchFamily="34" charset="0"/>
                <a:ea typeface="Calibri" panose="020F0502020204030204" pitchFamily="34" charset="0"/>
                <a:cs typeface="Calibri" panose="020F0502020204030204" pitchFamily="34" charset="0"/>
              </a:rPr>
              <a:t>CDC ka shqyrtuar të dhënat që i janë raportuar sistemit të Raportimit të Ngjarjeve të Padëshiruara të Vaksinës (VAERS) nga mesi i dhjetorit deri në mes të janarit dhe ka konstatuar raste të rralla të reaksioneve alergjike të rënda pas vaksinimit me COVID-19, që kanë ndodhur me denduri të ngjashme me çfarë është vënë re me vaksina të tjera që përdoren zakonisht, si ajo kundër </a:t>
            </a:r>
            <a:r>
              <a:rPr lang="sq-AL" sz="1800" kern="1200" dirty="0" err="1">
                <a:effectLst/>
                <a:latin typeface="Calibri" panose="020F0502020204030204" pitchFamily="34" charset="0"/>
                <a:ea typeface="Calibri" panose="020F0502020204030204" pitchFamily="34" charset="0"/>
                <a:cs typeface="Calibri" panose="020F0502020204030204" pitchFamily="34" charset="0"/>
              </a:rPr>
              <a:t>gr</a:t>
            </a:r>
            <a:r>
              <a:rPr lang="en-US" sz="1800" kern="1200" dirty="0">
                <a:effectLst/>
                <a:latin typeface="Calibri" panose="020F0502020204030204" pitchFamily="34" charset="0"/>
                <a:ea typeface="Calibri" panose="020F0502020204030204" pitchFamily="34" charset="0"/>
                <a:cs typeface="Calibri" panose="020F0502020204030204" pitchFamily="34" charset="0"/>
              </a:rPr>
              <a:t>i</a:t>
            </a:r>
            <a:r>
              <a:rPr lang="sq-AL" sz="1800" kern="1200" dirty="0" err="1">
                <a:effectLst/>
                <a:latin typeface="Calibri" panose="020F0502020204030204" pitchFamily="34" charset="0"/>
                <a:ea typeface="Calibri" panose="020F0502020204030204" pitchFamily="34" charset="0"/>
                <a:cs typeface="Calibri" panose="020F0502020204030204" pitchFamily="34" charset="0"/>
              </a:rPr>
              <a:t>pit</a:t>
            </a:r>
            <a:r>
              <a:rPr lang="sq-AL" sz="1800" kern="1200" dirty="0">
                <a:effectLst/>
                <a:latin typeface="Calibri" panose="020F0502020204030204" pitchFamily="34" charset="0"/>
                <a:ea typeface="Calibri" panose="020F0502020204030204" pitchFamily="34" charset="0"/>
                <a:cs typeface="Calibri" panose="020F0502020204030204" pitchFamily="34" charset="0"/>
              </a:rPr>
              <a:t>.</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q-AL" sz="1200" b="0" i="0" strike="noStrike" cap="none" spc="0" baseline="0" dirty="0">
              <a:solidFill>
                <a:srgbClr val="000000"/>
              </a:solidFill>
              <a:effectLst/>
              <a:latin typeface="Calibri"/>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17</a:t>
            </a:fld>
            <a:endParaRPr lang="en-US" dirty="0"/>
          </a:p>
        </p:txBody>
      </p:sp>
    </p:spTree>
    <p:extLst>
      <p:ext uri="{BB962C8B-B14F-4D97-AF65-F5344CB8AC3E}">
        <p14:creationId xmlns:p14="http://schemas.microsoft.com/office/powerpoint/2010/main" val="162828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800" b="0" i="0" strike="noStrike" cap="none" spc="0" baseline="0" dirty="0" err="1">
                <a:solidFill>
                  <a:srgbClr val="000000"/>
                </a:solidFill>
                <a:effectLst/>
                <a:latin typeface="Calibri"/>
                <a:ea typeface="Calibri"/>
                <a:cs typeface="Calibri"/>
              </a:rPr>
              <a:t>Sh</a:t>
            </a:r>
            <a:r>
              <a:rPr lang="sq-AL" sz="1800" b="0" i="0" strike="noStrike" cap="none" spc="0" baseline="0" dirty="0">
                <a:solidFill>
                  <a:srgbClr val="000000"/>
                </a:solidFill>
                <a:effectLst/>
                <a:latin typeface="Calibri"/>
                <a:ea typeface="Calibri"/>
                <a:cs typeface="Calibri"/>
              </a:rPr>
              <a:t>ë</a:t>
            </a:r>
            <a:r>
              <a:rPr lang="en-US" sz="1800" b="0" i="0" strike="noStrike" cap="none" spc="0" baseline="0" dirty="0" err="1">
                <a:solidFill>
                  <a:srgbClr val="000000"/>
                </a:solidFill>
                <a:effectLst/>
                <a:latin typeface="Calibri"/>
                <a:ea typeface="Calibri"/>
                <a:cs typeface="Calibri"/>
              </a:rPr>
              <a:t>nime</a:t>
            </a:r>
            <a:r>
              <a:rPr lang="en-US" sz="1800" b="0" i="0" strike="noStrike" cap="none" spc="0" baseline="0" dirty="0">
                <a:solidFill>
                  <a:srgbClr val="000000"/>
                </a:solidFill>
                <a:effectLst/>
                <a:latin typeface="Calibri"/>
                <a:ea typeface="Calibri"/>
                <a:cs typeface="Calibri"/>
              </a:rPr>
              <a:t>:</a:t>
            </a:r>
          </a:p>
          <a:p>
            <a:pPr marL="0" marR="0" lvl="0" indent="0" algn="l" defTabSz="914400" rtl="0" eaLnBrk="1" fontAlgn="auto" latinLnBrk="0" hangingPunct="1">
              <a:lnSpc>
                <a:spcPct val="100000"/>
              </a:lnSpc>
              <a:spcBef>
                <a:spcPct val="0"/>
              </a:spcBef>
              <a:spcAft>
                <a:spcPct val="0"/>
              </a:spcAft>
              <a:buClrTx/>
              <a:buSzTx/>
              <a:buFontTx/>
              <a:buNone/>
              <a:defRPr/>
            </a:pPr>
            <a:r>
              <a:rPr lang="sq-AL" sz="1800" b="0" i="0" strike="noStrike" cap="none" spc="0" baseline="0" dirty="0">
                <a:solidFill>
                  <a:srgbClr val="000000"/>
                </a:solidFill>
                <a:effectLst/>
                <a:latin typeface="Calibri"/>
                <a:ea typeface="Calibri"/>
                <a:cs typeface="Calibri"/>
              </a:rPr>
              <a:t>Vaksinat kundër COVID-19 po studiohen me kujdes tani dhe do të vazhdojnë të studiohen për shumë vjet akoma, siç ndodh me vaksina të ngjashme.  </a:t>
            </a:r>
          </a:p>
          <a:p>
            <a:pPr marL="0" marR="0" lvl="0" indent="0" algn="l" defTabSz="914400" rtl="0" eaLnBrk="1" fontAlgn="auto" latinLnBrk="0" hangingPunct="1">
              <a:lnSpc>
                <a:spcPct val="100000"/>
              </a:lnSpc>
              <a:spcBef>
                <a:spcPct val="0"/>
              </a:spcBef>
              <a:spcAft>
                <a:spcPct val="0"/>
              </a:spcAft>
              <a:buClrTx/>
              <a:buSzTx/>
              <a:buFontTx/>
              <a:buNone/>
              <a:defRPr/>
            </a:pPr>
            <a:endParaRPr lang="en-US" dirty="0"/>
          </a:p>
          <a:p>
            <a:r>
              <a:rPr lang="sq-AL" sz="1800" b="0" i="0" strike="noStrike" cap="none" spc="0" baseline="0" dirty="0">
                <a:solidFill>
                  <a:srgbClr val="000000"/>
                </a:solidFill>
                <a:effectLst/>
                <a:latin typeface="Calibri"/>
                <a:ea typeface="Calibri"/>
                <a:cs typeface="Calibri"/>
              </a:rPr>
              <a:t>Ja pse nuk ka rrezik:</a:t>
            </a:r>
          </a:p>
          <a:p>
            <a:pPr marL="171450" lvl="0" indent="-171450">
              <a:buFontTx/>
              <a:buChar char="-"/>
            </a:pPr>
            <a:r>
              <a:rPr lang="sq-AL" sz="1800" b="0" i="0" strike="noStrike" cap="none" spc="0" baseline="0" dirty="0">
                <a:solidFill>
                  <a:srgbClr val="000000"/>
                </a:solidFill>
                <a:effectLst/>
                <a:latin typeface="Calibri"/>
                <a:ea typeface="Calibri"/>
                <a:cs typeface="Calibri"/>
              </a:rPr>
              <a:t>Si edhe vaksinat e tjera, vaksina kundër COVID-19 punon duke e mësuar trupin si të zhvillojë antitrupa që luftojnë kundër virusit që shkakton COVID-19, për të parandaluar sëmundjen në të ardhmen.  </a:t>
            </a:r>
          </a:p>
          <a:p>
            <a:pPr marL="171450" lvl="0" indent="-171450">
              <a:buFontTx/>
              <a:buChar char="-"/>
            </a:pPr>
            <a:r>
              <a:rPr lang="sq-AL" sz="1800" b="0" i="0" strike="noStrike" cap="none" spc="0" baseline="0" dirty="0">
                <a:solidFill>
                  <a:srgbClr val="000000"/>
                </a:solidFill>
                <a:effectLst/>
                <a:latin typeface="Calibri"/>
                <a:ea typeface="Calibri"/>
                <a:cs typeface="Calibri"/>
              </a:rPr>
              <a:t>Nuk ka prova, në këtë moment, se antitrupat që krijohen pas vaksinimit kundër COVID-19 do të shkaktojnë probleme me shtatzëninë, përfshi zhvillimin e placentës. </a:t>
            </a:r>
          </a:p>
          <a:p>
            <a:pPr marL="171450" lvl="0" indent="-171450">
              <a:buFontTx/>
              <a:buChar char="-"/>
            </a:pPr>
            <a:r>
              <a:rPr lang="sq-AL" sz="1800" b="0" i="0" strike="noStrike" cap="none" spc="0" baseline="0" dirty="0">
                <a:solidFill>
                  <a:srgbClr val="000000"/>
                </a:solidFill>
                <a:effectLst/>
                <a:latin typeface="Calibri"/>
                <a:ea typeface="Calibri"/>
                <a:cs typeface="Calibri"/>
              </a:rPr>
              <a:t>Në fakt, nuk ka asnjë provë se problemet e fertilitetit janë efekt anësor i NDONJË vaksine. </a:t>
            </a:r>
          </a:p>
          <a:p>
            <a:r>
              <a:rPr lang="en-US" dirty="0"/>
              <a:t> </a:t>
            </a:r>
          </a:p>
          <a:p>
            <a:r>
              <a:rPr lang="sq-AL" sz="1800" b="0" i="0" strike="noStrike" cap="none" spc="0" baseline="0" dirty="0">
                <a:solidFill>
                  <a:srgbClr val="000000"/>
                </a:solidFill>
                <a:effectLst/>
                <a:latin typeface="Calibri"/>
                <a:ea typeface="Calibri"/>
                <a:cs typeface="Calibri"/>
              </a:rPr>
              <a:t>Personat që po përpiqen të mbeten shtatzënë tani ose që kanë në plan ta provojnë këtë në të ardhmen mund ta bëjnë vaksinën kundër COVID-19, kur t’u ofrohet. </a:t>
            </a:r>
            <a:endParaRPr lang="en-US" sz="1800" dirty="0"/>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18</a:t>
            </a:fld>
            <a:endParaRPr lang="en-US" dirty="0"/>
          </a:p>
        </p:txBody>
      </p:sp>
    </p:spTree>
    <p:extLst>
      <p:ext uri="{BB962C8B-B14F-4D97-AF65-F5344CB8AC3E}">
        <p14:creationId xmlns:p14="http://schemas.microsoft.com/office/powerpoint/2010/main" val="3219355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strike="noStrike" cap="none" spc="0" baseline="0" dirty="0" err="1">
                <a:solidFill>
                  <a:srgbClr val="000000"/>
                </a:solidFill>
                <a:effectLst/>
                <a:latin typeface="Calibri"/>
                <a:ea typeface="Calibri"/>
                <a:cs typeface="Calibri"/>
              </a:rPr>
              <a:t>Sh</a:t>
            </a:r>
            <a:r>
              <a:rPr lang="sq-AL" sz="1200" b="0" i="0" strike="noStrike" cap="none" spc="0" baseline="0" dirty="0">
                <a:solidFill>
                  <a:srgbClr val="000000"/>
                </a:solidFill>
                <a:effectLst/>
                <a:latin typeface="Calibri"/>
                <a:ea typeface="Calibri"/>
                <a:cs typeface="Calibri"/>
              </a:rPr>
              <a:t>ë</a:t>
            </a:r>
            <a:r>
              <a:rPr lang="en-US" sz="1200" b="0" i="0" strike="noStrike" cap="none" spc="0" baseline="0" dirty="0" err="1">
                <a:solidFill>
                  <a:srgbClr val="000000"/>
                </a:solidFill>
                <a:effectLst/>
                <a:latin typeface="Calibri"/>
                <a:ea typeface="Calibri"/>
                <a:cs typeface="Calibri"/>
              </a:rPr>
              <a:t>nime</a:t>
            </a:r>
            <a:r>
              <a:rPr lang="en-US" sz="1200" b="0" i="0" strike="noStrike" cap="none" spc="0" baseline="0" dirty="0">
                <a:solidFill>
                  <a:srgbClr val="000000"/>
                </a:solidFill>
                <a:effectLst/>
                <a:latin typeface="Calibri"/>
                <a:ea typeface="Calibri"/>
                <a:cs typeface="Calibri"/>
              </a:rPr>
              <a:t>:</a:t>
            </a:r>
          </a:p>
        </p:txBody>
      </p:sp>
      <p:sp>
        <p:nvSpPr>
          <p:cNvPr id="4" name="Slide Number Placeholder 3"/>
          <p:cNvSpPr>
            <a:spLocks noGrp="1"/>
          </p:cNvSpPr>
          <p:nvPr>
            <p:ph type="sldNum" sz="quarter" idx="5"/>
          </p:nvPr>
        </p:nvSpPr>
        <p:spPr/>
        <p:txBody>
          <a:bodyPr/>
          <a:lstStyle/>
          <a:p>
            <a:fld id="{D34CBBDB-52D0-FE4C-8729-D7393D454E10}" type="slidenum">
              <a:rPr lang="en-US" smtClean="0"/>
              <a:t>19</a:t>
            </a:fld>
            <a:endParaRPr lang="en-US" dirty="0"/>
          </a:p>
        </p:txBody>
      </p:sp>
    </p:spTree>
    <p:extLst>
      <p:ext uri="{BB962C8B-B14F-4D97-AF65-F5344CB8AC3E}">
        <p14:creationId xmlns:p14="http://schemas.microsoft.com/office/powerpoint/2010/main" val="1110833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Vaksina</a:t>
            </a:r>
            <a:r>
              <a:rPr lang="en-US" dirty="0"/>
              <a:t> Pfizer COVID-19 </a:t>
            </a:r>
            <a:r>
              <a:rPr lang="en-US" dirty="0" err="1"/>
              <a:t>është</a:t>
            </a:r>
            <a:r>
              <a:rPr lang="en-US" dirty="0"/>
              <a:t> </a:t>
            </a:r>
            <a:r>
              <a:rPr lang="en-US" dirty="0" err="1"/>
              <a:t>mbi</a:t>
            </a:r>
            <a:r>
              <a:rPr lang="en-US" dirty="0"/>
              <a:t> 90% </a:t>
            </a:r>
            <a:r>
              <a:rPr lang="en-US" dirty="0" err="1"/>
              <a:t>efektive</a:t>
            </a:r>
            <a:r>
              <a:rPr lang="en-US" dirty="0"/>
              <a:t> </a:t>
            </a:r>
            <a:r>
              <a:rPr lang="en-US" dirty="0" err="1"/>
              <a:t>në</a:t>
            </a:r>
            <a:r>
              <a:rPr lang="en-US" dirty="0"/>
              <a:t> </a:t>
            </a:r>
            <a:r>
              <a:rPr lang="en-US" dirty="0" err="1"/>
              <a:t>parandalimin</a:t>
            </a:r>
            <a:r>
              <a:rPr lang="en-US" dirty="0"/>
              <a:t> e COVID-19 </a:t>
            </a:r>
            <a:r>
              <a:rPr lang="en-US" dirty="0" err="1"/>
              <a:t>tek</a:t>
            </a:r>
            <a:r>
              <a:rPr lang="en-US" dirty="0"/>
              <a:t> </a:t>
            </a:r>
            <a:r>
              <a:rPr lang="en-US" dirty="0" err="1"/>
              <a:t>fëmijët</a:t>
            </a:r>
            <a:r>
              <a:rPr lang="en-US" dirty="0"/>
              <a:t> e </a:t>
            </a:r>
            <a:r>
              <a:rPr lang="en-US" dirty="0" err="1"/>
              <a:t>moshës</a:t>
            </a:r>
            <a:r>
              <a:rPr lang="en-US" dirty="0"/>
              <a:t> 5 </a:t>
            </a:r>
            <a:r>
              <a:rPr lang="en-US" dirty="0" err="1"/>
              <a:t>deri</a:t>
            </a:r>
            <a:r>
              <a:rPr lang="en-US" dirty="0"/>
              <a:t> </a:t>
            </a:r>
            <a:r>
              <a:rPr lang="en-US" dirty="0" err="1"/>
              <a:t>në</a:t>
            </a:r>
            <a:r>
              <a:rPr lang="en-US" dirty="0"/>
              <a:t> 11 </a:t>
            </a:r>
            <a:r>
              <a:rPr lang="en-US" dirty="0" err="1"/>
              <a:t>vjeç</a:t>
            </a:r>
            <a:r>
              <a:rPr lang="en-US" dirty="0"/>
              <a:t>.</a:t>
            </a:r>
            <a:endParaRPr lang="sq-AL" dirty="0"/>
          </a:p>
          <a:p>
            <a:r>
              <a:rPr lang="en-US" dirty="0"/>
              <a:t>• </a:t>
            </a:r>
            <a:r>
              <a:rPr lang="en-US" dirty="0" err="1"/>
              <a:t>Vaksinimi</a:t>
            </a:r>
            <a:r>
              <a:rPr lang="en-US" dirty="0"/>
              <a:t> </a:t>
            </a:r>
            <a:r>
              <a:rPr lang="en-US" dirty="0" err="1"/>
              <a:t>i</a:t>
            </a:r>
            <a:r>
              <a:rPr lang="en-US" dirty="0"/>
              <a:t> </a:t>
            </a:r>
            <a:r>
              <a:rPr lang="en-US" dirty="0" err="1"/>
              <a:t>fëmijëve</a:t>
            </a:r>
            <a:r>
              <a:rPr lang="en-US" dirty="0"/>
              <a:t> </a:t>
            </a:r>
            <a:r>
              <a:rPr lang="en-US" dirty="0" err="1"/>
              <a:t>mund</a:t>
            </a:r>
            <a:r>
              <a:rPr lang="en-US" dirty="0"/>
              <a:t> </a:t>
            </a:r>
            <a:r>
              <a:rPr lang="en-US" dirty="0" err="1"/>
              <a:t>të</a:t>
            </a:r>
            <a:r>
              <a:rPr lang="en-US" dirty="0"/>
              <a:t> </a:t>
            </a:r>
            <a:r>
              <a:rPr lang="en-US" dirty="0" err="1"/>
              <a:t>ndihmojë</a:t>
            </a:r>
            <a:r>
              <a:rPr lang="en-US" dirty="0"/>
              <a:t> </a:t>
            </a:r>
            <a:r>
              <a:rPr lang="en-US" dirty="0" err="1"/>
              <a:t>në</a:t>
            </a:r>
            <a:r>
              <a:rPr lang="en-US" dirty="0"/>
              <a:t> </a:t>
            </a:r>
            <a:r>
              <a:rPr lang="en-US" dirty="0" err="1"/>
              <a:t>mbrojtjen</a:t>
            </a:r>
            <a:r>
              <a:rPr lang="en-US" dirty="0"/>
              <a:t> e </a:t>
            </a:r>
            <a:r>
              <a:rPr lang="en-US" dirty="0" err="1"/>
              <a:t>tyre</a:t>
            </a:r>
            <a:r>
              <a:rPr lang="en-US" dirty="0"/>
              <a:t> </a:t>
            </a:r>
            <a:r>
              <a:rPr lang="en-US" dirty="0" err="1"/>
              <a:t>kundër</a:t>
            </a:r>
            <a:r>
              <a:rPr lang="en-US" dirty="0"/>
              <a:t> COVID-19, </a:t>
            </a:r>
            <a:r>
              <a:rPr lang="en-US" dirty="0" err="1"/>
              <a:t>si</a:t>
            </a:r>
            <a:r>
              <a:rPr lang="en-US" dirty="0"/>
              <a:t> </a:t>
            </a:r>
            <a:r>
              <a:rPr lang="en-US" dirty="0" err="1"/>
              <a:t>dhe</a:t>
            </a:r>
            <a:r>
              <a:rPr lang="en-US" dirty="0"/>
              <a:t> </a:t>
            </a:r>
            <a:r>
              <a:rPr lang="en-US" dirty="0" err="1"/>
              <a:t>në</a:t>
            </a:r>
            <a:r>
              <a:rPr lang="en-US" dirty="0"/>
              <a:t> </a:t>
            </a:r>
            <a:r>
              <a:rPr lang="en-US" dirty="0" err="1"/>
              <a:t>reduktimin</a:t>
            </a:r>
            <a:r>
              <a:rPr lang="en-US" dirty="0"/>
              <a:t> e </a:t>
            </a:r>
            <a:r>
              <a:rPr lang="en-US" dirty="0" err="1"/>
              <a:t>ndërprerjeve</a:t>
            </a:r>
            <a:r>
              <a:rPr lang="en-US" dirty="0"/>
              <a:t> </a:t>
            </a:r>
            <a:r>
              <a:rPr lang="en-US" dirty="0" err="1"/>
              <a:t>në</a:t>
            </a:r>
            <a:r>
              <a:rPr lang="en-US" dirty="0"/>
              <a:t> </a:t>
            </a:r>
            <a:r>
              <a:rPr lang="en-US" dirty="0" err="1"/>
              <a:t>mësimin</a:t>
            </a:r>
            <a:r>
              <a:rPr lang="en-US" dirty="0"/>
              <a:t> personal </a:t>
            </a:r>
            <a:r>
              <a:rPr lang="en-US" dirty="0" err="1"/>
              <a:t>dhe</a:t>
            </a:r>
            <a:r>
              <a:rPr lang="en-US" dirty="0"/>
              <a:t> </a:t>
            </a:r>
            <a:r>
              <a:rPr lang="en-US" dirty="0" err="1"/>
              <a:t>aktivitetet</a:t>
            </a:r>
            <a:r>
              <a:rPr lang="en-US" dirty="0"/>
              <a:t> </a:t>
            </a:r>
            <a:r>
              <a:rPr lang="en-US" dirty="0" err="1"/>
              <a:t>në</a:t>
            </a:r>
            <a:r>
              <a:rPr lang="en-US" dirty="0"/>
              <a:t> </a:t>
            </a:r>
            <a:r>
              <a:rPr lang="en-US" dirty="0" err="1"/>
              <a:t>grup</a:t>
            </a:r>
            <a:r>
              <a:rPr lang="en-US" dirty="0"/>
              <a:t> duke </a:t>
            </a:r>
            <a:r>
              <a:rPr lang="en-US" dirty="0" err="1"/>
              <a:t>ndihmuar</a:t>
            </a:r>
            <a:r>
              <a:rPr lang="en-US" dirty="0"/>
              <a:t> </a:t>
            </a:r>
            <a:r>
              <a:rPr lang="en-US" dirty="0" err="1"/>
              <a:t>në</a:t>
            </a:r>
            <a:r>
              <a:rPr lang="en-US" dirty="0"/>
              <a:t> </a:t>
            </a:r>
            <a:r>
              <a:rPr lang="en-US" dirty="0" err="1"/>
              <a:t>ngadalësimin</a:t>
            </a:r>
            <a:r>
              <a:rPr lang="en-US" dirty="0"/>
              <a:t> e </a:t>
            </a:r>
            <a:r>
              <a:rPr lang="en-US" dirty="0" err="1"/>
              <a:t>transmetimit</a:t>
            </a:r>
            <a:r>
              <a:rPr lang="en-US" dirty="0"/>
              <a:t> </a:t>
            </a:r>
            <a:r>
              <a:rPr lang="en-US" dirty="0" err="1"/>
              <a:t>komunitar</a:t>
            </a:r>
            <a:r>
              <a:rPr lang="en-US" dirty="0"/>
              <a:t>.</a:t>
            </a:r>
          </a:p>
          <a:p>
            <a:r>
              <a:rPr lang="en-US" dirty="0"/>
              <a:t>• </a:t>
            </a:r>
            <a:r>
              <a:rPr lang="en-US" dirty="0" err="1"/>
              <a:t>Fëmijët</a:t>
            </a:r>
            <a:r>
              <a:rPr lang="en-US" dirty="0"/>
              <a:t> </a:t>
            </a:r>
            <a:r>
              <a:rPr lang="en-US" dirty="0" err="1"/>
              <a:t>mund</a:t>
            </a:r>
            <a:r>
              <a:rPr lang="en-US" dirty="0"/>
              <a:t> </a:t>
            </a:r>
            <a:r>
              <a:rPr lang="en-US" dirty="0" err="1"/>
              <a:t>të</a:t>
            </a:r>
            <a:r>
              <a:rPr lang="en-US" dirty="0"/>
              <a:t> </a:t>
            </a:r>
            <a:r>
              <a:rPr lang="en-US" dirty="0" err="1"/>
              <a:t>kenë</a:t>
            </a:r>
            <a:r>
              <a:rPr lang="en-US" dirty="0"/>
              <a:t> </a:t>
            </a:r>
            <a:r>
              <a:rPr lang="en-US" dirty="0" err="1"/>
              <a:t>disa</a:t>
            </a:r>
            <a:r>
              <a:rPr lang="en-US" dirty="0"/>
              <a:t> </a:t>
            </a:r>
            <a:r>
              <a:rPr lang="en-US" dirty="0" err="1"/>
              <a:t>efekte</a:t>
            </a:r>
            <a:r>
              <a:rPr lang="en-US" dirty="0"/>
              <a:t> </a:t>
            </a:r>
            <a:r>
              <a:rPr lang="en-US" dirty="0" err="1"/>
              <a:t>anësore</a:t>
            </a:r>
            <a:r>
              <a:rPr lang="en-US" dirty="0"/>
              <a:t> </a:t>
            </a:r>
            <a:r>
              <a:rPr lang="en-US" dirty="0" err="1"/>
              <a:t>nga</a:t>
            </a:r>
            <a:r>
              <a:rPr lang="en-US" dirty="0"/>
              <a:t> </a:t>
            </a:r>
            <a:r>
              <a:rPr lang="en-US" dirty="0" err="1"/>
              <a:t>vaksina</a:t>
            </a:r>
            <a:r>
              <a:rPr lang="en-US" dirty="0"/>
              <a:t>, </a:t>
            </a:r>
            <a:r>
              <a:rPr lang="en-US" dirty="0" err="1"/>
              <a:t>të</a:t>
            </a:r>
            <a:r>
              <a:rPr lang="en-US" dirty="0"/>
              <a:t> </a:t>
            </a:r>
            <a:r>
              <a:rPr lang="en-US" dirty="0" err="1"/>
              <a:t>ngjashme</a:t>
            </a:r>
            <a:r>
              <a:rPr lang="en-US" dirty="0"/>
              <a:t> me </a:t>
            </a:r>
            <a:r>
              <a:rPr lang="en-US" dirty="0" err="1"/>
              <a:t>ato</a:t>
            </a:r>
            <a:r>
              <a:rPr lang="en-US" dirty="0"/>
              <a:t> </a:t>
            </a:r>
            <a:r>
              <a:rPr lang="en-US" dirty="0" err="1"/>
              <a:t>që</a:t>
            </a:r>
            <a:r>
              <a:rPr lang="en-US" dirty="0"/>
              <a:t> </a:t>
            </a:r>
            <a:r>
              <a:rPr lang="en-US" dirty="0" err="1"/>
              <a:t>shihen</a:t>
            </a:r>
            <a:r>
              <a:rPr lang="en-US" dirty="0"/>
              <a:t> </a:t>
            </a:r>
            <a:r>
              <a:rPr lang="en-US" dirty="0" err="1"/>
              <a:t>tek</a:t>
            </a:r>
            <a:r>
              <a:rPr lang="en-US" dirty="0"/>
              <a:t> </a:t>
            </a:r>
            <a:r>
              <a:rPr lang="en-US" dirty="0" err="1"/>
              <a:t>të</a:t>
            </a:r>
            <a:r>
              <a:rPr lang="en-US" dirty="0"/>
              <a:t> </a:t>
            </a:r>
            <a:r>
              <a:rPr lang="en-US" dirty="0" err="1"/>
              <a:t>rriturit</a:t>
            </a:r>
            <a:r>
              <a:rPr lang="en-US" dirty="0"/>
              <a:t> </a:t>
            </a:r>
            <a:r>
              <a:rPr lang="en-US" dirty="0" err="1"/>
              <a:t>dhe</a:t>
            </a:r>
            <a:r>
              <a:rPr lang="en-US" dirty="0"/>
              <a:t> me </a:t>
            </a:r>
            <a:r>
              <a:rPr lang="en-US" dirty="0" err="1"/>
              <a:t>vaksina</a:t>
            </a:r>
            <a:r>
              <a:rPr lang="en-US" dirty="0"/>
              <a:t> </a:t>
            </a:r>
            <a:r>
              <a:rPr lang="en-US" dirty="0" err="1"/>
              <a:t>të</a:t>
            </a:r>
            <a:r>
              <a:rPr lang="en-US" dirty="0"/>
              <a:t> </a:t>
            </a:r>
            <a:r>
              <a:rPr lang="en-US" dirty="0" err="1"/>
              <a:t>tjera</a:t>
            </a:r>
            <a:r>
              <a:rPr lang="en-US" dirty="0"/>
              <a:t>. </a:t>
            </a:r>
            <a:r>
              <a:rPr lang="en-US" dirty="0" err="1"/>
              <a:t>Këto</a:t>
            </a:r>
            <a:r>
              <a:rPr lang="en-US" dirty="0"/>
              <a:t> </a:t>
            </a:r>
            <a:r>
              <a:rPr lang="en-US" dirty="0" err="1"/>
              <a:t>janë</a:t>
            </a:r>
            <a:r>
              <a:rPr lang="en-US" dirty="0"/>
              <a:t> </a:t>
            </a:r>
            <a:r>
              <a:rPr lang="en-US" dirty="0" err="1"/>
              <a:t>shenja</a:t>
            </a:r>
            <a:r>
              <a:rPr lang="en-US" dirty="0"/>
              <a:t> </a:t>
            </a:r>
            <a:r>
              <a:rPr lang="en-US" dirty="0" err="1"/>
              <a:t>normale</a:t>
            </a:r>
            <a:r>
              <a:rPr lang="en-US" dirty="0"/>
              <a:t> </a:t>
            </a:r>
            <a:r>
              <a:rPr lang="en-US" dirty="0" err="1"/>
              <a:t>që</a:t>
            </a:r>
            <a:r>
              <a:rPr lang="en-US" dirty="0"/>
              <a:t> </a:t>
            </a:r>
            <a:r>
              <a:rPr lang="en-US" dirty="0" err="1"/>
              <a:t>trupi</a:t>
            </a:r>
            <a:r>
              <a:rPr lang="en-US" dirty="0"/>
              <a:t> </a:t>
            </a:r>
            <a:r>
              <a:rPr lang="en-US" dirty="0" err="1"/>
              <a:t>i</a:t>
            </a:r>
            <a:r>
              <a:rPr lang="en-US" dirty="0"/>
              <a:t> </a:t>
            </a:r>
            <a:r>
              <a:rPr lang="en-US" dirty="0" err="1"/>
              <a:t>tyre</a:t>
            </a:r>
            <a:r>
              <a:rPr lang="en-US" dirty="0"/>
              <a:t> po </a:t>
            </a:r>
            <a:r>
              <a:rPr lang="en-US" dirty="0" err="1"/>
              <a:t>ndërton</a:t>
            </a:r>
            <a:r>
              <a:rPr lang="en-US" dirty="0"/>
              <a:t> </a:t>
            </a:r>
            <a:r>
              <a:rPr lang="en-US" dirty="0" err="1"/>
              <a:t>mbrojtje</a:t>
            </a:r>
            <a:r>
              <a:rPr lang="en-US" dirty="0"/>
              <a:t> </a:t>
            </a:r>
            <a:r>
              <a:rPr lang="en-US" dirty="0" err="1"/>
              <a:t>dhe</a:t>
            </a:r>
            <a:r>
              <a:rPr lang="en-US" dirty="0"/>
              <a:t> </a:t>
            </a:r>
            <a:r>
              <a:rPr lang="en-US" dirty="0" err="1"/>
              <a:t>ato</a:t>
            </a:r>
            <a:r>
              <a:rPr lang="en-US" dirty="0"/>
              <a:t> do </a:t>
            </a:r>
            <a:r>
              <a:rPr lang="en-US" dirty="0" err="1"/>
              <a:t>të</a:t>
            </a:r>
            <a:r>
              <a:rPr lang="en-US" dirty="0"/>
              <a:t> </a:t>
            </a:r>
            <a:r>
              <a:rPr lang="en-US" dirty="0" err="1"/>
              <a:t>largohen</a:t>
            </a:r>
            <a:r>
              <a:rPr lang="en-US" dirty="0"/>
              <a:t> </a:t>
            </a:r>
            <a:r>
              <a:rPr lang="en-US" dirty="0" err="1"/>
              <a:t>brenda</a:t>
            </a:r>
            <a:r>
              <a:rPr lang="en-US" dirty="0"/>
              <a:t> </a:t>
            </a:r>
            <a:r>
              <a:rPr lang="en-US" dirty="0" err="1"/>
              <a:t>pak</a:t>
            </a:r>
            <a:r>
              <a:rPr lang="en-US" dirty="0"/>
              <a:t> </a:t>
            </a:r>
            <a:r>
              <a:rPr lang="en-US" dirty="0" err="1"/>
              <a:t>ditësh</a:t>
            </a:r>
            <a:r>
              <a:rPr lang="en-US" dirty="0"/>
              <a:t>.</a:t>
            </a:r>
          </a:p>
        </p:txBody>
      </p:sp>
      <p:sp>
        <p:nvSpPr>
          <p:cNvPr id="4" name="Slide Number Placeholder 3"/>
          <p:cNvSpPr>
            <a:spLocks noGrp="1"/>
          </p:cNvSpPr>
          <p:nvPr>
            <p:ph type="sldNum" sz="quarter" idx="5"/>
          </p:nvPr>
        </p:nvSpPr>
        <p:spPr/>
        <p:txBody>
          <a:bodyPr/>
          <a:lstStyle/>
          <a:p>
            <a:fld id="{D34CBBDB-52D0-FE4C-8729-D7393D454E10}" type="slidenum">
              <a:rPr lang="en-US" smtClean="0"/>
              <a:t>20</a:t>
            </a:fld>
            <a:endParaRPr lang="en-US" dirty="0"/>
          </a:p>
        </p:txBody>
      </p:sp>
    </p:spTree>
    <p:extLst>
      <p:ext uri="{BB962C8B-B14F-4D97-AF65-F5344CB8AC3E}">
        <p14:creationId xmlns:p14="http://schemas.microsoft.com/office/powerpoint/2010/main" val="2279551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a:t>
            </a:fld>
            <a:endParaRPr lang="en-US" dirty="0"/>
          </a:p>
        </p:txBody>
      </p:sp>
    </p:spTree>
    <p:extLst>
      <p:ext uri="{BB962C8B-B14F-4D97-AF65-F5344CB8AC3E}">
        <p14:creationId xmlns:p14="http://schemas.microsoft.com/office/powerpoint/2010/main" val="3862416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strike="noStrike" cap="none" spc="0" baseline="0" dirty="0" err="1">
                <a:solidFill>
                  <a:srgbClr val="000000"/>
                </a:solidFill>
                <a:effectLst/>
                <a:latin typeface="Calibri"/>
                <a:ea typeface="Calibri"/>
                <a:cs typeface="Calibri"/>
              </a:rPr>
              <a:t>Sh</a:t>
            </a:r>
            <a:r>
              <a:rPr lang="sq-AL" sz="1200" b="0" i="0" strike="noStrike" cap="none" spc="0" baseline="0" dirty="0">
                <a:solidFill>
                  <a:srgbClr val="000000"/>
                </a:solidFill>
                <a:effectLst/>
                <a:latin typeface="Calibri"/>
                <a:ea typeface="Calibri"/>
                <a:cs typeface="Calibri"/>
              </a:rPr>
              <a:t>ë</a:t>
            </a:r>
            <a:r>
              <a:rPr lang="en-US" sz="1200" b="0" i="0" strike="noStrike" cap="none" spc="0" baseline="0" dirty="0" err="1">
                <a:solidFill>
                  <a:srgbClr val="000000"/>
                </a:solidFill>
                <a:effectLst/>
                <a:latin typeface="Calibri"/>
                <a:ea typeface="Calibri"/>
                <a:cs typeface="Calibri"/>
              </a:rPr>
              <a:t>nime</a:t>
            </a:r>
            <a:r>
              <a:rPr lang="en-US" sz="1200" b="0" i="0" strike="noStrike" cap="none" spc="0" baseline="0" dirty="0">
                <a:solidFill>
                  <a:srgbClr val="000000"/>
                </a:solidFill>
                <a:effectLst/>
                <a:latin typeface="Calibri"/>
                <a:ea typeface="Calibri"/>
                <a:cs typeface="Calibri"/>
              </a:rPr>
              <a:t>:</a:t>
            </a:r>
            <a:br>
              <a:rPr lang="en-US" sz="1200" b="1" i="0" strike="noStrike" cap="none" spc="0" baseline="0" dirty="0">
                <a:solidFill>
                  <a:srgbClr val="000000"/>
                </a:solidFill>
                <a:effectLst/>
                <a:latin typeface="Calibri"/>
                <a:ea typeface="Calibri"/>
                <a:cs typeface="Calibri"/>
              </a:rPr>
            </a:br>
            <a:br>
              <a:rPr lang="en-US" sz="1200" b="1" i="0" strike="noStrike" cap="none" spc="0" baseline="0" dirty="0">
                <a:solidFill>
                  <a:srgbClr val="000000"/>
                </a:solidFill>
                <a:effectLst/>
                <a:latin typeface="Calibri"/>
                <a:ea typeface="Calibri"/>
                <a:cs typeface="Calibri"/>
              </a:rPr>
            </a:br>
            <a:r>
              <a:rPr lang="sq-AL" sz="1200" b="1" i="0" strike="noStrike" cap="none" spc="0" baseline="0" dirty="0">
                <a:solidFill>
                  <a:srgbClr val="000000"/>
                </a:solidFill>
                <a:effectLst/>
                <a:latin typeface="Calibri"/>
                <a:ea typeface="Calibri"/>
                <a:cs typeface="Calibri"/>
              </a:rPr>
              <a:t>Jo. </a:t>
            </a:r>
            <a:r>
              <a:rPr lang="sq-AL" sz="1200" b="0" i="0" strike="noStrike" cap="none" spc="0" baseline="0" dirty="0">
                <a:solidFill>
                  <a:srgbClr val="000000"/>
                </a:solidFill>
                <a:effectLst/>
                <a:latin typeface="Calibri"/>
                <a:ea typeface="Calibri"/>
                <a:cs typeface="Calibri"/>
              </a:rPr>
              <a:t>Vaksinat kundër COVID-19 nuk e ndryshojnë DNA-në tuaj dhe as ndërveprojnë me të.</a:t>
            </a:r>
          </a:p>
          <a:p>
            <a:r>
              <a:rPr lang="en-US" sz="1200" kern="1200" dirty="0">
                <a:solidFill>
                  <a:schemeClr val="tx1"/>
                </a:solidFill>
                <a:effectLst/>
                <a:latin typeface="+mn-lt"/>
                <a:ea typeface="+mn-ea"/>
                <a:cs typeface="+mn-cs"/>
              </a:rPr>
              <a:t> </a:t>
            </a:r>
          </a:p>
          <a:p>
            <a:r>
              <a:rPr lang="sq-AL" sz="1200" b="0" i="0" strike="noStrike" cap="none" spc="0" baseline="0" dirty="0">
                <a:solidFill>
                  <a:srgbClr val="000000"/>
                </a:solidFill>
                <a:effectLst/>
                <a:latin typeface="Calibri"/>
                <a:ea typeface="Calibri"/>
                <a:cs typeface="Calibri"/>
              </a:rPr>
              <a:t>Vaksinat e mësojnë sistemin tonë imunitar si të luftojë kundër një virusi specifik. </a:t>
            </a:r>
            <a:r>
              <a:rPr lang="en-US" sz="1200" b="0" i="0" strike="noStrike" cap="none" spc="0" baseline="0" dirty="0" err="1">
                <a:solidFill>
                  <a:srgbClr val="000000"/>
                </a:solidFill>
                <a:effectLst/>
                <a:latin typeface="Calibri"/>
                <a:ea typeface="Calibri"/>
                <a:cs typeface="Calibri"/>
              </a:rPr>
              <a:t>Ato</a:t>
            </a:r>
            <a:r>
              <a:rPr lang="sq-AL" sz="1200" b="0" i="0" strike="noStrike" cap="none" spc="0" baseline="0" dirty="0">
                <a:solidFill>
                  <a:srgbClr val="000000"/>
                </a:solidFill>
                <a:effectLst/>
                <a:latin typeface="Calibri"/>
                <a:ea typeface="Calibri"/>
                <a:cs typeface="Calibri"/>
              </a:rPr>
              <a:t> punojnë me mbrojtjet e natyrshme të trupit, për të zhvilluar në siguri imunitetin ndaj sëmundjes.  Për të funksionuar, </a:t>
            </a:r>
            <a:r>
              <a:rPr lang="en-US" sz="1200" b="0" i="0" strike="noStrike" cap="none" spc="0" baseline="0" dirty="0" err="1">
                <a:solidFill>
                  <a:srgbClr val="000000"/>
                </a:solidFill>
                <a:effectLst/>
                <a:latin typeface="Calibri"/>
                <a:ea typeface="Calibri"/>
                <a:cs typeface="Calibri"/>
              </a:rPr>
              <a:t>vaksina</a:t>
            </a:r>
            <a:r>
              <a:rPr lang="sq-AL" sz="1200" b="0" i="0" strike="noStrike" cap="none" spc="0" baseline="0" dirty="0">
                <a:solidFill>
                  <a:srgbClr val="000000"/>
                </a:solidFill>
                <a:effectLst/>
                <a:latin typeface="Calibri"/>
                <a:ea typeface="Calibri"/>
                <a:cs typeface="Calibri"/>
              </a:rPr>
              <a:t> kundër COVID-19 nuk ka nevojë të hyjë brenda bërthamës së qelizës, ku gjendet DNA-ja. Kjo do të thotë se mRNA nuk ndërvepron kurrë me DNA-në tonë dhe nuk ka si ta ndryshojë. </a:t>
            </a:r>
          </a:p>
          <a:p>
            <a:r>
              <a:rPr lang="en-US" sz="1200" kern="1200" dirty="0">
                <a:solidFill>
                  <a:schemeClr val="tx1"/>
                </a:solidFill>
                <a:effectLst/>
                <a:latin typeface="+mn-lt"/>
                <a:ea typeface="+mn-ea"/>
                <a:cs typeface="+mn-cs"/>
              </a:rPr>
              <a:t> </a:t>
            </a:r>
          </a:p>
          <a:p>
            <a:r>
              <a:rPr lang="sq-AL" sz="1200" b="0" i="0" strike="noStrike" cap="none" spc="0" baseline="0" dirty="0">
                <a:solidFill>
                  <a:srgbClr val="000000"/>
                </a:solidFill>
                <a:effectLst/>
                <a:latin typeface="Calibri"/>
                <a:ea typeface="Calibri"/>
                <a:cs typeface="Calibri"/>
              </a:rPr>
              <a:t>Në fund të procesit, trupi do të ketë mësuar si të mbrohet ndaj një infektimi në të ardhmen. Çfarë na mbron ndaj infektimit, në qoftë se virusi real na hyn në trup, është përgjigjja imunitare dhe aftësia për të krijuar antitrupa. (burimi: </a:t>
            </a:r>
            <a:r>
              <a:rPr lang="en-US" dirty="0"/>
              <a:t>https://www.cdc.gov/coronavirus/2019-ncov/vaccines/facts.html</a:t>
            </a:r>
            <a:r>
              <a:rPr lang="sq-AL" sz="1200" b="0" i="0" strike="noStrike" cap="none" spc="0" baseline="0" dirty="0">
                <a:solidFill>
                  <a:srgbClr val="000000"/>
                </a:solidFill>
                <a:effectLst/>
                <a:latin typeface="Calibri"/>
                <a:ea typeface="Calibri"/>
                <a:cs typeface="Calibri"/>
              </a:rPr>
              <a:t>)</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21</a:t>
            </a:fld>
            <a:endParaRPr lang="en-US" dirty="0"/>
          </a:p>
        </p:txBody>
      </p:sp>
    </p:spTree>
    <p:extLst>
      <p:ext uri="{BB962C8B-B14F-4D97-AF65-F5344CB8AC3E}">
        <p14:creationId xmlns:p14="http://schemas.microsoft.com/office/powerpoint/2010/main" val="219003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err="1">
                <a:effectLst/>
                <a:latin typeface="Calibri" panose="020F0502020204030204" pitchFamily="34" charset="0"/>
                <a:ea typeface="Calibri" panose="020F0502020204030204" pitchFamily="34" charset="0"/>
                <a:cs typeface="Calibri" panose="020F0502020204030204" pitchFamily="34" charset="0"/>
              </a:rPr>
              <a:t>Shënim</a:t>
            </a:r>
            <a:r>
              <a:rPr lang="en-US" sz="1800" dirty="0">
                <a:effectLst/>
                <a:latin typeface="Calibri" panose="020F0502020204030204" pitchFamily="34" charset="0"/>
                <a:ea typeface="Calibri" panose="020F0502020204030204" pitchFamily="34" charset="0"/>
                <a:cs typeface="Calibri" panose="020F0502020204030204" pitchFamily="34" charset="0"/>
              </a:rPr>
              <a:t>:</a:t>
            </a:r>
          </a:p>
          <a:p>
            <a:pPr marL="0" marR="0">
              <a:lnSpc>
                <a:spcPct val="107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a:lnSpc>
                <a:spcPct val="96000"/>
              </a:lnSpc>
              <a:spcBef>
                <a:spcPts val="0"/>
              </a:spcBef>
              <a:spcAft>
                <a:spcPts val="0"/>
              </a:spcAft>
              <a:buFont typeface="Arial" panose="020B0604020202020204" pitchFamily="34" charset="0"/>
              <a:buChar char="•"/>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CDC-ja po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ndjek</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nga</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afër</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ndryshimet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virusit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në</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SHBA,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përfshi</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ndryshimet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lidhura</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me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variantin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sq-A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Omicron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dirty="0" err="1">
                <a:solidFill>
                  <a:srgbClr val="000000"/>
                </a:solidFill>
                <a:effectLst/>
                <a:latin typeface="Calibri" panose="020F0502020204030204" pitchFamily="34" charset="0"/>
                <a:ea typeface="Calibri" panose="020F0502020204030204" pitchFamily="34" charset="0"/>
              </a:rPr>
              <a:t>Studiuesit</a:t>
            </a:r>
            <a:r>
              <a:rPr lang="en-US" sz="1800" dirty="0">
                <a:solidFill>
                  <a:srgbClr val="000000"/>
                </a:solidFill>
                <a:effectLst/>
                <a:latin typeface="Calibri" panose="020F0502020204030204" pitchFamily="34" charset="0"/>
                <a:ea typeface="Calibri" panose="020F0502020204030204" pitchFamily="34" charset="0"/>
              </a:rPr>
              <a:t> po </a:t>
            </a:r>
            <a:r>
              <a:rPr lang="en-US" sz="1800" dirty="0" err="1">
                <a:solidFill>
                  <a:srgbClr val="000000"/>
                </a:solidFill>
                <a:effectLst/>
                <a:latin typeface="Calibri" panose="020F0502020204030204" pitchFamily="34" charset="0"/>
                <a:ea typeface="Calibri" panose="020F0502020204030204" pitchFamily="34" charset="0"/>
              </a:rPr>
              <a:t>punojnë</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për</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të</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mësuar</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më</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shumë</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në</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lidhje</a:t>
            </a:r>
            <a:r>
              <a:rPr lang="en-US" sz="1800" dirty="0">
                <a:solidFill>
                  <a:srgbClr val="000000"/>
                </a:solidFill>
                <a:effectLst/>
                <a:latin typeface="Calibri" panose="020F0502020204030204" pitchFamily="34" charset="0"/>
                <a:ea typeface="Calibri" panose="020F0502020204030204" pitchFamily="34" charset="0"/>
              </a:rPr>
              <a:t> me </a:t>
            </a:r>
            <a:r>
              <a:rPr lang="en-US" sz="1800" dirty="0" err="1">
                <a:solidFill>
                  <a:srgbClr val="000000"/>
                </a:solidFill>
                <a:effectLst/>
                <a:latin typeface="Calibri" panose="020F0502020204030204" pitchFamily="34" charset="0"/>
                <a:ea typeface="Calibri" panose="020F0502020204030204" pitchFamily="34" charset="0"/>
              </a:rPr>
              <a:t>sa</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lehtë</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përhapet</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çdo</a:t>
            </a:r>
            <a:r>
              <a:rPr lang="en-US" sz="1800" dirty="0">
                <a:solidFill>
                  <a:srgbClr val="000000"/>
                </a:solidFill>
                <a:effectLst/>
                <a:latin typeface="Calibri" panose="020F0502020204030204" pitchFamily="34" charset="0"/>
                <a:ea typeface="Calibri" panose="020F0502020204030204" pitchFamily="34" charset="0"/>
              </a:rPr>
              <a:t> variant, </a:t>
            </a:r>
            <a:r>
              <a:rPr lang="en-US" sz="1800" dirty="0" err="1">
                <a:solidFill>
                  <a:srgbClr val="000000"/>
                </a:solidFill>
                <a:effectLst/>
                <a:latin typeface="Calibri" panose="020F0502020204030204" pitchFamily="34" charset="0"/>
                <a:ea typeface="Calibri" panose="020F0502020204030204" pitchFamily="34" charset="0"/>
              </a:rPr>
              <a:t>nëse</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një</a:t>
            </a:r>
            <a:r>
              <a:rPr lang="en-US" sz="1800" dirty="0">
                <a:solidFill>
                  <a:srgbClr val="000000"/>
                </a:solidFill>
                <a:effectLst/>
                <a:latin typeface="Calibri" panose="020F0502020204030204" pitchFamily="34" charset="0"/>
                <a:ea typeface="Calibri" panose="020F0502020204030204" pitchFamily="34" charset="0"/>
              </a:rPr>
              <a:t> variant </a:t>
            </a:r>
            <a:r>
              <a:rPr lang="en-US" sz="1800" dirty="0" err="1">
                <a:solidFill>
                  <a:srgbClr val="000000"/>
                </a:solidFill>
                <a:effectLst/>
                <a:latin typeface="Calibri" panose="020F0502020204030204" pitchFamily="34" charset="0"/>
                <a:ea typeface="Calibri" panose="020F0502020204030204" pitchFamily="34" charset="0"/>
              </a:rPr>
              <a:t>mund</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të</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shkaktojë</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sëmundje</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më</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të</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rëndë</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dhe</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nëse</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vaksinat</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që</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kemi</a:t>
            </a:r>
            <a:r>
              <a:rPr lang="en-US" sz="1800" dirty="0">
                <a:solidFill>
                  <a:srgbClr val="000000"/>
                </a:solidFill>
                <a:effectLst/>
                <a:latin typeface="Calibri" panose="020F0502020204030204" pitchFamily="34" charset="0"/>
                <a:ea typeface="Calibri" panose="020F0502020204030204" pitchFamily="34" charset="0"/>
              </a:rPr>
              <a:t> do </a:t>
            </a:r>
            <a:r>
              <a:rPr lang="en-US" sz="1800" dirty="0" err="1">
                <a:solidFill>
                  <a:srgbClr val="000000"/>
                </a:solidFill>
                <a:effectLst/>
                <a:latin typeface="Calibri" panose="020F0502020204030204" pitchFamily="34" charset="0"/>
                <a:ea typeface="Calibri" panose="020F0502020204030204" pitchFamily="34" charset="0"/>
              </a:rPr>
              <a:t>t’i</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mbrojnë</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njerëzit</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kundër</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varianteve</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specifike</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të</a:t>
            </a:r>
            <a:r>
              <a:rPr lang="en-US" sz="1800" dirty="0">
                <a:solidFill>
                  <a:srgbClr val="000000"/>
                </a:solidFill>
                <a:effectLst/>
                <a:latin typeface="Calibri" panose="020F0502020204030204" pitchFamily="34" charset="0"/>
                <a:ea typeface="Calibri" panose="020F0502020204030204" pitchFamily="34" charset="0"/>
              </a:rPr>
              <a:t> COVID-19.</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22</a:t>
            </a:fld>
            <a:endParaRPr lang="en-US" dirty="0"/>
          </a:p>
        </p:txBody>
      </p:sp>
    </p:spTree>
    <p:extLst>
      <p:ext uri="{BB962C8B-B14F-4D97-AF65-F5344CB8AC3E}">
        <p14:creationId xmlns:p14="http://schemas.microsoft.com/office/powerpoint/2010/main" val="2915040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err="1">
                <a:effectLst/>
                <a:latin typeface="Calibri" panose="020F0502020204030204" pitchFamily="34" charset="0"/>
                <a:ea typeface="Calibri" panose="020F0502020204030204" pitchFamily="34" charset="0"/>
                <a:cs typeface="Calibri" panose="020F0502020204030204" pitchFamily="34" charset="0"/>
              </a:rPr>
              <a:t>Shënim</a:t>
            </a:r>
            <a:r>
              <a:rPr lang="en-US" sz="1800" dirty="0">
                <a:effectLst/>
                <a:latin typeface="Calibri" panose="020F0502020204030204" pitchFamily="34" charset="0"/>
                <a:ea typeface="Calibri" panose="020F0502020204030204" pitchFamily="34" charset="0"/>
                <a:cs typeface="Calibri" panose="020F0502020204030204" pitchFamily="34" charset="0"/>
              </a:rPr>
              <a:t>:</a:t>
            </a:r>
          </a:p>
          <a:p>
            <a:pPr marL="0" marR="0">
              <a:lnSpc>
                <a:spcPct val="107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sq-AL"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Ju mund të zgjidhni cilën vaksinë përforcuese dëshironi. Disa njerëz mund të dëshirojnë llojin që morën fillimisht; të tjerët mund të preferojnë të marrin një dozë tjetër përforcuese.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Ju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ende</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konsideroheni</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i</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vaksinuar</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plotësisht</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edhe</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nëse</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nuk</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merrni</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një</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dozë</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përforcuese</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Efektet</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anësore</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pas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dozës</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përforcuese</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janë</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të</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ngjashme</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me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ato</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pas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dozës</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së</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dytë</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Ju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mund</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të</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merrni</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një</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vaksinë</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COVID-19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dhe</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vaksina</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të</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tjera</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si</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vaksina</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e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gripit</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ose</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herpesit</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në</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të</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njëjtën</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kohë</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ose</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afër</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së</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bashku</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Për</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përgjigjet</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e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pyetjeve</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më</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të</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shpeshta</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në</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lidhje</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me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dozat</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përforcuese</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vi</a:t>
            </a:r>
            <a:r>
              <a:rPr lang="sq-AL"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z</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it</a:t>
            </a:r>
            <a:r>
              <a:rPr lang="sq-AL"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oni</a:t>
            </a:r>
            <a:r>
              <a:rPr lang="en-US" sz="1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400" b="1"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https://www.mass.gov/info-details/covid-19-booster-frequently-asked-questions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a:lnSpc>
                <a:spcPct val="96000"/>
              </a:lnSpc>
              <a:spcBef>
                <a:spcPts val="0"/>
              </a:spcBef>
              <a:spcAft>
                <a:spcPts val="0"/>
              </a:spcAft>
              <a:buFont typeface="Arial" panose="020B0604020202020204" pitchFamily="34" charset="0"/>
              <a:buChar char="•"/>
              <a:tabLst>
                <a:tab pos="457200" algn="l"/>
              </a:tabLst>
            </a:pP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23</a:t>
            </a:fld>
            <a:endParaRPr lang="en-US" dirty="0"/>
          </a:p>
        </p:txBody>
      </p:sp>
    </p:spTree>
    <p:extLst>
      <p:ext uri="{BB962C8B-B14F-4D97-AF65-F5344CB8AC3E}">
        <p14:creationId xmlns:p14="http://schemas.microsoft.com/office/powerpoint/2010/main" val="3683468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SzPts val="1400"/>
              <a:buFont typeface="Arial" panose="020B0604020202020204" pitchFamily="34" charset="0"/>
              <a:buNone/>
            </a:pPr>
            <a:endParaRPr lang="sq-AL" sz="1800" noProof="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400"/>
              <a:buFont typeface="Symbol" panose="05050102010706020507" pitchFamily="18" charset="2"/>
              <a:buChar char=""/>
            </a:pPr>
            <a:endParaRPr lang="sq-AL" sz="1800" noProof="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400"/>
              <a:buFont typeface="Symbol" panose="05050102010706020507" pitchFamily="18" charset="2"/>
              <a:buChar char=""/>
            </a:pPr>
            <a:r>
              <a:rPr lang="sq-AL" sz="1800" noProof="0" dirty="0">
                <a:effectLst/>
                <a:latin typeface="Calibri" panose="020F0502020204030204" pitchFamily="34" charset="0"/>
                <a:ea typeface="Times New Roman" panose="02020603050405020304" pitchFamily="18" charset="0"/>
                <a:cs typeface="Times New Roman" panose="02020603050405020304" pitchFamily="18" charset="0"/>
              </a:rPr>
              <a:t>Këto metoda zbatohen edhe për personat që kërkojnë doza përforcuese.</a:t>
            </a:r>
            <a:endParaRPr lang="sq-AL" sz="1800" noProof="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pPr marL="342900" marR="0" lvl="0" indent="-342900" algn="l" defTabSz="914400" rtl="0" eaLnBrk="1" fontAlgn="auto" latinLnBrk="0" hangingPunct="1">
              <a:lnSpc>
                <a:spcPct val="107000"/>
              </a:lnSpc>
              <a:spcBef>
                <a:spcPts val="0"/>
              </a:spcBef>
              <a:spcAft>
                <a:spcPts val="800"/>
              </a:spcAft>
              <a:buClrTx/>
              <a:buSzPts val="1400"/>
              <a:buFont typeface="Symbol" panose="05050102010706020507" pitchFamily="18" charset="2"/>
              <a:buChar char=""/>
              <a:tabLst/>
              <a:defRPr/>
            </a:pPr>
            <a:r>
              <a:rPr lang="sq-AL" sz="1800" noProof="0" dirty="0">
                <a:effectLst/>
                <a:latin typeface="Calibri" panose="020F0502020204030204" pitchFamily="34" charset="0"/>
                <a:ea typeface="Times New Roman" panose="02020603050405020304" pitchFamily="18" charset="0"/>
                <a:cs typeface="Times New Roman" panose="02020603050405020304" pitchFamily="18" charset="0"/>
              </a:rPr>
              <a:t>Linja e Planëzimit është për persona që nuk e përdorin dot Internetin.</a:t>
            </a:r>
            <a:r>
              <a:rPr lang="sq-AL" sz="1800" noProof="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a:t>
            </a:r>
            <a:r>
              <a:rPr lang="sq-AL" sz="1800" noProof="0" dirty="0">
                <a:effectLst/>
                <a:latin typeface="Calibri" panose="020F0502020204030204" pitchFamily="34" charset="0"/>
                <a:ea typeface="Times New Roman" panose="02020603050405020304" pitchFamily="18" charset="0"/>
                <a:cs typeface="Times New Roman" panose="02020603050405020304" pitchFamily="18" charset="0"/>
              </a:rPr>
              <a:t>frohet në 100 gjuhë.</a:t>
            </a:r>
            <a:r>
              <a:rPr lang="sq-AL" sz="1800" noProof="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a:t>
            </a:r>
            <a:r>
              <a:rPr lang="sq-AL" sz="1800" noProof="0" dirty="0">
                <a:effectLst/>
                <a:latin typeface="Calibri" panose="020F0502020204030204" pitchFamily="34" charset="0"/>
                <a:ea typeface="Times New Roman" panose="02020603050405020304" pitchFamily="18" charset="0"/>
                <a:cs typeface="Times New Roman" panose="02020603050405020304" pitchFamily="18" charset="0"/>
              </a:rPr>
              <a:t>ërfaqësuesit kanë të njëjtin akses në takimet si uebsajti publik. Orari i linj</a:t>
            </a:r>
            <a:r>
              <a:rPr lang="sq-AL" sz="1800" noProof="0" dirty="0">
                <a:solidFill>
                  <a:srgbClr val="000000"/>
                </a:solidFill>
                <a:effectLst/>
                <a:latin typeface="Calibri" panose="020F0502020204030204" pitchFamily="34" charset="0"/>
                <a:ea typeface="Arial" panose="020B0604020202020204" pitchFamily="34" charset="0"/>
                <a:cs typeface="Calibri" panose="020F0502020204030204" pitchFamily="34" charset="0"/>
              </a:rPr>
              <a:t>ës është: E hënë-E enjte, nga 8:30AM në 8PM dhe E premte-E diel, nga 8:30AM në 5PM.</a:t>
            </a:r>
          </a:p>
          <a:p>
            <a:pPr marL="342900" lvl="0" indent="-342900">
              <a:lnSpc>
                <a:spcPct val="107000"/>
              </a:lnSpc>
              <a:spcAft>
                <a:spcPts val="800"/>
              </a:spcAft>
              <a:buSzPts val="1400"/>
              <a:buFont typeface="Symbol" panose="05050102010706020507" pitchFamily="18" charset="2"/>
              <a:buChar char=""/>
            </a:pPr>
            <a:endParaRPr lang="sq-AL" sz="1800" noProof="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pPr marL="342900" lvl="0" indent="-342900">
              <a:lnSpc>
                <a:spcPct val="107000"/>
              </a:lnSpc>
              <a:spcAft>
                <a:spcPts val="800"/>
              </a:spcAft>
              <a:buSzPts val="1400"/>
              <a:buFont typeface="Symbol" panose="05050102010706020507" pitchFamily="18" charset="2"/>
              <a:buChar char=""/>
            </a:pPr>
            <a:endParaRPr lang="sq-AL" sz="1800" noProof="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ct val="0"/>
              </a:spcBef>
              <a:spcAft>
                <a:spcPts val="800"/>
              </a:spcAft>
            </a:pPr>
            <a:endParaRPr lang="sq-AL" sz="1200" noProof="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D1AA723-8E7C-466C-9B48-1A291385479A}" type="slidenum">
              <a:rPr lang="en-US" smtClean="0"/>
              <a:t>24</a:t>
            </a:fld>
            <a:endParaRPr lang="en-US" dirty="0"/>
          </a:p>
        </p:txBody>
      </p:sp>
    </p:spTree>
    <p:extLst>
      <p:ext uri="{BB962C8B-B14F-4D97-AF65-F5344CB8AC3E}">
        <p14:creationId xmlns:p14="http://schemas.microsoft.com/office/powerpoint/2010/main" val="3964998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ct val="0"/>
              </a:spcBef>
              <a:spcAft>
                <a:spcPts val="800"/>
              </a:spcAft>
              <a:buClrTx/>
              <a:buSzTx/>
              <a:buFontTx/>
              <a:buNone/>
              <a:defRPr/>
            </a:pPr>
            <a:r>
              <a:rPr lang="sq-AL" sz="1200" b="0" i="0" strike="noStrike" cap="none" spc="0" baseline="0" noProof="0" dirty="0">
                <a:solidFill>
                  <a:srgbClr val="000000"/>
                </a:solidFill>
                <a:effectLst/>
                <a:latin typeface="Calibri"/>
                <a:ea typeface="Calibri"/>
                <a:cs typeface="Calibri"/>
              </a:rPr>
              <a:t>Shënime:</a:t>
            </a:r>
          </a:p>
          <a:p>
            <a:pPr marL="0" marR="0">
              <a:lnSpc>
                <a:spcPct val="107000"/>
              </a:lnSpc>
              <a:spcBef>
                <a:spcPts val="0"/>
              </a:spcBef>
              <a:spcAft>
                <a:spcPts val="0"/>
              </a:spcAft>
            </a:pPr>
            <a:br>
              <a:rPr lang="sq-AL" sz="1200" b="0" i="0" strike="noStrike" cap="none" spc="0" baseline="0" noProof="0" dirty="0">
                <a:solidFill>
                  <a:srgbClr val="000000"/>
                </a:solidFill>
                <a:effectLst/>
                <a:latin typeface="Arial"/>
                <a:ea typeface="Arial"/>
                <a:cs typeface="Arial"/>
              </a:rPr>
            </a:br>
            <a:r>
              <a:rPr lang="sq-AL" sz="1200" b="0" i="0" strike="noStrike" cap="none" spc="0" baseline="0" noProof="0" dirty="0">
                <a:solidFill>
                  <a:srgbClr val="000000"/>
                </a:solidFill>
                <a:effectLst/>
                <a:latin typeface="Arial"/>
                <a:ea typeface="Arial"/>
                <a:cs typeface="Arial"/>
              </a:rPr>
              <a:t>Programi i Vaksinimit n</a:t>
            </a:r>
            <a:r>
              <a:rPr lang="sq-AL" sz="1200" b="0" i="0" strike="noStrike" cap="none" spc="0" baseline="0" noProof="0" dirty="0">
                <a:solidFill>
                  <a:srgbClr val="000000"/>
                </a:solidFill>
                <a:effectLst/>
                <a:latin typeface="Calibri"/>
                <a:ea typeface="Calibri"/>
                <a:cs typeface="Calibri"/>
              </a:rPr>
              <a:t>ë Shtëpi është i hapur nga </a:t>
            </a:r>
            <a:r>
              <a:rPr lang="en-US" sz="1200" b="0" i="0" strike="noStrike" cap="none" spc="0" baseline="0" noProof="0" dirty="0">
                <a:solidFill>
                  <a:srgbClr val="000000"/>
                </a:solidFill>
                <a:effectLst/>
                <a:latin typeface="Calibri"/>
                <a:ea typeface="Calibri"/>
                <a:cs typeface="Calibri"/>
              </a:rPr>
              <a:t>E</a:t>
            </a:r>
            <a:r>
              <a:rPr lang="sq-AL" sz="1200" b="0" i="0" strike="noStrike" cap="none" spc="0" baseline="0" noProof="0" dirty="0">
                <a:solidFill>
                  <a:srgbClr val="000000"/>
                </a:solidFill>
                <a:effectLst/>
                <a:latin typeface="Calibri"/>
                <a:ea typeface="Calibri"/>
                <a:cs typeface="Calibri"/>
              </a:rPr>
              <a:t> </a:t>
            </a:r>
            <a:r>
              <a:rPr lang="en-US" sz="1200" b="0" i="0" strike="noStrike" cap="none" spc="0" baseline="0" noProof="0" dirty="0">
                <a:solidFill>
                  <a:srgbClr val="000000"/>
                </a:solidFill>
                <a:effectLst/>
                <a:latin typeface="Calibri"/>
                <a:ea typeface="Calibri"/>
                <a:cs typeface="Calibri"/>
              </a:rPr>
              <a:t>h</a:t>
            </a:r>
            <a:r>
              <a:rPr lang="sq-AL" sz="1200" b="0" i="0" strike="noStrike" cap="none" spc="0" baseline="0" noProof="0" dirty="0" err="1">
                <a:solidFill>
                  <a:srgbClr val="000000"/>
                </a:solidFill>
                <a:effectLst/>
                <a:latin typeface="Calibri"/>
                <a:ea typeface="Calibri"/>
                <a:cs typeface="Calibri"/>
              </a:rPr>
              <a:t>ëna</a:t>
            </a:r>
            <a:r>
              <a:rPr lang="sq-AL" sz="1200" b="0" i="0" strike="noStrike" cap="none" spc="0" baseline="0" noProof="0" dirty="0">
                <a:solidFill>
                  <a:srgbClr val="000000"/>
                </a:solidFill>
                <a:effectLst/>
                <a:latin typeface="Calibri"/>
                <a:ea typeface="Calibri"/>
                <a:cs typeface="Calibri"/>
              </a:rPr>
              <a:t> në </a:t>
            </a:r>
            <a:r>
              <a:rPr lang="en-US" sz="1200" b="0" i="0" strike="noStrike" cap="none" spc="0" baseline="0" noProof="0" dirty="0">
                <a:solidFill>
                  <a:srgbClr val="000000"/>
                </a:solidFill>
                <a:effectLst/>
                <a:latin typeface="Calibri"/>
                <a:ea typeface="Calibri"/>
                <a:cs typeface="Calibri"/>
              </a:rPr>
              <a:t>T</a:t>
            </a:r>
            <a:r>
              <a:rPr lang="sq-AL" sz="1200" b="0" i="0" strike="noStrike" cap="none" spc="0" baseline="0" noProof="0" dirty="0">
                <a:solidFill>
                  <a:srgbClr val="000000"/>
                </a:solidFill>
                <a:effectLst/>
                <a:latin typeface="Calibri"/>
                <a:ea typeface="Calibri"/>
                <a:cs typeface="Calibri"/>
              </a:rPr>
              <a:t>ë </a:t>
            </a:r>
            <a:r>
              <a:rPr lang="en-US" sz="1200" b="0" i="0" strike="noStrike" cap="none" spc="0" baseline="0" noProof="0" dirty="0">
                <a:solidFill>
                  <a:srgbClr val="000000"/>
                </a:solidFill>
                <a:effectLst/>
                <a:latin typeface="Calibri"/>
                <a:ea typeface="Calibri"/>
                <a:cs typeface="Calibri"/>
              </a:rPr>
              <a:t>p</a:t>
            </a:r>
            <a:r>
              <a:rPr lang="sq-AL" sz="1200" b="0" i="0" strike="noStrike" cap="none" spc="0" baseline="0" noProof="0" dirty="0">
                <a:solidFill>
                  <a:srgbClr val="000000"/>
                </a:solidFill>
                <a:effectLst/>
                <a:latin typeface="Calibri"/>
                <a:ea typeface="Calibri"/>
                <a:cs typeface="Calibri"/>
              </a:rPr>
              <a:t>remte, mes orëve 9 AM dhe 5 PM dhe ka personel që flet anglisht dhe spanjisht, si dhe përkthyes gojorë në 100+ gjuhë</a:t>
            </a:r>
            <a:r>
              <a:rPr lang="sq-AL" sz="1800" noProof="0" dirty="0">
                <a:effectLst/>
                <a:latin typeface="Calibri" panose="020F0502020204030204" pitchFamily="34" charset="0"/>
                <a:ea typeface="Times New Roman" panose="02020603050405020304" pitchFamily="18" charset="0"/>
                <a:cs typeface="Calibri" panose="020F0502020204030204" pitchFamily="34" charset="0"/>
              </a:rPr>
              <a:t>.</a:t>
            </a:r>
            <a:endParaRPr lang="sq-AL" sz="1800" noProof="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sq-AL" sz="1800" noProof="0" dirty="0">
                <a:effectLst/>
                <a:latin typeface="Calibri" panose="020F0502020204030204" pitchFamily="34" charset="0"/>
                <a:ea typeface="Times New Roman" panose="02020603050405020304" pitchFamily="18" charset="0"/>
                <a:cs typeface="Calibri" panose="020F0502020204030204" pitchFamily="34" charset="0"/>
              </a:rPr>
              <a:t> </a:t>
            </a:r>
            <a:endParaRPr lang="sq-AL" sz="1800" noProof="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sq-AL" sz="1800" noProof="0" dirty="0">
                <a:effectLst/>
                <a:latin typeface="Calibri" panose="020F0502020204030204" pitchFamily="34" charset="0"/>
                <a:ea typeface="Times New Roman" panose="02020603050405020304" pitchFamily="18" charset="0"/>
                <a:cs typeface="Calibri" panose="020F0502020204030204" pitchFamily="34" charset="0"/>
              </a:rPr>
              <a:t>Kur regjistroheni n</a:t>
            </a:r>
            <a:r>
              <a:rPr lang="sq-AL" sz="1800" b="0" i="0" strike="noStrike" cap="none" spc="0" baseline="0" noProof="0" dirty="0">
                <a:solidFill>
                  <a:srgbClr val="000000"/>
                </a:solidFill>
                <a:effectLst/>
                <a:latin typeface="Calibri"/>
                <a:ea typeface="Calibri"/>
                <a:cs typeface="Calibri"/>
              </a:rPr>
              <a:t>ë</a:t>
            </a:r>
            <a:r>
              <a:rPr lang="sq-AL" sz="1800" noProof="0" dirty="0">
                <a:effectLst/>
                <a:latin typeface="Calibri" panose="020F0502020204030204" pitchFamily="34" charset="0"/>
                <a:ea typeface="Times New Roman" panose="02020603050405020304" pitchFamily="18" charset="0"/>
                <a:cs typeface="Calibri" panose="020F0502020204030204" pitchFamily="34" charset="0"/>
              </a:rPr>
              <a:t> Programin e Vaksinimit n</a:t>
            </a:r>
            <a:r>
              <a:rPr lang="sq-AL" sz="1800" b="0" i="0" strike="noStrike" cap="none" spc="0" baseline="0" noProof="0" dirty="0">
                <a:solidFill>
                  <a:srgbClr val="000000"/>
                </a:solidFill>
                <a:effectLst/>
                <a:latin typeface="Calibri"/>
                <a:ea typeface="Calibri"/>
                <a:cs typeface="Calibri"/>
              </a:rPr>
              <a:t>ë Shtëpi, </a:t>
            </a:r>
            <a:r>
              <a:rPr lang="en-US" sz="1800" b="0" i="0" strike="noStrike" cap="none" spc="0" baseline="0" noProof="0" dirty="0" err="1">
                <a:solidFill>
                  <a:srgbClr val="000000"/>
                </a:solidFill>
                <a:effectLst/>
                <a:latin typeface="Calibri"/>
                <a:ea typeface="Calibri"/>
                <a:cs typeface="Calibri"/>
              </a:rPr>
              <a:t>zakonisht</a:t>
            </a:r>
            <a:r>
              <a:rPr lang="en-US" sz="1800" b="0" i="0" strike="noStrike" cap="none" spc="0" baseline="0" noProof="0" dirty="0">
                <a:solidFill>
                  <a:srgbClr val="000000"/>
                </a:solidFill>
                <a:effectLst/>
                <a:latin typeface="Calibri"/>
                <a:ea typeface="Calibri"/>
                <a:cs typeface="Calibri"/>
              </a:rPr>
              <a:t> </a:t>
            </a:r>
            <a:r>
              <a:rPr lang="sq-AL" sz="1800" b="0" i="0" strike="noStrike" cap="none" spc="0" baseline="0" noProof="0" dirty="0">
                <a:solidFill>
                  <a:srgbClr val="000000"/>
                </a:solidFill>
                <a:effectLst/>
                <a:latin typeface="Calibri"/>
                <a:ea typeface="Calibri"/>
                <a:cs typeface="Calibri"/>
              </a:rPr>
              <a:t>do t’ju telefonojnë brenda 5 ditëve pune për të planëzuar vizitën. Vaksinat në shtëpi</a:t>
            </a:r>
            <a:r>
              <a:rPr lang="sq-AL" sz="1800" noProof="0" dirty="0">
                <a:effectLst/>
                <a:latin typeface="Calibri" panose="020F0502020204030204" pitchFamily="34" charset="0"/>
                <a:ea typeface="Times New Roman" panose="02020603050405020304" pitchFamily="18" charset="0"/>
                <a:cs typeface="Calibri" panose="020F0502020204030204" pitchFamily="34" charset="0"/>
              </a:rPr>
              <a:t>:</a:t>
            </a:r>
            <a:endParaRPr lang="sq-AL" sz="1800" noProof="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sq-AL" sz="1800" noProof="0" dirty="0">
                <a:effectLst/>
                <a:latin typeface="Calibri" panose="020F0502020204030204" pitchFamily="34" charset="0"/>
                <a:ea typeface="Times New Roman" panose="02020603050405020304" pitchFamily="18" charset="0"/>
                <a:cs typeface="Calibri" panose="020F0502020204030204" pitchFamily="34" charset="0"/>
              </a:rPr>
              <a:t>Do t</a:t>
            </a:r>
            <a:r>
              <a:rPr lang="sq-AL" sz="1800" b="0" i="0" strike="noStrike" cap="none" spc="0" baseline="0" noProof="0" dirty="0">
                <a:solidFill>
                  <a:srgbClr val="000000"/>
                </a:solidFill>
                <a:effectLst/>
                <a:latin typeface="Calibri"/>
                <a:ea typeface="Calibri"/>
                <a:cs typeface="Calibri"/>
              </a:rPr>
              <a:t>ë bëhen nga profesionistë mjekësorë</a:t>
            </a:r>
            <a:r>
              <a:rPr lang="sq-AL" sz="1800" noProof="0" dirty="0">
                <a:effectLst/>
                <a:latin typeface="Calibri" panose="020F0502020204030204" pitchFamily="34" charset="0"/>
                <a:ea typeface="Times New Roman" panose="02020603050405020304" pitchFamily="18" charset="0"/>
                <a:cs typeface="Calibri" panose="020F0502020204030204" pitchFamily="34" charset="0"/>
              </a:rPr>
              <a:t>, n</a:t>
            </a:r>
            <a:r>
              <a:rPr lang="sq-AL" sz="1800" b="0" i="0" strike="noStrike" cap="none" spc="0" baseline="0" noProof="0" dirty="0">
                <a:solidFill>
                  <a:srgbClr val="000000"/>
                </a:solidFill>
                <a:effectLst/>
                <a:latin typeface="Calibri"/>
                <a:ea typeface="Calibri"/>
                <a:cs typeface="Calibri"/>
              </a:rPr>
              <a:t>ë zbatim të së gjitha udhëzimeve të shëndetit publik</a:t>
            </a:r>
            <a:endParaRPr lang="sq-AL" sz="1800" noProof="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sq-AL" sz="1800" noProof="0" dirty="0">
                <a:effectLst/>
                <a:latin typeface="Calibri" panose="020F0502020204030204" pitchFamily="34" charset="0"/>
                <a:ea typeface="Times New Roman" panose="02020603050405020304" pitchFamily="18" charset="0"/>
                <a:cs typeface="Calibri" panose="020F0502020204030204" pitchFamily="34" charset="0"/>
              </a:rPr>
              <a:t>Do t’u p</a:t>
            </a:r>
            <a:r>
              <a:rPr lang="sq-AL" sz="1800" b="0" i="0" strike="noStrike" cap="none" spc="0" baseline="0" noProof="0" dirty="0">
                <a:solidFill>
                  <a:srgbClr val="000000"/>
                </a:solidFill>
                <a:effectLst/>
                <a:latin typeface="Calibri"/>
                <a:ea typeface="Calibri"/>
                <a:cs typeface="Calibri"/>
              </a:rPr>
              <a:t>ërshtaten nevojave individuale të personit që nuk del dot nga shtëpia, në pajtim me rrethanat e diskutuara gjatë telefonatës planëzuese</a:t>
            </a:r>
            <a:endParaRPr lang="sq-AL" sz="1800" noProof="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sq-AL" sz="1800" noProof="0" dirty="0">
                <a:effectLst/>
                <a:latin typeface="Calibri" panose="020F0502020204030204" pitchFamily="34" charset="0"/>
                <a:ea typeface="Times New Roman" panose="02020603050405020304" pitchFamily="18" charset="0"/>
                <a:cs typeface="Calibri" panose="020F0502020204030204" pitchFamily="34" charset="0"/>
              </a:rPr>
              <a:t>Do t</a:t>
            </a:r>
            <a:r>
              <a:rPr lang="sq-AL" sz="1800" b="0" i="0" strike="noStrike" cap="none" spc="0" baseline="0" noProof="0" dirty="0">
                <a:solidFill>
                  <a:srgbClr val="000000"/>
                </a:solidFill>
                <a:effectLst/>
                <a:latin typeface="Calibri"/>
                <a:ea typeface="Calibri"/>
                <a:cs typeface="Calibri"/>
              </a:rPr>
              <a:t>ë planëzohen në bazë të vendit ku jetojnë personat që do të vaksinohen, jo sipas radhës kur janë marrë telefonatat</a:t>
            </a:r>
            <a:endParaRPr lang="sq-AL" sz="1800" noProof="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Pts val="1000"/>
              <a:buFont typeface="Symbol" panose="05050102010706020507" pitchFamily="18" charset="2"/>
              <a:buChar char=""/>
              <a:tabLst>
                <a:tab pos="457200" algn="l"/>
              </a:tabLst>
              <a:defRPr/>
            </a:pPr>
            <a:r>
              <a:rPr lang="sq-AL" sz="1800" noProof="0" dirty="0">
                <a:effectLst/>
                <a:latin typeface="Calibri" panose="020F0502020204030204" pitchFamily="34" charset="0"/>
                <a:ea typeface="Times New Roman" panose="02020603050405020304" pitchFamily="18" charset="0"/>
                <a:cs typeface="Calibri" panose="020F0502020204030204" pitchFamily="34" charset="0"/>
              </a:rPr>
              <a:t>Do t</a:t>
            </a:r>
            <a:r>
              <a:rPr lang="sq-AL" sz="1800" b="0" i="0" strike="noStrike" cap="none" spc="0" baseline="0" noProof="0" dirty="0">
                <a:solidFill>
                  <a:srgbClr val="000000"/>
                </a:solidFill>
                <a:effectLst/>
                <a:latin typeface="Calibri"/>
                <a:ea typeface="Calibri"/>
                <a:cs typeface="Calibri"/>
              </a:rPr>
              <a:t>ë përdoret vaksina një-</a:t>
            </a:r>
            <a:r>
              <a:rPr lang="sq-AL" sz="1800" b="0" i="0" strike="noStrike" cap="none" spc="0" baseline="0" noProof="0" dirty="0" err="1">
                <a:solidFill>
                  <a:srgbClr val="000000"/>
                </a:solidFill>
                <a:effectLst/>
                <a:latin typeface="Calibri"/>
                <a:ea typeface="Calibri"/>
                <a:cs typeface="Calibri"/>
              </a:rPr>
              <a:t>dozëshe</a:t>
            </a:r>
            <a:r>
              <a:rPr lang="sq-AL" sz="1800" b="0" i="0" strike="noStrike" cap="none" spc="0" baseline="0" noProof="0" dirty="0">
                <a:solidFill>
                  <a:srgbClr val="000000"/>
                </a:solidFill>
                <a:effectLst/>
                <a:latin typeface="Calibri"/>
                <a:ea typeface="Calibri"/>
                <a:cs typeface="Calibri"/>
              </a:rPr>
              <a:t> </a:t>
            </a:r>
            <a:r>
              <a:rPr lang="sq-AL" sz="1800" noProof="0" dirty="0">
                <a:effectLst/>
                <a:latin typeface="Calibri" panose="020F0502020204030204" pitchFamily="34" charset="0"/>
                <a:ea typeface="Times New Roman" panose="02020603050405020304" pitchFamily="18" charset="0"/>
                <a:cs typeface="Calibri" panose="020F0502020204030204" pitchFamily="34" charset="0"/>
              </a:rPr>
              <a:t>Johnson &amp; Johnson, e cila transportohet m</a:t>
            </a:r>
            <a:r>
              <a:rPr lang="sq-AL" sz="1800" b="0" i="0" strike="noStrike" cap="none" spc="0" baseline="0" noProof="0" dirty="0">
                <a:solidFill>
                  <a:srgbClr val="000000"/>
                </a:solidFill>
                <a:effectLst/>
                <a:latin typeface="Calibri"/>
                <a:ea typeface="Calibri"/>
                <a:cs typeface="Calibri"/>
              </a:rPr>
              <a:t>ë lehtë dhe kërkon vetëm një takim</a:t>
            </a:r>
            <a:br>
              <a:rPr lang="sq-AL" sz="1800" b="0" i="0" strike="noStrike" cap="none" spc="0" baseline="0" noProof="0" dirty="0">
                <a:solidFill>
                  <a:srgbClr val="000000"/>
                </a:solidFill>
                <a:effectLst/>
                <a:latin typeface="Calibri"/>
                <a:ea typeface="Calibri"/>
                <a:cs typeface="Calibri"/>
              </a:rPr>
            </a:br>
            <a:r>
              <a:rPr lang="sq-AL" sz="1800" noProof="0" dirty="0">
                <a:effectLst/>
                <a:latin typeface="Calibri" panose="020F0502020204030204" pitchFamily="34" charset="0"/>
                <a:ea typeface="Times New Roman" panose="02020603050405020304" pitchFamily="18" charset="0"/>
              </a:rPr>
              <a:t>Personave t</a:t>
            </a:r>
            <a:r>
              <a:rPr lang="sq-AL" sz="1800" b="0" i="0" strike="noStrike" cap="none" spc="0" baseline="0" noProof="0" dirty="0">
                <a:solidFill>
                  <a:srgbClr val="000000"/>
                </a:solidFill>
                <a:effectLst/>
                <a:latin typeface="Calibri"/>
                <a:ea typeface="Calibri"/>
                <a:cs typeface="Calibri"/>
              </a:rPr>
              <a:t>ë moshave</a:t>
            </a:r>
            <a:r>
              <a:rPr lang="sq-AL" sz="1800" noProof="0" dirty="0">
                <a:effectLst/>
                <a:latin typeface="Calibri" panose="020F0502020204030204" pitchFamily="34" charset="0"/>
                <a:ea typeface="Times New Roman" panose="02020603050405020304" pitchFamily="18" charset="0"/>
              </a:rPr>
              <a:t> 12-17 vjeç do t’u ofrohet vaksina Pfizer</a:t>
            </a:r>
          </a:p>
          <a:p>
            <a:pPr marL="0" marR="0" lvl="0" indent="0">
              <a:lnSpc>
                <a:spcPct val="107000"/>
              </a:lnSpc>
              <a:spcBef>
                <a:spcPts val="0"/>
              </a:spcBef>
              <a:spcAft>
                <a:spcPts val="0"/>
              </a:spcAft>
              <a:buSzPts val="1000"/>
              <a:buFont typeface="Symbol" panose="05050102010706020507" pitchFamily="18" charset="2"/>
              <a:buNone/>
              <a:tabLst>
                <a:tab pos="457200" algn="l"/>
              </a:tabLst>
            </a:pPr>
            <a:endParaRPr lang="sq-AL" sz="1800" noProof="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sq-AL" sz="1200" b="0" i="0" strike="noStrike" cap="none" spc="0" baseline="0" noProof="0" dirty="0">
              <a:solidFill>
                <a:srgbClr val="000000"/>
              </a:solidFill>
              <a:effectLst/>
              <a:latin typeface="Arial"/>
              <a:ea typeface="Arial"/>
              <a:cs typeface="Arial"/>
            </a:endParaRPr>
          </a:p>
          <a:p>
            <a:pPr marL="0" marR="0" lvl="0" indent="0" algn="l" defTabSz="914400" rtl="0" eaLnBrk="1" fontAlgn="auto" latinLnBrk="0" hangingPunct="1">
              <a:lnSpc>
                <a:spcPct val="107000"/>
              </a:lnSpc>
              <a:spcBef>
                <a:spcPct val="0"/>
              </a:spcBef>
              <a:spcAft>
                <a:spcPts val="800"/>
              </a:spcAft>
              <a:buClrTx/>
              <a:buSzTx/>
              <a:buFontTx/>
              <a:buNone/>
              <a:defRPr/>
            </a:pPr>
            <a:r>
              <a:rPr lang="sq-AL" sz="1200" b="0" i="0" strike="noStrike" cap="none" spc="0" baseline="0" noProof="0" dirty="0">
                <a:solidFill>
                  <a:srgbClr val="000000"/>
                </a:solidFill>
                <a:effectLst/>
                <a:latin typeface="Arial"/>
                <a:ea typeface="Arial"/>
                <a:cs typeface="Arial"/>
              </a:rPr>
              <a:t>MassHealth ofron shërbime transporti për </a:t>
            </a:r>
            <a:r>
              <a:rPr lang="sq-AL" sz="1800" b="0" i="0" strike="noStrike" cap="none" spc="0" baseline="0" noProof="0" dirty="0">
                <a:solidFill>
                  <a:srgbClr val="000000"/>
                </a:solidFill>
                <a:effectLst/>
                <a:latin typeface="Calibri"/>
                <a:ea typeface="Calibri"/>
                <a:cs typeface="Calibri"/>
              </a:rPr>
              <a:t>persona me MassHealth Limited, Programin </a:t>
            </a:r>
            <a:r>
              <a:rPr lang="sq-AL" sz="1800" b="0" i="0" strike="noStrike" cap="none" spc="0" baseline="0" noProof="0" dirty="0" err="1">
                <a:solidFill>
                  <a:srgbClr val="000000"/>
                </a:solidFill>
                <a:effectLst/>
                <a:latin typeface="Calibri"/>
                <a:ea typeface="Calibri"/>
                <a:cs typeface="Calibri"/>
              </a:rPr>
              <a:t>Children’s</a:t>
            </a:r>
            <a:r>
              <a:rPr lang="sq-AL" sz="1800" b="0" i="0" strike="noStrike" cap="none" spc="0" baseline="0" noProof="0" dirty="0">
                <a:solidFill>
                  <a:srgbClr val="000000"/>
                </a:solidFill>
                <a:effectLst/>
                <a:latin typeface="Calibri"/>
                <a:ea typeface="Calibri"/>
                <a:cs typeface="Calibri"/>
              </a:rPr>
              <a:t> Medical Security (</a:t>
            </a:r>
            <a:r>
              <a:rPr lang="sq-AL" sz="1800" b="0" i="0" strike="noStrike" cap="none" spc="0" baseline="0" noProof="0" dirty="0" err="1">
                <a:solidFill>
                  <a:srgbClr val="000000"/>
                </a:solidFill>
                <a:effectLst/>
                <a:latin typeface="Calibri"/>
                <a:ea typeface="Calibri"/>
                <a:cs typeface="Calibri"/>
              </a:rPr>
              <a:t>CMSP</a:t>
            </a:r>
            <a:r>
              <a:rPr lang="sq-AL" sz="1800" b="0" i="0" strike="noStrike" cap="none" spc="0" baseline="0" noProof="0" dirty="0">
                <a:solidFill>
                  <a:srgbClr val="000000"/>
                </a:solidFill>
                <a:effectLst/>
                <a:latin typeface="Calibri"/>
                <a:ea typeface="Calibri"/>
                <a:cs typeface="Calibri"/>
              </a:rPr>
              <a:t>) dhe MassHealth Family </a:t>
            </a:r>
            <a:r>
              <a:rPr lang="sq-AL" sz="1800" b="0" i="0" strike="noStrike" cap="none" spc="0" baseline="0" noProof="0" dirty="0" err="1">
                <a:solidFill>
                  <a:srgbClr val="000000"/>
                </a:solidFill>
                <a:effectLst/>
                <a:latin typeface="Calibri"/>
                <a:ea typeface="Calibri"/>
                <a:cs typeface="Calibri"/>
              </a:rPr>
              <a:t>Assistance</a:t>
            </a:r>
            <a:r>
              <a:rPr lang="sq-AL" sz="1800" b="0" i="0" strike="noStrike" cap="none" spc="0" baseline="0" noProof="0" dirty="0">
                <a:solidFill>
                  <a:srgbClr val="000000"/>
                </a:solidFill>
                <a:effectLst/>
                <a:latin typeface="Calibri"/>
                <a:ea typeface="Calibri"/>
                <a:cs typeface="Calibri"/>
              </a:rPr>
              <a:t> (FA).  Veç kësaj, anëtarët mund të kërkojnë shërbime transporti drejtpërdrejt përmes Shërbimit të klientit të MassHealth, në vend që të detyrohen t’i kërkojnë këto shërbime përmes një ofruesi të kujdesit shëndetësor.</a:t>
            </a:r>
          </a:p>
          <a:p>
            <a:pPr marL="0" marR="0">
              <a:lnSpc>
                <a:spcPct val="107000"/>
              </a:lnSpc>
              <a:spcBef>
                <a:spcPct val="0"/>
              </a:spcBef>
              <a:spcAft>
                <a:spcPts val="800"/>
              </a:spcAft>
            </a:pPr>
            <a:endParaRPr lang="en-US" sz="1200" noProof="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ct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Edhe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organizata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komuniteteve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lokale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tilla si </a:t>
            </a:r>
            <a:r>
              <a:rPr lang="en-US" sz="1800" u="sng"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Aging Services Access Points (ASAPs)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dhe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Councils on Aging (</a:t>
            </a:r>
            <a:r>
              <a:rPr lang="en-US" sz="1800" u="sng" dirty="0" err="1">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COAs</a:t>
            </a:r>
            <a:r>
              <a:rPr lang="en-US" sz="1800" u="sng"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mund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t’ju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ndihmojnë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që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gjeni</a:t>
            </a:r>
            <a:r>
              <a:rPr lang="en-US" sz="1800" dirty="0">
                <a:effectLst/>
                <a:latin typeface="Calibri" panose="020F0502020204030204" pitchFamily="34" charset="0"/>
                <a:ea typeface="Calibri" panose="020F0502020204030204" pitchFamily="34" charset="0"/>
                <a:cs typeface="Times New Roman" panose="02020603050405020304" pitchFamily="18" charset="0"/>
              </a:rPr>
              <a:t> transport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përshtatshëm</a:t>
            </a:r>
            <a:endParaRPr lang="sq-AL" sz="1200" noProof="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D1AA723-8E7C-466C-9B48-1A291385479A}" type="slidenum">
              <a:rPr lang="en-US" smtClean="0"/>
              <a:t>25</a:t>
            </a:fld>
            <a:endParaRPr lang="en-US" dirty="0"/>
          </a:p>
        </p:txBody>
      </p:sp>
    </p:spTree>
    <p:extLst>
      <p:ext uri="{BB962C8B-B14F-4D97-AF65-F5344CB8AC3E}">
        <p14:creationId xmlns:p14="http://schemas.microsoft.com/office/powerpoint/2010/main" val="4037856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strike="noStrike" cap="none" spc="0" baseline="0" dirty="0" err="1">
                <a:solidFill>
                  <a:srgbClr val="000000"/>
                </a:solidFill>
                <a:effectLst/>
                <a:latin typeface="Calibri"/>
                <a:ea typeface="Calibri"/>
                <a:cs typeface="Calibri"/>
              </a:rPr>
              <a:t>Sh</a:t>
            </a:r>
            <a:r>
              <a:rPr lang="sq-AL" sz="1200" b="0" i="0" strike="noStrike" cap="none" spc="0" baseline="0" dirty="0">
                <a:solidFill>
                  <a:srgbClr val="000000"/>
                </a:solidFill>
                <a:effectLst/>
                <a:latin typeface="Calibri"/>
                <a:ea typeface="Calibri"/>
                <a:cs typeface="Calibri"/>
              </a:rPr>
              <a:t>ë</a:t>
            </a:r>
            <a:r>
              <a:rPr lang="en-US" sz="1200" b="0" i="0" strike="noStrike" cap="none" spc="0" baseline="0" dirty="0" err="1">
                <a:solidFill>
                  <a:srgbClr val="000000"/>
                </a:solidFill>
                <a:effectLst/>
                <a:latin typeface="Calibri"/>
                <a:ea typeface="Calibri"/>
                <a:cs typeface="Calibri"/>
              </a:rPr>
              <a:t>nime</a:t>
            </a:r>
            <a:r>
              <a:rPr lang="en-US" sz="1200" b="0" i="0" strike="noStrike" cap="none" spc="0" baseline="0" dirty="0">
                <a:solidFill>
                  <a:srgbClr val="000000"/>
                </a:solidFill>
                <a:effectLst/>
                <a:latin typeface="Calibri"/>
                <a:ea typeface="Calibri"/>
                <a:cs typeface="Calibri"/>
              </a:rPr>
              <a:t>:</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i="0" strike="noStrike" cap="none" spc="0" baseline="0" dirty="0">
              <a:solidFill>
                <a:srgbClr val="000000"/>
              </a:solidFill>
              <a:effectLst/>
              <a:latin typeface="Calibri"/>
              <a:ea typeface="Calibri"/>
              <a:cs typeface="Calibri"/>
            </a:endParaRPr>
          </a:p>
          <a:p>
            <a:pPr marL="0" marR="0" lvl="0" indent="0" algn="l" defTabSz="914400" rtl="0" eaLnBrk="1" fontAlgn="auto" latinLnBrk="0" hangingPunct="1">
              <a:lnSpc>
                <a:spcPct val="100000"/>
              </a:lnSpc>
              <a:spcBef>
                <a:spcPct val="0"/>
              </a:spcBef>
              <a:spcAft>
                <a:spcPct val="0"/>
              </a:spcAft>
              <a:buClrTx/>
              <a:buSzTx/>
              <a:buFontTx/>
              <a:buNone/>
              <a:defRPr/>
            </a:pPr>
            <a:r>
              <a:rPr lang="sq-AL" sz="1200" b="0" i="0" strike="noStrike" cap="none" spc="0" baseline="0" dirty="0">
                <a:solidFill>
                  <a:srgbClr val="000000"/>
                </a:solidFill>
                <a:effectLst/>
                <a:latin typeface="Calibri"/>
                <a:ea typeface="Calibri"/>
                <a:cs typeface="Calibri"/>
              </a:rPr>
              <a:t>Koston e vaksinimit do ta mbulojë sigurimi shëndetësor (përfshi Medicare dhe Medicaid). Sillni me vete kartën e sigurimit shëndetësor, nëse keni. Fatura do t’i shkojë sigurimit tuaj shëndetësor, pa asnjë kosto për ju.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sq-AL" sz="1200" b="0" i="0" strike="noStrike" cap="none" spc="0" baseline="0" dirty="0">
                <a:solidFill>
                  <a:srgbClr val="000000"/>
                </a:solidFill>
                <a:effectLst/>
                <a:latin typeface="Calibri"/>
                <a:ea typeface="Calibri"/>
                <a:cs typeface="Calibri"/>
              </a:rPr>
              <a:t>Ofruesit e kujdesit shëndetësor mund të rimbursohen nga qeveria federale, për koston e vaksinimit të imigrantëve të padokumentuar.</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26</a:t>
            </a:fld>
            <a:endParaRPr lang="en-US" dirty="0"/>
          </a:p>
        </p:txBody>
      </p:sp>
    </p:spTree>
    <p:extLst>
      <p:ext uri="{BB962C8B-B14F-4D97-AF65-F5344CB8AC3E}">
        <p14:creationId xmlns:p14="http://schemas.microsoft.com/office/powerpoint/2010/main" val="1056059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strike="noStrike" cap="none" spc="0" baseline="0" dirty="0" err="1">
                <a:solidFill>
                  <a:srgbClr val="000000"/>
                </a:solidFill>
                <a:effectLst/>
                <a:latin typeface="Calibri"/>
                <a:ea typeface="Calibri"/>
                <a:cs typeface="Calibri"/>
              </a:rPr>
              <a:t>Sh</a:t>
            </a:r>
            <a:r>
              <a:rPr lang="sq-AL" sz="1200" b="0" i="0" strike="noStrike" cap="none" spc="0" baseline="0" dirty="0">
                <a:solidFill>
                  <a:srgbClr val="000000"/>
                </a:solidFill>
                <a:effectLst/>
                <a:latin typeface="Calibri"/>
                <a:ea typeface="Calibri"/>
                <a:cs typeface="Calibri"/>
              </a:rPr>
              <a:t>ë</a:t>
            </a:r>
            <a:r>
              <a:rPr lang="en-US" sz="1200" b="0" i="0" strike="noStrike" cap="none" spc="0" baseline="0" dirty="0" err="1">
                <a:solidFill>
                  <a:srgbClr val="000000"/>
                </a:solidFill>
                <a:effectLst/>
                <a:latin typeface="Calibri"/>
                <a:ea typeface="Calibri"/>
                <a:cs typeface="Calibri"/>
              </a:rPr>
              <a:t>nime</a:t>
            </a:r>
            <a:r>
              <a:rPr lang="en-US" sz="1200" b="0" i="0" strike="noStrike" cap="none" spc="0" baseline="0" dirty="0">
                <a:solidFill>
                  <a:srgbClr val="000000"/>
                </a:solidFill>
                <a:effectLst/>
                <a:latin typeface="Calibri"/>
                <a:ea typeface="Calibri"/>
                <a:cs typeface="Calibri"/>
              </a:rPr>
              <a:t>:</a:t>
            </a:r>
            <a:br>
              <a:rPr lang="en-US" sz="1200" b="0" i="0" strike="noStrike" cap="none" spc="0" baseline="0" dirty="0">
                <a:solidFill>
                  <a:srgbClr val="000000"/>
                </a:solidFill>
                <a:effectLst/>
                <a:latin typeface="Calibri"/>
                <a:ea typeface="Calibri"/>
                <a:cs typeface="Calibri"/>
              </a:rPr>
            </a:br>
            <a:br>
              <a:rPr lang="en-US" sz="1200" b="0" i="0" strike="noStrike" cap="none" spc="0" baseline="0" dirty="0">
                <a:solidFill>
                  <a:srgbClr val="000000"/>
                </a:solidFill>
                <a:effectLst/>
                <a:latin typeface="Calibri"/>
                <a:ea typeface="Calibri"/>
                <a:cs typeface="Calibri"/>
              </a:rPr>
            </a:br>
            <a:r>
              <a:rPr lang="sq-AL" sz="1200" b="0" i="0" strike="noStrike" cap="none" spc="0" baseline="0" dirty="0">
                <a:solidFill>
                  <a:srgbClr val="000000"/>
                </a:solidFill>
                <a:effectLst/>
                <a:latin typeface="Calibri"/>
                <a:ea typeface="Calibri"/>
                <a:cs typeface="Calibri"/>
              </a:rPr>
              <a:t>Jo.  Qeveria federale ka konfirmuar se nuk do ta konsiderojë trajtimin kundër COVID-19 (përfshi vaksinën) si pjesë e vendimit nëse dikush është „shpenzim publik“, ose në marrëdhënie me kushtin e përfitimit publik për disa persona që kërkojnë zgjatje të qëndrimit ose ndryshim të statusit, edhe sikur vaksina të paguhet nga Medicaid ose fonde të tjera federale.</a:t>
            </a:r>
          </a:p>
          <a:p>
            <a:endParaRPr lang="en-US" dirty="0"/>
          </a:p>
          <a:p>
            <a:r>
              <a:rPr lang="sq-AL" sz="1200" b="0" i="0" strike="noStrike" cap="none" spc="0" baseline="0" dirty="0">
                <a:solidFill>
                  <a:srgbClr val="000000"/>
                </a:solidFill>
                <a:effectLst/>
                <a:latin typeface="Calibri"/>
                <a:ea typeface="Calibri"/>
                <a:cs typeface="Calibri"/>
              </a:rPr>
              <a:t>Sillni një ID me emrin tuaj, nëse keni, për të verifikuar emrin tuaj në sistemin e vaksinimit. Kjo nuk është me detyrim. </a:t>
            </a:r>
          </a:p>
          <a:p>
            <a:endParaRPr lang="en-US" sz="1200" b="0" i="0" kern="1200" dirty="0">
              <a:solidFill>
                <a:schemeClr val="tx1"/>
              </a:solidFill>
              <a:effectLst/>
              <a:latin typeface="+mn-lt"/>
              <a:ea typeface="+mn-ea"/>
              <a:cs typeface="+mn-cs"/>
            </a:endParaRPr>
          </a:p>
          <a:p>
            <a:r>
              <a:rPr lang="sq-AL" sz="1200" b="0" i="0" strike="noStrike" cap="none" spc="0" baseline="0" dirty="0">
                <a:solidFill>
                  <a:srgbClr val="000000"/>
                </a:solidFill>
                <a:effectLst/>
                <a:latin typeface="Calibri"/>
                <a:ea typeface="Calibri"/>
                <a:cs typeface="Calibri"/>
              </a:rPr>
              <a:t>Sillni kartën tuaj të sigurimit shëndetësor, nëse e keni. Fatura do t’i shkojë sigurimit tuaj shëndetësor, pa asnjë kosto për ju. Nuk keni nevojë të jeni të siguruar, për ta bërë vaksinën.</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27</a:t>
            </a:fld>
            <a:endParaRPr lang="en-US" dirty="0"/>
          </a:p>
        </p:txBody>
      </p:sp>
    </p:spTree>
    <p:extLst>
      <p:ext uri="{BB962C8B-B14F-4D97-AF65-F5344CB8AC3E}">
        <p14:creationId xmlns:p14="http://schemas.microsoft.com/office/powerpoint/2010/main" val="2558237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800" b="0" i="0" strike="noStrike" cap="none" spc="0" baseline="0" dirty="0" err="1">
                <a:solidFill>
                  <a:srgbClr val="000000"/>
                </a:solidFill>
                <a:effectLst/>
                <a:latin typeface="Calibri"/>
                <a:ea typeface="Calibri"/>
                <a:cs typeface="Calibri"/>
              </a:rPr>
              <a:t>Sh</a:t>
            </a:r>
            <a:r>
              <a:rPr lang="sq-AL" sz="1800" b="0" i="0" strike="noStrike" cap="none" spc="0" baseline="0" dirty="0">
                <a:solidFill>
                  <a:srgbClr val="000000"/>
                </a:solidFill>
                <a:effectLst/>
                <a:latin typeface="Calibri"/>
                <a:ea typeface="Calibri"/>
                <a:cs typeface="Calibri"/>
              </a:rPr>
              <a:t>ë</a:t>
            </a:r>
            <a:r>
              <a:rPr lang="en-US" sz="1800" b="0" i="0" strike="noStrike" cap="none" spc="0" baseline="0" dirty="0" err="1">
                <a:solidFill>
                  <a:srgbClr val="000000"/>
                </a:solidFill>
                <a:effectLst/>
                <a:latin typeface="Calibri"/>
                <a:ea typeface="Calibri"/>
                <a:cs typeface="Calibri"/>
              </a:rPr>
              <a:t>nime</a:t>
            </a:r>
            <a:r>
              <a:rPr lang="en-US" sz="1800" b="0" i="0" strike="noStrike" cap="none" spc="0" baseline="0" dirty="0">
                <a:solidFill>
                  <a:srgbClr val="000000"/>
                </a:solidFill>
                <a:effectLst/>
                <a:latin typeface="Calibri"/>
                <a:ea typeface="Calibri"/>
                <a:cs typeface="Calibri"/>
              </a:rPr>
              <a:t>:</a:t>
            </a:r>
            <a:br>
              <a:rPr lang="en-US" sz="1800" b="0" i="0" strike="noStrike" cap="none" spc="0" baseline="0" dirty="0">
                <a:solidFill>
                  <a:srgbClr val="000000"/>
                </a:solidFill>
                <a:effectLst/>
                <a:latin typeface="Calibri"/>
                <a:ea typeface="Calibri"/>
                <a:cs typeface="Calibri"/>
              </a:rPr>
            </a:br>
            <a:br>
              <a:rPr lang="en-US" sz="1800" b="0" i="0" strike="noStrike" cap="none" spc="0" baseline="0" dirty="0">
                <a:solidFill>
                  <a:srgbClr val="000000"/>
                </a:solidFill>
                <a:effectLst/>
                <a:latin typeface="Calibri"/>
                <a:ea typeface="Calibri"/>
                <a:cs typeface="Calibri"/>
              </a:rPr>
            </a:br>
            <a:r>
              <a:rPr lang="sq-AL" sz="1800" b="0" i="0" strike="noStrike" cap="none" spc="0" baseline="0" dirty="0">
                <a:solidFill>
                  <a:srgbClr val="000000"/>
                </a:solidFill>
                <a:effectLst/>
                <a:latin typeface="Calibri"/>
                <a:ea typeface="Calibri"/>
                <a:cs typeface="Calibri"/>
              </a:rPr>
              <a:t>Nëse keni shumë dhimbje ose shqetësim, flisni me ofruesin e kujdesit tuaj shëndetësor, që mund të rekomandojë ndonjë bar pa recetë, si ibuprofen ose acetaminofen. Për të pakësuar dhimbjen dhe sikletin te vendi i vaksinimit, mbulojeni me një pecetë të pastër, të ftohtë dhe të njomur me ujë, dhe përdoreni ose ushtrojeni krahun.  Për të ulur shqetësimet nga ethet, pini shumë lëngje dhe vishuni lehtë. </a:t>
            </a:r>
          </a:p>
          <a:p>
            <a:pPr marL="0" marR="0" lvl="0" indent="0" algn="l" defTabSz="914400" rtl="0" eaLnBrk="1" fontAlgn="auto" latinLnBrk="0" hangingPunct="1">
              <a:lnSpc>
                <a:spcPct val="100000"/>
              </a:lnSpc>
              <a:spcBef>
                <a:spcPct val="0"/>
              </a:spcBef>
              <a:spcAft>
                <a:spcPct val="0"/>
              </a:spcAft>
              <a:buClrTx/>
              <a:buSzTx/>
              <a:buFontTx/>
              <a:buNone/>
              <a:defRPr/>
            </a:pPr>
            <a:endParaRPr lang="en-US" dirty="0"/>
          </a:p>
          <a:p>
            <a:pPr marL="0" marR="0" lvl="0" indent="0" algn="l" defTabSz="914400" rtl="0" eaLnBrk="1" fontAlgn="auto" latinLnBrk="0" hangingPunct="1">
              <a:lnSpc>
                <a:spcPct val="100000"/>
              </a:lnSpc>
              <a:spcBef>
                <a:spcPct val="0"/>
              </a:spcBef>
              <a:spcAft>
                <a:spcPct val="0"/>
              </a:spcAft>
              <a:buClrTx/>
              <a:buSzTx/>
              <a:buFontTx/>
              <a:buNone/>
              <a:defRPr/>
            </a:pPr>
            <a:r>
              <a:rPr lang="sq-AL" sz="1800" b="0" i="0" strike="noStrike" cap="none" spc="0" baseline="0" dirty="0">
                <a:solidFill>
                  <a:srgbClr val="000000"/>
                </a:solidFill>
                <a:effectLst/>
                <a:latin typeface="Calibri"/>
                <a:ea typeface="Calibri"/>
                <a:cs typeface="Calibri"/>
              </a:rPr>
              <a:t>Në shumicën e rasteve, shqetësimet nga ethet ose dhimbja janë normale, por lidhuni me ofruesin e kujdesit shëndetësor nëse skuqja ose pezmatimi te vendi i vaksinimit ju shtohen pas 24 orëve ose nëse efektet tuaja anësore ju shqetësojnë ose nuk ju largohen pas disa ditëve</a:t>
            </a:r>
          </a:p>
          <a:p>
            <a:pPr lvl="0"/>
            <a:endParaRPr lang="en-US" dirty="0"/>
          </a:p>
          <a:p>
            <a:pPr marL="0" marR="0" lvl="0" indent="0" algn="l" defTabSz="914400" rtl="0" eaLnBrk="1" fontAlgn="auto" latinLnBrk="0" hangingPunct="1">
              <a:lnSpc>
                <a:spcPct val="100000"/>
              </a:lnSpc>
              <a:spcBef>
                <a:spcPct val="0"/>
              </a:spcBef>
              <a:spcAft>
                <a:spcPct val="0"/>
              </a:spcAft>
              <a:buClrTx/>
              <a:buSzTx/>
              <a:buFontTx/>
              <a:buNone/>
              <a:defRPr/>
            </a:pPr>
            <a:r>
              <a:rPr lang="sq-AL" sz="1200" b="1" i="0" strike="noStrike" cap="none" spc="0" baseline="0" dirty="0">
                <a:solidFill>
                  <a:srgbClr val="000000"/>
                </a:solidFill>
                <a:effectLst/>
                <a:latin typeface="Calibri"/>
                <a:ea typeface="Calibri"/>
                <a:cs typeface="Calibri"/>
              </a:rPr>
              <a:t>V-safe</a:t>
            </a:r>
            <a:r>
              <a:rPr lang="sq-AL" sz="1200" b="0" i="0" strike="noStrike" cap="none" spc="0" baseline="0" dirty="0">
                <a:solidFill>
                  <a:srgbClr val="000000"/>
                </a:solidFill>
                <a:effectLst/>
                <a:latin typeface="Calibri"/>
                <a:ea typeface="Calibri"/>
                <a:cs typeface="Calibri"/>
              </a:rPr>
              <a:t> është një vegël e bazuar në smartfon, e cila përdor mesazhet tekst dhe anketat në ueb për të ofruar verifikime shëndetësore të personalizuara, pasi të jeni vaksinuar kundër COVID-19. Përmes </a:t>
            </a:r>
            <a:r>
              <a:rPr lang="sq-AL" sz="1200" b="1" i="0" strike="noStrike" cap="none" spc="0" baseline="0" dirty="0">
                <a:solidFill>
                  <a:srgbClr val="000000"/>
                </a:solidFill>
                <a:effectLst/>
                <a:latin typeface="Calibri"/>
                <a:ea typeface="Calibri"/>
                <a:cs typeface="Calibri"/>
              </a:rPr>
              <a:t>v-safe</a:t>
            </a:r>
            <a:r>
              <a:rPr lang="sq-AL" sz="1200" b="0" i="0" strike="noStrike" cap="none" spc="0" baseline="0" dirty="0">
                <a:solidFill>
                  <a:srgbClr val="000000"/>
                </a:solidFill>
                <a:effectLst/>
                <a:latin typeface="Calibri"/>
                <a:ea typeface="Calibri"/>
                <a:cs typeface="Calibri"/>
              </a:rPr>
              <a:t>, mund ta njoftoni menjëherë CDC nëse keni efekte anësore pasi të jeni vaksinuar kundër COVID-19. Në varësi të përgjigjeve tuaja, CDC mund të telefonojë për të verifikuar si ndiheni dhe për të marrë më shumë informacion. Dhe </a:t>
            </a:r>
            <a:r>
              <a:rPr lang="sq-AL" sz="1200" b="1" i="0" strike="noStrike" cap="none" spc="0" baseline="0" dirty="0">
                <a:solidFill>
                  <a:srgbClr val="000000"/>
                </a:solidFill>
                <a:effectLst/>
                <a:latin typeface="Calibri"/>
                <a:ea typeface="Calibri"/>
                <a:cs typeface="Calibri"/>
              </a:rPr>
              <a:t>v-safe</a:t>
            </a:r>
            <a:r>
              <a:rPr lang="sq-AL" sz="1200" b="0" i="0" strike="noStrike" cap="none" spc="0" baseline="0" dirty="0">
                <a:solidFill>
                  <a:srgbClr val="000000"/>
                </a:solidFill>
                <a:effectLst/>
                <a:latin typeface="Calibri"/>
                <a:ea typeface="Calibri"/>
                <a:cs typeface="Calibri"/>
              </a:rPr>
              <a:t> do t’ju kujtojë që ta merrni dozën e dytë të vaksinës kundër COVID-19, nëse kjo ju duhet. Për t’u regjistruar në </a:t>
            </a:r>
            <a:r>
              <a:rPr lang="sq-AL" sz="1200" b="1" i="0" strike="noStrike" cap="none" spc="0" baseline="0" dirty="0">
                <a:solidFill>
                  <a:srgbClr val="000000"/>
                </a:solidFill>
                <a:effectLst/>
                <a:latin typeface="Calibri"/>
                <a:ea typeface="Calibri"/>
                <a:cs typeface="Calibri"/>
              </a:rPr>
              <a:t>v-safe</a:t>
            </a:r>
            <a:r>
              <a:rPr lang="sq-AL" sz="1200" b="0" i="0" strike="noStrike" cap="none" spc="0" baseline="0" dirty="0">
                <a:solidFill>
                  <a:srgbClr val="000000"/>
                </a:solidFill>
                <a:effectLst/>
                <a:latin typeface="Calibri"/>
                <a:ea typeface="Calibri"/>
                <a:cs typeface="Calibri"/>
              </a:rPr>
              <a:t>, vizitoni cdc.gov/vsafe</a:t>
            </a:r>
            <a:endParaRPr lang="en-US" dirty="0"/>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28</a:t>
            </a:fld>
            <a:endParaRPr lang="en-US" dirty="0"/>
          </a:p>
        </p:txBody>
      </p:sp>
    </p:spTree>
    <p:extLst>
      <p:ext uri="{BB962C8B-B14F-4D97-AF65-F5344CB8AC3E}">
        <p14:creationId xmlns:p14="http://schemas.microsoft.com/office/powerpoint/2010/main" val="940037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strike="noStrike" cap="none" spc="0" baseline="0" dirty="0" err="1">
                <a:solidFill>
                  <a:srgbClr val="000000"/>
                </a:solidFill>
                <a:effectLst/>
                <a:latin typeface="Calibri"/>
                <a:ea typeface="Calibri"/>
                <a:cs typeface="Calibri"/>
              </a:rPr>
              <a:t>Sh</a:t>
            </a:r>
            <a:r>
              <a:rPr lang="sq-AL" sz="1200" b="0" i="0" strike="noStrike" cap="none" spc="0" baseline="0" dirty="0">
                <a:solidFill>
                  <a:srgbClr val="000000"/>
                </a:solidFill>
                <a:effectLst/>
                <a:latin typeface="Calibri"/>
                <a:ea typeface="Calibri"/>
                <a:cs typeface="Calibri"/>
              </a:rPr>
              <a:t>ë</a:t>
            </a:r>
            <a:r>
              <a:rPr lang="en-US" sz="1200" b="0" i="0" strike="noStrike" cap="none" spc="0" baseline="0" dirty="0" err="1">
                <a:solidFill>
                  <a:srgbClr val="000000"/>
                </a:solidFill>
                <a:effectLst/>
                <a:latin typeface="Calibri"/>
                <a:ea typeface="Calibri"/>
                <a:cs typeface="Calibri"/>
              </a:rPr>
              <a:t>nime</a:t>
            </a:r>
            <a:r>
              <a:rPr lang="en-US" sz="1200" b="0" i="0" strike="noStrike" cap="none" spc="0" baseline="0" dirty="0">
                <a:solidFill>
                  <a:srgbClr val="000000"/>
                </a:solidFill>
                <a:effectLst/>
                <a:latin typeface="Calibri"/>
                <a:ea typeface="Calibri"/>
                <a:cs typeface="Calibri"/>
              </a:rPr>
              <a:t>:</a:t>
            </a:r>
          </a:p>
          <a:p>
            <a:br>
              <a:rPr lang="en-US" sz="1200" b="0" i="0" strike="noStrike" cap="none" spc="0" baseline="0" dirty="0">
                <a:solidFill>
                  <a:srgbClr val="000000"/>
                </a:solidFill>
                <a:effectLst/>
                <a:latin typeface="Calibri"/>
                <a:ea typeface="Calibri"/>
                <a:cs typeface="Calibri"/>
              </a:rPr>
            </a:b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29</a:t>
            </a:fld>
            <a:endParaRPr lang="en-US" dirty="0"/>
          </a:p>
        </p:txBody>
      </p:sp>
    </p:spTree>
    <p:extLst>
      <p:ext uri="{BB962C8B-B14F-4D97-AF65-F5344CB8AC3E}">
        <p14:creationId xmlns:p14="http://schemas.microsoft.com/office/powerpoint/2010/main" val="41319274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sq-AL" sz="1800" dirty="0">
                <a:effectLst/>
                <a:latin typeface="Calibri" panose="020F0502020204030204" pitchFamily="34" charset="0"/>
                <a:ea typeface="Calibri" panose="020F0502020204030204" pitchFamily="34" charset="0"/>
                <a:cs typeface="Times New Roman" panose="02020603050405020304" pitchFamily="18" charset="0"/>
              </a:rPr>
              <a:t>Shënim: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sq-AL" sz="1800" dirty="0">
                <a:effectLst/>
                <a:latin typeface="Calibri" panose="020F0502020204030204" pitchFamily="34" charset="0"/>
                <a:ea typeface="Calibri" panose="020F0502020204030204" pitchFamily="34" charset="0"/>
                <a:cs typeface="Times New Roman" panose="02020603050405020304" pitchFamily="18" charset="0"/>
              </a:rPr>
              <a:t>Një person konsiderohet i vaksinuar plotësisht kundër COVID-19 në qoftë se ka marrë dy doza të vaksinës Moderna ose Pfizer kundër COVID-19 ose një dozë të vetme të vaksinës Janssen (Johnson &amp; Johnson) më shumë se 14 ditë më parë.</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sq-A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sq-AL" sz="1800" dirty="0">
                <a:effectLst/>
                <a:latin typeface="Calibri" panose="020F0502020204030204" pitchFamily="34" charset="0"/>
                <a:ea typeface="Calibri" panose="020F0502020204030204" pitchFamily="34" charset="0"/>
                <a:cs typeface="Times New Roman" panose="02020603050405020304" pitchFamily="18" charset="0"/>
              </a:rPr>
              <a:t>Së bashku, vaksinimi kundër COVID-19 dhe ndjekja e rekomandimeve të CDC-së për të mbrojtur veten dhe të tjerët do të ofrojnë mbrojtjen optimale ndaj infektimit me COVID-19 dhe përhapjes së sëmundjes.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sq-A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sq-AL" sz="1800" dirty="0">
                <a:effectLst/>
                <a:latin typeface="Calibri" panose="020F0502020204030204" pitchFamily="34" charset="0"/>
                <a:ea typeface="Calibri" panose="020F0502020204030204" pitchFamily="34" charset="0"/>
                <a:cs typeface="Times New Roman" panose="02020603050405020304" pitchFamily="18" charset="0"/>
              </a:rPr>
              <a:t>Udhëzimet e DPH-së për persona që janë vaksinuar plotësisht mund të gjenden në  https://www.mass.gov/guidance/guidance-for-people-who-are-fully-vaccinated-against-covid-19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30</a:t>
            </a:fld>
            <a:endParaRPr lang="en-US" dirty="0"/>
          </a:p>
        </p:txBody>
      </p:sp>
    </p:spTree>
    <p:extLst>
      <p:ext uri="{BB962C8B-B14F-4D97-AF65-F5344CB8AC3E}">
        <p14:creationId xmlns:p14="http://schemas.microsoft.com/office/powerpoint/2010/main" val="1523976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3</a:t>
            </a:fld>
            <a:endParaRPr lang="en-US" dirty="0"/>
          </a:p>
        </p:txBody>
      </p:sp>
    </p:spTree>
    <p:extLst>
      <p:ext uri="{BB962C8B-B14F-4D97-AF65-F5344CB8AC3E}">
        <p14:creationId xmlns:p14="http://schemas.microsoft.com/office/powerpoint/2010/main" val="1718827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31</a:t>
            </a:fld>
            <a:endParaRPr lang="en-US" dirty="0"/>
          </a:p>
        </p:txBody>
      </p:sp>
    </p:spTree>
    <p:extLst>
      <p:ext uri="{BB962C8B-B14F-4D97-AF65-F5344CB8AC3E}">
        <p14:creationId xmlns:p14="http://schemas.microsoft.com/office/powerpoint/2010/main" val="18160177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32</a:t>
            </a:fld>
            <a:endParaRPr lang="en-US" dirty="0"/>
          </a:p>
        </p:txBody>
      </p:sp>
    </p:spTree>
    <p:extLst>
      <p:ext uri="{BB962C8B-B14F-4D97-AF65-F5344CB8AC3E}">
        <p14:creationId xmlns:p14="http://schemas.microsoft.com/office/powerpoint/2010/main" val="1776596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noProof="0" dirty="0"/>
              <a:t>Sh</a:t>
            </a:r>
            <a:r>
              <a:rPr lang="sq-AL" sz="1200" noProof="0" dirty="0">
                <a:latin typeface="Calibri" panose="020F0502020204030204" pitchFamily="34" charset="0"/>
                <a:cs typeface="Calibri" panose="020F0502020204030204" pitchFamily="34" charset="0"/>
              </a:rPr>
              <a:t>ënim:</a:t>
            </a:r>
          </a:p>
          <a:p>
            <a:endParaRPr lang="sq-AL" sz="1200" noProof="0" dirty="0">
              <a:latin typeface="Calibri" panose="020F0502020204030204" pitchFamily="34" charset="0"/>
              <a:cs typeface="Calibri" panose="020F0502020204030204" pitchFamily="34" charset="0"/>
            </a:endParaRPr>
          </a:p>
          <a:p>
            <a:r>
              <a:rPr lang="sq-AL" sz="1200" noProof="0" dirty="0">
                <a:latin typeface="Calibri" panose="020F0502020204030204" pitchFamily="34" charset="0"/>
                <a:cs typeface="Calibri" panose="020F0502020204030204" pitchFamily="34" charset="0"/>
              </a:rPr>
              <a:t>Departamenti i Shëndetit Publik i Massachusetts-it publikon online një raport javor të vaksinimit, që tregon informacion të tillë si:</a:t>
            </a:r>
          </a:p>
          <a:p>
            <a:endParaRPr lang="sq-AL" sz="1200" noProof="0" dirty="0">
              <a:latin typeface="Calibri" panose="020F0502020204030204" pitchFamily="34" charset="0"/>
              <a:cs typeface="Calibri" panose="020F0502020204030204" pitchFamily="34" charset="0"/>
            </a:endParaRPr>
          </a:p>
          <a:p>
            <a:pPr marL="342900" marR="696595" lvl="0" indent="-342900">
              <a:lnSpc>
                <a:spcPct val="94000"/>
              </a:lnSpc>
              <a:spcBef>
                <a:spcPts val="455"/>
              </a:spcBef>
              <a:spcAft>
                <a:spcPts val="0"/>
              </a:spcAft>
              <a:buFont typeface="Symbol" panose="05050102010706020507" pitchFamily="18" charset="2"/>
              <a:buChar char=""/>
            </a:pPr>
            <a:r>
              <a:rPr lang="sq-AL" sz="18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Numri i dozave t</a:t>
            </a:r>
            <a:r>
              <a:rPr lang="sq-AL" sz="1800" noProof="0" dirty="0">
                <a:latin typeface="Calibri" panose="020F0502020204030204" pitchFamily="34" charset="0"/>
                <a:cs typeface="Calibri" panose="020F0502020204030204" pitchFamily="34" charset="0"/>
              </a:rPr>
              <a:t>ë vaksinës që janë dërguar në Massachusetts</a:t>
            </a:r>
          </a:p>
          <a:p>
            <a:pPr marL="342900" marR="696595" lvl="0" indent="-342900">
              <a:lnSpc>
                <a:spcPct val="94000"/>
              </a:lnSpc>
              <a:spcBef>
                <a:spcPts val="455"/>
              </a:spcBef>
              <a:spcAft>
                <a:spcPts val="0"/>
              </a:spcAft>
              <a:buFont typeface="Symbol" panose="05050102010706020507" pitchFamily="18" charset="2"/>
              <a:buChar char=""/>
            </a:pPr>
            <a:r>
              <a:rPr lang="sq-AL" sz="1800" noProof="0" dirty="0">
                <a:effectLst/>
                <a:latin typeface="Calibri" panose="020F0502020204030204" pitchFamily="34" charset="0"/>
                <a:ea typeface="Times New Roman" panose="02020603050405020304" pitchFamily="18" charset="0"/>
                <a:cs typeface="Calibri" panose="020F0502020204030204" pitchFamily="34" charset="0"/>
              </a:rPr>
              <a:t>Numri i atyre q</a:t>
            </a:r>
            <a:r>
              <a:rPr lang="sq-AL" sz="1800" noProof="0" dirty="0">
                <a:latin typeface="Calibri" panose="020F0502020204030204" pitchFamily="34" charset="0"/>
                <a:cs typeface="Calibri" panose="020F0502020204030204" pitchFamily="34" charset="0"/>
              </a:rPr>
              <a:t>ë janë vaksinuar</a:t>
            </a:r>
          </a:p>
          <a:p>
            <a:pPr marL="342900" marR="696595" lvl="0" indent="-342900">
              <a:lnSpc>
                <a:spcPct val="94000"/>
              </a:lnSpc>
              <a:spcBef>
                <a:spcPts val="455"/>
              </a:spcBef>
              <a:spcAft>
                <a:spcPts val="0"/>
              </a:spcAft>
              <a:buFont typeface="Symbol" panose="05050102010706020507" pitchFamily="18" charset="2"/>
              <a:buChar char=""/>
            </a:pPr>
            <a:r>
              <a:rPr lang="sq-AL" sz="1800" noProof="0" dirty="0">
                <a:effectLst/>
                <a:latin typeface="Calibri" panose="020F0502020204030204" pitchFamily="34" charset="0"/>
                <a:ea typeface="Times New Roman" panose="02020603050405020304" pitchFamily="18" charset="0"/>
                <a:cs typeface="Calibri" panose="020F0502020204030204" pitchFamily="34" charset="0"/>
              </a:rPr>
              <a:t>Numri i atyre q</a:t>
            </a:r>
            <a:r>
              <a:rPr lang="sq-AL" sz="1800" noProof="0" dirty="0">
                <a:latin typeface="Calibri" panose="020F0502020204030204" pitchFamily="34" charset="0"/>
                <a:cs typeface="Calibri" panose="020F0502020204030204" pitchFamily="34" charset="0"/>
              </a:rPr>
              <a:t>ë janë vaksinuar, </a:t>
            </a:r>
            <a:r>
              <a:rPr lang="sq-AL" sz="1800" b="1" noProof="0" dirty="0">
                <a:latin typeface="Calibri" panose="020F0502020204030204" pitchFamily="34" charset="0"/>
                <a:cs typeface="Calibri" panose="020F0502020204030204" pitchFamily="34" charset="0"/>
              </a:rPr>
              <a:t>sipas lokalitetit</a:t>
            </a:r>
          </a:p>
          <a:p>
            <a:pPr marL="342900" marR="696595" lvl="0" indent="-342900">
              <a:lnSpc>
                <a:spcPct val="94000"/>
              </a:lnSpc>
              <a:spcBef>
                <a:spcPts val="455"/>
              </a:spcBef>
              <a:spcAft>
                <a:spcPts val="0"/>
              </a:spcAft>
              <a:buFont typeface="Symbol" panose="05050102010706020507" pitchFamily="18" charset="2"/>
              <a:buChar char=""/>
            </a:pPr>
            <a:r>
              <a:rPr lang="sq-AL" sz="1800" noProof="0" dirty="0">
                <a:effectLst/>
                <a:latin typeface="Calibri" panose="020F0502020204030204" pitchFamily="34" charset="0"/>
                <a:ea typeface="Times New Roman" panose="02020603050405020304" pitchFamily="18" charset="0"/>
                <a:cs typeface="Calibri" panose="020F0502020204030204" pitchFamily="34" charset="0"/>
              </a:rPr>
              <a:t>Numri i atyre q</a:t>
            </a:r>
            <a:r>
              <a:rPr lang="sq-AL" sz="1800" noProof="0" dirty="0">
                <a:latin typeface="Calibri" panose="020F0502020204030204" pitchFamily="34" charset="0"/>
                <a:cs typeface="Calibri" panose="020F0502020204030204" pitchFamily="34" charset="0"/>
              </a:rPr>
              <a:t>ë janë vaksinuar </a:t>
            </a:r>
            <a:r>
              <a:rPr lang="sq-AL" sz="1800" b="1" noProof="0" dirty="0">
                <a:latin typeface="Calibri" panose="020F0502020204030204" pitchFamily="34" charset="0"/>
                <a:cs typeface="Calibri" panose="020F0502020204030204" pitchFamily="34" charset="0"/>
              </a:rPr>
              <a:t>sipas moshës dhe racës/etnisë</a:t>
            </a:r>
          </a:p>
          <a:p>
            <a:pPr marL="342900" marR="696595" lvl="0" indent="-342900">
              <a:lnSpc>
                <a:spcPct val="94000"/>
              </a:lnSpc>
              <a:spcBef>
                <a:spcPts val="455"/>
              </a:spcBef>
              <a:spcAft>
                <a:spcPts val="0"/>
              </a:spcAft>
              <a:buFont typeface="Symbol" panose="05050102010706020507" pitchFamily="18" charset="2"/>
              <a:buChar char=""/>
            </a:pPr>
            <a:r>
              <a:rPr lang="sq-AL" sz="1800" noProof="0" dirty="0">
                <a:effectLst/>
                <a:latin typeface="Calibri" panose="020F0502020204030204" pitchFamily="34" charset="0"/>
                <a:ea typeface="Times New Roman" panose="02020603050405020304" pitchFamily="18" charset="0"/>
                <a:cs typeface="Calibri" panose="020F0502020204030204" pitchFamily="34" charset="0"/>
              </a:rPr>
              <a:t>Vaksinat q</a:t>
            </a:r>
            <a:r>
              <a:rPr lang="sq-AL" sz="1800" noProof="0" dirty="0">
                <a:latin typeface="Calibri" panose="020F0502020204030204" pitchFamily="34" charset="0"/>
                <a:cs typeface="Calibri" panose="020F0502020204030204" pitchFamily="34" charset="0"/>
              </a:rPr>
              <a:t>ë janë dhënë, sipas llojit të ofruesit (p.sh. </a:t>
            </a:r>
            <a:r>
              <a:rPr lang="en-US" sz="1800" noProof="0" dirty="0">
                <a:latin typeface="Calibri" panose="020F0502020204030204" pitchFamily="34" charset="0"/>
                <a:cs typeface="Calibri" panose="020F0502020204030204" pitchFamily="34" charset="0"/>
              </a:rPr>
              <a:t>s</a:t>
            </a:r>
            <a:r>
              <a:rPr lang="sq-AL" sz="1800" noProof="0" dirty="0" err="1">
                <a:latin typeface="Calibri" panose="020F0502020204030204" pitchFamily="34" charset="0"/>
                <a:cs typeface="Calibri" panose="020F0502020204030204" pitchFamily="34" charset="0"/>
              </a:rPr>
              <a:t>hkollë</a:t>
            </a:r>
            <a:r>
              <a:rPr lang="sq-AL" sz="1800" noProof="0" dirty="0">
                <a:latin typeface="Calibri" panose="020F0502020204030204" pitchFamily="34" charset="0"/>
                <a:cs typeface="Calibri" panose="020F0502020204030204" pitchFamily="34" charset="0"/>
              </a:rPr>
              <a:t>, qendër shëndetësore në komunitet)</a:t>
            </a:r>
            <a:endParaRPr lang="sq-AL" sz="1800" noProof="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sq-AL" noProof="0" dirty="0"/>
          </a:p>
        </p:txBody>
      </p:sp>
      <p:sp>
        <p:nvSpPr>
          <p:cNvPr id="4" name="Slide Number Placeholder 3"/>
          <p:cNvSpPr>
            <a:spLocks noGrp="1"/>
          </p:cNvSpPr>
          <p:nvPr>
            <p:ph type="sldNum" sz="quarter" idx="5"/>
          </p:nvPr>
        </p:nvSpPr>
        <p:spPr/>
        <p:txBody>
          <a:bodyPr/>
          <a:lstStyle/>
          <a:p>
            <a:fld id="{D34CBBDB-52D0-FE4C-8729-D7393D454E10}" type="slidenum">
              <a:rPr lang="en-US" smtClean="0"/>
              <a:t>33</a:t>
            </a:fld>
            <a:endParaRPr lang="en-US" dirty="0"/>
          </a:p>
        </p:txBody>
      </p:sp>
    </p:spTree>
    <p:extLst>
      <p:ext uri="{BB962C8B-B14F-4D97-AF65-F5344CB8AC3E}">
        <p14:creationId xmlns:p14="http://schemas.microsoft.com/office/powerpoint/2010/main" val="7072619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34</a:t>
            </a:fld>
            <a:endParaRPr lang="en-US" dirty="0"/>
          </a:p>
        </p:txBody>
      </p:sp>
    </p:spTree>
    <p:extLst>
      <p:ext uri="{BB962C8B-B14F-4D97-AF65-F5344CB8AC3E}">
        <p14:creationId xmlns:p14="http://schemas.microsoft.com/office/powerpoint/2010/main" val="4089156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strike="noStrike" cap="none" spc="0" baseline="0" dirty="0" err="1">
                <a:solidFill>
                  <a:srgbClr val="000000"/>
                </a:solidFill>
                <a:effectLst/>
                <a:latin typeface="Calibri"/>
                <a:ea typeface="Calibri"/>
                <a:cs typeface="Calibri"/>
              </a:rPr>
              <a:t>Sh</a:t>
            </a:r>
            <a:r>
              <a:rPr lang="sq-AL" sz="1800" b="0" i="0" strike="noStrike" cap="none" spc="0" baseline="0" dirty="0">
                <a:solidFill>
                  <a:srgbClr val="000000"/>
                </a:solidFill>
                <a:effectLst/>
                <a:latin typeface="Calibri"/>
                <a:ea typeface="Calibri"/>
                <a:cs typeface="Calibri"/>
              </a:rPr>
              <a:t>ë</a:t>
            </a:r>
            <a:r>
              <a:rPr lang="en-US" sz="1800" b="0" i="0" strike="noStrike" cap="none" spc="0" baseline="0" dirty="0" err="1">
                <a:solidFill>
                  <a:srgbClr val="000000"/>
                </a:solidFill>
                <a:effectLst/>
                <a:latin typeface="Calibri"/>
                <a:ea typeface="Calibri"/>
                <a:cs typeface="Calibri"/>
              </a:rPr>
              <a:t>nime</a:t>
            </a:r>
            <a:r>
              <a:rPr lang="en-US" sz="1800" b="0" i="0" strike="noStrike" cap="none" spc="0" baseline="0" dirty="0">
                <a:solidFill>
                  <a:srgbClr val="000000"/>
                </a:solidFill>
                <a:effectLst/>
                <a:latin typeface="Calibri"/>
                <a:ea typeface="Calibri"/>
                <a:cs typeface="Calibri"/>
              </a:rPr>
              <a:t>:</a:t>
            </a:r>
          </a:p>
          <a:p>
            <a:br>
              <a:rPr lang="en-US" sz="1800" b="0" i="0" strike="noStrike" cap="none" spc="0" baseline="0" dirty="0">
                <a:solidFill>
                  <a:srgbClr val="000000"/>
                </a:solidFill>
                <a:effectLst/>
                <a:latin typeface="Calibri"/>
                <a:ea typeface="Calibri"/>
                <a:cs typeface="Calibri"/>
              </a:rPr>
            </a:br>
            <a:r>
              <a:rPr lang="sq-AL" sz="1800" b="0" i="0" strike="noStrike" cap="none" spc="0" baseline="0" dirty="0">
                <a:solidFill>
                  <a:srgbClr val="000000"/>
                </a:solidFill>
                <a:effectLst/>
                <a:latin typeface="Calibri"/>
                <a:ea typeface="Calibri"/>
                <a:cs typeface="Calibri"/>
              </a:rPr>
              <a:t>Referohuni te FAQ-et për publikun e gjerë, për të marrë përgjigje për pyetje të tjera që mund të dëshironi të trajtoni gjatë mbledhjes.</a:t>
            </a:r>
          </a:p>
        </p:txBody>
      </p:sp>
      <p:sp>
        <p:nvSpPr>
          <p:cNvPr id="4" name="Slide Number Placeholder 3"/>
          <p:cNvSpPr>
            <a:spLocks noGrp="1"/>
          </p:cNvSpPr>
          <p:nvPr>
            <p:ph type="sldNum" sz="quarter" idx="5"/>
          </p:nvPr>
        </p:nvSpPr>
        <p:spPr/>
        <p:txBody>
          <a:bodyPr/>
          <a:lstStyle/>
          <a:p>
            <a:fld id="{D34CBBDB-52D0-FE4C-8729-D7393D454E10}" type="slidenum">
              <a:rPr lang="en-US" smtClean="0"/>
              <a:t>35</a:t>
            </a:fld>
            <a:endParaRPr lang="en-US" dirty="0"/>
          </a:p>
        </p:txBody>
      </p:sp>
    </p:spTree>
    <p:extLst>
      <p:ext uri="{BB962C8B-B14F-4D97-AF65-F5344CB8AC3E}">
        <p14:creationId xmlns:p14="http://schemas.microsoft.com/office/powerpoint/2010/main" val="3489374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strike="noStrike" cap="none" spc="0" baseline="0" dirty="0" err="1">
                <a:solidFill>
                  <a:srgbClr val="000000"/>
                </a:solidFill>
                <a:effectLst/>
                <a:latin typeface="Open Sans"/>
                <a:ea typeface="Open Sans"/>
                <a:cs typeface="Open Sans"/>
              </a:rPr>
              <a:t>Sh</a:t>
            </a:r>
            <a:r>
              <a:rPr lang="sq-AL" sz="1800" b="0" i="0" strike="noStrike" cap="none" spc="0" baseline="0" dirty="0">
                <a:solidFill>
                  <a:srgbClr val="000000"/>
                </a:solidFill>
                <a:effectLst/>
                <a:latin typeface="Calibri"/>
                <a:ea typeface="Calibri"/>
                <a:cs typeface="Calibri"/>
              </a:rPr>
              <a:t>ë</a:t>
            </a:r>
            <a:r>
              <a:rPr lang="en-US" sz="1800" b="0" i="0" strike="noStrike" cap="none" spc="0" baseline="0" dirty="0" err="1">
                <a:solidFill>
                  <a:srgbClr val="000000"/>
                </a:solidFill>
                <a:effectLst/>
                <a:latin typeface="Open Sans"/>
                <a:ea typeface="Open Sans"/>
                <a:cs typeface="Open Sans"/>
              </a:rPr>
              <a:t>nime</a:t>
            </a:r>
            <a:r>
              <a:rPr lang="en-US" sz="1800" b="0" i="0" strike="noStrike" cap="none" spc="0" baseline="0" dirty="0">
                <a:solidFill>
                  <a:srgbClr val="000000"/>
                </a:solidFill>
                <a:effectLst/>
                <a:latin typeface="Open Sans"/>
                <a:ea typeface="Open Sans"/>
                <a:cs typeface="Open Sans"/>
              </a:rPr>
              <a:t>:</a:t>
            </a:r>
            <a:br>
              <a:rPr lang="en-US" sz="1800" b="0" i="0" strike="noStrike" cap="none" spc="0" baseline="0" dirty="0">
                <a:solidFill>
                  <a:srgbClr val="000000"/>
                </a:solidFill>
                <a:effectLst/>
                <a:latin typeface="Open Sans"/>
                <a:ea typeface="Open Sans"/>
                <a:cs typeface="Open Sans"/>
              </a:rPr>
            </a:br>
            <a:r>
              <a:rPr lang="sq-AL" sz="1800" b="0" i="0" strike="noStrike" cap="none" spc="0" baseline="0" dirty="0">
                <a:solidFill>
                  <a:srgbClr val="000000"/>
                </a:solidFill>
                <a:effectLst/>
                <a:latin typeface="Open Sans"/>
                <a:ea typeface="Open Sans"/>
                <a:cs typeface="Open Sans"/>
              </a:rPr>
              <a:t>Burimet: </a:t>
            </a:r>
            <a:r>
              <a:rPr lang="en-US" sz="1800" b="0" i="0" strike="noStrike" cap="none" spc="0" baseline="0" dirty="0">
                <a:solidFill>
                  <a:srgbClr val="000000"/>
                </a:solidFill>
                <a:effectLst/>
                <a:latin typeface="Open Sans"/>
                <a:ea typeface="Open Sans"/>
                <a:cs typeface="Open Sans"/>
              </a:rPr>
              <a:t> </a:t>
            </a:r>
            <a:r>
              <a:rPr lang="sq-AL" sz="1800" b="0" i="0" strike="noStrike" cap="none" spc="0" baseline="0" dirty="0">
                <a:solidFill>
                  <a:srgbClr val="000000"/>
                </a:solidFill>
                <a:effectLst/>
                <a:latin typeface="Calibri"/>
                <a:ea typeface="Calibri"/>
                <a:cs typeface="Calibri"/>
              </a:rPr>
              <a:t>https://www.cdc.gov/vaccines/hcp/conversations/understanding-vacc-work.html </a:t>
            </a:r>
            <a:r>
              <a:rPr lang="en-US" sz="1800" b="0" i="0" strike="noStrike" cap="none" spc="0" baseline="0" dirty="0" err="1">
                <a:solidFill>
                  <a:srgbClr val="000000"/>
                </a:solidFill>
                <a:effectLst/>
                <a:latin typeface="Calibri"/>
                <a:ea typeface="Calibri"/>
                <a:cs typeface="Calibri"/>
              </a:rPr>
              <a:t>dhe</a:t>
            </a:r>
            <a:r>
              <a:rPr lang="en-US" sz="1800" b="0" i="0" strike="noStrike" cap="none" spc="0" baseline="0" dirty="0">
                <a:solidFill>
                  <a:srgbClr val="000000"/>
                </a:solidFill>
                <a:effectLst/>
                <a:latin typeface="Calibri"/>
                <a:ea typeface="Calibri"/>
                <a:cs typeface="Calibri"/>
              </a:rPr>
              <a:t> </a:t>
            </a:r>
            <a:r>
              <a:rPr lang="sq-AL" sz="1800" b="0" i="0" strike="noStrike" cap="none" spc="0" baseline="0" dirty="0">
                <a:solidFill>
                  <a:srgbClr val="000000"/>
                </a:solidFill>
                <a:effectLst/>
                <a:latin typeface="Calibri"/>
                <a:ea typeface="Calibri"/>
                <a:cs typeface="Calibri"/>
              </a:rPr>
              <a:t>https://www.cdc.gov/vaccines/vpd/vpd-vac-basics.html</a:t>
            </a:r>
          </a:p>
        </p:txBody>
      </p:sp>
      <p:sp>
        <p:nvSpPr>
          <p:cNvPr id="4" name="Slide Number Placeholder 3"/>
          <p:cNvSpPr>
            <a:spLocks noGrp="1"/>
          </p:cNvSpPr>
          <p:nvPr>
            <p:ph type="sldNum" sz="quarter" idx="5"/>
          </p:nvPr>
        </p:nvSpPr>
        <p:spPr/>
        <p:txBody>
          <a:bodyPr/>
          <a:lstStyle/>
          <a:p>
            <a:fld id="{D34CBBDB-52D0-FE4C-8729-D7393D454E10}" type="slidenum">
              <a:rPr lang="en-US" smtClean="0"/>
              <a:t>5</a:t>
            </a:fld>
            <a:endParaRPr lang="en-US" dirty="0"/>
          </a:p>
        </p:txBody>
      </p:sp>
    </p:spTree>
    <p:extLst>
      <p:ext uri="{BB962C8B-B14F-4D97-AF65-F5344CB8AC3E}">
        <p14:creationId xmlns:p14="http://schemas.microsoft.com/office/powerpoint/2010/main" val="3452434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strike="noStrike" cap="none" spc="0" baseline="0" dirty="0" err="1">
                <a:solidFill>
                  <a:srgbClr val="000000"/>
                </a:solidFill>
                <a:effectLst/>
                <a:latin typeface="Open Sans"/>
                <a:ea typeface="Open Sans"/>
                <a:cs typeface="Open Sans"/>
              </a:rPr>
              <a:t>Sh</a:t>
            </a:r>
            <a:r>
              <a:rPr lang="sq-AL" sz="1800" b="0" i="0" strike="noStrike" cap="none" spc="0" baseline="0" dirty="0">
                <a:solidFill>
                  <a:srgbClr val="000000"/>
                </a:solidFill>
                <a:effectLst/>
                <a:latin typeface="Calibri"/>
                <a:ea typeface="Calibri"/>
                <a:cs typeface="Calibri"/>
              </a:rPr>
              <a:t>ë</a:t>
            </a:r>
            <a:r>
              <a:rPr lang="en-US" sz="1800" b="0" i="0" strike="noStrike" cap="none" spc="0" baseline="0" dirty="0" err="1">
                <a:solidFill>
                  <a:srgbClr val="000000"/>
                </a:solidFill>
                <a:effectLst/>
                <a:latin typeface="Open Sans"/>
                <a:ea typeface="Open Sans"/>
                <a:cs typeface="Open Sans"/>
              </a:rPr>
              <a:t>nime</a:t>
            </a:r>
            <a:r>
              <a:rPr lang="en-US" sz="1800" b="0" i="0" strike="noStrike" cap="none" spc="0" baseline="0" dirty="0">
                <a:solidFill>
                  <a:srgbClr val="000000"/>
                </a:solidFill>
                <a:effectLst/>
                <a:latin typeface="Open Sans"/>
                <a:ea typeface="Open Sans"/>
                <a:cs typeface="Open Sans"/>
              </a:rPr>
              <a:t>:</a:t>
            </a:r>
            <a:br>
              <a:rPr lang="en-US" sz="1800" b="0" i="0" strike="noStrike" cap="none" spc="0" baseline="0" dirty="0">
                <a:solidFill>
                  <a:srgbClr val="000000"/>
                </a:solidFill>
                <a:effectLst/>
                <a:latin typeface="Open Sans"/>
                <a:ea typeface="Open Sans"/>
                <a:cs typeface="Open Sans"/>
              </a:rPr>
            </a:br>
            <a:r>
              <a:rPr lang="sq-AL" sz="1800" b="0" i="0" strike="noStrike" cap="none" spc="0" baseline="0" dirty="0">
                <a:solidFill>
                  <a:srgbClr val="000000"/>
                </a:solidFill>
                <a:effectLst/>
                <a:latin typeface="Open Sans"/>
                <a:ea typeface="Open Sans"/>
                <a:cs typeface="Open Sans"/>
              </a:rPr>
              <a:t>E kuptojmë se disa prej jush mund të ngurrojnë të vaksinohen. Në një kohë që më shumë vaksina kundër COVID-19 po zhvillohen me të shpejtë, mbeten në fuqi procese dhe procedura rutinë, për të garantuar sigurinë e çdo vaksine që është autorizuar ose miratuar për përdorim. </a:t>
            </a:r>
          </a:p>
          <a:p>
            <a:endParaRPr lang="en-US" b="0" i="0" dirty="0">
              <a:solidFill>
                <a:srgbClr val="000000"/>
              </a:solidFill>
              <a:effectLst/>
              <a:latin typeface="Open Sans"/>
            </a:endParaRPr>
          </a:p>
          <a:p>
            <a:r>
              <a:rPr lang="sq-AL" sz="1800" b="0" i="0" strike="noStrike" cap="none" spc="0" baseline="0" dirty="0">
                <a:solidFill>
                  <a:srgbClr val="000000"/>
                </a:solidFill>
                <a:effectLst/>
                <a:latin typeface="Open Sans"/>
                <a:ea typeface="Open Sans"/>
                <a:cs typeface="Open Sans"/>
              </a:rPr>
              <a:t>Siguria është përparësi kryesore dhe ka shumë arsye për t’u vaksinuar.</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6</a:t>
            </a:fld>
            <a:endParaRPr lang="en-US" dirty="0"/>
          </a:p>
        </p:txBody>
      </p:sp>
    </p:spTree>
    <p:extLst>
      <p:ext uri="{BB962C8B-B14F-4D97-AF65-F5344CB8AC3E}">
        <p14:creationId xmlns:p14="http://schemas.microsoft.com/office/powerpoint/2010/main" val="1363868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strike="noStrike" cap="none" spc="0" baseline="0" dirty="0" err="1">
                <a:solidFill>
                  <a:srgbClr val="000000"/>
                </a:solidFill>
                <a:effectLst/>
                <a:latin typeface="Open Sans"/>
                <a:ea typeface="Open Sans"/>
                <a:cs typeface="Open Sans"/>
              </a:rPr>
              <a:t>Sh</a:t>
            </a:r>
            <a:r>
              <a:rPr lang="sq-AL" sz="1200" b="0" i="0" strike="noStrike" cap="none" spc="0" baseline="0" dirty="0">
                <a:solidFill>
                  <a:srgbClr val="000000"/>
                </a:solidFill>
                <a:effectLst/>
                <a:latin typeface="Calibri"/>
                <a:ea typeface="Calibri"/>
                <a:cs typeface="Calibri"/>
              </a:rPr>
              <a:t>ë</a:t>
            </a:r>
            <a:r>
              <a:rPr lang="en-US" sz="1200" b="0" i="0" strike="noStrike" cap="none" spc="0" baseline="0" dirty="0" err="1">
                <a:solidFill>
                  <a:srgbClr val="000000"/>
                </a:solidFill>
                <a:effectLst/>
                <a:latin typeface="Open Sans"/>
                <a:ea typeface="Open Sans"/>
                <a:cs typeface="Open Sans"/>
              </a:rPr>
              <a:t>nime</a:t>
            </a:r>
            <a:r>
              <a:rPr lang="en-US" sz="1200" b="0" i="0" strike="noStrike" cap="none" spc="0" baseline="0" dirty="0">
                <a:solidFill>
                  <a:srgbClr val="000000"/>
                </a:solidFill>
                <a:effectLst/>
                <a:latin typeface="Open Sans"/>
                <a:ea typeface="Open Sans"/>
                <a:cs typeface="Open Sans"/>
              </a:rPr>
              <a:t>:</a:t>
            </a:r>
          </a:p>
          <a:p>
            <a:pPr marL="0" marR="0" lvl="0" indent="0" algn="l" defTabSz="914400" rtl="0" eaLnBrk="1" fontAlgn="auto" latinLnBrk="0" hangingPunct="1">
              <a:lnSpc>
                <a:spcPct val="100000"/>
              </a:lnSpc>
              <a:spcBef>
                <a:spcPct val="0"/>
              </a:spcBef>
              <a:spcAft>
                <a:spcPct val="0"/>
              </a:spcAft>
              <a:buClrTx/>
              <a:buSzTx/>
              <a:buFontTx/>
              <a:buNone/>
              <a:defRPr/>
            </a:pPr>
            <a:endParaRPr lang="sq-AL" sz="1200" b="0" i="0" strike="noStrike" cap="none" spc="0" baseline="0" dirty="0">
              <a:solidFill>
                <a:srgbClr val="000000"/>
              </a:solidFill>
              <a:effectLst/>
              <a:latin typeface="Calibri"/>
              <a:ea typeface="Calibri"/>
              <a:cs typeface="Calibri"/>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i="0" strike="noStrike" cap="none" spc="0" baseline="0" dirty="0" err="1">
                <a:solidFill>
                  <a:srgbClr val="00B050"/>
                </a:solidFill>
                <a:effectLst/>
                <a:latin typeface="Calibri"/>
                <a:ea typeface="Calibri"/>
                <a:cs typeface="Calibri"/>
              </a:rPr>
              <a:t>Çfarë</a:t>
            </a:r>
            <a:r>
              <a:rPr lang="en-US" sz="1200" b="0" i="0" strike="noStrike" cap="none" spc="0" baseline="0" dirty="0">
                <a:solidFill>
                  <a:srgbClr val="00B050"/>
                </a:solidFill>
                <a:effectLst/>
                <a:latin typeface="Calibri"/>
                <a:ea typeface="Calibri"/>
                <a:cs typeface="Calibri"/>
              </a:rPr>
              <a:t> do </a:t>
            </a:r>
            <a:r>
              <a:rPr lang="en-US" sz="1200" b="0" i="0" strike="noStrike" cap="none" spc="0" baseline="0" dirty="0" err="1">
                <a:solidFill>
                  <a:srgbClr val="00B050"/>
                </a:solidFill>
                <a:effectLst/>
                <a:latin typeface="Calibri"/>
                <a:ea typeface="Calibri"/>
                <a:cs typeface="Calibri"/>
              </a:rPr>
              <a:t>të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thotë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tani</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që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vaksina</a:t>
            </a:r>
            <a:r>
              <a:rPr lang="en-US" sz="1200" b="0" i="0" strike="noStrike" cap="none" spc="0" baseline="0" dirty="0">
                <a:solidFill>
                  <a:srgbClr val="00B050"/>
                </a:solidFill>
                <a:effectLst/>
                <a:latin typeface="Calibri"/>
                <a:ea typeface="Calibri"/>
                <a:cs typeface="Calibri"/>
              </a:rPr>
              <a:t> Pfizer COVID-19 ka </a:t>
            </a:r>
            <a:r>
              <a:rPr lang="en-US" sz="1200" b="0" i="0" strike="noStrike" cap="none" spc="0" baseline="0" dirty="0" err="1">
                <a:solidFill>
                  <a:srgbClr val="00B050"/>
                </a:solidFill>
                <a:effectLst/>
                <a:latin typeface="Calibri"/>
                <a:ea typeface="Calibri"/>
                <a:cs typeface="Calibri"/>
              </a:rPr>
              <a:t>miratimin</a:t>
            </a:r>
            <a:r>
              <a:rPr lang="en-US" sz="1200" b="0" i="0" strike="noStrike" cap="none" spc="0" baseline="0" dirty="0">
                <a:solidFill>
                  <a:srgbClr val="00B050"/>
                </a:solidFill>
                <a:effectLst/>
                <a:latin typeface="Calibri"/>
                <a:ea typeface="Calibri"/>
                <a:cs typeface="Calibri"/>
              </a:rPr>
              <a:t> e FDA-</a:t>
            </a:r>
            <a:r>
              <a:rPr lang="en-US" sz="1200" b="0" i="0" strike="noStrike" cap="none" spc="0" baseline="0" dirty="0" err="1">
                <a:solidFill>
                  <a:srgbClr val="00B050"/>
                </a:solidFill>
                <a:effectLst/>
                <a:latin typeface="Calibri"/>
                <a:ea typeface="Calibri"/>
                <a:cs typeface="Calibri"/>
              </a:rPr>
              <a:t>së</a:t>
            </a:r>
            <a:r>
              <a:rPr lang="en-US" sz="1200" b="0" i="0" strike="noStrike" cap="none" spc="0" baseline="0" dirty="0">
                <a:solidFill>
                  <a:srgbClr val="00B050"/>
                </a:solidFill>
                <a:effectLst/>
                <a:latin typeface="Calibri"/>
                <a:ea typeface="Calibri"/>
                <a:cs typeface="Calibri"/>
              </a:rPr>
              <a:t>?</a:t>
            </a:r>
          </a:p>
          <a:p>
            <a:pPr marL="0" marR="0" lvl="0" indent="0" algn="l" defTabSz="914400" rtl="0" eaLnBrk="1" fontAlgn="auto" latinLnBrk="0" hangingPunct="1">
              <a:lnSpc>
                <a:spcPct val="100000"/>
              </a:lnSpc>
              <a:spcBef>
                <a:spcPct val="0"/>
              </a:spcBef>
              <a:spcAft>
                <a:spcPct val="0"/>
              </a:spcAft>
              <a:buClrTx/>
              <a:buSzTx/>
              <a:buFontTx/>
              <a:buNone/>
              <a:defRPr/>
            </a:pP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Më</a:t>
            </a:r>
            <a:r>
              <a:rPr lang="en-US" sz="1200" b="0" i="0" strike="noStrike" cap="none" spc="0" baseline="0" dirty="0">
                <a:solidFill>
                  <a:srgbClr val="00B050"/>
                </a:solidFill>
                <a:effectLst/>
                <a:latin typeface="Calibri"/>
                <a:ea typeface="Calibri"/>
                <a:cs typeface="Calibri"/>
              </a:rPr>
              <a:t> 23/</a:t>
            </a:r>
            <a:r>
              <a:rPr lang="sq-AL" sz="1200" b="0" i="0" strike="noStrike" cap="none" spc="0" baseline="0" dirty="0">
                <a:solidFill>
                  <a:srgbClr val="00B050"/>
                </a:solidFill>
                <a:effectLst/>
                <a:latin typeface="Calibri"/>
                <a:ea typeface="Calibri"/>
                <a:cs typeface="Calibri"/>
              </a:rPr>
              <a:t>0</a:t>
            </a:r>
            <a:r>
              <a:rPr lang="en-US" sz="1200" b="0" i="0" strike="noStrike" cap="none" spc="0" baseline="0" dirty="0">
                <a:solidFill>
                  <a:srgbClr val="00B050"/>
                </a:solidFill>
                <a:effectLst/>
                <a:latin typeface="Calibri"/>
                <a:ea typeface="Calibri"/>
                <a:cs typeface="Calibri"/>
              </a:rPr>
              <a:t>8/21, FDA </a:t>
            </a:r>
            <a:r>
              <a:rPr lang="en-US" sz="1200" b="0" i="0" strike="noStrike" cap="none" spc="0" baseline="0" dirty="0" err="1">
                <a:solidFill>
                  <a:srgbClr val="00B050"/>
                </a:solidFill>
                <a:effectLst/>
                <a:latin typeface="Calibri"/>
                <a:ea typeface="Calibri"/>
                <a:cs typeface="Calibri"/>
              </a:rPr>
              <a:t>miratoi</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vaksinën</a:t>
            </a:r>
            <a:r>
              <a:rPr lang="en-US" sz="1200" b="0" i="0" strike="noStrike" cap="none" spc="0" baseline="0" dirty="0">
                <a:solidFill>
                  <a:srgbClr val="00B050"/>
                </a:solidFill>
                <a:effectLst/>
                <a:latin typeface="Calibri"/>
                <a:ea typeface="Calibri"/>
                <a:cs typeface="Calibri"/>
              </a:rPr>
              <a:t> e </a:t>
            </a:r>
            <a:r>
              <a:rPr lang="en-US" sz="1200" b="0" i="0" strike="noStrike" cap="none" spc="0" baseline="0" dirty="0" err="1">
                <a:solidFill>
                  <a:srgbClr val="00B050"/>
                </a:solidFill>
                <a:effectLst/>
                <a:latin typeface="Calibri"/>
                <a:ea typeface="Calibri"/>
                <a:cs typeface="Calibri"/>
              </a:rPr>
              <a:t>parë</a:t>
            </a:r>
            <a:r>
              <a:rPr lang="en-US" sz="1200" b="0" i="0" strike="noStrike" cap="none" spc="0" baseline="0" dirty="0">
                <a:solidFill>
                  <a:srgbClr val="00B050"/>
                </a:solidFill>
                <a:effectLst/>
                <a:latin typeface="Calibri"/>
                <a:ea typeface="Calibri"/>
                <a:cs typeface="Calibri"/>
              </a:rPr>
              <a:t> COVID-19. </a:t>
            </a:r>
            <a:r>
              <a:rPr lang="en-US" sz="1200" b="0" i="0" strike="noStrike" cap="none" spc="0" baseline="0" dirty="0" err="1">
                <a:solidFill>
                  <a:srgbClr val="00B050"/>
                </a:solidFill>
                <a:effectLst/>
                <a:latin typeface="Calibri"/>
                <a:ea typeface="Calibri"/>
                <a:cs typeface="Calibri"/>
              </a:rPr>
              <a:t>Vaksina</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është</a:t>
            </a:r>
            <a:r>
              <a:rPr lang="en-US" sz="1200" b="0" i="0" strike="noStrike" cap="none" spc="0" baseline="0" dirty="0">
                <a:solidFill>
                  <a:srgbClr val="00B050"/>
                </a:solidFill>
                <a:effectLst/>
                <a:latin typeface="Calibri"/>
                <a:ea typeface="Calibri"/>
                <a:cs typeface="Calibri"/>
              </a:rPr>
              <a:t> e </a:t>
            </a:r>
            <a:r>
              <a:rPr lang="en-US" sz="1200" b="0" i="0" strike="noStrike" cap="none" spc="0" baseline="0" dirty="0" err="1">
                <a:solidFill>
                  <a:srgbClr val="00B050"/>
                </a:solidFill>
                <a:effectLst/>
                <a:latin typeface="Calibri"/>
                <a:ea typeface="Calibri"/>
                <a:cs typeface="Calibri"/>
              </a:rPr>
              <a:t>njohur</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si</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Vaksina</a:t>
            </a:r>
            <a:r>
              <a:rPr lang="en-US" sz="1200" b="0" i="0" strike="noStrike" cap="none" spc="0" baseline="0" dirty="0">
                <a:solidFill>
                  <a:srgbClr val="00B050"/>
                </a:solidFill>
                <a:effectLst/>
                <a:latin typeface="Calibri"/>
                <a:ea typeface="Calibri"/>
                <a:cs typeface="Calibri"/>
              </a:rPr>
              <a:t> Pfizer COVID-19 </a:t>
            </a:r>
            <a:r>
              <a:rPr lang="en-US" sz="1200" b="0" i="0" strike="noStrike" cap="none" spc="0" baseline="0" dirty="0" err="1">
                <a:solidFill>
                  <a:srgbClr val="00B050"/>
                </a:solidFill>
                <a:effectLst/>
                <a:latin typeface="Calibri"/>
                <a:ea typeface="Calibri"/>
                <a:cs typeface="Calibri"/>
              </a:rPr>
              <a:t>dhe</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tani</a:t>
            </a:r>
            <a:r>
              <a:rPr lang="en-US" sz="1200" b="0" i="0" strike="noStrike" cap="none" spc="0" baseline="0" dirty="0">
                <a:solidFill>
                  <a:srgbClr val="00B050"/>
                </a:solidFill>
                <a:effectLst/>
                <a:latin typeface="Calibri"/>
                <a:ea typeface="Calibri"/>
                <a:cs typeface="Calibri"/>
              </a:rPr>
              <a:t> do </a:t>
            </a:r>
            <a:r>
              <a:rPr lang="en-US" sz="1200" b="0" i="0" strike="noStrike" cap="none" spc="0" baseline="0" dirty="0" err="1">
                <a:solidFill>
                  <a:srgbClr val="00B050"/>
                </a:solidFill>
                <a:effectLst/>
                <a:latin typeface="Calibri"/>
                <a:ea typeface="Calibri"/>
                <a:cs typeface="Calibri"/>
              </a:rPr>
              <a:t>të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tregtohet</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si</a:t>
            </a:r>
            <a:r>
              <a:rPr lang="en-US" sz="1200" b="0" i="0" strike="noStrike" cap="none" spc="0" baseline="0" dirty="0">
                <a:solidFill>
                  <a:srgbClr val="00B050"/>
                </a:solidFill>
                <a:effectLst/>
                <a:latin typeface="Calibri"/>
                <a:ea typeface="Calibri"/>
                <a:cs typeface="Calibri"/>
              </a:rPr>
              <a:t> Comirnaty (</a:t>
            </a:r>
            <a:r>
              <a:rPr lang="en-US" sz="1200" b="0" i="0" strike="noStrike" cap="none" spc="0" baseline="0" dirty="0" err="1">
                <a:solidFill>
                  <a:srgbClr val="00B050"/>
                </a:solidFill>
                <a:effectLst/>
                <a:latin typeface="Calibri"/>
                <a:ea typeface="Calibri"/>
                <a:cs typeface="Calibri"/>
              </a:rPr>
              <a:t>koe</a:t>
            </a:r>
            <a:r>
              <a:rPr lang="en-US" sz="1200" b="0" i="0" strike="noStrike" cap="none" spc="0" baseline="0" dirty="0">
                <a:solidFill>
                  <a:srgbClr val="00B050"/>
                </a:solidFill>
                <a:effectLst/>
                <a:latin typeface="Calibri"/>
                <a:ea typeface="Calibri"/>
                <a:cs typeface="Calibri"/>
              </a:rPr>
              <a:t>-mir’-</a:t>
            </a:r>
            <a:r>
              <a:rPr lang="en-US" sz="1200" b="0" i="0" strike="noStrike" cap="none" spc="0" baseline="0" dirty="0" err="1">
                <a:solidFill>
                  <a:srgbClr val="00B050"/>
                </a:solidFill>
                <a:effectLst/>
                <a:latin typeface="Calibri"/>
                <a:ea typeface="Calibri"/>
                <a:cs typeface="Calibri"/>
              </a:rPr>
              <a:t>na</a:t>
            </a:r>
            <a:r>
              <a:rPr lang="en-US" sz="1200" b="0" i="0" strike="noStrike" cap="none" spc="0" baseline="0" dirty="0">
                <a:solidFill>
                  <a:srgbClr val="00B050"/>
                </a:solidFill>
                <a:effectLst/>
                <a:latin typeface="Calibri"/>
                <a:ea typeface="Calibri"/>
                <a:cs typeface="Calibri"/>
              </a:rPr>
              <a:t>-tee), </a:t>
            </a:r>
            <a:r>
              <a:rPr lang="en-US" sz="1200" b="0" i="0" strike="noStrike" cap="none" spc="0" baseline="0" dirty="0" err="1">
                <a:solidFill>
                  <a:srgbClr val="00B050"/>
                </a:solidFill>
                <a:effectLst/>
                <a:latin typeface="Calibri"/>
                <a:ea typeface="Calibri"/>
                <a:cs typeface="Calibri"/>
              </a:rPr>
              <a:t>për</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parandalimin</a:t>
            </a:r>
            <a:r>
              <a:rPr lang="en-US" sz="1200" b="0" i="0" strike="noStrike" cap="none" spc="0" baseline="0" dirty="0">
                <a:solidFill>
                  <a:srgbClr val="00B050"/>
                </a:solidFill>
                <a:effectLst/>
                <a:latin typeface="Calibri"/>
                <a:ea typeface="Calibri"/>
                <a:cs typeface="Calibri"/>
              </a:rPr>
              <a:t> e COVID-19 </a:t>
            </a:r>
            <a:r>
              <a:rPr lang="en-US" sz="1200" b="0" i="0" strike="noStrike" cap="none" spc="0" baseline="0" dirty="0" err="1">
                <a:solidFill>
                  <a:srgbClr val="00B050"/>
                </a:solidFill>
                <a:effectLst/>
                <a:latin typeface="Calibri"/>
                <a:ea typeface="Calibri"/>
                <a:cs typeface="Calibri"/>
              </a:rPr>
              <a:t>te</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personat</a:t>
            </a:r>
            <a:r>
              <a:rPr lang="en-US" sz="1200" b="0" i="0" strike="noStrike" cap="none" spc="0" baseline="0" dirty="0">
                <a:solidFill>
                  <a:srgbClr val="00B050"/>
                </a:solidFill>
                <a:effectLst/>
                <a:latin typeface="Calibri"/>
                <a:ea typeface="Calibri"/>
                <a:cs typeface="Calibri"/>
              </a:rPr>
              <a:t> 16 </a:t>
            </a:r>
            <a:r>
              <a:rPr lang="en-US" sz="1200" b="0" i="0" strike="noStrike" cap="none" spc="0" baseline="0" dirty="0" err="1">
                <a:solidFill>
                  <a:srgbClr val="00B050"/>
                </a:solidFill>
                <a:effectLst/>
                <a:latin typeface="Calibri"/>
                <a:ea typeface="Calibri"/>
                <a:cs typeface="Calibri"/>
              </a:rPr>
              <a:t>vjeç</a:t>
            </a:r>
            <a:r>
              <a:rPr lang="en-US" sz="1200" b="0" i="0" strike="noStrike" cap="none" spc="0" baseline="0" dirty="0">
                <a:solidFill>
                  <a:srgbClr val="00B050"/>
                </a:solidFill>
                <a:effectLst/>
                <a:latin typeface="Calibri"/>
                <a:ea typeface="Calibri"/>
                <a:cs typeface="Calibri"/>
              </a:rPr>
              <a:t> e </a:t>
            </a:r>
            <a:r>
              <a:rPr lang="en-US" sz="1200" b="0" i="0" strike="noStrike" cap="none" spc="0" baseline="0" dirty="0" err="1">
                <a:solidFill>
                  <a:srgbClr val="00B050"/>
                </a:solidFill>
                <a:effectLst/>
                <a:latin typeface="Calibri"/>
                <a:ea typeface="Calibri"/>
                <a:cs typeface="Calibri"/>
              </a:rPr>
              <a:t>lart</a:t>
            </a:r>
            <a:r>
              <a:rPr lang="en-US" sz="1200" b="0" i="0" strike="noStrike" cap="none" spc="0" baseline="0" dirty="0">
                <a:solidFill>
                  <a:srgbClr val="00B050"/>
                </a:solidFill>
                <a:effectLst/>
                <a:latin typeface="Calibri"/>
                <a:ea typeface="Calibri"/>
                <a:cs typeface="Calibri"/>
              </a:rPr>
              <a:t>.</a:t>
            </a:r>
          </a:p>
          <a:p>
            <a:pPr marL="0" marR="0" lvl="0" indent="0" algn="l" defTabSz="914400" rtl="0" eaLnBrk="1" fontAlgn="auto" latinLnBrk="0" hangingPunct="1">
              <a:lnSpc>
                <a:spcPct val="100000"/>
              </a:lnSpc>
              <a:spcBef>
                <a:spcPct val="0"/>
              </a:spcBef>
              <a:spcAft>
                <a:spcPct val="0"/>
              </a:spcAft>
              <a:buClrTx/>
              <a:buSzTx/>
              <a:buFontTx/>
              <a:buNone/>
              <a:defRPr/>
            </a:pPr>
            <a:r>
              <a:rPr lang="en-US" sz="1200" b="0" i="0" strike="noStrike" cap="none" spc="0" baseline="0" dirty="0">
                <a:solidFill>
                  <a:srgbClr val="00B050"/>
                </a:solidFill>
                <a:effectLst/>
                <a:latin typeface="Calibri"/>
                <a:ea typeface="Calibri"/>
                <a:cs typeface="Calibri"/>
              </a:rPr>
              <a:t>• Comirnaty </a:t>
            </a:r>
            <a:r>
              <a:rPr lang="en-US" sz="1200" b="0" i="0" strike="noStrike" cap="none" spc="0" baseline="0" dirty="0" err="1">
                <a:solidFill>
                  <a:srgbClr val="00B050"/>
                </a:solidFill>
                <a:effectLst/>
                <a:latin typeface="Calibri"/>
                <a:ea typeface="Calibri"/>
                <a:cs typeface="Calibri"/>
              </a:rPr>
              <a:t>është</a:t>
            </a:r>
            <a:r>
              <a:rPr lang="en-US" sz="1200" b="0" i="0" strike="noStrike" cap="none" spc="0" baseline="0" dirty="0">
                <a:solidFill>
                  <a:srgbClr val="00B050"/>
                </a:solidFill>
                <a:effectLst/>
                <a:latin typeface="Calibri"/>
                <a:ea typeface="Calibri"/>
                <a:cs typeface="Calibri"/>
              </a:rPr>
              <a:t> e </a:t>
            </a:r>
            <a:r>
              <a:rPr lang="en-US" sz="1200" b="0" i="0" strike="noStrike" cap="none" spc="0" baseline="0" dirty="0" err="1">
                <a:solidFill>
                  <a:srgbClr val="00B050"/>
                </a:solidFill>
                <a:effectLst/>
                <a:latin typeface="Calibri"/>
                <a:ea typeface="Calibri"/>
                <a:cs typeface="Calibri"/>
              </a:rPr>
              <a:t>njëjta</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vaksinë</a:t>
            </a:r>
            <a:r>
              <a:rPr lang="en-US" sz="1200" b="0" i="0" strike="noStrike" cap="none" spc="0" baseline="0" dirty="0">
                <a:solidFill>
                  <a:srgbClr val="00B050"/>
                </a:solidFill>
                <a:effectLst/>
                <a:latin typeface="Calibri"/>
                <a:ea typeface="Calibri"/>
                <a:cs typeface="Calibri"/>
              </a:rPr>
              <a:t> me </a:t>
            </a:r>
            <a:r>
              <a:rPr lang="en-US" sz="1200" b="0" i="0" strike="noStrike" cap="none" spc="0" baseline="0" dirty="0" err="1">
                <a:solidFill>
                  <a:srgbClr val="00B050"/>
                </a:solidFill>
                <a:effectLst/>
                <a:latin typeface="Calibri"/>
                <a:ea typeface="Calibri"/>
                <a:cs typeface="Calibri"/>
              </a:rPr>
              <a:t>vaksinën</a:t>
            </a:r>
            <a:r>
              <a:rPr lang="en-US" sz="1200" b="0" i="0" strike="noStrike" cap="none" spc="0" baseline="0" dirty="0">
                <a:solidFill>
                  <a:srgbClr val="00B050"/>
                </a:solidFill>
                <a:effectLst/>
                <a:latin typeface="Calibri"/>
                <a:ea typeface="Calibri"/>
                <a:cs typeface="Calibri"/>
              </a:rPr>
              <a:t> Pfizer.</a:t>
            </a:r>
          </a:p>
          <a:p>
            <a:pPr marL="0" marR="0" lvl="0" indent="0" algn="l" defTabSz="914400" rtl="0" eaLnBrk="1" fontAlgn="auto" latinLnBrk="0" hangingPunct="1">
              <a:lnSpc>
                <a:spcPct val="100000"/>
              </a:lnSpc>
              <a:spcBef>
                <a:spcPct val="0"/>
              </a:spcBef>
              <a:spcAft>
                <a:spcPct val="0"/>
              </a:spcAft>
              <a:buClrTx/>
              <a:buSzTx/>
              <a:buFontTx/>
              <a:buNone/>
              <a:defRPr/>
            </a:pP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Vaksina</a:t>
            </a:r>
            <a:r>
              <a:rPr lang="en-US" sz="1200" b="0" i="0" strike="noStrike" cap="none" spc="0" baseline="0" dirty="0">
                <a:solidFill>
                  <a:srgbClr val="00B050"/>
                </a:solidFill>
                <a:effectLst/>
                <a:latin typeface="Calibri"/>
                <a:ea typeface="Calibri"/>
                <a:cs typeface="Calibri"/>
              </a:rPr>
              <a:t> Pfizer </a:t>
            </a:r>
            <a:r>
              <a:rPr lang="en-US" sz="1200" b="0" i="0" strike="noStrike" cap="none" spc="0" baseline="0" dirty="0" err="1">
                <a:solidFill>
                  <a:srgbClr val="00B050"/>
                </a:solidFill>
                <a:effectLst/>
                <a:latin typeface="Calibri"/>
                <a:ea typeface="Calibri"/>
                <a:cs typeface="Calibri"/>
              </a:rPr>
              <a:t>është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akoma</a:t>
            </a:r>
            <a:r>
              <a:rPr lang="en-US" sz="1200" b="0" i="0" strike="noStrike" cap="none" spc="0" baseline="0" dirty="0">
                <a:solidFill>
                  <a:srgbClr val="00B050"/>
                </a:solidFill>
                <a:effectLst/>
                <a:latin typeface="Calibri"/>
                <a:ea typeface="Calibri"/>
                <a:cs typeface="Calibri"/>
              </a:rPr>
              <a:t> e </a:t>
            </a:r>
            <a:r>
              <a:rPr lang="en-US" sz="1200" b="0" i="0" strike="noStrike" cap="none" spc="0" baseline="0" dirty="0" err="1">
                <a:solidFill>
                  <a:srgbClr val="00B050"/>
                </a:solidFill>
                <a:effectLst/>
                <a:latin typeface="Calibri"/>
                <a:ea typeface="Calibri"/>
                <a:cs typeface="Calibri"/>
              </a:rPr>
              <a:t>disponueshme</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nën</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autorizimin</a:t>
            </a:r>
            <a:r>
              <a:rPr lang="en-US" sz="1200" b="0" i="0" strike="noStrike" cap="none" spc="0" baseline="0" dirty="0">
                <a:solidFill>
                  <a:srgbClr val="00B050"/>
                </a:solidFill>
                <a:effectLst/>
                <a:latin typeface="Calibri"/>
                <a:ea typeface="Calibri"/>
                <a:cs typeface="Calibri"/>
              </a:rPr>
              <a:t> e </a:t>
            </a:r>
            <a:r>
              <a:rPr lang="en-US" sz="1200" b="0" i="0" strike="noStrike" cap="none" spc="0" baseline="0" dirty="0" err="1">
                <a:solidFill>
                  <a:srgbClr val="00B050"/>
                </a:solidFill>
                <a:effectLst/>
                <a:latin typeface="Calibri"/>
                <a:ea typeface="Calibri"/>
                <a:cs typeface="Calibri"/>
              </a:rPr>
              <a:t>përdorimit</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urgjent</a:t>
            </a:r>
            <a:r>
              <a:rPr lang="en-US" sz="1200" b="0" i="0" strike="noStrike" cap="none" spc="0" baseline="0" dirty="0">
                <a:solidFill>
                  <a:srgbClr val="00B050"/>
                </a:solidFill>
                <a:effectLst/>
                <a:latin typeface="Calibri"/>
                <a:ea typeface="Calibri"/>
                <a:cs typeface="Calibri"/>
              </a:rPr>
              <a:t> (EUA) </a:t>
            </a:r>
            <a:r>
              <a:rPr lang="en-US" sz="1200" b="0" i="0" strike="noStrike" cap="none" spc="0" baseline="0" dirty="0" err="1">
                <a:solidFill>
                  <a:srgbClr val="00B050"/>
                </a:solidFill>
                <a:effectLst/>
                <a:latin typeface="Calibri"/>
                <a:ea typeface="Calibri"/>
                <a:cs typeface="Calibri"/>
              </a:rPr>
              <a:t>për</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personat</a:t>
            </a:r>
            <a:r>
              <a:rPr lang="en-US" sz="1200" b="0" i="0" strike="noStrike" cap="none" spc="0" baseline="0" dirty="0">
                <a:solidFill>
                  <a:srgbClr val="00B050"/>
                </a:solidFill>
                <a:effectLst/>
                <a:latin typeface="Calibri"/>
                <a:ea typeface="Calibri"/>
                <a:cs typeface="Calibri"/>
              </a:rPr>
              <a:t> e </a:t>
            </a:r>
            <a:r>
              <a:rPr lang="en-US" sz="1200" b="0" i="0" strike="noStrike" cap="none" spc="0" baseline="0" dirty="0" err="1">
                <a:solidFill>
                  <a:srgbClr val="00B050"/>
                </a:solidFill>
                <a:effectLst/>
                <a:latin typeface="Calibri"/>
                <a:ea typeface="Calibri"/>
                <a:cs typeface="Calibri"/>
              </a:rPr>
              <a:t>moshës</a:t>
            </a:r>
            <a:r>
              <a:rPr lang="en-US" sz="1200" b="0" i="0" strike="noStrike" cap="none" spc="0" baseline="0" dirty="0">
                <a:solidFill>
                  <a:srgbClr val="00B050"/>
                </a:solidFill>
                <a:effectLst/>
                <a:latin typeface="Calibri"/>
                <a:ea typeface="Calibri"/>
                <a:cs typeface="Calibri"/>
              </a:rPr>
              <a:t> 12 </a:t>
            </a:r>
            <a:r>
              <a:rPr lang="en-US" sz="1200" b="0" i="0" strike="noStrike" cap="none" spc="0" baseline="0" dirty="0" err="1">
                <a:solidFill>
                  <a:srgbClr val="00B050"/>
                </a:solidFill>
                <a:effectLst/>
                <a:latin typeface="Calibri"/>
                <a:ea typeface="Calibri"/>
                <a:cs typeface="Calibri"/>
              </a:rPr>
              <a:t>deri</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në</a:t>
            </a:r>
            <a:r>
              <a:rPr lang="en-US" sz="1200" b="0" i="0" strike="noStrike" cap="none" spc="0" baseline="0" dirty="0">
                <a:solidFill>
                  <a:srgbClr val="00B050"/>
                </a:solidFill>
                <a:effectLst/>
                <a:latin typeface="Calibri"/>
                <a:ea typeface="Calibri"/>
                <a:cs typeface="Calibri"/>
              </a:rPr>
              <a:t> 15 </a:t>
            </a:r>
            <a:r>
              <a:rPr lang="en-US" sz="1200" b="0" i="0" strike="noStrike" cap="none" spc="0" baseline="0" dirty="0" err="1">
                <a:solidFill>
                  <a:srgbClr val="00B050"/>
                </a:solidFill>
                <a:effectLst/>
                <a:latin typeface="Calibri"/>
                <a:ea typeface="Calibri"/>
                <a:cs typeface="Calibri"/>
              </a:rPr>
              <a:t>vjeç</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dhe</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për</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një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dozë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të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tretë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për</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individë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të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caktuar</a:t>
            </a:r>
            <a:r>
              <a:rPr lang="en-US" sz="1200" b="0" i="0" strike="noStrike" cap="none" spc="0" baseline="0" dirty="0">
                <a:solidFill>
                  <a:srgbClr val="00B050"/>
                </a:solidFill>
                <a:effectLst/>
                <a:latin typeface="Calibri"/>
                <a:ea typeface="Calibri"/>
                <a:cs typeface="Calibri"/>
              </a:rPr>
              <a:t> me </a:t>
            </a:r>
            <a:r>
              <a:rPr lang="en-US" sz="1200" b="0" i="0" strike="noStrike" cap="none" spc="0" baseline="0" dirty="0" err="1">
                <a:solidFill>
                  <a:srgbClr val="00B050"/>
                </a:solidFill>
                <a:effectLst/>
                <a:latin typeface="Calibri"/>
                <a:ea typeface="Calibri"/>
                <a:cs typeface="Calibri"/>
              </a:rPr>
              <a:t>imunitet</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të</a:t>
            </a:r>
            <a:r>
              <a:rPr lang="en-US" sz="1200" b="0" i="0" strike="noStrike" cap="none" spc="0" baseline="0" dirty="0">
                <a:solidFill>
                  <a:srgbClr val="00B050"/>
                </a:solidFill>
                <a:effectLst/>
                <a:latin typeface="Calibri"/>
                <a:ea typeface="Calibri"/>
                <a:cs typeface="Calibri"/>
              </a:rPr>
              <a:t> </a:t>
            </a:r>
            <a:r>
              <a:rPr lang="sq-AL" sz="1200" b="0" i="0" strike="noStrike" cap="none" spc="0" baseline="0" dirty="0">
                <a:solidFill>
                  <a:srgbClr val="00B050"/>
                </a:solidFill>
                <a:effectLst/>
                <a:latin typeface="Calibri"/>
                <a:ea typeface="Calibri"/>
                <a:cs typeface="Calibri"/>
              </a:rPr>
              <a:t>dobër</a:t>
            </a:r>
            <a:r>
              <a:rPr lang="en-US" sz="1200" b="0" i="0" strike="noStrike" cap="none" spc="0" baseline="0" dirty="0">
                <a:solidFill>
                  <a:srgbClr val="00B050"/>
                </a:solidFill>
                <a:effectLst/>
                <a:latin typeface="Calibri"/>
                <a:ea typeface="Calibri"/>
                <a:cs typeface="Calibri"/>
              </a:rPr>
              <a:t>.</a:t>
            </a:r>
          </a:p>
          <a:p>
            <a:pPr marL="0" marR="0" lvl="0" indent="0" algn="l" defTabSz="914400" rtl="0" eaLnBrk="1" fontAlgn="auto" latinLnBrk="0" hangingPunct="1">
              <a:lnSpc>
                <a:spcPct val="100000"/>
              </a:lnSpc>
              <a:spcBef>
                <a:spcPct val="0"/>
              </a:spcBef>
              <a:spcAft>
                <a:spcPct val="0"/>
              </a:spcAft>
              <a:buClrTx/>
              <a:buSzTx/>
              <a:buFontTx/>
              <a:buNone/>
              <a:defRPr/>
            </a:pP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Krahasuar</a:t>
            </a:r>
            <a:r>
              <a:rPr lang="en-US" sz="1200" b="0" i="0" strike="noStrike" cap="none" spc="0" baseline="0" dirty="0">
                <a:solidFill>
                  <a:srgbClr val="00B050"/>
                </a:solidFill>
                <a:effectLst/>
                <a:latin typeface="Calibri"/>
                <a:ea typeface="Calibri"/>
                <a:cs typeface="Calibri"/>
              </a:rPr>
              <a:t> me </a:t>
            </a:r>
            <a:r>
              <a:rPr lang="en-US" sz="1200" b="0" i="0" strike="noStrike" cap="none" spc="0" baseline="0" dirty="0" err="1">
                <a:solidFill>
                  <a:srgbClr val="00B050"/>
                </a:solidFill>
                <a:effectLst/>
                <a:latin typeface="Calibri"/>
                <a:ea typeface="Calibri"/>
                <a:cs typeface="Calibri"/>
              </a:rPr>
              <a:t>një</a:t>
            </a:r>
            <a:r>
              <a:rPr lang="en-US" sz="1200" b="0" i="0" strike="noStrike" cap="none" spc="0" baseline="0" dirty="0">
                <a:solidFill>
                  <a:srgbClr val="00B050"/>
                </a:solidFill>
                <a:effectLst/>
                <a:latin typeface="Calibri"/>
                <a:ea typeface="Calibri"/>
                <a:cs typeface="Calibri"/>
              </a:rPr>
              <a:t> EUA, </a:t>
            </a:r>
            <a:r>
              <a:rPr lang="en-US" sz="1200" b="0" i="0" strike="noStrike" cap="none" spc="0" baseline="0" dirty="0" err="1">
                <a:solidFill>
                  <a:srgbClr val="00B050"/>
                </a:solidFill>
                <a:effectLst/>
                <a:latin typeface="Calibri"/>
                <a:ea typeface="Calibri"/>
                <a:cs typeface="Calibri"/>
              </a:rPr>
              <a:t>miratimi</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nga</a:t>
            </a:r>
            <a:r>
              <a:rPr lang="en-US" sz="1200" b="0" i="0" strike="noStrike" cap="none" spc="0" baseline="0" dirty="0">
                <a:solidFill>
                  <a:srgbClr val="00B050"/>
                </a:solidFill>
                <a:effectLst/>
                <a:latin typeface="Calibri"/>
                <a:ea typeface="Calibri"/>
                <a:cs typeface="Calibri"/>
              </a:rPr>
              <a:t> FDA </a:t>
            </a:r>
            <a:r>
              <a:rPr lang="en-US" sz="1200" b="0" i="0" strike="noStrike" cap="none" spc="0" baseline="0" dirty="0" err="1">
                <a:solidFill>
                  <a:srgbClr val="00B050"/>
                </a:solidFill>
                <a:effectLst/>
                <a:latin typeface="Calibri"/>
                <a:ea typeface="Calibri"/>
                <a:cs typeface="Calibri"/>
              </a:rPr>
              <a:t>i</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vaksinave</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kërkon</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edhe</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më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shumë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të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dhëna</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mbi</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sigurinë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prodhimin</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dhe</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efektivitetin</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për</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periudha</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më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të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gjata</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kohore</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dhe</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përfshin</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të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dhëna</a:t>
            </a:r>
            <a:r>
              <a:rPr lang="sq-AL" sz="1200" b="0" i="0" strike="noStrike" cap="none" spc="0" baseline="0" dirty="0">
                <a:solidFill>
                  <a:srgbClr val="00B050"/>
                </a:solidFill>
                <a:effectLst/>
                <a:latin typeface="Calibri"/>
                <a:ea typeface="Calibri"/>
                <a:cs typeface="Calibri"/>
              </a:rPr>
              <a:t> në kohë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reale</a:t>
            </a:r>
            <a:r>
              <a:rPr lang="en-US" sz="1200" b="0" i="0" strike="noStrike" cap="none" spc="0" baseline="0" dirty="0">
                <a:solidFill>
                  <a:srgbClr val="00B050"/>
                </a:solidFill>
                <a:effectLst/>
                <a:latin typeface="Calibri"/>
                <a:ea typeface="Calibri"/>
                <a:cs typeface="Calibri"/>
              </a:rPr>
              <a:t>.</a:t>
            </a:r>
          </a:p>
          <a:p>
            <a:pPr marL="0" marR="0" lvl="0" indent="0" algn="l" defTabSz="914400" rtl="0" eaLnBrk="1" fontAlgn="auto" latinLnBrk="0" hangingPunct="1">
              <a:lnSpc>
                <a:spcPct val="100000"/>
              </a:lnSpc>
              <a:spcBef>
                <a:spcPct val="0"/>
              </a:spcBef>
              <a:spcAft>
                <a:spcPct val="0"/>
              </a:spcAft>
              <a:buClrTx/>
              <a:buSzTx/>
              <a:buFontTx/>
              <a:buNone/>
              <a:defRPr/>
            </a:pP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Miratimi</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i</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plotë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nga</a:t>
            </a:r>
            <a:r>
              <a:rPr lang="en-US" sz="1200" b="0" i="0" strike="noStrike" cap="none" spc="0" baseline="0" dirty="0">
                <a:solidFill>
                  <a:srgbClr val="00B050"/>
                </a:solidFill>
                <a:effectLst/>
                <a:latin typeface="Calibri"/>
                <a:ea typeface="Calibri"/>
                <a:cs typeface="Calibri"/>
              </a:rPr>
              <a:t> FDA do </a:t>
            </a:r>
            <a:r>
              <a:rPr lang="en-US" sz="1200" b="0" i="0" strike="noStrike" cap="none" spc="0" baseline="0" dirty="0" err="1">
                <a:solidFill>
                  <a:srgbClr val="00B050"/>
                </a:solidFill>
                <a:effectLst/>
                <a:latin typeface="Calibri"/>
                <a:ea typeface="Calibri"/>
                <a:cs typeface="Calibri"/>
              </a:rPr>
              <a:t>të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thotë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që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vaksina</a:t>
            </a:r>
            <a:r>
              <a:rPr lang="en-US" sz="1200" b="0" i="0" strike="noStrike" cap="none" spc="0" baseline="0" dirty="0">
                <a:solidFill>
                  <a:srgbClr val="00B050"/>
                </a:solidFill>
                <a:effectLst/>
                <a:latin typeface="Calibri"/>
                <a:ea typeface="Calibri"/>
                <a:cs typeface="Calibri"/>
              </a:rPr>
              <a:t> Comirnaty </a:t>
            </a:r>
            <a:r>
              <a:rPr lang="en-US" sz="1200" b="0" i="0" strike="noStrike" cap="none" spc="0" baseline="0" dirty="0" err="1">
                <a:solidFill>
                  <a:srgbClr val="00B050"/>
                </a:solidFill>
                <a:effectLst/>
                <a:latin typeface="Calibri"/>
                <a:ea typeface="Calibri"/>
                <a:cs typeface="Calibri"/>
              </a:rPr>
              <a:t>tani</a:t>
            </a:r>
            <a:r>
              <a:rPr lang="en-US" sz="1200" b="0" i="0" strike="noStrike" cap="none" spc="0" baseline="0" dirty="0">
                <a:solidFill>
                  <a:srgbClr val="00B050"/>
                </a:solidFill>
                <a:effectLst/>
                <a:latin typeface="Calibri"/>
                <a:ea typeface="Calibri"/>
                <a:cs typeface="Calibri"/>
              </a:rPr>
              <a:t> ka </a:t>
            </a:r>
            <a:r>
              <a:rPr lang="en-US" sz="1200" b="0" i="0" strike="noStrike" cap="none" spc="0" baseline="0" dirty="0" err="1">
                <a:solidFill>
                  <a:srgbClr val="00B050"/>
                </a:solidFill>
                <a:effectLst/>
                <a:latin typeface="Calibri"/>
                <a:ea typeface="Calibri"/>
                <a:cs typeface="Calibri"/>
              </a:rPr>
              <a:t>të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njëjtin</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nivel</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miratimi</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si</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vaksinat</a:t>
            </a:r>
            <a:r>
              <a:rPr lang="en-US" sz="1200" b="0" i="0" strike="noStrike" cap="none" spc="0" baseline="0" dirty="0">
                <a:solidFill>
                  <a:srgbClr val="00B050"/>
                </a:solidFill>
                <a:effectLst/>
                <a:latin typeface="Calibri"/>
                <a:ea typeface="Calibri"/>
                <a:cs typeface="Calibri"/>
              </a:rPr>
              <a:t> e </a:t>
            </a:r>
            <a:r>
              <a:rPr lang="en-US" sz="1200" b="0" i="0" strike="noStrike" cap="none" spc="0" baseline="0" dirty="0" err="1">
                <a:solidFill>
                  <a:srgbClr val="00B050"/>
                </a:solidFill>
                <a:effectLst/>
                <a:latin typeface="Calibri"/>
                <a:ea typeface="Calibri"/>
                <a:cs typeface="Calibri"/>
              </a:rPr>
              <a:t>tjera</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të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përdorura</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në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mënyrë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rutinore</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në</a:t>
            </a:r>
            <a:r>
              <a:rPr lang="en-US" sz="1200" b="0" i="0" strike="noStrike" cap="none" spc="0" baseline="0" dirty="0">
                <a:solidFill>
                  <a:srgbClr val="00B050"/>
                </a:solidFill>
                <a:effectLst/>
                <a:latin typeface="Calibri"/>
                <a:ea typeface="Calibri"/>
                <a:cs typeface="Calibri"/>
              </a:rPr>
              <a:t> SHBA, </a:t>
            </a:r>
            <a:r>
              <a:rPr lang="en-US" sz="1200" b="0" i="0" strike="noStrike" cap="none" spc="0" baseline="0" dirty="0" err="1">
                <a:solidFill>
                  <a:srgbClr val="00B050"/>
                </a:solidFill>
                <a:effectLst/>
                <a:latin typeface="Calibri"/>
                <a:ea typeface="Calibri"/>
                <a:cs typeface="Calibri"/>
              </a:rPr>
              <a:t>të</a:t>
            </a:r>
            <a:r>
              <a:rPr lang="en-US" sz="1200" b="0" i="0" strike="noStrike" cap="none" spc="0" baseline="0" dirty="0">
                <a:solidFill>
                  <a:srgbClr val="00B050"/>
                </a:solidFill>
                <a:effectLst/>
                <a:latin typeface="Calibri"/>
                <a:ea typeface="Calibri"/>
                <a:cs typeface="Calibri"/>
              </a:rPr>
              <a:t> tilla </a:t>
            </a:r>
            <a:r>
              <a:rPr lang="en-US" sz="1200" b="0" i="0" strike="noStrike" cap="none" spc="0" baseline="0" dirty="0" err="1">
                <a:solidFill>
                  <a:srgbClr val="00B050"/>
                </a:solidFill>
                <a:effectLst/>
                <a:latin typeface="Calibri"/>
                <a:ea typeface="Calibri"/>
                <a:cs typeface="Calibri"/>
              </a:rPr>
              <a:t>si</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vaksinat</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kundër</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hepatitit</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fruthit</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lisë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së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dhenve</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dhe</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poliomielitit</a:t>
            </a:r>
            <a:r>
              <a:rPr lang="en-US" sz="1200" b="0" i="0" strike="noStrike" cap="none" spc="0" baseline="0" dirty="0">
                <a:solidFill>
                  <a:srgbClr val="00B050"/>
                </a:solidFill>
                <a:effectLst/>
                <a:latin typeface="Calibri"/>
                <a:ea typeface="Calibri"/>
                <a:cs typeface="Calibri"/>
              </a:rPr>
              <a:t>.</a:t>
            </a:r>
          </a:p>
          <a:p>
            <a:pPr marL="0" marR="0" lvl="0" indent="0" algn="l" defTabSz="914400" rtl="0" eaLnBrk="1" fontAlgn="auto" latinLnBrk="0" hangingPunct="1">
              <a:lnSpc>
                <a:spcPct val="100000"/>
              </a:lnSpc>
              <a:spcBef>
                <a:spcPct val="0"/>
              </a:spcBef>
              <a:spcAft>
                <a:spcPct val="0"/>
              </a:spcAft>
              <a:buClrTx/>
              <a:buSzTx/>
              <a:buFontTx/>
              <a:buNone/>
              <a:defRPr/>
            </a:pP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Vaksina</a:t>
            </a:r>
            <a:r>
              <a:rPr lang="en-US" sz="1200" b="0" i="0" strike="noStrike" cap="none" spc="0" baseline="0" dirty="0">
                <a:solidFill>
                  <a:srgbClr val="00B050"/>
                </a:solidFill>
                <a:effectLst/>
                <a:latin typeface="Calibri"/>
                <a:ea typeface="Calibri"/>
                <a:cs typeface="Calibri"/>
              </a:rPr>
              <a:t> Pfizer COVID-19 </a:t>
            </a:r>
            <a:r>
              <a:rPr lang="en-US" sz="1200" b="0" i="0" strike="noStrike" cap="none" spc="0" baseline="0" dirty="0" err="1">
                <a:solidFill>
                  <a:srgbClr val="00B050"/>
                </a:solidFill>
                <a:effectLst/>
                <a:latin typeface="Calibri"/>
                <a:ea typeface="Calibri"/>
                <a:cs typeface="Calibri"/>
              </a:rPr>
              <a:t>ishte</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vaksina</a:t>
            </a:r>
            <a:r>
              <a:rPr lang="en-US" sz="1200" b="0" i="0" strike="noStrike" cap="none" spc="0" baseline="0" dirty="0">
                <a:solidFill>
                  <a:srgbClr val="00B050"/>
                </a:solidFill>
                <a:effectLst/>
                <a:latin typeface="Calibri"/>
                <a:ea typeface="Calibri"/>
                <a:cs typeface="Calibri"/>
              </a:rPr>
              <a:t> e </a:t>
            </a:r>
            <a:r>
              <a:rPr lang="en-US" sz="1200" b="0" i="0" strike="noStrike" cap="none" spc="0" baseline="0" dirty="0" err="1">
                <a:solidFill>
                  <a:srgbClr val="00B050"/>
                </a:solidFill>
                <a:effectLst/>
                <a:latin typeface="Calibri"/>
                <a:ea typeface="Calibri"/>
                <a:cs typeface="Calibri"/>
              </a:rPr>
              <a:t>parë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që</a:t>
            </a:r>
            <a:r>
              <a:rPr lang="en-US" sz="1200" b="0" i="0" strike="noStrike" cap="none" spc="0" baseline="0" dirty="0">
                <a:solidFill>
                  <a:srgbClr val="00B050"/>
                </a:solidFill>
                <a:effectLst/>
                <a:latin typeface="Calibri"/>
                <a:ea typeface="Calibri"/>
                <a:cs typeface="Calibri"/>
              </a:rPr>
              <a:t> mori </a:t>
            </a:r>
            <a:r>
              <a:rPr lang="en-US" sz="1200" b="0" i="0" strike="noStrike" cap="none" spc="0" baseline="0" dirty="0" err="1">
                <a:solidFill>
                  <a:srgbClr val="00B050"/>
                </a:solidFill>
                <a:effectLst/>
                <a:latin typeface="Calibri"/>
                <a:ea typeface="Calibri"/>
                <a:cs typeface="Calibri"/>
              </a:rPr>
              <a:t>autorizim</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urgjent</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prandaj</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është</a:t>
            </a:r>
            <a:r>
              <a:rPr lang="en-US" sz="1200" b="0" i="0" strike="noStrike" cap="none" spc="0" baseline="0" dirty="0">
                <a:solidFill>
                  <a:srgbClr val="00B050"/>
                </a:solidFill>
                <a:effectLst/>
                <a:latin typeface="Calibri"/>
                <a:ea typeface="Calibri"/>
                <a:cs typeface="Calibri"/>
              </a:rPr>
              <a:t> e para </a:t>
            </a:r>
            <a:r>
              <a:rPr lang="en-US" sz="1200" b="0" i="0" strike="noStrike" cap="none" spc="0" baseline="0" dirty="0" err="1">
                <a:solidFill>
                  <a:srgbClr val="00B050"/>
                </a:solidFill>
                <a:effectLst/>
                <a:latin typeface="Calibri"/>
                <a:ea typeface="Calibri"/>
                <a:cs typeface="Calibri"/>
              </a:rPr>
              <a:t>që</a:t>
            </a:r>
            <a:r>
              <a:rPr lang="en-US" sz="1200" b="0" i="0" strike="noStrike" cap="none" spc="0" baseline="0" dirty="0">
                <a:solidFill>
                  <a:srgbClr val="00B050"/>
                </a:solidFill>
                <a:effectLst/>
                <a:latin typeface="Calibri"/>
                <a:ea typeface="Calibri"/>
                <a:cs typeface="Calibri"/>
              </a:rPr>
              <a:t> ka </a:t>
            </a:r>
            <a:r>
              <a:rPr lang="en-US" sz="1200" b="0" i="0" strike="noStrike" cap="none" spc="0" baseline="0" dirty="0" err="1">
                <a:solidFill>
                  <a:srgbClr val="00B050"/>
                </a:solidFill>
                <a:effectLst/>
                <a:latin typeface="Calibri"/>
                <a:ea typeface="Calibri"/>
                <a:cs typeface="Calibri"/>
              </a:rPr>
              <a:t>të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dhëna</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të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mjaftueshme</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për</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të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marrë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miratimin</a:t>
            </a:r>
            <a:r>
              <a:rPr lang="en-US" sz="1200" b="0" i="0" strike="noStrike" cap="none" spc="0" baseline="0" dirty="0">
                <a:solidFill>
                  <a:srgbClr val="00B050"/>
                </a:solidFill>
                <a:effectLst/>
                <a:latin typeface="Calibri"/>
                <a:ea typeface="Calibri"/>
                <a:cs typeface="Calibri"/>
              </a:rPr>
              <a:t> e </a:t>
            </a:r>
            <a:r>
              <a:rPr lang="en-US" sz="1200" b="0" i="0" strike="noStrike" cap="none" spc="0" baseline="0" dirty="0" err="1">
                <a:solidFill>
                  <a:srgbClr val="00B050"/>
                </a:solidFill>
                <a:effectLst/>
                <a:latin typeface="Calibri"/>
                <a:ea typeface="Calibri"/>
                <a:cs typeface="Calibri"/>
              </a:rPr>
              <a:t>plotë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Kjo</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nuk</a:t>
            </a:r>
            <a:r>
              <a:rPr lang="en-US" sz="1200" b="0" i="0" strike="noStrike" cap="none" spc="0" baseline="0" dirty="0">
                <a:solidFill>
                  <a:srgbClr val="00B050"/>
                </a:solidFill>
                <a:effectLst/>
                <a:latin typeface="Calibri"/>
                <a:ea typeface="Calibri"/>
                <a:cs typeface="Calibri"/>
              </a:rPr>
              <a:t> do </a:t>
            </a:r>
            <a:r>
              <a:rPr lang="en-US" sz="1200" b="0" i="0" strike="noStrike" cap="none" spc="0" baseline="0" dirty="0" err="1">
                <a:solidFill>
                  <a:srgbClr val="00B050"/>
                </a:solidFill>
                <a:effectLst/>
                <a:latin typeface="Calibri"/>
                <a:ea typeface="Calibri"/>
                <a:cs typeface="Calibri"/>
              </a:rPr>
              <a:t>të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thotë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asgjë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për</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sigurinë</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dhe</a:t>
            </a:r>
            <a:r>
              <a:rPr lang="en-US" sz="1200" b="0" i="0" strike="noStrike" cap="none" spc="0" baseline="0" dirty="0">
                <a:solidFill>
                  <a:srgbClr val="00B050"/>
                </a:solidFill>
                <a:effectLst/>
                <a:latin typeface="Calibri"/>
                <a:ea typeface="Calibri"/>
                <a:cs typeface="Calibri"/>
              </a:rPr>
              <a:t> </a:t>
            </a:r>
            <a:r>
              <a:rPr lang="en-US" sz="1200" b="0" i="0" strike="noStrike" cap="none" spc="0" baseline="0" dirty="0" err="1">
                <a:solidFill>
                  <a:srgbClr val="00B050"/>
                </a:solidFill>
                <a:effectLst/>
                <a:latin typeface="Calibri"/>
                <a:ea typeface="Calibri"/>
                <a:cs typeface="Calibri"/>
              </a:rPr>
              <a:t>efektivitetin</a:t>
            </a:r>
            <a:r>
              <a:rPr lang="en-US" sz="1200" b="0" i="0" strike="noStrike" cap="none" spc="0" baseline="0" dirty="0">
                <a:solidFill>
                  <a:srgbClr val="00B050"/>
                </a:solidFill>
                <a:effectLst/>
                <a:latin typeface="Calibri"/>
                <a:ea typeface="Calibri"/>
                <a:cs typeface="Calibri"/>
              </a:rPr>
              <a:t> e </a:t>
            </a:r>
            <a:r>
              <a:rPr lang="en-US" sz="1200" b="0" i="0" strike="noStrike" cap="none" spc="0" baseline="0" dirty="0" err="1">
                <a:solidFill>
                  <a:srgbClr val="00B050"/>
                </a:solidFill>
                <a:effectLst/>
                <a:latin typeface="Calibri"/>
                <a:ea typeface="Calibri"/>
                <a:cs typeface="Calibri"/>
              </a:rPr>
              <a:t>vaksinës</a:t>
            </a:r>
            <a:r>
              <a:rPr lang="en-US" sz="1200" b="0" i="0" strike="noStrike" cap="none" spc="0" baseline="0" dirty="0">
                <a:solidFill>
                  <a:srgbClr val="00B050"/>
                </a:solidFill>
                <a:effectLst/>
                <a:latin typeface="Calibri"/>
                <a:ea typeface="Calibri"/>
                <a:cs typeface="Calibri"/>
              </a:rPr>
              <a:t> Moderna </a:t>
            </a:r>
            <a:r>
              <a:rPr lang="en-US" sz="1200" b="0" i="0" strike="noStrike" cap="none" spc="0" baseline="0" dirty="0" err="1">
                <a:solidFill>
                  <a:srgbClr val="00B050"/>
                </a:solidFill>
                <a:effectLst/>
                <a:latin typeface="Calibri"/>
                <a:ea typeface="Calibri"/>
                <a:cs typeface="Calibri"/>
              </a:rPr>
              <a:t>ose</a:t>
            </a:r>
            <a:r>
              <a:rPr lang="en-US" sz="1200" b="0" i="0" strike="noStrike" cap="none" spc="0" baseline="0" dirty="0">
                <a:solidFill>
                  <a:srgbClr val="00B050"/>
                </a:solidFill>
                <a:effectLst/>
                <a:latin typeface="Calibri"/>
                <a:ea typeface="Calibri"/>
                <a:cs typeface="Calibri"/>
              </a:rPr>
              <a:t> Johnson &amp; Johnson.</a:t>
            </a:r>
          </a:p>
          <a:p>
            <a:r>
              <a:rPr lang="sq-AL" sz="1800" b="0" i="0" strike="noStrike" cap="none" spc="0" baseline="0" dirty="0">
                <a:solidFill>
                  <a:srgbClr val="000000"/>
                </a:solidFill>
                <a:effectLst/>
                <a:latin typeface="Calibri"/>
                <a:ea typeface="Calibri"/>
                <a:cs typeface="Calibri"/>
              </a:rPr>
              <a:t>Çfarë është Autorizimi për Përdorim Urgjent (EUA)? </a:t>
            </a:r>
          </a:p>
          <a:p>
            <a:r>
              <a:rPr lang="sq-AL" sz="1800" b="0" i="0" strike="noStrike" cap="none" spc="0" baseline="0" dirty="0">
                <a:solidFill>
                  <a:srgbClr val="000000"/>
                </a:solidFill>
                <a:effectLst/>
                <a:latin typeface="Calibri"/>
                <a:ea typeface="Calibri"/>
                <a:cs typeface="Calibri"/>
              </a:rPr>
              <a:t>FDA-ja e Shteteve të Bashkuara i ka vënë vaksinat Pfizer</a:t>
            </a:r>
            <a:r>
              <a:rPr lang="en-US" sz="1800" b="0" i="0" strike="noStrike" cap="none" spc="0" baseline="0" dirty="0">
                <a:solidFill>
                  <a:srgbClr val="000000"/>
                </a:solidFill>
                <a:effectLst/>
                <a:latin typeface="Calibri"/>
                <a:ea typeface="Calibri"/>
                <a:cs typeface="Calibri"/>
              </a:rPr>
              <a:t>,</a:t>
            </a:r>
            <a:r>
              <a:rPr lang="sq-AL" sz="1800" b="0" i="0" strike="noStrike" cap="none" spc="0" baseline="0" dirty="0">
                <a:solidFill>
                  <a:srgbClr val="000000"/>
                </a:solidFill>
                <a:effectLst/>
                <a:latin typeface="Calibri"/>
                <a:ea typeface="Calibri"/>
                <a:cs typeface="Calibri"/>
              </a:rPr>
              <a:t> Moderna </a:t>
            </a:r>
            <a:r>
              <a:rPr lang="en-US" sz="1800" b="0" i="0" strike="noStrike" cap="none" spc="0" baseline="0" dirty="0" err="1">
                <a:solidFill>
                  <a:srgbClr val="000000"/>
                </a:solidFill>
                <a:effectLst/>
                <a:latin typeface="Calibri"/>
                <a:ea typeface="Calibri"/>
                <a:cs typeface="Calibri"/>
              </a:rPr>
              <a:t>dhe</a:t>
            </a:r>
            <a:r>
              <a:rPr lang="en-US" sz="1800" b="0" i="0" strike="noStrike" cap="none" spc="0" baseline="0" dirty="0">
                <a:solidFill>
                  <a:srgbClr val="000000"/>
                </a:solidFill>
                <a:effectLst/>
                <a:latin typeface="Calibri"/>
                <a:ea typeface="Calibri"/>
                <a:cs typeface="Calibri"/>
              </a:rPr>
              <a:t> Janssen (Johnson &amp; Johnson) </a:t>
            </a:r>
            <a:r>
              <a:rPr lang="sq-AL" sz="1800" b="0" i="0" strike="noStrike" cap="none" spc="0" baseline="0" dirty="0">
                <a:solidFill>
                  <a:srgbClr val="000000"/>
                </a:solidFill>
                <a:effectLst/>
                <a:latin typeface="Calibri"/>
                <a:ea typeface="Calibri"/>
                <a:cs typeface="Calibri"/>
              </a:rPr>
              <a:t>në dispozicion përmes një mekanizmi të urgjencës të njohur si EUA. EUA mbështetet nga një deklaratë e Sekretarit të Shëndetit dhe të Shërbimeve Humane (HHS), sipas së cilës është krijuar një situatë e tillë që të përligjë përdorimin urgjent të barnave farmaceutike gjatë pandemisë së COVID-19.</a:t>
            </a:r>
          </a:p>
          <a:p>
            <a:endParaRPr lang="en-US" dirty="0"/>
          </a:p>
          <a:p>
            <a:r>
              <a:rPr lang="sq-AL" sz="1800" b="0" i="0" strike="noStrike" cap="none" spc="0" baseline="0" dirty="0">
                <a:solidFill>
                  <a:srgbClr val="000000"/>
                </a:solidFill>
                <a:effectLst/>
                <a:latin typeface="Calibri"/>
                <a:ea typeface="Calibri"/>
                <a:cs typeface="Calibri"/>
              </a:rPr>
              <a:t>FDA-ja mund të lëshojë një EUA atëherë kur plotësohen disa kritere, përfshi edhe kushtet kur nuk ka alternativa të përshtatshme dhe të miratuara në dispozicion. Vendimi i FDA-së bazohet edhe në dëshmitë shkencore në dispozicion, që tregojnë se produkti mund të jetë i efektshëm për të parandaluar COVID-19 gjatë pandemisë dhe se përfitimet e njohura dhe potenciale nga produkti i tejkalojnë rreziqet e mundshme. Të gjitha këto kritere duhet të përmbushen, që produkti të mund të përdoret gjatë pandemisë së COVID-19. </a:t>
            </a:r>
          </a:p>
        </p:txBody>
      </p:sp>
      <p:sp>
        <p:nvSpPr>
          <p:cNvPr id="4" name="Slide Number Placeholder 3"/>
          <p:cNvSpPr>
            <a:spLocks noGrp="1"/>
          </p:cNvSpPr>
          <p:nvPr>
            <p:ph type="sldNum" sz="quarter" idx="5"/>
          </p:nvPr>
        </p:nvSpPr>
        <p:spPr/>
        <p:txBody>
          <a:bodyPr/>
          <a:lstStyle/>
          <a:p>
            <a:fld id="{D34CBBDB-52D0-FE4C-8729-D7393D454E10}" type="slidenum">
              <a:rPr lang="en-US" smtClean="0"/>
              <a:t>7</a:t>
            </a:fld>
            <a:endParaRPr lang="en-US" dirty="0"/>
          </a:p>
        </p:txBody>
      </p:sp>
    </p:spTree>
    <p:extLst>
      <p:ext uri="{BB962C8B-B14F-4D97-AF65-F5344CB8AC3E}">
        <p14:creationId xmlns:p14="http://schemas.microsoft.com/office/powerpoint/2010/main" val="363846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strike="noStrike" cap="none" spc="0" baseline="0" dirty="0" err="1">
                <a:solidFill>
                  <a:srgbClr val="000000"/>
                </a:solidFill>
                <a:effectLst/>
                <a:latin typeface="Open Sans"/>
                <a:ea typeface="Open Sans"/>
                <a:cs typeface="Open Sans"/>
              </a:rPr>
              <a:t>Sh</a:t>
            </a:r>
            <a:r>
              <a:rPr lang="sq-AL" sz="1200" b="0" i="0" strike="noStrike" cap="none" spc="0" baseline="0" dirty="0">
                <a:solidFill>
                  <a:srgbClr val="000000"/>
                </a:solidFill>
                <a:effectLst/>
                <a:latin typeface="Calibri"/>
                <a:ea typeface="Calibri"/>
                <a:cs typeface="Calibri"/>
              </a:rPr>
              <a:t>ë</a:t>
            </a:r>
            <a:r>
              <a:rPr lang="en-US" sz="1200" b="0" i="0" strike="noStrike" cap="none" spc="0" baseline="0" dirty="0" err="1">
                <a:solidFill>
                  <a:srgbClr val="000000"/>
                </a:solidFill>
                <a:effectLst/>
                <a:latin typeface="Open Sans"/>
                <a:ea typeface="Open Sans"/>
                <a:cs typeface="Open Sans"/>
              </a:rPr>
              <a:t>nime</a:t>
            </a:r>
            <a:r>
              <a:rPr lang="en-US" sz="1200" b="0" i="0" strike="noStrike" cap="none" spc="0" baseline="0" dirty="0">
                <a:solidFill>
                  <a:srgbClr val="000000"/>
                </a:solidFill>
                <a:effectLst/>
                <a:latin typeface="Open Sans"/>
                <a:ea typeface="Open Sans"/>
                <a:cs typeface="Open Sans"/>
              </a:rPr>
              <a:t>:</a:t>
            </a:r>
          </a:p>
          <a:p>
            <a:r>
              <a:rPr lang="sq-AL" sz="1200" b="0" i="0" strike="noStrike" cap="none" spc="0" baseline="0" dirty="0">
                <a:solidFill>
                  <a:srgbClr val="000000"/>
                </a:solidFill>
                <a:effectLst/>
                <a:latin typeface="Calibri"/>
                <a:ea typeface="Calibri"/>
                <a:cs typeface="Calibri"/>
              </a:rPr>
              <a:t>Ne e kuptojmë rëndësinë që ka për ne të jemi të hapur dhe të sinqertë rreth sigurisë dhe zhvillimit të vaksinës - sidomos për ato komunitete që kanë përjetuar, në të kaluarën, pasojat e keqtrajtimit mjekësor. </a:t>
            </a:r>
          </a:p>
          <a:p>
            <a:endParaRPr lang="en-US" sz="1200" b="0" i="0" kern="1200" dirty="0">
              <a:solidFill>
                <a:schemeClr val="tx1"/>
              </a:solidFill>
              <a:effectLst/>
              <a:latin typeface="+mn-lt"/>
              <a:ea typeface="+mn-ea"/>
              <a:cs typeface="+mn-cs"/>
            </a:endParaRPr>
          </a:p>
          <a:p>
            <a:r>
              <a:rPr lang="sq-AL" sz="1200" b="0" i="0" strike="noStrike" cap="none" spc="0" baseline="0" dirty="0">
                <a:solidFill>
                  <a:srgbClr val="000000"/>
                </a:solidFill>
                <a:effectLst/>
                <a:latin typeface="Calibri"/>
                <a:ea typeface="Calibri"/>
                <a:cs typeface="Calibri"/>
              </a:rPr>
              <a:t>Ka rëndësi të mbajmë në mendje se vaksinat testohen më shumë se çdo preparat tjetër farmaceutik.  Para se një vaksinë të vihet në dispozicion, duhet të kalojë përmes një procesi rigoroz zhvillimi dhe testimi. Faza e prodhimit ka rëndësi kritike gjithashtu - çdo dozë duhet të jetë me cilësi të lartë. Veç kësaj, kryhet </a:t>
            </a:r>
            <a:r>
              <a:rPr lang="sq-AL" sz="1200" b="0" i="0" u="sng" strike="noStrike" cap="none" spc="0" baseline="0" dirty="0">
                <a:solidFill>
                  <a:srgbClr val="000000"/>
                </a:solidFill>
                <a:effectLst/>
                <a:uFill>
                  <a:solidFill>
                    <a:srgbClr val="000000"/>
                  </a:solidFill>
                </a:uFill>
                <a:latin typeface="Calibri"/>
                <a:ea typeface="Calibri"/>
                <a:cs typeface="Calibri"/>
                <a:hlinkClick r:id="rId3" history="0"/>
              </a:rPr>
              <a:t>testim në shkallë të gjerë në prova klinike</a:t>
            </a:r>
            <a:r>
              <a:rPr lang="sq-AL" sz="1200" b="0" i="0" strike="noStrike" cap="none" spc="0" baseline="0" dirty="0">
                <a:solidFill>
                  <a:srgbClr val="000000"/>
                </a:solidFill>
                <a:effectLst/>
                <a:latin typeface="Calibri"/>
                <a:ea typeface="Calibri"/>
                <a:cs typeface="Calibri"/>
              </a:rPr>
              <a:t> për të konfirmuar sigurinë.   </a:t>
            </a:r>
          </a:p>
          <a:p>
            <a:endParaRPr lang="en-US" dirty="0"/>
          </a:p>
          <a:p>
            <a:pPr marL="0" marR="0" lvl="0" indent="0" algn="l" defTabSz="914400" rtl="0" eaLnBrk="1" fontAlgn="auto" latinLnBrk="0" hangingPunct="1">
              <a:lnSpc>
                <a:spcPct val="100000"/>
              </a:lnSpc>
              <a:spcBef>
                <a:spcPct val="0"/>
              </a:spcBef>
              <a:spcAft>
                <a:spcPct val="0"/>
              </a:spcAft>
              <a:buClrTx/>
              <a:buSzTx/>
              <a:buFontTx/>
              <a:buNone/>
              <a:defRPr/>
            </a:pPr>
            <a:r>
              <a:rPr lang="sq-AL" sz="1200" b="0" i="0" strike="noStrike" cap="none" spc="0" baseline="0" dirty="0">
                <a:solidFill>
                  <a:srgbClr val="000000"/>
                </a:solidFill>
                <a:effectLst/>
                <a:latin typeface="Calibri"/>
                <a:ea typeface="Calibri"/>
                <a:cs typeface="Calibri"/>
              </a:rPr>
              <a:t>Burimi: https://www.cdc.gov/coronavirus/2019-ncov/vaccines/safety.html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8</a:t>
            </a:fld>
            <a:endParaRPr lang="en-US" dirty="0"/>
          </a:p>
        </p:txBody>
      </p:sp>
    </p:spTree>
    <p:extLst>
      <p:ext uri="{BB962C8B-B14F-4D97-AF65-F5344CB8AC3E}">
        <p14:creationId xmlns:p14="http://schemas.microsoft.com/office/powerpoint/2010/main" val="1731610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9</a:t>
            </a:fld>
            <a:endParaRPr lang="en-US" dirty="0"/>
          </a:p>
        </p:txBody>
      </p:sp>
    </p:spTree>
    <p:extLst>
      <p:ext uri="{BB962C8B-B14F-4D97-AF65-F5344CB8AC3E}">
        <p14:creationId xmlns:p14="http://schemas.microsoft.com/office/powerpoint/2010/main" val="4106386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strike="noStrike" cap="none" spc="0" baseline="0" dirty="0" err="1">
                <a:solidFill>
                  <a:srgbClr val="000000"/>
                </a:solidFill>
                <a:effectLst/>
                <a:latin typeface="Open Sans"/>
                <a:ea typeface="Open Sans"/>
                <a:cs typeface="Open Sans"/>
              </a:rPr>
              <a:t>Sh</a:t>
            </a:r>
            <a:r>
              <a:rPr lang="sq-AL" sz="1200" b="0" i="0" strike="noStrike" cap="none" spc="0" baseline="0" dirty="0">
                <a:solidFill>
                  <a:srgbClr val="000000"/>
                </a:solidFill>
                <a:effectLst/>
                <a:latin typeface="Calibri"/>
                <a:ea typeface="Calibri"/>
                <a:cs typeface="Calibri"/>
              </a:rPr>
              <a:t>ë</a:t>
            </a:r>
            <a:r>
              <a:rPr lang="en-US" sz="1200" b="0" i="0" strike="noStrike" cap="none" spc="0" baseline="0" dirty="0" err="1">
                <a:solidFill>
                  <a:srgbClr val="000000"/>
                </a:solidFill>
                <a:effectLst/>
                <a:latin typeface="Open Sans"/>
                <a:ea typeface="Open Sans"/>
                <a:cs typeface="Open Sans"/>
              </a:rPr>
              <a:t>nime</a:t>
            </a:r>
            <a:r>
              <a:rPr lang="en-US" sz="1200" b="0" i="0" strike="noStrike" cap="none" spc="0" baseline="0" dirty="0">
                <a:solidFill>
                  <a:srgbClr val="000000"/>
                </a:solidFill>
                <a:effectLst/>
                <a:latin typeface="Open Sans"/>
                <a:ea typeface="Open Sans"/>
                <a:cs typeface="Open Sans"/>
              </a:rPr>
              <a:t>:</a:t>
            </a:r>
          </a:p>
          <a:p>
            <a:pPr marL="0" marR="0" lvl="0" indent="0" algn="l" defTabSz="914400" rtl="0" eaLnBrk="1" fontAlgn="auto" latinLnBrk="0" hangingPunct="1">
              <a:lnSpc>
                <a:spcPct val="100000"/>
              </a:lnSpc>
              <a:spcBef>
                <a:spcPct val="0"/>
              </a:spcBef>
              <a:spcAft>
                <a:spcPct val="0"/>
              </a:spcAft>
              <a:buClrTx/>
              <a:buSzTx/>
              <a:buFontTx/>
              <a:buNone/>
              <a:defRPr/>
            </a:pPr>
            <a:r>
              <a:rPr lang="sq-AL" sz="1200" b="0" i="0" strike="noStrike" cap="none" spc="0" baseline="0" dirty="0">
                <a:solidFill>
                  <a:srgbClr val="000000"/>
                </a:solidFill>
                <a:effectLst/>
                <a:latin typeface="Calibri"/>
                <a:ea typeface="Calibri"/>
                <a:cs typeface="Calibri"/>
              </a:rPr>
              <a:t>Vaksina kundër COVID-19 u zhvillua shpejt, por për këtë vaksinë u ndoqën të njëjtat procedura të sigurisë që përdoren për të gjitha vaksinat. </a:t>
            </a:r>
          </a:p>
          <a:p>
            <a:r>
              <a:rPr lang="sq-AL" sz="1200" b="0" i="0" strike="noStrike" cap="none" spc="0" baseline="0" dirty="0">
                <a:solidFill>
                  <a:srgbClr val="000000"/>
                </a:solidFill>
                <a:effectLst/>
                <a:latin typeface="Calibri"/>
                <a:ea typeface="Calibri"/>
                <a:cs typeface="Calibri"/>
              </a:rPr>
              <a:t>Kompanitë e vaksinave vepruan shpejt, sepse:</a:t>
            </a:r>
          </a:p>
          <a:p>
            <a:r>
              <a:rPr lang="en-US" sz="1200" b="1" i="1" dirty="0">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p>
            <a:pPr marL="457200" lvl="0" indent="-457200">
              <a:buFont typeface="+mj-lt"/>
              <a:buAutoNum type="arabicPeriod"/>
            </a:pPr>
            <a:r>
              <a:rPr lang="sq-AL" sz="1200" b="1" i="1" strike="noStrike" cap="none" spc="0" baseline="0" dirty="0">
                <a:solidFill>
                  <a:srgbClr val="000000"/>
                </a:solidFill>
                <a:effectLst/>
                <a:latin typeface="Calibri"/>
                <a:ea typeface="Calibri"/>
                <a:cs typeface="Calibri"/>
              </a:rPr>
              <a:t>Ne kishim tashmë informacion të dobishëm: Virusi</a:t>
            </a:r>
            <a:r>
              <a:rPr lang="sq-AL" sz="1200" b="0" i="1" strike="noStrike" cap="none" spc="0" baseline="0" dirty="0">
                <a:solidFill>
                  <a:srgbClr val="000000"/>
                </a:solidFill>
                <a:effectLst/>
                <a:latin typeface="Calibri"/>
                <a:ea typeface="Calibri"/>
                <a:cs typeface="Calibri"/>
              </a:rPr>
              <a:t> COVID-19 është pjesë e një familje koronavirusesh që janë studiuar për një kohë të gjatë. Ekspertët kishin mësuar shumë nga epidemi të tjera të koronavirusit, çfarë i ndihmoi për ta zhvilluar vaksinën kundër COVID-19 pa qenë nevoja të fillonin nga zeroja. </a:t>
            </a:r>
          </a:p>
          <a:p>
            <a:pPr marL="457200" lvl="0" indent="-457200">
              <a:buFont typeface="+mj-lt"/>
              <a:buAutoNum type="arabicPeriod"/>
            </a:pPr>
            <a:endParaRPr lang="en-US" sz="1200" dirty="0">
              <a:latin typeface="Calibri" panose="020F0502020204030204" pitchFamily="34" charset="0"/>
              <a:cs typeface="Calibri" panose="020F0502020204030204" pitchFamily="34" charset="0"/>
            </a:endParaRPr>
          </a:p>
          <a:p>
            <a:pPr marL="457200" lvl="0" indent="-457200">
              <a:buFont typeface="+mj-lt"/>
              <a:buAutoNum type="arabicPeriod"/>
            </a:pPr>
            <a:r>
              <a:rPr lang="sq-AL" sz="1200" b="1" i="1" strike="noStrike" cap="none" spc="0" baseline="0" dirty="0">
                <a:solidFill>
                  <a:srgbClr val="000000"/>
                </a:solidFill>
                <a:effectLst/>
                <a:latin typeface="Calibri"/>
                <a:ea typeface="Calibri"/>
                <a:cs typeface="Calibri"/>
              </a:rPr>
              <a:t>Kërkimi shkencor për vaksinat u mbështet me fonde publike:</a:t>
            </a:r>
            <a:r>
              <a:rPr lang="sq-AL" sz="1200" b="0" i="0" strike="noStrike" cap="none" spc="0" baseline="0" dirty="0">
                <a:solidFill>
                  <a:srgbClr val="000000"/>
                </a:solidFill>
                <a:effectLst/>
                <a:latin typeface="Calibri"/>
                <a:ea typeface="Calibri"/>
                <a:cs typeface="Calibri"/>
              </a:rPr>
              <a:t> Shtetet e Bashkuara dhe qeveri të tjera investuan shuma të mëdha për të mbështetur kompanitë e vaksinave në punën e tyre. Kërkuesit përfituan edhe nga bashkëpunimi mes vendeve të ndryshme, për të bërë përpara më shpejt.</a:t>
            </a:r>
          </a:p>
          <a:p>
            <a:pPr marL="457200" lvl="0" indent="-457200">
              <a:buFont typeface="+mj-lt"/>
              <a:buAutoNum type="arabicPeriod"/>
            </a:pPr>
            <a:endParaRPr lang="en-US" sz="1200" b="0" i="0" kern="1200" dirty="0">
              <a:solidFill>
                <a:schemeClr val="tx1"/>
              </a:solidFill>
              <a:effectLst/>
              <a:latin typeface="+mn-lt"/>
              <a:ea typeface="+mn-ea"/>
              <a:cs typeface="+mn-cs"/>
            </a:endParaRPr>
          </a:p>
          <a:p>
            <a:pPr marL="457200" lvl="0" indent="-457200">
              <a:buFont typeface="+mj-lt"/>
              <a:buAutoNum type="arabicPeriod"/>
            </a:pPr>
            <a:r>
              <a:rPr lang="sq-AL" sz="1200" b="1" i="0" strike="noStrike" cap="none" spc="0" baseline="0" dirty="0">
                <a:solidFill>
                  <a:srgbClr val="000000"/>
                </a:solidFill>
                <a:effectLst/>
                <a:latin typeface="Calibri"/>
                <a:ea typeface="Calibri"/>
                <a:cs typeface="Calibri"/>
              </a:rPr>
              <a:t>Dhjetëra mijëra njerëz morën pjesë në studimet e vaksinës. </a:t>
            </a:r>
            <a:r>
              <a:rPr lang="sq-AL" sz="1200" b="0" i="0" strike="noStrike" cap="none" spc="0" baseline="0" dirty="0">
                <a:solidFill>
                  <a:srgbClr val="000000"/>
                </a:solidFill>
                <a:effectLst/>
                <a:latin typeface="Calibri"/>
                <a:ea typeface="Calibri"/>
                <a:cs typeface="Calibri"/>
              </a:rPr>
              <a:t>U kryen studime të vaksinës (të quajtura Prova Klinike) për të provuar se vaksina është e sigurt dhe e efektshme. Dhjetëra mijëra njerëz u regjistruan për këto studime, prandaj kompanive nuk iu desh të humbin kohë për të gjetur vullnetarë.</a:t>
            </a:r>
          </a:p>
          <a:p>
            <a:pPr marL="457200" lvl="0" indent="-457200">
              <a:buFont typeface="+mj-lt"/>
              <a:buAutoNum type="arabicPeriod"/>
            </a:pPr>
            <a:endParaRPr lang="en-US" sz="1200" b="0" i="0" kern="1200" dirty="0">
              <a:solidFill>
                <a:schemeClr val="tx1"/>
              </a:solidFill>
              <a:effectLst/>
              <a:latin typeface="+mn-lt"/>
              <a:ea typeface="+mn-ea"/>
              <a:cs typeface="+mn-cs"/>
            </a:endParaRPr>
          </a:p>
          <a:p>
            <a:pPr marL="457200" lvl="0" indent="-457200">
              <a:buFont typeface="+mj-lt"/>
              <a:buAutoNum type="arabicPeriod"/>
            </a:pPr>
            <a:r>
              <a:rPr lang="sq-AL" sz="1200" b="1" i="0" strike="noStrike" cap="none" spc="0" baseline="0" dirty="0">
                <a:solidFill>
                  <a:srgbClr val="000000"/>
                </a:solidFill>
                <a:effectLst/>
                <a:latin typeface="Calibri"/>
                <a:ea typeface="Calibri"/>
                <a:cs typeface="Calibri"/>
              </a:rPr>
              <a:t>Prodhimi i vaksinës ndodhi njëkohësisht me studimet e sigurisë. </a:t>
            </a:r>
            <a:r>
              <a:rPr lang="sq-AL" sz="1200" b="0" i="0" strike="noStrike" cap="none" spc="0" baseline="0" dirty="0">
                <a:solidFill>
                  <a:srgbClr val="000000"/>
                </a:solidFill>
                <a:effectLst/>
                <a:latin typeface="Calibri"/>
                <a:ea typeface="Calibri"/>
                <a:cs typeface="Calibri"/>
              </a:rPr>
              <a:t>Kompanitë e vaksinave filluan ta prodhojnë vaksinën në të njëjtën kohë kur po kryheshin studimet, me shpresën se këto do të tregonin se vaksina ishte e sigurt dhe e efektshme. Si rezultat, vaksinat ishin gati për t’u shpërndarë sapo u miratuan</a:t>
            </a:r>
          </a:p>
          <a:p>
            <a:pPr marL="457200" lvl="0" indent="-457200">
              <a:buFont typeface="+mj-lt"/>
              <a:buAutoNum type="arabicPeriod"/>
            </a:pP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10</a:t>
            </a:fld>
            <a:endParaRPr lang="en-US" dirty="0"/>
          </a:p>
        </p:txBody>
      </p:sp>
    </p:spTree>
    <p:extLst>
      <p:ext uri="{BB962C8B-B14F-4D97-AF65-F5344CB8AC3E}">
        <p14:creationId xmlns:p14="http://schemas.microsoft.com/office/powerpoint/2010/main" val="1479871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vmlDrawing" Target="../drawings/vmlDrawing2.vml"/><Relationship Id="rId6" Type="http://schemas.openxmlformats.org/officeDocument/2006/relationships/tags" Target="../tags/tag28.xml"/><Relationship Id="rId11" Type="http://schemas.openxmlformats.org/officeDocument/2006/relationships/image" Target="../media/image8.emf"/><Relationship Id="rId5" Type="http://schemas.openxmlformats.org/officeDocument/2006/relationships/tags" Target="../tags/tag27.xml"/><Relationship Id="rId10" Type="http://schemas.openxmlformats.org/officeDocument/2006/relationships/oleObject" Target="../embeddings/oleObject2.bin"/><Relationship Id="rId4" Type="http://schemas.openxmlformats.org/officeDocument/2006/relationships/tags" Target="../tags/tag26.xml"/><Relationship Id="rId9"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vmlDrawing" Target="../drawings/vmlDrawing3.vml"/><Relationship Id="rId6" Type="http://schemas.openxmlformats.org/officeDocument/2006/relationships/tags" Target="../tags/tag35.xml"/><Relationship Id="rId11" Type="http://schemas.openxmlformats.org/officeDocument/2006/relationships/image" Target="../media/image8.emf"/><Relationship Id="rId5" Type="http://schemas.openxmlformats.org/officeDocument/2006/relationships/tags" Target="../tags/tag34.xml"/><Relationship Id="rId10" Type="http://schemas.openxmlformats.org/officeDocument/2006/relationships/oleObject" Target="../embeddings/oleObject3.bin"/><Relationship Id="rId4" Type="http://schemas.openxmlformats.org/officeDocument/2006/relationships/tags" Target="../tags/tag33.xml"/><Relationship Id="rId9"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image" Target="../media/image7.emf"/><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oleObject" Target="../embeddings/oleObject4.bin"/><Relationship Id="rId2" Type="http://schemas.openxmlformats.org/officeDocument/2006/relationships/tags" Target="../tags/tag38.xml"/><Relationship Id="rId1" Type="http://schemas.openxmlformats.org/officeDocument/2006/relationships/vmlDrawing" Target="../drawings/vmlDrawing4.vml"/><Relationship Id="rId6" Type="http://schemas.openxmlformats.org/officeDocument/2006/relationships/tags" Target="../tags/tag42.xml"/><Relationship Id="rId11" Type="http://schemas.openxmlformats.org/officeDocument/2006/relationships/slideMaster" Target="../slideMasters/slideMaster3.xml"/><Relationship Id="rId5" Type="http://schemas.openxmlformats.org/officeDocument/2006/relationships/tags" Target="../tags/tag41.xml"/><Relationship Id="rId10" Type="http://schemas.openxmlformats.org/officeDocument/2006/relationships/tags" Target="../tags/tag46.xml"/><Relationship Id="rId4" Type="http://schemas.openxmlformats.org/officeDocument/2006/relationships/tags" Target="../tags/tag40.xml"/><Relationship Id="rId9" Type="http://schemas.openxmlformats.org/officeDocument/2006/relationships/tags" Target="../tags/tag45.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vmlDrawing" Target="../drawings/vmlDrawing5.vml"/><Relationship Id="rId6" Type="http://schemas.openxmlformats.org/officeDocument/2006/relationships/tags" Target="../tags/tag51.xml"/><Relationship Id="rId11" Type="http://schemas.openxmlformats.org/officeDocument/2006/relationships/image" Target="../media/image8.emf"/><Relationship Id="rId5" Type="http://schemas.openxmlformats.org/officeDocument/2006/relationships/tags" Target="../tags/tag50.xml"/><Relationship Id="rId10" Type="http://schemas.openxmlformats.org/officeDocument/2006/relationships/oleObject" Target="../embeddings/oleObject5.bin"/><Relationship Id="rId4" Type="http://schemas.openxmlformats.org/officeDocument/2006/relationships/tags" Target="../tags/tag49.xml"/><Relationship Id="rId9"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60.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vmlDrawing" Target="../drawings/vmlDrawing6.vml"/><Relationship Id="rId6" Type="http://schemas.openxmlformats.org/officeDocument/2006/relationships/tags" Target="../tags/tag58.xml"/><Relationship Id="rId11" Type="http://schemas.openxmlformats.org/officeDocument/2006/relationships/image" Target="../media/image8.emf"/><Relationship Id="rId5" Type="http://schemas.openxmlformats.org/officeDocument/2006/relationships/tags" Target="../tags/tag57.xml"/><Relationship Id="rId10" Type="http://schemas.openxmlformats.org/officeDocument/2006/relationships/oleObject" Target="../embeddings/oleObject6.bin"/><Relationship Id="rId4" Type="http://schemas.openxmlformats.org/officeDocument/2006/relationships/tags" Target="../tags/tag56.xml"/><Relationship Id="rId9"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tags" Target="../tags/tag62.xml"/><Relationship Id="rId7" Type="http://schemas.openxmlformats.org/officeDocument/2006/relationships/tags" Target="../tags/tag66.xml"/><Relationship Id="rId2" Type="http://schemas.openxmlformats.org/officeDocument/2006/relationships/tags" Target="../tags/tag61.xml"/><Relationship Id="rId1" Type="http://schemas.openxmlformats.org/officeDocument/2006/relationships/vmlDrawing" Target="../drawings/vmlDrawing7.vml"/><Relationship Id="rId6" Type="http://schemas.openxmlformats.org/officeDocument/2006/relationships/tags" Target="../tags/tag65.xml"/><Relationship Id="rId11" Type="http://schemas.openxmlformats.org/officeDocument/2006/relationships/image" Target="../media/image8.emf"/><Relationship Id="rId5" Type="http://schemas.openxmlformats.org/officeDocument/2006/relationships/tags" Target="../tags/tag64.xml"/><Relationship Id="rId10" Type="http://schemas.openxmlformats.org/officeDocument/2006/relationships/oleObject" Target="../embeddings/oleObject7.bin"/><Relationship Id="rId4" Type="http://schemas.openxmlformats.org/officeDocument/2006/relationships/tags" Target="../tags/tag63.xml"/><Relationship Id="rId9"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media/image8.emf"/><Relationship Id="rId2" Type="http://schemas.openxmlformats.org/officeDocument/2006/relationships/tags" Target="../tags/tag68.xml"/><Relationship Id="rId1" Type="http://schemas.openxmlformats.org/officeDocument/2006/relationships/vmlDrawing" Target="../drawings/vmlDrawing8.vml"/><Relationship Id="rId6" Type="http://schemas.openxmlformats.org/officeDocument/2006/relationships/tags" Target="../tags/tag72.xml"/><Relationship Id="rId11" Type="http://schemas.openxmlformats.org/officeDocument/2006/relationships/oleObject" Target="../embeddings/oleObject8.bin"/><Relationship Id="rId5" Type="http://schemas.openxmlformats.org/officeDocument/2006/relationships/tags" Target="../tags/tag71.xml"/><Relationship Id="rId10" Type="http://schemas.openxmlformats.org/officeDocument/2006/relationships/slideMaster" Target="../slideMasters/slideMaster3.xml"/><Relationship Id="rId4" Type="http://schemas.openxmlformats.org/officeDocument/2006/relationships/tags" Target="../tags/tag70.xml"/><Relationship Id="rId9" Type="http://schemas.openxmlformats.org/officeDocument/2006/relationships/tags" Target="../tags/tag75.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image" Target="../media/image9.emf"/><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oleObject" Target="../embeddings/oleObject9.bin"/><Relationship Id="rId2" Type="http://schemas.openxmlformats.org/officeDocument/2006/relationships/tags" Target="../tags/tag76.xml"/><Relationship Id="rId1" Type="http://schemas.openxmlformats.org/officeDocument/2006/relationships/vmlDrawing" Target="../drawings/vmlDrawing9.vml"/><Relationship Id="rId6" Type="http://schemas.openxmlformats.org/officeDocument/2006/relationships/tags" Target="../tags/tag80.xml"/><Relationship Id="rId11" Type="http://schemas.openxmlformats.org/officeDocument/2006/relationships/slideMaster" Target="../slideMasters/slideMaster3.xml"/><Relationship Id="rId5" Type="http://schemas.openxmlformats.org/officeDocument/2006/relationships/tags" Target="../tags/tag79.xml"/><Relationship Id="rId10" Type="http://schemas.openxmlformats.org/officeDocument/2006/relationships/tags" Target="../tags/tag84.xml"/><Relationship Id="rId4" Type="http://schemas.openxmlformats.org/officeDocument/2006/relationships/tags" Target="../tags/tag78.xml"/><Relationship Id="rId9" Type="http://schemas.openxmlformats.org/officeDocument/2006/relationships/tags" Target="../tags/tag83.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91.xml"/><Relationship Id="rId13" Type="http://schemas.openxmlformats.org/officeDocument/2006/relationships/image" Target="../media/image9.emf"/><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oleObject" Target="../embeddings/oleObject10.bin"/><Relationship Id="rId2" Type="http://schemas.openxmlformats.org/officeDocument/2006/relationships/tags" Target="../tags/tag85.xml"/><Relationship Id="rId1" Type="http://schemas.openxmlformats.org/officeDocument/2006/relationships/vmlDrawing" Target="../drawings/vmlDrawing10.vml"/><Relationship Id="rId6" Type="http://schemas.openxmlformats.org/officeDocument/2006/relationships/tags" Target="../tags/tag89.xml"/><Relationship Id="rId11" Type="http://schemas.openxmlformats.org/officeDocument/2006/relationships/slideMaster" Target="../slideMasters/slideMaster3.xml"/><Relationship Id="rId5" Type="http://schemas.openxmlformats.org/officeDocument/2006/relationships/tags" Target="../tags/tag88.xml"/><Relationship Id="rId10" Type="http://schemas.openxmlformats.org/officeDocument/2006/relationships/tags" Target="../tags/tag93.xml"/><Relationship Id="rId4" Type="http://schemas.openxmlformats.org/officeDocument/2006/relationships/tags" Target="../tags/tag87.xml"/><Relationship Id="rId9" Type="http://schemas.openxmlformats.org/officeDocument/2006/relationships/tags" Target="../tags/tag92.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8.emf"/><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oleObject" Target="../embeddings/oleObject11.bin"/><Relationship Id="rId2" Type="http://schemas.openxmlformats.org/officeDocument/2006/relationships/tags" Target="../tags/tag94.xml"/><Relationship Id="rId1" Type="http://schemas.openxmlformats.org/officeDocument/2006/relationships/vmlDrawing" Target="../drawings/vmlDrawing11.vml"/><Relationship Id="rId6" Type="http://schemas.openxmlformats.org/officeDocument/2006/relationships/tags" Target="../tags/tag98.xml"/><Relationship Id="rId11" Type="http://schemas.openxmlformats.org/officeDocument/2006/relationships/slideMaster" Target="../slideMasters/slideMaster3.xml"/><Relationship Id="rId5" Type="http://schemas.openxmlformats.org/officeDocument/2006/relationships/tags" Target="../tags/tag97.xml"/><Relationship Id="rId10" Type="http://schemas.openxmlformats.org/officeDocument/2006/relationships/tags" Target="../tags/tag102.xml"/><Relationship Id="rId4" Type="http://schemas.openxmlformats.org/officeDocument/2006/relationships/tags" Target="../tags/tag96.xml"/><Relationship Id="rId9" Type="http://schemas.openxmlformats.org/officeDocument/2006/relationships/tags" Target="../tags/tag10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09.xml"/><Relationship Id="rId13" Type="http://schemas.openxmlformats.org/officeDocument/2006/relationships/image" Target="../media/image8.emf"/><Relationship Id="rId3" Type="http://schemas.openxmlformats.org/officeDocument/2006/relationships/tags" Target="../tags/tag104.xml"/><Relationship Id="rId7" Type="http://schemas.openxmlformats.org/officeDocument/2006/relationships/tags" Target="../tags/tag108.xml"/><Relationship Id="rId12" Type="http://schemas.openxmlformats.org/officeDocument/2006/relationships/oleObject" Target="../embeddings/oleObject12.bin"/><Relationship Id="rId2" Type="http://schemas.openxmlformats.org/officeDocument/2006/relationships/tags" Target="../tags/tag103.xml"/><Relationship Id="rId1" Type="http://schemas.openxmlformats.org/officeDocument/2006/relationships/vmlDrawing" Target="../drawings/vmlDrawing12.vml"/><Relationship Id="rId6" Type="http://schemas.openxmlformats.org/officeDocument/2006/relationships/tags" Target="../tags/tag107.xml"/><Relationship Id="rId11" Type="http://schemas.openxmlformats.org/officeDocument/2006/relationships/slideMaster" Target="../slideMasters/slideMaster3.xml"/><Relationship Id="rId5" Type="http://schemas.openxmlformats.org/officeDocument/2006/relationships/tags" Target="../tags/tag106.xml"/><Relationship Id="rId10" Type="http://schemas.openxmlformats.org/officeDocument/2006/relationships/tags" Target="../tags/tag111.xml"/><Relationship Id="rId4" Type="http://schemas.openxmlformats.org/officeDocument/2006/relationships/tags" Target="../tags/tag105.xml"/><Relationship Id="rId9" Type="http://schemas.openxmlformats.org/officeDocument/2006/relationships/tags" Target="../tags/tag110.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image" Target="../media/image9.emf"/><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oleObject" Target="../embeddings/oleObject13.bin"/><Relationship Id="rId2" Type="http://schemas.openxmlformats.org/officeDocument/2006/relationships/tags" Target="../tags/tag112.xml"/><Relationship Id="rId1" Type="http://schemas.openxmlformats.org/officeDocument/2006/relationships/vmlDrawing" Target="../drawings/vmlDrawing13.vml"/><Relationship Id="rId6" Type="http://schemas.openxmlformats.org/officeDocument/2006/relationships/tags" Target="../tags/tag116.xml"/><Relationship Id="rId11" Type="http://schemas.openxmlformats.org/officeDocument/2006/relationships/slideMaster" Target="../slideMasters/slideMaster3.xml"/><Relationship Id="rId5" Type="http://schemas.openxmlformats.org/officeDocument/2006/relationships/tags" Target="../tags/tag115.xml"/><Relationship Id="rId10" Type="http://schemas.openxmlformats.org/officeDocument/2006/relationships/tags" Target="../tags/tag120.xml"/><Relationship Id="rId4" Type="http://schemas.openxmlformats.org/officeDocument/2006/relationships/tags" Target="../tags/tag114.xml"/><Relationship Id="rId9" Type="http://schemas.openxmlformats.org/officeDocument/2006/relationships/tags" Target="../tags/tag119.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127.xml"/><Relationship Id="rId3" Type="http://schemas.openxmlformats.org/officeDocument/2006/relationships/tags" Target="../tags/tag122.xml"/><Relationship Id="rId7" Type="http://schemas.openxmlformats.org/officeDocument/2006/relationships/tags" Target="../tags/tag126.xml"/><Relationship Id="rId2" Type="http://schemas.openxmlformats.org/officeDocument/2006/relationships/tags" Target="../tags/tag121.xml"/><Relationship Id="rId1" Type="http://schemas.openxmlformats.org/officeDocument/2006/relationships/vmlDrawing" Target="../drawings/vmlDrawing14.vml"/><Relationship Id="rId6" Type="http://schemas.openxmlformats.org/officeDocument/2006/relationships/tags" Target="../tags/tag125.xml"/><Relationship Id="rId11" Type="http://schemas.openxmlformats.org/officeDocument/2006/relationships/image" Target="../media/image7.emf"/><Relationship Id="rId5" Type="http://schemas.openxmlformats.org/officeDocument/2006/relationships/tags" Target="../tags/tag124.xml"/><Relationship Id="rId10" Type="http://schemas.openxmlformats.org/officeDocument/2006/relationships/oleObject" Target="../embeddings/oleObject14.bin"/><Relationship Id="rId4" Type="http://schemas.openxmlformats.org/officeDocument/2006/relationships/tags" Target="../tags/tag123.xml"/><Relationship Id="rId9"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tags" Target="../tags/tag129.xml"/><Relationship Id="rId7" Type="http://schemas.openxmlformats.org/officeDocument/2006/relationships/slideMaster" Target="../slideMasters/slideMaster3.xml"/><Relationship Id="rId2" Type="http://schemas.openxmlformats.org/officeDocument/2006/relationships/tags" Target="../tags/tag128.xml"/><Relationship Id="rId1" Type="http://schemas.openxmlformats.org/officeDocument/2006/relationships/vmlDrawing" Target="../drawings/vmlDrawing15.v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9" Type="http://schemas.openxmlformats.org/officeDocument/2006/relationships/image" Target="../media/image8.emf"/></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34.xml"/><Relationship Id="rId7" Type="http://schemas.openxmlformats.org/officeDocument/2006/relationships/image" Target="../media/image8.emf"/><Relationship Id="rId2" Type="http://schemas.openxmlformats.org/officeDocument/2006/relationships/tags" Target="../tags/tag133.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slideMaster" Target="../slideMasters/slideMaster3.xml"/><Relationship Id="rId4" Type="http://schemas.openxmlformats.org/officeDocument/2006/relationships/tags" Target="../tags/tag13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33799" cy="640720"/>
          </a:xfrm>
          <a:prstGeom prst="rect">
            <a:avLst/>
          </a:prstGeom>
          <a:noFill/>
          <a:ln>
            <a:noFill/>
          </a:ln>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lang="sq-AL" sz="3600" b="1" i="0" strike="noStrike" cap="none" spc="0" baseline="0" dirty="0">
                <a:ln w="12700" cap="flat" cmpd="sng">
                  <a:solidFill>
                    <a:srgbClr val="000000"/>
                  </a:solidFill>
                  <a:prstDash val="solid"/>
                  <a:round/>
                </a:ln>
                <a:solidFill>
                  <a:srgbClr val="FFFFFF"/>
                </a:solidFill>
                <a:effectLst/>
                <a:latin typeface="Calibri"/>
                <a:ea typeface="Calibri"/>
                <a:cs typeface="Calibri"/>
              </a:rPr>
              <a:t>Departamenti i Shëndetit Publik, Massachusetts</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21" y="15"/>
            <a:ext cx="1185447" cy="2487495"/>
          </a:xfrm>
          <a:prstGeom prst="rect">
            <a:avLst/>
          </a:prstGeom>
          <a:solidFill>
            <a:schemeClr val="bg1"/>
          </a:solidFill>
        </p:spPr>
      </p:pic>
    </p:spTree>
    <p:extLst>
      <p:ext uri="{BB962C8B-B14F-4D97-AF65-F5344CB8AC3E}">
        <p14:creationId xmlns:p14="http://schemas.microsoft.com/office/powerpoint/2010/main" val="47642080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8B53-90FF-4B4A-8E39-998C0E1563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98DCD7-FE2E-4ED5-91E3-FCACD0BA2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7FDC17-09CF-4151-9D91-24370668154E}"/>
              </a:ext>
            </a:extLst>
          </p:cNvPr>
          <p:cNvSpPr>
            <a:spLocks noGrp="1"/>
          </p:cNvSpPr>
          <p:nvPr>
            <p:ph type="dt" sz="half" idx="10"/>
          </p:nvPr>
        </p:nvSpPr>
        <p:spPr/>
        <p:txBody>
          <a:bodyPr/>
          <a:lstStyle/>
          <a:p>
            <a:fld id="{3687C15E-ECE1-4EE5-BF79-E8136BD6249D}" type="datetimeFigureOut">
              <a:rPr lang="en-US" smtClean="0"/>
              <a:t>1/27/2022</a:t>
            </a:fld>
            <a:endParaRPr lang="en-US" dirty="0"/>
          </a:p>
        </p:txBody>
      </p:sp>
      <p:sp>
        <p:nvSpPr>
          <p:cNvPr id="5" name="Footer Placeholder 4">
            <a:extLst>
              <a:ext uri="{FF2B5EF4-FFF2-40B4-BE49-F238E27FC236}">
                <a16:creationId xmlns:a16="http://schemas.microsoft.com/office/drawing/2014/main" id="{81E33274-C746-4730-B550-5ABDCA9323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3B407E-36DF-4E17-9DE8-1A9557FAD9FC}"/>
              </a:ext>
            </a:extLst>
          </p:cNvPr>
          <p:cNvSpPr>
            <a:spLocks noGrp="1"/>
          </p:cNvSpPr>
          <p:nvPr>
            <p:ph type="sldNum" sz="quarter" idx="12"/>
          </p:nvPr>
        </p:nvSpPr>
        <p:spPr/>
        <p:txBody>
          <a:bodyPr/>
          <a:lstStyle/>
          <a:p>
            <a:fld id="{9917FF46-D652-4521-999E-0D1F40D8CABC}" type="slidenum">
              <a:rPr lang="en-US" smtClean="0"/>
              <a:t>‹#›</a:t>
            </a:fld>
            <a:endParaRPr lang="en-US" dirty="0"/>
          </a:p>
        </p:txBody>
      </p:sp>
    </p:spTree>
    <p:extLst>
      <p:ext uri="{BB962C8B-B14F-4D97-AF65-F5344CB8AC3E}">
        <p14:creationId xmlns:p14="http://schemas.microsoft.com/office/powerpoint/2010/main" val="256097624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00E4E-288D-4844-BD96-1CB09ACB6A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89D781-AD92-424A-89CA-AE7512FD8F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E8A40A-BCF2-45E9-ABE8-52F81B2D6D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E643A1-836C-4217-A9CC-92209A328BCF}"/>
              </a:ext>
            </a:extLst>
          </p:cNvPr>
          <p:cNvSpPr>
            <a:spLocks noGrp="1"/>
          </p:cNvSpPr>
          <p:nvPr>
            <p:ph type="dt" sz="half" idx="10"/>
          </p:nvPr>
        </p:nvSpPr>
        <p:spPr/>
        <p:txBody>
          <a:bodyPr/>
          <a:lstStyle/>
          <a:p>
            <a:fld id="{3687C15E-ECE1-4EE5-BF79-E8136BD6249D}" type="datetimeFigureOut">
              <a:rPr lang="en-US" smtClean="0"/>
              <a:t>1/27/2022</a:t>
            </a:fld>
            <a:endParaRPr lang="en-US" dirty="0"/>
          </a:p>
        </p:txBody>
      </p:sp>
      <p:sp>
        <p:nvSpPr>
          <p:cNvPr id="6" name="Footer Placeholder 5">
            <a:extLst>
              <a:ext uri="{FF2B5EF4-FFF2-40B4-BE49-F238E27FC236}">
                <a16:creationId xmlns:a16="http://schemas.microsoft.com/office/drawing/2014/main" id="{4A321261-AC99-4E20-84F9-63B0CBB01B2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865C488-2E7E-4366-966A-2E9747808E36}"/>
              </a:ext>
            </a:extLst>
          </p:cNvPr>
          <p:cNvSpPr>
            <a:spLocks noGrp="1"/>
          </p:cNvSpPr>
          <p:nvPr>
            <p:ph type="sldNum" sz="quarter" idx="12"/>
          </p:nvPr>
        </p:nvSpPr>
        <p:spPr/>
        <p:txBody>
          <a:bodyPr/>
          <a:lstStyle/>
          <a:p>
            <a:fld id="{9917FF46-D652-4521-999E-0D1F40D8CABC}" type="slidenum">
              <a:rPr lang="en-US" smtClean="0"/>
              <a:t>‹#›</a:t>
            </a:fld>
            <a:endParaRPr lang="en-US" dirty="0"/>
          </a:p>
        </p:txBody>
      </p:sp>
    </p:spTree>
    <p:extLst>
      <p:ext uri="{BB962C8B-B14F-4D97-AF65-F5344CB8AC3E}">
        <p14:creationId xmlns:p14="http://schemas.microsoft.com/office/powerpoint/2010/main" val="308510838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EFD3-1EF5-467C-9F9A-F992F96139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49032D-29D7-4055-A58D-32C818DD35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2F5B48-B437-4764-8A20-C06E433B35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C23693-01E2-4A43-B18A-708C72CBCD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5201AE-B22B-4125-9B7A-9D75D47FA5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CD42B9-52C6-4FFE-AEEB-A6A7FE0B80A5}"/>
              </a:ext>
            </a:extLst>
          </p:cNvPr>
          <p:cNvSpPr>
            <a:spLocks noGrp="1"/>
          </p:cNvSpPr>
          <p:nvPr>
            <p:ph type="dt" sz="half" idx="10"/>
          </p:nvPr>
        </p:nvSpPr>
        <p:spPr/>
        <p:txBody>
          <a:bodyPr/>
          <a:lstStyle/>
          <a:p>
            <a:fld id="{3687C15E-ECE1-4EE5-BF79-E8136BD6249D}" type="datetimeFigureOut">
              <a:rPr lang="en-US" smtClean="0"/>
              <a:t>1/27/2022</a:t>
            </a:fld>
            <a:endParaRPr lang="en-US" dirty="0"/>
          </a:p>
        </p:txBody>
      </p:sp>
      <p:sp>
        <p:nvSpPr>
          <p:cNvPr id="8" name="Footer Placeholder 7">
            <a:extLst>
              <a:ext uri="{FF2B5EF4-FFF2-40B4-BE49-F238E27FC236}">
                <a16:creationId xmlns:a16="http://schemas.microsoft.com/office/drawing/2014/main" id="{BF943F02-4FAB-4B2E-B1D2-5B657AD1990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3E52434-DD28-4162-81DD-6EA67C19A324}"/>
              </a:ext>
            </a:extLst>
          </p:cNvPr>
          <p:cNvSpPr>
            <a:spLocks noGrp="1"/>
          </p:cNvSpPr>
          <p:nvPr>
            <p:ph type="sldNum" sz="quarter" idx="12"/>
          </p:nvPr>
        </p:nvSpPr>
        <p:spPr/>
        <p:txBody>
          <a:bodyPr/>
          <a:lstStyle/>
          <a:p>
            <a:fld id="{9917FF46-D652-4521-999E-0D1F40D8CABC}" type="slidenum">
              <a:rPr lang="en-US" smtClean="0"/>
              <a:t>‹#›</a:t>
            </a:fld>
            <a:endParaRPr lang="en-US" dirty="0"/>
          </a:p>
        </p:txBody>
      </p:sp>
    </p:spTree>
    <p:extLst>
      <p:ext uri="{BB962C8B-B14F-4D97-AF65-F5344CB8AC3E}">
        <p14:creationId xmlns:p14="http://schemas.microsoft.com/office/powerpoint/2010/main" val="167012317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3BF78-FBCC-45C7-B31D-E4F3C07C79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B67FBE-FC23-4D8D-AC8F-998044EED5CF}"/>
              </a:ext>
            </a:extLst>
          </p:cNvPr>
          <p:cNvSpPr>
            <a:spLocks noGrp="1"/>
          </p:cNvSpPr>
          <p:nvPr>
            <p:ph type="dt" sz="half" idx="10"/>
          </p:nvPr>
        </p:nvSpPr>
        <p:spPr/>
        <p:txBody>
          <a:bodyPr/>
          <a:lstStyle/>
          <a:p>
            <a:fld id="{3687C15E-ECE1-4EE5-BF79-E8136BD6249D}" type="datetimeFigureOut">
              <a:rPr lang="en-US" smtClean="0"/>
              <a:t>1/27/2022</a:t>
            </a:fld>
            <a:endParaRPr lang="en-US" dirty="0"/>
          </a:p>
        </p:txBody>
      </p:sp>
      <p:sp>
        <p:nvSpPr>
          <p:cNvPr id="4" name="Footer Placeholder 3">
            <a:extLst>
              <a:ext uri="{FF2B5EF4-FFF2-40B4-BE49-F238E27FC236}">
                <a16:creationId xmlns:a16="http://schemas.microsoft.com/office/drawing/2014/main" id="{9F6FBE9F-CC87-4F2D-AFB2-A783706E60A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061D058-1BD7-4174-AA50-5FFF83D130A3}"/>
              </a:ext>
            </a:extLst>
          </p:cNvPr>
          <p:cNvSpPr>
            <a:spLocks noGrp="1"/>
          </p:cNvSpPr>
          <p:nvPr>
            <p:ph type="sldNum" sz="quarter" idx="12"/>
          </p:nvPr>
        </p:nvSpPr>
        <p:spPr/>
        <p:txBody>
          <a:bodyPr/>
          <a:lstStyle/>
          <a:p>
            <a:fld id="{9917FF46-D652-4521-999E-0D1F40D8CABC}" type="slidenum">
              <a:rPr lang="en-US" smtClean="0"/>
              <a:t>‹#›</a:t>
            </a:fld>
            <a:endParaRPr lang="en-US" dirty="0"/>
          </a:p>
        </p:txBody>
      </p:sp>
    </p:spTree>
    <p:extLst>
      <p:ext uri="{BB962C8B-B14F-4D97-AF65-F5344CB8AC3E}">
        <p14:creationId xmlns:p14="http://schemas.microsoft.com/office/powerpoint/2010/main" val="262362900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542A7-C082-4CFA-AA73-33681F1CE869}"/>
              </a:ext>
            </a:extLst>
          </p:cNvPr>
          <p:cNvSpPr>
            <a:spLocks noGrp="1"/>
          </p:cNvSpPr>
          <p:nvPr>
            <p:ph type="dt" sz="half" idx="10"/>
          </p:nvPr>
        </p:nvSpPr>
        <p:spPr/>
        <p:txBody>
          <a:bodyPr/>
          <a:lstStyle/>
          <a:p>
            <a:fld id="{3687C15E-ECE1-4EE5-BF79-E8136BD6249D}" type="datetimeFigureOut">
              <a:rPr lang="en-US" smtClean="0"/>
              <a:t>1/27/2022</a:t>
            </a:fld>
            <a:endParaRPr lang="en-US" dirty="0"/>
          </a:p>
        </p:txBody>
      </p:sp>
      <p:sp>
        <p:nvSpPr>
          <p:cNvPr id="3" name="Footer Placeholder 2">
            <a:extLst>
              <a:ext uri="{FF2B5EF4-FFF2-40B4-BE49-F238E27FC236}">
                <a16:creationId xmlns:a16="http://schemas.microsoft.com/office/drawing/2014/main" id="{BD9DB6BD-DBA1-4A80-907B-D03CAEEF59E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1CBF653-3E4E-4CF4-B628-394E9B463E24}"/>
              </a:ext>
            </a:extLst>
          </p:cNvPr>
          <p:cNvSpPr>
            <a:spLocks noGrp="1"/>
          </p:cNvSpPr>
          <p:nvPr>
            <p:ph type="sldNum" sz="quarter" idx="12"/>
          </p:nvPr>
        </p:nvSpPr>
        <p:spPr/>
        <p:txBody>
          <a:bodyPr/>
          <a:lstStyle/>
          <a:p>
            <a:fld id="{9917FF46-D652-4521-999E-0D1F40D8CABC}" type="slidenum">
              <a:rPr lang="en-US" smtClean="0"/>
              <a:t>‹#›</a:t>
            </a:fld>
            <a:endParaRPr lang="en-US" dirty="0"/>
          </a:p>
        </p:txBody>
      </p:sp>
    </p:spTree>
    <p:extLst>
      <p:ext uri="{BB962C8B-B14F-4D97-AF65-F5344CB8AC3E}">
        <p14:creationId xmlns:p14="http://schemas.microsoft.com/office/powerpoint/2010/main" val="95845841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1BED2-26AE-47E3-A613-5EDD32E3D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6BDF38-40D7-48E2-9014-1D9E59C515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D7AB12-3217-4BD1-8A6F-22EA4D413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293CD9-85FC-4B00-AD61-AB97952BC9DE}"/>
              </a:ext>
            </a:extLst>
          </p:cNvPr>
          <p:cNvSpPr>
            <a:spLocks noGrp="1"/>
          </p:cNvSpPr>
          <p:nvPr>
            <p:ph type="dt" sz="half" idx="10"/>
          </p:nvPr>
        </p:nvSpPr>
        <p:spPr/>
        <p:txBody>
          <a:bodyPr/>
          <a:lstStyle/>
          <a:p>
            <a:fld id="{3687C15E-ECE1-4EE5-BF79-E8136BD6249D}" type="datetimeFigureOut">
              <a:rPr lang="en-US" smtClean="0"/>
              <a:t>1/27/2022</a:t>
            </a:fld>
            <a:endParaRPr lang="en-US" dirty="0"/>
          </a:p>
        </p:txBody>
      </p:sp>
      <p:sp>
        <p:nvSpPr>
          <p:cNvPr id="6" name="Footer Placeholder 5">
            <a:extLst>
              <a:ext uri="{FF2B5EF4-FFF2-40B4-BE49-F238E27FC236}">
                <a16:creationId xmlns:a16="http://schemas.microsoft.com/office/drawing/2014/main" id="{4607B67F-56C9-4D00-9465-4F3E2123D5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800BB0B-2BA9-4E97-A244-DF9A3155FA92}"/>
              </a:ext>
            </a:extLst>
          </p:cNvPr>
          <p:cNvSpPr>
            <a:spLocks noGrp="1"/>
          </p:cNvSpPr>
          <p:nvPr>
            <p:ph type="sldNum" sz="quarter" idx="12"/>
          </p:nvPr>
        </p:nvSpPr>
        <p:spPr/>
        <p:txBody>
          <a:bodyPr/>
          <a:lstStyle/>
          <a:p>
            <a:fld id="{9917FF46-D652-4521-999E-0D1F40D8CABC}" type="slidenum">
              <a:rPr lang="en-US" smtClean="0"/>
              <a:t>‹#›</a:t>
            </a:fld>
            <a:endParaRPr lang="en-US" dirty="0"/>
          </a:p>
        </p:txBody>
      </p:sp>
    </p:spTree>
    <p:extLst>
      <p:ext uri="{BB962C8B-B14F-4D97-AF65-F5344CB8AC3E}">
        <p14:creationId xmlns:p14="http://schemas.microsoft.com/office/powerpoint/2010/main" val="319161771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93323-0A85-4290-A635-1BC59E8347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B57170-E62F-48B7-9469-4F788733E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2D10CCC-7279-4D26-A26D-A12C434441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6A7469-F7C0-43A5-BB85-C848BFB0D2FD}"/>
              </a:ext>
            </a:extLst>
          </p:cNvPr>
          <p:cNvSpPr>
            <a:spLocks noGrp="1"/>
          </p:cNvSpPr>
          <p:nvPr>
            <p:ph type="dt" sz="half" idx="10"/>
          </p:nvPr>
        </p:nvSpPr>
        <p:spPr/>
        <p:txBody>
          <a:bodyPr/>
          <a:lstStyle/>
          <a:p>
            <a:fld id="{3687C15E-ECE1-4EE5-BF79-E8136BD6249D}" type="datetimeFigureOut">
              <a:rPr lang="en-US" smtClean="0"/>
              <a:t>1/27/2022</a:t>
            </a:fld>
            <a:endParaRPr lang="en-US" dirty="0"/>
          </a:p>
        </p:txBody>
      </p:sp>
      <p:sp>
        <p:nvSpPr>
          <p:cNvPr id="6" name="Footer Placeholder 5">
            <a:extLst>
              <a:ext uri="{FF2B5EF4-FFF2-40B4-BE49-F238E27FC236}">
                <a16:creationId xmlns:a16="http://schemas.microsoft.com/office/drawing/2014/main" id="{734B19B1-55E2-41A7-A28D-00D5C23155E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EC9747-F606-42BA-BDB0-CA8D4D021DD1}"/>
              </a:ext>
            </a:extLst>
          </p:cNvPr>
          <p:cNvSpPr>
            <a:spLocks noGrp="1"/>
          </p:cNvSpPr>
          <p:nvPr>
            <p:ph type="sldNum" sz="quarter" idx="12"/>
          </p:nvPr>
        </p:nvSpPr>
        <p:spPr/>
        <p:txBody>
          <a:bodyPr/>
          <a:lstStyle/>
          <a:p>
            <a:fld id="{9917FF46-D652-4521-999E-0D1F40D8CABC}" type="slidenum">
              <a:rPr lang="en-US" smtClean="0"/>
              <a:t>‹#›</a:t>
            </a:fld>
            <a:endParaRPr lang="en-US" dirty="0"/>
          </a:p>
        </p:txBody>
      </p:sp>
    </p:spTree>
    <p:extLst>
      <p:ext uri="{BB962C8B-B14F-4D97-AF65-F5344CB8AC3E}">
        <p14:creationId xmlns:p14="http://schemas.microsoft.com/office/powerpoint/2010/main" val="287415902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621C0-39E0-44C2-9A9F-9437DEB0EC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59E6C2-ABFA-4F8B-8826-13D6CD5BFC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34CD8-47B7-43D7-AA30-992C5358094D}"/>
              </a:ext>
            </a:extLst>
          </p:cNvPr>
          <p:cNvSpPr>
            <a:spLocks noGrp="1"/>
          </p:cNvSpPr>
          <p:nvPr>
            <p:ph type="dt" sz="half" idx="10"/>
          </p:nvPr>
        </p:nvSpPr>
        <p:spPr/>
        <p:txBody>
          <a:bodyPr/>
          <a:lstStyle/>
          <a:p>
            <a:fld id="{3687C15E-ECE1-4EE5-BF79-E8136BD6249D}" type="datetimeFigureOut">
              <a:rPr lang="en-US" smtClean="0"/>
              <a:t>1/27/2022</a:t>
            </a:fld>
            <a:endParaRPr lang="en-US" dirty="0"/>
          </a:p>
        </p:txBody>
      </p:sp>
      <p:sp>
        <p:nvSpPr>
          <p:cNvPr id="5" name="Footer Placeholder 4">
            <a:extLst>
              <a:ext uri="{FF2B5EF4-FFF2-40B4-BE49-F238E27FC236}">
                <a16:creationId xmlns:a16="http://schemas.microsoft.com/office/drawing/2014/main" id="{30369878-CBF5-4254-9CF4-B90DDE318D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C55C78-9714-478D-A579-3DBA411022F5}"/>
              </a:ext>
            </a:extLst>
          </p:cNvPr>
          <p:cNvSpPr>
            <a:spLocks noGrp="1"/>
          </p:cNvSpPr>
          <p:nvPr>
            <p:ph type="sldNum" sz="quarter" idx="12"/>
          </p:nvPr>
        </p:nvSpPr>
        <p:spPr/>
        <p:txBody>
          <a:bodyPr/>
          <a:lstStyle/>
          <a:p>
            <a:fld id="{9917FF46-D652-4521-999E-0D1F40D8CABC}" type="slidenum">
              <a:rPr lang="en-US" smtClean="0"/>
              <a:t>‹#›</a:t>
            </a:fld>
            <a:endParaRPr lang="en-US" dirty="0"/>
          </a:p>
        </p:txBody>
      </p:sp>
    </p:spTree>
    <p:extLst>
      <p:ext uri="{BB962C8B-B14F-4D97-AF65-F5344CB8AC3E}">
        <p14:creationId xmlns:p14="http://schemas.microsoft.com/office/powerpoint/2010/main" val="356565386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41A757-A595-43FF-B487-0A2487E647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82295D-F814-474C-82A9-7468458674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A2CB6-F237-4D9D-934A-7A86B3A552E3}"/>
              </a:ext>
            </a:extLst>
          </p:cNvPr>
          <p:cNvSpPr>
            <a:spLocks noGrp="1"/>
          </p:cNvSpPr>
          <p:nvPr>
            <p:ph type="dt" sz="half" idx="10"/>
          </p:nvPr>
        </p:nvSpPr>
        <p:spPr/>
        <p:txBody>
          <a:bodyPr/>
          <a:lstStyle/>
          <a:p>
            <a:fld id="{3687C15E-ECE1-4EE5-BF79-E8136BD6249D}" type="datetimeFigureOut">
              <a:rPr lang="en-US" smtClean="0"/>
              <a:t>1/27/2022</a:t>
            </a:fld>
            <a:endParaRPr lang="en-US" dirty="0"/>
          </a:p>
        </p:txBody>
      </p:sp>
      <p:sp>
        <p:nvSpPr>
          <p:cNvPr id="5" name="Footer Placeholder 4">
            <a:extLst>
              <a:ext uri="{FF2B5EF4-FFF2-40B4-BE49-F238E27FC236}">
                <a16:creationId xmlns:a16="http://schemas.microsoft.com/office/drawing/2014/main" id="{48ABAD40-2D77-4D91-ACF1-97A11C17E6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7D05F6-F9C5-43F0-9868-4C6F658784EE}"/>
              </a:ext>
            </a:extLst>
          </p:cNvPr>
          <p:cNvSpPr>
            <a:spLocks noGrp="1"/>
          </p:cNvSpPr>
          <p:nvPr>
            <p:ph type="sldNum" sz="quarter" idx="12"/>
          </p:nvPr>
        </p:nvSpPr>
        <p:spPr/>
        <p:txBody>
          <a:bodyPr/>
          <a:lstStyle/>
          <a:p>
            <a:fld id="{9917FF46-D652-4521-999E-0D1F40D8CABC}" type="slidenum">
              <a:rPr lang="en-US" smtClean="0"/>
              <a:t>‹#›</a:t>
            </a:fld>
            <a:endParaRPr lang="en-US" dirty="0"/>
          </a:p>
        </p:txBody>
      </p:sp>
    </p:spTree>
    <p:extLst>
      <p:ext uri="{BB962C8B-B14F-4D97-AF65-F5344CB8AC3E}">
        <p14:creationId xmlns:p14="http://schemas.microsoft.com/office/powerpoint/2010/main" val="337628139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68203588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33799" cy="640720"/>
          </a:xfrm>
          <a:prstGeom prst="rect">
            <a:avLst/>
          </a:prstGeom>
          <a:noFill/>
          <a:ln>
            <a:noFill/>
          </a:ln>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lang="sq-AL" sz="3600" b="1" i="0" strike="noStrike" cap="none" spc="0" baseline="0" dirty="0">
                <a:ln w="12700" cap="flat" cmpd="sng">
                  <a:solidFill>
                    <a:srgbClr val="000000"/>
                  </a:solidFill>
                  <a:prstDash val="solid"/>
                  <a:round/>
                </a:ln>
                <a:solidFill>
                  <a:srgbClr val="FFFFFF"/>
                </a:solidFill>
                <a:effectLst/>
                <a:latin typeface="Calibri"/>
                <a:ea typeface="Calibri"/>
                <a:cs typeface="Calibri"/>
              </a:rPr>
              <a:t>Departamenti i Shëndetit Publik, Massachusetts</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47032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2088" name="think-cell Slide" r:id="rId10" imgW="0" imgH="0" progId="TCLayout.ActiveDocument.1">
                  <p:embed/>
                </p:oleObj>
              </mc:Choice>
              <mc:Fallback>
                <p:oleObj name="think-cell Slide" r:id="rId10" imgW="0" imgH="0" progId="TCLayout.ActiveDocument.1">
                  <p:embed/>
                  <p:pic>
                    <p:nvPicPr>
                      <p:cNvPr id="0" name="OLE substitute image"/>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4"/>
            </p:custDataLst>
          </p:nvPr>
        </p:nvSpPr>
        <p:spPr>
          <a:xfrm>
            <a:off x="549486" y="2406303"/>
            <a:ext cx="9983836" cy="523220"/>
          </a:xfrm>
          <a:noFill/>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a:lvl1pPr>
          </a:lstStyle>
          <a:p>
            <a:pPr lvl="0"/>
            <a:r>
              <a:rPr lang="en-US"/>
              <a:t>Click to edit Master title style</a:t>
            </a:r>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5"/>
            </p:custDataLst>
          </p:nvPr>
        </p:nvSpPr>
        <p:spPr>
          <a:xfrm>
            <a:off x="549485" y="4539678"/>
            <a:ext cx="9981467" cy="2154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a:lvl1pPr>
          </a:lstStyle>
          <a:p>
            <a:pPr lvl="0"/>
            <a:r>
              <a:rPr lang="en-US"/>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6"/>
            </p:custDataLst>
          </p:nvPr>
        </p:nvSpPr>
        <p:spPr>
          <a:xfrm>
            <a:off x="549485" y="3611491"/>
            <a:ext cx="9981467" cy="246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a:lvl1pPr>
          </a:lstStyle>
          <a:p>
            <a:pPr lvl="0"/>
            <a:r>
              <a:rPr lang="en-US"/>
              <a:t>Click to edit Master subtitle style</a:t>
            </a:r>
          </a:p>
        </p:txBody>
      </p:sp>
      <p:sp>
        <p:nvSpPr>
          <p:cNvPr id="10" name="Documenttype">
            <a:extLst>
              <a:ext uri="{FF2B5EF4-FFF2-40B4-BE49-F238E27FC236}">
                <a16:creationId xmlns:a16="http://schemas.microsoft.com/office/drawing/2014/main" id="{C75C7875-9F5B-4F8C-8843-0F48FA31017B}"/>
              </a:ext>
            </a:extLst>
          </p:cNvPr>
          <p:cNvSpPr txBox="1"/>
          <p:nvPr userDrawn="1">
            <p:custDataLst>
              <p:tags r:id="rId7"/>
            </p:custDataLst>
          </p:nvPr>
        </p:nvSpPr>
        <p:spPr>
          <a:xfrm>
            <a:off x="7924801" y="5791113"/>
            <a:ext cx="3828828"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ct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ct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ct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ct val="0"/>
              </a:spcBef>
              <a:spcAft>
                <a:spcPts val="300"/>
              </a:spcAft>
              <a:buSzTx/>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sq-AL" sz="1050" b="0" i="1" strike="noStrike" cap="none" spc="0" baseline="0" dirty="0">
                <a:solidFill>
                  <a:srgbClr val="000000"/>
                </a:solidFill>
                <a:effectLst/>
                <a:latin typeface="Arial"/>
                <a:ea typeface="Arial"/>
                <a:cs typeface="Arial"/>
              </a:rPr>
              <a:t>„Ky dokument nuk ofron ndonjë këshillë ligjore, mjekësore, financiare, fiskale ose të ndonjë lloji tjetër të rregulluar, të tillë si këshillat profesionale që zakonisht jepen nga praktikantë të licencuar ose të certifikuar.“</a:t>
            </a:r>
          </a:p>
        </p:txBody>
      </p:sp>
      <p:sp>
        <p:nvSpPr>
          <p:cNvPr id="11" name="Documenttype">
            <a:extLst>
              <a:ext uri="{FF2B5EF4-FFF2-40B4-BE49-F238E27FC236}">
                <a16:creationId xmlns:a16="http://schemas.microsoft.com/office/drawing/2014/main" id="{0B8B8608-922F-4E1E-AED3-C353CE198888}"/>
              </a:ext>
            </a:extLst>
          </p:cNvPr>
          <p:cNvSpPr txBox="1"/>
          <p:nvPr userDrawn="1">
            <p:custDataLst>
              <p:tags r:id="rId8"/>
            </p:custDataLst>
          </p:nvPr>
        </p:nvSpPr>
        <p:spPr>
          <a:xfrm>
            <a:off x="549486" y="579111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ct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ct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ct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ct val="0"/>
              </a:spcBef>
              <a:spcAft>
                <a:spcPts val="300"/>
              </a:spcAft>
              <a:buSzTx/>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sq-AL" sz="1050" b="0" i="1" strike="noStrike" cap="none" spc="0" baseline="0" dirty="0">
                <a:solidFill>
                  <a:srgbClr val="000000"/>
                </a:solidFill>
                <a:effectLst/>
                <a:latin typeface="Arial"/>
                <a:ea typeface="Arial"/>
                <a:cs typeface="Arial"/>
              </a:rPr>
              <a:t>KONFIDENCIALE</a:t>
            </a:r>
          </a:p>
        </p:txBody>
      </p:sp>
    </p:spTree>
    <p:extLst>
      <p:ext uri="{BB962C8B-B14F-4D97-AF65-F5344CB8AC3E}">
        <p14:creationId xmlns:p14="http://schemas.microsoft.com/office/powerpoint/2010/main" val="36289688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3112" name="think-cell Slide" r:id="rId10" imgW="0" imgH="0" progId="TCLayout.ActiveDocument.1">
                  <p:embed/>
                </p:oleObj>
              </mc:Choice>
              <mc:Fallback>
                <p:oleObj name="think-cell Slide" r:id="rId10" imgW="0" imgH="0" progId="TCLayout.ActiveDocument.1">
                  <p:embed/>
                  <p:pic>
                    <p:nvPicPr>
                      <p:cNvPr id="0" name="OLE substitute image"/>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4"/>
            </p:custDataLst>
          </p:nvPr>
        </p:nvSpPr>
        <p:spPr>
          <a:xfrm>
            <a:off x="549486" y="2406303"/>
            <a:ext cx="9983836" cy="523220"/>
          </a:xfrm>
          <a:noFill/>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a:lvl1pPr>
          </a:lstStyle>
          <a:p>
            <a:pPr lvl="0"/>
            <a:r>
              <a:rPr lang="en-US"/>
              <a:t>Click to edit Master title style</a:t>
            </a:r>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5"/>
            </p:custDataLst>
          </p:nvPr>
        </p:nvSpPr>
        <p:spPr>
          <a:xfrm>
            <a:off x="549485" y="4539678"/>
            <a:ext cx="9981467" cy="2154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a:lvl1pPr>
          </a:lstStyle>
          <a:p>
            <a:pPr lvl="0"/>
            <a:r>
              <a:rPr lang="en-US"/>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6"/>
            </p:custDataLst>
          </p:nvPr>
        </p:nvSpPr>
        <p:spPr>
          <a:xfrm>
            <a:off x="549485" y="3611491"/>
            <a:ext cx="9981467" cy="246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a:lvl1pPr>
          </a:lstStyle>
          <a:p>
            <a:pPr lvl="0"/>
            <a:r>
              <a:rPr lang="en-US"/>
              <a:t>Click to edit Master subtitle style</a:t>
            </a:r>
          </a:p>
        </p:txBody>
      </p:sp>
      <p:sp>
        <p:nvSpPr>
          <p:cNvPr id="10" name="Documenttype">
            <a:extLst>
              <a:ext uri="{FF2B5EF4-FFF2-40B4-BE49-F238E27FC236}">
                <a16:creationId xmlns:a16="http://schemas.microsoft.com/office/drawing/2014/main" id="{C75C7875-9F5B-4F8C-8843-0F48FA31017B}"/>
              </a:ext>
            </a:extLst>
          </p:cNvPr>
          <p:cNvSpPr txBox="1"/>
          <p:nvPr userDrawn="1">
            <p:custDataLst>
              <p:tags r:id="rId7"/>
            </p:custDataLst>
          </p:nvPr>
        </p:nvSpPr>
        <p:spPr>
          <a:xfrm>
            <a:off x="7924801" y="5791113"/>
            <a:ext cx="3828828"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ct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ct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ct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ct val="0"/>
              </a:spcBef>
              <a:spcAft>
                <a:spcPts val="300"/>
              </a:spcAft>
              <a:buSzTx/>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sq-AL" sz="1050" b="0" i="1" strike="noStrike" cap="none" spc="0" baseline="0" dirty="0">
                <a:solidFill>
                  <a:srgbClr val="000000"/>
                </a:solidFill>
                <a:effectLst/>
                <a:latin typeface="Arial"/>
                <a:ea typeface="Arial"/>
                <a:cs typeface="Arial"/>
              </a:rPr>
              <a:t>„Ky dokument nuk ofron ndonjë këshillë ligjore, mjekësore, financiare, fiskale ose të ndonjë lloji tjetër të rregulluar, të tillë si këshillat profesionale që zakonisht jepen nga praktikantë të licencuar ose të certifikuar.“</a:t>
            </a:r>
          </a:p>
        </p:txBody>
      </p:sp>
      <p:sp>
        <p:nvSpPr>
          <p:cNvPr id="11" name="Documenttype">
            <a:extLst>
              <a:ext uri="{FF2B5EF4-FFF2-40B4-BE49-F238E27FC236}">
                <a16:creationId xmlns:a16="http://schemas.microsoft.com/office/drawing/2014/main" id="{0B8B8608-922F-4E1E-AED3-C353CE198888}"/>
              </a:ext>
            </a:extLst>
          </p:cNvPr>
          <p:cNvSpPr txBox="1"/>
          <p:nvPr userDrawn="1">
            <p:custDataLst>
              <p:tags r:id="rId8"/>
            </p:custDataLst>
          </p:nvPr>
        </p:nvSpPr>
        <p:spPr>
          <a:xfrm>
            <a:off x="549486" y="579111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ct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ct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ct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ct val="0"/>
              </a:spcBef>
              <a:spcAft>
                <a:spcPts val="300"/>
              </a:spcAft>
              <a:buSzTx/>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sq-AL" sz="1050" b="0" i="1" strike="noStrike" cap="none" spc="0" baseline="0" dirty="0">
                <a:solidFill>
                  <a:srgbClr val="000000"/>
                </a:solidFill>
                <a:effectLst/>
                <a:latin typeface="Arial"/>
                <a:ea typeface="Arial"/>
                <a:cs typeface="Arial"/>
              </a:rPr>
              <a:t>KONFIDENCIALE</a:t>
            </a:r>
          </a:p>
        </p:txBody>
      </p:sp>
      <p:sp>
        <p:nvSpPr>
          <p:cNvPr id="2" name="TextBox 1">
            <a:extLst>
              <a:ext uri="{FF2B5EF4-FFF2-40B4-BE49-F238E27FC236}">
                <a16:creationId xmlns:a16="http://schemas.microsoft.com/office/drawing/2014/main" id="{E3E43528-CD26-468A-9D6D-59D3816B67D2}"/>
              </a:ext>
            </a:extLst>
          </p:cNvPr>
          <p:cNvSpPr txBox="1"/>
          <p:nvPr userDrawn="1"/>
        </p:nvSpPr>
        <p:spPr>
          <a:xfrm>
            <a:off x="11394019" y="6435725"/>
            <a:ext cx="278341"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381179811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975D1B44-661B-4F7B-B8A0-9C458417D607}"/>
              </a:ext>
            </a:extLst>
          </p:cNvPr>
          <p:cNvSpPr/>
          <p:nvPr userDrawn="1">
            <p:custDataLst>
              <p:tags r:id="rId2"/>
            </p:custDataLst>
          </p:nvPr>
        </p:nvSpPr>
        <p:spPr>
          <a:xfrm>
            <a:off x="0" y="0"/>
            <a:ext cx="16933"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tx1"/>
              </a:solidFill>
            </a:endParaRPr>
          </a:p>
        </p:txBody>
      </p:sp>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3"/>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4136" name="think-cell Slide" r:id="rId12" imgW="0" imgH="0" progId="TCLayout.ActiveDocument.1">
                  <p:embed/>
                </p:oleObj>
              </mc:Choice>
              <mc:Fallback>
                <p:oleObj name="think-cell Slide" r:id="rId12" imgW="0" imgH="0" progId="TCLayout.ActiveDocument.1">
                  <p:embed/>
                  <p:pic>
                    <p:nvPicPr>
                      <p:cNvPr id="0" name="OLE substitute image"/>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4"/>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5"/>
            </p:custDataLst>
          </p:nvPr>
        </p:nvSpPr>
        <p:spPr>
          <a:xfrm>
            <a:off x="554736" y="525929"/>
            <a:ext cx="11082528" cy="246221"/>
          </a:xfrm>
          <a:prstGeom prst="rect">
            <a:avLst/>
          </a:prstGeom>
        </p:spPr>
        <p:txBody>
          <a:bodyPr vert="horz" wrap="square" lIns="0" tIns="0" rIns="0" bIns="0" rtlCol="0">
            <a:spAutoFit/>
          </a:bodyPr>
          <a:lstStyle>
            <a:lvl1pPr>
              <a:defRPr lang="en-US" sz="1600"/>
            </a:lvl1pPr>
          </a:lstStyle>
          <a:p>
            <a:pPr lvl="0">
              <a:buNone/>
            </a:pPr>
            <a:r>
              <a:rPr lang="en-US"/>
              <a:t>Click to edit Master subtitle style</a:t>
            </a:r>
          </a:p>
        </p:txBody>
      </p:sp>
      <p:sp>
        <p:nvSpPr>
          <p:cNvPr id="17" name="2. Slide Title">
            <a:extLst>
              <a:ext uri="{FF2B5EF4-FFF2-40B4-BE49-F238E27FC236}">
                <a16:creationId xmlns:a16="http://schemas.microsoft.com/office/drawing/2014/main" id="{2A02F3DA-248E-4A50-B54D-BAD18BAB3254}"/>
              </a:ext>
            </a:extLst>
          </p:cNvPr>
          <p:cNvSpPr>
            <a:spLocks noGrp="1"/>
          </p:cNvSpPr>
          <p:nvPr>
            <p:ph type="title"/>
            <p:custDataLst>
              <p:tags r:id="rId6"/>
            </p:custDataLst>
          </p:nvPr>
        </p:nvSpPr>
        <p:spPr>
          <a:xfrm>
            <a:off x="554736" y="173736"/>
            <a:ext cx="11082528" cy="338554"/>
          </a:xfrm>
        </p:spPr>
        <p:txBody>
          <a:bodyPr vert="horz" wrap="square" lIns="0" tIns="0" rIns="0" bIns="0" rtlCol="0" anchor="t" anchorCtr="0">
            <a:spAutoFit/>
          </a:bodyPr>
          <a:lstStyle>
            <a:lvl1pPr>
              <a:defRPr lang="en-US"/>
            </a:lvl1pPr>
          </a:lstStyle>
          <a:p>
            <a:pPr lvl="0"/>
            <a:r>
              <a:rPr lang="en-US"/>
              <a:t>Click to edit Master title style</a:t>
            </a:r>
          </a:p>
        </p:txBody>
      </p:sp>
      <p:sp>
        <p:nvSpPr>
          <p:cNvPr id="9" name="Slide Number">
            <a:extLst>
              <a:ext uri="{FF2B5EF4-FFF2-40B4-BE49-F238E27FC236}">
                <a16:creationId xmlns:a16="http://schemas.microsoft.com/office/drawing/2014/main" id="{3D1A1691-03F4-4B0C-8CAB-F8163BA54877}"/>
              </a:ext>
            </a:extLst>
          </p:cNvPr>
          <p:cNvSpPr>
            <a:spLocks noChangeArrowheads="1"/>
          </p:cNvSpPr>
          <p:nvPr userDrawn="1">
            <p:custDataLst>
              <p:tags r:id="rId7"/>
            </p:custDataLst>
          </p:nvPr>
        </p:nvSpPr>
        <p:spPr bwMode="ltGray">
          <a:xfrm>
            <a:off x="11301984" y="6501670"/>
            <a:ext cx="325501" cy="123111"/>
          </a:xfrm>
          <a:prstGeom prst="rect">
            <a:avLst/>
          </a:prstGeom>
          <a:noFill/>
          <a:ln w="9525" algn="ctr">
            <a:noFill/>
            <a:miter lim="800000"/>
          </a:ln>
          <a:effectLst/>
        </p:spPr>
        <p:txBody>
          <a:bodyPr wrap="square" lIns="0" tIns="0" rIns="0" bIns="0" anchor="b">
            <a:spAutoFit/>
          </a:bodyPr>
          <a:lstStyle/>
          <a:p>
            <a:pPr algn="r" defTabSz="458047" fontAlgn="auto">
              <a:spcBef>
                <a:spcPct val="0"/>
              </a:spcBef>
              <a:spcAft>
                <a:spcPct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458047" fontAlgn="auto">
                <a:spcBef>
                  <a:spcPct val="0"/>
                </a:spcBef>
                <a:spcAft>
                  <a:spcPct val="0"/>
                </a:spcAft>
                <a:defRPr/>
              </a:pPr>
              <a:t>‹#›</a:t>
            </a:fld>
            <a:endParaRPr lang="en-US" sz="8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8"/>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ct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ct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ct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5pPr>
            <a:lvl6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6pPr>
            <a:lvl7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7pPr>
            <a:lvl8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8pPr>
            <a:lvl9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9"/>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a:cs typeface="+mn-cs"/>
              </a:defRPr>
            </a:lvl1pPr>
          </a:lstStyle>
          <a:p>
            <a:pPr lvl="0"/>
            <a:r>
              <a:rPr lang="en-US"/>
              <a:t>Add tracker</a:t>
            </a:r>
          </a:p>
        </p:txBody>
      </p:sp>
      <p:sp>
        <p:nvSpPr>
          <p:cNvPr id="12" name="Documenttype">
            <a:extLst>
              <a:ext uri="{FF2B5EF4-FFF2-40B4-BE49-F238E27FC236}">
                <a16:creationId xmlns:a16="http://schemas.microsoft.com/office/drawing/2014/main" id="{335AEFB6-D0FB-42BD-A7D9-B038003F9038}"/>
              </a:ext>
            </a:extLst>
          </p:cNvPr>
          <p:cNvSpPr txBox="1"/>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ct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ct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ct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ct val="0"/>
              </a:spcBef>
              <a:spcAft>
                <a:spcPts val="300"/>
              </a:spcAft>
              <a:buSzTx/>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sq-AL" sz="900" b="0" i="1" strike="noStrike" cap="none" spc="0" baseline="0" dirty="0">
                <a:solidFill>
                  <a:srgbClr val="000000"/>
                </a:solidFill>
                <a:effectLst/>
                <a:latin typeface="Arial"/>
                <a:ea typeface="Arial"/>
                <a:cs typeface="Arial"/>
              </a:rPr>
              <a:t>Konfidenciale, draft dhe para-vendimore</a:t>
            </a:r>
          </a:p>
        </p:txBody>
      </p:sp>
    </p:spTree>
    <p:extLst>
      <p:ext uri="{BB962C8B-B14F-4D97-AF65-F5344CB8AC3E}">
        <p14:creationId xmlns:p14="http://schemas.microsoft.com/office/powerpoint/2010/main" val="127326727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B2D7514F-25FA-4E78-87EA-9310B631553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5160" name="think-cell Slide" r:id="rId10" imgW="0" imgH="0" progId="TCLayout.ActiveDocument.1">
                  <p:embed/>
                </p:oleObj>
              </mc:Choice>
              <mc:Fallback>
                <p:oleObj name="think-cell Slide" r:id="rId10" imgW="0" imgH="0" progId="TCLayout.ActiveDocument.1">
                  <p:embed/>
                  <p:pic>
                    <p:nvPicPr>
                      <p:cNvPr id="0" name="OLE substitute image"/>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2841F1-1D64-4B85-BE8E-90E9A69032D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Slide Number">
            <a:extLst>
              <a:ext uri="{FF2B5EF4-FFF2-40B4-BE49-F238E27FC236}">
                <a16:creationId xmlns:a16="http://schemas.microsoft.com/office/drawing/2014/main" id="{734B9D0F-511D-4CA0-B397-BC4944905EF5}"/>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ln>
          <a:effectLst/>
        </p:spPr>
        <p:txBody>
          <a:bodyPr wrap="square" lIns="0" tIns="0" rIns="0" bIns="0" anchor="b">
            <a:spAutoFit/>
          </a:bodyPr>
          <a:lstStyle/>
          <a:p>
            <a:pPr algn="r" defTabSz="458047" fontAlgn="auto">
              <a:spcBef>
                <a:spcPct val="0"/>
              </a:spcBef>
              <a:spcAft>
                <a:spcPct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ct val="0"/>
                </a:spcBef>
                <a:spcAft>
                  <a:spcPct val="0"/>
                </a:spcAft>
                <a:defRPr/>
              </a:pPr>
              <a:t>‹#›</a:t>
            </a:fld>
            <a:endParaRPr lang="en-US" sz="8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A8B4F948-0FE2-4D04-9E39-993C069D1792}"/>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ct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ct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ct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5pPr>
            <a:lvl6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6pPr>
            <a:lvl7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7pPr>
            <a:lvl8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8pPr>
            <a:lvl9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9CB91F29-3E8E-4E50-9B98-43F571F5A08E}"/>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a:cs typeface="+mn-cs"/>
              </a:defRPr>
            </a:lvl1pPr>
          </a:lstStyle>
          <a:p>
            <a:pPr lvl="0"/>
            <a:r>
              <a:rPr lang="en-US"/>
              <a:t>Add tracker</a:t>
            </a:r>
          </a:p>
        </p:txBody>
      </p:sp>
      <p:sp>
        <p:nvSpPr>
          <p:cNvPr id="9" name="2. Slide Title">
            <a:extLst>
              <a:ext uri="{FF2B5EF4-FFF2-40B4-BE49-F238E27FC236}">
                <a16:creationId xmlns:a16="http://schemas.microsoft.com/office/drawing/2014/main" id="{EEB17CCB-26D9-483F-95BA-B527BFDD8A81}"/>
              </a:ext>
            </a:extLst>
          </p:cNvPr>
          <p:cNvSpPr>
            <a:spLocks noGrp="1"/>
          </p:cNvSpPr>
          <p:nvPr>
            <p:ph type="title"/>
            <p:custDataLst>
              <p:tags r:id="rId7"/>
            </p:custDataLst>
          </p:nvPr>
        </p:nvSpPr>
        <p:spPr>
          <a:xfrm>
            <a:off x="554736" y="1706565"/>
            <a:ext cx="3813048" cy="677108"/>
          </a:xfrm>
        </p:spPr>
        <p:txBody>
          <a:bodyPr anchor="t">
            <a:spAutoFit/>
          </a:bodyPr>
          <a:lstStyle>
            <a:lvl1pPr>
              <a:defRPr>
                <a:ln w="6350" cap="flat">
                  <a:noFill/>
                  <a:miter lim="800000"/>
                </a:ln>
              </a:defRPr>
            </a:lvl1pPr>
          </a:lstStyle>
          <a:p>
            <a:r>
              <a:rPr lang="en-US"/>
              <a:t>Click to edit Master title style</a:t>
            </a:r>
          </a:p>
        </p:txBody>
      </p:sp>
      <p:sp>
        <p:nvSpPr>
          <p:cNvPr id="10" name="Documenttype">
            <a:extLst>
              <a:ext uri="{FF2B5EF4-FFF2-40B4-BE49-F238E27FC236}">
                <a16:creationId xmlns:a16="http://schemas.microsoft.com/office/drawing/2014/main" id="{0ABC9AF6-5160-4451-8ECE-0567926D2BD3}"/>
              </a:ext>
            </a:extLst>
          </p:cNvPr>
          <p:cNvSpPr txBox="1"/>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ct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ct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ct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ct val="0"/>
              </a:spcBef>
              <a:spcAft>
                <a:spcPts val="300"/>
              </a:spcAft>
              <a:buSzTx/>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sq-AL" sz="900" b="0" i="1" strike="noStrike" cap="none" spc="0" baseline="0" dirty="0">
                <a:solidFill>
                  <a:srgbClr val="000000"/>
                </a:solidFill>
                <a:effectLst/>
                <a:latin typeface="Arial"/>
                <a:ea typeface="Arial"/>
                <a:cs typeface="Arial"/>
              </a:rPr>
              <a:t>Konfidenciale, draft dhe para-vendimore</a:t>
            </a:r>
          </a:p>
        </p:txBody>
      </p:sp>
    </p:spTree>
    <p:extLst>
      <p:ext uri="{BB962C8B-B14F-4D97-AF65-F5344CB8AC3E}">
        <p14:creationId xmlns:p14="http://schemas.microsoft.com/office/powerpoint/2010/main" val="203327535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F2127110-9E20-4E63-ACC1-B73E30E4EFC4}"/>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6184" name="think-cell Slide" r:id="rId10" imgW="0" imgH="0" progId="TCLayout.ActiveDocument.1">
                  <p:embed/>
                </p:oleObj>
              </mc:Choice>
              <mc:Fallback>
                <p:oleObj name="think-cell Slide" r:id="rId10" imgW="0" imgH="0" progId="TCLayout.ActiveDocument.1">
                  <p:embed/>
                  <p:pic>
                    <p:nvPicPr>
                      <p:cNvPr id="0" name="OLE substitute image"/>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EFDF5F6E-91B7-43FD-B50F-BF43CDA9D08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C372AF80-95E2-4967-843F-6B78079F3DAC}"/>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ln>
          <a:effectLst/>
        </p:spPr>
        <p:txBody>
          <a:bodyPr wrap="square" lIns="0" tIns="0" rIns="0" bIns="0" anchor="b">
            <a:spAutoFit/>
          </a:bodyPr>
          <a:lstStyle/>
          <a:p>
            <a:pPr algn="r" defTabSz="458047" fontAlgn="auto">
              <a:spcBef>
                <a:spcPct val="0"/>
              </a:spcBef>
              <a:spcAft>
                <a:spcPct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ct val="0"/>
                </a:spcBef>
                <a:spcAft>
                  <a:spcPct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B107E86E-11CB-41EA-8315-43579BB9C69D}"/>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ct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ct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ct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5pPr>
            <a:lvl6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6pPr>
            <a:lvl7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7pPr>
            <a:lvl8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8pPr>
            <a:lvl9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6C43D9FF-C745-43A0-B707-D5AB591FB4EC}"/>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a:cs typeface="+mn-cs"/>
              </a:defRPr>
            </a:lvl1pPr>
          </a:lstStyle>
          <a:p>
            <a:pPr lvl="0"/>
            <a:r>
              <a:rPr lang="en-US"/>
              <a:t>Add tracker</a:t>
            </a:r>
          </a:p>
        </p:txBody>
      </p:sp>
      <p:sp>
        <p:nvSpPr>
          <p:cNvPr id="10" name="2. Slide Title">
            <a:extLst>
              <a:ext uri="{FF2B5EF4-FFF2-40B4-BE49-F238E27FC236}">
                <a16:creationId xmlns:a16="http://schemas.microsoft.com/office/drawing/2014/main" id="{544AA57B-050A-470F-B9D0-A7EB19B84B12}"/>
              </a:ext>
            </a:extLst>
          </p:cNvPr>
          <p:cNvSpPr>
            <a:spLocks noGrp="1"/>
          </p:cNvSpPr>
          <p:nvPr>
            <p:ph type="title"/>
            <p:custDataLst>
              <p:tags r:id="rId7"/>
            </p:custDataLst>
          </p:nvPr>
        </p:nvSpPr>
        <p:spPr>
          <a:xfrm>
            <a:off x="554736" y="3090450"/>
            <a:ext cx="5065776" cy="677108"/>
          </a:xfrm>
        </p:spPr>
        <p:txBody>
          <a:bodyPr rIns="365760" anchor="ctr">
            <a:noAutofit/>
          </a:bodyPr>
          <a:lstStyle>
            <a:lvl1pPr>
              <a:defRPr>
                <a:ln w="6350" cap="flat">
                  <a:noFill/>
                  <a:miter lim="800000"/>
                </a:ln>
              </a:defRPr>
            </a:lvl1pPr>
          </a:lstStyle>
          <a:p>
            <a:r>
              <a:rPr lang="en-US"/>
              <a:t>Click to edit Master title style</a:t>
            </a:r>
          </a:p>
        </p:txBody>
      </p:sp>
      <p:sp>
        <p:nvSpPr>
          <p:cNvPr id="9" name="Documenttype">
            <a:extLst>
              <a:ext uri="{FF2B5EF4-FFF2-40B4-BE49-F238E27FC236}">
                <a16:creationId xmlns:a16="http://schemas.microsoft.com/office/drawing/2014/main" id="{D5D9F919-7521-44EA-9A91-4EC8F5D22109}"/>
              </a:ext>
            </a:extLst>
          </p:cNvPr>
          <p:cNvSpPr txBox="1"/>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ct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ct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ct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ct val="0"/>
              </a:spcBef>
              <a:spcAft>
                <a:spcPts val="300"/>
              </a:spcAft>
              <a:buSzTx/>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sq-AL" sz="900" b="0" i="1" strike="noStrike" cap="none" spc="0" baseline="0" dirty="0">
                <a:solidFill>
                  <a:srgbClr val="000000"/>
                </a:solidFill>
                <a:effectLst/>
                <a:latin typeface="Arial"/>
                <a:ea typeface="Arial"/>
                <a:cs typeface="Arial"/>
              </a:rPr>
              <a:t>Konfidenciale, draft dhe para-vendimore</a:t>
            </a:r>
          </a:p>
        </p:txBody>
      </p:sp>
    </p:spTree>
    <p:extLst>
      <p:ext uri="{BB962C8B-B14F-4D97-AF65-F5344CB8AC3E}">
        <p14:creationId xmlns:p14="http://schemas.microsoft.com/office/powerpoint/2010/main" val="49426700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E78EB6-BD2E-4D6E-862A-ED6E403B39AB}"/>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7208" name="think-cell Slide" r:id="rId10" imgW="0" imgH="0" progId="TCLayout.ActiveDocument.1">
                  <p:embed/>
                </p:oleObj>
              </mc:Choice>
              <mc:Fallback>
                <p:oleObj name="think-cell Slide" r:id="rId10" imgW="0" imgH="0" progId="TCLayout.ActiveDocument.1">
                  <p:embed/>
                  <p:pic>
                    <p:nvPicPr>
                      <p:cNvPr id="0" name="OLE substitute image"/>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BAE6BAF-DF7E-4BB6-8200-BAE77C25D76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 name="Slide Number">
            <a:extLst>
              <a:ext uri="{FF2B5EF4-FFF2-40B4-BE49-F238E27FC236}">
                <a16:creationId xmlns:a16="http://schemas.microsoft.com/office/drawing/2014/main" id="{6FE1FF87-A5BB-4972-8F6E-73AA93FD3E6D}"/>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ln>
          <a:effectLst/>
        </p:spPr>
        <p:txBody>
          <a:bodyPr wrap="square" lIns="0" tIns="0" rIns="0" bIns="0" anchor="b">
            <a:spAutoFit/>
          </a:bodyPr>
          <a:lstStyle/>
          <a:p>
            <a:pPr algn="r" defTabSz="458047" fontAlgn="auto">
              <a:spcBef>
                <a:spcPct val="0"/>
              </a:spcBef>
              <a:spcAft>
                <a:spcPct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ct val="0"/>
                </a:spcBef>
                <a:spcAft>
                  <a:spcPct val="0"/>
                </a:spcAft>
                <a:defRPr/>
              </a:pPr>
              <a:t>‹#›</a:t>
            </a:fld>
            <a:endParaRPr lang="en-US" sz="8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27C40733-AAB6-4B1C-9ABF-846569264BB2}"/>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ct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ct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ct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5pPr>
            <a:lvl6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6pPr>
            <a:lvl7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7pPr>
            <a:lvl8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8pPr>
            <a:lvl9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0" name="1. On-page tracker">
            <a:extLst>
              <a:ext uri="{FF2B5EF4-FFF2-40B4-BE49-F238E27FC236}">
                <a16:creationId xmlns:a16="http://schemas.microsoft.com/office/drawing/2014/main" id="{438FBD4B-CFE7-4BEF-A65B-0A0DFEA034F9}"/>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a:cs typeface="+mn-cs"/>
              </a:defRPr>
            </a:lvl1pPr>
          </a:lstStyle>
          <a:p>
            <a:pPr lvl="0"/>
            <a:r>
              <a:rPr lang="en-US"/>
              <a:t>Add tracker</a:t>
            </a:r>
          </a:p>
        </p:txBody>
      </p:sp>
      <p:sp>
        <p:nvSpPr>
          <p:cNvPr id="11" name="2. Slide Title">
            <a:extLst>
              <a:ext uri="{FF2B5EF4-FFF2-40B4-BE49-F238E27FC236}">
                <a16:creationId xmlns:a16="http://schemas.microsoft.com/office/drawing/2014/main" id="{984AEBFE-694A-4920-8CC4-377AC0DC09A3}"/>
              </a:ext>
            </a:extLst>
          </p:cNvPr>
          <p:cNvSpPr>
            <a:spLocks noGrp="1"/>
          </p:cNvSpPr>
          <p:nvPr>
            <p:ph type="title"/>
            <p:custDataLst>
              <p:tags r:id="rId7"/>
            </p:custDataLst>
          </p:nvPr>
        </p:nvSpPr>
        <p:spPr>
          <a:xfrm>
            <a:off x="554736" y="4919246"/>
            <a:ext cx="11082528" cy="338554"/>
          </a:xfrm>
        </p:spPr>
        <p:txBody>
          <a:bodyPr anchor="b"/>
          <a:lstStyle>
            <a:lvl1pPr>
              <a:defRPr sz="2200"/>
            </a:lvl1pPr>
          </a:lstStyle>
          <a:p>
            <a:r>
              <a:rPr lang="en-US"/>
              <a:t>Click to edit Master title style</a:t>
            </a:r>
          </a:p>
        </p:txBody>
      </p:sp>
      <p:sp>
        <p:nvSpPr>
          <p:cNvPr id="8" name="Documenttype">
            <a:extLst>
              <a:ext uri="{FF2B5EF4-FFF2-40B4-BE49-F238E27FC236}">
                <a16:creationId xmlns:a16="http://schemas.microsoft.com/office/drawing/2014/main" id="{4F0D16F9-FC38-440D-888F-B825EE88DEBB}"/>
              </a:ext>
            </a:extLst>
          </p:cNvPr>
          <p:cNvSpPr txBox="1"/>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ct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ct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ct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ct val="0"/>
              </a:spcBef>
              <a:spcAft>
                <a:spcPts val="300"/>
              </a:spcAft>
              <a:buSzTx/>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sq-AL" sz="900" b="0" i="1" strike="noStrike" cap="none" spc="0" baseline="0" dirty="0">
                <a:solidFill>
                  <a:srgbClr val="000000"/>
                </a:solidFill>
                <a:effectLst/>
                <a:latin typeface="Arial"/>
                <a:ea typeface="Arial"/>
                <a:cs typeface="Arial"/>
              </a:rPr>
              <a:t>Konfidenciale, draft dhe para-vendimore</a:t>
            </a:r>
          </a:p>
        </p:txBody>
      </p:sp>
    </p:spTree>
    <p:extLst>
      <p:ext uri="{BB962C8B-B14F-4D97-AF65-F5344CB8AC3E}">
        <p14:creationId xmlns:p14="http://schemas.microsoft.com/office/powerpoint/2010/main" val="311571645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2EA9AE-E627-47C3-91DC-8CA9CDA2B2CB}"/>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8232" name="think-cell Slide" r:id="rId11" imgW="0" imgH="0" progId="TCLayout.ActiveDocument.1">
                  <p:embed/>
                </p:oleObj>
              </mc:Choice>
              <mc:Fallback>
                <p:oleObj name="think-cell Slide" r:id="rId11" imgW="0" imgH="0" progId="TCLayout.ActiveDocument.1">
                  <p:embed/>
                  <p:pic>
                    <p:nvPicPr>
                      <p:cNvPr id="0" name="OLE substitute image"/>
                      <p:cNvPicPr/>
                      <p:nvPr/>
                    </p:nvPicPr>
                    <p:blipFill>
                      <a:blip r:embed="rId12"/>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1939BA-D839-448F-8D61-AD5761E2CB65}"/>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0" name="Slide Number">
            <a:extLst>
              <a:ext uri="{FF2B5EF4-FFF2-40B4-BE49-F238E27FC236}">
                <a16:creationId xmlns:a16="http://schemas.microsoft.com/office/drawing/2014/main" id="{66AA477A-2870-4EE9-86E9-448D3B9BAF8A}"/>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ln>
          <a:effectLst/>
        </p:spPr>
        <p:txBody>
          <a:bodyPr wrap="square" lIns="0" tIns="0" rIns="0" bIns="0" anchor="b">
            <a:spAutoFit/>
          </a:bodyPr>
          <a:lstStyle/>
          <a:p>
            <a:pPr algn="r" defTabSz="458047" fontAlgn="auto">
              <a:spcBef>
                <a:spcPct val="0"/>
              </a:spcBef>
              <a:spcAft>
                <a:spcPct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ct val="0"/>
                </a:spcBef>
                <a:spcAft>
                  <a:spcPct val="0"/>
                </a:spcAft>
                <a:defRPr/>
              </a:pPr>
              <a:t>‹#›</a:t>
            </a:fld>
            <a:endParaRPr lang="en-US" sz="8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6C9713CF-4FEA-4739-B0A0-6B196442AEE6}"/>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ct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ct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ct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5pPr>
            <a:lvl6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6pPr>
            <a:lvl7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7pPr>
            <a:lvl8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8pPr>
            <a:lvl9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2" name="1. On-page tracker">
            <a:extLst>
              <a:ext uri="{FF2B5EF4-FFF2-40B4-BE49-F238E27FC236}">
                <a16:creationId xmlns:a16="http://schemas.microsoft.com/office/drawing/2014/main" id="{128368CE-BC61-4E6B-9355-7EB40FD80480}"/>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a:cs typeface="+mn-cs"/>
              </a:defRPr>
            </a:lvl1pPr>
          </a:lstStyle>
          <a:p>
            <a:pPr lvl="0"/>
            <a:r>
              <a:rPr lang="en-US"/>
              <a:t>Add tracker</a:t>
            </a:r>
          </a:p>
        </p:txBody>
      </p:sp>
      <p:sp>
        <p:nvSpPr>
          <p:cNvPr id="13" name="2. Slide Title">
            <a:extLst>
              <a:ext uri="{FF2B5EF4-FFF2-40B4-BE49-F238E27FC236}">
                <a16:creationId xmlns:a16="http://schemas.microsoft.com/office/drawing/2014/main" id="{DDFB2F31-2EDC-46B3-BDCC-C30160A548A0}"/>
              </a:ext>
            </a:extLst>
          </p:cNvPr>
          <p:cNvSpPr>
            <a:spLocks noGrp="1"/>
          </p:cNvSpPr>
          <p:nvPr>
            <p:ph type="title"/>
            <p:custDataLst>
              <p:tags r:id="rId7"/>
            </p:custDataLst>
          </p:nvPr>
        </p:nvSpPr>
        <p:spPr>
          <a:xfrm>
            <a:off x="1505712" y="3841050"/>
            <a:ext cx="9180576" cy="330796"/>
          </a:xfrm>
        </p:spPr>
        <p:txBody>
          <a:bodyPr anchor="b" anchorCtr="0">
            <a:spAutoFit/>
          </a:bodyPr>
          <a:lstStyle>
            <a:lvl1pPr>
              <a:lnSpc>
                <a:spcPct val="105000"/>
              </a:lnSpc>
              <a:defRPr sz="2200"/>
            </a:lvl1pPr>
          </a:lstStyle>
          <a:p>
            <a:r>
              <a:rPr lang="en-US"/>
              <a:t>Click to edit Master title style</a:t>
            </a:r>
          </a:p>
        </p:txBody>
      </p:sp>
      <p:sp>
        <p:nvSpPr>
          <p:cNvPr id="14" name="3. Subtitle">
            <a:extLst>
              <a:ext uri="{FF2B5EF4-FFF2-40B4-BE49-F238E27FC236}">
                <a16:creationId xmlns:a16="http://schemas.microsoft.com/office/drawing/2014/main" id="{09099F88-5FFB-4FF9-8B62-5EF51181A824}"/>
              </a:ext>
            </a:extLst>
          </p:cNvPr>
          <p:cNvSpPr>
            <a:spLocks noGrp="1"/>
          </p:cNvSpPr>
          <p:nvPr>
            <p:ph type="subTitle" idx="1" hasCustomPrompt="1"/>
            <p:custDataLst>
              <p:tags r:id="rId8"/>
            </p:custDataLst>
          </p:nvPr>
        </p:nvSpPr>
        <p:spPr>
          <a:xfrm>
            <a:off x="1505712" y="4284631"/>
            <a:ext cx="9180576"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Documenttype">
            <a:extLst>
              <a:ext uri="{FF2B5EF4-FFF2-40B4-BE49-F238E27FC236}">
                <a16:creationId xmlns:a16="http://schemas.microsoft.com/office/drawing/2014/main" id="{5D34B3BD-8BCA-4033-B144-D029D5A61619}"/>
              </a:ext>
            </a:extLst>
          </p:cNvPr>
          <p:cNvSpPr txBox="1"/>
          <p:nvPr userDrawn="1">
            <p:custDataLst>
              <p:tags r:id="rId9"/>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ct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ct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ct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ct val="0"/>
              </a:spcBef>
              <a:spcAft>
                <a:spcPts val="300"/>
              </a:spcAft>
              <a:buSzTx/>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sq-AL" sz="900" b="0" i="1" strike="noStrike" cap="none" spc="0" baseline="0" dirty="0">
                <a:solidFill>
                  <a:srgbClr val="000000"/>
                </a:solidFill>
                <a:effectLst/>
                <a:latin typeface="Arial"/>
                <a:ea typeface="Arial"/>
                <a:cs typeface="Arial"/>
              </a:rPr>
              <a:t>Konfidenciale, draft dhe para-vendimore</a:t>
            </a:r>
          </a:p>
        </p:txBody>
      </p:sp>
    </p:spTree>
    <p:extLst>
      <p:ext uri="{BB962C8B-B14F-4D97-AF65-F5344CB8AC3E}">
        <p14:creationId xmlns:p14="http://schemas.microsoft.com/office/powerpoint/2010/main" val="322223045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17934EB-F2F5-451C-8BFA-F1B57B7FE8F2}"/>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9256" name="think-cell Slide" r:id="rId12" imgW="0" imgH="0" progId="TCLayout.ActiveDocument.1">
                  <p:embed/>
                </p:oleObj>
              </mc:Choice>
              <mc:Fallback>
                <p:oleObj name="think-cell Slide" r:id="rId12" imgW="0" imgH="0" progId="TCLayout.ActiveDocument.1">
                  <p:embed/>
                  <p:pic>
                    <p:nvPicPr>
                      <p:cNvPr id="0" name="OLE substitute image"/>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994B40-DF0F-4EE0-8098-73DBD5C3F7E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blackGray">
          <a:xfrm>
            <a:off x="3413760" y="0"/>
            <a:ext cx="8778240"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31" name="Slide Number">
            <a:extLst>
              <a:ext uri="{FF2B5EF4-FFF2-40B4-BE49-F238E27FC236}">
                <a16:creationId xmlns:a16="http://schemas.microsoft.com/office/drawing/2014/main" id="{BE2CCBC0-C6F2-40FC-91A9-0C10FE38C173}"/>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ln>
          <a:effectLst/>
        </p:spPr>
        <p:txBody>
          <a:bodyPr wrap="square" lIns="0" tIns="0" rIns="0" bIns="0" anchor="b">
            <a:spAutoFit/>
          </a:bodyPr>
          <a:lstStyle/>
          <a:p>
            <a:pPr algn="r" defTabSz="458047" fontAlgn="auto">
              <a:spcBef>
                <a:spcPct val="0"/>
              </a:spcBef>
              <a:spcAft>
                <a:spcPct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ct val="0"/>
                </a:spcBef>
                <a:spcAft>
                  <a:spcPct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71220653-0E59-43CC-9608-6D9E9A9A645B}"/>
              </a:ext>
            </a:extLst>
          </p:cNvPr>
          <p:cNvSpPr txBox="1"/>
          <p:nvPr userDrawn="1">
            <p:custDataLst>
              <p:tags r:id="rId6"/>
            </p:custDataLst>
          </p:nvPr>
        </p:nvSpPr>
        <p:spPr>
          <a:xfrm>
            <a:off x="554737" y="6501670"/>
            <a:ext cx="252111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ct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ct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ct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5pPr>
            <a:lvl6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6pPr>
            <a:lvl7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7pPr>
            <a:lvl8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8pPr>
            <a:lvl9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1C94DE74-BFF3-427D-B1EB-6EC01224A215}"/>
              </a:ext>
            </a:extLst>
          </p:cNvPr>
          <p:cNvSpPr>
            <a:spLocks noGrp="1"/>
          </p:cNvSpPr>
          <p:nvPr>
            <p:ph type="body" sz="quarter" idx="10" hasCustomPrompt="1"/>
            <p:custDataLst>
              <p:tags r:id="rId7"/>
            </p:custDataLst>
          </p:nvPr>
        </p:nvSpPr>
        <p:spPr>
          <a:xfrm>
            <a:off x="554738" y="41598"/>
            <a:ext cx="2521119" cy="123111"/>
          </a:xfrm>
          <a:prstGeom prst="rect">
            <a:avLst/>
          </a:prstGeom>
          <a:ln w="6350">
            <a:noFill/>
            <a:miter lim="800000"/>
          </a:ln>
        </p:spPr>
        <p:txBody>
          <a:bodyPr vert="horz" wrap="square" lIns="0" tIns="0" rIns="0" bIns="0" rtlCol="0">
            <a:noAutofit/>
          </a:bodyPr>
          <a:lstStyle>
            <a:lvl1pPr>
              <a:defRPr lang="en-US" sz="800" b="0">
                <a:cs typeface="+mn-cs"/>
              </a:defRPr>
            </a:lvl1pPr>
          </a:lstStyle>
          <a:p>
            <a:pPr lvl="0"/>
            <a:r>
              <a:rPr lang="en-US"/>
              <a:t>Add tracker</a:t>
            </a:r>
          </a:p>
        </p:txBody>
      </p:sp>
      <p:sp>
        <p:nvSpPr>
          <p:cNvPr id="12" name="3. Subtitle">
            <a:extLst>
              <a:ext uri="{FF2B5EF4-FFF2-40B4-BE49-F238E27FC236}">
                <a16:creationId xmlns:a16="http://schemas.microsoft.com/office/drawing/2014/main" id="{B7EC052A-7EEB-4E98-B92D-8E3E6C89311C}"/>
              </a:ext>
            </a:extLst>
          </p:cNvPr>
          <p:cNvSpPr>
            <a:spLocks noGrp="1"/>
          </p:cNvSpPr>
          <p:nvPr>
            <p:ph type="subTitle" idx="1"/>
            <p:custDataLst>
              <p:tags r:id="rId8"/>
            </p:custDataLst>
          </p:nvPr>
        </p:nvSpPr>
        <p:spPr>
          <a:xfrm>
            <a:off x="548218" y="3636553"/>
            <a:ext cx="2521119"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3" name="2. Slide Title">
            <a:extLst>
              <a:ext uri="{FF2B5EF4-FFF2-40B4-BE49-F238E27FC236}">
                <a16:creationId xmlns:a16="http://schemas.microsoft.com/office/drawing/2014/main" id="{6EDF22DC-CFC6-49A3-985F-D21B951A77A3}"/>
              </a:ext>
            </a:extLst>
          </p:cNvPr>
          <p:cNvSpPr>
            <a:spLocks noGrp="1"/>
          </p:cNvSpPr>
          <p:nvPr>
            <p:ph type="title"/>
            <p:custDataLst>
              <p:tags r:id="rId9"/>
            </p:custDataLst>
          </p:nvPr>
        </p:nvSpPr>
        <p:spPr>
          <a:xfrm>
            <a:off x="548218" y="2502262"/>
            <a:ext cx="2521119" cy="1015663"/>
          </a:xfrm>
        </p:spPr>
        <p:txBody>
          <a:bodyPr anchor="b">
            <a:noAutofit/>
          </a:bodyPr>
          <a:lstStyle>
            <a:lvl1pPr>
              <a:defRPr>
                <a:solidFill>
                  <a:schemeClr val="tx1"/>
                </a:solidFill>
              </a:defRPr>
            </a:lvl1pPr>
          </a:lstStyle>
          <a:p>
            <a:r>
              <a:rPr lang="en-US"/>
              <a:t>Click to edit Master title style</a:t>
            </a:r>
          </a:p>
        </p:txBody>
      </p:sp>
      <p:sp>
        <p:nvSpPr>
          <p:cNvPr id="14" name="Documenttype">
            <a:extLst>
              <a:ext uri="{FF2B5EF4-FFF2-40B4-BE49-F238E27FC236}">
                <a16:creationId xmlns:a16="http://schemas.microsoft.com/office/drawing/2014/main" id="{44C1EF3F-8633-48A1-9E13-6964B8387937}"/>
              </a:ext>
            </a:extLst>
          </p:cNvPr>
          <p:cNvSpPr txBox="1"/>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ct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ct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ct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ct val="0"/>
              </a:spcBef>
              <a:spcAft>
                <a:spcPts val="300"/>
              </a:spcAft>
              <a:buSzTx/>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sq-AL" sz="900" b="0" i="1" strike="noStrike" cap="none" spc="0" baseline="0" dirty="0">
                <a:solidFill>
                  <a:srgbClr val="000000"/>
                </a:solidFill>
                <a:effectLst/>
                <a:latin typeface="Arial"/>
                <a:ea typeface="Arial"/>
                <a:cs typeface="Arial"/>
              </a:rPr>
              <a:t>Konfidenciale, draft dhe para-vendimore</a:t>
            </a:r>
          </a:p>
        </p:txBody>
      </p:sp>
    </p:spTree>
    <p:extLst>
      <p:ext uri="{BB962C8B-B14F-4D97-AF65-F5344CB8AC3E}">
        <p14:creationId xmlns:p14="http://schemas.microsoft.com/office/powerpoint/2010/main" val="169970738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317DDE9-4510-4ADA-BC78-E96D24597826}"/>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280" name="think-cell Slide" r:id="rId12" imgW="0" imgH="0" progId="TCLayout.ActiveDocument.1">
                  <p:embed/>
                </p:oleObj>
              </mc:Choice>
              <mc:Fallback>
                <p:oleObj name="think-cell Slide" r:id="rId12" imgW="0" imgH="0" progId="TCLayout.ActiveDocument.1">
                  <p:embed/>
                  <p:pic>
                    <p:nvPicPr>
                      <p:cNvPr id="0" name="OLE substitute image"/>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30D7698A-7001-41A3-B997-323E2D93DCCC}"/>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blackGray">
          <a:xfrm>
            <a:off x="4364736" y="0"/>
            <a:ext cx="782726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4" name="Slide Number">
            <a:extLst>
              <a:ext uri="{FF2B5EF4-FFF2-40B4-BE49-F238E27FC236}">
                <a16:creationId xmlns:a16="http://schemas.microsoft.com/office/drawing/2014/main" id="{FD54F44A-AA88-4B28-88CB-9DD6BDA16D62}"/>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ln>
          <a:effectLst/>
        </p:spPr>
        <p:txBody>
          <a:bodyPr wrap="square" lIns="0" tIns="0" rIns="0" bIns="0" anchor="b">
            <a:spAutoFit/>
          </a:bodyPr>
          <a:lstStyle/>
          <a:p>
            <a:pPr algn="r" defTabSz="458047" fontAlgn="auto">
              <a:spcBef>
                <a:spcPct val="0"/>
              </a:spcBef>
              <a:spcAft>
                <a:spcPct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ct val="0"/>
                </a:spcBef>
                <a:spcAft>
                  <a:spcPct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9E8DABE5-6099-4D42-9730-B3FED1A8FD55}"/>
              </a:ext>
            </a:extLst>
          </p:cNvPr>
          <p:cNvSpPr txBox="1"/>
          <p:nvPr userDrawn="1">
            <p:custDataLst>
              <p:tags r:id="rId6"/>
            </p:custDataLst>
          </p:nvPr>
        </p:nvSpPr>
        <p:spPr>
          <a:xfrm>
            <a:off x="554737" y="6501670"/>
            <a:ext cx="347600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ct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ct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ct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5pPr>
            <a:lvl6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6pPr>
            <a:lvl7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7pPr>
            <a:lvl8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8pPr>
            <a:lvl9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F2D8FBFF-13B8-4394-9AF5-D206F6B8DF0D}"/>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a:cs typeface="+mn-cs"/>
              </a:defRPr>
            </a:lvl1pPr>
          </a:lstStyle>
          <a:p>
            <a:pPr lvl="0"/>
            <a:r>
              <a:rPr lang="en-US"/>
              <a:t>Add tracker</a:t>
            </a:r>
          </a:p>
        </p:txBody>
      </p:sp>
      <p:sp>
        <p:nvSpPr>
          <p:cNvPr id="12" name="2. Slide Title">
            <a:extLst>
              <a:ext uri="{FF2B5EF4-FFF2-40B4-BE49-F238E27FC236}">
                <a16:creationId xmlns:a16="http://schemas.microsoft.com/office/drawing/2014/main" id="{28C5B63D-E9C7-4AF1-8B9D-DBEF74F2CE52}"/>
              </a:ext>
            </a:extLst>
          </p:cNvPr>
          <p:cNvSpPr>
            <a:spLocks noGrp="1"/>
          </p:cNvSpPr>
          <p:nvPr>
            <p:ph type="title"/>
            <p:custDataLst>
              <p:tags r:id="rId8"/>
            </p:custDataLst>
          </p:nvPr>
        </p:nvSpPr>
        <p:spPr>
          <a:xfrm>
            <a:off x="548218" y="2840816"/>
            <a:ext cx="3476007" cy="677108"/>
          </a:xfrm>
        </p:spPr>
        <p:txBody>
          <a:bodyPr anchor="b">
            <a:noAutofit/>
          </a:bodyPr>
          <a:lstStyle>
            <a:lvl1pPr>
              <a:defRPr>
                <a:solidFill>
                  <a:schemeClr val="tx1"/>
                </a:solidFill>
              </a:defRPr>
            </a:lvl1pPr>
          </a:lstStyle>
          <a:p>
            <a:r>
              <a:rPr lang="en-US"/>
              <a:t>Click to edit Master title style</a:t>
            </a:r>
          </a:p>
        </p:txBody>
      </p:sp>
      <p:sp>
        <p:nvSpPr>
          <p:cNvPr id="13" name="3. Subtitle">
            <a:extLst>
              <a:ext uri="{FF2B5EF4-FFF2-40B4-BE49-F238E27FC236}">
                <a16:creationId xmlns:a16="http://schemas.microsoft.com/office/drawing/2014/main" id="{C302CFF5-7D13-40E9-B0FB-8BC438F87D7F}"/>
              </a:ext>
            </a:extLst>
          </p:cNvPr>
          <p:cNvSpPr>
            <a:spLocks noGrp="1"/>
          </p:cNvSpPr>
          <p:nvPr>
            <p:ph type="subTitle" idx="1"/>
            <p:custDataLst>
              <p:tags r:id="rId9"/>
            </p:custDataLst>
          </p:nvPr>
        </p:nvSpPr>
        <p:spPr>
          <a:xfrm>
            <a:off x="548217" y="3636553"/>
            <a:ext cx="3462528"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4" name="Documenttype">
            <a:extLst>
              <a:ext uri="{FF2B5EF4-FFF2-40B4-BE49-F238E27FC236}">
                <a16:creationId xmlns:a16="http://schemas.microsoft.com/office/drawing/2014/main" id="{C6F7C55D-688F-462A-99C0-63216457577A}"/>
              </a:ext>
            </a:extLst>
          </p:cNvPr>
          <p:cNvSpPr txBox="1"/>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ct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ct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ct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ct val="0"/>
              </a:spcBef>
              <a:spcAft>
                <a:spcPts val="300"/>
              </a:spcAft>
              <a:buSzTx/>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sq-AL" sz="900" b="0" i="1" strike="noStrike" cap="none" spc="0" baseline="0" dirty="0">
                <a:solidFill>
                  <a:srgbClr val="000000"/>
                </a:solidFill>
                <a:effectLst/>
                <a:latin typeface="Arial"/>
                <a:ea typeface="Arial"/>
                <a:cs typeface="Arial"/>
              </a:rPr>
              <a:t>Konfidenciale, draft dhe para-vendimore</a:t>
            </a:r>
          </a:p>
        </p:txBody>
      </p:sp>
    </p:spTree>
    <p:extLst>
      <p:ext uri="{BB962C8B-B14F-4D97-AF65-F5344CB8AC3E}">
        <p14:creationId xmlns:p14="http://schemas.microsoft.com/office/powerpoint/2010/main" val="347888535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8063F9-BD79-4AC7-AE37-FA41373B03AA}"/>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1304" name="think-cell Slide" r:id="rId12" imgW="0" imgH="0" progId="TCLayout.ActiveDocument.1">
                  <p:embed/>
                </p:oleObj>
              </mc:Choice>
              <mc:Fallback>
                <p:oleObj name="think-cell Slide" r:id="rId12" imgW="0" imgH="0" progId="TCLayout.ActiveDocument.1">
                  <p:embed/>
                  <p:pic>
                    <p:nvPicPr>
                      <p:cNvPr id="0" name="OLE substitute image"/>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7D5CD0B7-78F0-4D90-8217-39B2ABEF29E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189FC83F-F940-442F-8A4B-3FFD875A4CE1}"/>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ln>
          <a:effectLst/>
        </p:spPr>
        <p:txBody>
          <a:bodyPr wrap="square" lIns="0" tIns="0" rIns="0" bIns="0" anchor="b">
            <a:spAutoFit/>
          </a:bodyPr>
          <a:lstStyle/>
          <a:p>
            <a:pPr algn="r" defTabSz="458047" fontAlgn="auto">
              <a:spcBef>
                <a:spcPct val="0"/>
              </a:spcBef>
              <a:spcAft>
                <a:spcPct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ct val="0"/>
                </a:spcBef>
                <a:spcAft>
                  <a:spcPct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0AB58A89-F6F4-4862-B0B6-9B56563426ED}"/>
              </a:ext>
            </a:extLst>
          </p:cNvPr>
          <p:cNvSpPr txBox="1"/>
          <p:nvPr userDrawn="1">
            <p:custDataLst>
              <p:tags r:id="rId6"/>
            </p:custDataLst>
          </p:nvPr>
        </p:nvSpPr>
        <p:spPr>
          <a:xfrm>
            <a:off x="554737" y="6501670"/>
            <a:ext cx="515918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ct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ct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ct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5pPr>
            <a:lvl6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6pPr>
            <a:lvl7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7pPr>
            <a:lvl8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8pPr>
            <a:lvl9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80C43D9A-8871-4E21-8014-7D0511A34A5D}"/>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a:cs typeface="+mn-cs"/>
              </a:defRPr>
            </a:lvl1pPr>
          </a:lstStyle>
          <a:p>
            <a:pPr lvl="0"/>
            <a:r>
              <a:rPr lang="en-US"/>
              <a:t>Add tracker</a:t>
            </a:r>
          </a:p>
        </p:txBody>
      </p:sp>
      <p:sp>
        <p:nvSpPr>
          <p:cNvPr id="12" name="2. Slide Title">
            <a:extLst>
              <a:ext uri="{FF2B5EF4-FFF2-40B4-BE49-F238E27FC236}">
                <a16:creationId xmlns:a16="http://schemas.microsoft.com/office/drawing/2014/main" id="{D0AE5B54-AB0E-4484-9346-E286DDC6EE22}"/>
              </a:ext>
            </a:extLst>
          </p:cNvPr>
          <p:cNvSpPr>
            <a:spLocks noGrp="1"/>
          </p:cNvSpPr>
          <p:nvPr>
            <p:ph type="title"/>
            <p:custDataLst>
              <p:tags r:id="rId8"/>
            </p:custDataLst>
          </p:nvPr>
        </p:nvSpPr>
        <p:spPr>
          <a:xfrm>
            <a:off x="554737" y="173736"/>
            <a:ext cx="5159180" cy="338554"/>
          </a:xfrm>
        </p:spPr>
        <p:txBody>
          <a:bodyPr wrap="square">
            <a:spAutoFit/>
          </a:bodyPr>
          <a:lstStyle/>
          <a:p>
            <a:r>
              <a:rPr lang="en-US"/>
              <a:t>Click to edit Master title style</a:t>
            </a:r>
          </a:p>
        </p:txBody>
      </p:sp>
      <p:sp>
        <p:nvSpPr>
          <p:cNvPr id="13" name="3. Subtitle">
            <a:extLst>
              <a:ext uri="{FF2B5EF4-FFF2-40B4-BE49-F238E27FC236}">
                <a16:creationId xmlns:a16="http://schemas.microsoft.com/office/drawing/2014/main" id="{515FD66B-17DF-4FD2-AACA-1776A1723322}"/>
              </a:ext>
            </a:extLst>
          </p:cNvPr>
          <p:cNvSpPr>
            <a:spLocks noGrp="1"/>
          </p:cNvSpPr>
          <p:nvPr>
            <p:ph type="subTitle" idx="1"/>
            <p:custDataLst>
              <p:tags r:id="rId9"/>
            </p:custDataLst>
          </p:nvPr>
        </p:nvSpPr>
        <p:spPr>
          <a:xfrm>
            <a:off x="554737" y="525929"/>
            <a:ext cx="5159180"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Documenttype">
            <a:extLst>
              <a:ext uri="{FF2B5EF4-FFF2-40B4-BE49-F238E27FC236}">
                <a16:creationId xmlns:a16="http://schemas.microsoft.com/office/drawing/2014/main" id="{F6423CDC-10C6-4893-AAB3-4DC3BAB587DA}"/>
              </a:ext>
            </a:extLst>
          </p:cNvPr>
          <p:cNvSpPr txBox="1"/>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ct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ct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ct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ct val="0"/>
              </a:spcBef>
              <a:spcAft>
                <a:spcPts val="300"/>
              </a:spcAft>
              <a:buSzTx/>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sq-AL" sz="900" b="0" i="1" strike="noStrike" cap="none" spc="0" baseline="0" dirty="0">
                <a:solidFill>
                  <a:srgbClr val="000000"/>
                </a:solidFill>
                <a:effectLst/>
                <a:latin typeface="Arial"/>
                <a:ea typeface="Arial"/>
                <a:cs typeface="Arial"/>
              </a:rPr>
              <a:t>Konfidenciale, draft dhe para-vendimore</a:t>
            </a:r>
          </a:p>
        </p:txBody>
      </p:sp>
    </p:spTree>
    <p:extLst>
      <p:ext uri="{BB962C8B-B14F-4D97-AF65-F5344CB8AC3E}">
        <p14:creationId xmlns:p14="http://schemas.microsoft.com/office/powerpoint/2010/main" val="113922746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251777163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874AD5-EF74-4210-B94F-F40285F6D1E0}"/>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2328" name="think-cell Slide" r:id="rId12" imgW="0" imgH="0" progId="TCLayout.ActiveDocument.1">
                  <p:embed/>
                </p:oleObj>
              </mc:Choice>
              <mc:Fallback>
                <p:oleObj name="think-cell Slide" r:id="rId12" imgW="0" imgH="0" progId="TCLayout.ActiveDocument.1">
                  <p:embed/>
                  <p:pic>
                    <p:nvPicPr>
                      <p:cNvPr id="0" name="OLE substitute image"/>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D1DF5CE8-D561-43C7-AB94-A5D89A58CD8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0151F0BA-80A8-4F21-BC61-52898A9C097C}"/>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ln>
          <a:effectLst/>
        </p:spPr>
        <p:txBody>
          <a:bodyPr wrap="square" lIns="0" tIns="0" rIns="0" bIns="0" anchor="b">
            <a:spAutoFit/>
          </a:bodyPr>
          <a:lstStyle/>
          <a:p>
            <a:pPr algn="r" defTabSz="458047" fontAlgn="auto">
              <a:spcBef>
                <a:spcPct val="0"/>
              </a:spcBef>
              <a:spcAft>
                <a:spcPct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ct val="0"/>
                </a:spcBef>
                <a:spcAft>
                  <a:spcPct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D3CEBF83-E241-4D4D-9783-E5C68CC3AF4E}"/>
              </a:ext>
            </a:extLst>
          </p:cNvPr>
          <p:cNvSpPr txBox="1"/>
          <p:nvPr userDrawn="1">
            <p:custDataLst>
              <p:tags r:id="rId6"/>
            </p:custDataLst>
          </p:nvPr>
        </p:nvSpPr>
        <p:spPr>
          <a:xfrm>
            <a:off x="554737" y="6501670"/>
            <a:ext cx="6967303"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ct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ct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ct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5pPr>
            <a:lvl6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6pPr>
            <a:lvl7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7pPr>
            <a:lvl8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8pPr>
            <a:lvl9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14B1AC38-9340-4F04-B7F9-727A4C198432}"/>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a:cs typeface="+mn-cs"/>
              </a:defRPr>
            </a:lvl1pPr>
          </a:lstStyle>
          <a:p>
            <a:pPr lvl="0"/>
            <a:r>
              <a:rPr lang="en-US"/>
              <a:t>Add tracker</a:t>
            </a:r>
          </a:p>
        </p:txBody>
      </p:sp>
      <p:sp>
        <p:nvSpPr>
          <p:cNvPr id="12" name="2. Slide Title">
            <a:extLst>
              <a:ext uri="{FF2B5EF4-FFF2-40B4-BE49-F238E27FC236}">
                <a16:creationId xmlns:a16="http://schemas.microsoft.com/office/drawing/2014/main" id="{E0989CC3-989C-4053-8FFF-166827696BD9}"/>
              </a:ext>
            </a:extLst>
          </p:cNvPr>
          <p:cNvSpPr>
            <a:spLocks noGrp="1"/>
          </p:cNvSpPr>
          <p:nvPr>
            <p:ph type="title"/>
            <p:custDataLst>
              <p:tags r:id="rId8"/>
            </p:custDataLst>
          </p:nvPr>
        </p:nvSpPr>
        <p:spPr>
          <a:xfrm>
            <a:off x="554737" y="173736"/>
            <a:ext cx="6967303" cy="338554"/>
          </a:xfrm>
        </p:spPr>
        <p:txBody>
          <a:bodyPr anchor="t">
            <a:noAutofit/>
          </a:bodyPr>
          <a:lstStyle/>
          <a:p>
            <a:r>
              <a:rPr lang="en-US"/>
              <a:t>Click to edit Master title style</a:t>
            </a:r>
          </a:p>
        </p:txBody>
      </p:sp>
      <p:sp>
        <p:nvSpPr>
          <p:cNvPr id="13" name="3. Subtitle">
            <a:extLst>
              <a:ext uri="{FF2B5EF4-FFF2-40B4-BE49-F238E27FC236}">
                <a16:creationId xmlns:a16="http://schemas.microsoft.com/office/drawing/2014/main" id="{74755987-3A66-4AF7-AF0A-FD37AD28002D}"/>
              </a:ext>
            </a:extLst>
          </p:cNvPr>
          <p:cNvSpPr>
            <a:spLocks noGrp="1"/>
          </p:cNvSpPr>
          <p:nvPr>
            <p:ph type="subTitle" idx="1"/>
            <p:custDataLst>
              <p:tags r:id="rId9"/>
            </p:custDataLst>
          </p:nvPr>
        </p:nvSpPr>
        <p:spPr>
          <a:xfrm>
            <a:off x="554737" y="525929"/>
            <a:ext cx="6967303"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Documenttype">
            <a:extLst>
              <a:ext uri="{FF2B5EF4-FFF2-40B4-BE49-F238E27FC236}">
                <a16:creationId xmlns:a16="http://schemas.microsoft.com/office/drawing/2014/main" id="{C494F823-6042-40C6-94CD-0F980C6F2DFA}"/>
              </a:ext>
            </a:extLst>
          </p:cNvPr>
          <p:cNvSpPr txBox="1"/>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ct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ct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ct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ct val="0"/>
              </a:spcBef>
              <a:spcAft>
                <a:spcPts val="300"/>
              </a:spcAft>
              <a:buSzTx/>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sq-AL" sz="900" b="0" i="1" strike="noStrike" cap="none" spc="0" baseline="0" dirty="0">
                <a:solidFill>
                  <a:srgbClr val="000000"/>
                </a:solidFill>
                <a:effectLst/>
                <a:latin typeface="Arial"/>
                <a:ea typeface="Arial"/>
                <a:cs typeface="Arial"/>
              </a:rPr>
              <a:t>Konfidenciale, draft dhe para-vendimore</a:t>
            </a:r>
          </a:p>
        </p:txBody>
      </p:sp>
    </p:spTree>
    <p:extLst>
      <p:ext uri="{BB962C8B-B14F-4D97-AF65-F5344CB8AC3E}">
        <p14:creationId xmlns:p14="http://schemas.microsoft.com/office/powerpoint/2010/main" val="202244220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3352" name="think-cell Slide" r:id="rId12" imgW="0" imgH="0" progId="TCLayout.ActiveDocument.1">
                  <p:embed/>
                </p:oleObj>
              </mc:Choice>
              <mc:Fallback>
                <p:oleObj name="think-cell Slide" r:id="rId12" imgW="0" imgH="0" progId="TCLayout.ActiveDocument.1">
                  <p:embed/>
                  <p:pic>
                    <p:nvPicPr>
                      <p:cNvPr id="0" name="OLE substitute image"/>
                      <p:cNvPicPr/>
                      <p:nvPr/>
                    </p:nvPicPr>
                    <p:blipFill>
                      <a:blip r:embed="rId13"/>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8CB8AD3-3DED-4C3C-8856-6127F6F3597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6" name="Slide Number">
            <a:extLst>
              <a:ext uri="{FF2B5EF4-FFF2-40B4-BE49-F238E27FC236}">
                <a16:creationId xmlns:a16="http://schemas.microsoft.com/office/drawing/2014/main" id="{C0F3E7B1-38C8-4558-A8C6-99F73B7D4385}"/>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ln>
          <a:effectLst/>
        </p:spPr>
        <p:txBody>
          <a:bodyPr wrap="square" lIns="0" tIns="0" rIns="0" bIns="0" anchor="b">
            <a:spAutoFit/>
          </a:bodyPr>
          <a:lstStyle/>
          <a:p>
            <a:pPr algn="r" defTabSz="458047" fontAlgn="auto">
              <a:spcBef>
                <a:spcPct val="0"/>
              </a:spcBef>
              <a:spcAft>
                <a:spcPct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ct val="0"/>
                </a:spcBef>
                <a:spcAft>
                  <a:spcPct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4E3119B5-3D7F-4B88-8761-E5447BB52B0A}"/>
              </a:ext>
            </a:extLst>
          </p:cNvPr>
          <p:cNvSpPr txBox="1"/>
          <p:nvPr userDrawn="1">
            <p:custDataLst>
              <p:tags r:id="rId6"/>
            </p:custDataLst>
          </p:nvPr>
        </p:nvSpPr>
        <p:spPr>
          <a:xfrm>
            <a:off x="554735" y="6501670"/>
            <a:ext cx="79248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ct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ct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ct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5pPr>
            <a:lvl6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6pPr>
            <a:lvl7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7pPr>
            <a:lvl8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8pPr>
            <a:lvl9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9pPr>
          </a:lstStyle>
          <a:p>
            <a:pPr lvl="0"/>
            <a:r>
              <a:rPr lang="en-US" sz="800" noProof="0" dirty="0"/>
              <a:t>Source: …</a:t>
            </a:r>
          </a:p>
        </p:txBody>
      </p:sp>
      <p:sp>
        <p:nvSpPr>
          <p:cNvPr id="11" name="1. On-page tracker">
            <a:extLst>
              <a:ext uri="{FF2B5EF4-FFF2-40B4-BE49-F238E27FC236}">
                <a16:creationId xmlns:a16="http://schemas.microsoft.com/office/drawing/2014/main" id="{82B2936D-0579-49C0-B9F2-C28424031296}"/>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a:cs typeface="+mn-cs"/>
              </a:defRPr>
            </a:lvl1pPr>
          </a:lstStyle>
          <a:p>
            <a:pPr lvl="0"/>
            <a:r>
              <a:rPr lang="en-US"/>
              <a:t>Add tracker</a:t>
            </a:r>
          </a:p>
        </p:txBody>
      </p:sp>
      <p:sp>
        <p:nvSpPr>
          <p:cNvPr id="12" name="2. Slide Title">
            <a:extLst>
              <a:ext uri="{FF2B5EF4-FFF2-40B4-BE49-F238E27FC236}">
                <a16:creationId xmlns:a16="http://schemas.microsoft.com/office/drawing/2014/main" id="{126BA874-D683-4AD6-9136-C6CB0A000745}"/>
              </a:ext>
            </a:extLst>
          </p:cNvPr>
          <p:cNvSpPr>
            <a:spLocks noGrp="1"/>
          </p:cNvSpPr>
          <p:nvPr>
            <p:ph type="title"/>
            <p:custDataLst>
              <p:tags r:id="rId8"/>
            </p:custDataLst>
          </p:nvPr>
        </p:nvSpPr>
        <p:spPr>
          <a:xfrm>
            <a:off x="554736" y="173736"/>
            <a:ext cx="7924800" cy="338554"/>
          </a:xfrm>
        </p:spPr>
        <p:txBody>
          <a:bodyPr vert="horz" wrap="square" lIns="0" tIns="0" rIns="0" bIns="0" rtlCol="0" anchor="t" anchorCtr="0">
            <a:noAutofit/>
          </a:bodyPr>
          <a:lstStyle>
            <a:lvl1pPr>
              <a:defRPr lang="en-US"/>
            </a:lvl1pPr>
          </a:lstStyle>
          <a:p>
            <a:pPr lvl="0"/>
            <a:r>
              <a:rPr lang="en-US"/>
              <a:t>Click to edit Master title style</a:t>
            </a:r>
          </a:p>
        </p:txBody>
      </p:sp>
      <p:sp>
        <p:nvSpPr>
          <p:cNvPr id="13" name="3. Subtitle">
            <a:extLst>
              <a:ext uri="{FF2B5EF4-FFF2-40B4-BE49-F238E27FC236}">
                <a16:creationId xmlns:a16="http://schemas.microsoft.com/office/drawing/2014/main" id="{014A53DA-65EF-4EBF-B2CC-035C915C32E5}"/>
              </a:ext>
            </a:extLst>
          </p:cNvPr>
          <p:cNvSpPr>
            <a:spLocks noGrp="1"/>
          </p:cNvSpPr>
          <p:nvPr>
            <p:ph type="subTitle" idx="1"/>
            <p:custDataLst>
              <p:tags r:id="rId9"/>
            </p:custDataLst>
          </p:nvPr>
        </p:nvSpPr>
        <p:spPr>
          <a:xfrm>
            <a:off x="554736" y="525929"/>
            <a:ext cx="7924800" cy="246221"/>
          </a:xfrm>
          <a:prstGeom prst="rect">
            <a:avLst/>
          </a:prstGeom>
        </p:spPr>
        <p:txBody>
          <a:bodyPr vert="horz" wrap="square" lIns="0" tIns="0" rIns="0" bIns="0" rtlCol="0">
            <a:noAutofit/>
          </a:bodyPr>
          <a:lstStyle>
            <a:lvl1pPr>
              <a:defRPr lang="en-US" sz="1600"/>
            </a:lvl1pPr>
          </a:lstStyle>
          <a:p>
            <a:pPr lvl="0">
              <a:buNone/>
            </a:pPr>
            <a:r>
              <a:rPr lang="en-US"/>
              <a:t>Click to edit Master subtitle style</a:t>
            </a:r>
          </a:p>
        </p:txBody>
      </p:sp>
      <p:sp>
        <p:nvSpPr>
          <p:cNvPr id="14" name="Documenttype">
            <a:extLst>
              <a:ext uri="{FF2B5EF4-FFF2-40B4-BE49-F238E27FC236}">
                <a16:creationId xmlns:a16="http://schemas.microsoft.com/office/drawing/2014/main" id="{4BA71C2D-8769-4A52-BEB4-7C780187BFA1}"/>
              </a:ext>
            </a:extLst>
          </p:cNvPr>
          <p:cNvSpPr txBox="1"/>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ct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ct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ct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ct val="0"/>
              </a:spcBef>
              <a:spcAft>
                <a:spcPts val="300"/>
              </a:spcAft>
              <a:buSzTx/>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sq-AL" sz="900" b="0" i="1" strike="noStrike" cap="none" spc="0" baseline="0" dirty="0">
                <a:solidFill>
                  <a:srgbClr val="000000"/>
                </a:solidFill>
                <a:effectLst/>
                <a:latin typeface="Arial"/>
                <a:ea typeface="Arial"/>
                <a:cs typeface="Arial"/>
              </a:rPr>
              <a:t>Konfidenciale, draft dhe para-vendimore</a:t>
            </a:r>
          </a:p>
        </p:txBody>
      </p:sp>
    </p:spTree>
    <p:extLst>
      <p:ext uri="{BB962C8B-B14F-4D97-AF65-F5344CB8AC3E}">
        <p14:creationId xmlns:p14="http://schemas.microsoft.com/office/powerpoint/2010/main" val="21128210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B36C25-3154-4643-A5D1-40C663C7617E}"/>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4376" name="think-cell Slide" r:id="rId10" imgW="0" imgH="0" progId="TCLayout.ActiveDocument.1">
                  <p:embed/>
                </p:oleObj>
              </mc:Choice>
              <mc:Fallback>
                <p:oleObj name="think-cell Slide" r:id="rId10" imgW="0" imgH="0" progId="TCLayout.ActiveDocument.1">
                  <p:embed/>
                  <p:pic>
                    <p:nvPicPr>
                      <p:cNvPr id="0" name="OLE substitute image"/>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261CA95-BAC8-4094-B77C-B413C63AA45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3736"/>
            <a:ext cx="11082528" cy="338554"/>
          </a:xfrm>
        </p:spPr>
        <p:txBody>
          <a:bodyPr vert="horz" wrap="square" lIns="0" tIns="0" rIns="0" bIns="0" rtlCol="0" anchor="t" anchorCtr="0">
            <a:spAutoFit/>
          </a:bodyPr>
          <a:lstStyle>
            <a:lvl1pPr>
              <a:defRPr lang="en-US"/>
            </a:lvl1pPr>
          </a:lstStyle>
          <a:p>
            <a:pPr lvl="0"/>
            <a:r>
              <a:rPr lang="en-US"/>
              <a:t>Click to edit Master title style</a:t>
            </a:r>
          </a:p>
        </p:txBody>
      </p:sp>
      <p:sp>
        <p:nvSpPr>
          <p:cNvPr id="20" name="Slide Number">
            <a:extLst>
              <a:ext uri="{FF2B5EF4-FFF2-40B4-BE49-F238E27FC236}">
                <a16:creationId xmlns:a16="http://schemas.microsoft.com/office/drawing/2014/main" id="{F5AB69F0-0252-4F2C-9F5C-D4F8BF35BCBE}"/>
              </a:ext>
            </a:extLst>
          </p:cNvPr>
          <p:cNvSpPr>
            <a:spLocks noChangeArrowheads="1"/>
          </p:cNvSpPr>
          <p:nvPr userDrawn="1">
            <p:custDataLst>
              <p:tags r:id="rId5"/>
            </p:custDataLst>
          </p:nvPr>
        </p:nvSpPr>
        <p:spPr bwMode="black">
          <a:xfrm>
            <a:off x="11301984" y="6501670"/>
            <a:ext cx="325501" cy="123111"/>
          </a:xfrm>
          <a:prstGeom prst="rect">
            <a:avLst/>
          </a:prstGeom>
          <a:noFill/>
          <a:ln w="9525" algn="ctr">
            <a:noFill/>
            <a:miter lim="800000"/>
          </a:ln>
          <a:effectLst/>
        </p:spPr>
        <p:txBody>
          <a:bodyPr wrap="square" lIns="0" tIns="0" rIns="0" bIns="0" anchor="b">
            <a:spAutoFit/>
          </a:bodyPr>
          <a:lstStyle/>
          <a:p>
            <a:pPr marL="0" algn="r" defTabSz="458047" rtl="0" eaLnBrk="1" fontAlgn="auto" latinLnBrk="0" hangingPunct="1">
              <a:spcBef>
                <a:spcPct val="0"/>
              </a:spcBef>
              <a:spcAft>
                <a:spcPct val="0"/>
              </a:spcAft>
              <a:defRPr/>
            </a:pPr>
            <a:fld id="{4ABDCABE-3F10-B64C-92F1-862014417034}" type="slidenum">
              <a:rPr lang="en-US" sz="800" kern="1200" smtClean="0">
                <a:solidFill>
                  <a:schemeClr val="tx1"/>
                </a:solidFill>
                <a:latin typeface="+mn-lt"/>
                <a:ea typeface="+mn-ea"/>
                <a:cs typeface="Arial" panose="020B0604020202020204" pitchFamily="34" charset="0"/>
              </a:rPr>
              <a:pPr marL="0" algn="r" defTabSz="458047" rtl="0" eaLnBrk="1" fontAlgn="auto" latinLnBrk="0" hangingPunct="1">
                <a:spcBef>
                  <a:spcPct val="0"/>
                </a:spcBef>
                <a:spcAft>
                  <a:spcPct val="0"/>
                </a:spcAft>
                <a:defRPr/>
              </a:pPr>
              <a:t>‹#›</a:t>
            </a:fld>
            <a:endParaRPr lang="en-US" sz="800" kern="12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E3C08BE2-DFA5-4DF3-81CF-C757EBD94F23}"/>
              </a:ext>
            </a:extLst>
          </p:cNvPr>
          <p:cNvSpPr txBox="1"/>
          <p:nvPr userDrawn="1">
            <p:custDataLst>
              <p:tags r:id="rId6"/>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ct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ct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ct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5pPr>
            <a:lvl6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6pPr>
            <a:lvl7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7pPr>
            <a:lvl8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8pPr>
            <a:lvl9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2" name="1. On-page tracker">
            <a:extLst>
              <a:ext uri="{FF2B5EF4-FFF2-40B4-BE49-F238E27FC236}">
                <a16:creationId xmlns:a16="http://schemas.microsoft.com/office/drawing/2014/main" id="{7765112B-94E4-48E7-B473-F1F8C57D1D83}"/>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a:cs typeface="+mn-cs"/>
              </a:defRPr>
            </a:lvl1pPr>
          </a:lstStyle>
          <a:p>
            <a:pPr lvl="0"/>
            <a:r>
              <a:rPr lang="en-US"/>
              <a:t>Add tracker</a:t>
            </a:r>
          </a:p>
        </p:txBody>
      </p:sp>
      <p:sp>
        <p:nvSpPr>
          <p:cNvPr id="8" name="Documenttype">
            <a:extLst>
              <a:ext uri="{FF2B5EF4-FFF2-40B4-BE49-F238E27FC236}">
                <a16:creationId xmlns:a16="http://schemas.microsoft.com/office/drawing/2014/main" id="{5B035A1A-50B6-45E3-9869-D14473D397AB}"/>
              </a:ext>
            </a:extLst>
          </p:cNvPr>
          <p:cNvSpPr txBox="1"/>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ct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ct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ct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ct val="0"/>
              </a:spcBef>
              <a:spcAft>
                <a:spcPts val="300"/>
              </a:spcAft>
              <a:buSzTx/>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sq-AL" sz="900" b="0" i="1" strike="noStrike" cap="none" spc="0" baseline="0" dirty="0">
                <a:solidFill>
                  <a:srgbClr val="000000"/>
                </a:solidFill>
                <a:effectLst/>
                <a:latin typeface="Arial"/>
                <a:ea typeface="Arial"/>
                <a:cs typeface="Arial"/>
              </a:rPr>
              <a:t>Konfidenciale, draft dhe para-vendimore</a:t>
            </a:r>
          </a:p>
        </p:txBody>
      </p:sp>
    </p:spTree>
    <p:extLst>
      <p:ext uri="{BB962C8B-B14F-4D97-AF65-F5344CB8AC3E}">
        <p14:creationId xmlns:p14="http://schemas.microsoft.com/office/powerpoint/2010/main" val="392280679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5F7C92-D5CD-4EDC-B5FB-B32BFADF4AE5}"/>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5400" name="think-cell Slide" r:id="rId8" imgW="0" imgH="0" progId="TCLayout.ActiveDocument.1">
                  <p:embed/>
                </p:oleObj>
              </mc:Choice>
              <mc:Fallback>
                <p:oleObj name="think-cell Slide" r:id="rId8" imgW="0" imgH="0" progId="TCLayout.ActiveDocument.1">
                  <p:embed/>
                  <p:pic>
                    <p:nvPicPr>
                      <p:cNvPr id="0" name="OLE substitute image"/>
                      <p:cNvPicPr/>
                      <p:nvPr/>
                    </p:nvPicPr>
                    <p:blipFill>
                      <a:blip r:embed="rId9"/>
                      <a:stretch>
                        <a:fillRect/>
                      </a:stretch>
                    </p:blipFill>
                    <p:spPr>
                      <a:xfrm>
                        <a:off x="2118" y="1588"/>
                        <a:ext cx="2117" cy="1588"/>
                      </a:xfrm>
                      <a:prstGeom prst="rect">
                        <a:avLst/>
                      </a:prstGeom>
                    </p:spPr>
                  </p:pic>
                </p:oleObj>
              </mc:Fallback>
            </mc:AlternateContent>
          </a:graphicData>
        </a:graphic>
      </p:graphicFrame>
      <p:sp>
        <p:nvSpPr>
          <p:cNvPr id="13" name="Slide Number">
            <a:extLst>
              <a:ext uri="{FF2B5EF4-FFF2-40B4-BE49-F238E27FC236}">
                <a16:creationId xmlns:a16="http://schemas.microsoft.com/office/drawing/2014/main" id="{E008B892-7EEF-40A7-8714-CA703035E127}"/>
              </a:ext>
            </a:extLst>
          </p:cNvPr>
          <p:cNvSpPr>
            <a:spLocks noChangeArrowheads="1"/>
          </p:cNvSpPr>
          <p:nvPr userDrawn="1">
            <p:custDataLst>
              <p:tags r:id="rId3"/>
            </p:custDataLst>
          </p:nvPr>
        </p:nvSpPr>
        <p:spPr bwMode="ltGray">
          <a:xfrm>
            <a:off x="11301984" y="6501670"/>
            <a:ext cx="325501" cy="123111"/>
          </a:xfrm>
          <a:prstGeom prst="rect">
            <a:avLst/>
          </a:prstGeom>
          <a:noFill/>
          <a:ln w="9525" algn="ctr">
            <a:noFill/>
            <a:miter lim="800000"/>
          </a:ln>
          <a:effectLst/>
        </p:spPr>
        <p:txBody>
          <a:bodyPr wrap="square" lIns="0" tIns="0" rIns="0" bIns="0" anchor="b">
            <a:spAutoFit/>
          </a:bodyPr>
          <a:lstStyle/>
          <a:p>
            <a:pPr algn="r" defTabSz="458047" fontAlgn="auto">
              <a:spcBef>
                <a:spcPct val="0"/>
              </a:spcBef>
              <a:spcAft>
                <a:spcPct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ct val="0"/>
                </a:spcBef>
                <a:spcAft>
                  <a:spcPct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047C437-9378-4088-A289-F201ABA447D1}"/>
              </a:ext>
            </a:extLst>
          </p:cNvPr>
          <p:cNvSpPr txBox="1"/>
          <p:nvPr userDrawn="1">
            <p:custDataLst>
              <p:tags r:id="rId4"/>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ct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ct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ct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5pPr>
            <a:lvl6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6pPr>
            <a:lvl7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7pPr>
            <a:lvl8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8pPr>
            <a:lvl9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33AE1560-579C-459C-A40A-D7865DE59B15}"/>
              </a:ext>
            </a:extLst>
          </p:cNvPr>
          <p:cNvSpPr>
            <a:spLocks noGrp="1"/>
          </p:cNvSpPr>
          <p:nvPr>
            <p:ph type="body" sz="quarter" idx="10" hasCustomPrompt="1"/>
            <p:custDataLst>
              <p:tags r:id="rId5"/>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a:cs typeface="+mn-cs"/>
              </a:defRPr>
            </a:lvl1pPr>
          </a:lstStyle>
          <a:p>
            <a:pPr lvl="0"/>
            <a:r>
              <a:rPr lang="en-US"/>
              <a:t>Add tracker</a:t>
            </a:r>
          </a:p>
        </p:txBody>
      </p:sp>
      <p:sp>
        <p:nvSpPr>
          <p:cNvPr id="6" name="Documenttype">
            <a:extLst>
              <a:ext uri="{FF2B5EF4-FFF2-40B4-BE49-F238E27FC236}">
                <a16:creationId xmlns:a16="http://schemas.microsoft.com/office/drawing/2014/main" id="{49991C03-7F48-47F1-B3A9-19D7D1A4653F}"/>
              </a:ext>
            </a:extLst>
          </p:cNvPr>
          <p:cNvSpPr txBox="1"/>
          <p:nvPr userDrawn="1">
            <p:custDataLst>
              <p:tags r:id="rId6"/>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ct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ct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ct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ct val="0"/>
              </a:spcBef>
              <a:spcAft>
                <a:spcPts val="300"/>
              </a:spcAft>
              <a:buSzTx/>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sq-AL" sz="900" b="0" i="1" strike="noStrike" cap="none" spc="0" baseline="0" dirty="0">
                <a:solidFill>
                  <a:srgbClr val="000000"/>
                </a:solidFill>
                <a:effectLst/>
                <a:latin typeface="Arial"/>
                <a:ea typeface="Arial"/>
                <a:cs typeface="Arial"/>
              </a:rPr>
              <a:t>Konfidenciale, draft dhe para-vendimore</a:t>
            </a:r>
          </a:p>
        </p:txBody>
      </p:sp>
    </p:spTree>
    <p:extLst>
      <p:ext uri="{BB962C8B-B14F-4D97-AF65-F5344CB8AC3E}">
        <p14:creationId xmlns:p14="http://schemas.microsoft.com/office/powerpoint/2010/main" val="230539203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1C6EC4AA-6C84-4EF6-AF4D-BE24FEED672F}"/>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6424" name="think-cell Slide" r:id="rId6" imgW="0" imgH="0" progId="TCLayout.ActiveDocument.1">
                  <p:embed/>
                </p:oleObj>
              </mc:Choice>
              <mc:Fallback>
                <p:oleObj name="think-cell Slide" r:id="rId6" imgW="0" imgH="0" progId="TCLayout.ActiveDocument.1">
                  <p:embed/>
                  <p:pic>
                    <p:nvPicPr>
                      <p:cNvPr id="0" name="OLE substitute image"/>
                      <p:cNvPicPr/>
                      <p:nvPr/>
                    </p:nvPicPr>
                    <p:blipFill>
                      <a:blip r:embed="rId7"/>
                      <a:stretch>
                        <a:fillRect/>
                      </a:stretch>
                    </p:blipFill>
                    <p:spPr>
                      <a:xfrm>
                        <a:off x="2118" y="1588"/>
                        <a:ext cx="2117"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E4946286-E3E6-424F-8C6C-3D00E8A0D3D0}"/>
              </a:ext>
            </a:extLst>
          </p:cNvPr>
          <p:cNvSpPr txBox="1"/>
          <p:nvPr userDrawn="1">
            <p:custDataLst>
              <p:tags r:id="rId3"/>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ct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ct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ct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5pPr>
            <a:lvl6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6pPr>
            <a:lvl7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7pPr>
            <a:lvl8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8pPr>
            <a:lvl9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4" name="Documenttype">
            <a:extLst>
              <a:ext uri="{FF2B5EF4-FFF2-40B4-BE49-F238E27FC236}">
                <a16:creationId xmlns:a16="http://schemas.microsoft.com/office/drawing/2014/main" id="{3925F7DB-235B-4011-96E3-49D4B5E6FEEF}"/>
              </a:ext>
            </a:extLst>
          </p:cNvPr>
          <p:cNvSpPr txBox="1"/>
          <p:nvPr userDrawn="1">
            <p:custDataLst>
              <p:tags r:id="rId4"/>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ct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ct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ct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ct val="0"/>
              </a:spcBef>
              <a:spcAft>
                <a:spcPts val="300"/>
              </a:spcAft>
              <a:buSzTx/>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sq-AL" sz="900" b="0" i="1" strike="noStrike" cap="none" spc="0" baseline="0" dirty="0">
                <a:solidFill>
                  <a:srgbClr val="000000"/>
                </a:solidFill>
                <a:effectLst/>
                <a:latin typeface="Arial"/>
                <a:ea typeface="Arial"/>
                <a:cs typeface="Arial"/>
              </a:rPr>
              <a:t>Konfidenciale, draft dhe para-vendimore</a:t>
            </a:r>
          </a:p>
        </p:txBody>
      </p:sp>
    </p:spTree>
    <p:extLst>
      <p:ext uri="{BB962C8B-B14F-4D97-AF65-F5344CB8AC3E}">
        <p14:creationId xmlns:p14="http://schemas.microsoft.com/office/powerpoint/2010/main" val="39179800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83F29-890E-466D-B3C1-AB5022B71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3D292-91ED-4336-8E66-F27B2FF9A8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05850-3431-42F9-B04B-4E21EEDCD95E}"/>
              </a:ext>
            </a:extLst>
          </p:cNvPr>
          <p:cNvSpPr>
            <a:spLocks noGrp="1"/>
          </p:cNvSpPr>
          <p:nvPr>
            <p:ph type="dt" sz="half" idx="10"/>
          </p:nvPr>
        </p:nvSpPr>
        <p:spPr/>
        <p:txBody>
          <a:bodyPr/>
          <a:lstStyle/>
          <a:p>
            <a:fld id="{EA7519A7-4256-4AB7-A86A-4534FE174684}" type="datetimeFigureOut">
              <a:rPr lang="en-US" smtClean="0"/>
              <a:t>1/27/2022</a:t>
            </a:fld>
            <a:endParaRPr lang="en-US" dirty="0"/>
          </a:p>
        </p:txBody>
      </p:sp>
      <p:sp>
        <p:nvSpPr>
          <p:cNvPr id="5" name="Footer Placeholder 4">
            <a:extLst>
              <a:ext uri="{FF2B5EF4-FFF2-40B4-BE49-F238E27FC236}">
                <a16:creationId xmlns:a16="http://schemas.microsoft.com/office/drawing/2014/main" id="{D500AFB6-042F-4F07-8DD2-7FF1DFA84F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0761DE-742E-4BB8-921A-D922359656E7}"/>
              </a:ext>
            </a:extLst>
          </p:cNvPr>
          <p:cNvSpPr>
            <a:spLocks noGrp="1"/>
          </p:cNvSpPr>
          <p:nvPr>
            <p:ph type="sldNum" sz="quarter" idx="12"/>
          </p:nvPr>
        </p:nvSpPr>
        <p:spPr/>
        <p:txBody>
          <a:bodyPr/>
          <a:lstStyle/>
          <a:p>
            <a:fld id="{094FC1DB-3780-4B41-B9AB-3ECF7C4ABCE4}" type="slidenum">
              <a:rPr lang="en-US" smtClean="0"/>
              <a:t>‹#›</a:t>
            </a:fld>
            <a:endParaRPr lang="en-US" dirty="0"/>
          </a:p>
        </p:txBody>
      </p:sp>
    </p:spTree>
    <p:extLst>
      <p:ext uri="{BB962C8B-B14F-4D97-AF65-F5344CB8AC3E}">
        <p14:creationId xmlns:p14="http://schemas.microsoft.com/office/powerpoint/2010/main" val="119427334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40291482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BB607E6-0B1F-BB4A-9794-46A0CA431F4F}"/>
              </a:ext>
            </a:extLst>
          </p:cNvPr>
          <p:cNvSpPr/>
          <p:nvPr/>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6" name="Rectangle 5">
            <a:extLst>
              <a:ext uri="{FF2B5EF4-FFF2-40B4-BE49-F238E27FC236}">
                <a16:creationId xmlns:a16="http://schemas.microsoft.com/office/drawing/2014/main" id="{101E840A-BCBE-4B40-B158-B16879D32C9F}"/>
              </a:ext>
            </a:extLst>
          </p:cNvPr>
          <p:cNvSpPr/>
          <p:nvPr userDrawn="1"/>
        </p:nvSpPr>
        <p:spPr>
          <a:xfrm>
            <a:off x="-110836" y="18031"/>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93794974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C35157-6F8A-478F-B460-90E403728E59}" type="datetimeFigureOut">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dirty="0"/>
          </a:p>
        </p:txBody>
      </p:sp>
    </p:spTree>
    <p:extLst>
      <p:ext uri="{BB962C8B-B14F-4D97-AF65-F5344CB8AC3E}">
        <p14:creationId xmlns:p14="http://schemas.microsoft.com/office/powerpoint/2010/main" val="42993752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3050"/>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dirty="0"/>
          </a:p>
        </p:txBody>
      </p:sp>
    </p:spTree>
    <p:extLst>
      <p:ext uri="{BB962C8B-B14F-4D97-AF65-F5344CB8AC3E}">
        <p14:creationId xmlns:p14="http://schemas.microsoft.com/office/powerpoint/2010/main" val="421493879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1" y="1371600"/>
            <a:ext cx="5181600" cy="475488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1" y="1371600"/>
            <a:ext cx="5181600" cy="475488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832233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normAutofit/>
          </a:bodyPr>
          <a:lstStyle>
            <a:lvl1pPr>
              <a:defRPr sz="48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C35157-6F8A-478F-B460-90E403728E59}" type="datetimeFigureOut">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dirty="0"/>
          </a:p>
        </p:txBody>
      </p:sp>
    </p:spTree>
    <p:extLst>
      <p:ext uri="{BB962C8B-B14F-4D97-AF65-F5344CB8AC3E}">
        <p14:creationId xmlns:p14="http://schemas.microsoft.com/office/powerpoint/2010/main" val="112976143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4577"/>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C35157-6F8A-478F-B460-90E403728E59}" type="datetimeFigureOut">
              <a:rPr lang="en-US" smtClean="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41DF06-DED9-444E-BFF7-793F95CA5430}" type="slidenum">
              <a:rPr lang="en-US" smtClean="0"/>
              <a:t>‹#›</a:t>
            </a:fld>
            <a:endParaRPr lang="en-US" dirty="0"/>
          </a:p>
        </p:txBody>
      </p:sp>
    </p:spTree>
    <p:extLst>
      <p:ext uri="{BB962C8B-B14F-4D97-AF65-F5344CB8AC3E}">
        <p14:creationId xmlns:p14="http://schemas.microsoft.com/office/powerpoint/2010/main" val="158159827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61348"/>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C35157-6F8A-478F-B460-90E403728E59}" type="datetimeFigureOut">
              <a:rPr lang="en-US" smtClean="0"/>
              <a:t>1/27/2022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41DF06-DED9-444E-BFF7-793F95CA5430}" type="slidenum">
              <a:rPr lang="en-US" smtClean="0"/>
              <a:t>‹#›</a:t>
            </a:fld>
            <a:endParaRPr lang="en-US" dirty="0"/>
          </a:p>
        </p:txBody>
      </p:sp>
    </p:spTree>
    <p:extLst>
      <p:ext uri="{BB962C8B-B14F-4D97-AF65-F5344CB8AC3E}">
        <p14:creationId xmlns:p14="http://schemas.microsoft.com/office/powerpoint/2010/main" val="291573168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53050"/>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ADC35157-6F8A-478F-B460-90E403728E59}" type="datetimeFigureOut">
              <a:rPr lang="en-US" smtClean="0"/>
              <a:t>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41DF06-DED9-444E-BFF7-793F95CA5430}" type="slidenum">
              <a:rPr lang="en-US" smtClean="0"/>
              <a:t>‹#›</a:t>
            </a:fld>
            <a:endParaRPr lang="en-US" dirty="0"/>
          </a:p>
        </p:txBody>
      </p:sp>
    </p:spTree>
    <p:extLst>
      <p:ext uri="{BB962C8B-B14F-4D97-AF65-F5344CB8AC3E}">
        <p14:creationId xmlns:p14="http://schemas.microsoft.com/office/powerpoint/2010/main" val="143130015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35157-6F8A-478F-B460-90E403728E59}" type="datetimeFigureOut">
              <a:rPr lang="en-US" smtClean="0"/>
              <a:t>1/27/2022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41DF06-DED9-444E-BFF7-793F95CA5430}" type="slidenum">
              <a:rPr lang="en-US" smtClean="0"/>
              <a:t>‹#›</a:t>
            </a:fld>
            <a:endParaRPr lang="en-US" dirty="0"/>
          </a:p>
        </p:txBody>
      </p:sp>
    </p:spTree>
    <p:extLst>
      <p:ext uri="{BB962C8B-B14F-4D97-AF65-F5344CB8AC3E}">
        <p14:creationId xmlns:p14="http://schemas.microsoft.com/office/powerpoint/2010/main" val="19437999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C35157-6F8A-478F-B460-90E403728E59}" type="datetimeFigureOut">
              <a:rPr lang="en-US" smtClean="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41DF06-DED9-444E-BFF7-793F95CA5430}" type="slidenum">
              <a:rPr lang="en-US" smtClean="0"/>
              <a:t>‹#›</a:t>
            </a:fld>
            <a:endParaRPr lang="en-US" dirty="0"/>
          </a:p>
        </p:txBody>
      </p:sp>
    </p:spTree>
    <p:extLst>
      <p:ext uri="{BB962C8B-B14F-4D97-AF65-F5344CB8AC3E}">
        <p14:creationId xmlns:p14="http://schemas.microsoft.com/office/powerpoint/2010/main" val="8128689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C35157-6F8A-478F-B460-90E403728E59}" type="datetimeFigureOut">
              <a:rPr lang="en-US" smtClean="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41DF06-DED9-444E-BFF7-793F95CA5430}" type="slidenum">
              <a:rPr lang="en-US" smtClean="0"/>
              <a:t>‹#›</a:t>
            </a:fld>
            <a:endParaRPr lang="en-US" dirty="0"/>
          </a:p>
        </p:txBody>
      </p:sp>
    </p:spTree>
    <p:extLst>
      <p:ext uri="{BB962C8B-B14F-4D97-AF65-F5344CB8AC3E}">
        <p14:creationId xmlns:p14="http://schemas.microsoft.com/office/powerpoint/2010/main" val="53308033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68"/>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dirty="0"/>
          </a:p>
        </p:txBody>
      </p:sp>
    </p:spTree>
    <p:extLst>
      <p:ext uri="{BB962C8B-B14F-4D97-AF65-F5344CB8AC3E}">
        <p14:creationId xmlns:p14="http://schemas.microsoft.com/office/powerpoint/2010/main" val="211797201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dirty="0"/>
          </a:p>
        </p:txBody>
      </p:sp>
    </p:spTree>
    <p:extLst>
      <p:ext uri="{BB962C8B-B14F-4D97-AF65-F5344CB8AC3E}">
        <p14:creationId xmlns:p14="http://schemas.microsoft.com/office/powerpoint/2010/main" val="16987246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BB607E6-0B1F-BB4A-9794-46A0CA431F4F}"/>
              </a:ext>
            </a:extLst>
          </p:cNvPr>
          <p:cNvSpPr/>
          <p:nvPr/>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6" name="Rectangle 5">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5015559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9"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endParaRPr lang="en-US"/>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3"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663658862"/>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23972551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33799" cy="640720"/>
          </a:xfrm>
          <a:prstGeom prst="rect">
            <a:avLst/>
          </a:prstGeom>
          <a:noFill/>
          <a:ln>
            <a:noFill/>
          </a:ln>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lang="sq-AL" sz="3600" b="1" i="0" strike="noStrike" cap="none" spc="0" baseline="0" dirty="0">
                <a:ln w="12700" cap="flat" cmpd="sng">
                  <a:solidFill>
                    <a:srgbClr val="000000"/>
                  </a:solidFill>
                  <a:prstDash val="solid"/>
                  <a:round/>
                </a:ln>
                <a:solidFill>
                  <a:srgbClr val="FFFFFF"/>
                </a:solidFill>
                <a:effectLst/>
                <a:latin typeface="Calibri"/>
                <a:ea typeface="Calibri"/>
                <a:cs typeface="Calibri"/>
              </a:rPr>
              <a:t>Departamenti i Shëndetit Publik, Massachusetts</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91001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905" y="293879"/>
            <a:ext cx="7093688" cy="671231"/>
          </a:xfrm>
          <a:prstGeom prst="rect">
            <a:avLst/>
          </a:prstGeom>
          <a:noFill/>
        </p:spPr>
        <p:txBody>
          <a:bodyPr wrap="square" rtlCol="0">
            <a:spAutoFit/>
          </a:bodyPr>
          <a:lstStyle/>
          <a:p>
            <a:pPr marL="0" marR="0" indent="0" algn="l" defTabSz="914400" rtl="0" eaLnBrk="1" fontAlgn="auto" latinLnBrk="0" hangingPunct="1">
              <a:lnSpc>
                <a:spcPct val="100000"/>
              </a:lnSpc>
              <a:spcBef>
                <a:spcPct val="0"/>
              </a:spcBef>
              <a:spcAft>
                <a:spcPct val="0"/>
              </a:spcAft>
              <a:buClrTx/>
              <a:buSzTx/>
              <a:buFontTx/>
              <a:buNone/>
              <a:defRPr/>
            </a:pPr>
            <a:r>
              <a:rPr lang="sq-AL" sz="3800" b="1" i="0" strike="noStrike" cap="none" spc="0" baseline="0" dirty="0">
                <a:solidFill>
                  <a:srgbClr val="000000"/>
                </a:solidFill>
                <a:effectLst/>
                <a:latin typeface="Arial"/>
                <a:ea typeface="Arial"/>
                <a:cs typeface="Arial"/>
              </a:rPr>
              <a:t>Lidhu me DPH</a:t>
            </a:r>
            <a:endParaRPr lang="en-US"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272285" y="1353783"/>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1235410" y="2423785"/>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1401900"/>
            <a:ext cx="9229421" cy="4362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sq-AL" sz="3600" b="0" i="0" strike="noStrike" cap="none" spc="0" baseline="0" dirty="0">
                <a:solidFill>
                  <a:srgbClr val="000000"/>
                </a:solidFill>
                <a:effectLst/>
                <a:latin typeface="Calibri"/>
                <a:ea typeface="Calibri"/>
                <a:cs typeface="Calibri"/>
              </a:rPr>
              <a:t>@MassDPH</a:t>
            </a:r>
            <a:endParaRPr lang="en-US" sz="3600" dirty="0"/>
          </a:p>
          <a:p>
            <a:pPr fontAlgn="base"/>
            <a:endParaRPr lang="en-US" sz="3600" dirty="0"/>
          </a:p>
          <a:p>
            <a:pPr fontAlgn="base"/>
            <a:r>
              <a:rPr lang="sq-AL" sz="3600" b="0" i="0" strike="noStrike" cap="none" spc="0" baseline="0" dirty="0">
                <a:solidFill>
                  <a:srgbClr val="000000"/>
                </a:solidFill>
                <a:effectLst/>
                <a:latin typeface="Calibri"/>
                <a:ea typeface="Calibri"/>
                <a:cs typeface="Calibri"/>
              </a:rPr>
              <a:t>Departamenti i Shëndetit Publik, Massachusetts</a:t>
            </a:r>
          </a:p>
          <a:p>
            <a:pPr fontAlgn="base"/>
            <a:endParaRPr lang="en-US" sz="3600" dirty="0"/>
          </a:p>
          <a:p>
            <a:pPr fontAlgn="base"/>
            <a:r>
              <a:rPr lang="sq-AL" sz="3600" b="0" i="0" strike="noStrike" cap="none" spc="0" baseline="0" dirty="0">
                <a:solidFill>
                  <a:srgbClr val="000000"/>
                </a:solidFill>
                <a:effectLst/>
                <a:latin typeface="Calibri"/>
                <a:ea typeface="Calibri"/>
                <a:cs typeface="Calibri"/>
              </a:rPr>
              <a:t>Blogu i DPH</a:t>
            </a:r>
          </a:p>
          <a:p>
            <a:pPr fontAlgn="base"/>
            <a:r>
              <a:rPr lang="sq-AL" sz="2800" b="0" i="0" strike="noStrike" cap="none" spc="0" baseline="0" dirty="0">
                <a:solidFill>
                  <a:srgbClr val="000000"/>
                </a:solidFill>
                <a:effectLst/>
                <a:latin typeface="Calibri"/>
                <a:ea typeface="Calibri"/>
                <a:cs typeface="Calibri"/>
              </a:rPr>
              <a:t>https://blog.mass.gov/publichealth</a:t>
            </a:r>
          </a:p>
          <a:p>
            <a:pPr fontAlgn="base"/>
            <a:endParaRPr lang="en-US" sz="3600" dirty="0"/>
          </a:p>
          <a:p>
            <a:pPr fontAlgn="base"/>
            <a:r>
              <a:rPr lang="sq-AL" sz="3600" b="0" i="0" strike="noStrike" cap="none" spc="0" baseline="0" dirty="0">
                <a:solidFill>
                  <a:srgbClr val="000000"/>
                </a:solidFill>
                <a:effectLst/>
                <a:latin typeface="Calibri"/>
                <a:ea typeface="Calibri"/>
                <a:cs typeface="Calibri"/>
              </a:rPr>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89648" y="4887053"/>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58" y="359719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542A7-C082-4CFA-AA73-33681F1CE869}"/>
              </a:ext>
            </a:extLst>
          </p:cNvPr>
          <p:cNvSpPr>
            <a:spLocks noGrp="1"/>
          </p:cNvSpPr>
          <p:nvPr>
            <p:ph type="dt" sz="half" idx="10"/>
          </p:nvPr>
        </p:nvSpPr>
        <p:spPr/>
        <p:txBody>
          <a:bodyPr/>
          <a:lstStyle/>
          <a:p>
            <a:fld id="{3687C15E-ECE1-4EE5-BF79-E8136BD6249D}" type="datetimeFigureOut">
              <a:rPr lang="en-US" smtClean="0"/>
              <a:t>1/27/2022</a:t>
            </a:fld>
            <a:endParaRPr lang="en-US" dirty="0"/>
          </a:p>
        </p:txBody>
      </p:sp>
      <p:sp>
        <p:nvSpPr>
          <p:cNvPr id="3" name="Footer Placeholder 2">
            <a:extLst>
              <a:ext uri="{FF2B5EF4-FFF2-40B4-BE49-F238E27FC236}">
                <a16:creationId xmlns:a16="http://schemas.microsoft.com/office/drawing/2014/main" id="{BD9DB6BD-DBA1-4A80-907B-D03CAEEF59E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1CBF653-3E4E-4CF4-B628-394E9B463E24}"/>
              </a:ext>
            </a:extLst>
          </p:cNvPr>
          <p:cNvSpPr>
            <a:spLocks noGrp="1"/>
          </p:cNvSpPr>
          <p:nvPr>
            <p:ph type="sldNum" sz="quarter" idx="12"/>
          </p:nvPr>
        </p:nvSpPr>
        <p:spPr/>
        <p:txBody>
          <a:bodyPr/>
          <a:lstStyle/>
          <a:p>
            <a:fld id="{9917FF46-D652-4521-999E-0D1F40D8CABC}" type="slidenum">
              <a:rPr lang="en-US" smtClean="0"/>
              <a:t>‹#›</a:t>
            </a:fld>
            <a:endParaRPr lang="en-US" dirty="0"/>
          </a:p>
        </p:txBody>
      </p:sp>
    </p:spTree>
    <p:extLst>
      <p:ext uri="{BB962C8B-B14F-4D97-AF65-F5344CB8AC3E}">
        <p14:creationId xmlns:p14="http://schemas.microsoft.com/office/powerpoint/2010/main" val="153532321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6A18F-96AB-43CC-8EC0-FED81EB72E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2E8258-D338-4873-A42C-15AE08E7C7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260C7B-999C-4622-B92F-4E6761F40EDC}"/>
              </a:ext>
            </a:extLst>
          </p:cNvPr>
          <p:cNvSpPr>
            <a:spLocks noGrp="1"/>
          </p:cNvSpPr>
          <p:nvPr>
            <p:ph type="dt" sz="half" idx="10"/>
          </p:nvPr>
        </p:nvSpPr>
        <p:spPr/>
        <p:txBody>
          <a:bodyPr/>
          <a:lstStyle/>
          <a:p>
            <a:fld id="{3687C15E-ECE1-4EE5-BF79-E8136BD6249D}" type="datetimeFigureOut">
              <a:rPr lang="en-US" smtClean="0"/>
              <a:t>1/27/2022</a:t>
            </a:fld>
            <a:endParaRPr lang="en-US" dirty="0"/>
          </a:p>
        </p:txBody>
      </p:sp>
      <p:sp>
        <p:nvSpPr>
          <p:cNvPr id="5" name="Footer Placeholder 4">
            <a:extLst>
              <a:ext uri="{FF2B5EF4-FFF2-40B4-BE49-F238E27FC236}">
                <a16:creationId xmlns:a16="http://schemas.microsoft.com/office/drawing/2014/main" id="{E57EC8D5-B73E-41C3-B5E5-0640435DD0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1B5B00-D104-4381-A095-47BDC8FEB87D}"/>
              </a:ext>
            </a:extLst>
          </p:cNvPr>
          <p:cNvSpPr>
            <a:spLocks noGrp="1"/>
          </p:cNvSpPr>
          <p:nvPr>
            <p:ph type="sldNum" sz="quarter" idx="12"/>
          </p:nvPr>
        </p:nvSpPr>
        <p:spPr/>
        <p:txBody>
          <a:bodyPr/>
          <a:lstStyle/>
          <a:p>
            <a:fld id="{9917FF46-D652-4521-999E-0D1F40D8CABC}" type="slidenum">
              <a:rPr lang="en-US" smtClean="0"/>
              <a:t>‹#›</a:t>
            </a:fld>
            <a:endParaRPr lang="en-US" dirty="0"/>
          </a:p>
        </p:txBody>
      </p:sp>
    </p:spTree>
    <p:extLst>
      <p:ext uri="{BB962C8B-B14F-4D97-AF65-F5344CB8AC3E}">
        <p14:creationId xmlns:p14="http://schemas.microsoft.com/office/powerpoint/2010/main" val="279599977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FF011-CC1A-495D-BBFA-DC383FD314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02108E-88F9-4C72-91F5-B708F8FCE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06C42-6380-48CE-A80C-D03697C50A9C}"/>
              </a:ext>
            </a:extLst>
          </p:cNvPr>
          <p:cNvSpPr>
            <a:spLocks noGrp="1"/>
          </p:cNvSpPr>
          <p:nvPr>
            <p:ph type="dt" sz="half" idx="10"/>
          </p:nvPr>
        </p:nvSpPr>
        <p:spPr/>
        <p:txBody>
          <a:bodyPr/>
          <a:lstStyle/>
          <a:p>
            <a:fld id="{3687C15E-ECE1-4EE5-BF79-E8136BD6249D}" type="datetimeFigureOut">
              <a:rPr lang="en-US" smtClean="0"/>
              <a:t>1/27/2022</a:t>
            </a:fld>
            <a:endParaRPr lang="en-US" dirty="0"/>
          </a:p>
        </p:txBody>
      </p:sp>
      <p:sp>
        <p:nvSpPr>
          <p:cNvPr id="5" name="Footer Placeholder 4">
            <a:extLst>
              <a:ext uri="{FF2B5EF4-FFF2-40B4-BE49-F238E27FC236}">
                <a16:creationId xmlns:a16="http://schemas.microsoft.com/office/drawing/2014/main" id="{E02BB2EB-0E36-4911-89F5-D612CC70D1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F848B3-D757-40D1-953B-2E0B988EF494}"/>
              </a:ext>
            </a:extLst>
          </p:cNvPr>
          <p:cNvSpPr>
            <a:spLocks noGrp="1"/>
          </p:cNvSpPr>
          <p:nvPr>
            <p:ph type="sldNum" sz="quarter" idx="12"/>
          </p:nvPr>
        </p:nvSpPr>
        <p:spPr/>
        <p:txBody>
          <a:bodyPr/>
          <a:lstStyle/>
          <a:p>
            <a:fld id="{9917FF46-D652-4521-999E-0D1F40D8CABC}" type="slidenum">
              <a:rPr lang="en-US" smtClean="0"/>
              <a:t>‹#›</a:t>
            </a:fld>
            <a:endParaRPr lang="en-US" dirty="0"/>
          </a:p>
        </p:txBody>
      </p:sp>
    </p:spTree>
    <p:extLst>
      <p:ext uri="{BB962C8B-B14F-4D97-AF65-F5344CB8AC3E}">
        <p14:creationId xmlns:p14="http://schemas.microsoft.com/office/powerpoint/2010/main" val="267244884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theme" Target="../theme/theme3.xml"/><Relationship Id="rId26" Type="http://schemas.openxmlformats.org/officeDocument/2006/relationships/tags" Target="../tags/tag8.xml"/><Relationship Id="rId39" Type="http://schemas.openxmlformats.org/officeDocument/2006/relationships/tags" Target="../tags/tag21.xml"/><Relationship Id="rId21" Type="http://schemas.openxmlformats.org/officeDocument/2006/relationships/tags" Target="../tags/tag3.xml"/><Relationship Id="rId34" Type="http://schemas.openxmlformats.org/officeDocument/2006/relationships/tags" Target="../tags/tag16.xml"/><Relationship Id="rId42" Type="http://schemas.openxmlformats.org/officeDocument/2006/relationships/oleObject" Target="../embeddings/oleObject1.bin"/><Relationship Id="rId7" Type="http://schemas.openxmlformats.org/officeDocument/2006/relationships/slideLayout" Target="../slideLayouts/slideLayout2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ags" Target="../tags/tag2.xml"/><Relationship Id="rId29" Type="http://schemas.openxmlformats.org/officeDocument/2006/relationships/tags" Target="../tags/tag11.xml"/><Relationship Id="rId41" Type="http://schemas.openxmlformats.org/officeDocument/2006/relationships/tags" Target="../tags/tag2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tags" Target="../tags/tag6.xml"/><Relationship Id="rId32" Type="http://schemas.openxmlformats.org/officeDocument/2006/relationships/tags" Target="../tags/tag14.xml"/><Relationship Id="rId37" Type="http://schemas.openxmlformats.org/officeDocument/2006/relationships/tags" Target="../tags/tag19.xml"/><Relationship Id="rId40" Type="http://schemas.openxmlformats.org/officeDocument/2006/relationships/tags" Target="../tags/tag22.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ags" Target="../tags/tag5.xml"/><Relationship Id="rId28" Type="http://schemas.openxmlformats.org/officeDocument/2006/relationships/tags" Target="../tags/tag10.xml"/><Relationship Id="rId36" Type="http://schemas.openxmlformats.org/officeDocument/2006/relationships/tags" Target="../tags/tag18.xml"/><Relationship Id="rId10" Type="http://schemas.openxmlformats.org/officeDocument/2006/relationships/slideLayout" Target="../slideLayouts/slideLayout29.xml"/><Relationship Id="rId19" Type="http://schemas.openxmlformats.org/officeDocument/2006/relationships/vmlDrawing" Target="../drawings/vmlDrawing1.vml"/><Relationship Id="rId31" Type="http://schemas.openxmlformats.org/officeDocument/2006/relationships/tags" Target="../tags/tag13.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ags" Target="../tags/tag4.xml"/><Relationship Id="rId27" Type="http://schemas.openxmlformats.org/officeDocument/2006/relationships/tags" Target="../tags/tag9.xml"/><Relationship Id="rId30" Type="http://schemas.openxmlformats.org/officeDocument/2006/relationships/tags" Target="../tags/tag12.xml"/><Relationship Id="rId35" Type="http://schemas.openxmlformats.org/officeDocument/2006/relationships/tags" Target="../tags/tag17.xml"/><Relationship Id="rId43" Type="http://schemas.openxmlformats.org/officeDocument/2006/relationships/image" Target="../media/image7.emf"/><Relationship Id="rId8" Type="http://schemas.openxmlformats.org/officeDocument/2006/relationships/slideLayout" Target="../slideLayouts/slideLayout27.xml"/><Relationship Id="rId3" Type="http://schemas.openxmlformats.org/officeDocument/2006/relationships/slideLayout" Target="../slideLayouts/slideLayout22.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tags" Target="../tags/tag7.xml"/><Relationship Id="rId33" Type="http://schemas.openxmlformats.org/officeDocument/2006/relationships/tags" Target="../tags/tag15.xml"/><Relationship Id="rId38" Type="http://schemas.openxmlformats.org/officeDocument/2006/relationships/tags" Target="../tags/tag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theme" Target="../theme/theme4.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3" r:id="rId5"/>
    <p:sldLayoutId id="2147483654" r:id="rId6"/>
    <p:sldLayoutId id="2147483695" r:id="rId7"/>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F9210B-0E8C-470C-9AFE-A631E695B3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F93E87-097B-4EFB-ABCE-45DD2E37CA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06769-5B30-4D57-AFE5-C4376BCED7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7C15E-ECE1-4EE5-BF79-E8136BD6249D}" type="datetimeFigureOut">
              <a:rPr lang="en-US" smtClean="0"/>
              <a:t>1/27/2022</a:t>
            </a:fld>
            <a:endParaRPr lang="en-US" dirty="0"/>
          </a:p>
        </p:txBody>
      </p:sp>
      <p:sp>
        <p:nvSpPr>
          <p:cNvPr id="5" name="Footer Placeholder 4">
            <a:extLst>
              <a:ext uri="{FF2B5EF4-FFF2-40B4-BE49-F238E27FC236}">
                <a16:creationId xmlns:a16="http://schemas.microsoft.com/office/drawing/2014/main" id="{9C21EC83-0752-48B2-B11C-CEF1989CA9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32E234A-7979-40C5-8FAE-CAE98B8973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7FF46-D652-4521-999E-0D1F40D8CABC}" type="slidenum">
              <a:rPr lang="en-US" smtClean="0"/>
              <a:t>‹#›</a:t>
            </a:fld>
            <a:endParaRPr lang="en-US" dirty="0"/>
          </a:p>
        </p:txBody>
      </p:sp>
    </p:spTree>
    <p:extLst>
      <p:ext uri="{BB962C8B-B14F-4D97-AF65-F5344CB8AC3E}">
        <p14:creationId xmlns:p14="http://schemas.microsoft.com/office/powerpoint/2010/main" val="5453762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92" r:id="rId1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8963AA3D-EFA3-4938-9D41-C8DDC03F7827}"/>
              </a:ext>
            </a:extLst>
          </p:cNvPr>
          <p:cNvGraphicFramePr>
            <a:graphicFrameLocks noChangeAspect="1"/>
          </p:cNvGraphicFramePr>
          <p:nvPr userDrawn="1">
            <p:custDataLst>
              <p:tags r:id="rId20"/>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64" name="think-cell Slide" r:id="rId42" imgW="0" imgH="0" progId="TCLayout.ActiveDocument.1">
                  <p:embed/>
                </p:oleObj>
              </mc:Choice>
              <mc:Fallback>
                <p:oleObj name="think-cell Slide" r:id="rId42" imgW="0" imgH="0" progId="TCLayout.ActiveDocument.1">
                  <p:embed/>
                  <p:pic>
                    <p:nvPicPr>
                      <p:cNvPr id="0" name="OLE substitute image"/>
                      <p:cNvPicPr/>
                      <p:nvPr/>
                    </p:nvPicPr>
                    <p:blipFill>
                      <a:blip r:embed="rId43"/>
                      <a:stretch>
                        <a:fillRect/>
                      </a:stretch>
                    </p:blipFill>
                    <p:spPr>
                      <a:xfrm>
                        <a:off x="2118" y="1588"/>
                        <a:ext cx="2117" cy="1588"/>
                      </a:xfrm>
                      <a:prstGeom prst="rect">
                        <a:avLst/>
                      </a:prstGeom>
                    </p:spPr>
                  </p:pic>
                </p:oleObj>
              </mc:Fallback>
            </mc:AlternateContent>
          </a:graphicData>
        </a:graphic>
      </p:graphicFrame>
      <p:sp>
        <p:nvSpPr>
          <p:cNvPr id="3" name="Rectangle 3" hidden="1">
            <a:extLst>
              <a:ext uri="{FF2B5EF4-FFF2-40B4-BE49-F238E27FC236}">
                <a16:creationId xmlns:a16="http://schemas.microsoft.com/office/drawing/2014/main" id="{C4A855FC-965A-4859-83A9-629E80C693BF}"/>
              </a:ext>
            </a:extLst>
          </p:cNvPr>
          <p:cNvSpPr/>
          <p:nvPr userDrawn="1">
            <p:custDataLst>
              <p:tags r:id="rId21"/>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a16="http://schemas.microsoft.com/office/drawing/2014/main" id="{06E07A66-B8BA-42E8-A0F6-6B0251CAA48E}"/>
              </a:ext>
            </a:extLst>
          </p:cNvPr>
          <p:cNvSpPr txBox="1"/>
          <p:nvPr userDrawn="1">
            <p:custDataLst>
              <p:tags r:id="rId22"/>
            </p:custDataLst>
          </p:nvPr>
        </p:nvSpPr>
        <p:spPr>
          <a:xfrm>
            <a:off x="548640" y="6274555"/>
            <a:ext cx="11082528"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ct val="0"/>
              </a:spcBef>
              <a:spcAft>
                <a:spcPct val="0"/>
              </a:spcAft>
              <a:buClrTx/>
              <a:buSzTx/>
              <a:buFontTx/>
              <a:buNone/>
              <a:defRPr sz="800">
                <a:cs typeface="Arial" panose="020B0604020202020204" pitchFamily="34" charset="0"/>
              </a:defRPr>
            </a:lvl1pPr>
          </a:lstStyle>
          <a:p>
            <a:pPr lvl="0"/>
            <a:r>
              <a:rPr lang="en-US" sz="800" dirty="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23"/>
            </p:custDataLst>
          </p:nvPr>
        </p:nvSpPr>
        <p:spPr>
          <a:xfrm>
            <a:off x="554736" y="173736"/>
            <a:ext cx="11082528" cy="338554"/>
          </a:xfrm>
          <a:prstGeom prst="rect">
            <a:avLst/>
          </a:prstGeom>
        </p:spPr>
        <p:txBody>
          <a:bodyPr vert="horz" wrap="square" lIns="0" tIns="0" rIns="0" bIns="0" rtlCol="0" anchor="t" anchorCtr="0">
            <a:spAutoFit/>
          </a:bodyPr>
          <a:lstStyle/>
          <a:p>
            <a:pPr lvl="0"/>
            <a:r>
              <a:rPr lang="en-US"/>
              <a:t>Click to edit Master title style</a:t>
            </a:r>
          </a:p>
        </p:txBody>
      </p:sp>
      <p:grpSp>
        <p:nvGrpSpPr>
          <p:cNvPr id="53" name="Grid" hidden="1">
            <a:extLst>
              <a:ext uri="{FF2B5EF4-FFF2-40B4-BE49-F238E27FC236}">
                <a16:creationId xmlns:a16="http://schemas.microsoft.com/office/drawing/2014/main" id="{564EB9F6-AC04-42ED-9CB6-6D01335D9982}"/>
              </a:ext>
            </a:extLst>
          </p:cNvPr>
          <p:cNvGrpSpPr/>
          <p:nvPr userDrawn="1">
            <p:custDataLst>
              <p:tags r:id="rId24"/>
            </p:custDataLst>
          </p:nvPr>
        </p:nvGrpSpPr>
        <p:grpSpPr>
          <a:xfrm>
            <a:off x="2" y="0"/>
            <a:ext cx="12190476" cy="6858000"/>
            <a:chOff x="0" y="0"/>
            <a:chExt cx="12190476" cy="6858000"/>
          </a:xfrm>
        </p:grpSpPr>
        <p:sp>
          <p:nvSpPr>
            <p:cNvPr id="55" name="slide margin">
              <a:extLst>
                <a:ext uri="{FF2B5EF4-FFF2-40B4-BE49-F238E27FC236}">
                  <a16:creationId xmlns:a16="http://schemas.microsoft.com/office/drawing/2014/main"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solidFill>
                  <a:schemeClr val="tx1"/>
                </a:solidFill>
                <a:latin typeface="+mn-lt"/>
              </a:endParaRPr>
            </a:p>
          </p:txBody>
        </p:sp>
        <p:cxnSp>
          <p:nvCxnSpPr>
            <p:cNvPr id="56" name="Straight Connector 55">
              <a:extLst>
                <a:ext uri="{FF2B5EF4-FFF2-40B4-BE49-F238E27FC236}">
                  <a16:creationId xmlns:a16="http://schemas.microsoft.com/office/drawing/2014/main" id="{C7A4F8EE-DD16-44D6-8659-4BC61E1C4968}"/>
                </a:ext>
              </a:extLst>
            </p:cNvPr>
            <p:cNvCxnSpPr/>
            <p:nvPr/>
          </p:nvCxnSpPr>
          <p:spPr bwMode="blackGray">
            <a:xfrm flipH="1">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0FAAC0-CCE6-4BC5-A835-E805E4CFE84B}"/>
                </a:ext>
              </a:extLst>
            </p:cNvPr>
            <p:cNvCxnSpPr/>
            <p:nvPr/>
          </p:nvCxnSpPr>
          <p:spPr bwMode="blackGray">
            <a:xfrm flipH="1">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CE62967-F8DD-442A-A2C7-5EC8AB9FE8CE}"/>
                </a:ext>
              </a:extLst>
            </p:cNvPr>
            <p:cNvCxnSpPr/>
            <p:nvPr/>
          </p:nvCxnSpPr>
          <p:spPr bwMode="blackGray">
            <a:xfrm flipH="1">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D8E0C4-F713-47B9-9258-FCC3EF4AC2D3}"/>
                </a:ext>
              </a:extLst>
            </p:cNvPr>
            <p:cNvCxnSpPr/>
            <p:nvPr/>
          </p:nvCxnSpPr>
          <p:spPr bwMode="blackGray">
            <a:xfrm flipH="1">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09D019-80C7-44F7-B340-FDC6CF76FDFE}"/>
                </a:ext>
              </a:extLst>
            </p:cNvPr>
            <p:cNvCxnSpPr/>
            <p:nvPr/>
          </p:nvCxnSpPr>
          <p:spPr bwMode="blackGray">
            <a:xfrm flipH="1">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6FCE71-887F-4F0B-ACCD-6CFCD13E12A8}"/>
                </a:ext>
              </a:extLst>
            </p:cNvPr>
            <p:cNvCxnSpPr/>
            <p:nvPr/>
          </p:nvCxnSpPr>
          <p:spPr bwMode="blackGray">
            <a:xfrm flipH="1">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852E5-79E9-4D30-89F2-E8E3C7A8A8D3}"/>
                </a:ext>
              </a:extLst>
            </p:cNvPr>
            <p:cNvCxnSpPr/>
            <p:nvPr/>
          </p:nvCxnSpPr>
          <p:spPr bwMode="blackGray">
            <a:xfrm flipH="1">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894E67-6006-4C83-BBB3-824E5C6CAE33}"/>
                </a:ext>
              </a:extLst>
            </p:cNvPr>
            <p:cNvCxnSpPr/>
            <p:nvPr/>
          </p:nvCxnSpPr>
          <p:spPr bwMode="blackGray">
            <a:xfrm flipH="1">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8B05A6-707C-49A0-B29E-A54224F6D77E}"/>
                </a:ext>
              </a:extLst>
            </p:cNvPr>
            <p:cNvCxnSpPr/>
            <p:nvPr/>
          </p:nvCxnSpPr>
          <p:spPr bwMode="blackGray">
            <a:xfrm flipH="1">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D036E9-E68E-45AC-88B1-3889BA9AC140}"/>
                </a:ext>
              </a:extLst>
            </p:cNvPr>
            <p:cNvCxnSpPr/>
            <p:nvPr/>
          </p:nvCxnSpPr>
          <p:spPr bwMode="blackGray">
            <a:xfrm flipH="1">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8A5C01-418B-415F-ACE4-12657A25C674}"/>
                </a:ext>
              </a:extLst>
            </p:cNvPr>
            <p:cNvCxnSpPr/>
            <p:nvPr/>
          </p:nvCxnSpPr>
          <p:spPr bwMode="blackGray">
            <a:xfrm flipH="1">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D3EFBD-902E-4760-89FE-386EC5FAB5DD}"/>
                </a:ext>
              </a:extLst>
            </p:cNvPr>
            <p:cNvCxnSpPr/>
            <p:nvPr/>
          </p:nvCxnSpPr>
          <p:spPr bwMode="blackGray">
            <a:xfrm flipH="1">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69" name="Freeform: Shape 68">
              <a:extLst>
                <a:ext uri="{FF2B5EF4-FFF2-40B4-BE49-F238E27FC236}">
                  <a16:creationId xmlns:a16="http://schemas.microsoft.com/office/drawing/2014/main"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0" name="Freeform: Shape 69">
              <a:extLst>
                <a:ext uri="{FF2B5EF4-FFF2-40B4-BE49-F238E27FC236}">
                  <a16:creationId xmlns:a16="http://schemas.microsoft.com/office/drawing/2014/main"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1" name="Freeform: Shape 70">
              <a:extLst>
                <a:ext uri="{FF2B5EF4-FFF2-40B4-BE49-F238E27FC236}">
                  <a16:creationId xmlns:a16="http://schemas.microsoft.com/office/drawing/2014/main"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2" name="Freeform: Shape 71">
              <a:extLst>
                <a:ext uri="{FF2B5EF4-FFF2-40B4-BE49-F238E27FC236}">
                  <a16:creationId xmlns:a16="http://schemas.microsoft.com/office/drawing/2014/main"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3" name="Freeform: Shape 72">
              <a:extLst>
                <a:ext uri="{FF2B5EF4-FFF2-40B4-BE49-F238E27FC236}">
                  <a16:creationId xmlns:a16="http://schemas.microsoft.com/office/drawing/2014/main"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4" name="Freeform: Shape 73">
              <a:extLst>
                <a:ext uri="{FF2B5EF4-FFF2-40B4-BE49-F238E27FC236}">
                  <a16:creationId xmlns:a16="http://schemas.microsoft.com/office/drawing/2014/main"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5" name="Freeform: Shape 74">
              <a:extLst>
                <a:ext uri="{FF2B5EF4-FFF2-40B4-BE49-F238E27FC236}">
                  <a16:creationId xmlns:a16="http://schemas.microsoft.com/office/drawing/2014/main"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6" name="Freeform: Shape 75">
              <a:extLst>
                <a:ext uri="{FF2B5EF4-FFF2-40B4-BE49-F238E27FC236}">
                  <a16:creationId xmlns:a16="http://schemas.microsoft.com/office/drawing/2014/main"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7" name="Freeform: Shape 76">
              <a:extLst>
                <a:ext uri="{FF2B5EF4-FFF2-40B4-BE49-F238E27FC236}">
                  <a16:creationId xmlns:a16="http://schemas.microsoft.com/office/drawing/2014/main"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8" name="Freeform: Shape 77">
              <a:extLst>
                <a:ext uri="{FF2B5EF4-FFF2-40B4-BE49-F238E27FC236}">
                  <a16:creationId xmlns:a16="http://schemas.microsoft.com/office/drawing/2014/main"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9" name="Freeform: Shape 78">
              <a:extLst>
                <a:ext uri="{FF2B5EF4-FFF2-40B4-BE49-F238E27FC236}">
                  <a16:creationId xmlns:a16="http://schemas.microsoft.com/office/drawing/2014/main"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0" name="Freeform: Shape 79">
              <a:extLst>
                <a:ext uri="{FF2B5EF4-FFF2-40B4-BE49-F238E27FC236}">
                  <a16:creationId xmlns:a16="http://schemas.microsoft.com/office/drawing/2014/main"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1" name="Freeform: Shape 80">
              <a:extLst>
                <a:ext uri="{FF2B5EF4-FFF2-40B4-BE49-F238E27FC236}">
                  <a16:creationId xmlns:a16="http://schemas.microsoft.com/office/drawing/2014/main"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2" name="Freeform: Shape 81">
              <a:extLst>
                <a:ext uri="{FF2B5EF4-FFF2-40B4-BE49-F238E27FC236}">
                  <a16:creationId xmlns:a16="http://schemas.microsoft.com/office/drawing/2014/main"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3" name="Freeform: Shape 82">
              <a:extLst>
                <a:ext uri="{FF2B5EF4-FFF2-40B4-BE49-F238E27FC236}">
                  <a16:creationId xmlns:a16="http://schemas.microsoft.com/office/drawing/2014/main"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4" name="Freeform: Shape 83">
              <a:extLst>
                <a:ext uri="{FF2B5EF4-FFF2-40B4-BE49-F238E27FC236}">
                  <a16:creationId xmlns:a16="http://schemas.microsoft.com/office/drawing/2014/main"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5" name="Freeform: Shape 84">
              <a:extLst>
                <a:ext uri="{FF2B5EF4-FFF2-40B4-BE49-F238E27FC236}">
                  <a16:creationId xmlns:a16="http://schemas.microsoft.com/office/drawing/2014/main"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6" name="Freeform: Shape 85">
              <a:extLst>
                <a:ext uri="{FF2B5EF4-FFF2-40B4-BE49-F238E27FC236}">
                  <a16:creationId xmlns:a16="http://schemas.microsoft.com/office/drawing/2014/main"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7" name="Freeform: Shape 86">
              <a:extLst>
                <a:ext uri="{FF2B5EF4-FFF2-40B4-BE49-F238E27FC236}">
                  <a16:creationId xmlns:a16="http://schemas.microsoft.com/office/drawing/2014/main"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8" name="Freeform: Shape 87">
              <a:extLst>
                <a:ext uri="{FF2B5EF4-FFF2-40B4-BE49-F238E27FC236}">
                  <a16:creationId xmlns:a16="http://schemas.microsoft.com/office/drawing/2014/main"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9" name="Freeform: Shape 88">
              <a:extLst>
                <a:ext uri="{FF2B5EF4-FFF2-40B4-BE49-F238E27FC236}">
                  <a16:creationId xmlns:a16="http://schemas.microsoft.com/office/drawing/2014/main"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0" name="Freeform: Shape 89">
              <a:extLst>
                <a:ext uri="{FF2B5EF4-FFF2-40B4-BE49-F238E27FC236}">
                  <a16:creationId xmlns:a16="http://schemas.microsoft.com/office/drawing/2014/main"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1" name="Freeform: Shape 90">
              <a:extLst>
                <a:ext uri="{FF2B5EF4-FFF2-40B4-BE49-F238E27FC236}">
                  <a16:creationId xmlns:a16="http://schemas.microsoft.com/office/drawing/2014/main"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2" name="Freeform: Shape 91">
              <a:extLst>
                <a:ext uri="{FF2B5EF4-FFF2-40B4-BE49-F238E27FC236}">
                  <a16:creationId xmlns:a16="http://schemas.microsoft.com/office/drawing/2014/main"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cxnSp>
          <p:nvCxnSpPr>
            <p:cNvPr id="93" name="Straight Connector 92">
              <a:extLst>
                <a:ext uri="{FF2B5EF4-FFF2-40B4-BE49-F238E27FC236}">
                  <a16:creationId xmlns:a16="http://schemas.microsoft.com/office/drawing/2014/main"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a16="http://schemas.microsoft.com/office/drawing/2014/main" id="{3AB62359-B582-4196-8266-DC8ADBA988F4}"/>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dirty="0">
                <a:solidFill>
                  <a:schemeClr val="tx1"/>
                </a:solidFill>
                <a:latin typeface="+mn-lt"/>
              </a:endParaRPr>
            </a:p>
          </p:txBody>
        </p:sp>
        <p:cxnSp>
          <p:nvCxnSpPr>
            <p:cNvPr id="139" name="Straight Connector 138">
              <a:extLst>
                <a:ext uri="{FF2B5EF4-FFF2-40B4-BE49-F238E27FC236}">
                  <a16:creationId xmlns:a16="http://schemas.microsoft.com/office/drawing/2014/main" id="{3D738849-8295-4057-B044-0B0E80C1C3DA}"/>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a16="http://schemas.microsoft.com/office/drawing/2014/main" id="{81361245-226A-4BA1-8B7C-025011F07E2A}"/>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a16="http://schemas.microsoft.com/office/drawing/2014/main" id="{F4B31D41-9E38-4C47-B14A-953F41CF2048}"/>
              </a:ext>
            </a:extLst>
          </p:cNvPr>
          <p:cNvSpPr txBox="1"/>
          <p:nvPr userDrawn="1"/>
        </p:nvSpPr>
        <p:spPr>
          <a:xfrm>
            <a:off x="554736" y="834829"/>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sz="800" dirty="0"/>
              <a:t>STICKER</a:t>
            </a:r>
          </a:p>
        </p:txBody>
      </p:sp>
      <p:sp>
        <p:nvSpPr>
          <p:cNvPr id="155" name="ACET" hidden="1">
            <a:extLst>
              <a:ext uri="{FF2B5EF4-FFF2-40B4-BE49-F238E27FC236}">
                <a16:creationId xmlns:a16="http://schemas.microsoft.com/office/drawing/2014/main" id="{6FC9F96D-D74F-4064-BE66-104F69CCE92E}"/>
              </a:ext>
            </a:extLst>
          </p:cNvPr>
          <p:cNvSpPr txBox="1"/>
          <p:nvPr userDrawn="1">
            <p:custDataLst>
              <p:tags r:id="rId25"/>
            </p:custDataLst>
          </p:nvPr>
        </p:nvSpPr>
        <p:spPr>
          <a:xfrm>
            <a:off x="554567" y="2133600"/>
            <a:ext cx="4065671" cy="507831"/>
          </a:xfrm>
          <a:prstGeom prst="rect">
            <a:avLst/>
          </a:prstGeom>
        </p:spPr>
        <p:txBody>
          <a:bodyPr vert="horz" wrap="square" lIns="0" tIns="0" rIns="0" bIns="0" rtlCol="0">
            <a:spAutoFit/>
          </a:bodyPr>
          <a:lstStyle>
            <a:defPPr>
              <a:defRPr lang="en-US"/>
            </a:defPPr>
            <a:lvl1pPr lvl="0" indent="0">
              <a:lnSpc>
                <a:spcPct val="100000"/>
              </a:lnSpc>
              <a:spcBef>
                <a:spcPct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ct val="0"/>
              </a:spcBef>
              <a:spcAft>
                <a:spcPts val="300"/>
              </a:spcAft>
              <a:buSzPct val="110000"/>
              <a:buFont typeface="Wingdings" panose="05000000000000000000" pitchFamily="2" charset="2"/>
              <a:buChar char=""/>
              <a:defRPr sz="1600"/>
            </a:lvl2pPr>
            <a:lvl3pPr marL="442913" lvl="2" indent="-214313">
              <a:lnSpc>
                <a:spcPct val="100000"/>
              </a:lnSpc>
              <a:spcBef>
                <a:spcPct val="0"/>
              </a:spcBef>
              <a:spcAft>
                <a:spcPts val="300"/>
              </a:spcAft>
              <a:buSzPct val="110000"/>
              <a:buFont typeface="Arial" panose="020B0604020202020204" pitchFamily="34" charset="0"/>
              <a:buChar char="‒"/>
              <a:defRPr sz="1600"/>
            </a:lvl3pPr>
            <a:lvl4pPr marL="598488" lvl="3" indent="-152400">
              <a:lnSpc>
                <a:spcPct val="100000"/>
              </a:lnSpc>
              <a:spcBef>
                <a:spcPct val="0"/>
              </a:spcBef>
              <a:spcAft>
                <a:spcPts val="300"/>
              </a:spcAft>
              <a:buFont typeface="Arial" panose="020B0604020202020204" pitchFamily="34" charset="0"/>
              <a:buChar char="•"/>
              <a:defRPr sz="1600"/>
            </a:lvl4pPr>
            <a:lvl5pPr marL="817563" lvl="4" indent="-147638">
              <a:lnSpc>
                <a:spcPct val="100000"/>
              </a:lnSpc>
              <a:spcBef>
                <a:spcPct val="0"/>
              </a:spcBef>
              <a:spcAft>
                <a:spcPts val="300"/>
              </a:spcAft>
              <a:buSzTx/>
              <a:buFont typeface="Arial" panose="020B0604020202020204" pitchFamily="34" charset="0"/>
              <a:buChar char="̶"/>
              <a:defRPr sz="1600"/>
            </a:lvl5pPr>
            <a:lvl6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6pPr>
            <a:lvl7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7pPr>
            <a:lvl8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8pPr>
            <a:lvl9pPr marL="1085850" indent="-171450">
              <a:lnSpc>
                <a:spcPct val="100000"/>
              </a:lnSpc>
              <a:spcBef>
                <a:spcPct val="0"/>
              </a:spcBef>
              <a:spcAft>
                <a:spcPts val="300"/>
              </a:spcAft>
              <a:buSzTx/>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sp>
        <p:nvSpPr>
          <p:cNvPr id="4" name="Text Placeholder 3">
            <a:extLst>
              <a:ext uri="{FF2B5EF4-FFF2-40B4-BE49-F238E27FC236}">
                <a16:creationId xmlns:a16="http://schemas.microsoft.com/office/drawing/2014/main" id="{69BA02D5-5579-4386-BB2A-334ACD085CD5}"/>
              </a:ext>
            </a:extLst>
          </p:cNvPr>
          <p:cNvSpPr>
            <a:spLocks noGrp="1"/>
          </p:cNvSpPr>
          <p:nvPr>
            <p:ph type="body" idx="1"/>
          </p:nvPr>
        </p:nvSpPr>
        <p:spPr>
          <a:xfrm>
            <a:off x="554568" y="2155825"/>
            <a:ext cx="2891817" cy="1218282"/>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52" name="LegendBoxes" hidden="1">
            <a:extLst>
              <a:ext uri="{FF2B5EF4-FFF2-40B4-BE49-F238E27FC236}">
                <a16:creationId xmlns:a16="http://schemas.microsoft.com/office/drawing/2014/main" id="{963CCBC6-05DA-41C5-8A26-02B4B8294556}"/>
              </a:ext>
            </a:extLst>
          </p:cNvPr>
          <p:cNvGrpSpPr/>
          <p:nvPr userDrawn="1"/>
        </p:nvGrpSpPr>
        <p:grpSpPr>
          <a:xfrm>
            <a:off x="10522738" y="4396889"/>
            <a:ext cx="944617" cy="1686504"/>
            <a:chOff x="7756825" y="4379430"/>
            <a:chExt cx="708462" cy="1686504"/>
          </a:xfrm>
        </p:grpSpPr>
        <p:sp>
          <p:nvSpPr>
            <p:cNvPr id="153" name="RectangleLegend1">
              <a:extLst>
                <a:ext uri="{FF2B5EF4-FFF2-40B4-BE49-F238E27FC236}">
                  <a16:creationId xmlns:a16="http://schemas.microsoft.com/office/drawing/2014/main" id="{658AC4E5-B9F1-4DD2-A80F-DAC539F6EDF1}"/>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54" name="RectangleLegend2">
              <a:extLst>
                <a:ext uri="{FF2B5EF4-FFF2-40B4-BE49-F238E27FC236}">
                  <a16:creationId xmlns:a16="http://schemas.microsoft.com/office/drawing/2014/main" id="{B2384542-8C23-4E14-80D2-CA9F267323F0}"/>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4" name="RectangleLegend3">
              <a:extLst>
                <a:ext uri="{FF2B5EF4-FFF2-40B4-BE49-F238E27FC236}">
                  <a16:creationId xmlns:a16="http://schemas.microsoft.com/office/drawing/2014/main" id="{060EF611-D1B1-4A78-8D88-DC9E2B83640A}"/>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5" name="RectangleLegend4">
              <a:extLst>
                <a:ext uri="{FF2B5EF4-FFF2-40B4-BE49-F238E27FC236}">
                  <a16:creationId xmlns:a16="http://schemas.microsoft.com/office/drawing/2014/main" id="{E1613226-3F7F-4C55-A6C0-DD8251B844E6}"/>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6" name="RectangleLegend5">
              <a:extLst>
                <a:ext uri="{FF2B5EF4-FFF2-40B4-BE49-F238E27FC236}">
                  <a16:creationId xmlns:a16="http://schemas.microsoft.com/office/drawing/2014/main" id="{5BE928B1-5A9D-43CB-BC80-2D1F93CC2F3C}"/>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7" name="Legend1">
              <a:extLst>
                <a:ext uri="{FF2B5EF4-FFF2-40B4-BE49-F238E27FC236}">
                  <a16:creationId xmlns:a16="http://schemas.microsoft.com/office/drawing/2014/main" id="{588189A8-DB4B-43BF-B593-04C5DB541C53}"/>
                </a:ext>
              </a:extLst>
            </p:cNvPr>
            <p:cNvSpPr txBox="1"/>
            <p:nvPr/>
          </p:nvSpPr>
          <p:spPr>
            <a:xfrm>
              <a:off x="8082971" y="4379430"/>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8" name="Legend2">
              <a:extLst>
                <a:ext uri="{FF2B5EF4-FFF2-40B4-BE49-F238E27FC236}">
                  <a16:creationId xmlns:a16="http://schemas.microsoft.com/office/drawing/2014/main" id="{BFD93A1F-3913-44CB-80B7-EFCD2B4BF5BC}"/>
                </a:ext>
              </a:extLst>
            </p:cNvPr>
            <p:cNvSpPr txBox="1"/>
            <p:nvPr/>
          </p:nvSpPr>
          <p:spPr>
            <a:xfrm>
              <a:off x="8082971" y="475892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9" name="Legend3">
              <a:extLst>
                <a:ext uri="{FF2B5EF4-FFF2-40B4-BE49-F238E27FC236}">
                  <a16:creationId xmlns:a16="http://schemas.microsoft.com/office/drawing/2014/main" id="{F7B1D1E0-C2A5-481C-8640-41B469498D8D}"/>
                </a:ext>
              </a:extLst>
            </p:cNvPr>
            <p:cNvSpPr txBox="1"/>
            <p:nvPr/>
          </p:nvSpPr>
          <p:spPr>
            <a:xfrm>
              <a:off x="8082971" y="5138426"/>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0" name="Legend4">
              <a:extLst>
                <a:ext uri="{FF2B5EF4-FFF2-40B4-BE49-F238E27FC236}">
                  <a16:creationId xmlns:a16="http://schemas.microsoft.com/office/drawing/2014/main" id="{C8DA0D60-61E4-4C36-A081-C71B9380B540}"/>
                </a:ext>
              </a:extLst>
            </p:cNvPr>
            <p:cNvSpPr txBox="1"/>
            <p:nvPr/>
          </p:nvSpPr>
          <p:spPr>
            <a:xfrm>
              <a:off x="8082971" y="5509847"/>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1" name="Legend5">
              <a:extLst>
                <a:ext uri="{FF2B5EF4-FFF2-40B4-BE49-F238E27FC236}">
                  <a16:creationId xmlns:a16="http://schemas.microsoft.com/office/drawing/2014/main" id="{0642CA01-EC45-4B1C-8CC1-746C78F308A5}"/>
                </a:ext>
              </a:extLst>
            </p:cNvPr>
            <p:cNvSpPr txBox="1"/>
            <p:nvPr/>
          </p:nvSpPr>
          <p:spPr>
            <a:xfrm>
              <a:off x="8082970" y="588126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grpSp>
        <p:nvGrpSpPr>
          <p:cNvPr id="172" name="LegendLines" hidden="1">
            <a:extLst>
              <a:ext uri="{FF2B5EF4-FFF2-40B4-BE49-F238E27FC236}">
                <a16:creationId xmlns:a16="http://schemas.microsoft.com/office/drawing/2014/main" id="{F23A354F-6D61-4076-98CC-072D54F2B9B5}"/>
              </a:ext>
            </a:extLst>
          </p:cNvPr>
          <p:cNvGrpSpPr/>
          <p:nvPr userDrawn="1"/>
        </p:nvGrpSpPr>
        <p:grpSpPr>
          <a:xfrm>
            <a:off x="10135957" y="3237562"/>
            <a:ext cx="1331385" cy="927508"/>
            <a:chOff x="7495285" y="2250552"/>
            <a:chExt cx="998539" cy="927508"/>
          </a:xfrm>
        </p:grpSpPr>
        <p:sp>
          <p:nvSpPr>
            <p:cNvPr id="173" name="Legend1">
              <a:extLst>
                <a:ext uri="{FF2B5EF4-FFF2-40B4-BE49-F238E27FC236}">
                  <a16:creationId xmlns:a16="http://schemas.microsoft.com/office/drawing/2014/main" id="{10E606C6-97CA-4FF0-A153-84CA4E8F414F}"/>
                </a:ext>
              </a:extLst>
            </p:cNvPr>
            <p:cNvSpPr txBox="1"/>
            <p:nvPr/>
          </p:nvSpPr>
          <p:spPr>
            <a:xfrm>
              <a:off x="8111508" y="225055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4" name="Legend2">
              <a:extLst>
                <a:ext uri="{FF2B5EF4-FFF2-40B4-BE49-F238E27FC236}">
                  <a16:creationId xmlns:a16="http://schemas.microsoft.com/office/drawing/2014/main" id="{5F43CABA-AFC6-491E-A7D7-B466654F525D}"/>
                </a:ext>
              </a:extLst>
            </p:cNvPr>
            <p:cNvSpPr txBox="1"/>
            <p:nvPr/>
          </p:nvSpPr>
          <p:spPr>
            <a:xfrm>
              <a:off x="8111508" y="262197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5" name="Legend3">
              <a:extLst>
                <a:ext uri="{FF2B5EF4-FFF2-40B4-BE49-F238E27FC236}">
                  <a16:creationId xmlns:a16="http://schemas.microsoft.com/office/drawing/2014/main" id="{DA7660EB-4D51-4982-8372-6E58C50CDE5E}"/>
                </a:ext>
              </a:extLst>
            </p:cNvPr>
            <p:cNvSpPr txBox="1"/>
            <p:nvPr/>
          </p:nvSpPr>
          <p:spPr>
            <a:xfrm>
              <a:off x="8111508" y="299339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6" name="LineLegend3">
              <a:extLst>
                <a:ext uri="{FF2B5EF4-FFF2-40B4-BE49-F238E27FC236}">
                  <a16:creationId xmlns:a16="http://schemas.microsoft.com/office/drawing/2014/main" id="{966C354A-0204-46EB-8E36-0146C3FD3192}"/>
                </a:ext>
              </a:extLst>
            </p:cNvPr>
            <p:cNvSpPr>
              <a:spLocks noChangeShapeType="1"/>
            </p:cNvSpPr>
            <p:nvPr/>
          </p:nvSpPr>
          <p:spPr bwMode="gray">
            <a:xfrm>
              <a:off x="7495285" y="3084175"/>
              <a:ext cx="457200" cy="0"/>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7" name="LineLegend2">
              <a:extLst>
                <a:ext uri="{FF2B5EF4-FFF2-40B4-BE49-F238E27FC236}">
                  <a16:creationId xmlns:a16="http://schemas.microsoft.com/office/drawing/2014/main" id="{B87C293D-A7CD-4508-B0B1-2017113A58A2}"/>
                </a:ext>
              </a:extLst>
            </p:cNvPr>
            <p:cNvSpPr>
              <a:spLocks noChangeShapeType="1"/>
            </p:cNvSpPr>
            <p:nvPr/>
          </p:nvSpPr>
          <p:spPr bwMode="gray">
            <a:xfrm>
              <a:off x="7495285" y="2710816"/>
              <a:ext cx="457200" cy="0"/>
            </a:xfrm>
            <a:prstGeom prst="line">
              <a:avLst/>
            </a:prstGeom>
            <a:noFill/>
            <a:ln w="28575">
              <a:solidFill>
                <a:schemeClr val="accent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8" name="LineLegend1">
              <a:extLst>
                <a:ext uri="{FF2B5EF4-FFF2-40B4-BE49-F238E27FC236}">
                  <a16:creationId xmlns:a16="http://schemas.microsoft.com/office/drawing/2014/main" id="{4456FE58-0255-4DBB-92A8-6CC5F84B7198}"/>
                </a:ext>
              </a:extLst>
            </p:cNvPr>
            <p:cNvSpPr>
              <a:spLocks noChangeShapeType="1"/>
            </p:cNvSpPr>
            <p:nvPr/>
          </p:nvSpPr>
          <p:spPr bwMode="gray">
            <a:xfrm>
              <a:off x="7495285" y="2342885"/>
              <a:ext cx="457200" cy="0"/>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grpSp>
      <p:grpSp>
        <p:nvGrpSpPr>
          <p:cNvPr id="179" name="LegendMoons" hidden="1">
            <a:extLst>
              <a:ext uri="{FF2B5EF4-FFF2-40B4-BE49-F238E27FC236}">
                <a16:creationId xmlns:a16="http://schemas.microsoft.com/office/drawing/2014/main" id="{70A0319B-8EBB-4F65-9A96-1B1BB35625B1}"/>
              </a:ext>
            </a:extLst>
          </p:cNvPr>
          <p:cNvGrpSpPr/>
          <p:nvPr userDrawn="1"/>
        </p:nvGrpSpPr>
        <p:grpSpPr>
          <a:xfrm>
            <a:off x="10487412" y="1289274"/>
            <a:ext cx="979930" cy="1731859"/>
            <a:chOff x="7723680" y="1702457"/>
            <a:chExt cx="734948" cy="1731859"/>
          </a:xfrm>
        </p:grpSpPr>
        <p:sp>
          <p:nvSpPr>
            <p:cNvPr id="201" name="Legend1">
              <a:extLst>
                <a:ext uri="{FF2B5EF4-FFF2-40B4-BE49-F238E27FC236}">
                  <a16:creationId xmlns:a16="http://schemas.microsoft.com/office/drawing/2014/main" id="{49BB8121-D802-4602-ABD0-B61681B018F3}"/>
                </a:ext>
              </a:extLst>
            </p:cNvPr>
            <p:cNvSpPr txBox="1"/>
            <p:nvPr/>
          </p:nvSpPr>
          <p:spPr>
            <a:xfrm>
              <a:off x="8076312" y="1725205"/>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2" name="Legend2">
              <a:extLst>
                <a:ext uri="{FF2B5EF4-FFF2-40B4-BE49-F238E27FC236}">
                  <a16:creationId xmlns:a16="http://schemas.microsoft.com/office/drawing/2014/main" id="{5EBAE2BA-95BE-43BE-ADD2-84B42D0356EE}"/>
                </a:ext>
              </a:extLst>
            </p:cNvPr>
            <p:cNvSpPr txBox="1"/>
            <p:nvPr/>
          </p:nvSpPr>
          <p:spPr>
            <a:xfrm>
              <a:off x="8076312" y="210066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3" name="Legend3">
              <a:extLst>
                <a:ext uri="{FF2B5EF4-FFF2-40B4-BE49-F238E27FC236}">
                  <a16:creationId xmlns:a16="http://schemas.microsoft.com/office/drawing/2014/main" id="{F96B8EA8-EAE8-4395-BA9F-6F1303EA348F}"/>
                </a:ext>
              </a:extLst>
            </p:cNvPr>
            <p:cNvSpPr txBox="1"/>
            <p:nvPr/>
          </p:nvSpPr>
          <p:spPr>
            <a:xfrm>
              <a:off x="8076312" y="247612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4" name="Legend4">
              <a:extLst>
                <a:ext uri="{FF2B5EF4-FFF2-40B4-BE49-F238E27FC236}">
                  <a16:creationId xmlns:a16="http://schemas.microsoft.com/office/drawing/2014/main" id="{BE4110F2-0F5F-4468-93FA-59E84FEB9E4A}"/>
                </a:ext>
              </a:extLst>
            </p:cNvPr>
            <p:cNvSpPr txBox="1"/>
            <p:nvPr/>
          </p:nvSpPr>
          <p:spPr>
            <a:xfrm>
              <a:off x="8076312" y="285158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5" name="Legend5">
              <a:extLst>
                <a:ext uri="{FF2B5EF4-FFF2-40B4-BE49-F238E27FC236}">
                  <a16:creationId xmlns:a16="http://schemas.microsoft.com/office/drawing/2014/main" id="{E16B28D1-13B2-4F91-8123-CC4749412D3B}"/>
                </a:ext>
              </a:extLst>
            </p:cNvPr>
            <p:cNvSpPr txBox="1"/>
            <p:nvPr/>
          </p:nvSpPr>
          <p:spPr>
            <a:xfrm>
              <a:off x="8076312" y="322704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nvGrpSpPr>
            <p:cNvPr id="206" name="MoonLegend1">
              <a:extLst>
                <a:ext uri="{FF2B5EF4-FFF2-40B4-BE49-F238E27FC236}">
                  <a16:creationId xmlns:a16="http://schemas.microsoft.com/office/drawing/2014/main" id="{A16FD1F9-C160-4C4C-BAF6-716DDB869224}"/>
                </a:ext>
              </a:extLst>
            </p:cNvPr>
            <p:cNvGrpSpPr>
              <a:grpSpLocks noChangeAspect="1"/>
            </p:cNvGrpSpPr>
            <p:nvPr>
              <p:custDataLst>
                <p:tags r:id="rId27"/>
              </p:custDataLst>
            </p:nvPr>
          </p:nvGrpSpPr>
          <p:grpSpPr>
            <a:xfrm>
              <a:off x="7723680" y="1702457"/>
              <a:ext cx="228600" cy="228600"/>
              <a:chOff x="762000" y="1270000"/>
              <a:chExt cx="254000" cy="254000"/>
            </a:xfrm>
          </p:grpSpPr>
          <p:sp>
            <p:nvSpPr>
              <p:cNvPr id="219" name="Oval 218">
                <a:extLst>
                  <a:ext uri="{FF2B5EF4-FFF2-40B4-BE49-F238E27FC236}">
                    <a16:creationId xmlns:a16="http://schemas.microsoft.com/office/drawing/2014/main" id="{5282EEB0-B664-439C-B943-F7BB43CCAC05}"/>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20" name="Arc 219">
                <a:extLst>
                  <a:ext uri="{FF2B5EF4-FFF2-40B4-BE49-F238E27FC236}">
                    <a16:creationId xmlns:a16="http://schemas.microsoft.com/office/drawing/2014/main" id="{68D40D9B-9DF0-4077-8151-E93B0977AD04}"/>
                  </a:ext>
                </a:extLst>
              </p:cNvPr>
              <p:cNvSpPr/>
              <p:nvPr>
                <p:custDataLst>
                  <p:tags r:id="rId4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7" name="MoonLegend2">
              <a:extLst>
                <a:ext uri="{FF2B5EF4-FFF2-40B4-BE49-F238E27FC236}">
                  <a16:creationId xmlns:a16="http://schemas.microsoft.com/office/drawing/2014/main" id="{F9F241E8-6251-451F-9BE9-2C8D83F44D6B}"/>
                </a:ext>
              </a:extLst>
            </p:cNvPr>
            <p:cNvGrpSpPr>
              <a:grpSpLocks noChangeAspect="1"/>
            </p:cNvGrpSpPr>
            <p:nvPr>
              <p:custDataLst>
                <p:tags r:id="rId28"/>
              </p:custDataLst>
            </p:nvPr>
          </p:nvGrpSpPr>
          <p:grpSpPr>
            <a:xfrm>
              <a:off x="7723680" y="2078270"/>
              <a:ext cx="228600" cy="228600"/>
              <a:chOff x="762000" y="1270000"/>
              <a:chExt cx="254000" cy="254000"/>
            </a:xfrm>
          </p:grpSpPr>
          <p:sp>
            <p:nvSpPr>
              <p:cNvPr id="217" name="Oval 216">
                <a:extLst>
                  <a:ext uri="{FF2B5EF4-FFF2-40B4-BE49-F238E27FC236}">
                    <a16:creationId xmlns:a16="http://schemas.microsoft.com/office/drawing/2014/main" id="{578B0A0D-F30C-40C1-A9C4-EB63E6138F46}"/>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8" name="Arc 217">
                <a:extLst>
                  <a:ext uri="{FF2B5EF4-FFF2-40B4-BE49-F238E27FC236}">
                    <a16:creationId xmlns:a16="http://schemas.microsoft.com/office/drawing/2014/main" id="{87395151-2586-43D8-B836-6324CB407891}"/>
                  </a:ext>
                </a:extLst>
              </p:cNvPr>
              <p:cNvSpPr/>
              <p:nvPr>
                <p:custDataLst>
                  <p:tags r:id="rId39"/>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8" name="MoonLegend3">
              <a:extLst>
                <a:ext uri="{FF2B5EF4-FFF2-40B4-BE49-F238E27FC236}">
                  <a16:creationId xmlns:a16="http://schemas.microsoft.com/office/drawing/2014/main" id="{B66D3648-DE5A-4E5C-8578-141D178A4ADB}"/>
                </a:ext>
              </a:extLst>
            </p:cNvPr>
            <p:cNvGrpSpPr>
              <a:grpSpLocks noChangeAspect="1"/>
            </p:cNvGrpSpPr>
            <p:nvPr>
              <p:custDataLst>
                <p:tags r:id="rId29"/>
              </p:custDataLst>
            </p:nvPr>
          </p:nvGrpSpPr>
          <p:grpSpPr>
            <a:xfrm>
              <a:off x="7723680" y="2454085"/>
              <a:ext cx="228600" cy="228600"/>
              <a:chOff x="762000" y="1270000"/>
              <a:chExt cx="254000" cy="254000"/>
            </a:xfrm>
          </p:grpSpPr>
          <p:sp>
            <p:nvSpPr>
              <p:cNvPr id="215" name="Oval 214">
                <a:extLst>
                  <a:ext uri="{FF2B5EF4-FFF2-40B4-BE49-F238E27FC236}">
                    <a16:creationId xmlns:a16="http://schemas.microsoft.com/office/drawing/2014/main" id="{0D2DC89B-E4DB-4EBC-B12A-607EB3C23DED}"/>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6" name="Arc 215">
                <a:extLst>
                  <a:ext uri="{FF2B5EF4-FFF2-40B4-BE49-F238E27FC236}">
                    <a16:creationId xmlns:a16="http://schemas.microsoft.com/office/drawing/2014/main" id="{50301F1B-4914-4337-B892-733925FD1C5A}"/>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9" name="MoonLegend4">
              <a:extLst>
                <a:ext uri="{FF2B5EF4-FFF2-40B4-BE49-F238E27FC236}">
                  <a16:creationId xmlns:a16="http://schemas.microsoft.com/office/drawing/2014/main" id="{69C2ABAA-7291-4A19-A40B-3990AB445B9A}"/>
                </a:ext>
              </a:extLst>
            </p:cNvPr>
            <p:cNvGrpSpPr>
              <a:grpSpLocks noChangeAspect="1"/>
            </p:cNvGrpSpPr>
            <p:nvPr>
              <p:custDataLst>
                <p:tags r:id="rId30"/>
              </p:custDataLst>
            </p:nvPr>
          </p:nvGrpSpPr>
          <p:grpSpPr>
            <a:xfrm>
              <a:off x="7723680" y="2829900"/>
              <a:ext cx="228600" cy="228600"/>
              <a:chOff x="762000" y="1270000"/>
              <a:chExt cx="254000" cy="254000"/>
            </a:xfrm>
          </p:grpSpPr>
          <p:sp>
            <p:nvSpPr>
              <p:cNvPr id="213" name="Oval 212">
                <a:extLst>
                  <a:ext uri="{FF2B5EF4-FFF2-40B4-BE49-F238E27FC236}">
                    <a16:creationId xmlns:a16="http://schemas.microsoft.com/office/drawing/2014/main" id="{B9D4D141-7E0B-42D0-994A-D8212F69EE2F}"/>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4" name="Arc 213">
                <a:extLst>
                  <a:ext uri="{FF2B5EF4-FFF2-40B4-BE49-F238E27FC236}">
                    <a16:creationId xmlns:a16="http://schemas.microsoft.com/office/drawing/2014/main" id="{397EC893-9249-44CD-982F-F7F0B99DFCA8}"/>
                  </a:ext>
                </a:extLst>
              </p:cNvPr>
              <p:cNvSpPr/>
              <p:nvPr>
                <p:custDataLst>
                  <p:tags r:id="rId35"/>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10" name="MoonLegend5">
              <a:extLst>
                <a:ext uri="{FF2B5EF4-FFF2-40B4-BE49-F238E27FC236}">
                  <a16:creationId xmlns:a16="http://schemas.microsoft.com/office/drawing/2014/main" id="{CDCE6D47-F48F-4497-BD5A-E92F724CEE3D}"/>
                </a:ext>
              </a:extLst>
            </p:cNvPr>
            <p:cNvGrpSpPr>
              <a:grpSpLocks noChangeAspect="1"/>
            </p:cNvGrpSpPr>
            <p:nvPr>
              <p:custDataLst>
                <p:tags r:id="rId31"/>
              </p:custDataLst>
            </p:nvPr>
          </p:nvGrpSpPr>
          <p:grpSpPr>
            <a:xfrm>
              <a:off x="7723680" y="3205716"/>
              <a:ext cx="228600" cy="228600"/>
              <a:chOff x="762000" y="1270000"/>
              <a:chExt cx="254000" cy="254000"/>
            </a:xfrm>
          </p:grpSpPr>
          <p:sp>
            <p:nvSpPr>
              <p:cNvPr id="211" name="Oval 210">
                <a:extLst>
                  <a:ext uri="{FF2B5EF4-FFF2-40B4-BE49-F238E27FC236}">
                    <a16:creationId xmlns:a16="http://schemas.microsoft.com/office/drawing/2014/main" id="{E8E291C3-4BCA-406E-8B9A-6A354B83EF50}"/>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2" name="Arc 211">
                <a:extLst>
                  <a:ext uri="{FF2B5EF4-FFF2-40B4-BE49-F238E27FC236}">
                    <a16:creationId xmlns:a16="http://schemas.microsoft.com/office/drawing/2014/main" id="{4C9C4DC9-D1E5-45F3-943E-09B75E72EE8C}"/>
                  </a:ext>
                </a:extLst>
              </p:cNvPr>
              <p:cNvSpPr/>
              <p:nvPr>
                <p:custDataLst>
                  <p:tags r:id="rId33"/>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sp>
        <p:nvSpPr>
          <p:cNvPr id="141" name="Documenttype">
            <a:extLst>
              <a:ext uri="{FF2B5EF4-FFF2-40B4-BE49-F238E27FC236}">
                <a16:creationId xmlns:a16="http://schemas.microsoft.com/office/drawing/2014/main" id="{29A17418-B99F-4330-B927-CCF962E4661F}"/>
              </a:ext>
            </a:extLst>
          </p:cNvPr>
          <p:cNvSpPr txBox="1"/>
          <p:nvPr userDrawn="1">
            <p:custDataLst>
              <p:tags r:id="rId26"/>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ct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ct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ct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ct val="0"/>
              </a:spcBef>
              <a:spcAft>
                <a:spcPts val="300"/>
              </a:spcAft>
              <a:buSzTx/>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ct val="0"/>
              </a:spcBef>
              <a:spcAft>
                <a:spcPts val="300"/>
              </a:spcAft>
              <a:buSzTx/>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sq-AL" sz="900" b="0" i="1" strike="noStrike" cap="none" spc="0" baseline="0" dirty="0">
                <a:solidFill>
                  <a:srgbClr val="000000"/>
                </a:solidFill>
                <a:effectLst/>
                <a:latin typeface="Arial"/>
                <a:ea typeface="Arial"/>
                <a:cs typeface="Arial"/>
              </a:rPr>
              <a:t>Konfidenciale, draft dhe para-vendimore</a:t>
            </a:r>
          </a:p>
        </p:txBody>
      </p:sp>
    </p:spTree>
    <p:extLst>
      <p:ext uri="{BB962C8B-B14F-4D97-AF65-F5344CB8AC3E}">
        <p14:creationId xmlns:p14="http://schemas.microsoft.com/office/powerpoint/2010/main" val="18326030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1" r:id="rId17"/>
  </p:sldLayoutIdLst>
  <p:transition/>
  <p:txStyles>
    <p:titleStyle>
      <a:lvl1pPr algn="l" defTabSz="685783" rtl="0" eaLnBrk="1" latinLnBrk="0" hangingPunct="1">
        <a:lnSpc>
          <a:spcPct val="100000"/>
        </a:lnSpc>
        <a:spcBef>
          <a:spcPct val="0"/>
        </a:spcBef>
        <a:buNone/>
        <a:defRPr lang="en-US" sz="2200" b="1" kern="1200" spc="0" baseline="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Segoe UI" panose="020B0502040204020203" pitchFamily="34" charset="0"/>
        <a:buChar char="​"/>
        <a:defRPr lang="en-US" sz="1400" kern="1200">
          <a:solidFill>
            <a:schemeClr val="tx1"/>
          </a:solidFill>
          <a:latin typeface="+mn-lt"/>
          <a:ea typeface="+mn-ea"/>
          <a:cs typeface="Arial" panose="020B0604020202020204" pitchFamily="34" charset="0"/>
        </a:defRPr>
      </a:lvl1pPr>
      <a:lvl2pPr marL="228600" indent="-225425" algn="l" defTabSz="685783" rtl="0" eaLnBrk="1" latinLnBrk="0" hangingPunct="1">
        <a:lnSpc>
          <a:spcPct val="100000"/>
        </a:lnSpc>
        <a:spcBef>
          <a:spcPct val="0"/>
        </a:spcBef>
        <a:spcAft>
          <a:spcPts val="300"/>
        </a:spcAft>
        <a:buClr>
          <a:srgbClr val="000000"/>
        </a:buClr>
        <a:buSzPct val="110000"/>
        <a:buFont typeface="Wingdings" panose="05000000000000000000" pitchFamily="2" charset="2"/>
        <a:buChar char=""/>
        <a:defRPr lang="en-US" sz="1400" kern="1200">
          <a:solidFill>
            <a:schemeClr val="tx1"/>
          </a:solidFill>
          <a:latin typeface="+mn-lt"/>
          <a:ea typeface="+mn-ea"/>
          <a:cs typeface="Arial" panose="020B0604020202020204" pitchFamily="34" charset="0"/>
        </a:defRPr>
      </a:lvl2pPr>
      <a:lvl3pPr marL="442913" indent="-214313" algn="l" defTabSz="685783" rtl="0" eaLnBrk="1" latinLnBrk="0" hangingPunct="1">
        <a:lnSpc>
          <a:spcPct val="100000"/>
        </a:lnSpc>
        <a:spcBef>
          <a:spcPct val="0"/>
        </a:spcBef>
        <a:spcAft>
          <a:spcPts val="300"/>
        </a:spcAft>
        <a:buClr>
          <a:srgbClr val="000000"/>
        </a:buClr>
        <a:buSzPct val="110000"/>
        <a:buFont typeface="Arial" panose="020B0604020202020204" pitchFamily="34" charset="0"/>
        <a:buChar char="‒"/>
        <a:defRPr lang="en-US" sz="1400" kern="1200">
          <a:solidFill>
            <a:schemeClr val="tx1"/>
          </a:solidFill>
          <a:latin typeface="+mn-lt"/>
          <a:ea typeface="+mn-ea"/>
          <a:cs typeface="Arial" panose="020B0604020202020204" pitchFamily="34" charset="0"/>
        </a:defRPr>
      </a:lvl3pPr>
      <a:lvl4pPr marL="598488" indent="-152400" algn="l" defTabSz="685783" rtl="0" eaLnBrk="1" latinLnBrk="0" hangingPunct="1">
        <a:lnSpc>
          <a:spcPct val="100000"/>
        </a:lnSpc>
        <a:spcBef>
          <a:spcPct val="0"/>
        </a:spcBef>
        <a:spcAft>
          <a:spcPts val="225"/>
        </a:spcAft>
        <a:buClr>
          <a:srgbClr val="000000"/>
        </a:buClr>
        <a:buSzTx/>
        <a:buFont typeface="Arial" panose="020B0604020202020204" pitchFamily="34" charset="0"/>
        <a:buChar char="•"/>
        <a:defRPr lang="en-US" sz="1400" kern="1200">
          <a:solidFill>
            <a:schemeClr val="tx1"/>
          </a:solidFill>
          <a:latin typeface="+mn-lt"/>
          <a:ea typeface="+mn-ea"/>
          <a:cs typeface="Arial" panose="020B0604020202020204" pitchFamily="34" charset="0"/>
        </a:defRPr>
      </a:lvl4pPr>
      <a:lvl5pPr marL="817563" indent="-147638" algn="l" defTabSz="685783" rtl="0" eaLnBrk="1" latinLnBrk="0" hangingPunct="1">
        <a:lnSpc>
          <a:spcPct val="100000"/>
        </a:lnSpc>
        <a:spcBef>
          <a:spcPct val="0"/>
        </a:spcBef>
        <a:spcAft>
          <a:spcPts val="225"/>
        </a:spcAft>
        <a:buClr>
          <a:srgbClr val="000000"/>
        </a:buClr>
        <a:buSzTx/>
        <a:buFont typeface="Arial" panose="020B0604020202020204" pitchFamily="34" charset="0"/>
        <a:buChar char="̶"/>
        <a:defRPr lang="en-US" sz="1400" kern="120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ct val="0"/>
        </a:spcBef>
        <a:spcAft>
          <a:spcPts val="225"/>
        </a:spcAft>
        <a:buSzTx/>
        <a:buFont typeface="Arial" panose="020B0604020202020204" pitchFamily="34" charset="0"/>
        <a:buChar char="▫"/>
        <a:defRPr lang="en-US" sz="1400" kern="120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ct val="0"/>
        </a:spcBef>
        <a:spcAft>
          <a:spcPts val="225"/>
        </a:spcAft>
        <a:buSzTx/>
        <a:buFont typeface="Arial" panose="020B0604020202020204" pitchFamily="34" charset="0"/>
        <a:buChar char="▫"/>
        <a:defRPr lang="en-US" sz="1400" kern="120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ct val="0"/>
        </a:spcBef>
        <a:spcAft>
          <a:spcPts val="225"/>
        </a:spcAft>
        <a:buSzTx/>
        <a:buFont typeface="Arial" panose="020B0604020202020204" pitchFamily="34" charset="0"/>
        <a:buChar char="▫"/>
        <a:defRPr lang="en-US" sz="1400" kern="120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ct val="0"/>
        </a:spcBef>
        <a:spcAft>
          <a:spcPts val="225"/>
        </a:spcAft>
        <a:buSzTx/>
        <a:buFont typeface="Arial" panose="020B0604020202020204" pitchFamily="34" charset="0"/>
        <a:buChar char="▫"/>
        <a:defRPr lang="en-US" sz="1400" kern="120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5497">
          <p15:clr>
            <a:srgbClr val="F26B43"/>
          </p15:clr>
        </p15:guide>
        <p15:guide id="6" pos="259">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35157-6F8A-478F-B460-90E403728E59}" type="datetimeFigureOut">
              <a:rPr lang="en-US" smtClean="0"/>
              <a:t>1/27/2022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1DF06-DED9-444E-BFF7-793F95CA5430}" type="slidenum">
              <a:rPr lang="en-US" smtClean="0"/>
              <a:t>‹#›</a:t>
            </a:fld>
            <a:endParaRPr lang="en-US" dirty="0"/>
          </a:p>
        </p:txBody>
      </p:sp>
      <p:sp>
        <p:nvSpPr>
          <p:cNvPr id="9" name="Title Placeholder 1"/>
          <p:cNvSpPr>
            <a:spLocks noGrp="1"/>
          </p:cNvSpPr>
          <p:nvPr>
            <p:ph type="title"/>
          </p:nvPr>
        </p:nvSpPr>
        <p:spPr>
          <a:xfrm>
            <a:off x="838200" y="-187380"/>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167335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ransition/>
  <p:txStyles>
    <p:titleStyle>
      <a:lvl1pPr algn="ctr" defTabSz="914400" rtl="0" eaLnBrk="1" latinLnBrk="0" hangingPunct="1">
        <a:lnSpc>
          <a:spcPct val="90000"/>
        </a:lnSpc>
        <a:spcBef>
          <a:spcPct val="0"/>
        </a:spcBef>
        <a:buNone/>
        <a:defRPr sz="32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6.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6.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36.xml"/><Relationship Id="rId5" Type="http://schemas.openxmlformats.org/officeDocument/2006/relationships/chart" Target="../charts/chart4.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hyperlink" Target="https://www.fda.gov/media/144414/download" TargetMode="External"/><Relationship Id="rId2" Type="http://schemas.openxmlformats.org/officeDocument/2006/relationships/notesSlide" Target="../notesSlides/notesSlide16.xml"/><Relationship Id="rId1" Type="http://schemas.openxmlformats.org/officeDocument/2006/relationships/slideLayout" Target="../slideLayouts/slideLayout36.xml"/><Relationship Id="rId5" Type="http://schemas.openxmlformats.org/officeDocument/2006/relationships/hyperlink" Target="https://www.fda.gov/media/146305/download" TargetMode="External"/><Relationship Id="rId4" Type="http://schemas.openxmlformats.org/officeDocument/2006/relationships/hyperlink" Target="https://www.fda.gov/media/144638/download"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hyperlink" Target="https://www.mass.gov/covid-19-vaccine-in-massachusetts"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39.xml"/><Relationship Id="rId4" Type="http://schemas.openxmlformats.org/officeDocument/2006/relationships/hyperlink" Target="https://vaxfinder.mass.gov/"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hyperlink" Target="https://www.mass.gov/forms/request-a-dph-vaccine-ambassador"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hyperlink" Target="https://www.mass.gov/info-details/covid-19-vaccination-program#latest-vaccine-update-in-ma-" TargetMode="External"/><Relationship Id="rId7" Type="http://schemas.openxmlformats.org/officeDocument/2006/relationships/hyperlink" Target="mailto:COVID-19-Vaccine-Plan-MA@mass.gov"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www.cdc.gov/coronavirus/2019-ncov/vaccines/index.html" TargetMode="External"/><Relationship Id="rId5" Type="http://schemas.openxmlformats.org/officeDocument/2006/relationships/hyperlink" Target="https://www.mass.gov/info-details/covid-19-vaccine-equity-initiative" TargetMode="External"/><Relationship Id="rId4" Type="http://schemas.openxmlformats.org/officeDocument/2006/relationships/hyperlink" Target="https://www.mass.gov/info-details/covid-19-vaccine-frequently-asked-question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mass.gov/info-details/covid-19-vaccine-frequently-asked-questions"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mass.gov/info-details/trust-the-facts-get-the-vax-campaign-materials" TargetMode="External"/><Relationship Id="rId2" Type="http://schemas.openxmlformats.org/officeDocument/2006/relationships/hyperlink" Target="https://www.mass.gov/info-details/stop-covid-19-vaccine-graphics" TargetMode="External"/><Relationship Id="rId1" Type="http://schemas.openxmlformats.org/officeDocument/2006/relationships/slideLayout" Target="../slideLayouts/slideLayout3.xml"/><Relationship Id="rId5" Type="http://schemas.openxmlformats.org/officeDocument/2006/relationships/hyperlink" Target="https://www.mass.gov/info-details/covid-19-printable-fact-sheets" TargetMode="External"/><Relationship Id="rId4" Type="http://schemas.openxmlformats.org/officeDocument/2006/relationships/hyperlink" Target="https://www.cdc.gov/coronavirus/2019-ncov/vaccines/toolkits/community-organization.html"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racialequitytools.org/resources/fundamentals/core-concepts/structural-racism"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vaccines/acip/index.html" TargetMode="External"/><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1C4EF3-3A8A-F442-8EF2-6A57E937ACE1}"/>
              </a:ext>
            </a:extLst>
          </p:cNvPr>
          <p:cNvSpPr txBox="1"/>
          <p:nvPr/>
        </p:nvSpPr>
        <p:spPr>
          <a:xfrm>
            <a:off x="2118534" y="2057400"/>
            <a:ext cx="8153399" cy="152400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a:ea typeface="Arial"/>
                <a:cs typeface="Arial"/>
              </a:defRPr>
            </a:lvl1pPr>
          </a:lstStyle>
          <a:p>
            <a:pPr lvl="0" algn="ctr" fontAlgn="auto">
              <a:spcAft>
                <a:spcPct val="0"/>
              </a:spcAft>
              <a:defRPr/>
            </a:pPr>
            <a:r>
              <a:rPr lang="sq-AL" sz="4000" b="1" i="0" strike="noStrike" cap="all" spc="0" baseline="0" dirty="0">
                <a:solidFill>
                  <a:srgbClr val="FFFFFF"/>
                </a:solidFill>
                <a:effectLst/>
                <a:latin typeface="Calibri"/>
                <a:ea typeface="Calibri"/>
                <a:cs typeface="Calibri"/>
              </a:rPr>
              <a:t>Udhëzues për organizimin e një forumi në komunitet për vaksinën kundër COVID-19</a:t>
            </a:r>
          </a:p>
        </p:txBody>
      </p:sp>
      <p:sp>
        <p:nvSpPr>
          <p:cNvPr id="5" name="Subtitle 3"/>
          <p:cNvSpPr txBox="1"/>
          <p:nvPr/>
        </p:nvSpPr>
        <p:spPr>
          <a:xfrm>
            <a:off x="983495" y="3794051"/>
            <a:ext cx="10235609" cy="1295400"/>
          </a:xfrm>
          <a:prstGeom prst="rect">
            <a:avLst/>
          </a:prstGeom>
        </p:spPr>
        <p:txBody>
          <a:bodyPr/>
          <a:lstStyle>
            <a:lvl1pPr marL="228600" indent="-228600" algn="l" rtl="0" eaLnBrk="0" fontAlgn="base" hangingPunct="0">
              <a:lnSpc>
                <a:spcPct val="110000"/>
              </a:lnSpc>
              <a:spcBef>
                <a:spcPts val="1000"/>
              </a:spcBef>
              <a:spcAft>
                <a:spcPct val="0"/>
              </a:spcAft>
              <a:buClr>
                <a:srgbClr val="CB1F54"/>
              </a:buClr>
              <a:buFont typeface="Arial"/>
              <a:buChar char="•"/>
              <a:defRPr sz="2000" kern="1200">
                <a:solidFill>
                  <a:schemeClr val="tx1"/>
                </a:solidFill>
                <a:latin typeface="+mn-lt"/>
                <a:ea typeface="+mn-ea"/>
                <a:cs typeface="+mn-cs"/>
              </a:defRPr>
            </a:lvl1pPr>
            <a:lvl2pPr marL="685800" indent="-228600" algn="l" rtl="0" eaLnBrk="0" fontAlgn="base" hangingPunct="0">
              <a:lnSpc>
                <a:spcPct val="110000"/>
              </a:lnSpc>
              <a:spcBef>
                <a:spcPts val="500"/>
              </a:spcBef>
              <a:spcAft>
                <a:spcPct val="0"/>
              </a:spcAft>
              <a:buClr>
                <a:srgbClr val="CB1F54"/>
              </a:buClr>
              <a:buFont typeface="Arial"/>
              <a:buChar char="•"/>
              <a:defRPr kern="1200">
                <a:solidFill>
                  <a:schemeClr val="tx1"/>
                </a:solidFill>
                <a:latin typeface="+mn-lt"/>
                <a:ea typeface="+mn-ea"/>
                <a:cs typeface="+mn-cs"/>
              </a:defRPr>
            </a:lvl2pPr>
            <a:lvl3pPr marL="1143000" indent="-228600" algn="l" rtl="0" eaLnBrk="0" fontAlgn="base" hangingPunct="0">
              <a:lnSpc>
                <a:spcPct val="110000"/>
              </a:lnSpc>
              <a:spcBef>
                <a:spcPts val="500"/>
              </a:spcBef>
              <a:spcAft>
                <a:spcPct val="0"/>
              </a:spcAft>
              <a:buClr>
                <a:srgbClr val="CB1F54"/>
              </a:buClr>
              <a:buFont typeface="Arial"/>
              <a:buChar char="•"/>
              <a:defRPr sz="1400" kern="1200">
                <a:solidFill>
                  <a:schemeClr val="tx1"/>
                </a:solidFill>
                <a:latin typeface="+mn-lt"/>
                <a:ea typeface="+mn-ea"/>
                <a:cs typeface="+mn-cs"/>
              </a:defRPr>
            </a:lvl3pPr>
            <a:lvl4pPr marL="1600200" indent="-228600" algn="l" rtl="0" eaLnBrk="0" fontAlgn="base" hangingPunct="0">
              <a:lnSpc>
                <a:spcPct val="110000"/>
              </a:lnSpc>
              <a:spcBef>
                <a:spcPts val="500"/>
              </a:spcBef>
              <a:spcAft>
                <a:spcPct val="0"/>
              </a:spcAft>
              <a:buClr>
                <a:srgbClr val="CB1F54"/>
              </a:buClr>
              <a:buFont typeface="Arial"/>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CB1F54"/>
              </a:buClr>
              <a:buFont typeface="Arial"/>
              <a:buChar char="•"/>
              <a:defRPr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sq-AL" sz="3200" b="0" i="0" strike="noStrike" cap="none" spc="0" baseline="0" dirty="0">
                <a:solidFill>
                  <a:srgbClr val="FFFFFF"/>
                </a:solidFill>
                <a:effectLst/>
                <a:latin typeface="Calibri"/>
                <a:ea typeface="Calibri"/>
                <a:cs typeface="Calibri"/>
              </a:rPr>
              <a:t>Përditësuar më </a:t>
            </a:r>
            <a:r>
              <a:rPr lang="en-US" sz="3200" b="0" i="0" strike="noStrike" cap="none" spc="0" baseline="0" dirty="0">
                <a:solidFill>
                  <a:srgbClr val="FFFFFF"/>
                </a:solidFill>
                <a:effectLst/>
                <a:latin typeface="Calibri"/>
                <a:ea typeface="Calibri"/>
                <a:cs typeface="Calibri"/>
              </a:rPr>
              <a:t>25</a:t>
            </a:r>
            <a:r>
              <a:rPr lang="sq-AL" sz="3200" dirty="0">
                <a:solidFill>
                  <a:srgbClr val="FFFFFF"/>
                </a:solidFill>
                <a:latin typeface="Calibri"/>
                <a:ea typeface="Calibri"/>
                <a:cs typeface="Calibri"/>
              </a:rPr>
              <a:t> janar</a:t>
            </a:r>
            <a:r>
              <a:rPr lang="sq-AL" sz="3200" b="0" i="0" strike="noStrike" cap="none" spc="0" baseline="0" dirty="0">
                <a:solidFill>
                  <a:srgbClr val="FFFFFF"/>
                </a:solidFill>
                <a:effectLst/>
                <a:latin typeface="Calibri"/>
                <a:ea typeface="Calibri"/>
                <a:cs typeface="Calibri"/>
              </a:rPr>
              <a:t> 2021</a:t>
            </a:r>
          </a:p>
        </p:txBody>
      </p:sp>
    </p:spTree>
    <p:extLst>
      <p:ext uri="{BB962C8B-B14F-4D97-AF65-F5344CB8AC3E}">
        <p14:creationId xmlns:p14="http://schemas.microsoft.com/office/powerpoint/2010/main" val="166022804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05489" y="246221"/>
            <a:ext cx="11325638" cy="488168"/>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b="1" i="0" strike="noStrike" cap="none" spc="0" baseline="0" dirty="0">
                <a:solidFill>
                  <a:srgbClr val="FFFFFF"/>
                </a:solidFill>
                <a:effectLst/>
                <a:latin typeface="Calibri"/>
                <a:ea typeface="Calibri"/>
                <a:cs typeface="Calibri"/>
              </a:rPr>
              <a:t>Si mund të ketë kaq siguri, nëse ndodhi kaq shpejt?</a:t>
            </a:r>
          </a:p>
        </p:txBody>
      </p:sp>
      <p:sp>
        <p:nvSpPr>
          <p:cNvPr id="4" name="Google Shape;445;p81">
            <a:extLst>
              <a:ext uri="{FF2B5EF4-FFF2-40B4-BE49-F238E27FC236}">
                <a16:creationId xmlns:a16="http://schemas.microsoft.com/office/drawing/2014/main" id="{6DB000D1-06F1-4364-8048-F7696D390998}"/>
              </a:ext>
            </a:extLst>
          </p:cNvPr>
          <p:cNvSpPr/>
          <p:nvPr/>
        </p:nvSpPr>
        <p:spPr>
          <a:xfrm>
            <a:off x="201900" y="1136942"/>
            <a:ext cx="112278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err="1">
                <a:solidFill>
                  <a:srgbClr val="000000"/>
                </a:solidFill>
                <a:latin typeface="Calibri"/>
                <a:ea typeface="Calibri"/>
                <a:cs typeface="Calibri"/>
                <a:sym typeface="Calibri"/>
              </a:rPr>
              <a:t>Disa</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procese</a:t>
            </a:r>
            <a:r>
              <a:rPr lang="en-US" sz="2400" b="0" i="0" u="none" strike="noStrike" cap="none" dirty="0">
                <a:solidFill>
                  <a:srgbClr val="000000"/>
                </a:solidFill>
                <a:latin typeface="Calibri"/>
                <a:ea typeface="Calibri"/>
                <a:cs typeface="Calibri"/>
                <a:sym typeface="Calibri"/>
              </a:rPr>
              <a:t> u </a:t>
            </a:r>
            <a:r>
              <a:rPr lang="en-US" sz="2400" b="0" i="0" u="none" strike="noStrike" cap="none" dirty="0" err="1">
                <a:solidFill>
                  <a:srgbClr val="000000"/>
                </a:solidFill>
                <a:latin typeface="Calibri"/>
                <a:ea typeface="Calibri"/>
                <a:cs typeface="Calibri"/>
                <a:sym typeface="Calibri"/>
              </a:rPr>
              <a:t>përshpejtuan</a:t>
            </a:r>
            <a:r>
              <a:rPr lang="en-US" sz="2400" b="0" i="0" u="none" strike="noStrike" cap="none" dirty="0">
                <a:solidFill>
                  <a:srgbClr val="000000"/>
                </a:solidFill>
                <a:latin typeface="Calibri"/>
                <a:ea typeface="Calibri"/>
                <a:cs typeface="Calibri"/>
                <a:sym typeface="Calibri"/>
              </a:rPr>
              <a:t>, por </a:t>
            </a:r>
            <a:r>
              <a:rPr lang="en-US" sz="2400" b="0" i="0" u="none" strike="noStrike" cap="none" dirty="0" err="1">
                <a:solidFill>
                  <a:srgbClr val="000000"/>
                </a:solidFill>
                <a:latin typeface="Calibri"/>
                <a:ea typeface="Calibri"/>
                <a:cs typeface="Calibri"/>
                <a:sym typeface="Calibri"/>
              </a:rPr>
              <a:t>asgjë</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nuk</a:t>
            </a:r>
            <a:r>
              <a:rPr lang="en-US" sz="2400" b="0" i="0" u="none" strike="noStrike" cap="none" dirty="0">
                <a:solidFill>
                  <a:srgbClr val="000000"/>
                </a:solidFill>
                <a:latin typeface="Calibri"/>
                <a:ea typeface="Calibri"/>
                <a:cs typeface="Calibri"/>
                <a:sym typeface="Calibri"/>
              </a:rPr>
              <a:t> u la </a:t>
            </a:r>
            <a:r>
              <a:rPr lang="en-US" sz="2400" b="0" i="0" u="none" strike="noStrike" cap="none" dirty="0" err="1">
                <a:solidFill>
                  <a:srgbClr val="000000"/>
                </a:solidFill>
                <a:latin typeface="Calibri"/>
                <a:ea typeface="Calibri"/>
                <a:cs typeface="Calibri"/>
                <a:sym typeface="Calibri"/>
              </a:rPr>
              <a:t>mënjanë</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në</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punë</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të</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sigurisë</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Dhe</a:t>
            </a:r>
            <a:r>
              <a:rPr lang="en-US" sz="2400" b="0" i="0" u="none" strike="noStrike" cap="none" dirty="0">
                <a:solidFill>
                  <a:srgbClr val="000000"/>
                </a:solidFill>
                <a:latin typeface="Calibri"/>
                <a:ea typeface="Calibri"/>
                <a:cs typeface="Calibri"/>
                <a:sym typeface="Calibri"/>
              </a:rPr>
              <a:t> ja </a:t>
            </a:r>
            <a:r>
              <a:rPr lang="en-US" sz="2400" b="0" i="0" u="none" strike="noStrike" cap="none" dirty="0" err="1">
                <a:solidFill>
                  <a:srgbClr val="000000"/>
                </a:solidFill>
                <a:latin typeface="Calibri"/>
                <a:ea typeface="Calibri"/>
                <a:cs typeface="Calibri"/>
                <a:sym typeface="Calibri"/>
              </a:rPr>
              <a:t>si</a:t>
            </a:r>
            <a:r>
              <a:rPr lang="en-US" sz="2400" b="0" i="0" u="none" strike="noStrike" cap="none" dirty="0">
                <a:solidFill>
                  <a:srgbClr val="000000"/>
                </a:solidFill>
                <a:latin typeface="Calibri"/>
                <a:ea typeface="Calibri"/>
                <a:cs typeface="Calibri"/>
                <a:sym typeface="Calibri"/>
              </a:rPr>
              <a:t>:</a:t>
            </a:r>
            <a:endParaRPr sz="2400" b="0" i="0" u="none" strike="noStrike" cap="none" dirty="0">
              <a:solidFill>
                <a:srgbClr val="000000"/>
              </a:solidFill>
              <a:latin typeface="Calibri"/>
              <a:ea typeface="Calibri"/>
              <a:cs typeface="Calibri"/>
              <a:sym typeface="Calibri"/>
            </a:endParaRPr>
          </a:p>
        </p:txBody>
      </p:sp>
      <p:pic>
        <p:nvPicPr>
          <p:cNvPr id="6" name="Google Shape;446;p81" descr="Open book">
            <a:extLst>
              <a:ext uri="{FF2B5EF4-FFF2-40B4-BE49-F238E27FC236}">
                <a16:creationId xmlns:a16="http://schemas.microsoft.com/office/drawing/2014/main" id="{A991BEAE-7620-4368-8CB4-18CB50899B29}"/>
              </a:ext>
            </a:extLst>
          </p:cNvPr>
          <p:cNvPicPr preferRelativeResize="0"/>
          <p:nvPr/>
        </p:nvPicPr>
        <p:blipFill>
          <a:blip r:embed="rId3">
            <a:alphaModFix/>
          </a:blip>
          <a:stretch>
            <a:fillRect/>
          </a:stretch>
        </p:blipFill>
        <p:spPr>
          <a:xfrm>
            <a:off x="283403" y="1749942"/>
            <a:ext cx="1684106" cy="1659302"/>
          </a:xfrm>
          <a:prstGeom prst="rect">
            <a:avLst/>
          </a:prstGeom>
          <a:noFill/>
          <a:ln>
            <a:noFill/>
          </a:ln>
        </p:spPr>
      </p:pic>
      <p:pic>
        <p:nvPicPr>
          <p:cNvPr id="7" name="Google Shape;447;p81" descr="Dollar sign">
            <a:extLst>
              <a:ext uri="{FF2B5EF4-FFF2-40B4-BE49-F238E27FC236}">
                <a16:creationId xmlns:a16="http://schemas.microsoft.com/office/drawing/2014/main" id="{DAED13AF-A0C3-4210-B910-9A7480BB0AB4}"/>
              </a:ext>
            </a:extLst>
          </p:cNvPr>
          <p:cNvPicPr preferRelativeResize="0"/>
          <p:nvPr/>
        </p:nvPicPr>
        <p:blipFill>
          <a:blip r:embed="rId4">
            <a:alphaModFix/>
          </a:blip>
          <a:stretch>
            <a:fillRect/>
          </a:stretch>
        </p:blipFill>
        <p:spPr>
          <a:xfrm>
            <a:off x="6171192" y="1715050"/>
            <a:ext cx="1684107" cy="1694194"/>
          </a:xfrm>
          <a:prstGeom prst="rect">
            <a:avLst/>
          </a:prstGeom>
          <a:noFill/>
          <a:ln>
            <a:noFill/>
          </a:ln>
        </p:spPr>
      </p:pic>
      <p:pic>
        <p:nvPicPr>
          <p:cNvPr id="8" name="Google Shape;448;p81" descr="Magnifying glass and clipboard">
            <a:extLst>
              <a:ext uri="{FF2B5EF4-FFF2-40B4-BE49-F238E27FC236}">
                <a16:creationId xmlns:a16="http://schemas.microsoft.com/office/drawing/2014/main" id="{688B3911-0EB0-4E6C-98C3-E80726899D2C}"/>
              </a:ext>
            </a:extLst>
          </p:cNvPr>
          <p:cNvPicPr preferRelativeResize="0"/>
          <p:nvPr/>
        </p:nvPicPr>
        <p:blipFill>
          <a:blip r:embed="rId5">
            <a:alphaModFix/>
          </a:blip>
          <a:stretch>
            <a:fillRect/>
          </a:stretch>
        </p:blipFill>
        <p:spPr>
          <a:xfrm>
            <a:off x="6082567" y="3866255"/>
            <a:ext cx="1684107" cy="1746169"/>
          </a:xfrm>
          <a:prstGeom prst="rect">
            <a:avLst/>
          </a:prstGeom>
          <a:noFill/>
          <a:ln>
            <a:noFill/>
          </a:ln>
        </p:spPr>
      </p:pic>
      <p:pic>
        <p:nvPicPr>
          <p:cNvPr id="9" name="Google Shape;449;p81" descr="Person raising hand">
            <a:extLst>
              <a:ext uri="{FF2B5EF4-FFF2-40B4-BE49-F238E27FC236}">
                <a16:creationId xmlns:a16="http://schemas.microsoft.com/office/drawing/2014/main" id="{10C3439B-E700-4BC4-858D-7024ADBD6F3F}"/>
              </a:ext>
            </a:extLst>
          </p:cNvPr>
          <p:cNvPicPr preferRelativeResize="0"/>
          <p:nvPr/>
        </p:nvPicPr>
        <p:blipFill>
          <a:blip r:embed="rId6">
            <a:alphaModFix/>
          </a:blip>
          <a:stretch>
            <a:fillRect/>
          </a:stretch>
        </p:blipFill>
        <p:spPr>
          <a:xfrm>
            <a:off x="181450" y="3827965"/>
            <a:ext cx="1786059" cy="1822735"/>
          </a:xfrm>
          <a:prstGeom prst="rect">
            <a:avLst/>
          </a:prstGeom>
          <a:noFill/>
          <a:ln>
            <a:noFill/>
          </a:ln>
        </p:spPr>
      </p:pic>
      <p:sp>
        <p:nvSpPr>
          <p:cNvPr id="10" name="Google Shape;450;p81">
            <a:extLst>
              <a:ext uri="{FF2B5EF4-FFF2-40B4-BE49-F238E27FC236}">
                <a16:creationId xmlns:a16="http://schemas.microsoft.com/office/drawing/2014/main" id="{DE2468DF-78B3-417E-907C-2521DCD0F7E7}"/>
              </a:ext>
            </a:extLst>
          </p:cNvPr>
          <p:cNvSpPr/>
          <p:nvPr/>
        </p:nvSpPr>
        <p:spPr>
          <a:xfrm>
            <a:off x="2039263" y="2120000"/>
            <a:ext cx="4009200" cy="132339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000" b="1" dirty="0">
                <a:latin typeface="Calibri"/>
                <a:ea typeface="Calibri"/>
                <a:cs typeface="Calibri"/>
                <a:sym typeface="Calibri"/>
              </a:rPr>
              <a:t>Ne </a:t>
            </a:r>
            <a:r>
              <a:rPr lang="en-US" sz="2000" b="1" dirty="0" err="1">
                <a:latin typeface="Calibri"/>
                <a:ea typeface="Calibri"/>
                <a:cs typeface="Calibri"/>
                <a:sym typeface="Calibri"/>
              </a:rPr>
              <a:t>kishim</a:t>
            </a:r>
            <a:r>
              <a:rPr lang="en-US" sz="2000" b="1" dirty="0">
                <a:latin typeface="Calibri"/>
                <a:ea typeface="Calibri"/>
                <a:cs typeface="Calibri"/>
                <a:sym typeface="Calibri"/>
              </a:rPr>
              <a:t> </a:t>
            </a:r>
            <a:r>
              <a:rPr lang="en-US" sz="2000" b="1" dirty="0" err="1">
                <a:latin typeface="Calibri"/>
                <a:ea typeface="Calibri"/>
                <a:cs typeface="Calibri"/>
                <a:sym typeface="Calibri"/>
              </a:rPr>
              <a:t>tashmë</a:t>
            </a:r>
            <a:r>
              <a:rPr lang="en-US" sz="2000" b="1" dirty="0">
                <a:latin typeface="Calibri"/>
                <a:ea typeface="Calibri"/>
                <a:cs typeface="Calibri"/>
                <a:sym typeface="Calibri"/>
              </a:rPr>
              <a:t> </a:t>
            </a:r>
            <a:r>
              <a:rPr lang="en-US" sz="2000" b="1" dirty="0" err="1">
                <a:latin typeface="Calibri"/>
                <a:ea typeface="Calibri"/>
                <a:cs typeface="Calibri"/>
                <a:sym typeface="Calibri"/>
              </a:rPr>
              <a:t>informacion</a:t>
            </a:r>
            <a:r>
              <a:rPr lang="en-US" sz="2000" b="1" dirty="0">
                <a:latin typeface="Calibri"/>
                <a:ea typeface="Calibri"/>
                <a:cs typeface="Calibri"/>
                <a:sym typeface="Calibri"/>
              </a:rPr>
              <a:t> </a:t>
            </a:r>
            <a:r>
              <a:rPr lang="en-US" sz="2000" b="1" dirty="0" err="1">
                <a:latin typeface="Calibri"/>
                <a:ea typeface="Calibri"/>
                <a:cs typeface="Calibri"/>
                <a:sym typeface="Calibri"/>
              </a:rPr>
              <a:t>të</a:t>
            </a:r>
            <a:r>
              <a:rPr lang="en-US" sz="2000" b="1" dirty="0">
                <a:latin typeface="Calibri"/>
                <a:ea typeface="Calibri"/>
                <a:cs typeface="Calibri"/>
                <a:sym typeface="Calibri"/>
              </a:rPr>
              <a:t> </a:t>
            </a:r>
            <a:r>
              <a:rPr lang="en-US" sz="2000" b="1" dirty="0" err="1">
                <a:latin typeface="Calibri"/>
                <a:ea typeface="Calibri"/>
                <a:cs typeface="Calibri"/>
                <a:sym typeface="Calibri"/>
              </a:rPr>
              <a:t>dobishëm</a:t>
            </a:r>
            <a:r>
              <a:rPr lang="en-US" sz="2000" b="1" dirty="0">
                <a:latin typeface="Calibri"/>
                <a:ea typeface="Calibri"/>
                <a:cs typeface="Calibri"/>
                <a:sym typeface="Calibri"/>
              </a:rPr>
              <a:t> </a:t>
            </a:r>
            <a:r>
              <a:rPr lang="en-US" sz="2000" dirty="0" err="1">
                <a:latin typeface="Calibri"/>
                <a:ea typeface="Calibri"/>
                <a:cs typeface="Calibri"/>
                <a:sym typeface="Calibri"/>
              </a:rPr>
              <a:t>për</a:t>
            </a:r>
            <a:r>
              <a:rPr lang="en-US" sz="2000" dirty="0">
                <a:latin typeface="Calibri"/>
                <a:ea typeface="Calibri"/>
                <a:cs typeface="Calibri"/>
                <a:sym typeface="Calibri"/>
              </a:rPr>
              <a:t> </a:t>
            </a:r>
            <a:r>
              <a:rPr lang="en-US" sz="2000" dirty="0" err="1">
                <a:latin typeface="Calibri"/>
                <a:ea typeface="Calibri"/>
                <a:cs typeface="Calibri"/>
                <a:sym typeface="Calibri"/>
              </a:rPr>
              <a:t>koronaviruset</a:t>
            </a:r>
            <a:r>
              <a:rPr lang="en-US" sz="2000" dirty="0">
                <a:latin typeface="Calibri"/>
                <a:ea typeface="Calibri"/>
                <a:cs typeface="Calibri"/>
                <a:sym typeface="Calibri"/>
              </a:rPr>
              <a:t>, </a:t>
            </a:r>
            <a:r>
              <a:rPr lang="en-US" sz="2000" dirty="0" err="1">
                <a:latin typeface="Calibri"/>
                <a:ea typeface="Calibri"/>
                <a:cs typeface="Calibri"/>
                <a:sym typeface="Calibri"/>
              </a:rPr>
              <a:t>prandaj</a:t>
            </a:r>
            <a:r>
              <a:rPr lang="en-US" sz="2000" dirty="0">
                <a:latin typeface="Calibri"/>
                <a:ea typeface="Calibri"/>
                <a:cs typeface="Calibri"/>
                <a:sym typeface="Calibri"/>
              </a:rPr>
              <a:t> </a:t>
            </a:r>
            <a:r>
              <a:rPr lang="en-US" sz="2000" dirty="0" err="1">
                <a:latin typeface="Calibri"/>
                <a:ea typeface="Calibri"/>
                <a:cs typeface="Calibri"/>
                <a:sym typeface="Calibri"/>
              </a:rPr>
              <a:t>nuk</a:t>
            </a:r>
            <a:r>
              <a:rPr lang="en-US" sz="2000" dirty="0">
                <a:latin typeface="Calibri"/>
                <a:ea typeface="Calibri"/>
                <a:cs typeface="Calibri"/>
                <a:sym typeface="Calibri"/>
              </a:rPr>
              <a:t> </a:t>
            </a:r>
            <a:r>
              <a:rPr lang="en-US" sz="2000" dirty="0" err="1">
                <a:latin typeface="Calibri"/>
                <a:ea typeface="Calibri"/>
                <a:cs typeface="Calibri"/>
                <a:sym typeface="Calibri"/>
              </a:rPr>
              <a:t>është</a:t>
            </a:r>
            <a:r>
              <a:rPr lang="en-US" sz="2000" dirty="0">
                <a:latin typeface="Calibri"/>
                <a:ea typeface="Calibri"/>
                <a:cs typeface="Calibri"/>
                <a:sym typeface="Calibri"/>
              </a:rPr>
              <a:t> se po e </a:t>
            </a:r>
            <a:r>
              <a:rPr lang="en-US" sz="2000" dirty="0" err="1">
                <a:latin typeface="Calibri"/>
                <a:ea typeface="Calibri"/>
                <a:cs typeface="Calibri"/>
                <a:sym typeface="Calibri"/>
              </a:rPr>
              <a:t>fillonim</a:t>
            </a:r>
            <a:r>
              <a:rPr lang="en-US" sz="2000" dirty="0">
                <a:latin typeface="Calibri"/>
                <a:ea typeface="Calibri"/>
                <a:cs typeface="Calibri"/>
                <a:sym typeface="Calibri"/>
              </a:rPr>
              <a:t> </a:t>
            </a:r>
            <a:r>
              <a:rPr lang="en-US" sz="2000" dirty="0" err="1">
                <a:latin typeface="Calibri"/>
                <a:ea typeface="Calibri"/>
                <a:cs typeface="Calibri"/>
                <a:sym typeface="Calibri"/>
              </a:rPr>
              <a:t>nga</a:t>
            </a:r>
            <a:r>
              <a:rPr lang="en-US" sz="2000" dirty="0">
                <a:latin typeface="Calibri"/>
                <a:ea typeface="Calibri"/>
                <a:cs typeface="Calibri"/>
                <a:sym typeface="Calibri"/>
              </a:rPr>
              <a:t> </a:t>
            </a:r>
            <a:r>
              <a:rPr lang="en-US" sz="2000" dirty="0" err="1">
                <a:latin typeface="Calibri"/>
                <a:ea typeface="Calibri"/>
                <a:cs typeface="Calibri"/>
                <a:sym typeface="Calibri"/>
              </a:rPr>
              <a:t>zeroja</a:t>
            </a:r>
            <a:endParaRPr sz="2000" i="0" u="none" strike="noStrike" cap="none" dirty="0">
              <a:latin typeface="Calibri"/>
              <a:ea typeface="Calibri"/>
              <a:cs typeface="Calibri"/>
              <a:sym typeface="Calibri"/>
            </a:endParaRPr>
          </a:p>
        </p:txBody>
      </p:sp>
      <p:sp>
        <p:nvSpPr>
          <p:cNvPr id="11" name="Google Shape;451;p81">
            <a:extLst>
              <a:ext uri="{FF2B5EF4-FFF2-40B4-BE49-F238E27FC236}">
                <a16:creationId xmlns:a16="http://schemas.microsoft.com/office/drawing/2014/main" id="{1CBFDDDB-9270-4779-8958-8057A3028441}"/>
              </a:ext>
            </a:extLst>
          </p:cNvPr>
          <p:cNvSpPr/>
          <p:nvPr/>
        </p:nvSpPr>
        <p:spPr>
          <a:xfrm>
            <a:off x="7864450" y="2156164"/>
            <a:ext cx="4009200" cy="1323399"/>
          </a:xfrm>
          <a:prstGeom prst="rect">
            <a:avLst/>
          </a:prstGeom>
          <a:noFill/>
          <a:ln>
            <a:noFill/>
          </a:ln>
        </p:spPr>
        <p:txBody>
          <a:bodyPr spcFirstLastPara="1" wrap="square" lIns="91425" tIns="45700" rIns="91425" bIns="45700" anchor="t" anchorCtr="0">
            <a:spAutoFit/>
          </a:bodyPr>
          <a:lstStyle/>
          <a:p>
            <a:pPr marL="0" lvl="0" indent="0" algn="l" rtl="0">
              <a:spcAft>
                <a:spcPts val="0"/>
              </a:spcAft>
              <a:buNone/>
            </a:pPr>
            <a:r>
              <a:rPr lang="en-US" sz="2000" dirty="0" err="1">
                <a:latin typeface="Calibri"/>
                <a:ea typeface="Calibri"/>
                <a:cs typeface="Calibri"/>
                <a:sym typeface="Calibri"/>
              </a:rPr>
              <a:t>Shtetet</a:t>
            </a:r>
            <a:r>
              <a:rPr lang="en-US" sz="2000" dirty="0">
                <a:latin typeface="Calibri"/>
                <a:ea typeface="Calibri"/>
                <a:cs typeface="Calibri"/>
                <a:sym typeface="Calibri"/>
              </a:rPr>
              <a:t> e </a:t>
            </a:r>
            <a:r>
              <a:rPr lang="en-US" sz="2000" dirty="0" err="1">
                <a:latin typeface="Calibri"/>
                <a:ea typeface="Calibri"/>
                <a:cs typeface="Calibri"/>
                <a:sym typeface="Calibri"/>
              </a:rPr>
              <a:t>Bashkuara</a:t>
            </a:r>
            <a:r>
              <a:rPr lang="en-US" sz="2000" dirty="0">
                <a:latin typeface="Calibri"/>
                <a:ea typeface="Calibri"/>
                <a:cs typeface="Calibri"/>
                <a:sym typeface="Calibri"/>
              </a:rPr>
              <a:t> </a:t>
            </a:r>
            <a:r>
              <a:rPr lang="en-US" sz="2000" dirty="0" err="1">
                <a:latin typeface="Calibri"/>
                <a:ea typeface="Calibri"/>
                <a:cs typeface="Calibri"/>
                <a:sym typeface="Calibri"/>
              </a:rPr>
              <a:t>dhe</a:t>
            </a:r>
            <a:r>
              <a:rPr lang="en-US" sz="2000" dirty="0">
                <a:latin typeface="Calibri"/>
                <a:ea typeface="Calibri"/>
                <a:cs typeface="Calibri"/>
                <a:sym typeface="Calibri"/>
              </a:rPr>
              <a:t> </a:t>
            </a:r>
            <a:r>
              <a:rPr lang="en-US" sz="2000" dirty="0" err="1">
                <a:latin typeface="Calibri"/>
                <a:ea typeface="Calibri"/>
                <a:cs typeface="Calibri"/>
                <a:sym typeface="Calibri"/>
              </a:rPr>
              <a:t>qeveri</a:t>
            </a:r>
            <a:r>
              <a:rPr lang="en-US" sz="2000" dirty="0">
                <a:latin typeface="Calibri"/>
                <a:ea typeface="Calibri"/>
                <a:cs typeface="Calibri"/>
                <a:sym typeface="Calibri"/>
              </a:rPr>
              <a:t> </a:t>
            </a:r>
            <a:r>
              <a:rPr lang="en-US" sz="2000" dirty="0" err="1">
                <a:latin typeface="Calibri"/>
                <a:ea typeface="Calibri"/>
                <a:cs typeface="Calibri"/>
                <a:sym typeface="Calibri"/>
              </a:rPr>
              <a:t>të</a:t>
            </a:r>
            <a:r>
              <a:rPr lang="en-US" sz="2000" dirty="0">
                <a:latin typeface="Calibri"/>
                <a:ea typeface="Calibri"/>
                <a:cs typeface="Calibri"/>
                <a:sym typeface="Calibri"/>
              </a:rPr>
              <a:t> </a:t>
            </a:r>
            <a:r>
              <a:rPr lang="en-US" sz="2000" dirty="0" err="1">
                <a:latin typeface="Calibri"/>
                <a:ea typeface="Calibri"/>
                <a:cs typeface="Calibri"/>
                <a:sym typeface="Calibri"/>
              </a:rPr>
              <a:t>tjera</a:t>
            </a:r>
            <a:r>
              <a:rPr lang="en-US" sz="2000" dirty="0">
                <a:latin typeface="Calibri"/>
                <a:ea typeface="Calibri"/>
                <a:cs typeface="Calibri"/>
                <a:sym typeface="Calibri"/>
              </a:rPr>
              <a:t> </a:t>
            </a:r>
            <a:r>
              <a:rPr lang="en-US" sz="2000" b="1" dirty="0" err="1">
                <a:latin typeface="Calibri"/>
                <a:ea typeface="Calibri"/>
                <a:cs typeface="Calibri"/>
                <a:sym typeface="Calibri"/>
              </a:rPr>
              <a:t>investuan</a:t>
            </a:r>
            <a:r>
              <a:rPr lang="en-US" sz="2000" b="1" dirty="0">
                <a:latin typeface="Calibri"/>
                <a:ea typeface="Calibri"/>
                <a:cs typeface="Calibri"/>
                <a:sym typeface="Calibri"/>
              </a:rPr>
              <a:t> </a:t>
            </a:r>
            <a:r>
              <a:rPr lang="en-US" sz="2000" b="1" dirty="0" err="1">
                <a:latin typeface="Calibri"/>
                <a:ea typeface="Calibri"/>
                <a:cs typeface="Calibri"/>
                <a:sym typeface="Calibri"/>
              </a:rPr>
              <a:t>shuma</a:t>
            </a:r>
            <a:r>
              <a:rPr lang="en-US" sz="2000" b="1" dirty="0">
                <a:latin typeface="Calibri"/>
                <a:ea typeface="Calibri"/>
                <a:cs typeface="Calibri"/>
                <a:sym typeface="Calibri"/>
              </a:rPr>
              <a:t> </a:t>
            </a:r>
            <a:r>
              <a:rPr lang="en-US" sz="2000" b="1" dirty="0" err="1">
                <a:latin typeface="Calibri"/>
                <a:ea typeface="Calibri"/>
                <a:cs typeface="Calibri"/>
                <a:sym typeface="Calibri"/>
              </a:rPr>
              <a:t>të</a:t>
            </a:r>
            <a:r>
              <a:rPr lang="en-US" sz="2000" b="1" dirty="0">
                <a:latin typeface="Calibri"/>
                <a:ea typeface="Calibri"/>
                <a:cs typeface="Calibri"/>
                <a:sym typeface="Calibri"/>
              </a:rPr>
              <a:t> </a:t>
            </a:r>
            <a:r>
              <a:rPr lang="en-US" sz="2000" b="1" dirty="0" err="1">
                <a:latin typeface="Calibri"/>
                <a:ea typeface="Calibri"/>
                <a:cs typeface="Calibri"/>
                <a:sym typeface="Calibri"/>
              </a:rPr>
              <a:t>mëdha</a:t>
            </a:r>
            <a:r>
              <a:rPr lang="en-US" sz="2000" b="1" dirty="0">
                <a:latin typeface="Calibri"/>
                <a:ea typeface="Calibri"/>
                <a:cs typeface="Calibri"/>
                <a:sym typeface="Calibri"/>
              </a:rPr>
              <a:t> </a:t>
            </a:r>
            <a:r>
              <a:rPr lang="en-US" sz="2000" dirty="0" err="1">
                <a:latin typeface="Calibri"/>
                <a:ea typeface="Calibri"/>
                <a:cs typeface="Calibri"/>
                <a:sym typeface="Calibri"/>
              </a:rPr>
              <a:t>për</a:t>
            </a:r>
            <a:r>
              <a:rPr lang="en-US" sz="2000" dirty="0">
                <a:latin typeface="Calibri"/>
                <a:ea typeface="Calibri"/>
                <a:cs typeface="Calibri"/>
                <a:sym typeface="Calibri"/>
              </a:rPr>
              <a:t> </a:t>
            </a:r>
            <a:r>
              <a:rPr lang="en-US" sz="2000" dirty="0" err="1">
                <a:latin typeface="Calibri"/>
                <a:ea typeface="Calibri"/>
                <a:cs typeface="Calibri"/>
                <a:sym typeface="Calibri"/>
              </a:rPr>
              <a:t>të</a:t>
            </a:r>
            <a:r>
              <a:rPr lang="en-US" sz="2000" dirty="0">
                <a:latin typeface="Calibri"/>
                <a:ea typeface="Calibri"/>
                <a:cs typeface="Calibri"/>
                <a:sym typeface="Calibri"/>
              </a:rPr>
              <a:t> </a:t>
            </a:r>
            <a:r>
              <a:rPr lang="en-US" sz="2000" dirty="0" err="1">
                <a:latin typeface="Calibri"/>
                <a:ea typeface="Calibri"/>
                <a:cs typeface="Calibri"/>
                <a:sym typeface="Calibri"/>
              </a:rPr>
              <a:t>mbështetur</a:t>
            </a:r>
            <a:r>
              <a:rPr lang="en-US" sz="2000" dirty="0">
                <a:latin typeface="Calibri"/>
                <a:ea typeface="Calibri"/>
                <a:cs typeface="Calibri"/>
                <a:sym typeface="Calibri"/>
              </a:rPr>
              <a:t> </a:t>
            </a:r>
            <a:r>
              <a:rPr lang="en-US" sz="2000" dirty="0" err="1">
                <a:latin typeface="Calibri"/>
                <a:ea typeface="Calibri"/>
                <a:cs typeface="Calibri"/>
                <a:sym typeface="Calibri"/>
              </a:rPr>
              <a:t>kompanitë</a:t>
            </a:r>
            <a:r>
              <a:rPr lang="en-US" sz="2000" dirty="0">
                <a:latin typeface="Calibri"/>
                <a:ea typeface="Calibri"/>
                <a:cs typeface="Calibri"/>
                <a:sym typeface="Calibri"/>
              </a:rPr>
              <a:t> e </a:t>
            </a:r>
            <a:r>
              <a:rPr lang="en-US" sz="2000" dirty="0" err="1">
                <a:latin typeface="Calibri"/>
                <a:ea typeface="Calibri"/>
                <a:cs typeface="Calibri"/>
                <a:sym typeface="Calibri"/>
              </a:rPr>
              <a:t>vaksinave</a:t>
            </a:r>
            <a:r>
              <a:rPr lang="en-US" sz="2000" dirty="0">
                <a:latin typeface="Calibri"/>
                <a:ea typeface="Calibri"/>
                <a:cs typeface="Calibri"/>
                <a:sym typeface="Calibri"/>
              </a:rPr>
              <a:t> </a:t>
            </a:r>
            <a:r>
              <a:rPr lang="en-US" sz="2000" dirty="0" err="1">
                <a:latin typeface="Calibri"/>
                <a:ea typeface="Calibri"/>
                <a:cs typeface="Calibri"/>
                <a:sym typeface="Calibri"/>
              </a:rPr>
              <a:t>në</a:t>
            </a:r>
            <a:r>
              <a:rPr lang="en-US" sz="2000" dirty="0">
                <a:latin typeface="Calibri"/>
                <a:ea typeface="Calibri"/>
                <a:cs typeface="Calibri"/>
                <a:sym typeface="Calibri"/>
              </a:rPr>
              <a:t> </a:t>
            </a:r>
            <a:r>
              <a:rPr lang="en-US" sz="2000" dirty="0" err="1">
                <a:latin typeface="Calibri"/>
                <a:ea typeface="Calibri"/>
                <a:cs typeface="Calibri"/>
                <a:sym typeface="Calibri"/>
              </a:rPr>
              <a:t>punën</a:t>
            </a:r>
            <a:r>
              <a:rPr lang="en-US" sz="2000" dirty="0">
                <a:latin typeface="Calibri"/>
                <a:ea typeface="Calibri"/>
                <a:cs typeface="Calibri"/>
                <a:sym typeface="Calibri"/>
              </a:rPr>
              <a:t> e </a:t>
            </a:r>
            <a:r>
              <a:rPr lang="en-US" sz="2000" dirty="0" err="1">
                <a:latin typeface="Calibri"/>
                <a:ea typeface="Calibri"/>
                <a:cs typeface="Calibri"/>
                <a:sym typeface="Calibri"/>
              </a:rPr>
              <a:t>tyre</a:t>
            </a:r>
            <a:r>
              <a:rPr lang="en-US" sz="2000" dirty="0">
                <a:latin typeface="Calibri"/>
                <a:ea typeface="Calibri"/>
                <a:cs typeface="Calibri"/>
                <a:sym typeface="Calibri"/>
              </a:rPr>
              <a:t>.</a:t>
            </a:r>
            <a:endParaRPr sz="2000" b="1" dirty="0">
              <a:latin typeface="Calibri"/>
              <a:ea typeface="Calibri"/>
              <a:cs typeface="Calibri"/>
              <a:sym typeface="Calibri"/>
            </a:endParaRPr>
          </a:p>
        </p:txBody>
      </p:sp>
      <p:sp>
        <p:nvSpPr>
          <p:cNvPr id="12" name="Google Shape;452;p81">
            <a:extLst>
              <a:ext uri="{FF2B5EF4-FFF2-40B4-BE49-F238E27FC236}">
                <a16:creationId xmlns:a16="http://schemas.microsoft.com/office/drawing/2014/main" id="{9B7BE3E4-564F-4AAA-858F-0904C2F606AE}"/>
              </a:ext>
            </a:extLst>
          </p:cNvPr>
          <p:cNvSpPr/>
          <p:nvPr/>
        </p:nvSpPr>
        <p:spPr>
          <a:xfrm>
            <a:off x="2141488" y="4238938"/>
            <a:ext cx="3767100" cy="1323399"/>
          </a:xfrm>
          <a:prstGeom prst="rect">
            <a:avLst/>
          </a:prstGeom>
          <a:noFill/>
          <a:ln>
            <a:noFill/>
          </a:ln>
        </p:spPr>
        <p:txBody>
          <a:bodyPr spcFirstLastPara="1" wrap="square" lIns="91425" tIns="45700" rIns="91425" bIns="45700" anchor="t" anchorCtr="0">
            <a:spAutoFit/>
          </a:bodyPr>
          <a:lstStyle/>
          <a:p>
            <a:pPr marL="0" lvl="0" indent="0" algn="l" rtl="0">
              <a:spcAft>
                <a:spcPts val="0"/>
              </a:spcAft>
              <a:buNone/>
            </a:pPr>
            <a:r>
              <a:rPr lang="en-US" sz="2000" dirty="0" err="1">
                <a:latin typeface="Calibri"/>
                <a:ea typeface="Calibri"/>
                <a:cs typeface="Calibri"/>
                <a:sym typeface="Calibri"/>
              </a:rPr>
              <a:t>Shumë</a:t>
            </a:r>
            <a:r>
              <a:rPr lang="en-US" sz="2000" dirty="0">
                <a:latin typeface="Calibri"/>
                <a:ea typeface="Calibri"/>
                <a:cs typeface="Calibri"/>
                <a:sym typeface="Calibri"/>
              </a:rPr>
              <a:t> </a:t>
            </a:r>
            <a:r>
              <a:rPr lang="en-US" sz="2000" dirty="0" err="1">
                <a:latin typeface="Calibri"/>
                <a:ea typeface="Calibri"/>
                <a:cs typeface="Calibri"/>
                <a:sym typeface="Calibri"/>
              </a:rPr>
              <a:t>njerëz</a:t>
            </a:r>
            <a:r>
              <a:rPr lang="en-US" sz="2000" dirty="0">
                <a:latin typeface="Calibri"/>
                <a:ea typeface="Calibri"/>
                <a:cs typeface="Calibri"/>
                <a:sym typeface="Calibri"/>
              </a:rPr>
              <a:t> </a:t>
            </a:r>
            <a:r>
              <a:rPr lang="en-US" sz="2000" dirty="0" err="1">
                <a:latin typeface="Calibri"/>
                <a:ea typeface="Calibri"/>
                <a:cs typeface="Calibri"/>
                <a:sym typeface="Calibri"/>
              </a:rPr>
              <a:t>morën</a:t>
            </a:r>
            <a:r>
              <a:rPr lang="en-US" sz="2000" dirty="0">
                <a:latin typeface="Calibri"/>
                <a:ea typeface="Calibri"/>
                <a:cs typeface="Calibri"/>
                <a:sym typeface="Calibri"/>
              </a:rPr>
              <a:t> </a:t>
            </a:r>
            <a:r>
              <a:rPr lang="en-US" sz="2000" dirty="0" err="1">
                <a:latin typeface="Calibri"/>
                <a:ea typeface="Calibri"/>
                <a:cs typeface="Calibri"/>
                <a:sym typeface="Calibri"/>
              </a:rPr>
              <a:t>pjesë</a:t>
            </a:r>
            <a:r>
              <a:rPr lang="en-US" sz="2000" dirty="0">
                <a:latin typeface="Calibri"/>
                <a:ea typeface="Calibri"/>
                <a:cs typeface="Calibri"/>
                <a:sym typeface="Calibri"/>
              </a:rPr>
              <a:t> </a:t>
            </a:r>
            <a:r>
              <a:rPr lang="en-US" sz="2000" dirty="0" err="1">
                <a:latin typeface="Calibri"/>
                <a:ea typeface="Calibri"/>
                <a:cs typeface="Calibri"/>
                <a:sym typeface="Calibri"/>
              </a:rPr>
              <a:t>në</a:t>
            </a:r>
            <a:r>
              <a:rPr lang="en-US" sz="2000" dirty="0">
                <a:latin typeface="Calibri"/>
                <a:ea typeface="Calibri"/>
                <a:cs typeface="Calibri"/>
                <a:sym typeface="Calibri"/>
              </a:rPr>
              <a:t> </a:t>
            </a:r>
            <a:r>
              <a:rPr lang="en-US" sz="2000" dirty="0" err="1">
                <a:latin typeface="Calibri"/>
                <a:ea typeface="Calibri"/>
                <a:cs typeface="Calibri"/>
                <a:sym typeface="Calibri"/>
              </a:rPr>
              <a:t>provat</a:t>
            </a:r>
            <a:r>
              <a:rPr lang="en-US" sz="2000" dirty="0">
                <a:latin typeface="Calibri"/>
                <a:ea typeface="Calibri"/>
                <a:cs typeface="Calibri"/>
                <a:sym typeface="Calibri"/>
              </a:rPr>
              <a:t> </a:t>
            </a:r>
            <a:r>
              <a:rPr lang="en-US" sz="2000" dirty="0" err="1">
                <a:latin typeface="Calibri"/>
                <a:ea typeface="Calibri"/>
                <a:cs typeface="Calibri"/>
                <a:sym typeface="Calibri"/>
              </a:rPr>
              <a:t>klinike</a:t>
            </a:r>
            <a:r>
              <a:rPr lang="en-US" sz="2000" dirty="0">
                <a:latin typeface="Calibri"/>
                <a:ea typeface="Calibri"/>
                <a:cs typeface="Calibri"/>
                <a:sym typeface="Calibri"/>
              </a:rPr>
              <a:t> </a:t>
            </a:r>
            <a:r>
              <a:rPr lang="en-US" sz="2000" dirty="0" err="1">
                <a:latin typeface="Calibri"/>
                <a:ea typeface="Calibri"/>
                <a:cs typeface="Calibri"/>
                <a:sym typeface="Calibri"/>
              </a:rPr>
              <a:t>dhe</a:t>
            </a:r>
            <a:r>
              <a:rPr lang="en-US" sz="2000" dirty="0">
                <a:latin typeface="Calibri"/>
                <a:ea typeface="Calibri"/>
                <a:cs typeface="Calibri"/>
                <a:sym typeface="Calibri"/>
              </a:rPr>
              <a:t> </a:t>
            </a:r>
            <a:r>
              <a:rPr lang="en-US" sz="2000" b="1" dirty="0" err="1">
                <a:latin typeface="Calibri"/>
                <a:ea typeface="Calibri"/>
                <a:cs typeface="Calibri"/>
                <a:sym typeface="Calibri"/>
              </a:rPr>
              <a:t>nuk</a:t>
            </a:r>
            <a:r>
              <a:rPr lang="en-US" sz="2000" b="1" dirty="0">
                <a:latin typeface="Calibri"/>
                <a:ea typeface="Calibri"/>
                <a:cs typeface="Calibri"/>
                <a:sym typeface="Calibri"/>
              </a:rPr>
              <a:t> </a:t>
            </a:r>
            <a:r>
              <a:rPr lang="en-US" sz="2000" b="1" dirty="0" err="1">
                <a:latin typeface="Calibri"/>
                <a:ea typeface="Calibri"/>
                <a:cs typeface="Calibri"/>
                <a:sym typeface="Calibri"/>
              </a:rPr>
              <a:t>patëm</a:t>
            </a:r>
            <a:r>
              <a:rPr lang="en-US" sz="2000" b="1" dirty="0">
                <a:latin typeface="Calibri"/>
                <a:ea typeface="Calibri"/>
                <a:cs typeface="Calibri"/>
                <a:sym typeface="Calibri"/>
              </a:rPr>
              <a:t> </a:t>
            </a:r>
            <a:r>
              <a:rPr lang="en-US" sz="2000" b="1" dirty="0" err="1">
                <a:latin typeface="Calibri"/>
                <a:ea typeface="Calibri"/>
                <a:cs typeface="Calibri"/>
                <a:sym typeface="Calibri"/>
              </a:rPr>
              <a:t>nevojë</a:t>
            </a:r>
            <a:r>
              <a:rPr lang="en-US" sz="2000" b="1" dirty="0">
                <a:latin typeface="Calibri"/>
                <a:ea typeface="Calibri"/>
                <a:cs typeface="Calibri"/>
                <a:sym typeface="Calibri"/>
              </a:rPr>
              <a:t> </a:t>
            </a:r>
            <a:r>
              <a:rPr lang="en-US" sz="2000" b="1" dirty="0" err="1">
                <a:latin typeface="Calibri"/>
                <a:ea typeface="Calibri"/>
                <a:cs typeface="Calibri"/>
                <a:sym typeface="Calibri"/>
              </a:rPr>
              <a:t>që</a:t>
            </a:r>
            <a:r>
              <a:rPr lang="en-US" sz="2000" b="1" dirty="0">
                <a:latin typeface="Calibri"/>
                <a:ea typeface="Calibri"/>
                <a:cs typeface="Calibri"/>
                <a:sym typeface="Calibri"/>
              </a:rPr>
              <a:t> </a:t>
            </a:r>
            <a:r>
              <a:rPr lang="en-US" sz="2000" b="1" dirty="0" err="1">
                <a:latin typeface="Calibri"/>
                <a:ea typeface="Calibri"/>
                <a:cs typeface="Calibri"/>
                <a:sym typeface="Calibri"/>
              </a:rPr>
              <a:t>të</a:t>
            </a:r>
            <a:r>
              <a:rPr lang="en-US" sz="2000" b="1" dirty="0">
                <a:latin typeface="Calibri"/>
                <a:ea typeface="Calibri"/>
                <a:cs typeface="Calibri"/>
                <a:sym typeface="Calibri"/>
              </a:rPr>
              <a:t> </a:t>
            </a:r>
            <a:r>
              <a:rPr lang="en-US" sz="2000" b="1" dirty="0" err="1">
                <a:latin typeface="Calibri"/>
                <a:ea typeface="Calibri"/>
                <a:cs typeface="Calibri"/>
                <a:sym typeface="Calibri"/>
              </a:rPr>
              <a:t>humbnim</a:t>
            </a:r>
            <a:r>
              <a:rPr lang="en-US" sz="2000" b="1" dirty="0">
                <a:latin typeface="Calibri"/>
                <a:ea typeface="Calibri"/>
                <a:cs typeface="Calibri"/>
                <a:sym typeface="Calibri"/>
              </a:rPr>
              <a:t> </a:t>
            </a:r>
            <a:r>
              <a:rPr lang="en-US" sz="2000" b="1" dirty="0" err="1">
                <a:latin typeface="Calibri"/>
                <a:ea typeface="Calibri"/>
                <a:cs typeface="Calibri"/>
                <a:sym typeface="Calibri"/>
              </a:rPr>
              <a:t>kohë</a:t>
            </a:r>
            <a:r>
              <a:rPr lang="en-US" sz="2000" b="1" dirty="0">
                <a:latin typeface="Calibri"/>
                <a:ea typeface="Calibri"/>
                <a:cs typeface="Calibri"/>
                <a:sym typeface="Calibri"/>
              </a:rPr>
              <a:t> </a:t>
            </a:r>
            <a:r>
              <a:rPr lang="en-US" sz="2000" b="1" dirty="0" err="1">
                <a:latin typeface="Calibri"/>
                <a:ea typeface="Calibri"/>
                <a:cs typeface="Calibri"/>
                <a:sym typeface="Calibri"/>
              </a:rPr>
              <a:t>për</a:t>
            </a:r>
            <a:r>
              <a:rPr lang="en-US" sz="2000" b="1" dirty="0">
                <a:latin typeface="Calibri"/>
                <a:ea typeface="Calibri"/>
                <a:cs typeface="Calibri"/>
                <a:sym typeface="Calibri"/>
              </a:rPr>
              <a:t> </a:t>
            </a:r>
            <a:r>
              <a:rPr lang="en-US" sz="2000" b="1" dirty="0" err="1">
                <a:latin typeface="Calibri"/>
                <a:ea typeface="Calibri"/>
                <a:cs typeface="Calibri"/>
                <a:sym typeface="Calibri"/>
              </a:rPr>
              <a:t>të</a:t>
            </a:r>
            <a:r>
              <a:rPr lang="en-US" sz="2000" b="1" dirty="0">
                <a:latin typeface="Calibri"/>
                <a:ea typeface="Calibri"/>
                <a:cs typeface="Calibri"/>
                <a:sym typeface="Calibri"/>
              </a:rPr>
              <a:t> </a:t>
            </a:r>
            <a:r>
              <a:rPr lang="en-US" sz="2000" b="1" dirty="0" err="1">
                <a:latin typeface="Calibri"/>
                <a:ea typeface="Calibri"/>
                <a:cs typeface="Calibri"/>
                <a:sym typeface="Calibri"/>
              </a:rPr>
              <a:t>gjetur</a:t>
            </a:r>
            <a:r>
              <a:rPr lang="en-US" sz="2000" b="1" dirty="0">
                <a:latin typeface="Calibri"/>
                <a:ea typeface="Calibri"/>
                <a:cs typeface="Calibri"/>
                <a:sym typeface="Calibri"/>
              </a:rPr>
              <a:t> </a:t>
            </a:r>
            <a:r>
              <a:rPr lang="en-US" sz="2000" b="1" dirty="0" err="1">
                <a:latin typeface="Calibri"/>
                <a:ea typeface="Calibri"/>
                <a:cs typeface="Calibri"/>
                <a:sym typeface="Calibri"/>
              </a:rPr>
              <a:t>vullnetarë</a:t>
            </a:r>
            <a:r>
              <a:rPr lang="en-US" sz="2000" b="1" dirty="0">
                <a:latin typeface="Calibri"/>
                <a:ea typeface="Calibri"/>
                <a:cs typeface="Calibri"/>
                <a:sym typeface="Calibri"/>
              </a:rPr>
              <a:t>.</a:t>
            </a:r>
            <a:endParaRPr sz="2000" b="1" i="0" u="none" strike="noStrike" cap="none" dirty="0">
              <a:latin typeface="Calibri"/>
              <a:ea typeface="Calibri"/>
              <a:cs typeface="Calibri"/>
              <a:sym typeface="Calibri"/>
            </a:endParaRPr>
          </a:p>
        </p:txBody>
      </p:sp>
      <p:sp>
        <p:nvSpPr>
          <p:cNvPr id="13" name="Google Shape;453;p81">
            <a:extLst>
              <a:ext uri="{FF2B5EF4-FFF2-40B4-BE49-F238E27FC236}">
                <a16:creationId xmlns:a16="http://schemas.microsoft.com/office/drawing/2014/main" id="{9D744659-A762-4B72-A33F-CD2E2BCA1F22}"/>
              </a:ext>
            </a:extLst>
          </p:cNvPr>
          <p:cNvSpPr/>
          <p:nvPr/>
        </p:nvSpPr>
        <p:spPr>
          <a:xfrm>
            <a:off x="7864450" y="4238950"/>
            <a:ext cx="4236000" cy="1323399"/>
          </a:xfrm>
          <a:prstGeom prst="rect">
            <a:avLst/>
          </a:prstGeom>
          <a:noFill/>
          <a:ln>
            <a:noFill/>
          </a:ln>
        </p:spPr>
        <p:txBody>
          <a:bodyPr spcFirstLastPara="1" wrap="square" lIns="91425" tIns="45700" rIns="91425" bIns="45700" anchor="t" anchorCtr="0">
            <a:spAutoFit/>
          </a:bodyPr>
          <a:lstStyle/>
          <a:p>
            <a:pPr marL="0" lvl="0" indent="0" algn="l" rtl="0">
              <a:spcAft>
                <a:spcPts val="0"/>
              </a:spcAft>
              <a:buNone/>
            </a:pPr>
            <a:r>
              <a:rPr lang="en-US" sz="2000" dirty="0" err="1">
                <a:latin typeface="Calibri"/>
                <a:ea typeface="Calibri"/>
                <a:cs typeface="Calibri"/>
                <a:sym typeface="Calibri"/>
              </a:rPr>
              <a:t>Prodhimi</a:t>
            </a:r>
            <a:r>
              <a:rPr lang="en-US" sz="2000" dirty="0">
                <a:latin typeface="Calibri"/>
                <a:ea typeface="Calibri"/>
                <a:cs typeface="Calibri"/>
                <a:sym typeface="Calibri"/>
              </a:rPr>
              <a:t> </a:t>
            </a:r>
            <a:r>
              <a:rPr lang="en-US" sz="2000" dirty="0" err="1">
                <a:latin typeface="Calibri"/>
                <a:ea typeface="Calibri"/>
                <a:cs typeface="Calibri"/>
                <a:sym typeface="Calibri"/>
              </a:rPr>
              <a:t>i</a:t>
            </a:r>
            <a:r>
              <a:rPr lang="en-US" sz="2000" dirty="0">
                <a:latin typeface="Calibri"/>
                <a:ea typeface="Calibri"/>
                <a:cs typeface="Calibri"/>
                <a:sym typeface="Calibri"/>
              </a:rPr>
              <a:t> </a:t>
            </a:r>
            <a:r>
              <a:rPr lang="en-US" sz="2000" dirty="0" err="1">
                <a:latin typeface="Calibri"/>
                <a:ea typeface="Calibri"/>
                <a:cs typeface="Calibri"/>
                <a:sym typeface="Calibri"/>
              </a:rPr>
              <a:t>vaksinës</a:t>
            </a:r>
            <a:r>
              <a:rPr lang="en-US" sz="2000" dirty="0">
                <a:latin typeface="Calibri"/>
                <a:ea typeface="Calibri"/>
                <a:cs typeface="Calibri"/>
                <a:sym typeface="Calibri"/>
              </a:rPr>
              <a:t> </a:t>
            </a:r>
            <a:r>
              <a:rPr lang="en-US" sz="2000" dirty="0" err="1">
                <a:latin typeface="Calibri"/>
                <a:ea typeface="Calibri"/>
                <a:cs typeface="Calibri"/>
                <a:sym typeface="Calibri"/>
              </a:rPr>
              <a:t>ndodhi</a:t>
            </a:r>
            <a:r>
              <a:rPr lang="en-US" sz="2000" dirty="0">
                <a:latin typeface="Calibri"/>
                <a:ea typeface="Calibri"/>
                <a:cs typeface="Calibri"/>
                <a:sym typeface="Calibri"/>
              </a:rPr>
              <a:t> </a:t>
            </a:r>
            <a:r>
              <a:rPr lang="en-US" sz="2000" b="1" dirty="0" err="1">
                <a:latin typeface="Calibri"/>
                <a:ea typeface="Calibri"/>
                <a:cs typeface="Calibri"/>
                <a:sym typeface="Calibri"/>
              </a:rPr>
              <a:t>në</a:t>
            </a:r>
            <a:r>
              <a:rPr lang="en-US" sz="2000" b="1" dirty="0">
                <a:latin typeface="Calibri"/>
                <a:ea typeface="Calibri"/>
                <a:cs typeface="Calibri"/>
                <a:sym typeface="Calibri"/>
              </a:rPr>
              <a:t> </a:t>
            </a:r>
            <a:r>
              <a:rPr lang="en-US" sz="2000" b="1" dirty="0" err="1">
                <a:latin typeface="Calibri"/>
                <a:ea typeface="Calibri"/>
                <a:cs typeface="Calibri"/>
                <a:sym typeface="Calibri"/>
              </a:rPr>
              <a:t>të</a:t>
            </a:r>
            <a:r>
              <a:rPr lang="en-US" sz="2000" b="1" dirty="0">
                <a:latin typeface="Calibri"/>
                <a:ea typeface="Calibri"/>
                <a:cs typeface="Calibri"/>
                <a:sym typeface="Calibri"/>
              </a:rPr>
              <a:t> </a:t>
            </a:r>
            <a:r>
              <a:rPr lang="en-US" sz="2000" b="1" dirty="0" err="1">
                <a:latin typeface="Calibri"/>
                <a:ea typeface="Calibri"/>
                <a:cs typeface="Calibri"/>
                <a:sym typeface="Calibri"/>
              </a:rPr>
              <a:t>njëjtën</a:t>
            </a:r>
            <a:r>
              <a:rPr lang="en-US" sz="2000" b="1" dirty="0">
                <a:latin typeface="Calibri"/>
                <a:ea typeface="Calibri"/>
                <a:cs typeface="Calibri"/>
                <a:sym typeface="Calibri"/>
              </a:rPr>
              <a:t> </a:t>
            </a:r>
            <a:r>
              <a:rPr lang="en-US" sz="2000" b="1" dirty="0" err="1">
                <a:latin typeface="Calibri"/>
                <a:ea typeface="Calibri"/>
                <a:cs typeface="Calibri"/>
                <a:sym typeface="Calibri"/>
              </a:rPr>
              <a:t>kohë</a:t>
            </a:r>
            <a:r>
              <a:rPr lang="en-US" sz="2000" b="1" dirty="0">
                <a:latin typeface="Calibri"/>
                <a:ea typeface="Calibri"/>
                <a:cs typeface="Calibri"/>
                <a:sym typeface="Calibri"/>
              </a:rPr>
              <a:t> </a:t>
            </a:r>
            <a:r>
              <a:rPr lang="en-US" sz="2000" b="1" dirty="0" err="1">
                <a:latin typeface="Calibri"/>
                <a:ea typeface="Calibri"/>
                <a:cs typeface="Calibri"/>
                <a:sym typeface="Calibri"/>
              </a:rPr>
              <a:t>si</a:t>
            </a:r>
            <a:r>
              <a:rPr lang="en-US" sz="2000" b="1" dirty="0">
                <a:latin typeface="Calibri"/>
                <a:ea typeface="Calibri"/>
                <a:cs typeface="Calibri"/>
                <a:sym typeface="Calibri"/>
              </a:rPr>
              <a:t> </a:t>
            </a:r>
            <a:r>
              <a:rPr lang="en-US" sz="2000" b="1" dirty="0" err="1">
                <a:latin typeface="Calibri"/>
                <a:ea typeface="Calibri"/>
                <a:cs typeface="Calibri"/>
                <a:sym typeface="Calibri"/>
              </a:rPr>
              <a:t>studimet</a:t>
            </a:r>
            <a:r>
              <a:rPr lang="en-US" sz="2000" b="1" dirty="0">
                <a:latin typeface="Calibri"/>
                <a:ea typeface="Calibri"/>
                <a:cs typeface="Calibri"/>
                <a:sym typeface="Calibri"/>
              </a:rPr>
              <a:t> e </a:t>
            </a:r>
            <a:r>
              <a:rPr lang="en-US" sz="2000" b="1" dirty="0" err="1">
                <a:latin typeface="Calibri"/>
                <a:ea typeface="Calibri"/>
                <a:cs typeface="Calibri"/>
                <a:sym typeface="Calibri"/>
              </a:rPr>
              <a:t>sigurisë</a:t>
            </a:r>
            <a:r>
              <a:rPr lang="en-US" sz="2000" b="1" dirty="0">
                <a:latin typeface="Calibri"/>
                <a:ea typeface="Calibri"/>
                <a:cs typeface="Calibri"/>
                <a:sym typeface="Calibri"/>
              </a:rPr>
              <a:t>, </a:t>
            </a:r>
            <a:r>
              <a:rPr lang="en-US" sz="2000" dirty="0" err="1">
                <a:latin typeface="Calibri"/>
                <a:ea typeface="Calibri"/>
                <a:cs typeface="Calibri"/>
                <a:sym typeface="Calibri"/>
              </a:rPr>
              <a:t>prandaj</a:t>
            </a:r>
            <a:r>
              <a:rPr lang="en-US" sz="2000" dirty="0">
                <a:latin typeface="Calibri"/>
                <a:ea typeface="Calibri"/>
                <a:cs typeface="Calibri"/>
                <a:sym typeface="Calibri"/>
              </a:rPr>
              <a:t> </a:t>
            </a:r>
            <a:r>
              <a:rPr lang="en-US" sz="2000" dirty="0" err="1">
                <a:latin typeface="Calibri"/>
                <a:ea typeface="Calibri"/>
                <a:cs typeface="Calibri"/>
                <a:sym typeface="Calibri"/>
              </a:rPr>
              <a:t>vaksinat</a:t>
            </a:r>
            <a:r>
              <a:rPr lang="en-US" sz="2000" dirty="0">
                <a:latin typeface="Calibri"/>
                <a:ea typeface="Calibri"/>
                <a:cs typeface="Calibri"/>
                <a:sym typeface="Calibri"/>
              </a:rPr>
              <a:t> </a:t>
            </a:r>
            <a:r>
              <a:rPr lang="en-US" sz="2000" dirty="0" err="1">
                <a:latin typeface="Calibri"/>
                <a:ea typeface="Calibri"/>
                <a:cs typeface="Calibri"/>
                <a:sym typeface="Calibri"/>
              </a:rPr>
              <a:t>ishin</a:t>
            </a:r>
            <a:r>
              <a:rPr lang="en-US" sz="2000" dirty="0">
                <a:latin typeface="Calibri"/>
                <a:ea typeface="Calibri"/>
                <a:cs typeface="Calibri"/>
                <a:sym typeface="Calibri"/>
              </a:rPr>
              <a:t> </a:t>
            </a:r>
            <a:r>
              <a:rPr lang="en-US" sz="2000" dirty="0" err="1">
                <a:latin typeface="Calibri"/>
                <a:ea typeface="Calibri"/>
                <a:cs typeface="Calibri"/>
                <a:sym typeface="Calibri"/>
              </a:rPr>
              <a:t>gati</a:t>
            </a:r>
            <a:r>
              <a:rPr lang="en-US" sz="2000" dirty="0">
                <a:latin typeface="Calibri"/>
                <a:ea typeface="Calibri"/>
                <a:cs typeface="Calibri"/>
                <a:sym typeface="Calibri"/>
              </a:rPr>
              <a:t> </a:t>
            </a:r>
            <a:r>
              <a:rPr lang="en-US" sz="2000" dirty="0" err="1">
                <a:latin typeface="Calibri"/>
                <a:ea typeface="Calibri"/>
                <a:cs typeface="Calibri"/>
                <a:sym typeface="Calibri"/>
              </a:rPr>
              <a:t>për</a:t>
            </a:r>
            <a:r>
              <a:rPr lang="en-US" sz="2000" dirty="0">
                <a:latin typeface="Calibri"/>
                <a:ea typeface="Calibri"/>
                <a:cs typeface="Calibri"/>
                <a:sym typeface="Calibri"/>
              </a:rPr>
              <a:t> </a:t>
            </a:r>
            <a:r>
              <a:rPr lang="en-US" sz="2000" dirty="0" err="1">
                <a:latin typeface="Calibri"/>
                <a:ea typeface="Calibri"/>
                <a:cs typeface="Calibri"/>
                <a:sym typeface="Calibri"/>
              </a:rPr>
              <a:t>t’u</a:t>
            </a:r>
            <a:r>
              <a:rPr lang="en-US" sz="2000" dirty="0">
                <a:latin typeface="Calibri"/>
                <a:ea typeface="Calibri"/>
                <a:cs typeface="Calibri"/>
                <a:sym typeface="Calibri"/>
              </a:rPr>
              <a:t> </a:t>
            </a:r>
            <a:r>
              <a:rPr lang="en-US" sz="2000" dirty="0" err="1">
                <a:latin typeface="Calibri"/>
                <a:ea typeface="Calibri"/>
                <a:cs typeface="Calibri"/>
                <a:sym typeface="Calibri"/>
              </a:rPr>
              <a:t>shpërndarë</a:t>
            </a:r>
            <a:r>
              <a:rPr lang="en-US" sz="2000" dirty="0">
                <a:latin typeface="Calibri"/>
                <a:ea typeface="Calibri"/>
                <a:cs typeface="Calibri"/>
                <a:sym typeface="Calibri"/>
              </a:rPr>
              <a:t> </a:t>
            </a:r>
            <a:r>
              <a:rPr lang="en-US" sz="2000" dirty="0" err="1">
                <a:latin typeface="Calibri"/>
                <a:ea typeface="Calibri"/>
                <a:cs typeface="Calibri"/>
                <a:sym typeface="Calibri"/>
              </a:rPr>
              <a:t>sapo</a:t>
            </a:r>
            <a:r>
              <a:rPr lang="en-US" sz="2000" dirty="0">
                <a:latin typeface="Calibri"/>
                <a:ea typeface="Calibri"/>
                <a:cs typeface="Calibri"/>
                <a:sym typeface="Calibri"/>
              </a:rPr>
              <a:t> u </a:t>
            </a:r>
            <a:r>
              <a:rPr lang="en-US" sz="2000" dirty="0" err="1">
                <a:latin typeface="Calibri"/>
                <a:ea typeface="Calibri"/>
                <a:cs typeface="Calibri"/>
                <a:sym typeface="Calibri"/>
              </a:rPr>
              <a:t>miratuan</a:t>
            </a:r>
            <a:r>
              <a:rPr lang="en-US" sz="2000" dirty="0">
                <a:latin typeface="Calibri"/>
                <a:ea typeface="Calibri"/>
                <a:cs typeface="Calibri"/>
                <a:sym typeface="Calibri"/>
              </a:rPr>
              <a:t>.</a:t>
            </a:r>
            <a:endParaRPr sz="2000" b="0" i="0" u="none" strike="noStrike" cap="none" dirty="0">
              <a:latin typeface="Calibri"/>
              <a:ea typeface="Calibri"/>
              <a:cs typeface="Calibri"/>
              <a:sym typeface="Calibri"/>
            </a:endParaRPr>
          </a:p>
        </p:txBody>
      </p:sp>
    </p:spTree>
    <p:extLst>
      <p:ext uri="{BB962C8B-B14F-4D97-AF65-F5344CB8AC3E}">
        <p14:creationId xmlns:p14="http://schemas.microsoft.com/office/powerpoint/2010/main" val="411926841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mage shows an example of the COVID-19 vaccine development timeline compared to a traditional vaccine development timeline. In particular, it shows how the COVID-19 vaccine manufacturing and development step happened at the same time as the testing and approvals.">
            <a:extLst>
              <a:ext uri="{FF2B5EF4-FFF2-40B4-BE49-F238E27FC236}">
                <a16:creationId xmlns:a16="http://schemas.microsoft.com/office/drawing/2014/main" id="{60A87389-14A5-430A-B91F-2404E62DD666}"/>
              </a:ext>
            </a:extLst>
          </p:cNvPr>
          <p:cNvPicPr>
            <a:picLocks noChangeAspect="1"/>
          </p:cNvPicPr>
          <p:nvPr/>
        </p:nvPicPr>
        <p:blipFill>
          <a:blip r:embed="rId3"/>
          <a:srcRect t="64595"/>
          <a:stretch>
            <a:fillRect/>
          </a:stretch>
        </p:blipFill>
        <p:spPr>
          <a:xfrm>
            <a:off x="0" y="4200022"/>
            <a:ext cx="12214302" cy="2432542"/>
          </a:xfrm>
          <a:prstGeom prst="rect">
            <a:avLst/>
          </a:prstGeom>
        </p:spPr>
      </p:pic>
      <p:sp>
        <p:nvSpPr>
          <p:cNvPr id="8" name="TextBox 7">
            <a:extLst>
              <a:ext uri="{FF2B5EF4-FFF2-40B4-BE49-F238E27FC236}">
                <a16:creationId xmlns:a16="http://schemas.microsoft.com/office/drawing/2014/main" id="{58CBA1D6-D9E1-EF4A-9020-FBEE87F45AB1}"/>
              </a:ext>
            </a:extLst>
          </p:cNvPr>
          <p:cNvSpPr txBox="1"/>
          <p:nvPr/>
        </p:nvSpPr>
        <p:spPr>
          <a:xfrm>
            <a:off x="541302" y="1961355"/>
            <a:ext cx="3081886" cy="786761"/>
          </a:xfrm>
          <a:prstGeom prst="rect">
            <a:avLst/>
          </a:prstGeom>
          <a:ln w="6350">
            <a:noFill/>
            <a:miter lim="800000"/>
          </a:ln>
        </p:spPr>
        <p:txBody>
          <a:bodyPr vert="horz" wrap="square" lIns="0" tIns="0" rIns="0" bIns="0" rtlCol="0">
            <a:noAutofit/>
          </a:bodyPr>
          <a:lstStyle/>
          <a:p>
            <a:pPr>
              <a:spcBef>
                <a:spcPts val="300"/>
              </a:spcBef>
              <a:spcAft>
                <a:spcPts val="300"/>
              </a:spcAft>
              <a:buNone/>
            </a:pPr>
            <a:r>
              <a:rPr lang="sq-AL" sz="1400" b="0" i="0" strike="noStrike" cap="none" spc="0" baseline="0" dirty="0">
                <a:solidFill>
                  <a:srgbClr val="404040"/>
                </a:solidFill>
                <a:effectLst/>
                <a:latin typeface="Arial"/>
                <a:ea typeface="Arial"/>
                <a:cs typeface="Arial"/>
              </a:rPr>
              <a:t>Kërkimi</a:t>
            </a:r>
          </a:p>
        </p:txBody>
      </p:sp>
      <p:pic>
        <p:nvPicPr>
          <p:cNvPr id="10" name="Picture 9" descr="This image shows an example of the COVID-19 vaccine development timeline compared to a traditional vaccine development timeline. In particular, it shows how the COVID-19 vaccine manufacturing and development step happened at the same time as the testing and approvals.">
            <a:extLst>
              <a:ext uri="{FF2B5EF4-FFF2-40B4-BE49-F238E27FC236}">
                <a16:creationId xmlns:a16="http://schemas.microsoft.com/office/drawing/2014/main" id="{CEE9D3EF-6083-DB45-ABBB-E4992BD0CE10}"/>
              </a:ext>
            </a:extLst>
          </p:cNvPr>
          <p:cNvPicPr>
            <a:picLocks noChangeAspect="1"/>
          </p:cNvPicPr>
          <p:nvPr/>
        </p:nvPicPr>
        <p:blipFill>
          <a:blip r:embed="rId3"/>
          <a:srcRect t="12182" b="55852"/>
          <a:stretch>
            <a:fillRect/>
          </a:stretch>
        </p:blipFill>
        <p:spPr>
          <a:xfrm>
            <a:off x="0" y="1590999"/>
            <a:ext cx="12214302" cy="2196250"/>
          </a:xfrm>
          <a:prstGeom prst="rect">
            <a:avLst/>
          </a:prstGeom>
        </p:spPr>
      </p:pic>
      <p:sp>
        <p:nvSpPr>
          <p:cNvPr id="11" name="TextBox 10">
            <a:extLst>
              <a:ext uri="{FF2B5EF4-FFF2-40B4-BE49-F238E27FC236}">
                <a16:creationId xmlns:a16="http://schemas.microsoft.com/office/drawing/2014/main" id="{60BAF94D-FD59-7944-94EC-DF0AA5878A34}"/>
              </a:ext>
            </a:extLst>
          </p:cNvPr>
          <p:cNvSpPr txBox="1"/>
          <p:nvPr/>
        </p:nvSpPr>
        <p:spPr>
          <a:xfrm flipH="1">
            <a:off x="103239" y="855406"/>
            <a:ext cx="0" cy="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7" name="TextBox 6">
            <a:extLst>
              <a:ext uri="{FF2B5EF4-FFF2-40B4-BE49-F238E27FC236}">
                <a16:creationId xmlns:a16="http://schemas.microsoft.com/office/drawing/2014/main" id="{6F74AF02-DAA3-B04E-ADCF-0F205B148F9C}"/>
              </a:ext>
            </a:extLst>
          </p:cNvPr>
          <p:cNvSpPr txBox="1"/>
          <p:nvPr/>
        </p:nvSpPr>
        <p:spPr>
          <a:xfrm>
            <a:off x="801856" y="1322888"/>
            <a:ext cx="5442533" cy="514934"/>
          </a:xfrm>
          <a:prstGeom prst="rect">
            <a:avLst/>
          </a:prstGeom>
          <a:ln w="6350">
            <a:noFill/>
            <a:miter lim="800000"/>
          </a:ln>
        </p:spPr>
        <p:txBody>
          <a:bodyPr vert="horz" wrap="square" lIns="0" tIns="0" rIns="0" bIns="0" rtlCol="0">
            <a:noAutofit/>
          </a:bodyPr>
          <a:lstStyle/>
          <a:p>
            <a:pPr>
              <a:spcBef>
                <a:spcPts val="300"/>
              </a:spcBef>
              <a:spcAft>
                <a:spcPts val="300"/>
              </a:spcAft>
              <a:buNone/>
            </a:pPr>
            <a:r>
              <a:rPr lang="sq-AL" sz="2100" b="0" i="0" strike="noStrike" cap="none" spc="0" baseline="0" dirty="0">
                <a:solidFill>
                  <a:srgbClr val="404040"/>
                </a:solidFill>
                <a:effectLst/>
                <a:latin typeface="Arial"/>
                <a:ea typeface="Arial"/>
                <a:cs typeface="Arial"/>
              </a:rPr>
              <a:t>Shembull i kalendarit të vaksinës COVID-19:</a:t>
            </a:r>
          </a:p>
        </p:txBody>
      </p:sp>
      <p:sp>
        <p:nvSpPr>
          <p:cNvPr id="9" name="TextBox 8">
            <a:extLst>
              <a:ext uri="{FF2B5EF4-FFF2-40B4-BE49-F238E27FC236}">
                <a16:creationId xmlns:a16="http://schemas.microsoft.com/office/drawing/2014/main" id="{0F7B99C6-E371-B541-BD9B-1B013FC2C670}"/>
              </a:ext>
            </a:extLst>
          </p:cNvPr>
          <p:cNvSpPr txBox="1"/>
          <p:nvPr/>
        </p:nvSpPr>
        <p:spPr>
          <a:xfrm>
            <a:off x="915453" y="4163985"/>
            <a:ext cx="5058169" cy="514934"/>
          </a:xfrm>
          <a:prstGeom prst="rect">
            <a:avLst/>
          </a:prstGeom>
          <a:ln w="6350">
            <a:noFill/>
            <a:miter lim="800000"/>
          </a:ln>
        </p:spPr>
        <p:txBody>
          <a:bodyPr vert="horz" wrap="square" lIns="0" tIns="0" rIns="0" bIns="0" rtlCol="0">
            <a:noAutofit/>
          </a:bodyPr>
          <a:lstStyle/>
          <a:p>
            <a:pPr>
              <a:spcBef>
                <a:spcPts val="300"/>
              </a:spcBef>
              <a:spcAft>
                <a:spcPts val="300"/>
              </a:spcAft>
              <a:buNone/>
            </a:pPr>
            <a:r>
              <a:rPr lang="sq-AL" sz="2100" b="0" i="0" strike="noStrike" cap="none" spc="0" baseline="0" dirty="0">
                <a:solidFill>
                  <a:srgbClr val="404040"/>
                </a:solidFill>
                <a:effectLst/>
                <a:latin typeface="Arial"/>
                <a:ea typeface="Arial"/>
                <a:cs typeface="Arial"/>
              </a:rPr>
              <a:t>Kalendari tradicional:</a:t>
            </a:r>
          </a:p>
        </p:txBody>
      </p:sp>
      <p:sp>
        <p:nvSpPr>
          <p:cNvPr id="12" name="Rectangle 11">
            <a:extLst>
              <a:ext uri="{FF2B5EF4-FFF2-40B4-BE49-F238E27FC236}">
                <a16:creationId xmlns:a16="http://schemas.microsoft.com/office/drawing/2014/main" id="{D8CA29E4-EECB-1442-BBCC-1B5B3CF296A3}"/>
              </a:ext>
            </a:extLst>
          </p:cNvPr>
          <p:cNvSpPr/>
          <p:nvPr/>
        </p:nvSpPr>
        <p:spPr>
          <a:xfrm>
            <a:off x="1029334" y="5535112"/>
            <a:ext cx="736366"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tx1"/>
              </a:solidFill>
            </a:endParaRPr>
          </a:p>
        </p:txBody>
      </p:sp>
      <p:sp>
        <p:nvSpPr>
          <p:cNvPr id="13" name="TextBox 12">
            <a:extLst>
              <a:ext uri="{FF2B5EF4-FFF2-40B4-BE49-F238E27FC236}">
                <a16:creationId xmlns:a16="http://schemas.microsoft.com/office/drawing/2014/main" id="{995A6728-F064-9648-A466-6301852DDE84}"/>
              </a:ext>
            </a:extLst>
          </p:cNvPr>
          <p:cNvSpPr txBox="1"/>
          <p:nvPr/>
        </p:nvSpPr>
        <p:spPr>
          <a:xfrm>
            <a:off x="1029334" y="5535112"/>
            <a:ext cx="736366" cy="330243"/>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sq-AL" sz="1200" b="0" i="0" strike="noStrike" cap="none" spc="0" baseline="0" dirty="0">
                <a:solidFill>
                  <a:srgbClr val="FFFFFF"/>
                </a:solidFill>
                <a:effectLst/>
                <a:latin typeface="Arial"/>
                <a:ea typeface="Arial"/>
                <a:cs typeface="Arial"/>
              </a:rPr>
              <a:t>Kërkimi</a:t>
            </a:r>
          </a:p>
        </p:txBody>
      </p:sp>
      <p:sp>
        <p:nvSpPr>
          <p:cNvPr id="16" name="Rectangle 15">
            <a:extLst>
              <a:ext uri="{FF2B5EF4-FFF2-40B4-BE49-F238E27FC236}">
                <a16:creationId xmlns:a16="http://schemas.microsoft.com/office/drawing/2014/main" id="{729A261D-DCB2-FF4A-9799-86022DA888FD}"/>
              </a:ext>
            </a:extLst>
          </p:cNvPr>
          <p:cNvSpPr/>
          <p:nvPr/>
        </p:nvSpPr>
        <p:spPr>
          <a:xfrm>
            <a:off x="2452821" y="5524838"/>
            <a:ext cx="1645649"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tx1"/>
              </a:solidFill>
            </a:endParaRPr>
          </a:p>
        </p:txBody>
      </p:sp>
      <p:sp>
        <p:nvSpPr>
          <p:cNvPr id="14" name="TextBox 13">
            <a:extLst>
              <a:ext uri="{FF2B5EF4-FFF2-40B4-BE49-F238E27FC236}">
                <a16:creationId xmlns:a16="http://schemas.microsoft.com/office/drawing/2014/main" id="{D68ED3F0-CDC3-5C44-8DD7-BE30EB1557D0}"/>
              </a:ext>
            </a:extLst>
          </p:cNvPr>
          <p:cNvSpPr txBox="1"/>
          <p:nvPr/>
        </p:nvSpPr>
        <p:spPr>
          <a:xfrm>
            <a:off x="2587834" y="5524840"/>
            <a:ext cx="1510636"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sq-AL" sz="1200" b="0" i="0" strike="noStrike" cap="none" spc="0" baseline="0" dirty="0">
                <a:solidFill>
                  <a:srgbClr val="FFFFFF"/>
                </a:solidFill>
                <a:effectLst/>
                <a:latin typeface="Arial"/>
                <a:ea typeface="Arial"/>
                <a:cs typeface="Arial"/>
              </a:rPr>
              <a:t>Zhvillimi fillestar</a:t>
            </a:r>
          </a:p>
        </p:txBody>
      </p:sp>
      <p:sp>
        <p:nvSpPr>
          <p:cNvPr id="15" name="Rectangle 14">
            <a:extLst>
              <a:ext uri="{FF2B5EF4-FFF2-40B4-BE49-F238E27FC236}">
                <a16:creationId xmlns:a16="http://schemas.microsoft.com/office/drawing/2014/main" id="{A23C2D00-CEF6-3940-86D5-D44EF310D28A}"/>
              </a:ext>
            </a:extLst>
          </p:cNvPr>
          <p:cNvSpPr/>
          <p:nvPr/>
        </p:nvSpPr>
        <p:spPr>
          <a:xfrm>
            <a:off x="1029334" y="2565351"/>
            <a:ext cx="736366"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tx1"/>
              </a:solidFill>
            </a:endParaRPr>
          </a:p>
        </p:txBody>
      </p:sp>
      <p:sp>
        <p:nvSpPr>
          <p:cNvPr id="17" name="Rectangle 16">
            <a:extLst>
              <a:ext uri="{FF2B5EF4-FFF2-40B4-BE49-F238E27FC236}">
                <a16:creationId xmlns:a16="http://schemas.microsoft.com/office/drawing/2014/main" id="{A1F30618-8A13-A74E-A8DD-869FB6E09E90}"/>
              </a:ext>
            </a:extLst>
          </p:cNvPr>
          <p:cNvSpPr/>
          <p:nvPr/>
        </p:nvSpPr>
        <p:spPr>
          <a:xfrm>
            <a:off x="8431054" y="2561478"/>
            <a:ext cx="906584"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tx1"/>
              </a:solidFill>
            </a:endParaRPr>
          </a:p>
        </p:txBody>
      </p:sp>
      <p:sp>
        <p:nvSpPr>
          <p:cNvPr id="18" name="Rectangle 17">
            <a:extLst>
              <a:ext uri="{FF2B5EF4-FFF2-40B4-BE49-F238E27FC236}">
                <a16:creationId xmlns:a16="http://schemas.microsoft.com/office/drawing/2014/main" id="{34EBED77-116F-EE49-AD3C-651A76FDC10F}"/>
              </a:ext>
            </a:extLst>
          </p:cNvPr>
          <p:cNvSpPr/>
          <p:nvPr/>
        </p:nvSpPr>
        <p:spPr>
          <a:xfrm>
            <a:off x="10426300" y="5534933"/>
            <a:ext cx="847714"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tx1"/>
              </a:solidFill>
            </a:endParaRPr>
          </a:p>
        </p:txBody>
      </p:sp>
      <p:sp>
        <p:nvSpPr>
          <p:cNvPr id="19" name="TextBox 18">
            <a:extLst>
              <a:ext uri="{FF2B5EF4-FFF2-40B4-BE49-F238E27FC236}">
                <a16:creationId xmlns:a16="http://schemas.microsoft.com/office/drawing/2014/main" id="{09974682-390D-414F-B59F-6003C9ABDE16}"/>
              </a:ext>
            </a:extLst>
          </p:cNvPr>
          <p:cNvSpPr txBox="1"/>
          <p:nvPr/>
        </p:nvSpPr>
        <p:spPr>
          <a:xfrm>
            <a:off x="1058620" y="2565351"/>
            <a:ext cx="736366" cy="330243"/>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sq-AL" sz="1200" b="0" i="0" strike="noStrike" cap="none" spc="0" baseline="0" dirty="0">
                <a:solidFill>
                  <a:srgbClr val="FFFFFF"/>
                </a:solidFill>
                <a:effectLst/>
                <a:latin typeface="Arial"/>
                <a:ea typeface="Arial"/>
                <a:cs typeface="Arial"/>
              </a:rPr>
              <a:t>Kërkimi</a:t>
            </a:r>
          </a:p>
        </p:txBody>
      </p:sp>
      <p:sp>
        <p:nvSpPr>
          <p:cNvPr id="20" name="Rectangle 19">
            <a:extLst>
              <a:ext uri="{FF2B5EF4-FFF2-40B4-BE49-F238E27FC236}">
                <a16:creationId xmlns:a16="http://schemas.microsoft.com/office/drawing/2014/main" id="{1B1C429C-2EE7-154D-9609-3DBD4E7BDC1A}"/>
              </a:ext>
            </a:extLst>
          </p:cNvPr>
          <p:cNvSpPr/>
          <p:nvPr/>
        </p:nvSpPr>
        <p:spPr>
          <a:xfrm>
            <a:off x="8250078" y="5541690"/>
            <a:ext cx="1274392" cy="359901"/>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tx1"/>
              </a:solidFill>
            </a:endParaRPr>
          </a:p>
        </p:txBody>
      </p:sp>
      <p:sp>
        <p:nvSpPr>
          <p:cNvPr id="21" name="Rectangle 20">
            <a:extLst>
              <a:ext uri="{FF2B5EF4-FFF2-40B4-BE49-F238E27FC236}">
                <a16:creationId xmlns:a16="http://schemas.microsoft.com/office/drawing/2014/main" id="{C4AC708F-A2C2-FF40-AF5E-92A113033201}"/>
              </a:ext>
            </a:extLst>
          </p:cNvPr>
          <p:cNvSpPr/>
          <p:nvPr/>
        </p:nvSpPr>
        <p:spPr>
          <a:xfrm>
            <a:off x="5212888" y="3193533"/>
            <a:ext cx="2379898" cy="32913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tx1"/>
              </a:solidFill>
            </a:endParaRPr>
          </a:p>
        </p:txBody>
      </p:sp>
      <p:sp>
        <p:nvSpPr>
          <p:cNvPr id="22" name="Rectangle 21">
            <a:extLst>
              <a:ext uri="{FF2B5EF4-FFF2-40B4-BE49-F238E27FC236}">
                <a16:creationId xmlns:a16="http://schemas.microsoft.com/office/drawing/2014/main" id="{221846C6-74AD-4848-ACC2-F2B4F812238B}"/>
              </a:ext>
            </a:extLst>
          </p:cNvPr>
          <p:cNvSpPr/>
          <p:nvPr/>
        </p:nvSpPr>
        <p:spPr>
          <a:xfrm>
            <a:off x="2522746" y="2552164"/>
            <a:ext cx="1588474"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tx1"/>
              </a:solidFill>
            </a:endParaRPr>
          </a:p>
        </p:txBody>
      </p:sp>
      <p:sp>
        <p:nvSpPr>
          <p:cNvPr id="23" name="TextBox 22">
            <a:extLst>
              <a:ext uri="{FF2B5EF4-FFF2-40B4-BE49-F238E27FC236}">
                <a16:creationId xmlns:a16="http://schemas.microsoft.com/office/drawing/2014/main" id="{2F2F5234-B865-074D-B9A6-DA24B63F5B07}"/>
              </a:ext>
            </a:extLst>
          </p:cNvPr>
          <p:cNvSpPr txBox="1"/>
          <p:nvPr/>
        </p:nvSpPr>
        <p:spPr>
          <a:xfrm>
            <a:off x="2575622" y="2552165"/>
            <a:ext cx="1510636"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sq-AL" sz="1200" b="0" i="0" strike="noStrike" cap="none" spc="0" baseline="0" dirty="0">
                <a:solidFill>
                  <a:srgbClr val="FFFFFF"/>
                </a:solidFill>
                <a:effectLst/>
                <a:latin typeface="Arial"/>
                <a:ea typeface="Arial"/>
                <a:cs typeface="Arial"/>
              </a:rPr>
              <a:t>Zhvillimi fillestar</a:t>
            </a:r>
          </a:p>
        </p:txBody>
      </p:sp>
      <p:sp>
        <p:nvSpPr>
          <p:cNvPr id="24" name="TextBox 23">
            <a:extLst>
              <a:ext uri="{FF2B5EF4-FFF2-40B4-BE49-F238E27FC236}">
                <a16:creationId xmlns:a16="http://schemas.microsoft.com/office/drawing/2014/main" id="{04824EB6-D442-F343-B646-8F203A865543}"/>
              </a:ext>
            </a:extLst>
          </p:cNvPr>
          <p:cNvSpPr txBox="1"/>
          <p:nvPr/>
        </p:nvSpPr>
        <p:spPr>
          <a:xfrm>
            <a:off x="5240016" y="3192424"/>
            <a:ext cx="2352770"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sq-AL" sz="1200" b="0" i="0" strike="noStrike" cap="none" spc="0" baseline="0" dirty="0">
                <a:solidFill>
                  <a:srgbClr val="FFFFFF"/>
                </a:solidFill>
                <a:effectLst/>
                <a:latin typeface="Arial"/>
                <a:ea typeface="Arial"/>
                <a:cs typeface="Arial"/>
              </a:rPr>
              <a:t>Prodhimi &amp; Zhvillimi</a:t>
            </a:r>
          </a:p>
        </p:txBody>
      </p:sp>
      <p:sp>
        <p:nvSpPr>
          <p:cNvPr id="25" name="TextBox 24">
            <a:extLst>
              <a:ext uri="{FF2B5EF4-FFF2-40B4-BE49-F238E27FC236}">
                <a16:creationId xmlns:a16="http://schemas.microsoft.com/office/drawing/2014/main" id="{F92C3A54-A0E5-CD4C-BAD2-91DD08F27F18}"/>
              </a:ext>
            </a:extLst>
          </p:cNvPr>
          <p:cNvSpPr txBox="1"/>
          <p:nvPr/>
        </p:nvSpPr>
        <p:spPr>
          <a:xfrm>
            <a:off x="8260836" y="5535786"/>
            <a:ext cx="107680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sq-AL" sz="1200" b="0" i="0" strike="noStrike" cap="none" spc="0" baseline="0" dirty="0">
                <a:solidFill>
                  <a:srgbClr val="FFFFFF"/>
                </a:solidFill>
                <a:effectLst/>
                <a:latin typeface="Arial"/>
                <a:ea typeface="Arial"/>
                <a:cs typeface="Arial"/>
              </a:rPr>
              <a:t>Prodhimi &amp; Zhvillimi</a:t>
            </a:r>
          </a:p>
        </p:txBody>
      </p:sp>
      <p:sp>
        <p:nvSpPr>
          <p:cNvPr id="26" name="TextBox 25">
            <a:extLst>
              <a:ext uri="{FF2B5EF4-FFF2-40B4-BE49-F238E27FC236}">
                <a16:creationId xmlns:a16="http://schemas.microsoft.com/office/drawing/2014/main" id="{359A6668-5235-7A42-BCCD-6DA5AC38C40B}"/>
              </a:ext>
            </a:extLst>
          </p:cNvPr>
          <p:cNvSpPr txBox="1"/>
          <p:nvPr/>
        </p:nvSpPr>
        <p:spPr>
          <a:xfrm>
            <a:off x="10437752" y="5524838"/>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sq-AL" sz="1200" b="0" i="0" strike="noStrike" cap="none" spc="0" baseline="0" dirty="0">
                <a:solidFill>
                  <a:srgbClr val="FFFFFF"/>
                </a:solidFill>
                <a:effectLst/>
                <a:latin typeface="Arial"/>
                <a:ea typeface="Arial"/>
                <a:cs typeface="Arial"/>
              </a:rPr>
              <a:t>Dorëzimi</a:t>
            </a:r>
          </a:p>
        </p:txBody>
      </p:sp>
      <p:sp>
        <p:nvSpPr>
          <p:cNvPr id="28" name="TextBox 27">
            <a:extLst>
              <a:ext uri="{FF2B5EF4-FFF2-40B4-BE49-F238E27FC236}">
                <a16:creationId xmlns:a16="http://schemas.microsoft.com/office/drawing/2014/main" id="{051E74FB-F085-914C-A537-798C0463C7F9}"/>
              </a:ext>
            </a:extLst>
          </p:cNvPr>
          <p:cNvSpPr txBox="1"/>
          <p:nvPr/>
        </p:nvSpPr>
        <p:spPr>
          <a:xfrm>
            <a:off x="8466215" y="2552164"/>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sq-AL" sz="1200" b="0" i="0" strike="noStrike" cap="none" spc="0" baseline="0" dirty="0">
                <a:solidFill>
                  <a:srgbClr val="FFFFFF"/>
                </a:solidFill>
                <a:effectLst/>
                <a:latin typeface="Arial"/>
                <a:ea typeface="Arial"/>
                <a:cs typeface="Arial"/>
              </a:rPr>
              <a:t>Dorëzimi</a:t>
            </a:r>
          </a:p>
        </p:txBody>
      </p:sp>
      <p:sp>
        <p:nvSpPr>
          <p:cNvPr id="29" name="Rectangle 28">
            <a:extLst>
              <a:ext uri="{FF2B5EF4-FFF2-40B4-BE49-F238E27FC236}">
                <a16:creationId xmlns:a16="http://schemas.microsoft.com/office/drawing/2014/main" id="{7D58B05A-716C-F14E-B93A-A086D8BAE989}"/>
              </a:ext>
            </a:extLst>
          </p:cNvPr>
          <p:cNvSpPr/>
          <p:nvPr/>
        </p:nvSpPr>
        <p:spPr>
          <a:xfrm>
            <a:off x="4868266" y="2552164"/>
            <a:ext cx="906584" cy="329133"/>
          </a:xfrm>
          <a:prstGeom prst="rect">
            <a:avLst/>
          </a:prstGeom>
          <a:solidFill>
            <a:srgbClr val="F4993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tx1"/>
              </a:solidFill>
            </a:endParaRPr>
          </a:p>
        </p:txBody>
      </p:sp>
      <p:sp>
        <p:nvSpPr>
          <p:cNvPr id="30" name="Rectangle 29">
            <a:extLst>
              <a:ext uri="{FF2B5EF4-FFF2-40B4-BE49-F238E27FC236}">
                <a16:creationId xmlns:a16="http://schemas.microsoft.com/office/drawing/2014/main" id="{5A109B15-4579-C941-8886-1F32E79F5507}"/>
              </a:ext>
            </a:extLst>
          </p:cNvPr>
          <p:cNvSpPr/>
          <p:nvPr/>
        </p:nvSpPr>
        <p:spPr>
          <a:xfrm>
            <a:off x="4907673" y="5525947"/>
            <a:ext cx="906584" cy="329133"/>
          </a:xfrm>
          <a:prstGeom prst="rect">
            <a:avLst/>
          </a:prstGeom>
          <a:solidFill>
            <a:srgbClr val="F4993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tx1"/>
              </a:solidFill>
            </a:endParaRPr>
          </a:p>
        </p:txBody>
      </p:sp>
      <p:sp>
        <p:nvSpPr>
          <p:cNvPr id="32" name="TextBox 31">
            <a:extLst>
              <a:ext uri="{FF2B5EF4-FFF2-40B4-BE49-F238E27FC236}">
                <a16:creationId xmlns:a16="http://schemas.microsoft.com/office/drawing/2014/main" id="{3DE0BD91-D993-D64E-BFE9-D1A6975D19BE}"/>
              </a:ext>
            </a:extLst>
          </p:cNvPr>
          <p:cNvSpPr txBox="1"/>
          <p:nvPr/>
        </p:nvSpPr>
        <p:spPr>
          <a:xfrm>
            <a:off x="4956169" y="2552164"/>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sq-AL" sz="1200" b="0" i="0" strike="noStrike" cap="none" spc="0" baseline="0" dirty="0">
                <a:solidFill>
                  <a:srgbClr val="FFFFFF"/>
                </a:solidFill>
                <a:effectLst/>
                <a:latin typeface="Arial"/>
                <a:ea typeface="Arial"/>
                <a:cs typeface="Arial"/>
              </a:rPr>
              <a:t>Testimi</a:t>
            </a:r>
          </a:p>
        </p:txBody>
      </p:sp>
      <p:sp>
        <p:nvSpPr>
          <p:cNvPr id="33" name="TextBox 32">
            <a:extLst>
              <a:ext uri="{FF2B5EF4-FFF2-40B4-BE49-F238E27FC236}">
                <a16:creationId xmlns:a16="http://schemas.microsoft.com/office/drawing/2014/main" id="{9128ABC2-737F-7B4D-A49A-1E7B26ADA83F}"/>
              </a:ext>
            </a:extLst>
          </p:cNvPr>
          <p:cNvSpPr txBox="1"/>
          <p:nvPr/>
        </p:nvSpPr>
        <p:spPr>
          <a:xfrm>
            <a:off x="4920604" y="5541690"/>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sq-AL" sz="1200" b="0" i="0" strike="noStrike" cap="none" spc="0" baseline="0" dirty="0">
                <a:solidFill>
                  <a:srgbClr val="FFFFFF"/>
                </a:solidFill>
                <a:effectLst/>
                <a:latin typeface="Arial"/>
                <a:ea typeface="Arial"/>
                <a:cs typeface="Arial"/>
              </a:rPr>
              <a:t>Testimi</a:t>
            </a:r>
          </a:p>
        </p:txBody>
      </p:sp>
      <p:sp>
        <p:nvSpPr>
          <p:cNvPr id="36" name="Rectangle 35">
            <a:extLst>
              <a:ext uri="{FF2B5EF4-FFF2-40B4-BE49-F238E27FC236}">
                <a16:creationId xmlns:a16="http://schemas.microsoft.com/office/drawing/2014/main" id="{169BACE0-E7F6-5945-9945-063D3B45CC89}"/>
              </a:ext>
            </a:extLst>
          </p:cNvPr>
          <p:cNvSpPr/>
          <p:nvPr/>
        </p:nvSpPr>
        <p:spPr>
          <a:xfrm>
            <a:off x="6473163" y="2552164"/>
            <a:ext cx="1027451" cy="329133"/>
          </a:xfrm>
          <a:prstGeom prst="rect">
            <a:avLst/>
          </a:prstGeom>
          <a:solidFill>
            <a:srgbClr val="289D6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tx1"/>
              </a:solidFill>
            </a:endParaRPr>
          </a:p>
        </p:txBody>
      </p:sp>
      <p:sp>
        <p:nvSpPr>
          <p:cNvPr id="35" name="TextBox 34">
            <a:extLst>
              <a:ext uri="{FF2B5EF4-FFF2-40B4-BE49-F238E27FC236}">
                <a16:creationId xmlns:a16="http://schemas.microsoft.com/office/drawing/2014/main" id="{5AB7137E-10A6-9747-95BD-4DBC869A2CAB}"/>
              </a:ext>
            </a:extLst>
          </p:cNvPr>
          <p:cNvSpPr txBox="1"/>
          <p:nvPr/>
        </p:nvSpPr>
        <p:spPr>
          <a:xfrm>
            <a:off x="6586513" y="2536513"/>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sq-AL" sz="1200" b="0" i="0" strike="noStrike" cap="none" spc="0" baseline="0" dirty="0">
                <a:solidFill>
                  <a:srgbClr val="FFFFFF"/>
                </a:solidFill>
                <a:effectLst/>
                <a:latin typeface="Arial"/>
                <a:ea typeface="Arial"/>
                <a:cs typeface="Arial"/>
              </a:rPr>
              <a:t>Miratimet</a:t>
            </a:r>
          </a:p>
        </p:txBody>
      </p:sp>
      <p:sp>
        <p:nvSpPr>
          <p:cNvPr id="37" name="Rectangle 36">
            <a:extLst>
              <a:ext uri="{FF2B5EF4-FFF2-40B4-BE49-F238E27FC236}">
                <a16:creationId xmlns:a16="http://schemas.microsoft.com/office/drawing/2014/main" id="{E8BDC05C-08EB-D044-9E6A-F5502625A8B5}"/>
              </a:ext>
            </a:extLst>
          </p:cNvPr>
          <p:cNvSpPr/>
          <p:nvPr/>
        </p:nvSpPr>
        <p:spPr>
          <a:xfrm>
            <a:off x="6523821" y="5537288"/>
            <a:ext cx="1027451" cy="329133"/>
          </a:xfrm>
          <a:prstGeom prst="rect">
            <a:avLst/>
          </a:prstGeom>
          <a:solidFill>
            <a:srgbClr val="289D6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tx1"/>
              </a:solidFill>
            </a:endParaRPr>
          </a:p>
        </p:txBody>
      </p:sp>
      <p:sp>
        <p:nvSpPr>
          <p:cNvPr id="34" name="TextBox 33">
            <a:extLst>
              <a:ext uri="{FF2B5EF4-FFF2-40B4-BE49-F238E27FC236}">
                <a16:creationId xmlns:a16="http://schemas.microsoft.com/office/drawing/2014/main" id="{035759D6-2200-6347-81F4-0AEA473F1E40}"/>
              </a:ext>
            </a:extLst>
          </p:cNvPr>
          <p:cNvSpPr txBox="1"/>
          <p:nvPr/>
        </p:nvSpPr>
        <p:spPr>
          <a:xfrm>
            <a:off x="6540530" y="5518904"/>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sq-AL" sz="1200" b="0" i="0" strike="noStrike" cap="none" spc="0" baseline="0" dirty="0">
                <a:solidFill>
                  <a:srgbClr val="FFFFFF"/>
                </a:solidFill>
                <a:effectLst/>
                <a:latin typeface="Arial"/>
                <a:ea typeface="Arial"/>
                <a:cs typeface="Arial"/>
              </a:rPr>
              <a:t>Miratimet</a:t>
            </a:r>
          </a:p>
        </p:txBody>
      </p:sp>
    </p:spTree>
    <p:extLst>
      <p:ext uri="{BB962C8B-B14F-4D97-AF65-F5344CB8AC3E}">
        <p14:creationId xmlns:p14="http://schemas.microsoft.com/office/powerpoint/2010/main" val="108856793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296;p78" descr="Five people of different ages waiting in lines to be vaccinated by a person in a medical coat.">
            <a:extLst>
              <a:ext uri="{FF2B5EF4-FFF2-40B4-BE49-F238E27FC236}">
                <a16:creationId xmlns:a16="http://schemas.microsoft.com/office/drawing/2014/main" id="{968F91CA-6F98-4BA6-B468-8D7476E697DE}"/>
              </a:ext>
            </a:extLst>
          </p:cNvPr>
          <p:cNvPicPr preferRelativeResize="0"/>
          <p:nvPr/>
        </p:nvPicPr>
        <p:blipFill>
          <a:blip r:embed="rId3">
            <a:alphaModFix/>
          </a:blip>
          <a:stretch>
            <a:fillRect/>
          </a:stretch>
        </p:blipFill>
        <p:spPr>
          <a:xfrm>
            <a:off x="1944186" y="2312127"/>
            <a:ext cx="8361755" cy="4180372"/>
          </a:xfrm>
          <a:prstGeom prst="rect">
            <a:avLst/>
          </a:prstGeom>
          <a:noFill/>
          <a:ln>
            <a:noFill/>
          </a:ln>
        </p:spPr>
      </p:pic>
      <p:sp>
        <p:nvSpPr>
          <p:cNvPr id="3" name="TextBox 2">
            <a:extLst>
              <a:ext uri="{FF2B5EF4-FFF2-40B4-BE49-F238E27FC236}">
                <a16:creationId xmlns:a16="http://schemas.microsoft.com/office/drawing/2014/main" id="{EF0DC069-7A18-449E-9B5B-42D496ED299A}"/>
              </a:ext>
            </a:extLst>
          </p:cNvPr>
          <p:cNvSpPr txBox="1"/>
          <p:nvPr/>
        </p:nvSpPr>
        <p:spPr>
          <a:xfrm>
            <a:off x="305489" y="246221"/>
            <a:ext cx="11325638" cy="46166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000" b="1" i="0" strike="noStrike" cap="none" spc="0" baseline="0" dirty="0">
                <a:solidFill>
                  <a:srgbClr val="FFFFFF"/>
                </a:solidFill>
                <a:effectLst/>
                <a:latin typeface="Calibri"/>
                <a:ea typeface="Calibri"/>
                <a:cs typeface="Calibri"/>
              </a:rPr>
              <a:t>A mund të infektohem me COVID-19 nga vaksinat kundër COVID-19?</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241077"/>
            <a:ext cx="11239105" cy="1189909"/>
          </a:xfrm>
          <a:prstGeom prst="rect">
            <a:avLst/>
          </a:prstGeom>
        </p:spPr>
        <p:txBody>
          <a:bodyPr wrap="square">
            <a:spAutoFit/>
          </a:bodyPr>
          <a:lstStyle/>
          <a:p>
            <a:r>
              <a:rPr lang="en-US" sz="2400" u="sng"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r>
              <a:rPr lang="sq-AL" sz="2400" b="0" i="0" strike="noStrike" cap="none" spc="0" baseline="0" dirty="0">
                <a:solidFill>
                  <a:srgbClr val="000000"/>
                </a:solidFill>
                <a:effectLst/>
                <a:latin typeface="Calibri"/>
                <a:ea typeface="Calibri"/>
                <a:cs typeface="Calibri"/>
              </a:rPr>
              <a:t>Jo. Vaksinat nuk e përmbajnë virusin që shkakton COVID-19. Kjo do të thotë se nuk mund të infektoheni me COVID-19 nga vaksina.</a:t>
            </a:r>
          </a:p>
        </p:txBody>
      </p:sp>
    </p:spTree>
    <p:extLst>
      <p:ext uri="{BB962C8B-B14F-4D97-AF65-F5344CB8AC3E}">
        <p14:creationId xmlns:p14="http://schemas.microsoft.com/office/powerpoint/2010/main" val="208834751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t>13</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2968" y="234238"/>
            <a:ext cx="11325638" cy="488168"/>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b="1" i="0" strike="noStrike" cap="none" spc="0" baseline="0" dirty="0">
                <a:solidFill>
                  <a:srgbClr val="FFFFFF"/>
                </a:solidFill>
                <a:effectLst/>
                <a:latin typeface="Calibri"/>
                <a:ea typeface="Calibri"/>
                <a:cs typeface="Calibri"/>
              </a:rPr>
              <a:t>A kanë ndonjë efekt anësor vaksinat kundër COVID-19?</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029045"/>
            <a:ext cx="11368297" cy="5446120"/>
          </a:xfrm>
          <a:prstGeom prst="rect">
            <a:avLst/>
          </a:prstGeom>
        </p:spPr>
        <p:txBody>
          <a:bodyPr wrap="square">
            <a:spAutoFit/>
          </a:bodyPr>
          <a:lstStyle/>
          <a:p>
            <a:pPr marL="342900" indent="-342900">
              <a:spcAft>
                <a:spcPts val="600"/>
              </a:spcAft>
              <a:buFont typeface="Arial" panose="020B0604020202020204" pitchFamily="34" charset="0"/>
              <a:buChar char="•"/>
            </a:pPr>
            <a:r>
              <a:rPr lang="sq-AL" sz="2400" b="0" i="0" strike="noStrike" cap="none" spc="0" baseline="0" dirty="0">
                <a:solidFill>
                  <a:srgbClr val="000000"/>
                </a:solidFill>
                <a:effectLst/>
                <a:latin typeface="Calibri"/>
                <a:ea typeface="Calibri"/>
                <a:cs typeface="Calibri"/>
              </a:rPr>
              <a:t>Efektet anësore serioze nga vaksinat, përfshi edhe vaksinën kundër COVID-19, janë të rralla. </a:t>
            </a:r>
          </a:p>
          <a:p>
            <a:pPr marL="342900" indent="-342900">
              <a:spcAft>
                <a:spcPts val="600"/>
              </a:spcAft>
              <a:buFont typeface="Arial" panose="020B0604020202020204" pitchFamily="34" charset="0"/>
              <a:buChar char="•"/>
            </a:pPr>
            <a:r>
              <a:rPr lang="sq-AL" sz="2400" b="0" i="0" strike="noStrike" cap="none" spc="0" baseline="0" dirty="0">
                <a:solidFill>
                  <a:srgbClr val="000000"/>
                </a:solidFill>
                <a:effectLst/>
                <a:latin typeface="Calibri"/>
                <a:ea typeface="Calibri"/>
                <a:cs typeface="Calibri"/>
              </a:rPr>
              <a:t>Disa njerëz mund të kenë efekte anësore, të cilat janë shenja normale se trupi po ndërton mbrojtjen. </a:t>
            </a:r>
          </a:p>
          <a:p>
            <a:pPr marL="342900" indent="-342900">
              <a:spcAft>
                <a:spcPts val="600"/>
              </a:spcAft>
              <a:buFont typeface="Arial" panose="020B0604020202020204" pitchFamily="34" charset="0"/>
              <a:buChar char="•"/>
            </a:pPr>
            <a:r>
              <a:rPr lang="sq-AL" sz="2400" b="0" i="0" strike="noStrike" cap="none" spc="0" baseline="0" dirty="0">
                <a:solidFill>
                  <a:srgbClr val="000000"/>
                </a:solidFill>
                <a:effectLst/>
                <a:latin typeface="Calibri"/>
                <a:ea typeface="Calibri"/>
                <a:cs typeface="Calibri"/>
              </a:rPr>
              <a:t>Këto efekte anësore mund të ndikojnë në aftësinë tuaj për të kryer veprimtaritë e përditshme, por do të largohen për pak ditë. </a:t>
            </a:r>
          </a:p>
          <a:p>
            <a:pPr marL="342900" indent="-342900">
              <a:buFont typeface="Arial" panose="020B0604020202020204" pitchFamily="34" charset="0"/>
              <a:buChar char="•"/>
            </a:pPr>
            <a:r>
              <a:rPr lang="sq-AL" sz="2400" b="0" i="0" strike="noStrike" cap="none" spc="0" baseline="0" dirty="0">
                <a:solidFill>
                  <a:srgbClr val="000000"/>
                </a:solidFill>
                <a:effectLst/>
                <a:latin typeface="Calibri"/>
                <a:ea typeface="Calibri"/>
                <a:cs typeface="Calibri"/>
              </a:rPr>
              <a:t>Efektet anësore më të zakonshme janë minore dhe përfshijnë:</a:t>
            </a:r>
          </a:p>
          <a:p>
            <a:pPr marL="1200150" lvl="2" indent="-285750">
              <a:buFont typeface="Courier New" panose="02070309020205020404" pitchFamily="49" charset="0"/>
              <a:buChar char="o"/>
            </a:pPr>
            <a:r>
              <a:rPr lang="sq-AL" sz="2400" b="0" i="0" strike="noStrike" cap="none" spc="0" baseline="0" dirty="0">
                <a:solidFill>
                  <a:srgbClr val="000000"/>
                </a:solidFill>
                <a:effectLst/>
                <a:latin typeface="Calibri"/>
                <a:ea typeface="Calibri"/>
                <a:cs typeface="Calibri"/>
              </a:rPr>
              <a:t>Ndjesi të lodhjes</a:t>
            </a:r>
          </a:p>
          <a:p>
            <a:pPr marL="1200150" lvl="2" indent="-285750">
              <a:buFont typeface="Courier New" panose="02070309020205020404" pitchFamily="49" charset="0"/>
              <a:buChar char="o"/>
            </a:pPr>
            <a:r>
              <a:rPr lang="sq-AL" sz="2400" b="0" i="0" strike="noStrike" cap="none" spc="0" baseline="0" dirty="0">
                <a:solidFill>
                  <a:srgbClr val="000000"/>
                </a:solidFill>
                <a:effectLst/>
                <a:latin typeface="Calibri"/>
                <a:ea typeface="Calibri"/>
                <a:cs typeface="Calibri"/>
              </a:rPr>
              <a:t>Dhimbje koke </a:t>
            </a:r>
          </a:p>
          <a:p>
            <a:pPr marL="1200150" lvl="2" indent="-285750">
              <a:buFont typeface="Courier New" panose="02070309020205020404" pitchFamily="49" charset="0"/>
              <a:buChar char="o"/>
            </a:pPr>
            <a:r>
              <a:rPr lang="sq-AL" sz="2400" b="0" i="0" strike="noStrike" cap="none" spc="0" baseline="0" dirty="0">
                <a:solidFill>
                  <a:srgbClr val="000000"/>
                </a:solidFill>
                <a:effectLst/>
                <a:latin typeface="Calibri"/>
                <a:ea typeface="Calibri"/>
                <a:cs typeface="Calibri"/>
              </a:rPr>
              <a:t>Dhimbje në vendin e injeksionit</a:t>
            </a:r>
          </a:p>
          <a:p>
            <a:pPr marL="1200150" lvl="2" indent="-285750">
              <a:buFont typeface="Courier New" panose="02070309020205020404" pitchFamily="49" charset="0"/>
              <a:buChar char="o"/>
            </a:pPr>
            <a:r>
              <a:rPr lang="sq-AL" sz="2400" b="0" i="0" strike="noStrike" cap="none" spc="0" baseline="0" dirty="0">
                <a:solidFill>
                  <a:srgbClr val="000000"/>
                </a:solidFill>
                <a:effectLst/>
                <a:latin typeface="Calibri"/>
                <a:ea typeface="Calibri"/>
                <a:cs typeface="Calibri"/>
              </a:rPr>
              <a:t>Dhimbje muskujsh dhe/ose kyçesh</a:t>
            </a:r>
          </a:p>
          <a:p>
            <a:pPr marL="1200150" lvl="2" indent="-285750">
              <a:buFont typeface="Courier New" panose="02070309020205020404" pitchFamily="49" charset="0"/>
              <a:buChar char="o"/>
            </a:pPr>
            <a:r>
              <a:rPr lang="sq-AL" sz="2400" b="0" i="0" strike="noStrike" cap="none" spc="0" baseline="0" dirty="0">
                <a:solidFill>
                  <a:srgbClr val="000000"/>
                </a:solidFill>
                <a:effectLst/>
                <a:latin typeface="Calibri"/>
                <a:ea typeface="Calibri"/>
                <a:cs typeface="Calibri"/>
              </a:rPr>
              <a:t>Të ngjethëta </a:t>
            </a:r>
          </a:p>
          <a:p>
            <a:pPr marL="1200150" lvl="2" indent="-285750">
              <a:buFont typeface="Courier New" panose="02070309020205020404" pitchFamily="49" charset="0"/>
              <a:buChar char="o"/>
            </a:pPr>
            <a:r>
              <a:rPr lang="sq-AL" sz="2400" b="0" i="0" strike="noStrike" cap="none" spc="0" baseline="0" dirty="0">
                <a:solidFill>
                  <a:srgbClr val="000000"/>
                </a:solidFill>
                <a:effectLst/>
                <a:latin typeface="Calibri"/>
                <a:ea typeface="Calibri"/>
                <a:cs typeface="Calibri"/>
              </a:rPr>
              <a:t>Të përziera dhe/ose të vjella</a:t>
            </a:r>
          </a:p>
          <a:p>
            <a:pPr marL="1200150" lvl="2" indent="-285750">
              <a:buFont typeface="Courier New" panose="02070309020205020404" pitchFamily="49" charset="0"/>
              <a:buChar char="o"/>
            </a:pPr>
            <a:r>
              <a:rPr lang="sq-AL" sz="2400" b="0" i="0" strike="noStrike" cap="none" spc="0" baseline="0" dirty="0">
                <a:solidFill>
                  <a:srgbClr val="000000"/>
                </a:solidFill>
                <a:effectLst/>
                <a:latin typeface="Calibri"/>
                <a:ea typeface="Calibri"/>
                <a:cs typeface="Calibri"/>
              </a:rPr>
              <a:t>Ethe</a:t>
            </a:r>
          </a:p>
        </p:txBody>
      </p:sp>
      <p:pic>
        <p:nvPicPr>
          <p:cNvPr id="5" name="Google Shape;741;p82" descr="This image is of five people wearing masks.">
            <a:extLst>
              <a:ext uri="{FF2B5EF4-FFF2-40B4-BE49-F238E27FC236}">
                <a16:creationId xmlns:a16="http://schemas.microsoft.com/office/drawing/2014/main" id="{B5E8347B-5C7A-4905-9A8E-2F4954263F74}"/>
              </a:ext>
            </a:extLst>
          </p:cNvPr>
          <p:cNvPicPr preferRelativeResize="0"/>
          <p:nvPr/>
        </p:nvPicPr>
        <p:blipFill rotWithShape="1">
          <a:blip r:embed="rId3">
            <a:alphaModFix/>
          </a:blip>
          <a:srcRect/>
          <a:stretch/>
        </p:blipFill>
        <p:spPr>
          <a:xfrm>
            <a:off x="8756534" y="3429000"/>
            <a:ext cx="3263349" cy="2895494"/>
          </a:xfrm>
          <a:prstGeom prst="rect">
            <a:avLst/>
          </a:prstGeom>
          <a:noFill/>
          <a:ln>
            <a:noFill/>
          </a:ln>
        </p:spPr>
      </p:pic>
    </p:spTree>
    <p:extLst>
      <p:ext uri="{BB962C8B-B14F-4D97-AF65-F5344CB8AC3E}">
        <p14:creationId xmlns:p14="http://schemas.microsoft.com/office/powerpoint/2010/main" val="150687354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8">
            <a:extLst>
              <a:ext uri="{FF2B5EF4-FFF2-40B4-BE49-F238E27FC236}">
                <a16:creationId xmlns:a16="http://schemas.microsoft.com/office/drawing/2014/main" id="{468A6BFC-5518-4039-A47C-A7516BD8B24C}"/>
              </a:ext>
            </a:extLst>
          </p:cNvPr>
          <p:cNvPicPr>
            <a:picLocks noChangeAspect="1"/>
          </p:cNvPicPr>
          <p:nvPr/>
        </p:nvPicPr>
        <p:blipFill>
          <a:blip r:embed="rId3"/>
          <a:stretch>
            <a:fillRect/>
          </a:stretch>
        </p:blipFill>
        <p:spPr>
          <a:xfrm>
            <a:off x="478572" y="2710760"/>
            <a:ext cx="8658385" cy="3602338"/>
          </a:xfrm>
          <a:prstGeom prst="rect">
            <a:avLst/>
          </a:prstGeom>
        </p:spPr>
      </p:pic>
      <p:sp>
        <p:nvSpPr>
          <p:cNvPr id="3" name="TextBox 2">
            <a:extLst>
              <a:ext uri="{FF2B5EF4-FFF2-40B4-BE49-F238E27FC236}">
                <a16:creationId xmlns:a16="http://schemas.microsoft.com/office/drawing/2014/main" id="{E738515A-DC24-4FF1-85F9-68F50ED8147F}"/>
              </a:ext>
            </a:extLst>
          </p:cNvPr>
          <p:cNvSpPr txBox="1"/>
          <p:nvPr/>
        </p:nvSpPr>
        <p:spPr>
          <a:xfrm>
            <a:off x="-6007" y="181467"/>
            <a:ext cx="12025389" cy="488168"/>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b="1" i="0" strike="noStrike" cap="none" spc="0" baseline="0" dirty="0">
                <a:solidFill>
                  <a:srgbClr val="FFFFFF"/>
                </a:solidFill>
                <a:effectLst/>
                <a:latin typeface="Calibri"/>
                <a:ea typeface="Calibri"/>
                <a:cs typeface="Calibri"/>
              </a:rPr>
              <a:t>Me kë u testua vaksina</a:t>
            </a:r>
            <a:r>
              <a:rPr lang="en-US" sz="3200" b="1" i="0" strike="noStrike" cap="none" spc="0" baseline="0" dirty="0">
                <a:solidFill>
                  <a:srgbClr val="FFFFFF"/>
                </a:solidFill>
                <a:effectLst/>
                <a:latin typeface="Calibri"/>
                <a:ea typeface="Calibri"/>
                <a:cs typeface="Calibri"/>
              </a:rPr>
              <a:t> Pfizer</a:t>
            </a:r>
            <a:r>
              <a:rPr lang="sq-AL" sz="3200" b="1" i="0" strike="noStrike" cap="none" spc="0" baseline="0" dirty="0">
                <a:solidFill>
                  <a:srgbClr val="FFFFFF"/>
                </a:solidFill>
                <a:effectLst/>
                <a:latin typeface="Calibri"/>
                <a:ea typeface="Calibri"/>
                <a:cs typeface="Calibri"/>
              </a:rPr>
              <a:t>?</a:t>
            </a:r>
          </a:p>
        </p:txBody>
      </p:sp>
      <p:sp>
        <p:nvSpPr>
          <p:cNvPr id="4" name="Rectangle 3">
            <a:extLst>
              <a:ext uri="{FF2B5EF4-FFF2-40B4-BE49-F238E27FC236}">
                <a16:creationId xmlns:a16="http://schemas.microsoft.com/office/drawing/2014/main" id="{FF069143-FE01-453C-934A-DAA4862AED31}"/>
              </a:ext>
            </a:extLst>
          </p:cNvPr>
          <p:cNvSpPr/>
          <p:nvPr/>
        </p:nvSpPr>
        <p:spPr>
          <a:xfrm>
            <a:off x="356489" y="1201320"/>
            <a:ext cx="11368297" cy="2308324"/>
          </a:xfrm>
          <a:prstGeom prst="rect">
            <a:avLst/>
          </a:prstGeom>
        </p:spPr>
        <p:txBody>
          <a:bodyPr wrap="square">
            <a:spAutoFit/>
          </a:bodyPr>
          <a:lstStyle/>
          <a:p>
            <a:r>
              <a:rPr lang="sq-AL" sz="2400" b="0" i="0" strike="noStrike" cap="none" spc="0" baseline="0" dirty="0">
                <a:solidFill>
                  <a:srgbClr val="000000"/>
                </a:solidFill>
                <a:effectLst/>
                <a:latin typeface="Calibri"/>
                <a:ea typeface="Calibri"/>
                <a:cs typeface="Calibri"/>
              </a:rPr>
              <a:t>Siguria e </a:t>
            </a:r>
            <a:r>
              <a:rPr lang="sq-AL" sz="2400" b="1" i="0" strike="noStrike" cap="none" spc="0" baseline="0" dirty="0">
                <a:solidFill>
                  <a:srgbClr val="000000"/>
                </a:solidFill>
                <a:effectLst/>
                <a:latin typeface="Calibri"/>
                <a:ea typeface="Calibri"/>
                <a:cs typeface="Calibri"/>
              </a:rPr>
              <a:t>vaksinës</a:t>
            </a:r>
            <a:r>
              <a:rPr lang="sq-AL" sz="2400" b="0" i="0" strike="noStrike" cap="none" spc="0" baseline="0" dirty="0">
                <a:solidFill>
                  <a:srgbClr val="000000"/>
                </a:solidFill>
                <a:effectLst/>
                <a:latin typeface="Calibri"/>
                <a:ea typeface="Calibri"/>
                <a:cs typeface="Calibri"/>
              </a:rPr>
              <a:t> </a:t>
            </a:r>
            <a:r>
              <a:rPr lang="sq-AL" sz="2400" b="1" i="0" strike="noStrike" cap="none" spc="0" baseline="0" dirty="0">
                <a:solidFill>
                  <a:srgbClr val="000000"/>
                </a:solidFill>
                <a:effectLst/>
                <a:latin typeface="Calibri"/>
                <a:ea typeface="Calibri"/>
                <a:cs typeface="Calibri"/>
              </a:rPr>
              <a:t>Pfizer </a:t>
            </a:r>
            <a:r>
              <a:rPr lang="sq-AL" sz="2400" b="0" i="0" strike="noStrike" cap="none" spc="0" baseline="0" dirty="0">
                <a:solidFill>
                  <a:srgbClr val="000000"/>
                </a:solidFill>
                <a:effectLst/>
                <a:latin typeface="Calibri"/>
                <a:ea typeface="Calibri"/>
                <a:cs typeface="Calibri"/>
              </a:rPr>
              <a:t>u vlerësua me 43,448 persona të moshave 16 vjeç e lart, në dy studime klinike të kryera në Shtetet e Bashkuara, Europë, Turqi, Afrikën e Jugut dhe Amerikën e Jugut</a:t>
            </a:r>
            <a:r>
              <a:rPr lang="en-US" sz="2400" b="0" i="0" strike="noStrike" cap="none" spc="0" baseline="0" dirty="0">
                <a:solidFill>
                  <a:srgbClr val="000000"/>
                </a:solidFill>
                <a:effectLst/>
                <a:latin typeface="Calibri"/>
                <a:ea typeface="Calibri"/>
                <a:cs typeface="Calibri"/>
              </a:rPr>
              <a:t>.</a:t>
            </a:r>
            <a:r>
              <a:rPr lang="sq-AL" sz="2400" b="0" i="0" strike="noStrike" cap="none" spc="0" baseline="0" dirty="0">
                <a:solidFill>
                  <a:srgbClr val="000000"/>
                </a:solidFill>
                <a:effectLst/>
                <a:latin typeface="Calibri"/>
                <a:ea typeface="Calibri"/>
                <a:cs typeface="Calibri"/>
              </a:rPr>
              <a:t> Studime shtesë u bënë me 2260 adoleshentë të moshës 12-15 vjeç dhe 3000 fëmijë të moshës 5-11 vjeç.</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graphicFrame>
        <p:nvGraphicFramePr>
          <p:cNvPr id="8" name="Chart 7">
            <a:extLst>
              <a:ext uri="{FF2B5EF4-FFF2-40B4-BE49-F238E27FC236}">
                <a16:creationId xmlns:a16="http://schemas.microsoft.com/office/drawing/2014/main" id="{984C9983-58B6-4FA8-833D-38EB9F2B58F1}"/>
              </a:ext>
            </a:extLst>
          </p:cNvPr>
          <p:cNvGraphicFramePr/>
          <p:nvPr>
            <p:extLst>
              <p:ext uri="{D42A27DB-BD31-4B8C-83A1-F6EECF244321}">
                <p14:modId xmlns:p14="http://schemas.microsoft.com/office/powerpoint/2010/main" val="3184301927"/>
              </p:ext>
            </p:extLst>
          </p:nvPr>
        </p:nvGraphicFramePr>
        <p:xfrm>
          <a:off x="7726680" y="2710760"/>
          <a:ext cx="5516880" cy="332428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FFF56F4E-5FA2-804C-959E-A3031964848D}"/>
              </a:ext>
            </a:extLst>
          </p:cNvPr>
          <p:cNvSpPr txBox="1"/>
          <p:nvPr/>
        </p:nvSpPr>
        <p:spPr>
          <a:xfrm>
            <a:off x="2080451" y="5800724"/>
            <a:ext cx="856957"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sq-AL" sz="1100" b="0" i="0" strike="noStrike" cap="none" spc="0" baseline="0" dirty="0">
                <a:solidFill>
                  <a:schemeClr val="accent6">
                    <a:lumMod val="50000"/>
                  </a:schemeClr>
                </a:solidFill>
                <a:effectLst/>
                <a:latin typeface="Arial"/>
                <a:ea typeface="Arial"/>
                <a:cs typeface="Arial"/>
              </a:rPr>
              <a:t>Hispanikë ose Latino</a:t>
            </a:r>
          </a:p>
        </p:txBody>
      </p:sp>
      <p:sp>
        <p:nvSpPr>
          <p:cNvPr id="12" name="TextBox 11">
            <a:extLst>
              <a:ext uri="{FF2B5EF4-FFF2-40B4-BE49-F238E27FC236}">
                <a16:creationId xmlns:a16="http://schemas.microsoft.com/office/drawing/2014/main" id="{DE92D21A-19F4-5E48-95EF-0D431D85B070}"/>
              </a:ext>
            </a:extLst>
          </p:cNvPr>
          <p:cNvSpPr txBox="1"/>
          <p:nvPr/>
        </p:nvSpPr>
        <p:spPr>
          <a:xfrm>
            <a:off x="3028024" y="5789830"/>
            <a:ext cx="898773" cy="649090"/>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100" b="0" i="0" strike="noStrike" cap="none" spc="0" baseline="0" dirty="0">
                <a:solidFill>
                  <a:srgbClr val="686868"/>
                </a:solidFill>
                <a:effectLst/>
                <a:latin typeface="Arial"/>
                <a:ea typeface="Arial"/>
                <a:cs typeface="Arial"/>
              </a:rPr>
              <a:t>T</a:t>
            </a:r>
            <a:r>
              <a:rPr lang="sq-AL" sz="1100" b="0" i="0" strike="noStrike" cap="none" spc="0" baseline="0" dirty="0">
                <a:solidFill>
                  <a:schemeClr val="accent6">
                    <a:lumMod val="50000"/>
                  </a:schemeClr>
                </a:solidFill>
                <a:effectLst/>
                <a:latin typeface="Arial"/>
                <a:ea typeface="Arial"/>
                <a:cs typeface="Arial"/>
              </a:rPr>
              <a:t>ë zi</a:t>
            </a:r>
            <a:r>
              <a:rPr lang="en-US" sz="1100" dirty="0" err="1">
                <a:solidFill>
                  <a:schemeClr val="accent6">
                    <a:lumMod val="50000"/>
                  </a:schemeClr>
                </a:solidFill>
                <a:latin typeface="Arial"/>
                <a:ea typeface="Arial"/>
                <a:cs typeface="Arial"/>
              </a:rPr>
              <a:t>nj</a:t>
            </a:r>
            <a:r>
              <a:rPr lang="sq-AL" sz="1100" b="0" i="0" strike="noStrike" cap="none" spc="0" baseline="0" dirty="0">
                <a:solidFill>
                  <a:schemeClr val="accent6">
                    <a:lumMod val="50000"/>
                  </a:schemeClr>
                </a:solidFill>
                <a:effectLst/>
                <a:latin typeface="Arial"/>
                <a:ea typeface="Arial"/>
                <a:cs typeface="Arial"/>
              </a:rPr>
              <a:t> ose Afrikanë-Amerikanë</a:t>
            </a:r>
          </a:p>
        </p:txBody>
      </p:sp>
      <p:sp>
        <p:nvSpPr>
          <p:cNvPr id="13" name="TextBox 12">
            <a:extLst>
              <a:ext uri="{FF2B5EF4-FFF2-40B4-BE49-F238E27FC236}">
                <a16:creationId xmlns:a16="http://schemas.microsoft.com/office/drawing/2014/main" id="{76B4451A-F751-9642-8109-F5BDD7E4A725}"/>
              </a:ext>
            </a:extLst>
          </p:cNvPr>
          <p:cNvSpPr txBox="1"/>
          <p:nvPr/>
        </p:nvSpPr>
        <p:spPr>
          <a:xfrm>
            <a:off x="4181475" y="5775948"/>
            <a:ext cx="733425"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sq-AL" sz="1100" b="0" i="0" strike="noStrike" cap="none" spc="0" baseline="0" dirty="0">
                <a:solidFill>
                  <a:schemeClr val="accent6">
                    <a:lumMod val="50000"/>
                  </a:schemeClr>
                </a:solidFill>
                <a:effectLst/>
                <a:latin typeface="Arial"/>
                <a:ea typeface="Arial"/>
                <a:cs typeface="Arial"/>
              </a:rPr>
              <a:t>Aziatikë</a:t>
            </a:r>
          </a:p>
        </p:txBody>
      </p:sp>
      <p:sp>
        <p:nvSpPr>
          <p:cNvPr id="14" name="TextBox 13">
            <a:extLst>
              <a:ext uri="{FF2B5EF4-FFF2-40B4-BE49-F238E27FC236}">
                <a16:creationId xmlns:a16="http://schemas.microsoft.com/office/drawing/2014/main" id="{4D36A1EF-07B0-9244-BA1E-775FDB3D1C4D}"/>
              </a:ext>
            </a:extLst>
          </p:cNvPr>
          <p:cNvSpPr txBox="1"/>
          <p:nvPr/>
        </p:nvSpPr>
        <p:spPr>
          <a:xfrm>
            <a:off x="5021667" y="5784075"/>
            <a:ext cx="1119831" cy="645320"/>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sq-AL" sz="1100" b="0" i="0" strike="noStrike" cap="none" spc="0" baseline="0" dirty="0">
                <a:solidFill>
                  <a:schemeClr val="accent6">
                    <a:lumMod val="50000"/>
                  </a:schemeClr>
                </a:solidFill>
                <a:effectLst/>
                <a:latin typeface="Arial"/>
                <a:ea typeface="Arial"/>
                <a:cs typeface="Arial"/>
              </a:rPr>
              <a:t>Indianë Amerikanë ose Vendës </a:t>
            </a:r>
            <a:r>
              <a:rPr lang="en-US" sz="1100" b="0" i="0" strike="noStrike" cap="none" spc="0" baseline="0" dirty="0">
                <a:solidFill>
                  <a:schemeClr val="accent6">
                    <a:lumMod val="50000"/>
                  </a:schemeClr>
                </a:solidFill>
                <a:effectLst/>
                <a:latin typeface="Arial"/>
                <a:ea typeface="Arial"/>
                <a:cs typeface="Arial"/>
              </a:rPr>
              <a:t>t</a:t>
            </a:r>
            <a:r>
              <a:rPr lang="sq-AL" sz="1100" b="0" i="0" strike="noStrike" cap="none" spc="0" baseline="0" dirty="0">
                <a:solidFill>
                  <a:schemeClr val="accent6">
                    <a:lumMod val="50000"/>
                  </a:schemeClr>
                </a:solidFill>
                <a:effectLst/>
                <a:latin typeface="Arial"/>
                <a:ea typeface="Arial"/>
                <a:cs typeface="Arial"/>
              </a:rPr>
              <a:t>ë Alaskës</a:t>
            </a:r>
          </a:p>
        </p:txBody>
      </p:sp>
      <p:sp>
        <p:nvSpPr>
          <p:cNvPr id="17" name="TextBox 16">
            <a:extLst>
              <a:ext uri="{FF2B5EF4-FFF2-40B4-BE49-F238E27FC236}">
                <a16:creationId xmlns:a16="http://schemas.microsoft.com/office/drawing/2014/main" id="{DAE2E65F-F279-7E47-811F-53E3FFB13B8C}"/>
              </a:ext>
            </a:extLst>
          </p:cNvPr>
          <p:cNvSpPr txBox="1"/>
          <p:nvPr/>
        </p:nvSpPr>
        <p:spPr>
          <a:xfrm>
            <a:off x="9127058" y="4060696"/>
            <a:ext cx="1332600" cy="532184"/>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sq-AL" sz="1600" b="1" i="0" strike="noStrike" cap="none" spc="0" baseline="0" dirty="0">
                <a:solidFill>
                  <a:srgbClr val="404040"/>
                </a:solidFill>
                <a:effectLst/>
                <a:latin typeface="Arial"/>
                <a:ea typeface="Arial"/>
                <a:cs typeface="Arial"/>
              </a:rPr>
              <a:t>Femra</a:t>
            </a:r>
          </a:p>
          <a:p>
            <a:pPr algn="ctr">
              <a:spcBef>
                <a:spcPts val="300"/>
              </a:spcBef>
              <a:spcAft>
                <a:spcPts val="300"/>
              </a:spcAft>
              <a:buNone/>
            </a:pPr>
            <a:r>
              <a:rPr lang="sq-AL" sz="1600" b="1" i="0" strike="noStrike" cap="none" spc="0" baseline="0" dirty="0">
                <a:solidFill>
                  <a:srgbClr val="404040"/>
                </a:solidFill>
                <a:effectLst/>
                <a:latin typeface="Arial"/>
                <a:ea typeface="Arial"/>
                <a:cs typeface="Arial"/>
              </a:rPr>
              <a:t>49%</a:t>
            </a:r>
          </a:p>
        </p:txBody>
      </p:sp>
      <p:sp>
        <p:nvSpPr>
          <p:cNvPr id="18" name="TextBox 17">
            <a:extLst>
              <a:ext uri="{FF2B5EF4-FFF2-40B4-BE49-F238E27FC236}">
                <a16:creationId xmlns:a16="http://schemas.microsoft.com/office/drawing/2014/main" id="{093ACDB5-3E98-AC44-9254-22A543024C65}"/>
              </a:ext>
            </a:extLst>
          </p:cNvPr>
          <p:cNvSpPr txBox="1"/>
          <p:nvPr/>
        </p:nvSpPr>
        <p:spPr>
          <a:xfrm>
            <a:off x="10497254" y="4060696"/>
            <a:ext cx="1332600" cy="532184"/>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sq-AL" sz="1600" b="1" i="0" strike="noStrike" cap="none" spc="0" baseline="0" dirty="0">
                <a:solidFill>
                  <a:srgbClr val="404040"/>
                </a:solidFill>
                <a:effectLst/>
                <a:latin typeface="Arial"/>
                <a:ea typeface="Arial"/>
                <a:cs typeface="Arial"/>
              </a:rPr>
              <a:t>Meshkuj</a:t>
            </a:r>
          </a:p>
          <a:p>
            <a:pPr algn="ctr">
              <a:spcBef>
                <a:spcPts val="300"/>
              </a:spcBef>
              <a:spcAft>
                <a:spcPts val="300"/>
              </a:spcAft>
              <a:buNone/>
            </a:pPr>
            <a:r>
              <a:rPr lang="sq-AL" sz="1600" b="1" i="0" strike="noStrike" cap="none" spc="0" baseline="0" dirty="0">
                <a:solidFill>
                  <a:srgbClr val="404040"/>
                </a:solidFill>
                <a:effectLst/>
                <a:latin typeface="Arial"/>
                <a:ea typeface="Arial"/>
                <a:cs typeface="Arial"/>
              </a:rPr>
              <a:t>51%</a:t>
            </a:r>
          </a:p>
        </p:txBody>
      </p:sp>
      <p:sp>
        <p:nvSpPr>
          <p:cNvPr id="2" name="Rectangle 1">
            <a:extLst>
              <a:ext uri="{FF2B5EF4-FFF2-40B4-BE49-F238E27FC236}">
                <a16:creationId xmlns:a16="http://schemas.microsoft.com/office/drawing/2014/main" id="{D4251F0F-21A8-4336-8971-FF280DE82C4B}"/>
              </a:ext>
            </a:extLst>
          </p:cNvPr>
          <p:cNvSpPr/>
          <p:nvPr/>
        </p:nvSpPr>
        <p:spPr>
          <a:xfrm>
            <a:off x="1072628" y="5774680"/>
            <a:ext cx="827471" cy="261610"/>
          </a:xfrm>
          <a:prstGeom prst="rect">
            <a:avLst/>
          </a:prstGeom>
          <a:solidFill>
            <a:schemeClr val="bg1"/>
          </a:solidFill>
        </p:spPr>
        <p:txBody>
          <a:bodyPr wrap="none">
            <a:spAutoFit/>
          </a:bodyPr>
          <a:lstStyle/>
          <a:p>
            <a:r>
              <a:rPr lang="en-US" sz="1100" dirty="0" err="1">
                <a:solidFill>
                  <a:schemeClr val="accent6">
                    <a:lumMod val="50000"/>
                  </a:schemeClr>
                </a:solidFill>
              </a:rPr>
              <a:t>Të</a:t>
            </a:r>
            <a:r>
              <a:rPr lang="en-US" sz="1100" dirty="0">
                <a:solidFill>
                  <a:schemeClr val="accent6">
                    <a:lumMod val="50000"/>
                  </a:schemeClr>
                </a:solidFill>
              </a:rPr>
              <a:t> </a:t>
            </a:r>
            <a:r>
              <a:rPr lang="en-US" sz="1100" dirty="0" err="1">
                <a:solidFill>
                  <a:schemeClr val="accent6">
                    <a:lumMod val="50000"/>
                  </a:schemeClr>
                </a:solidFill>
              </a:rPr>
              <a:t>bardhë</a:t>
            </a:r>
            <a:endParaRPr lang="en-US" sz="1100" dirty="0">
              <a:solidFill>
                <a:schemeClr val="accent6">
                  <a:lumMod val="50000"/>
                </a:schemeClr>
              </a:solidFill>
            </a:endParaRPr>
          </a:p>
        </p:txBody>
      </p:sp>
      <p:sp>
        <p:nvSpPr>
          <p:cNvPr id="19" name="Rectangle 1">
            <a:extLst>
              <a:ext uri="{FF2B5EF4-FFF2-40B4-BE49-F238E27FC236}">
                <a16:creationId xmlns:a16="http://schemas.microsoft.com/office/drawing/2014/main" id="{1C92A341-9B53-4DA3-B458-CC6B8219A305}"/>
              </a:ext>
            </a:extLst>
          </p:cNvPr>
          <p:cNvSpPr/>
          <p:nvPr/>
        </p:nvSpPr>
        <p:spPr>
          <a:xfrm>
            <a:off x="7127793" y="3086561"/>
            <a:ext cx="1249976" cy="430887"/>
          </a:xfrm>
          <a:prstGeom prst="rect">
            <a:avLst/>
          </a:prstGeom>
          <a:solidFill>
            <a:schemeClr val="bg1"/>
          </a:solidFill>
        </p:spPr>
        <p:txBody>
          <a:bodyPr wrap="square">
            <a:spAutoFit/>
          </a:bodyPr>
          <a:lstStyle/>
          <a:p>
            <a:r>
              <a:rPr lang="en-US" sz="1100" kern="100" dirty="0" err="1">
                <a:solidFill>
                  <a:schemeClr val="accent6">
                    <a:lumMod val="50000"/>
                  </a:schemeClr>
                </a:solidFill>
              </a:rPr>
              <a:t>Pjesëmarrësit</a:t>
            </a:r>
            <a:r>
              <a:rPr lang="en-US" sz="1100" kern="100" dirty="0">
                <a:solidFill>
                  <a:schemeClr val="accent6">
                    <a:lumMod val="50000"/>
                  </a:schemeClr>
                </a:solidFill>
              </a:rPr>
              <a:t> </a:t>
            </a:r>
            <a:r>
              <a:rPr lang="en-US" sz="1100" kern="100" dirty="0" err="1">
                <a:solidFill>
                  <a:schemeClr val="accent6">
                    <a:lumMod val="50000"/>
                  </a:schemeClr>
                </a:solidFill>
              </a:rPr>
              <a:t>në</a:t>
            </a:r>
            <a:r>
              <a:rPr lang="en-US" sz="1100" kern="100" dirty="0">
                <a:solidFill>
                  <a:schemeClr val="accent6">
                    <a:lumMod val="50000"/>
                  </a:schemeClr>
                </a:solidFill>
              </a:rPr>
              <a:t> </a:t>
            </a:r>
            <a:r>
              <a:rPr lang="en-US" sz="1100" kern="100" dirty="0" err="1">
                <a:solidFill>
                  <a:schemeClr val="accent6">
                    <a:lumMod val="50000"/>
                  </a:schemeClr>
                </a:solidFill>
              </a:rPr>
              <a:t>studim</a:t>
            </a:r>
            <a:endParaRPr lang="en-US" sz="1100" kern="100" dirty="0">
              <a:solidFill>
                <a:schemeClr val="accent6">
                  <a:lumMod val="50000"/>
                </a:schemeClr>
              </a:solidFill>
            </a:endParaRPr>
          </a:p>
        </p:txBody>
      </p:sp>
      <p:sp>
        <p:nvSpPr>
          <p:cNvPr id="20" name="Rectangle 1">
            <a:extLst>
              <a:ext uri="{FF2B5EF4-FFF2-40B4-BE49-F238E27FC236}">
                <a16:creationId xmlns:a16="http://schemas.microsoft.com/office/drawing/2014/main" id="{99D3CE48-82E0-4419-8F09-08D0A5917F5E}"/>
              </a:ext>
            </a:extLst>
          </p:cNvPr>
          <p:cNvSpPr/>
          <p:nvPr/>
        </p:nvSpPr>
        <p:spPr>
          <a:xfrm>
            <a:off x="7127793" y="3677805"/>
            <a:ext cx="1042542" cy="430887"/>
          </a:xfrm>
          <a:prstGeom prst="rect">
            <a:avLst/>
          </a:prstGeom>
          <a:solidFill>
            <a:schemeClr val="bg1"/>
          </a:solidFill>
        </p:spPr>
        <p:txBody>
          <a:bodyPr wrap="square">
            <a:spAutoFit/>
          </a:bodyPr>
          <a:lstStyle/>
          <a:p>
            <a:r>
              <a:rPr lang="en-US" sz="1100" dirty="0" err="1">
                <a:solidFill>
                  <a:schemeClr val="accent6">
                    <a:lumMod val="50000"/>
                  </a:schemeClr>
                </a:solidFill>
              </a:rPr>
              <a:t>Popullata</a:t>
            </a:r>
            <a:r>
              <a:rPr lang="en-US" sz="1100" dirty="0">
                <a:solidFill>
                  <a:schemeClr val="accent6">
                    <a:lumMod val="50000"/>
                  </a:schemeClr>
                </a:solidFill>
              </a:rPr>
              <a:t> e </a:t>
            </a:r>
            <a:r>
              <a:rPr lang="en-US" sz="1100" dirty="0" err="1">
                <a:solidFill>
                  <a:schemeClr val="accent6">
                    <a:lumMod val="50000"/>
                  </a:schemeClr>
                </a:solidFill>
              </a:rPr>
              <a:t>shtetit</a:t>
            </a:r>
            <a:r>
              <a:rPr lang="en-US" sz="1100" dirty="0">
                <a:solidFill>
                  <a:schemeClr val="accent6">
                    <a:lumMod val="50000"/>
                  </a:schemeClr>
                </a:solidFill>
              </a:rPr>
              <a:t> MA</a:t>
            </a:r>
          </a:p>
        </p:txBody>
      </p:sp>
    </p:spTree>
    <p:extLst>
      <p:ext uri="{BB962C8B-B14F-4D97-AF65-F5344CB8AC3E}">
        <p14:creationId xmlns:p14="http://schemas.microsoft.com/office/powerpoint/2010/main" val="140707477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58C23FB4-BF24-4EE7-90E4-FD2E040C343C}"/>
              </a:ext>
            </a:extLst>
          </p:cNvPr>
          <p:cNvPicPr>
            <a:picLocks noChangeAspect="1"/>
          </p:cNvPicPr>
          <p:nvPr/>
        </p:nvPicPr>
        <p:blipFill>
          <a:blip r:embed="rId3"/>
          <a:stretch>
            <a:fillRect/>
          </a:stretch>
        </p:blipFill>
        <p:spPr>
          <a:xfrm>
            <a:off x="247671" y="2253312"/>
            <a:ext cx="8748792" cy="3893312"/>
          </a:xfrm>
          <a:prstGeom prst="rect">
            <a:avLst/>
          </a:prstGeom>
        </p:spPr>
      </p:pic>
      <p:sp>
        <p:nvSpPr>
          <p:cNvPr id="4" name="Rectangle 3">
            <a:extLst>
              <a:ext uri="{FF2B5EF4-FFF2-40B4-BE49-F238E27FC236}">
                <a16:creationId xmlns:a16="http://schemas.microsoft.com/office/drawing/2014/main" id="{FF069143-FE01-453C-934A-DAA4862AED31}"/>
              </a:ext>
            </a:extLst>
          </p:cNvPr>
          <p:cNvSpPr/>
          <p:nvPr/>
        </p:nvSpPr>
        <p:spPr>
          <a:xfrm>
            <a:off x="356489" y="1201320"/>
            <a:ext cx="11368297" cy="830997"/>
          </a:xfrm>
          <a:prstGeom prst="rect">
            <a:avLst/>
          </a:prstGeom>
        </p:spPr>
        <p:txBody>
          <a:bodyPr wrap="square">
            <a:spAutoFit/>
          </a:bodyPr>
          <a:lstStyle/>
          <a:p>
            <a:r>
              <a:rPr lang="sq-AL" sz="2400" b="0" i="0" strike="noStrike" cap="none" spc="0" baseline="0" dirty="0">
                <a:solidFill>
                  <a:srgbClr val="000000"/>
                </a:solidFill>
                <a:effectLst/>
                <a:latin typeface="Calibri"/>
                <a:ea typeface="Calibri"/>
                <a:cs typeface="Calibri"/>
              </a:rPr>
              <a:t>Siguria e </a:t>
            </a:r>
            <a:r>
              <a:rPr lang="sq-AL" sz="2400" b="1" i="0" strike="noStrike" cap="none" spc="0" baseline="0" dirty="0">
                <a:solidFill>
                  <a:srgbClr val="000000"/>
                </a:solidFill>
                <a:effectLst/>
                <a:latin typeface="Calibri"/>
                <a:ea typeface="Calibri"/>
                <a:cs typeface="Calibri"/>
              </a:rPr>
              <a:t>vaksinës</a:t>
            </a:r>
            <a:r>
              <a:rPr lang="sq-AL" sz="2400" b="0" i="0" strike="noStrike" cap="none" spc="0" baseline="0" dirty="0">
                <a:solidFill>
                  <a:srgbClr val="000000"/>
                </a:solidFill>
                <a:effectLst/>
                <a:latin typeface="Calibri"/>
                <a:ea typeface="Calibri"/>
                <a:cs typeface="Calibri"/>
              </a:rPr>
              <a:t> </a:t>
            </a:r>
            <a:r>
              <a:rPr lang="sq-AL" sz="2400" b="1" i="0" strike="noStrike" cap="none" spc="0" baseline="0" dirty="0">
                <a:solidFill>
                  <a:srgbClr val="000000"/>
                </a:solidFill>
                <a:effectLst/>
                <a:latin typeface="Calibri"/>
                <a:ea typeface="Calibri"/>
                <a:cs typeface="Calibri"/>
              </a:rPr>
              <a:t>Moderna </a:t>
            </a:r>
            <a:r>
              <a:rPr lang="sq-AL" sz="2400" b="0" i="0" strike="noStrike" cap="none" spc="0" baseline="0" dirty="0">
                <a:solidFill>
                  <a:srgbClr val="000000"/>
                </a:solidFill>
                <a:effectLst/>
                <a:latin typeface="Calibri"/>
                <a:ea typeface="Calibri"/>
                <a:cs typeface="Calibri"/>
              </a:rPr>
              <a:t>u vlerësua me 30,351 persona të moshave 18 vjeç e lart në Shtetet e Bashkuara. </a:t>
            </a: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graphicFrame>
        <p:nvGraphicFramePr>
          <p:cNvPr id="10" name="Chart 9">
            <a:extLst>
              <a:ext uri="{FF2B5EF4-FFF2-40B4-BE49-F238E27FC236}">
                <a16:creationId xmlns:a16="http://schemas.microsoft.com/office/drawing/2014/main" id="{80EDB754-326E-417D-AE8D-8C2A71606051}"/>
              </a:ext>
            </a:extLst>
          </p:cNvPr>
          <p:cNvGraphicFramePr/>
          <p:nvPr/>
        </p:nvGraphicFramePr>
        <p:xfrm>
          <a:off x="8699390" y="2393248"/>
          <a:ext cx="3492610" cy="342785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FCD175AF-47FA-464F-B9BA-B943F2F9BFEB}"/>
              </a:ext>
            </a:extLst>
          </p:cNvPr>
          <p:cNvSpPr txBox="1"/>
          <p:nvPr/>
        </p:nvSpPr>
        <p:spPr>
          <a:xfrm>
            <a:off x="-6007" y="181467"/>
            <a:ext cx="12025389" cy="488168"/>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b="1" i="0" strike="noStrike" cap="none" spc="0" baseline="0" dirty="0">
                <a:solidFill>
                  <a:srgbClr val="FFFFFF"/>
                </a:solidFill>
                <a:effectLst/>
                <a:latin typeface="Calibri"/>
                <a:ea typeface="Calibri"/>
                <a:cs typeface="Calibri"/>
              </a:rPr>
              <a:t>Me kë u testua vaksina</a:t>
            </a:r>
            <a:r>
              <a:rPr lang="en-US" sz="3200" b="1" i="0" strike="noStrike" cap="none" spc="0" baseline="0" dirty="0">
                <a:solidFill>
                  <a:srgbClr val="FFFFFF"/>
                </a:solidFill>
                <a:effectLst/>
                <a:latin typeface="Calibri"/>
                <a:ea typeface="Calibri"/>
                <a:cs typeface="Calibri"/>
              </a:rPr>
              <a:t> Moderna</a:t>
            </a:r>
            <a:r>
              <a:rPr lang="sq-AL" sz="3200" b="1" i="0" strike="noStrike" cap="none" spc="0" baseline="0" dirty="0">
                <a:solidFill>
                  <a:srgbClr val="FFFFFF"/>
                </a:solidFill>
                <a:effectLst/>
                <a:latin typeface="Calibri"/>
                <a:ea typeface="Calibri"/>
                <a:cs typeface="Calibri"/>
              </a:rPr>
              <a:t>?</a:t>
            </a:r>
          </a:p>
        </p:txBody>
      </p:sp>
      <p:sp>
        <p:nvSpPr>
          <p:cNvPr id="9" name="TextBox 8">
            <a:extLst>
              <a:ext uri="{FF2B5EF4-FFF2-40B4-BE49-F238E27FC236}">
                <a16:creationId xmlns:a16="http://schemas.microsoft.com/office/drawing/2014/main" id="{9AA55757-80E2-8745-9964-A7A1DD9C273F}"/>
              </a:ext>
            </a:extLst>
          </p:cNvPr>
          <p:cNvSpPr txBox="1"/>
          <p:nvPr/>
        </p:nvSpPr>
        <p:spPr>
          <a:xfrm>
            <a:off x="795557" y="5562294"/>
            <a:ext cx="1005840" cy="381000"/>
          </a:xfrm>
          <a:prstGeom prst="rect">
            <a:avLst/>
          </a:prstGeom>
          <a:solidFill>
            <a:schemeClr val="bg1"/>
          </a:solidFill>
          <a:ln w="6350">
            <a:noFill/>
            <a:miter lim="800000"/>
          </a:ln>
        </p:spPr>
        <p:txBody>
          <a:bodyPr vert="horz"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300"/>
              </a:spcBef>
              <a:spcAft>
                <a:spcPts val="300"/>
              </a:spcAft>
              <a:buNone/>
            </a:pPr>
            <a:r>
              <a:rPr lang="en-US" sz="1200" b="0" i="0" strike="noStrike" cap="none" spc="0" baseline="0" dirty="0">
                <a:solidFill>
                  <a:srgbClr val="686868"/>
                </a:solidFill>
                <a:effectLst/>
                <a:latin typeface="Arial"/>
                <a:ea typeface="Arial"/>
                <a:cs typeface="Arial"/>
              </a:rPr>
              <a:t>T</a:t>
            </a:r>
            <a:r>
              <a:rPr lang="sq-AL" sz="1200" b="0" i="0" strike="noStrike" cap="none" spc="0" baseline="0" dirty="0">
                <a:solidFill>
                  <a:srgbClr val="385624"/>
                </a:solidFill>
                <a:effectLst/>
                <a:latin typeface="Arial"/>
                <a:ea typeface="Arial"/>
                <a:cs typeface="Arial"/>
              </a:rPr>
              <a:t>ë</a:t>
            </a:r>
            <a:r>
              <a:rPr lang="sq-AL" sz="1200" b="0" i="0" strike="noStrike" cap="none" spc="0" baseline="0" dirty="0">
                <a:solidFill>
                  <a:srgbClr val="686868"/>
                </a:solidFill>
                <a:effectLst/>
                <a:latin typeface="Arial"/>
                <a:ea typeface="Arial"/>
                <a:cs typeface="Arial"/>
              </a:rPr>
              <a:t> bardhë</a:t>
            </a:r>
          </a:p>
        </p:txBody>
      </p:sp>
      <p:sp>
        <p:nvSpPr>
          <p:cNvPr id="11" name="TextBox 10">
            <a:extLst>
              <a:ext uri="{FF2B5EF4-FFF2-40B4-BE49-F238E27FC236}">
                <a16:creationId xmlns:a16="http://schemas.microsoft.com/office/drawing/2014/main" id="{B3CED367-0E2B-5847-9C93-690B1FA745A1}"/>
              </a:ext>
            </a:extLst>
          </p:cNvPr>
          <p:cNvSpPr txBox="1"/>
          <p:nvPr/>
        </p:nvSpPr>
        <p:spPr>
          <a:xfrm>
            <a:off x="4864147" y="5563464"/>
            <a:ext cx="1049185" cy="875456"/>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sq-AL" sz="1200" b="0" i="0" strike="noStrike" cap="none" spc="0" baseline="0" dirty="0">
                <a:solidFill>
                  <a:srgbClr val="686868"/>
                </a:solidFill>
                <a:effectLst/>
                <a:latin typeface="Arial"/>
                <a:ea typeface="Arial"/>
                <a:cs typeface="Arial"/>
              </a:rPr>
              <a:t>Indian</a:t>
            </a:r>
            <a:r>
              <a:rPr lang="sq-AL" sz="1200" b="0" i="0" strike="noStrike" cap="none" spc="0" baseline="0" dirty="0">
                <a:solidFill>
                  <a:srgbClr val="385624"/>
                </a:solidFill>
                <a:effectLst/>
                <a:latin typeface="Arial"/>
                <a:ea typeface="Arial"/>
                <a:cs typeface="Arial"/>
              </a:rPr>
              <a:t>ë</a:t>
            </a:r>
            <a:r>
              <a:rPr lang="sq-AL" sz="1200" b="0" i="0" strike="noStrike" cap="none" spc="0" baseline="0" dirty="0">
                <a:solidFill>
                  <a:srgbClr val="686868"/>
                </a:solidFill>
                <a:effectLst/>
                <a:latin typeface="Arial"/>
                <a:ea typeface="Arial"/>
                <a:cs typeface="Arial"/>
              </a:rPr>
              <a:t> Amerikan</a:t>
            </a:r>
            <a:r>
              <a:rPr lang="sq-AL" sz="1200" b="0" i="0" strike="noStrike" cap="none" spc="0" baseline="0" dirty="0">
                <a:solidFill>
                  <a:srgbClr val="385624"/>
                </a:solidFill>
                <a:effectLst/>
                <a:latin typeface="Arial"/>
                <a:ea typeface="Arial"/>
                <a:cs typeface="Arial"/>
              </a:rPr>
              <a:t>ë</a:t>
            </a:r>
            <a:r>
              <a:rPr lang="sq-AL" sz="1200" b="0" i="0" strike="noStrike" cap="none" spc="0" baseline="0" dirty="0">
                <a:solidFill>
                  <a:srgbClr val="686868"/>
                </a:solidFill>
                <a:effectLst/>
                <a:latin typeface="Arial"/>
                <a:ea typeface="Arial"/>
                <a:cs typeface="Arial"/>
              </a:rPr>
              <a:t> ose Vendës </a:t>
            </a:r>
            <a:r>
              <a:rPr lang="en-US" sz="1200" b="0" i="0" strike="noStrike" cap="none" spc="0" baseline="0" dirty="0">
                <a:solidFill>
                  <a:srgbClr val="686868"/>
                </a:solidFill>
                <a:effectLst/>
                <a:latin typeface="Arial"/>
                <a:ea typeface="Arial"/>
                <a:cs typeface="Arial"/>
              </a:rPr>
              <a:t>t</a:t>
            </a:r>
            <a:r>
              <a:rPr lang="sq-AL" sz="1200" b="0" i="0" strike="noStrike" cap="none" spc="0" baseline="0" dirty="0">
                <a:solidFill>
                  <a:srgbClr val="385624"/>
                </a:solidFill>
                <a:effectLst/>
                <a:latin typeface="Arial"/>
                <a:ea typeface="Arial"/>
                <a:cs typeface="Arial"/>
              </a:rPr>
              <a:t>ë</a:t>
            </a:r>
            <a:r>
              <a:rPr lang="sq-AL" sz="1200" b="0" i="0" strike="noStrike" cap="none" spc="0" baseline="0" dirty="0">
                <a:solidFill>
                  <a:srgbClr val="686868"/>
                </a:solidFill>
                <a:effectLst/>
                <a:latin typeface="Arial"/>
                <a:ea typeface="Arial"/>
                <a:cs typeface="Arial"/>
              </a:rPr>
              <a:t> Alaskës</a:t>
            </a:r>
          </a:p>
        </p:txBody>
      </p:sp>
      <p:sp>
        <p:nvSpPr>
          <p:cNvPr id="12" name="TextBox 11">
            <a:extLst>
              <a:ext uri="{FF2B5EF4-FFF2-40B4-BE49-F238E27FC236}">
                <a16:creationId xmlns:a16="http://schemas.microsoft.com/office/drawing/2014/main" id="{A5D493D2-829B-0641-82A1-B8F98DCF8DC0}"/>
              </a:ext>
            </a:extLst>
          </p:cNvPr>
          <p:cNvSpPr txBox="1"/>
          <p:nvPr/>
        </p:nvSpPr>
        <p:spPr>
          <a:xfrm>
            <a:off x="5904885" y="5570375"/>
            <a:ext cx="1049185" cy="868545"/>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sq-AL" sz="1200" b="0" i="0" strike="noStrike" cap="none" spc="0" baseline="0" dirty="0">
                <a:solidFill>
                  <a:srgbClr val="686868"/>
                </a:solidFill>
                <a:effectLst/>
                <a:latin typeface="Arial"/>
                <a:ea typeface="Arial"/>
                <a:cs typeface="Arial"/>
              </a:rPr>
              <a:t>Vendës Havajan</a:t>
            </a:r>
            <a:r>
              <a:rPr lang="sq-AL" sz="1200" b="0" i="0" strike="noStrike" cap="none" spc="0" baseline="0" dirty="0">
                <a:solidFill>
                  <a:srgbClr val="385624"/>
                </a:solidFill>
                <a:effectLst/>
                <a:latin typeface="Arial"/>
                <a:ea typeface="Arial"/>
                <a:cs typeface="Arial"/>
              </a:rPr>
              <a:t>ë</a:t>
            </a:r>
            <a:r>
              <a:rPr lang="sq-AL" sz="1200" b="0" i="0" strike="noStrike" cap="none" spc="0" baseline="0" dirty="0">
                <a:solidFill>
                  <a:srgbClr val="686868"/>
                </a:solidFill>
                <a:effectLst/>
                <a:latin typeface="Arial"/>
                <a:ea typeface="Arial"/>
                <a:cs typeface="Arial"/>
              </a:rPr>
              <a:t> ose Ishullar</a:t>
            </a:r>
            <a:r>
              <a:rPr lang="sq-AL" sz="1200" b="0" i="0" strike="noStrike" cap="none" spc="0" baseline="0" dirty="0">
                <a:solidFill>
                  <a:srgbClr val="385624"/>
                </a:solidFill>
                <a:effectLst/>
                <a:latin typeface="Arial"/>
                <a:ea typeface="Arial"/>
                <a:cs typeface="Arial"/>
              </a:rPr>
              <a:t>ë</a:t>
            </a:r>
            <a:r>
              <a:rPr lang="sq-AL" sz="1200" b="0" i="0" strike="noStrike" cap="none" spc="0" baseline="0" dirty="0">
                <a:solidFill>
                  <a:srgbClr val="686868"/>
                </a:solidFill>
                <a:effectLst/>
                <a:latin typeface="Arial"/>
                <a:ea typeface="Arial"/>
                <a:cs typeface="Arial"/>
              </a:rPr>
              <a:t> </a:t>
            </a:r>
            <a:r>
              <a:rPr lang="en-US" sz="1200" b="0" i="0" strike="noStrike" cap="none" spc="0" baseline="0" dirty="0">
                <a:solidFill>
                  <a:srgbClr val="686868"/>
                </a:solidFill>
                <a:effectLst/>
                <a:latin typeface="Arial"/>
                <a:ea typeface="Arial"/>
                <a:cs typeface="Arial"/>
              </a:rPr>
              <a:t>t</a:t>
            </a:r>
            <a:r>
              <a:rPr lang="sq-AL" sz="1200" b="0" i="0" strike="noStrike" cap="none" spc="0" baseline="0" dirty="0">
                <a:solidFill>
                  <a:srgbClr val="385624"/>
                </a:solidFill>
                <a:effectLst/>
                <a:latin typeface="Arial"/>
                <a:ea typeface="Arial"/>
                <a:cs typeface="Arial"/>
              </a:rPr>
              <a:t>ë</a:t>
            </a:r>
            <a:r>
              <a:rPr lang="sq-AL" sz="1200" b="0" i="0" strike="noStrike" cap="none" spc="0" baseline="0" dirty="0">
                <a:solidFill>
                  <a:srgbClr val="686868"/>
                </a:solidFill>
                <a:effectLst/>
                <a:latin typeface="Arial"/>
                <a:ea typeface="Arial"/>
                <a:cs typeface="Arial"/>
              </a:rPr>
              <a:t> Paqësorit</a:t>
            </a:r>
          </a:p>
        </p:txBody>
      </p:sp>
      <p:sp>
        <p:nvSpPr>
          <p:cNvPr id="14" name="TextBox 13">
            <a:extLst>
              <a:ext uri="{FF2B5EF4-FFF2-40B4-BE49-F238E27FC236}">
                <a16:creationId xmlns:a16="http://schemas.microsoft.com/office/drawing/2014/main" id="{5F7614B1-9238-174D-BAA0-CC08015B870B}"/>
              </a:ext>
            </a:extLst>
          </p:cNvPr>
          <p:cNvSpPr txBox="1"/>
          <p:nvPr/>
        </p:nvSpPr>
        <p:spPr>
          <a:xfrm>
            <a:off x="6944736" y="5570375"/>
            <a:ext cx="901249" cy="875456"/>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sq-AL" sz="1200" b="0" i="0" strike="noStrike" cap="none" spc="0" baseline="0" dirty="0">
                <a:solidFill>
                  <a:srgbClr val="686868"/>
                </a:solidFill>
                <a:effectLst/>
                <a:latin typeface="Arial"/>
                <a:ea typeface="Arial"/>
                <a:cs typeface="Arial"/>
              </a:rPr>
              <a:t>Multi-racial</a:t>
            </a:r>
            <a:r>
              <a:rPr lang="sq-AL" sz="1200" b="0" i="0" strike="noStrike" cap="none" spc="0" baseline="0" dirty="0">
                <a:solidFill>
                  <a:srgbClr val="385624"/>
                </a:solidFill>
                <a:effectLst/>
                <a:latin typeface="Arial"/>
                <a:ea typeface="Arial"/>
                <a:cs typeface="Arial"/>
              </a:rPr>
              <a:t>ë</a:t>
            </a:r>
            <a:endParaRPr lang="sq-AL" sz="1200" b="0" i="0" strike="noStrike" cap="none" spc="0" baseline="0" dirty="0">
              <a:solidFill>
                <a:srgbClr val="686868"/>
              </a:solidFill>
              <a:effectLst/>
              <a:latin typeface="Arial"/>
              <a:ea typeface="Arial"/>
              <a:cs typeface="Arial"/>
            </a:endParaRPr>
          </a:p>
        </p:txBody>
      </p:sp>
      <p:sp>
        <p:nvSpPr>
          <p:cNvPr id="15" name="TextBox 14">
            <a:extLst>
              <a:ext uri="{FF2B5EF4-FFF2-40B4-BE49-F238E27FC236}">
                <a16:creationId xmlns:a16="http://schemas.microsoft.com/office/drawing/2014/main" id="{CB948462-244F-6046-9E10-7DAC496952FB}"/>
              </a:ext>
            </a:extLst>
          </p:cNvPr>
          <p:cNvSpPr txBox="1"/>
          <p:nvPr/>
        </p:nvSpPr>
        <p:spPr>
          <a:xfrm>
            <a:off x="7835703" y="5563464"/>
            <a:ext cx="901249" cy="723096"/>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sq-AL" sz="1200" b="0" i="0" strike="noStrike" cap="none" spc="0" baseline="0" dirty="0">
                <a:solidFill>
                  <a:srgbClr val="686868"/>
                </a:solidFill>
                <a:effectLst/>
                <a:latin typeface="Arial"/>
                <a:ea typeface="Arial"/>
                <a:cs typeface="Arial"/>
              </a:rPr>
              <a:t>Tjetër</a:t>
            </a:r>
          </a:p>
        </p:txBody>
      </p:sp>
      <p:sp>
        <p:nvSpPr>
          <p:cNvPr id="16" name="TextBox 15">
            <a:extLst>
              <a:ext uri="{FF2B5EF4-FFF2-40B4-BE49-F238E27FC236}">
                <a16:creationId xmlns:a16="http://schemas.microsoft.com/office/drawing/2014/main" id="{5CF24C30-0A17-E540-B1FE-03A47F2267F3}"/>
              </a:ext>
            </a:extLst>
          </p:cNvPr>
          <p:cNvSpPr txBox="1"/>
          <p:nvPr/>
        </p:nvSpPr>
        <p:spPr>
          <a:xfrm>
            <a:off x="1785588" y="5563464"/>
            <a:ext cx="966244"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sq-AL" sz="1200" b="0" i="0" strike="noStrike" cap="none" spc="0" baseline="0" dirty="0">
                <a:solidFill>
                  <a:srgbClr val="686868"/>
                </a:solidFill>
                <a:effectLst/>
                <a:latin typeface="Arial"/>
                <a:ea typeface="Arial"/>
                <a:cs typeface="Arial"/>
              </a:rPr>
              <a:t>Hispanik</a:t>
            </a:r>
            <a:r>
              <a:rPr lang="sq-AL" sz="1200" b="0" i="0" strike="noStrike" cap="none" spc="0" baseline="0" dirty="0">
                <a:solidFill>
                  <a:srgbClr val="385624"/>
                </a:solidFill>
                <a:effectLst/>
                <a:latin typeface="Arial"/>
                <a:ea typeface="Arial"/>
                <a:cs typeface="Arial"/>
              </a:rPr>
              <a:t>ë</a:t>
            </a:r>
            <a:r>
              <a:rPr lang="sq-AL" sz="1200" b="0" i="0" strike="noStrike" cap="none" spc="0" baseline="0" dirty="0">
                <a:solidFill>
                  <a:srgbClr val="686868"/>
                </a:solidFill>
                <a:effectLst/>
                <a:latin typeface="Arial"/>
                <a:ea typeface="Arial"/>
                <a:cs typeface="Arial"/>
              </a:rPr>
              <a:t> ose Latino</a:t>
            </a:r>
          </a:p>
        </p:txBody>
      </p:sp>
      <p:sp>
        <p:nvSpPr>
          <p:cNvPr id="17" name="TextBox 16">
            <a:extLst>
              <a:ext uri="{FF2B5EF4-FFF2-40B4-BE49-F238E27FC236}">
                <a16:creationId xmlns:a16="http://schemas.microsoft.com/office/drawing/2014/main" id="{47EACE3E-BEAE-834E-8B78-44C5F5A824C4}"/>
              </a:ext>
            </a:extLst>
          </p:cNvPr>
          <p:cNvSpPr txBox="1"/>
          <p:nvPr/>
        </p:nvSpPr>
        <p:spPr>
          <a:xfrm>
            <a:off x="2751832" y="5563464"/>
            <a:ext cx="995678" cy="875456"/>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dirty="0">
                <a:solidFill>
                  <a:srgbClr val="686868"/>
                </a:solidFill>
                <a:latin typeface="Arial"/>
                <a:ea typeface="Arial"/>
                <a:cs typeface="Arial"/>
              </a:rPr>
              <a:t>T</a:t>
            </a:r>
            <a:r>
              <a:rPr lang="sq-AL" sz="1200" b="0" i="0" strike="noStrike" cap="none" spc="0" baseline="0" dirty="0">
                <a:solidFill>
                  <a:srgbClr val="385624"/>
                </a:solidFill>
                <a:effectLst/>
                <a:latin typeface="Arial"/>
                <a:ea typeface="Arial"/>
                <a:cs typeface="Arial"/>
              </a:rPr>
              <a:t>ë</a:t>
            </a:r>
            <a:r>
              <a:rPr lang="sq-AL" sz="1200" b="0" i="0" strike="noStrike" cap="none" spc="0" baseline="0" dirty="0">
                <a:solidFill>
                  <a:srgbClr val="686868"/>
                </a:solidFill>
                <a:effectLst/>
                <a:latin typeface="Arial"/>
                <a:ea typeface="Arial"/>
                <a:cs typeface="Arial"/>
              </a:rPr>
              <a:t> zi</a:t>
            </a:r>
            <a:r>
              <a:rPr lang="en-US" sz="1200" dirty="0" err="1">
                <a:solidFill>
                  <a:srgbClr val="686868"/>
                </a:solidFill>
                <a:latin typeface="Arial"/>
                <a:ea typeface="Arial"/>
                <a:cs typeface="Arial"/>
              </a:rPr>
              <a:t>nj</a:t>
            </a:r>
            <a:r>
              <a:rPr lang="sq-AL" sz="1200" b="0" i="0" strike="noStrike" cap="none" spc="0" baseline="0" dirty="0">
                <a:solidFill>
                  <a:srgbClr val="686868"/>
                </a:solidFill>
                <a:effectLst/>
                <a:latin typeface="Arial"/>
                <a:ea typeface="Arial"/>
                <a:cs typeface="Arial"/>
              </a:rPr>
              <a:t> ose Afrikan</a:t>
            </a:r>
            <a:r>
              <a:rPr lang="sq-AL" sz="1200" b="0" i="0" strike="noStrike" cap="none" spc="0" baseline="0" dirty="0">
                <a:solidFill>
                  <a:srgbClr val="385624"/>
                </a:solidFill>
                <a:effectLst/>
                <a:latin typeface="Arial"/>
                <a:ea typeface="Arial"/>
                <a:cs typeface="Arial"/>
              </a:rPr>
              <a:t>ë</a:t>
            </a:r>
            <a:r>
              <a:rPr lang="sq-AL" sz="1200" b="0" i="0" strike="noStrike" cap="none" spc="0" baseline="0" dirty="0">
                <a:solidFill>
                  <a:srgbClr val="686868"/>
                </a:solidFill>
                <a:effectLst/>
                <a:latin typeface="Arial"/>
                <a:ea typeface="Arial"/>
                <a:cs typeface="Arial"/>
              </a:rPr>
              <a:t>-Amerikan</a:t>
            </a:r>
            <a:r>
              <a:rPr lang="sq-AL" sz="1200" b="0" i="0" strike="noStrike" cap="none" spc="0" baseline="0" dirty="0">
                <a:solidFill>
                  <a:srgbClr val="385624"/>
                </a:solidFill>
                <a:effectLst/>
                <a:latin typeface="Arial"/>
                <a:ea typeface="Arial"/>
                <a:cs typeface="Arial"/>
              </a:rPr>
              <a:t>ë</a:t>
            </a:r>
            <a:endParaRPr lang="sq-AL" sz="1200" b="0" i="0" strike="noStrike" cap="none" spc="0" baseline="0" dirty="0">
              <a:solidFill>
                <a:srgbClr val="686868"/>
              </a:solidFill>
              <a:effectLst/>
              <a:latin typeface="Arial"/>
              <a:ea typeface="Arial"/>
              <a:cs typeface="Arial"/>
            </a:endParaRPr>
          </a:p>
        </p:txBody>
      </p:sp>
      <p:sp>
        <p:nvSpPr>
          <p:cNvPr id="19" name="TextBox 18">
            <a:extLst>
              <a:ext uri="{FF2B5EF4-FFF2-40B4-BE49-F238E27FC236}">
                <a16:creationId xmlns:a16="http://schemas.microsoft.com/office/drawing/2014/main" id="{CBCEE5EE-3516-8B48-B946-3A62BC882A0A}"/>
              </a:ext>
            </a:extLst>
          </p:cNvPr>
          <p:cNvSpPr txBox="1"/>
          <p:nvPr/>
        </p:nvSpPr>
        <p:spPr>
          <a:xfrm>
            <a:off x="3868469" y="5555006"/>
            <a:ext cx="901249"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sq-AL" sz="1200" b="0" i="0" strike="noStrike" cap="none" spc="0" baseline="0" dirty="0">
                <a:solidFill>
                  <a:srgbClr val="686868"/>
                </a:solidFill>
                <a:effectLst/>
                <a:latin typeface="Arial"/>
                <a:ea typeface="Arial"/>
                <a:cs typeface="Arial"/>
              </a:rPr>
              <a:t>Aziatik</a:t>
            </a:r>
            <a:r>
              <a:rPr lang="sq-AL" sz="1200" b="0" i="0" strike="noStrike" cap="none" spc="0" baseline="0" dirty="0">
                <a:solidFill>
                  <a:srgbClr val="385624"/>
                </a:solidFill>
                <a:effectLst/>
                <a:latin typeface="Arial"/>
                <a:ea typeface="Arial"/>
                <a:cs typeface="Arial"/>
              </a:rPr>
              <a:t>ë</a:t>
            </a:r>
            <a:endParaRPr lang="sq-AL" sz="1200" b="0" i="0" strike="noStrike" cap="none" spc="0" baseline="0" dirty="0">
              <a:solidFill>
                <a:srgbClr val="686868"/>
              </a:solidFill>
              <a:effectLst/>
              <a:latin typeface="Arial"/>
              <a:ea typeface="Arial"/>
              <a:cs typeface="Arial"/>
            </a:endParaRPr>
          </a:p>
        </p:txBody>
      </p:sp>
      <p:sp>
        <p:nvSpPr>
          <p:cNvPr id="20" name="TextBox 19">
            <a:extLst>
              <a:ext uri="{FF2B5EF4-FFF2-40B4-BE49-F238E27FC236}">
                <a16:creationId xmlns:a16="http://schemas.microsoft.com/office/drawing/2014/main" id="{EEED651D-F41C-DF48-A36D-F05AFF74190F}"/>
              </a:ext>
            </a:extLst>
          </p:cNvPr>
          <p:cNvSpPr txBox="1"/>
          <p:nvPr/>
        </p:nvSpPr>
        <p:spPr>
          <a:xfrm>
            <a:off x="9113095" y="3810825"/>
            <a:ext cx="1332600" cy="532184"/>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sq-AL" sz="1600" b="1" i="0" strike="noStrike" cap="none" spc="0" baseline="0" dirty="0">
                <a:solidFill>
                  <a:srgbClr val="404040"/>
                </a:solidFill>
                <a:effectLst/>
                <a:latin typeface="Arial"/>
                <a:ea typeface="Arial"/>
                <a:cs typeface="Arial"/>
              </a:rPr>
              <a:t>Femra</a:t>
            </a:r>
          </a:p>
          <a:p>
            <a:pPr algn="ctr">
              <a:spcBef>
                <a:spcPts val="300"/>
              </a:spcBef>
              <a:spcAft>
                <a:spcPts val="300"/>
              </a:spcAft>
              <a:buNone/>
            </a:pPr>
            <a:r>
              <a:rPr lang="sq-AL" sz="1600" b="1" i="0" strike="noStrike" cap="none" spc="0" baseline="0" dirty="0">
                <a:solidFill>
                  <a:srgbClr val="404040"/>
                </a:solidFill>
                <a:effectLst/>
                <a:latin typeface="Arial"/>
                <a:ea typeface="Arial"/>
                <a:cs typeface="Arial"/>
              </a:rPr>
              <a:t>47%</a:t>
            </a:r>
          </a:p>
        </p:txBody>
      </p:sp>
      <p:sp>
        <p:nvSpPr>
          <p:cNvPr id="21" name="TextBox 20">
            <a:extLst>
              <a:ext uri="{FF2B5EF4-FFF2-40B4-BE49-F238E27FC236}">
                <a16:creationId xmlns:a16="http://schemas.microsoft.com/office/drawing/2014/main" id="{902BE28D-6B6E-884F-87A2-01501C8DD428}"/>
              </a:ext>
            </a:extLst>
          </p:cNvPr>
          <p:cNvSpPr txBox="1"/>
          <p:nvPr/>
        </p:nvSpPr>
        <p:spPr>
          <a:xfrm>
            <a:off x="10475031" y="3790121"/>
            <a:ext cx="1332600" cy="532184"/>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sq-AL" sz="1600" b="1" i="0" strike="noStrike" cap="none" spc="0" baseline="0" dirty="0">
                <a:solidFill>
                  <a:srgbClr val="404040"/>
                </a:solidFill>
                <a:effectLst/>
                <a:latin typeface="Arial"/>
                <a:ea typeface="Arial"/>
                <a:cs typeface="Arial"/>
              </a:rPr>
              <a:t>Meshkuj</a:t>
            </a:r>
          </a:p>
          <a:p>
            <a:pPr algn="ctr">
              <a:spcBef>
                <a:spcPts val="300"/>
              </a:spcBef>
              <a:spcAft>
                <a:spcPts val="300"/>
              </a:spcAft>
              <a:buNone/>
            </a:pPr>
            <a:r>
              <a:rPr lang="sq-AL" sz="1600" b="1" i="0" strike="noStrike" cap="none" spc="0" baseline="0" dirty="0">
                <a:solidFill>
                  <a:srgbClr val="404040"/>
                </a:solidFill>
                <a:effectLst/>
                <a:latin typeface="Arial"/>
                <a:ea typeface="Arial"/>
                <a:cs typeface="Arial"/>
              </a:rPr>
              <a:t>53%</a:t>
            </a:r>
          </a:p>
        </p:txBody>
      </p:sp>
      <p:sp>
        <p:nvSpPr>
          <p:cNvPr id="22" name="Rectangle 1">
            <a:extLst>
              <a:ext uri="{FF2B5EF4-FFF2-40B4-BE49-F238E27FC236}">
                <a16:creationId xmlns:a16="http://schemas.microsoft.com/office/drawing/2014/main" id="{D87FBB2C-83FD-4E08-8E95-46ABD56E2B26}"/>
              </a:ext>
            </a:extLst>
          </p:cNvPr>
          <p:cNvSpPr/>
          <p:nvPr/>
        </p:nvSpPr>
        <p:spPr>
          <a:xfrm>
            <a:off x="6944736" y="2898527"/>
            <a:ext cx="1249976" cy="430887"/>
          </a:xfrm>
          <a:prstGeom prst="rect">
            <a:avLst/>
          </a:prstGeom>
          <a:solidFill>
            <a:schemeClr val="bg1"/>
          </a:solidFill>
        </p:spPr>
        <p:txBody>
          <a:bodyPr wrap="square">
            <a:spAutoFit/>
          </a:bodyPr>
          <a:lstStyle/>
          <a:p>
            <a:r>
              <a:rPr lang="en-US" sz="1100" kern="100" dirty="0" err="1">
                <a:solidFill>
                  <a:schemeClr val="accent6">
                    <a:lumMod val="50000"/>
                  </a:schemeClr>
                </a:solidFill>
              </a:rPr>
              <a:t>Pjesëmarrësit</a:t>
            </a:r>
            <a:r>
              <a:rPr lang="en-US" sz="1100" kern="100" dirty="0">
                <a:solidFill>
                  <a:schemeClr val="accent6">
                    <a:lumMod val="50000"/>
                  </a:schemeClr>
                </a:solidFill>
              </a:rPr>
              <a:t> </a:t>
            </a:r>
            <a:r>
              <a:rPr lang="en-US" sz="1100" kern="100" dirty="0" err="1">
                <a:solidFill>
                  <a:schemeClr val="accent6">
                    <a:lumMod val="50000"/>
                  </a:schemeClr>
                </a:solidFill>
              </a:rPr>
              <a:t>në</a:t>
            </a:r>
            <a:r>
              <a:rPr lang="en-US" sz="1100" kern="100" dirty="0">
                <a:solidFill>
                  <a:schemeClr val="accent6">
                    <a:lumMod val="50000"/>
                  </a:schemeClr>
                </a:solidFill>
              </a:rPr>
              <a:t> </a:t>
            </a:r>
            <a:r>
              <a:rPr lang="en-US" sz="1100" kern="100" dirty="0" err="1">
                <a:solidFill>
                  <a:schemeClr val="accent6">
                    <a:lumMod val="50000"/>
                  </a:schemeClr>
                </a:solidFill>
              </a:rPr>
              <a:t>studim</a:t>
            </a:r>
            <a:endParaRPr lang="en-US" sz="1100" kern="100" dirty="0">
              <a:solidFill>
                <a:schemeClr val="accent6">
                  <a:lumMod val="50000"/>
                </a:schemeClr>
              </a:solidFill>
            </a:endParaRPr>
          </a:p>
        </p:txBody>
      </p:sp>
      <p:sp>
        <p:nvSpPr>
          <p:cNvPr id="23" name="Rectangle 1">
            <a:extLst>
              <a:ext uri="{FF2B5EF4-FFF2-40B4-BE49-F238E27FC236}">
                <a16:creationId xmlns:a16="http://schemas.microsoft.com/office/drawing/2014/main" id="{169870C9-799E-4434-9B9F-4ADB05AF76D4}"/>
              </a:ext>
            </a:extLst>
          </p:cNvPr>
          <p:cNvSpPr/>
          <p:nvPr/>
        </p:nvSpPr>
        <p:spPr>
          <a:xfrm>
            <a:off x="6944736" y="3489771"/>
            <a:ext cx="1042542" cy="430887"/>
          </a:xfrm>
          <a:prstGeom prst="rect">
            <a:avLst/>
          </a:prstGeom>
          <a:solidFill>
            <a:schemeClr val="bg1"/>
          </a:solidFill>
        </p:spPr>
        <p:txBody>
          <a:bodyPr wrap="square">
            <a:spAutoFit/>
          </a:bodyPr>
          <a:lstStyle/>
          <a:p>
            <a:r>
              <a:rPr lang="en-US" sz="1100" dirty="0" err="1">
                <a:solidFill>
                  <a:schemeClr val="accent6">
                    <a:lumMod val="50000"/>
                  </a:schemeClr>
                </a:solidFill>
              </a:rPr>
              <a:t>Popullata</a:t>
            </a:r>
            <a:r>
              <a:rPr lang="en-US" sz="1100" dirty="0">
                <a:solidFill>
                  <a:schemeClr val="accent6">
                    <a:lumMod val="50000"/>
                  </a:schemeClr>
                </a:solidFill>
              </a:rPr>
              <a:t> e </a:t>
            </a:r>
            <a:r>
              <a:rPr lang="en-US" sz="1100" dirty="0" err="1">
                <a:solidFill>
                  <a:schemeClr val="accent6">
                    <a:lumMod val="50000"/>
                  </a:schemeClr>
                </a:solidFill>
              </a:rPr>
              <a:t>shtetit</a:t>
            </a:r>
            <a:r>
              <a:rPr lang="en-US" sz="1100" dirty="0">
                <a:solidFill>
                  <a:schemeClr val="accent6">
                    <a:lumMod val="50000"/>
                  </a:schemeClr>
                </a:solidFill>
              </a:rPr>
              <a:t> MA</a:t>
            </a:r>
          </a:p>
        </p:txBody>
      </p:sp>
    </p:spTree>
    <p:extLst>
      <p:ext uri="{BB962C8B-B14F-4D97-AF65-F5344CB8AC3E}">
        <p14:creationId xmlns:p14="http://schemas.microsoft.com/office/powerpoint/2010/main" val="390066639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5">
            <a:extLst>
              <a:ext uri="{FF2B5EF4-FFF2-40B4-BE49-F238E27FC236}">
                <a16:creationId xmlns:a16="http://schemas.microsoft.com/office/drawing/2014/main" id="{95DFB2D8-B99F-4B30-AA51-B48931F0E392}"/>
              </a:ext>
            </a:extLst>
          </p:cNvPr>
          <p:cNvGraphicFramePr>
            <a:graphicFrameLocks/>
          </p:cNvGraphicFramePr>
          <p:nvPr>
            <p:extLst>
              <p:ext uri="{D42A27DB-BD31-4B8C-83A1-F6EECF244321}">
                <p14:modId xmlns:p14="http://schemas.microsoft.com/office/powerpoint/2010/main" val="3374850426"/>
              </p:ext>
            </p:extLst>
          </p:nvPr>
        </p:nvGraphicFramePr>
        <p:xfrm>
          <a:off x="8190411" y="2424447"/>
          <a:ext cx="4001589" cy="3084743"/>
        </p:xfrm>
        <a:graphic>
          <a:graphicData uri="http://schemas.openxmlformats.org/drawingml/2006/chart">
            <c:chart xmlns:c="http://schemas.openxmlformats.org/drawingml/2006/chart" xmlns:r="http://schemas.openxmlformats.org/officeDocument/2006/relationships" r:id="rId3"/>
          </a:graphicData>
        </a:graphic>
      </p:graphicFrame>
      <p:pic>
        <p:nvPicPr>
          <p:cNvPr id="20" name="Picture 2">
            <a:extLst>
              <a:ext uri="{FF2B5EF4-FFF2-40B4-BE49-F238E27FC236}">
                <a16:creationId xmlns:a16="http://schemas.microsoft.com/office/drawing/2014/main" id="{0FB4EF24-E98B-4582-AB7B-0418E2E566EF}"/>
              </a:ext>
            </a:extLst>
          </p:cNvPr>
          <p:cNvPicPr>
            <a:picLocks noChangeAspect="1"/>
          </p:cNvPicPr>
          <p:nvPr/>
        </p:nvPicPr>
        <p:blipFill>
          <a:blip r:embed="rId4"/>
          <a:stretch>
            <a:fillRect/>
          </a:stretch>
        </p:blipFill>
        <p:spPr>
          <a:xfrm>
            <a:off x="359045" y="2574800"/>
            <a:ext cx="8516317" cy="3778386"/>
          </a:xfrm>
          <a:prstGeom prst="rect">
            <a:avLst/>
          </a:prstGeom>
        </p:spPr>
      </p:pic>
      <p:graphicFrame>
        <p:nvGraphicFramePr>
          <p:cNvPr id="16" name="Chart 9">
            <a:extLst>
              <a:ext uri="{FF2B5EF4-FFF2-40B4-BE49-F238E27FC236}">
                <a16:creationId xmlns:a16="http://schemas.microsoft.com/office/drawing/2014/main" id="{6F849D50-8F11-4C7D-8D22-568CD68935B6}"/>
              </a:ext>
            </a:extLst>
          </p:cNvPr>
          <p:cNvGraphicFramePr/>
          <p:nvPr>
            <p:extLst>
              <p:ext uri="{D42A27DB-BD31-4B8C-83A1-F6EECF244321}">
                <p14:modId xmlns:p14="http://schemas.microsoft.com/office/powerpoint/2010/main" val="56489058"/>
              </p:ext>
            </p:extLst>
          </p:nvPr>
        </p:nvGraphicFramePr>
        <p:xfrm>
          <a:off x="8540004" y="2352894"/>
          <a:ext cx="3492610" cy="3427850"/>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9">
            <a:extLst>
              <a:ext uri="{FF2B5EF4-FFF2-40B4-BE49-F238E27FC236}">
                <a16:creationId xmlns:a16="http://schemas.microsoft.com/office/drawing/2014/main" id="{C93799C0-1B42-4F1E-8DEE-32061EF568BE}"/>
              </a:ext>
            </a:extLst>
          </p:cNvPr>
          <p:cNvSpPr txBox="1"/>
          <p:nvPr/>
        </p:nvSpPr>
        <p:spPr>
          <a:xfrm>
            <a:off x="9224955" y="3770471"/>
            <a:ext cx="706321" cy="532184"/>
          </a:xfrm>
          <a:prstGeom prst="rect">
            <a:avLst/>
          </a:prstGeom>
          <a:solidFill>
            <a:srgbClr val="F1A78A"/>
          </a:solidFill>
          <a:ln w="6350">
            <a:noFill/>
            <a:miter lim="800000"/>
          </a:ln>
        </p:spPr>
        <p:txBody>
          <a:bodyPr vert="horz" wrap="square" lIns="0" tIns="0" rIns="0" bIns="0" rtlCol="0">
            <a:noAutofit/>
          </a:bodyPr>
          <a:lstStyle/>
          <a:p>
            <a:pPr algn="ctr">
              <a:spcBef>
                <a:spcPts val="300"/>
              </a:spcBef>
              <a:spcAft>
                <a:spcPts val="300"/>
              </a:spcAft>
              <a:buNone/>
            </a:pPr>
            <a:r>
              <a:rPr lang="sq-AL" sz="1600" b="1" i="0" strike="noStrike" cap="none" spc="0" baseline="0" dirty="0">
                <a:solidFill>
                  <a:srgbClr val="404040"/>
                </a:solidFill>
                <a:effectLst/>
                <a:latin typeface="Arial"/>
                <a:ea typeface="Arial"/>
                <a:cs typeface="Arial"/>
              </a:rPr>
              <a:t>Femra4</a:t>
            </a:r>
            <a:r>
              <a:rPr lang="es-MX" sz="1600" b="1" i="0" strike="noStrike" cap="none" spc="0" baseline="0" dirty="0">
                <a:solidFill>
                  <a:srgbClr val="404040"/>
                </a:solidFill>
                <a:effectLst/>
                <a:latin typeface="Arial"/>
                <a:ea typeface="Arial"/>
                <a:cs typeface="Arial"/>
              </a:rPr>
              <a:t>5</a:t>
            </a:r>
            <a:r>
              <a:rPr lang="sq-AL" sz="1600" b="1" i="0" strike="noStrike" cap="none" spc="0" baseline="0" dirty="0">
                <a:solidFill>
                  <a:srgbClr val="404040"/>
                </a:solidFill>
                <a:effectLst/>
                <a:latin typeface="Arial"/>
                <a:ea typeface="Arial"/>
                <a:cs typeface="Arial"/>
              </a:rPr>
              <a:t>%</a:t>
            </a:r>
          </a:p>
        </p:txBody>
      </p:sp>
      <p:sp>
        <p:nvSpPr>
          <p:cNvPr id="18" name="TextBox 20">
            <a:extLst>
              <a:ext uri="{FF2B5EF4-FFF2-40B4-BE49-F238E27FC236}">
                <a16:creationId xmlns:a16="http://schemas.microsoft.com/office/drawing/2014/main" id="{EB4C2F0E-8834-405D-B7A5-996CF3AD10D9}"/>
              </a:ext>
            </a:extLst>
          </p:cNvPr>
          <p:cNvSpPr txBox="1"/>
          <p:nvPr/>
        </p:nvSpPr>
        <p:spPr>
          <a:xfrm>
            <a:off x="10401370" y="3770471"/>
            <a:ext cx="828606" cy="532184"/>
          </a:xfrm>
          <a:prstGeom prst="rect">
            <a:avLst/>
          </a:prstGeom>
          <a:solidFill>
            <a:srgbClr val="D26E2A"/>
          </a:solidFill>
          <a:ln w="6350">
            <a:noFill/>
            <a:miter lim="800000"/>
          </a:ln>
        </p:spPr>
        <p:txBody>
          <a:bodyPr vert="horz" wrap="square" lIns="0" tIns="0" rIns="0" bIns="0" rtlCol="0">
            <a:noAutofit/>
          </a:bodyPr>
          <a:lstStyle/>
          <a:p>
            <a:pPr algn="ctr">
              <a:spcBef>
                <a:spcPts val="300"/>
              </a:spcBef>
              <a:spcAft>
                <a:spcPts val="300"/>
              </a:spcAft>
              <a:buNone/>
            </a:pPr>
            <a:r>
              <a:rPr lang="sq-AL" sz="1600" b="1" i="0" strike="noStrike" cap="none" spc="0" baseline="0" dirty="0">
                <a:solidFill>
                  <a:srgbClr val="404040"/>
                </a:solidFill>
                <a:effectLst/>
                <a:latin typeface="Arial"/>
                <a:ea typeface="Arial"/>
                <a:cs typeface="Arial"/>
              </a:rPr>
              <a:t>Meshkuj5</a:t>
            </a:r>
            <a:r>
              <a:rPr lang="es-MX" sz="1600" b="1" i="0" strike="noStrike" cap="none" spc="0" baseline="0" dirty="0">
                <a:solidFill>
                  <a:srgbClr val="404040"/>
                </a:solidFill>
                <a:effectLst/>
                <a:latin typeface="Arial"/>
                <a:ea typeface="Arial"/>
                <a:cs typeface="Arial"/>
              </a:rPr>
              <a:t>5</a:t>
            </a:r>
            <a:r>
              <a:rPr lang="sq-AL" sz="1600" b="1" i="0" strike="noStrike" cap="none" spc="0" baseline="0" dirty="0">
                <a:solidFill>
                  <a:srgbClr val="404040"/>
                </a:solidFill>
                <a:effectLst/>
                <a:latin typeface="Arial"/>
                <a:ea typeface="Arial"/>
                <a:cs typeface="Arial"/>
              </a:rPr>
              <a:t>%</a:t>
            </a:r>
          </a:p>
        </p:txBody>
      </p:sp>
      <p:sp>
        <p:nvSpPr>
          <p:cNvPr id="2" name="Rectangle 3">
            <a:extLst>
              <a:ext uri="{FF2B5EF4-FFF2-40B4-BE49-F238E27FC236}">
                <a16:creationId xmlns:a16="http://schemas.microsoft.com/office/drawing/2014/main" id="{C92A1ECC-A60C-417D-A2C0-CCD3D76177E6}"/>
              </a:ext>
            </a:extLst>
          </p:cNvPr>
          <p:cNvSpPr/>
          <p:nvPr/>
        </p:nvSpPr>
        <p:spPr>
          <a:xfrm>
            <a:off x="356489" y="1201320"/>
            <a:ext cx="11368297" cy="830997"/>
          </a:xfrm>
          <a:prstGeom prst="rect">
            <a:avLst/>
          </a:prstGeom>
        </p:spPr>
        <p:txBody>
          <a:bodyPr wrap="square">
            <a:spAutoFit/>
          </a:bodyPr>
          <a:lstStyle/>
          <a:p>
            <a:r>
              <a:rPr lang="sq-AL" sz="2400" dirty="0">
                <a:solidFill>
                  <a:srgbClr val="000000"/>
                </a:solidFill>
                <a:effectLst/>
                <a:latin typeface="Calibri" panose="020F0502020204030204" pitchFamily="34" charset="0"/>
                <a:ea typeface="Calibri" panose="020F0502020204030204" pitchFamily="34" charset="0"/>
              </a:rPr>
              <a:t>Siguria e </a:t>
            </a:r>
            <a:r>
              <a:rPr lang="sq-AL" sz="2400" b="1" dirty="0">
                <a:solidFill>
                  <a:srgbClr val="000000"/>
                </a:solidFill>
                <a:effectLst/>
                <a:latin typeface="Calibri" panose="020F0502020204030204" pitchFamily="34" charset="0"/>
                <a:ea typeface="Calibri" panose="020F0502020204030204" pitchFamily="34" charset="0"/>
              </a:rPr>
              <a:t>vaksinës</a:t>
            </a:r>
            <a:r>
              <a:rPr lang="sq-AL" sz="2400" dirty="0">
                <a:solidFill>
                  <a:srgbClr val="000000"/>
                </a:solidFill>
                <a:effectLst/>
                <a:latin typeface="Calibri" panose="020F0502020204030204" pitchFamily="34" charset="0"/>
                <a:ea typeface="Calibri" panose="020F0502020204030204" pitchFamily="34" charset="0"/>
              </a:rPr>
              <a:t> </a:t>
            </a:r>
            <a:r>
              <a:rPr lang="sq-AL" sz="2400" b="1" dirty="0">
                <a:solidFill>
                  <a:srgbClr val="000000"/>
                </a:solidFill>
                <a:effectLst/>
                <a:latin typeface="Calibri" panose="020F0502020204030204" pitchFamily="34" charset="0"/>
                <a:ea typeface="Calibri" panose="020F0502020204030204" pitchFamily="34" charset="0"/>
              </a:rPr>
              <a:t>Janssen (Johnson &amp; Johnson)</a:t>
            </a:r>
            <a:r>
              <a:rPr lang="sq-AL" sz="2400" dirty="0">
                <a:solidFill>
                  <a:srgbClr val="000000"/>
                </a:solidFill>
                <a:effectLst/>
                <a:latin typeface="Calibri" panose="020F0502020204030204" pitchFamily="34" charset="0"/>
                <a:ea typeface="Calibri" panose="020F0502020204030204" pitchFamily="34" charset="0"/>
              </a:rPr>
              <a:t> u vlerësua me 43,783 vetë të moshave 18 vjeç e lart në SHBA, Brazil, Afrikën e Jugut, Kolombi, Argjentinë, Peru, Kili dhe Meksikë. </a:t>
            </a:r>
            <a:endParaRPr lang="sq-AL" sz="2400" b="0" i="0" strike="noStrike" cap="none" spc="0" baseline="0" dirty="0">
              <a:solidFill>
                <a:srgbClr val="000000"/>
              </a:solidFill>
              <a:effectLst/>
              <a:latin typeface="Calibri"/>
              <a:ea typeface="Calibri"/>
              <a:cs typeface="Calibri"/>
            </a:endParaRPr>
          </a:p>
        </p:txBody>
      </p:sp>
      <p:sp>
        <p:nvSpPr>
          <p:cNvPr id="3" name="TextBox 4">
            <a:extLst>
              <a:ext uri="{FF2B5EF4-FFF2-40B4-BE49-F238E27FC236}">
                <a16:creationId xmlns:a16="http://schemas.microsoft.com/office/drawing/2014/main" id="{D2D9FD6D-6E15-415C-ADEF-FD1480F1DD45}"/>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4" name="TextBox 5">
            <a:extLst>
              <a:ext uri="{FF2B5EF4-FFF2-40B4-BE49-F238E27FC236}">
                <a16:creationId xmlns:a16="http://schemas.microsoft.com/office/drawing/2014/main" id="{C2D96915-2D4B-4FA3-BAB6-CFDA089BCFE6}"/>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sp>
        <p:nvSpPr>
          <p:cNvPr id="7" name="TextBox 7">
            <a:extLst>
              <a:ext uri="{FF2B5EF4-FFF2-40B4-BE49-F238E27FC236}">
                <a16:creationId xmlns:a16="http://schemas.microsoft.com/office/drawing/2014/main" id="{586C913C-6E1F-4BCE-B006-320B875771A1}"/>
              </a:ext>
            </a:extLst>
          </p:cNvPr>
          <p:cNvSpPr txBox="1"/>
          <p:nvPr/>
        </p:nvSpPr>
        <p:spPr>
          <a:xfrm>
            <a:off x="-6007" y="181467"/>
            <a:ext cx="12025389" cy="488168"/>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b="1" dirty="0">
                <a:solidFill>
                  <a:srgbClr val="FFFFFF"/>
                </a:solidFill>
                <a:effectLst/>
                <a:latin typeface="Calibri" panose="020F0502020204030204" pitchFamily="34" charset="0"/>
                <a:ea typeface="Calibri" panose="020F0502020204030204" pitchFamily="34" charset="0"/>
              </a:rPr>
              <a:t>Me kë u testua vaksina</a:t>
            </a:r>
            <a:r>
              <a:rPr lang="sq-AL" sz="3200" dirty="0">
                <a:solidFill>
                  <a:srgbClr val="FFFFFF"/>
                </a:solidFill>
                <a:effectLst/>
                <a:latin typeface="Calibri" panose="020F0502020204030204" pitchFamily="34" charset="0"/>
                <a:ea typeface="Calibri" panose="020F0502020204030204" pitchFamily="34" charset="0"/>
              </a:rPr>
              <a:t> </a:t>
            </a:r>
            <a:r>
              <a:rPr lang="sq-AL" sz="3200" b="1" dirty="0">
                <a:solidFill>
                  <a:srgbClr val="FFFFFF"/>
                </a:solidFill>
                <a:effectLst/>
                <a:latin typeface="Calibri" panose="020F0502020204030204" pitchFamily="34" charset="0"/>
                <a:ea typeface="Calibri" panose="020F0502020204030204" pitchFamily="34" charset="0"/>
              </a:rPr>
              <a:t>Johnson &amp; Johnson?</a:t>
            </a:r>
            <a:endParaRPr lang="sq-AL" sz="3200" b="1" i="0" strike="noStrike" cap="none" spc="0" baseline="0" dirty="0">
              <a:solidFill>
                <a:srgbClr val="FFFFFF"/>
              </a:solidFill>
              <a:effectLst/>
              <a:latin typeface="Calibri"/>
              <a:ea typeface="Calibri"/>
              <a:cs typeface="Calibri"/>
            </a:endParaRPr>
          </a:p>
        </p:txBody>
      </p:sp>
      <p:sp>
        <p:nvSpPr>
          <p:cNvPr id="24" name="CuadroTexto 23">
            <a:extLst>
              <a:ext uri="{FF2B5EF4-FFF2-40B4-BE49-F238E27FC236}">
                <a16:creationId xmlns:a16="http://schemas.microsoft.com/office/drawing/2014/main" id="{220128C5-A573-4B83-9EA6-2FFAB6814529}"/>
              </a:ext>
            </a:extLst>
          </p:cNvPr>
          <p:cNvSpPr txBox="1"/>
          <p:nvPr/>
        </p:nvSpPr>
        <p:spPr>
          <a:xfrm>
            <a:off x="958707" y="5809707"/>
            <a:ext cx="838415" cy="493443"/>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pt-BR" sz="1400" dirty="0" err="1">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Të</a:t>
            </a:r>
            <a:r>
              <a:rPr lang="pt-BR" sz="140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pt-BR" sz="1400" dirty="0" err="1">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bardhë</a:t>
            </a:r>
            <a:endParaRPr lang="es-MX" sz="1400" dirty="0">
              <a:solidFill>
                <a:schemeClr val="tx1">
                  <a:lumMod val="65000"/>
                  <a:lumOff val="35000"/>
                </a:schemeClr>
              </a:solidFill>
            </a:endParaRPr>
          </a:p>
        </p:txBody>
      </p:sp>
      <p:sp>
        <p:nvSpPr>
          <p:cNvPr id="26" name="CuadroTexto 25">
            <a:extLst>
              <a:ext uri="{FF2B5EF4-FFF2-40B4-BE49-F238E27FC236}">
                <a16:creationId xmlns:a16="http://schemas.microsoft.com/office/drawing/2014/main" id="{4C35E9E7-20FB-401D-B98D-316BF21305FF}"/>
              </a:ext>
            </a:extLst>
          </p:cNvPr>
          <p:cNvSpPr txBox="1"/>
          <p:nvPr/>
        </p:nvSpPr>
        <p:spPr>
          <a:xfrm>
            <a:off x="1907105" y="5817065"/>
            <a:ext cx="927581" cy="439896"/>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pt-BR" sz="1400" dirty="0" err="1">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Hispanikë</a:t>
            </a:r>
            <a:r>
              <a:rPr lang="pt-BR" sz="140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pt-BR" sz="1400" dirty="0" err="1">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ose</a:t>
            </a:r>
            <a:r>
              <a:rPr lang="pt-BR" sz="140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 Latino</a:t>
            </a:r>
            <a:endParaRPr lang="es-MX" sz="1400" dirty="0">
              <a:solidFill>
                <a:schemeClr val="tx1">
                  <a:lumMod val="65000"/>
                  <a:lumOff val="35000"/>
                </a:schemeClr>
              </a:solidFill>
            </a:endParaRPr>
          </a:p>
        </p:txBody>
      </p:sp>
      <p:sp>
        <p:nvSpPr>
          <p:cNvPr id="27" name="CuadroTexto 26">
            <a:extLst>
              <a:ext uri="{FF2B5EF4-FFF2-40B4-BE49-F238E27FC236}">
                <a16:creationId xmlns:a16="http://schemas.microsoft.com/office/drawing/2014/main" id="{ABE89864-9B57-43CB-A257-4187D17D77A0}"/>
              </a:ext>
            </a:extLst>
          </p:cNvPr>
          <p:cNvSpPr txBox="1"/>
          <p:nvPr/>
        </p:nvSpPr>
        <p:spPr>
          <a:xfrm>
            <a:off x="2867246" y="5834291"/>
            <a:ext cx="927581" cy="677149"/>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400" dirty="0" err="1">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Të</a:t>
            </a:r>
            <a:r>
              <a:rPr lang="en-US" sz="140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dirty="0" err="1">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zinj</a:t>
            </a:r>
            <a:r>
              <a:rPr lang="en-US" sz="140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dirty="0" err="1">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ose</a:t>
            </a:r>
            <a:r>
              <a:rPr lang="en-US" sz="140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dirty="0" err="1">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Afrikanë-Amerikanë</a:t>
            </a:r>
            <a:endParaRPr lang="es-MX" sz="1400" dirty="0">
              <a:solidFill>
                <a:schemeClr val="tx1">
                  <a:lumMod val="65000"/>
                  <a:lumOff val="35000"/>
                </a:schemeClr>
              </a:solidFill>
            </a:endParaRPr>
          </a:p>
        </p:txBody>
      </p:sp>
      <p:sp>
        <p:nvSpPr>
          <p:cNvPr id="28" name="CuadroTexto 27">
            <a:extLst>
              <a:ext uri="{FF2B5EF4-FFF2-40B4-BE49-F238E27FC236}">
                <a16:creationId xmlns:a16="http://schemas.microsoft.com/office/drawing/2014/main" id="{FD00BE39-769F-4E78-8968-BEE786B9647E}"/>
              </a:ext>
            </a:extLst>
          </p:cNvPr>
          <p:cNvSpPr txBox="1"/>
          <p:nvPr/>
        </p:nvSpPr>
        <p:spPr>
          <a:xfrm>
            <a:off x="4050003" y="5834291"/>
            <a:ext cx="641284" cy="677149"/>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pt-BR" sz="1400" dirty="0" err="1">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Aziatikë</a:t>
            </a:r>
            <a:endParaRPr lang="es-MX" sz="1400" dirty="0">
              <a:solidFill>
                <a:schemeClr val="tx1">
                  <a:lumMod val="65000"/>
                  <a:lumOff val="35000"/>
                </a:schemeClr>
              </a:solidFill>
            </a:endParaRPr>
          </a:p>
        </p:txBody>
      </p:sp>
      <p:sp>
        <p:nvSpPr>
          <p:cNvPr id="29" name="CuadroTexto 28">
            <a:extLst>
              <a:ext uri="{FF2B5EF4-FFF2-40B4-BE49-F238E27FC236}">
                <a16:creationId xmlns:a16="http://schemas.microsoft.com/office/drawing/2014/main" id="{DC843702-DDD3-42F9-ABE4-39770455CCB8}"/>
              </a:ext>
            </a:extLst>
          </p:cNvPr>
          <p:cNvSpPr txBox="1"/>
          <p:nvPr/>
        </p:nvSpPr>
        <p:spPr>
          <a:xfrm>
            <a:off x="4769463" y="5834291"/>
            <a:ext cx="1167208" cy="604629"/>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pt-BR" sz="1100" dirty="0" err="1">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Indianë</a:t>
            </a:r>
            <a:r>
              <a:rPr lang="pt-BR" sz="110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pt-BR" sz="1100" dirty="0" err="1">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të</a:t>
            </a:r>
            <a:r>
              <a:rPr lang="pt-BR" sz="110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pt-BR" sz="1100" dirty="0" err="1">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Amerikës</a:t>
            </a:r>
            <a:r>
              <a:rPr lang="pt-BR" sz="110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pt-BR" sz="1100" dirty="0" err="1">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ose</a:t>
            </a:r>
            <a:r>
              <a:rPr lang="pt-BR" sz="110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pt-BR" sz="1100" dirty="0" err="1">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Vendës</a:t>
            </a:r>
            <a:r>
              <a:rPr lang="pt-BR" sz="110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pt-BR" sz="1100" dirty="0" err="1">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të</a:t>
            </a:r>
            <a:r>
              <a:rPr lang="pt-BR" sz="110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pt-BR" sz="1100" dirty="0" err="1">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Alaskës</a:t>
            </a:r>
            <a:endParaRPr lang="es-MX" sz="1100" dirty="0">
              <a:solidFill>
                <a:schemeClr val="tx1">
                  <a:lumMod val="65000"/>
                  <a:lumOff val="35000"/>
                </a:schemeClr>
              </a:solidFill>
            </a:endParaRPr>
          </a:p>
        </p:txBody>
      </p:sp>
      <p:sp>
        <p:nvSpPr>
          <p:cNvPr id="30" name="CuadroTexto 29">
            <a:extLst>
              <a:ext uri="{FF2B5EF4-FFF2-40B4-BE49-F238E27FC236}">
                <a16:creationId xmlns:a16="http://schemas.microsoft.com/office/drawing/2014/main" id="{008B89F2-4942-40BC-9541-A8BBB61FDEF1}"/>
              </a:ext>
            </a:extLst>
          </p:cNvPr>
          <p:cNvSpPr txBox="1"/>
          <p:nvPr/>
        </p:nvSpPr>
        <p:spPr>
          <a:xfrm>
            <a:off x="5936671" y="5776210"/>
            <a:ext cx="950355" cy="727329"/>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pt-BR" sz="1100" dirty="0" err="1">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Vendës</a:t>
            </a:r>
            <a:r>
              <a:rPr lang="pt-BR" sz="110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pt-BR" sz="1100" dirty="0" err="1">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Havajanë</a:t>
            </a:r>
            <a:r>
              <a:rPr lang="pt-BR" sz="110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pt-BR" sz="1100" dirty="0" err="1">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ose</a:t>
            </a:r>
            <a:r>
              <a:rPr lang="pt-BR" sz="110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pt-BR" sz="1100" dirty="0" err="1">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Ishullarë</a:t>
            </a:r>
            <a:r>
              <a:rPr lang="pt-BR" sz="110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pt-BR" sz="1100" dirty="0" err="1">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të</a:t>
            </a:r>
            <a:r>
              <a:rPr lang="pt-BR" sz="110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pt-BR" sz="1100" dirty="0" err="1">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Paqësorit</a:t>
            </a:r>
            <a:endParaRPr lang="es-MX" sz="1100" dirty="0">
              <a:solidFill>
                <a:schemeClr val="tx1">
                  <a:lumMod val="65000"/>
                  <a:lumOff val="35000"/>
                </a:schemeClr>
              </a:solidFill>
            </a:endParaRPr>
          </a:p>
        </p:txBody>
      </p:sp>
      <p:sp>
        <p:nvSpPr>
          <p:cNvPr id="32" name="CuadroTexto 31">
            <a:extLst>
              <a:ext uri="{FF2B5EF4-FFF2-40B4-BE49-F238E27FC236}">
                <a16:creationId xmlns:a16="http://schemas.microsoft.com/office/drawing/2014/main" id="{79E955D0-8F00-4421-9CD4-6796D1D367B6}"/>
              </a:ext>
            </a:extLst>
          </p:cNvPr>
          <p:cNvSpPr txBox="1"/>
          <p:nvPr/>
        </p:nvSpPr>
        <p:spPr>
          <a:xfrm>
            <a:off x="7843250" y="5798166"/>
            <a:ext cx="1159700" cy="225988"/>
          </a:xfrm>
          <a:prstGeom prst="rect">
            <a:avLst/>
          </a:prstGeom>
          <a:solidFill>
            <a:schemeClr val="bg1"/>
          </a:solidFill>
          <a:ln w="6350">
            <a:noFill/>
            <a:miter lim="800000"/>
          </a:ln>
        </p:spPr>
        <p:txBody>
          <a:bodyPr vert="horz" wrap="square" lIns="0" tIns="0" rIns="0" bIns="0" rtlCol="0">
            <a:noAutofit/>
          </a:bodyPr>
          <a:lstStyle/>
          <a:p>
            <a:pPr marR="414020" algn="ctr">
              <a:spcAft>
                <a:spcPts val="800"/>
              </a:spcAft>
            </a:pPr>
            <a:r>
              <a:rPr lang="pt-BR" sz="1400" dirty="0" err="1">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Tjetër</a:t>
            </a:r>
            <a:endParaRPr lang="es-MX" sz="140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1" name="CuadroTexto 30">
            <a:extLst>
              <a:ext uri="{FF2B5EF4-FFF2-40B4-BE49-F238E27FC236}">
                <a16:creationId xmlns:a16="http://schemas.microsoft.com/office/drawing/2014/main" id="{1AD7830D-E0DB-41AA-956E-D219C2299538}"/>
              </a:ext>
            </a:extLst>
          </p:cNvPr>
          <p:cNvSpPr txBox="1"/>
          <p:nvPr/>
        </p:nvSpPr>
        <p:spPr>
          <a:xfrm>
            <a:off x="6946790" y="5818473"/>
            <a:ext cx="950355" cy="620447"/>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pt-BR" sz="1400" dirty="0" err="1">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Multi-racialë</a:t>
            </a:r>
            <a:endParaRPr lang="es-MX" sz="1400" dirty="0">
              <a:solidFill>
                <a:schemeClr val="tx1">
                  <a:lumMod val="65000"/>
                  <a:lumOff val="35000"/>
                </a:schemeClr>
              </a:solidFill>
            </a:endParaRPr>
          </a:p>
        </p:txBody>
      </p:sp>
      <p:sp>
        <p:nvSpPr>
          <p:cNvPr id="21" name="Rectangle 1">
            <a:extLst>
              <a:ext uri="{FF2B5EF4-FFF2-40B4-BE49-F238E27FC236}">
                <a16:creationId xmlns:a16="http://schemas.microsoft.com/office/drawing/2014/main" id="{8ECD43A4-13EB-4EF7-9D63-B03482AE451E}"/>
              </a:ext>
            </a:extLst>
          </p:cNvPr>
          <p:cNvSpPr/>
          <p:nvPr/>
        </p:nvSpPr>
        <p:spPr>
          <a:xfrm>
            <a:off x="6887026" y="3183404"/>
            <a:ext cx="1249976" cy="430887"/>
          </a:xfrm>
          <a:prstGeom prst="rect">
            <a:avLst/>
          </a:prstGeom>
          <a:solidFill>
            <a:schemeClr val="bg1"/>
          </a:solidFill>
        </p:spPr>
        <p:txBody>
          <a:bodyPr wrap="square">
            <a:spAutoFit/>
          </a:bodyPr>
          <a:lstStyle/>
          <a:p>
            <a:r>
              <a:rPr lang="en-US" sz="1100" kern="100" dirty="0" err="1">
                <a:solidFill>
                  <a:schemeClr val="accent6">
                    <a:lumMod val="50000"/>
                  </a:schemeClr>
                </a:solidFill>
              </a:rPr>
              <a:t>Pjesëmarrësit</a:t>
            </a:r>
            <a:r>
              <a:rPr lang="en-US" sz="1100" kern="100" dirty="0">
                <a:solidFill>
                  <a:schemeClr val="accent6">
                    <a:lumMod val="50000"/>
                  </a:schemeClr>
                </a:solidFill>
              </a:rPr>
              <a:t> </a:t>
            </a:r>
            <a:r>
              <a:rPr lang="en-US" sz="1100" kern="100" dirty="0" err="1">
                <a:solidFill>
                  <a:schemeClr val="accent6">
                    <a:lumMod val="50000"/>
                  </a:schemeClr>
                </a:solidFill>
              </a:rPr>
              <a:t>në</a:t>
            </a:r>
            <a:r>
              <a:rPr lang="en-US" sz="1100" kern="100" dirty="0">
                <a:solidFill>
                  <a:schemeClr val="accent6">
                    <a:lumMod val="50000"/>
                  </a:schemeClr>
                </a:solidFill>
              </a:rPr>
              <a:t> </a:t>
            </a:r>
            <a:r>
              <a:rPr lang="en-US" sz="1100" kern="100" dirty="0" err="1">
                <a:solidFill>
                  <a:schemeClr val="accent6">
                    <a:lumMod val="50000"/>
                  </a:schemeClr>
                </a:solidFill>
              </a:rPr>
              <a:t>studim</a:t>
            </a:r>
            <a:endParaRPr lang="en-US" sz="1100" kern="100" dirty="0">
              <a:solidFill>
                <a:schemeClr val="accent6">
                  <a:lumMod val="50000"/>
                </a:schemeClr>
              </a:solidFill>
            </a:endParaRPr>
          </a:p>
        </p:txBody>
      </p:sp>
      <p:sp>
        <p:nvSpPr>
          <p:cNvPr id="22" name="Rectangle 1">
            <a:extLst>
              <a:ext uri="{FF2B5EF4-FFF2-40B4-BE49-F238E27FC236}">
                <a16:creationId xmlns:a16="http://schemas.microsoft.com/office/drawing/2014/main" id="{88F58138-DFE1-428A-9D8B-A121C94CD7F5}"/>
              </a:ext>
            </a:extLst>
          </p:cNvPr>
          <p:cNvSpPr/>
          <p:nvPr/>
        </p:nvSpPr>
        <p:spPr>
          <a:xfrm>
            <a:off x="6887026" y="3774648"/>
            <a:ext cx="1042542" cy="430887"/>
          </a:xfrm>
          <a:prstGeom prst="rect">
            <a:avLst/>
          </a:prstGeom>
          <a:solidFill>
            <a:schemeClr val="bg1"/>
          </a:solidFill>
        </p:spPr>
        <p:txBody>
          <a:bodyPr wrap="square">
            <a:spAutoFit/>
          </a:bodyPr>
          <a:lstStyle/>
          <a:p>
            <a:r>
              <a:rPr lang="en-US" sz="1100" dirty="0" err="1">
                <a:solidFill>
                  <a:schemeClr val="accent6">
                    <a:lumMod val="50000"/>
                  </a:schemeClr>
                </a:solidFill>
              </a:rPr>
              <a:t>Popullata</a:t>
            </a:r>
            <a:r>
              <a:rPr lang="en-US" sz="1100" dirty="0">
                <a:solidFill>
                  <a:schemeClr val="accent6">
                    <a:lumMod val="50000"/>
                  </a:schemeClr>
                </a:solidFill>
              </a:rPr>
              <a:t> e </a:t>
            </a:r>
            <a:r>
              <a:rPr lang="en-US" sz="1100" dirty="0" err="1">
                <a:solidFill>
                  <a:schemeClr val="accent6">
                    <a:lumMod val="50000"/>
                  </a:schemeClr>
                </a:solidFill>
              </a:rPr>
              <a:t>shtetit</a:t>
            </a:r>
            <a:r>
              <a:rPr lang="en-US" sz="1100" dirty="0">
                <a:solidFill>
                  <a:schemeClr val="accent6">
                    <a:lumMod val="50000"/>
                  </a:schemeClr>
                </a:solidFill>
              </a:rPr>
              <a:t> MA</a:t>
            </a:r>
          </a:p>
        </p:txBody>
      </p:sp>
    </p:spTree>
    <p:extLst>
      <p:ext uri="{BB962C8B-B14F-4D97-AF65-F5344CB8AC3E}">
        <p14:creationId xmlns:p14="http://schemas.microsoft.com/office/powerpoint/2010/main" val="260488482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146114" y="207736"/>
            <a:ext cx="12025389" cy="488168"/>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b="1" i="0" strike="noStrike" cap="none" spc="0" baseline="0" dirty="0">
                <a:solidFill>
                  <a:srgbClr val="FFFFFF"/>
                </a:solidFill>
                <a:effectLst/>
                <a:latin typeface="Calibri"/>
                <a:ea typeface="Calibri"/>
                <a:cs typeface="Calibri"/>
              </a:rPr>
              <a:t>A duhet të vaksinohet kundër COVID-19 dikush që vuan nga alergjitë?</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188071"/>
            <a:ext cx="11368297" cy="5632311"/>
          </a:xfrm>
          <a:prstGeom prst="rect">
            <a:avLst/>
          </a:prstGeom>
        </p:spPr>
        <p:txBody>
          <a:bodyPr wrap="square">
            <a:spAutoFit/>
          </a:bodyPr>
          <a:lstStyle/>
          <a:p>
            <a:pPr marL="342900" indent="-342900">
              <a:buFont typeface="Arial" panose="020B0604020202020204" pitchFamily="34" charset="0"/>
              <a:buChar char="•"/>
            </a:pPr>
            <a:r>
              <a:rPr lang="sq-AL" sz="2400" b="0" i="0" strike="noStrike" cap="none" spc="0" baseline="0" dirty="0">
                <a:solidFill>
                  <a:srgbClr val="000000"/>
                </a:solidFill>
                <a:effectLst/>
                <a:latin typeface="Calibri"/>
                <a:ea typeface="Calibri"/>
                <a:cs typeface="Calibri"/>
              </a:rPr>
              <a:t>Ju </a:t>
            </a:r>
            <a:r>
              <a:rPr lang="sq-AL" sz="2400" b="1" i="0" strike="noStrike" cap="none" spc="0" baseline="0" dirty="0">
                <a:solidFill>
                  <a:srgbClr val="000000"/>
                </a:solidFill>
                <a:effectLst/>
                <a:latin typeface="Calibri"/>
                <a:ea typeface="Calibri"/>
                <a:cs typeface="Calibri"/>
              </a:rPr>
              <a:t>nuk </a:t>
            </a:r>
            <a:r>
              <a:rPr lang="sq-AL" sz="2400" b="0" i="0" strike="noStrike" cap="none" spc="0" baseline="0" dirty="0">
                <a:solidFill>
                  <a:srgbClr val="000000"/>
                </a:solidFill>
                <a:effectLst/>
                <a:latin typeface="Calibri"/>
                <a:ea typeface="Calibri"/>
                <a:cs typeface="Calibri"/>
              </a:rPr>
              <a:t>duhet të bëni </a:t>
            </a:r>
            <a:r>
              <a:rPr lang="en-US" sz="2400" b="0" i="0" strike="noStrike" cap="none" spc="0" baseline="0" dirty="0" err="1">
                <a:solidFill>
                  <a:srgbClr val="000000"/>
                </a:solidFill>
                <a:effectLst/>
                <a:latin typeface="Calibri"/>
                <a:ea typeface="Calibri"/>
                <a:cs typeface="Calibri"/>
              </a:rPr>
              <a:t>asnj</a:t>
            </a:r>
            <a:r>
              <a:rPr lang="sq-AL" sz="2400" b="0" i="0" strike="noStrike" cap="none" spc="0" baseline="0" dirty="0">
                <a:solidFill>
                  <a:srgbClr val="000000"/>
                </a:solidFill>
                <a:effectLst/>
                <a:latin typeface="Calibri"/>
                <a:ea typeface="Calibri"/>
                <a:cs typeface="Calibri"/>
              </a:rPr>
              <a:t>ë</a:t>
            </a:r>
            <a:r>
              <a:rPr lang="en-US" sz="2400" b="0" i="0" strike="noStrike" cap="none" spc="0" baseline="0" dirty="0">
                <a:solidFill>
                  <a:srgbClr val="000000"/>
                </a:solidFill>
                <a:effectLst/>
                <a:latin typeface="Calibri"/>
                <a:ea typeface="Calibri"/>
                <a:cs typeface="Calibri"/>
              </a:rPr>
              <a:t> </a:t>
            </a:r>
            <a:r>
              <a:rPr lang="sq-AL" sz="2400" b="0" i="0" strike="noStrike" cap="none" spc="0" baseline="0" dirty="0">
                <a:solidFill>
                  <a:srgbClr val="000000"/>
                </a:solidFill>
                <a:effectLst/>
                <a:latin typeface="Calibri"/>
                <a:ea typeface="Calibri"/>
                <a:cs typeface="Calibri"/>
              </a:rPr>
              <a:t>vaksinë</a:t>
            </a:r>
            <a:r>
              <a:rPr lang="en-US" sz="2400" b="0" i="0" strike="noStrike" cap="none" spc="0" baseline="0" dirty="0">
                <a:solidFill>
                  <a:srgbClr val="000000"/>
                </a:solidFill>
                <a:effectLst/>
                <a:latin typeface="Calibri"/>
                <a:ea typeface="Calibri"/>
                <a:cs typeface="Calibri"/>
              </a:rPr>
              <a:t> </a:t>
            </a:r>
            <a:r>
              <a:rPr lang="en-US" sz="2400" b="0" i="0" strike="noStrike" cap="none" spc="0" baseline="0" dirty="0" err="1">
                <a:solidFill>
                  <a:srgbClr val="000000"/>
                </a:solidFill>
                <a:effectLst/>
                <a:latin typeface="Calibri"/>
                <a:ea typeface="Calibri"/>
                <a:cs typeface="Calibri"/>
              </a:rPr>
              <a:t>kund</a:t>
            </a:r>
            <a:r>
              <a:rPr lang="sq-AL" sz="2400" b="0" i="0" strike="noStrike" cap="none" spc="0" baseline="0" dirty="0">
                <a:solidFill>
                  <a:srgbClr val="000000"/>
                </a:solidFill>
                <a:effectLst/>
                <a:latin typeface="Calibri"/>
                <a:ea typeface="Calibri"/>
                <a:cs typeface="Calibri"/>
              </a:rPr>
              <a:t>ë</a:t>
            </a:r>
            <a:r>
              <a:rPr lang="en-US" sz="2400" b="0" i="0" strike="noStrike" cap="none" spc="0" baseline="0" dirty="0">
                <a:solidFill>
                  <a:srgbClr val="000000"/>
                </a:solidFill>
                <a:effectLst/>
                <a:latin typeface="Calibri"/>
                <a:ea typeface="Calibri"/>
                <a:cs typeface="Calibri"/>
              </a:rPr>
              <a:t>r COVID-19</a:t>
            </a:r>
            <a:r>
              <a:rPr lang="sq-AL" sz="2400" b="0" i="0" strike="noStrike" cap="none" spc="0" baseline="0" dirty="0">
                <a:solidFill>
                  <a:srgbClr val="000000"/>
                </a:solidFill>
                <a:effectLst/>
                <a:latin typeface="Calibri"/>
                <a:ea typeface="Calibri"/>
                <a:cs typeface="Calibri"/>
              </a:rPr>
              <a:t>, në qoftë se keni pasur në të shkuarën ndonjë reaksion të rëndë alergjik (të njohur edhe si „shok anafilaktik“) ndaj ndonjë përbërësi të vaksinës. </a:t>
            </a:r>
          </a:p>
          <a:p>
            <a:pPr marL="342900" indent="-342900">
              <a:buFont typeface="Arial" panose="020B0604020202020204" pitchFamily="34" charset="0"/>
              <a:buChar char="•"/>
            </a:pPr>
            <a:endParaRPr lang="en-US" sz="2400" dirty="0">
              <a:highlight>
                <a:srgbClr val="FFFF00"/>
              </a:highlight>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sq-AL" sz="2400" b="0" i="0" strike="noStrike" cap="none" spc="0" baseline="0" dirty="0">
                <a:solidFill>
                  <a:srgbClr val="000000"/>
                </a:solidFill>
                <a:effectLst/>
                <a:latin typeface="Calibri"/>
                <a:ea typeface="Calibri"/>
                <a:cs typeface="Calibri"/>
              </a:rPr>
              <a:t>Vaksinat nuk përmbajnë vezë, xhelatinë, preservues ose lateks. Lista e përbërësve gjendet në:</a:t>
            </a:r>
          </a:p>
          <a:p>
            <a:pPr marL="914400" lvl="1" indent="-342900">
              <a:buFont typeface="Courier New" panose="02070309020205020404" pitchFamily="49" charset="0"/>
              <a:buChar char="o"/>
            </a:pPr>
            <a:r>
              <a:rPr lang="sq-AL" sz="2400" b="0" i="0" strike="noStrike" cap="none" spc="0" baseline="0" dirty="0">
                <a:solidFill>
                  <a:srgbClr val="000000"/>
                </a:solidFill>
                <a:effectLst/>
                <a:latin typeface="Calibri"/>
                <a:ea typeface="Calibri"/>
                <a:cs typeface="Calibri"/>
              </a:rPr>
              <a:t>Pfizer</a:t>
            </a:r>
            <a:r>
              <a:rPr lang="en-US" sz="2400" b="0" i="0" strike="noStrike" cap="none" spc="0" baseline="0" dirty="0">
                <a:solidFill>
                  <a:srgbClr val="000000"/>
                </a:solidFill>
                <a:effectLst/>
                <a:latin typeface="Calibri"/>
                <a:ea typeface="Calibri"/>
                <a:cs typeface="Calibri"/>
              </a:rPr>
              <a:t>/Comirnaty</a:t>
            </a:r>
            <a:r>
              <a:rPr lang="sq-AL" sz="2400" b="0" i="0" strike="noStrike" cap="none" spc="0" baseline="0" dirty="0">
                <a:solidFill>
                  <a:srgbClr val="000000"/>
                </a:solidFill>
                <a:effectLst/>
                <a:latin typeface="Calibri"/>
                <a:ea typeface="Calibri"/>
                <a:cs typeface="Calibri"/>
              </a:rPr>
              <a:t>: </a:t>
            </a:r>
            <a:r>
              <a:rPr lang="sq-AL" sz="2400" b="0" i="0" strike="noStrike" cap="none" spc="0" baseline="0" dirty="0">
                <a:solidFill>
                  <a:srgbClr val="000000"/>
                </a:solidFill>
                <a:effectLst/>
                <a:latin typeface="Calibri"/>
                <a:ea typeface="Calibri"/>
                <a:cs typeface="Calibri"/>
                <a:hlinkClick r:id="rId3" history="0"/>
              </a:rPr>
              <a:t>https://www.fda.gov/media/144414/download</a:t>
            </a:r>
            <a:r>
              <a:rPr lang="sq-AL" sz="2400" b="0" i="0" strike="noStrike" cap="none" spc="0" baseline="0" dirty="0">
                <a:solidFill>
                  <a:srgbClr val="000000"/>
                </a:solidFill>
                <a:effectLst/>
                <a:latin typeface="Calibri"/>
                <a:ea typeface="Calibri"/>
                <a:cs typeface="Calibri"/>
              </a:rPr>
              <a:t> (faqe </a:t>
            </a:r>
            <a:r>
              <a:rPr lang="en-US" sz="2400" b="0" i="0" strike="noStrike" cap="none" spc="0" baseline="0" dirty="0">
                <a:solidFill>
                  <a:srgbClr val="000000"/>
                </a:solidFill>
                <a:effectLst/>
                <a:latin typeface="Calibri"/>
                <a:ea typeface="Calibri"/>
                <a:cs typeface="Calibri"/>
              </a:rPr>
              <a:t>3</a:t>
            </a:r>
            <a:r>
              <a:rPr lang="sq-AL" sz="2400" b="0" i="0" strike="noStrike" cap="none" spc="0" baseline="0" dirty="0">
                <a:solidFill>
                  <a:srgbClr val="000000"/>
                </a:solidFill>
                <a:effectLst/>
                <a:latin typeface="Calibri"/>
                <a:ea typeface="Calibri"/>
                <a:cs typeface="Calibri"/>
              </a:rPr>
              <a:t>)</a:t>
            </a:r>
          </a:p>
          <a:p>
            <a:pPr marL="914400" lvl="1" indent="-342900">
              <a:buFont typeface="Courier New" panose="02070309020205020404" pitchFamily="49" charset="0"/>
              <a:buChar char="o"/>
            </a:pPr>
            <a:r>
              <a:rPr lang="sq-AL" sz="2400" b="0" i="0" strike="noStrike" cap="none" spc="0" baseline="0" dirty="0">
                <a:solidFill>
                  <a:srgbClr val="000000"/>
                </a:solidFill>
                <a:effectLst/>
                <a:latin typeface="Calibri"/>
                <a:ea typeface="Calibri"/>
                <a:cs typeface="Calibri"/>
              </a:rPr>
              <a:t>Moderna: </a:t>
            </a:r>
            <a:r>
              <a:rPr lang="sq-AL" sz="2400" b="0" i="0" strike="noStrike" cap="none" spc="0" baseline="0" dirty="0">
                <a:solidFill>
                  <a:srgbClr val="000000"/>
                </a:solidFill>
                <a:effectLst/>
                <a:latin typeface="Calibri"/>
                <a:ea typeface="Calibri"/>
                <a:cs typeface="Calibri"/>
                <a:hlinkClick r:id="rId4" history="0"/>
              </a:rPr>
              <a:t>https://www.fda.gov/media/144638/do</a:t>
            </a:r>
            <a:r>
              <a:rPr lang="en-US" sz="2400" b="0" i="0" strike="noStrike" cap="none" spc="0" baseline="0" dirty="0">
                <a:solidFill>
                  <a:srgbClr val="000000"/>
                </a:solidFill>
                <a:effectLst/>
                <a:latin typeface="Calibri"/>
                <a:ea typeface="Calibri"/>
                <a:cs typeface="Calibri"/>
                <a:hlinkClick r:id="rId4" history="0"/>
              </a:rPr>
              <a:t>w</a:t>
            </a:r>
            <a:r>
              <a:rPr lang="sq-AL" sz="2400" b="0" i="0" strike="noStrike" cap="none" spc="0" baseline="0" dirty="0">
                <a:solidFill>
                  <a:srgbClr val="000000"/>
                </a:solidFill>
                <a:effectLst/>
                <a:latin typeface="Calibri"/>
                <a:ea typeface="Calibri"/>
                <a:cs typeface="Calibri"/>
                <a:hlinkClick r:id="rId4" history="0"/>
              </a:rPr>
              <a:t>nload</a:t>
            </a:r>
            <a:r>
              <a:rPr lang="sq-AL" sz="2400" b="0" i="0" strike="noStrike" cap="none" spc="0" baseline="0" dirty="0">
                <a:solidFill>
                  <a:srgbClr val="000000"/>
                </a:solidFill>
                <a:effectLst/>
                <a:latin typeface="Calibri"/>
                <a:ea typeface="Calibri"/>
                <a:cs typeface="Calibri"/>
              </a:rPr>
              <a:t> (faqe 2)</a:t>
            </a:r>
            <a:endParaRPr lang="en-US" sz="2400" b="0" i="0" strike="noStrike" cap="none" spc="0" baseline="0" dirty="0">
              <a:solidFill>
                <a:srgbClr val="000000"/>
              </a:solidFill>
              <a:effectLst/>
              <a:latin typeface="Calibri"/>
              <a:ea typeface="Calibri"/>
              <a:cs typeface="Calibri"/>
            </a:endParaRPr>
          </a:p>
          <a:p>
            <a:pPr marL="914400" lvl="1" indent="-342900">
              <a:buFont typeface="Courier New" panose="02070309020205020404" pitchFamily="49" charset="0"/>
              <a:buChar char="o"/>
            </a:pPr>
            <a:r>
              <a:rPr lang="en-US" sz="2400" b="0" i="0" strike="noStrike" cap="none" spc="0" baseline="0" dirty="0">
                <a:solidFill>
                  <a:srgbClr val="000000"/>
                </a:solidFill>
                <a:effectLst/>
                <a:latin typeface="Calibri"/>
                <a:ea typeface="Calibri"/>
                <a:cs typeface="Calibri"/>
              </a:rPr>
              <a:t>Janssen (Johnson &amp; Johnson): </a:t>
            </a:r>
            <a:r>
              <a:rPr lang="en-US" sz="2400" b="0" i="0" strike="noStrike" cap="none" spc="0" baseline="0" dirty="0">
                <a:solidFill>
                  <a:srgbClr val="000000"/>
                </a:solidFill>
                <a:effectLst/>
                <a:latin typeface="Calibri"/>
                <a:ea typeface="Calibri"/>
                <a:cs typeface="Calibri"/>
                <a:hlinkClick r:id="rId5"/>
              </a:rPr>
              <a:t>https://www.fda.gov/media/146305/download</a:t>
            </a:r>
            <a:r>
              <a:rPr lang="en-US" sz="2400" b="0" i="0" strike="noStrike" cap="none" spc="0" baseline="0" dirty="0">
                <a:solidFill>
                  <a:srgbClr val="000000"/>
                </a:solidFill>
                <a:effectLst/>
                <a:latin typeface="Calibri"/>
                <a:ea typeface="Calibri"/>
                <a:cs typeface="Calibri"/>
              </a:rPr>
              <a:t> (</a:t>
            </a:r>
            <a:r>
              <a:rPr lang="en-US" sz="2400" b="0" i="0" strike="noStrike" cap="none" spc="0" baseline="0" dirty="0" err="1">
                <a:solidFill>
                  <a:srgbClr val="000000"/>
                </a:solidFill>
                <a:effectLst/>
                <a:latin typeface="Calibri"/>
                <a:ea typeface="Calibri"/>
                <a:cs typeface="Calibri"/>
              </a:rPr>
              <a:t>faqe</a:t>
            </a:r>
            <a:r>
              <a:rPr lang="en-US" sz="2400" b="0" i="0" strike="noStrike" cap="none" spc="0" baseline="0" dirty="0">
                <a:solidFill>
                  <a:srgbClr val="000000"/>
                </a:solidFill>
                <a:effectLst/>
                <a:latin typeface="Calibri"/>
                <a:ea typeface="Calibri"/>
                <a:cs typeface="Calibri"/>
              </a:rPr>
              <a:t> 2)</a:t>
            </a:r>
            <a:endParaRPr lang="sq-AL" sz="2400" b="0" i="0" strike="noStrike" cap="none" spc="0" baseline="0" dirty="0">
              <a:solidFill>
                <a:srgbClr val="000000"/>
              </a:solidFill>
              <a:effectLst/>
              <a:latin typeface="Calibri"/>
              <a:ea typeface="Calibri"/>
              <a:cs typeface="Calibri"/>
            </a:endParaRP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sq-AL" sz="2400" b="0" i="0" strike="noStrike" cap="none" spc="0" baseline="0" dirty="0">
                <a:solidFill>
                  <a:srgbClr val="000000"/>
                </a:solidFill>
                <a:effectLst/>
                <a:latin typeface="Calibri"/>
                <a:ea typeface="Calibri"/>
                <a:cs typeface="Calibri"/>
              </a:rPr>
              <a:t>Në qoftë se keni pasur ndonjë reaksion të rëndë alergjik ndaj diçkaje që nuk është në vaksinë (p.sh. ndaj gjalpit të kikirikut), diskutojeni këtë me ofruesin e kujdesit shëndetësor para se ta bëni vaksinën.</a:t>
            </a:r>
          </a:p>
          <a:p>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632578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05489" y="-13089"/>
            <a:ext cx="11325638" cy="97633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b="1" i="0" strike="noStrike" cap="none" spc="0" baseline="0" dirty="0">
                <a:solidFill>
                  <a:srgbClr val="FFFFFF"/>
                </a:solidFill>
                <a:effectLst/>
                <a:latin typeface="Calibri"/>
                <a:ea typeface="Calibri"/>
                <a:cs typeface="Calibri"/>
              </a:rPr>
              <a:t>Dua të bëj fëmijë një ditë. A është pa rrezik për mua që ta bëj vaksinën kundër COVID-19?</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418500"/>
            <a:ext cx="11239105" cy="3046988"/>
          </a:xfrm>
          <a:prstGeom prst="rect">
            <a:avLst/>
          </a:prstGeom>
        </p:spPr>
        <p:txBody>
          <a:bodyPr wrap="square">
            <a:spAutoFit/>
          </a:bodyPr>
          <a:lstStyle/>
          <a:p>
            <a:r>
              <a:rPr lang="sq-AL" sz="2400" b="0" i="0" strike="noStrike" cap="none" spc="0" baseline="0" dirty="0">
                <a:solidFill>
                  <a:srgbClr val="000000"/>
                </a:solidFill>
                <a:effectLst/>
                <a:latin typeface="Calibri"/>
                <a:ea typeface="Calibri"/>
                <a:cs typeface="Calibri"/>
              </a:rPr>
              <a:t>Po!</a:t>
            </a:r>
          </a:p>
          <a:p>
            <a:pPr marL="342900" indent="-342900">
              <a:buFont typeface="Arial" panose="020B0604020202020204" pitchFamily="34" charset="0"/>
              <a:buChar char="•"/>
            </a:pPr>
            <a:r>
              <a:rPr lang="sq-AL" sz="2400" b="0" i="0" strike="noStrike" cap="none" spc="0" baseline="0" dirty="0">
                <a:solidFill>
                  <a:srgbClr val="000000"/>
                </a:solidFill>
                <a:effectLst/>
                <a:latin typeface="Calibri"/>
                <a:ea typeface="Calibri"/>
                <a:cs typeface="Calibri"/>
              </a:rPr>
              <a:t>CDC rekomandon vaksinimin kundër COVID-19 për njerëzit që po përpiqen të mbeten shtatzënë tani ose që mund të mbeten shtatzënë në të ardhmen.</a:t>
            </a:r>
          </a:p>
          <a:p>
            <a:pPr marL="342900" indent="-342900">
              <a:buFont typeface="Arial" panose="020B0604020202020204" pitchFamily="34" charset="0"/>
              <a:buChar char="•"/>
            </a:pPr>
            <a:r>
              <a:rPr lang="sq-AL" sz="2400" b="0" i="0" strike="noStrike" cap="none" spc="0" baseline="0" dirty="0">
                <a:solidFill>
                  <a:srgbClr val="000000"/>
                </a:solidFill>
                <a:effectLst/>
                <a:latin typeface="Calibri"/>
                <a:ea typeface="Calibri"/>
                <a:cs typeface="Calibri"/>
              </a:rPr>
              <a:t>Nuk ka dëshmi që antitrupat e prodhuar pas vaksinimit COVID-19 ose që përbërësit e vaksinës do të shkaktojnë ndonjë problem.</a:t>
            </a:r>
            <a:endParaRPr lang="sq-AL" sz="2400" dirty="0">
              <a:solidFill>
                <a:srgbClr val="000000"/>
              </a:solidFill>
              <a:latin typeface="Calibri"/>
              <a:ea typeface="Calibri"/>
              <a:cs typeface="Calibri"/>
            </a:endParaRPr>
          </a:p>
          <a:p>
            <a:pPr marL="342900" indent="-342900">
              <a:buFont typeface="Arial" panose="020B0604020202020204" pitchFamily="34" charset="0"/>
              <a:buChar char="•"/>
            </a:pPr>
            <a:r>
              <a:rPr lang="sq-AL" sz="2400" b="0" i="0" strike="noStrike" cap="none" spc="0" baseline="0" dirty="0">
                <a:solidFill>
                  <a:srgbClr val="000000"/>
                </a:solidFill>
                <a:effectLst/>
                <a:latin typeface="Calibri"/>
                <a:ea typeface="Calibri"/>
                <a:cs typeface="Calibri"/>
              </a:rPr>
              <a:t>Nuk ka dëshmi se problemet e fertilitetit tek gratë ose burrat janë një efekt anësor i çdo vaksine.</a:t>
            </a:r>
          </a:p>
          <a:p>
            <a:r>
              <a:rPr lang="en-US" sz="2400" dirty="0"/>
              <a:t> </a:t>
            </a:r>
          </a:p>
        </p:txBody>
      </p:sp>
    </p:spTree>
    <p:extLst>
      <p:ext uri="{BB962C8B-B14F-4D97-AF65-F5344CB8AC3E}">
        <p14:creationId xmlns:p14="http://schemas.microsoft.com/office/powerpoint/2010/main" val="147724378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146114" y="0"/>
            <a:ext cx="12025389" cy="97633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b="1" i="0" strike="noStrike" cap="none" spc="0" baseline="0" dirty="0">
                <a:solidFill>
                  <a:srgbClr val="FFFFFF"/>
                </a:solidFill>
                <a:effectLst/>
                <a:latin typeface="Calibri"/>
                <a:ea typeface="Calibri"/>
                <a:cs typeface="Calibri"/>
              </a:rPr>
              <a:t>A </a:t>
            </a:r>
            <a:r>
              <a:rPr lang="en-US" sz="3200" b="1" i="0" strike="noStrike" cap="none" spc="0" baseline="0" dirty="0" err="1">
                <a:solidFill>
                  <a:srgbClr val="FFFFFF"/>
                </a:solidFill>
                <a:effectLst/>
                <a:latin typeface="Calibri"/>
                <a:ea typeface="Calibri"/>
                <a:cs typeface="Calibri"/>
              </a:rPr>
              <a:t>mund</a:t>
            </a:r>
            <a:r>
              <a:rPr lang="sq-AL" sz="3200" b="1" i="0" strike="noStrike" cap="none" spc="0" baseline="0" dirty="0">
                <a:solidFill>
                  <a:srgbClr val="FFFFFF"/>
                </a:solidFill>
                <a:effectLst/>
                <a:latin typeface="Calibri"/>
                <a:ea typeface="Calibri"/>
                <a:cs typeface="Calibri"/>
              </a:rPr>
              <a:t> ta bëjë vaksinën kundër COVID-19 dikush që është shtatzënë ose që ushqen foshnjën në gji?</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139480"/>
            <a:ext cx="11171596" cy="3416320"/>
          </a:xfrm>
          <a:prstGeom prst="rect">
            <a:avLst/>
          </a:prstGeom>
        </p:spPr>
        <p:txBody>
          <a:bodyPr wrap="square">
            <a:spAutoFit/>
          </a:bodyPr>
          <a:lstStyle/>
          <a:p>
            <a:r>
              <a:rPr lang="sq-AL" sz="2400" b="0" i="0" strike="noStrike" cap="none" spc="0" baseline="0" dirty="0">
                <a:solidFill>
                  <a:srgbClr val="000000"/>
                </a:solidFill>
                <a:effectLst/>
                <a:latin typeface="Calibri"/>
                <a:ea typeface="Calibri"/>
                <a:cs typeface="Calibri"/>
              </a:rPr>
              <a:t>Po.</a:t>
            </a:r>
            <a:endParaRPr lang="sq-AL"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sq-AL" sz="2400" b="0" i="0" strike="noStrike" cap="none" spc="0" baseline="0" dirty="0">
                <a:solidFill>
                  <a:srgbClr val="000000"/>
                </a:solidFill>
                <a:effectLst/>
                <a:latin typeface="Calibri"/>
                <a:ea typeface="Calibri"/>
                <a:cs typeface="Calibri"/>
              </a:rPr>
              <a:t>Kolegji Amerikan i Obstetërve dhe Gjinekologëve rekomandon që vaksinat kundër COVID-19 t’u ofrohen personave shtatzënë ose që ushqejnë foshnjat në gji. </a:t>
            </a:r>
            <a:endParaRPr lang="sq-AL" sz="2400" dirty="0">
              <a:solidFill>
                <a:srgbClr val="000000"/>
              </a:solidFill>
              <a:latin typeface="Calibri"/>
              <a:ea typeface="Calibri"/>
              <a:cs typeface="Calibri"/>
            </a:endParaRPr>
          </a:p>
          <a:p>
            <a:pPr marL="342900" indent="-342900">
              <a:buFont typeface="Arial" panose="020B0604020202020204" pitchFamily="34" charset="0"/>
              <a:buChar char="•"/>
            </a:pPr>
            <a:r>
              <a:rPr lang="sq-AL" sz="2400" dirty="0">
                <a:latin typeface="Calibri" panose="020F0502020204030204" pitchFamily="34" charset="0"/>
                <a:cs typeface="Calibri" panose="020F0502020204030204" pitchFamily="34" charset="0"/>
              </a:rPr>
              <a:t>Përfitimet e marrjes së një vaksine COVID-19 tejkalojnë çdo rrezik të njohur ose të mundshëm të vaksinimit gjatë shtatzënisë.</a:t>
            </a:r>
            <a:endParaRPr lang="sq-AL" sz="2400" dirty="0">
              <a:solidFill>
                <a:srgbClr val="000000"/>
              </a:solidFill>
              <a:latin typeface="Calibri"/>
              <a:cs typeface="Calibri"/>
            </a:endParaRPr>
          </a:p>
          <a:p>
            <a:pPr marL="342900" indent="-342900">
              <a:buFont typeface="Arial" panose="020B0604020202020204" pitchFamily="34" charset="0"/>
              <a:buChar char="•"/>
            </a:pPr>
            <a:r>
              <a:rPr lang="sq-AL" sz="2400" dirty="0">
                <a:latin typeface="Calibri" panose="020F0502020204030204" pitchFamily="34" charset="0"/>
                <a:cs typeface="Calibri" panose="020F0502020204030204" pitchFamily="34" charset="0"/>
              </a:rPr>
              <a:t>Sëmundja me COVID-19 gjatë shtatzënisë rrit rrezikun e sëmundjeve të rënda dhe lindjes së parakohshme.</a:t>
            </a:r>
            <a:endParaRPr lang="sq-AL" sz="2400" dirty="0">
              <a:solidFill>
                <a:srgbClr val="000000"/>
              </a:solidFill>
              <a:latin typeface="Calibri"/>
              <a:cs typeface="Calibri"/>
            </a:endParaRPr>
          </a:p>
          <a:p>
            <a:pPr marL="342900" indent="-342900">
              <a:buFont typeface="Arial" panose="020B0604020202020204" pitchFamily="34" charset="0"/>
              <a:buChar char="•"/>
            </a:pPr>
            <a:r>
              <a:rPr lang="sq-AL" sz="2400" dirty="0">
                <a:latin typeface="Calibri" panose="020F0502020204030204" pitchFamily="34" charset="0"/>
                <a:cs typeface="Calibri" panose="020F0502020204030204" pitchFamily="34" charset="0"/>
              </a:rPr>
              <a:t>Vaksinimi është një zgjedhje personale për njerëzit që janë shtatzënë ose ushqehen me gji. Nëse keni pyetje, bisedoni me ofruesin tuaj të kujdesit shëndetësor.</a:t>
            </a: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932113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B489F-C3F8-44C1-9BB9-00F5D6FE80FA}"/>
              </a:ext>
            </a:extLst>
          </p:cNvPr>
          <p:cNvSpPr>
            <a:spLocks noGrp="1"/>
          </p:cNvSpPr>
          <p:nvPr>
            <p:ph type="title"/>
          </p:nvPr>
        </p:nvSpPr>
        <p:spPr>
          <a:xfrm>
            <a:off x="838200" y="-5936"/>
            <a:ext cx="10515600" cy="1325563"/>
          </a:xfrm>
        </p:spPr>
        <p:txBody>
          <a:bodyPr>
            <a:normAutofit/>
          </a:bodyPr>
          <a:lstStyle/>
          <a:p>
            <a:pPr algn="ctr"/>
            <a:r>
              <a:rPr lang="sq-AL" sz="3200" b="1" i="0" strike="noStrike" cap="none" spc="0" baseline="0" dirty="0">
                <a:solidFill>
                  <a:srgbClr val="000000"/>
                </a:solidFill>
                <a:effectLst/>
                <a:latin typeface="Calibri"/>
                <a:ea typeface="Calibri"/>
                <a:cs typeface="Calibri"/>
              </a:rPr>
              <a:t>Si të përdoret ky udhëzues</a:t>
            </a:r>
          </a:p>
        </p:txBody>
      </p:sp>
      <p:sp>
        <p:nvSpPr>
          <p:cNvPr id="3" name="Content Placeholder 2">
            <a:extLst>
              <a:ext uri="{FF2B5EF4-FFF2-40B4-BE49-F238E27FC236}">
                <a16:creationId xmlns:a16="http://schemas.microsoft.com/office/drawing/2014/main" id="{9640ACD5-A597-48EA-981B-26A084A0EC13}"/>
              </a:ext>
            </a:extLst>
          </p:cNvPr>
          <p:cNvSpPr>
            <a:spLocks noGrp="1"/>
          </p:cNvSpPr>
          <p:nvPr>
            <p:ph idx="1"/>
          </p:nvPr>
        </p:nvSpPr>
        <p:spPr>
          <a:xfrm>
            <a:off x="543338" y="1032958"/>
            <a:ext cx="11343861" cy="5515946"/>
          </a:xfrm>
        </p:spPr>
        <p:txBody>
          <a:bodyPr>
            <a:normAutofit fontScale="90000" lnSpcReduction="10000"/>
          </a:bodyPr>
          <a:lstStyle/>
          <a:p>
            <a:pPr>
              <a:lnSpc>
                <a:spcPct val="110000"/>
              </a:lnSpc>
            </a:pPr>
            <a:r>
              <a:rPr lang="sq-AL" sz="2600" b="0" i="0" strike="noStrike" cap="none" spc="0" baseline="0" dirty="0">
                <a:solidFill>
                  <a:srgbClr val="000000"/>
                </a:solidFill>
                <a:effectLst/>
                <a:latin typeface="Calibri"/>
                <a:ea typeface="Calibri"/>
                <a:cs typeface="Calibri"/>
              </a:rPr>
              <a:t>Ky udhëzues është i destinuar për ofrues, grupe të komunitetit dhe organizata të tjera, që do të mbajnë takime ose forume lokale rreth vaksinës kundër COVID-19, me synimin për të rritur besimin te vaksina.  </a:t>
            </a:r>
          </a:p>
          <a:p>
            <a:pPr>
              <a:lnSpc>
                <a:spcPct val="110000"/>
              </a:lnSpc>
            </a:pPr>
            <a:r>
              <a:rPr lang="sq-AL" sz="2600" b="0" i="0" strike="noStrike" cap="none" spc="0" baseline="0" dirty="0">
                <a:solidFill>
                  <a:srgbClr val="000000"/>
                </a:solidFill>
                <a:effectLst/>
                <a:latin typeface="Calibri"/>
                <a:ea typeface="Calibri"/>
                <a:cs typeface="Calibri"/>
              </a:rPr>
              <a:t>Ai përfshin informacion nga Departamenti i Shëndetit Publik i Massachusetts (DPH) në përgjigje të pyetjeve që bëhen zakonisht dhe inkurajon diskutim dhe feedback. </a:t>
            </a:r>
          </a:p>
          <a:p>
            <a:pPr>
              <a:lnSpc>
                <a:spcPct val="110000"/>
              </a:lnSpc>
            </a:pPr>
            <a:r>
              <a:rPr lang="sq-AL" sz="2600" b="0" i="0" strike="noStrike" cap="none" spc="0" baseline="0" dirty="0">
                <a:solidFill>
                  <a:srgbClr val="000000"/>
                </a:solidFill>
                <a:effectLst/>
                <a:latin typeface="Calibri"/>
                <a:ea typeface="Calibri"/>
                <a:cs typeface="Calibri"/>
              </a:rPr>
              <a:t>Seksioni i shënimeve për çdo diapozitiv përmban pika për diskutim të mëtejshëm.</a:t>
            </a:r>
          </a:p>
          <a:p>
            <a:pPr>
              <a:lnSpc>
                <a:spcPct val="110000"/>
              </a:lnSpc>
            </a:pPr>
            <a:r>
              <a:rPr lang="sq-AL" sz="2600" b="0" i="0" strike="noStrike" cap="none" spc="0" baseline="0" dirty="0">
                <a:solidFill>
                  <a:srgbClr val="000000"/>
                </a:solidFill>
                <a:effectLst/>
                <a:latin typeface="Calibri"/>
                <a:ea typeface="Calibri"/>
                <a:cs typeface="Calibri"/>
              </a:rPr>
              <a:t>Ju mund të përdorni një pjesë të këtij materiali ose të gjithin, në bazë të interesave dhe të nevojave të komunitetit tuaj. </a:t>
            </a:r>
          </a:p>
          <a:p>
            <a:pPr marL="731520" lvl="1" indent="-365760">
              <a:lnSpc>
                <a:spcPct val="110000"/>
              </a:lnSpc>
              <a:buFont typeface="Courier New" panose="02070309020205020404" pitchFamily="49" charset="0"/>
              <a:buChar char="o"/>
            </a:pPr>
            <a:r>
              <a:rPr lang="sq-AL" sz="2600" b="0" i="0" strike="noStrike" cap="none" spc="0" baseline="0" dirty="0">
                <a:solidFill>
                  <a:srgbClr val="000000"/>
                </a:solidFill>
                <a:effectLst/>
                <a:latin typeface="Calibri"/>
                <a:ea typeface="Calibri"/>
                <a:cs typeface="Calibri"/>
              </a:rPr>
              <a:t>Informacion i mëtejshëm për të informuar forumin mund të gjendet në </a:t>
            </a:r>
            <a:r>
              <a:rPr lang="sq-AL" sz="2600" b="0" i="0" strike="noStrike" cap="none" spc="0" baseline="0" dirty="0">
                <a:solidFill>
                  <a:srgbClr val="000000"/>
                </a:solidFill>
                <a:effectLst/>
                <a:latin typeface="Calibri"/>
                <a:ea typeface="Calibri"/>
                <a:cs typeface="Calibri"/>
                <a:hlinkClick r:id="rId3" history="0"/>
              </a:rPr>
              <a:t>https://www.mass.gov/covid-19-vaccine-in-massachusetts</a:t>
            </a:r>
            <a:r>
              <a:rPr lang="sq-AL" sz="2600" b="0" i="0" strike="noStrike" cap="none" spc="0" baseline="0" dirty="0">
                <a:solidFill>
                  <a:srgbClr val="000000"/>
                </a:solidFill>
                <a:effectLst/>
                <a:latin typeface="Calibri"/>
                <a:ea typeface="Calibri"/>
                <a:cs typeface="Calibri"/>
              </a:rPr>
              <a:t> </a:t>
            </a:r>
          </a:p>
          <a:p>
            <a:pPr>
              <a:lnSpc>
                <a:spcPct val="110000"/>
              </a:lnSpc>
            </a:pPr>
            <a:r>
              <a:rPr lang="sq-AL" sz="2600" b="0" i="0" strike="noStrike" cap="none" spc="0" baseline="0" dirty="0">
                <a:solidFill>
                  <a:srgbClr val="000000"/>
                </a:solidFill>
                <a:effectLst/>
                <a:latin typeface="Calibri"/>
                <a:ea typeface="Calibri"/>
                <a:cs typeface="Calibri"/>
              </a:rPr>
              <a:t>Ky udhëzues do të përditësohet në bazë të informacionit të ri për vaksinën COVID-19 dhe </a:t>
            </a:r>
            <a:r>
              <a:rPr lang="sq-AL" sz="2600" b="0" i="0" strike="noStrike" cap="none" spc="0" baseline="0" dirty="0">
                <a:effectLst/>
                <a:latin typeface="Calibri"/>
                <a:ea typeface="Calibri"/>
                <a:cs typeface="Calibri"/>
              </a:rPr>
              <a:t>feedback-ut nga përdoruesit. </a:t>
            </a:r>
          </a:p>
          <a:p>
            <a:pPr>
              <a:lnSpc>
                <a:spcPct val="110000"/>
              </a:lnSpc>
            </a:pPr>
            <a:r>
              <a:rPr lang="sq-AL" sz="2600" b="0" i="0" strike="noStrike" cap="none" spc="0" baseline="0" dirty="0">
                <a:effectLst/>
                <a:latin typeface="Calibri"/>
                <a:ea typeface="Calibri"/>
                <a:cs typeface="Calibri"/>
              </a:rPr>
              <a:t>Lutemi hiqeni këtë diapozitiv nga paketa para se të fillojë forumi.</a:t>
            </a:r>
          </a:p>
        </p:txBody>
      </p:sp>
    </p:spTree>
    <p:extLst>
      <p:ext uri="{BB962C8B-B14F-4D97-AF65-F5344CB8AC3E}">
        <p14:creationId xmlns:p14="http://schemas.microsoft.com/office/powerpoint/2010/main" val="349139805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146114" y="207736"/>
            <a:ext cx="12025389" cy="488168"/>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b="1" i="0" strike="noStrike" cap="none" spc="0" baseline="0" dirty="0">
                <a:solidFill>
                  <a:srgbClr val="FFFFFF"/>
                </a:solidFill>
                <a:effectLst/>
                <a:latin typeface="Calibri"/>
                <a:ea typeface="Calibri"/>
                <a:cs typeface="Calibri"/>
              </a:rPr>
              <a:t>A janë të sigurta për fëmijët vaksinat kundër COVID-19?</a:t>
            </a:r>
          </a:p>
        </p:txBody>
      </p:sp>
      <p:sp>
        <p:nvSpPr>
          <p:cNvPr id="4" name="Rectangle 3">
            <a:extLst>
              <a:ext uri="{FF2B5EF4-FFF2-40B4-BE49-F238E27FC236}">
                <a16:creationId xmlns:a16="http://schemas.microsoft.com/office/drawing/2014/main" id="{FF069143-FE01-453C-934A-DAA4862AED31}"/>
              </a:ext>
            </a:extLst>
          </p:cNvPr>
          <p:cNvSpPr/>
          <p:nvPr/>
        </p:nvSpPr>
        <p:spPr>
          <a:xfrm>
            <a:off x="185443" y="1745364"/>
            <a:ext cx="7072607" cy="4893647"/>
          </a:xfrm>
          <a:prstGeom prst="rect">
            <a:avLst/>
          </a:prstGeom>
        </p:spPr>
        <p:txBody>
          <a:bodyPr wrap="square">
            <a:spAutoFit/>
          </a:bodyPr>
          <a:lstStyle/>
          <a:p>
            <a:pPr marL="342900" indent="-342900">
              <a:buFont typeface="Arial" panose="020B0604020202020204" pitchFamily="34" charset="0"/>
              <a:buChar char="•"/>
            </a:pPr>
            <a:r>
              <a:rPr lang="sq-AL" sz="2400" dirty="0">
                <a:latin typeface="Calibri" panose="020F0502020204030204" pitchFamily="34" charset="0"/>
                <a:cs typeface="Calibri" panose="020F0502020204030204" pitchFamily="34" charset="0"/>
              </a:rPr>
              <a:t>Po, </a:t>
            </a:r>
            <a:r>
              <a:rPr lang="en-US" sz="2400" dirty="0">
                <a:latin typeface="Calibri" panose="020F0502020204030204" pitchFamily="34" charset="0"/>
                <a:cs typeface="Calibri" panose="020F0502020204030204" pitchFamily="34" charset="0"/>
              </a:rPr>
              <a:t>CDC </a:t>
            </a:r>
            <a:r>
              <a:rPr lang="en-US" sz="2400" dirty="0" err="1">
                <a:latin typeface="Calibri" panose="020F0502020204030204" pitchFamily="34" charset="0"/>
                <a:cs typeface="Calibri" panose="020F0502020204030204" pitchFamily="34" charset="0"/>
              </a:rPr>
              <a:t>rekomandon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që</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çdo</a:t>
            </a:r>
            <a:r>
              <a:rPr lang="en-US" sz="2400" dirty="0">
                <a:latin typeface="Calibri" panose="020F0502020204030204" pitchFamily="34" charset="0"/>
                <a:cs typeface="Calibri" panose="020F0502020204030204" pitchFamily="34" charset="0"/>
              </a:rPr>
              <a:t> person </a:t>
            </a:r>
            <a:r>
              <a:rPr lang="en-US" sz="2400" dirty="0" err="1">
                <a:latin typeface="Calibri" panose="020F0502020204030204" pitchFamily="34" charset="0"/>
                <a:cs typeface="Calibri" panose="020F0502020204030204" pitchFamily="34" charset="0"/>
              </a:rPr>
              <a:t>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moshës</a:t>
            </a:r>
            <a:r>
              <a:rPr lang="en-US" sz="2400" dirty="0">
                <a:latin typeface="Calibri" panose="020F0502020204030204" pitchFamily="34" charset="0"/>
                <a:cs typeface="Calibri" panose="020F0502020204030204" pitchFamily="34" charset="0"/>
              </a:rPr>
              <a:t> 5 </a:t>
            </a:r>
            <a:r>
              <a:rPr lang="en-US" sz="2400" dirty="0" err="1">
                <a:latin typeface="Calibri" panose="020F0502020204030204" pitchFamily="34" charset="0"/>
                <a:cs typeface="Calibri" panose="020F0502020204030204" pitchFamily="34" charset="0"/>
              </a:rPr>
              <a:t>vjeç</a:t>
            </a:r>
            <a:r>
              <a:rPr lang="en-US" sz="2400" dirty="0">
                <a:latin typeface="Calibri" panose="020F0502020204030204" pitchFamily="34" charset="0"/>
                <a:cs typeface="Calibri" panose="020F0502020204030204" pitchFamily="34" charset="0"/>
              </a:rPr>
              <a:t> e </a:t>
            </a:r>
            <a:r>
              <a:rPr lang="en-US" sz="2400" dirty="0" err="1">
                <a:latin typeface="Calibri" panose="020F0502020204030204" pitchFamily="34" charset="0"/>
                <a:cs typeface="Calibri" panose="020F0502020204030204" pitchFamily="34" charset="0"/>
              </a:rPr>
              <a:t>më</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sipër</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të</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marrë</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një</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vaksinë</a:t>
            </a:r>
            <a:r>
              <a:rPr lang="en-US" sz="2400" dirty="0">
                <a:latin typeface="Calibri" panose="020F0502020204030204" pitchFamily="34" charset="0"/>
                <a:cs typeface="Calibri" panose="020F0502020204030204" pitchFamily="34" charset="0"/>
              </a:rPr>
              <a:t> COVID-19.</a:t>
            </a:r>
            <a:endParaRPr lang="sq-AL"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err="1">
                <a:latin typeface="Calibri" panose="020F0502020204030204" pitchFamily="34" charset="0"/>
                <a:cs typeface="Calibri" panose="020F0502020204030204" pitchFamily="34" charset="0"/>
              </a:rPr>
              <a:t>Shkencëtarët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kanë</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kryer</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prova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klinike</a:t>
            </a:r>
            <a:r>
              <a:rPr lang="en-US" sz="2400" dirty="0">
                <a:latin typeface="Calibri" panose="020F0502020204030204" pitchFamily="34" charset="0"/>
                <a:cs typeface="Calibri" panose="020F0502020204030204" pitchFamily="34" charset="0"/>
              </a:rPr>
              <a:t> me </a:t>
            </a:r>
            <a:r>
              <a:rPr lang="en-US" sz="2400" dirty="0" err="1">
                <a:latin typeface="Calibri" panose="020F0502020204030204" pitchFamily="34" charset="0"/>
                <a:cs typeface="Calibri" panose="020F0502020204030204" pitchFamily="34" charset="0"/>
              </a:rPr>
              <a:t>mijëra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fëmijë</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dhe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kanë</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përcaktuar</a:t>
            </a:r>
            <a:r>
              <a:rPr lang="en-US" sz="2400" dirty="0">
                <a:latin typeface="Calibri" panose="020F0502020204030204" pitchFamily="34" charset="0"/>
                <a:cs typeface="Calibri" panose="020F0502020204030204" pitchFamily="34" charset="0"/>
              </a:rPr>
              <a:t> se </a:t>
            </a:r>
            <a:r>
              <a:rPr lang="en-US" sz="2400" dirty="0" err="1">
                <a:latin typeface="Calibri" panose="020F0502020204030204" pitchFamily="34" charset="0"/>
                <a:cs typeface="Calibri" panose="020F0502020204030204" pitchFamily="34" charset="0"/>
              </a:rPr>
              <a:t>vaksina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është</a:t>
            </a:r>
            <a:r>
              <a:rPr lang="en-US" sz="2400" dirty="0">
                <a:latin typeface="Calibri" panose="020F0502020204030204" pitchFamily="34" charset="0"/>
                <a:cs typeface="Calibri" panose="020F0502020204030204" pitchFamily="34" charset="0"/>
              </a:rPr>
              <a:t> e </a:t>
            </a:r>
            <a:r>
              <a:rPr lang="en-US" sz="2400" dirty="0" err="1">
                <a:latin typeface="Calibri" panose="020F0502020204030204" pitchFamily="34" charset="0"/>
                <a:cs typeface="Calibri" panose="020F0502020204030204" pitchFamily="34" charset="0"/>
              </a:rPr>
              <a:t>sigurt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dhe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efektive</a:t>
            </a:r>
            <a:r>
              <a:rPr lang="en-US" sz="2400" dirty="0">
                <a:latin typeface="Calibri" panose="020F0502020204030204" pitchFamily="34" charset="0"/>
                <a:cs typeface="Calibri" panose="020F0502020204030204" pitchFamily="34" charset="0"/>
              </a:rPr>
              <a:t>.</a:t>
            </a:r>
            <a:endParaRPr lang="sq-AL"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sq-AL" sz="2400" dirty="0">
                <a:latin typeface="Calibri" panose="020F0502020204030204" pitchFamily="34" charset="0"/>
                <a:cs typeface="Calibri" panose="020F0502020204030204" pitchFamily="34" charset="0"/>
              </a:rPr>
              <a:t>Vaksina Pfizer është e autorizuar për personat 5 vjeç e lart dhe ka marrë miratim të plotë për personat 16 vjeç e lart.</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sq-AL" sz="2400" b="0" i="0" strike="noStrike" cap="none" spc="0" baseline="0" dirty="0">
                <a:solidFill>
                  <a:srgbClr val="000000"/>
                </a:solidFill>
                <a:effectLst/>
                <a:latin typeface="Calibri"/>
                <a:ea typeface="Calibri"/>
                <a:cs typeface="Calibri"/>
              </a:rPr>
              <a:t>Vaksina</a:t>
            </a:r>
            <a:r>
              <a:rPr lang="en-US" sz="2400" b="0" i="0" strike="noStrike" cap="none" spc="0" baseline="0" dirty="0">
                <a:solidFill>
                  <a:srgbClr val="000000"/>
                </a:solidFill>
                <a:effectLst/>
                <a:latin typeface="Calibri"/>
                <a:ea typeface="Calibri"/>
                <a:cs typeface="Calibri"/>
              </a:rPr>
              <a:t>t</a:t>
            </a:r>
            <a:r>
              <a:rPr lang="sq-AL" sz="2400" b="0" i="0" strike="noStrike" cap="none" spc="0" baseline="0" dirty="0">
                <a:solidFill>
                  <a:srgbClr val="000000"/>
                </a:solidFill>
                <a:effectLst/>
                <a:latin typeface="Calibri"/>
                <a:ea typeface="Calibri"/>
                <a:cs typeface="Calibri"/>
              </a:rPr>
              <a:t> Moderna </a:t>
            </a:r>
            <a:r>
              <a:rPr lang="en-US" sz="2400" b="0" i="0" strike="noStrike" cap="none" spc="0" baseline="0" dirty="0" err="1">
                <a:solidFill>
                  <a:srgbClr val="000000"/>
                </a:solidFill>
                <a:effectLst/>
                <a:latin typeface="Calibri"/>
                <a:ea typeface="Calibri"/>
                <a:cs typeface="Calibri"/>
              </a:rPr>
              <a:t>dhe</a:t>
            </a:r>
            <a:r>
              <a:rPr lang="en-US" sz="2400" b="0" i="0" strike="noStrike" cap="none" spc="0" baseline="0" dirty="0">
                <a:solidFill>
                  <a:srgbClr val="000000"/>
                </a:solidFill>
                <a:effectLst/>
                <a:latin typeface="Calibri"/>
                <a:ea typeface="Calibri"/>
                <a:cs typeface="Calibri"/>
              </a:rPr>
              <a:t> Janssen (Johnson &amp; Johnson) </a:t>
            </a:r>
            <a:r>
              <a:rPr lang="en-US" sz="2400" b="0" i="0" strike="noStrike" cap="none" spc="0" baseline="0" dirty="0" err="1">
                <a:solidFill>
                  <a:srgbClr val="000000"/>
                </a:solidFill>
                <a:effectLst/>
                <a:latin typeface="Calibri"/>
                <a:ea typeface="Calibri"/>
                <a:cs typeface="Calibri"/>
              </a:rPr>
              <a:t>jan</a:t>
            </a:r>
            <a:r>
              <a:rPr lang="sq-AL" sz="2400" b="0" i="0" strike="noStrike" cap="none" spc="0" baseline="0" dirty="0">
                <a:solidFill>
                  <a:srgbClr val="000000"/>
                </a:solidFill>
                <a:effectLst/>
                <a:latin typeface="Calibri"/>
                <a:ea typeface="Calibri"/>
                <a:cs typeface="Calibri"/>
              </a:rPr>
              <a:t>ë autorizuar për persona të moshave 18 vjeç e lart.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478571"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pic>
        <p:nvPicPr>
          <p:cNvPr id="7" name="Google Shape;611;p25" descr="Group of young people with arms around each other.">
            <a:extLst>
              <a:ext uri="{FF2B5EF4-FFF2-40B4-BE49-F238E27FC236}">
                <a16:creationId xmlns:a16="http://schemas.microsoft.com/office/drawing/2014/main" id="{5646048F-22A7-4FC7-A95F-AB82387A5ECB}"/>
              </a:ext>
            </a:extLst>
          </p:cNvPr>
          <p:cNvPicPr preferRelativeResize="0"/>
          <p:nvPr/>
        </p:nvPicPr>
        <p:blipFill>
          <a:blip r:embed="rId3">
            <a:alphaModFix/>
          </a:blip>
          <a:stretch>
            <a:fillRect/>
          </a:stretch>
        </p:blipFill>
        <p:spPr>
          <a:xfrm>
            <a:off x="6847906" y="1293662"/>
            <a:ext cx="5224824" cy="3703098"/>
          </a:xfrm>
          <a:prstGeom prst="rect">
            <a:avLst/>
          </a:prstGeom>
          <a:noFill/>
          <a:ln>
            <a:noFill/>
          </a:ln>
        </p:spPr>
      </p:pic>
    </p:spTree>
    <p:extLst>
      <p:ext uri="{BB962C8B-B14F-4D97-AF65-F5344CB8AC3E}">
        <p14:creationId xmlns:p14="http://schemas.microsoft.com/office/powerpoint/2010/main" val="147051277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05489" y="232573"/>
            <a:ext cx="11325638" cy="488168"/>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b="1" i="0" strike="noStrike" cap="none" spc="0" baseline="0" dirty="0">
                <a:solidFill>
                  <a:srgbClr val="FFFFFF"/>
                </a:solidFill>
                <a:effectLst/>
                <a:latin typeface="Calibri"/>
                <a:ea typeface="Calibri"/>
                <a:cs typeface="Calibri"/>
              </a:rPr>
              <a:t>A do të ma ndryshojë DNA-në vaksina kundër COVID-19?</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418500"/>
            <a:ext cx="11239105" cy="3908762"/>
          </a:xfrm>
          <a:prstGeom prst="rect">
            <a:avLst/>
          </a:prstGeom>
        </p:spPr>
        <p:txBody>
          <a:bodyPr wrap="square">
            <a:spAutoFit/>
          </a:bodyPr>
          <a:lstStyle/>
          <a:p>
            <a:pPr marL="285750" indent="-285750">
              <a:buFont typeface="Arial" panose="020B0604020202020204" pitchFamily="34" charset="0"/>
              <a:buChar char="•"/>
            </a:pPr>
            <a:r>
              <a:rPr lang="sq-AL" sz="2400" b="0" i="0" strike="noStrike" cap="none" spc="0" baseline="0" dirty="0">
                <a:solidFill>
                  <a:srgbClr val="000000"/>
                </a:solidFill>
                <a:effectLst/>
                <a:latin typeface="Calibri"/>
                <a:ea typeface="Calibri"/>
                <a:cs typeface="Calibri"/>
              </a:rPr>
              <a:t>Jo. Vaksinat kundër COVID-19 nuk e ndryshojnë DNA-në tuaj dhe as ndërveprojnë me të.</a:t>
            </a:r>
          </a:p>
          <a:p>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sq-AL" sz="2400" b="0" i="0" strike="noStrike" cap="none" spc="0" baseline="0" dirty="0">
                <a:solidFill>
                  <a:srgbClr val="000000"/>
                </a:solidFill>
                <a:effectLst/>
                <a:latin typeface="Calibri"/>
                <a:ea typeface="Calibri"/>
                <a:cs typeface="Calibri"/>
              </a:rPr>
              <a:t>Vaksinat i mësojnë sistemit tonë imunitar si të luftojë kundër një virusi specifik. </a:t>
            </a:r>
          </a:p>
          <a:p>
            <a:pPr marL="285750" indent="-28575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sq-AL" sz="2400" b="0" i="0" strike="noStrike" cap="none" spc="0" baseline="0" dirty="0">
                <a:solidFill>
                  <a:srgbClr val="000000"/>
                </a:solidFill>
                <a:effectLst/>
                <a:latin typeface="Calibri"/>
                <a:ea typeface="Calibri"/>
                <a:cs typeface="Calibri"/>
              </a:rPr>
              <a:t>Për të funksionuar, </a:t>
            </a:r>
            <a:r>
              <a:rPr lang="sq-AL" sz="2400" b="0" i="0" strike="noStrike" cap="none" spc="0" baseline="0" dirty="0" err="1">
                <a:solidFill>
                  <a:srgbClr val="000000"/>
                </a:solidFill>
                <a:effectLst/>
                <a:latin typeface="Calibri"/>
                <a:ea typeface="Calibri"/>
                <a:cs typeface="Calibri"/>
              </a:rPr>
              <a:t>vaksin</a:t>
            </a:r>
            <a:r>
              <a:rPr lang="en-US" sz="2400" b="0" i="0" strike="noStrike" cap="none" spc="0" baseline="0" dirty="0">
                <a:solidFill>
                  <a:srgbClr val="000000"/>
                </a:solidFill>
                <a:effectLst/>
                <a:latin typeface="Calibri"/>
                <a:ea typeface="Calibri"/>
                <a:cs typeface="Calibri"/>
              </a:rPr>
              <a:t>a</a:t>
            </a:r>
            <a:r>
              <a:rPr lang="sq-AL" sz="2400" b="0" i="0" strike="noStrike" cap="none" spc="0" baseline="0" dirty="0">
                <a:solidFill>
                  <a:srgbClr val="000000"/>
                </a:solidFill>
                <a:effectLst/>
                <a:latin typeface="Calibri"/>
                <a:ea typeface="Calibri"/>
                <a:cs typeface="Calibri"/>
              </a:rPr>
              <a:t> kundër COVID-19 nuk ka nevojë të hyjë brenda bërthamës së qelizës, ku gjendet DNA-ja. Kjo do të thotë se </a:t>
            </a:r>
            <a:r>
              <a:rPr lang="en-US" sz="2400" b="0" i="0" strike="noStrike" cap="none" spc="0" baseline="0" dirty="0" err="1">
                <a:solidFill>
                  <a:srgbClr val="000000"/>
                </a:solidFill>
                <a:effectLst/>
                <a:latin typeface="Calibri"/>
                <a:ea typeface="Calibri"/>
                <a:cs typeface="Calibri"/>
              </a:rPr>
              <a:t>vaksina</a:t>
            </a:r>
            <a:r>
              <a:rPr lang="sq-AL" sz="2400" b="0" i="0" strike="noStrike" cap="none" spc="0" baseline="0" dirty="0">
                <a:solidFill>
                  <a:srgbClr val="000000"/>
                </a:solidFill>
                <a:effectLst/>
                <a:latin typeface="Calibri"/>
                <a:ea typeface="Calibri"/>
                <a:cs typeface="Calibri"/>
              </a:rPr>
              <a:t> nuk ndërvepron kurrë me DNA-në tonë dhe nuk ka si ta ndryshojë. </a:t>
            </a:r>
          </a:p>
          <a:p>
            <a:r>
              <a:rPr lang="en-US" sz="2400" dirty="0"/>
              <a:t> </a:t>
            </a:r>
          </a:p>
          <a:p>
            <a:endParaRPr lang="en-US" sz="3200" b="1" dirty="0"/>
          </a:p>
        </p:txBody>
      </p:sp>
    </p:spTree>
    <p:extLst>
      <p:ext uri="{BB962C8B-B14F-4D97-AF65-F5344CB8AC3E}">
        <p14:creationId xmlns:p14="http://schemas.microsoft.com/office/powerpoint/2010/main" val="418310999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02D3F8-19C6-4F8C-9AEC-07C8BDBA13E0}"/>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4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endParaRPr kumimoji="0" lang="en-US" altLang="en-US" sz="7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FC25DA5A-D229-4E04-9061-B0D27F1DD842}"/>
              </a:ext>
            </a:extLst>
          </p:cNvPr>
          <p:cNvSpPr>
            <a:spLocks noChangeArrowheads="1"/>
          </p:cNvSpPr>
          <p:nvPr/>
        </p:nvSpPr>
        <p:spPr bwMode="auto">
          <a:xfrm>
            <a:off x="0" y="171889"/>
            <a:ext cx="12192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Calibri" panose="020F0502020204030204" pitchFamily="34" charset="0"/>
              </a:rPr>
              <a:t>A do </a:t>
            </a:r>
            <a:r>
              <a:rPr kumimoji="0" lang="en-US" altLang="en-US" sz="3200" b="1" i="0" u="none" strike="noStrike" cap="none" normalizeH="0" baseline="0" dirty="0" err="1">
                <a:ln>
                  <a:noFill/>
                </a:ln>
                <a:solidFill>
                  <a:srgbClr val="FFFFFF"/>
                </a:solidFill>
                <a:effectLst/>
                <a:latin typeface="Calibri" panose="020F0502020204030204" pitchFamily="34" charset="0"/>
                <a:ea typeface="Calibri" panose="020F0502020204030204" pitchFamily="34" charset="0"/>
                <a:cs typeface="Calibri" panose="020F0502020204030204" pitchFamily="34" charset="0"/>
              </a:rPr>
              <a:t>t</a:t>
            </a:r>
            <a:r>
              <a:rPr lang="en-US" sz="3200" b="1" dirty="0" err="1">
                <a:solidFill>
                  <a:srgbClr val="FFFFFF"/>
                </a:solidFill>
                <a:effectLst/>
                <a:latin typeface="Calibri" panose="020F0502020204030204" pitchFamily="34" charset="0"/>
                <a:ea typeface="Calibri" panose="020F0502020204030204" pitchFamily="34" charset="0"/>
              </a:rPr>
              <a:t>ë</a:t>
            </a:r>
            <a:r>
              <a:rPr lang="en-US" sz="3200" b="1" dirty="0">
                <a:solidFill>
                  <a:srgbClr val="FFFFFF"/>
                </a:solidFill>
                <a:effectLst/>
                <a:latin typeface="Calibri" panose="020F0502020204030204" pitchFamily="34" charset="0"/>
                <a:ea typeface="Calibri" panose="020F0502020204030204" pitchFamily="34" charset="0"/>
              </a:rPr>
              <a:t> </a:t>
            </a:r>
            <a:r>
              <a:rPr lang="en-US" sz="3200" b="1" dirty="0" err="1">
                <a:solidFill>
                  <a:srgbClr val="FFFFFF"/>
                </a:solidFill>
                <a:effectLst/>
                <a:latin typeface="Calibri" panose="020F0502020204030204" pitchFamily="34" charset="0"/>
                <a:ea typeface="Calibri" panose="020F0502020204030204" pitchFamily="34" charset="0"/>
              </a:rPr>
              <a:t>punojnë</a:t>
            </a:r>
            <a:r>
              <a:rPr lang="en-US" sz="3200" b="1" dirty="0">
                <a:solidFill>
                  <a:srgbClr val="FFFFFF"/>
                </a:solidFill>
                <a:effectLst/>
                <a:latin typeface="Calibri" panose="020F0502020204030204" pitchFamily="34" charset="0"/>
                <a:ea typeface="Calibri" panose="020F0502020204030204" pitchFamily="34" charset="0"/>
              </a:rPr>
              <a:t> </a:t>
            </a:r>
            <a:r>
              <a:rPr lang="en-US" sz="3200" b="1" dirty="0" err="1">
                <a:solidFill>
                  <a:srgbClr val="FFFFFF"/>
                </a:solidFill>
                <a:effectLst/>
                <a:latin typeface="Calibri" panose="020F0502020204030204" pitchFamily="34" charset="0"/>
                <a:ea typeface="Calibri" panose="020F0502020204030204" pitchFamily="34" charset="0"/>
              </a:rPr>
              <a:t>vaksinat</a:t>
            </a:r>
            <a:r>
              <a:rPr lang="en-US" sz="3200" b="1" dirty="0">
                <a:solidFill>
                  <a:srgbClr val="FFFFFF"/>
                </a:solidFill>
                <a:effectLst/>
                <a:latin typeface="Calibri" panose="020F0502020204030204" pitchFamily="34" charset="0"/>
                <a:ea typeface="Calibri" panose="020F0502020204030204" pitchFamily="34" charset="0"/>
              </a:rPr>
              <a:t> </a:t>
            </a:r>
            <a:r>
              <a:rPr lang="en-US" sz="3200" b="1" dirty="0" err="1">
                <a:solidFill>
                  <a:srgbClr val="FFFFFF"/>
                </a:solidFill>
                <a:effectLst/>
                <a:latin typeface="Calibri" panose="020F0502020204030204" pitchFamily="34" charset="0"/>
                <a:ea typeface="Calibri" panose="020F0502020204030204" pitchFamily="34" charset="0"/>
              </a:rPr>
              <a:t>kundër</a:t>
            </a:r>
            <a:r>
              <a:rPr lang="en-US" sz="3200" b="1" dirty="0">
                <a:solidFill>
                  <a:srgbClr val="FFFFFF"/>
                </a:solidFill>
                <a:effectLst/>
                <a:latin typeface="Calibri" panose="020F0502020204030204" pitchFamily="34" charset="0"/>
                <a:ea typeface="Calibri" panose="020F0502020204030204" pitchFamily="34" charset="0"/>
              </a:rPr>
              <a:t> </a:t>
            </a:r>
            <a:r>
              <a:rPr lang="en-US" sz="3200" b="1" dirty="0" err="1">
                <a:solidFill>
                  <a:srgbClr val="FFFFFF"/>
                </a:solidFill>
                <a:effectLst/>
                <a:latin typeface="Calibri" panose="020F0502020204030204" pitchFamily="34" charset="0"/>
                <a:ea typeface="Calibri" panose="020F0502020204030204" pitchFamily="34" charset="0"/>
              </a:rPr>
              <a:t>varianteve</a:t>
            </a:r>
            <a:r>
              <a:rPr lang="en-US" sz="3200" b="1" dirty="0">
                <a:solidFill>
                  <a:srgbClr val="FFFFFF"/>
                </a:solidFill>
                <a:effectLst/>
                <a:latin typeface="Calibri" panose="020F0502020204030204" pitchFamily="34" charset="0"/>
                <a:ea typeface="Calibri" panose="020F0502020204030204" pitchFamily="34" charset="0"/>
              </a:rPr>
              <a:t> </a:t>
            </a:r>
            <a:r>
              <a:rPr lang="en-US" sz="3200" b="1" dirty="0" err="1">
                <a:solidFill>
                  <a:srgbClr val="FFFFFF"/>
                </a:solidFill>
                <a:effectLst/>
                <a:latin typeface="Calibri" panose="020F0502020204030204" pitchFamily="34" charset="0"/>
                <a:ea typeface="Calibri" panose="020F0502020204030204" pitchFamily="34" charset="0"/>
              </a:rPr>
              <a:t>të</a:t>
            </a:r>
            <a:r>
              <a:rPr lang="en-US" sz="3200" b="1" dirty="0">
                <a:solidFill>
                  <a:srgbClr val="FFFFFF"/>
                </a:solidFill>
                <a:effectLst/>
                <a:latin typeface="Calibri" panose="020F0502020204030204" pitchFamily="34" charset="0"/>
                <a:ea typeface="Calibri" panose="020F0502020204030204" pitchFamily="34" charset="0"/>
              </a:rPr>
              <a:t> COVID-19</a:t>
            </a:r>
            <a:r>
              <a:rPr kumimoji="0" lang="en-US" altLang="en-US" sz="32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12">
            <a:extLst>
              <a:ext uri="{FF2B5EF4-FFF2-40B4-BE49-F238E27FC236}">
                <a16:creationId xmlns:a16="http://schemas.microsoft.com/office/drawing/2014/main" id="{DD79D3D8-011E-4ABF-9F78-79B1049782CB}"/>
              </a:ext>
            </a:extLst>
          </p:cNvPr>
          <p:cNvSpPr>
            <a:spLocks noChangeArrowheads="1"/>
          </p:cNvSpPr>
          <p:nvPr/>
        </p:nvSpPr>
        <p:spPr bwMode="auto">
          <a:xfrm>
            <a:off x="696036" y="1016249"/>
            <a:ext cx="1149596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lang="sq-AL" sz="2400" dirty="0">
                <a:solidFill>
                  <a:srgbClr val="000000"/>
                </a:solidFill>
                <a:effectLst/>
                <a:latin typeface="Calibri" panose="020F0502020204030204" pitchFamily="34" charset="0"/>
                <a:ea typeface="Calibri" panose="020F0502020204030204" pitchFamily="34" charset="0"/>
              </a:rPr>
              <a:t>Është normale që viruset të ndryshojnë kur përhapen dhe që të shfaqen variante të reja</a:t>
            </a:r>
            <a:r>
              <a:rPr kumimoji="0" lang="sq-AL" altLang="en-US" sz="2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kumimoji="0" lang="sq-AL" altLang="en-US" sz="7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lang="sq-AL" altLang="en-US" sz="2400" dirty="0">
                <a:solidFill>
                  <a:srgbClr val="000000"/>
                </a:solidFill>
                <a:latin typeface="Calibri" panose="020F0502020204030204" pitchFamily="34" charset="0"/>
              </a:rPr>
              <a:t>Deri m</a:t>
            </a:r>
            <a:r>
              <a:rPr lang="sq-AL" sz="2400" dirty="0">
                <a:solidFill>
                  <a:srgbClr val="000000"/>
                </a:solidFill>
                <a:latin typeface="Calibri" panose="020F0502020204030204" pitchFamily="34" charset="0"/>
              </a:rPr>
              <a:t>ë tash, studimet kanë treguar se vaksinat ofrojnë mbrojtje ndaj varianteve të njohura (si Delta dhe Omicron)</a:t>
            </a:r>
            <a:r>
              <a:rPr lang="en-US" sz="2400" dirty="0">
                <a:solidFill>
                  <a:srgbClr val="000000"/>
                </a:solidFill>
                <a:latin typeface="Calibri" panose="020F0502020204030204" pitchFamily="34" charset="0"/>
              </a:rPr>
              <a:t>.</a:t>
            </a:r>
            <a:endParaRPr lang="sq-AL" sz="2400" dirty="0">
              <a:solidFill>
                <a:srgbClr val="000000"/>
              </a:solidFill>
              <a:latin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sq-AL" altLang="en-US" sz="2400" b="0" i="0" u="none" strike="noStrike" cap="none" normalizeH="0" baseline="0" dirty="0">
                <a:ln>
                  <a:noFill/>
                </a:ln>
                <a:solidFill>
                  <a:srgbClr val="000000"/>
                </a:solidFill>
                <a:latin typeface="Calibri" panose="020F0502020204030204" pitchFamily="34" charset="0"/>
                <a:ea typeface="Calibri" panose="020F0502020204030204" pitchFamily="34" charset="0"/>
                <a:cs typeface="Calibri" panose="020F0502020204030204" pitchFamily="34" charset="0"/>
              </a:rPr>
              <a:t>Edhe kur nj</a:t>
            </a:r>
            <a:r>
              <a:rPr lang="sq-AL" sz="2400" dirty="0">
                <a:solidFill>
                  <a:srgbClr val="000000"/>
                </a:solidFill>
                <a:effectLst/>
                <a:latin typeface="Calibri" panose="020F0502020204030204" pitchFamily="34" charset="0"/>
                <a:ea typeface="Calibri" panose="020F0502020204030204" pitchFamily="34" charset="0"/>
              </a:rPr>
              <a:t>ë person i vaksinuar infektohet me COVID-19, ai mbetet i mbrojtur mirë ndaj sëmundjes së rëndë dhe vdekjes.</a:t>
            </a:r>
            <a:endParaRPr kumimoji="0" lang="sq-AL" altLang="en-US" sz="2400" b="0" i="0" u="none" strike="noStrike" cap="none" normalizeH="0" baseline="0" dirty="0">
              <a:ln>
                <a:noFill/>
              </a:ln>
              <a:solidFill>
                <a:schemeClr val="tx1"/>
              </a:solidFill>
              <a:effectLst/>
              <a:latin typeface="Arial" panose="020B0604020202020204" pitchFamily="34" charset="0"/>
            </a:endParaRPr>
          </a:p>
        </p:txBody>
      </p:sp>
      <p:pic>
        <p:nvPicPr>
          <p:cNvPr id="17419" name="Picture 3" descr="A picture of a virus and the spikes on its surface.">
            <a:extLst>
              <a:ext uri="{FF2B5EF4-FFF2-40B4-BE49-F238E27FC236}">
                <a16:creationId xmlns:a16="http://schemas.microsoft.com/office/drawing/2014/main" id="{8B1CE1F0-E5E0-4818-97D6-620A8D52F6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5975" y="3135063"/>
            <a:ext cx="2933700" cy="2706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45145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02D3F8-19C6-4F8C-9AEC-07C8BDBA13E0}"/>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4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endParaRPr kumimoji="0" lang="en-US" altLang="en-US" sz="7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FC25DA5A-D229-4E04-9061-B0D27F1DD842}"/>
              </a:ext>
            </a:extLst>
          </p:cNvPr>
          <p:cNvSpPr>
            <a:spLocks noChangeArrowheads="1"/>
          </p:cNvSpPr>
          <p:nvPr/>
        </p:nvSpPr>
        <p:spPr bwMode="auto">
          <a:xfrm>
            <a:off x="0" y="171889"/>
            <a:ext cx="12192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Calibri" panose="020F0502020204030204" pitchFamily="34" charset="0"/>
              </a:rPr>
              <a:t>A </a:t>
            </a:r>
            <a:r>
              <a:rPr kumimoji="0" lang="sq-AL" altLang="en-US" sz="32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Calibri" panose="020F0502020204030204" pitchFamily="34" charset="0"/>
              </a:rPr>
              <a:t>kam nevojë për një dozë përforcuese</a:t>
            </a:r>
            <a:r>
              <a:rPr kumimoji="0" lang="en-US" altLang="en-US" sz="32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12">
            <a:extLst>
              <a:ext uri="{FF2B5EF4-FFF2-40B4-BE49-F238E27FC236}">
                <a16:creationId xmlns:a16="http://schemas.microsoft.com/office/drawing/2014/main" id="{DD79D3D8-011E-4ABF-9F78-79B1049782CB}"/>
              </a:ext>
            </a:extLst>
          </p:cNvPr>
          <p:cNvSpPr>
            <a:spLocks noChangeArrowheads="1"/>
          </p:cNvSpPr>
          <p:nvPr/>
        </p:nvSpPr>
        <p:spPr bwMode="auto">
          <a:xfrm>
            <a:off x="457200" y="1396973"/>
            <a:ext cx="113538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lang="sq-AL" sz="2400" dirty="0">
                <a:solidFill>
                  <a:srgbClr val="000000"/>
                </a:solidFill>
                <a:effectLst/>
                <a:latin typeface="Calibri" panose="020F0502020204030204" pitchFamily="34" charset="0"/>
                <a:ea typeface="Calibri" panose="020F0502020204030204" pitchFamily="34" charset="0"/>
              </a:rPr>
              <a:t>Vaksinat kundër COVID-19 funksionojnë mirë për të parandaluar sëmundjen e rëndë, shtrimin në spital dhe vdekjen. Sidoqoftë, ekspertët e shëndetit publik kanë filluar të shohin më pak mbrojtje kundër sëmundjeve të lehta dhe të moderuara. Dozat përforcuese i mbajnë vaksinat efektive për më gjatë.</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lang="sq-AL" sz="2400" dirty="0">
                <a:solidFill>
                  <a:srgbClr val="000000"/>
                </a:solidFill>
                <a:effectLst/>
                <a:latin typeface="Calibri" panose="020F0502020204030204" pitchFamily="34" charset="0"/>
                <a:ea typeface="Calibri" panose="020F0502020204030204" pitchFamily="34" charset="0"/>
              </a:rPr>
              <a:t> Çdo person i moshës 12+ mund të marrë një dozë përforcuese nëse:</a:t>
            </a:r>
          </a:p>
          <a:p>
            <a:pPr marL="800100" lvl="1" indent="-342900">
              <a:buFont typeface="Courier New" panose="02070309020205020404" pitchFamily="49" charset="0"/>
              <a:buChar char="o"/>
            </a:pPr>
            <a:r>
              <a:rPr lang="sq-AL" sz="2400" b="1">
                <a:solidFill>
                  <a:srgbClr val="000000"/>
                </a:solidFill>
                <a:latin typeface="Calibri" panose="020F0502020204030204" pitchFamily="34" charset="0"/>
                <a:ea typeface="Calibri" panose="020F0502020204030204" pitchFamily="34" charset="0"/>
              </a:rPr>
              <a:t>Pfizer &amp; Moderna</a:t>
            </a:r>
            <a:r>
              <a:rPr lang="sq-AL" sz="2400">
                <a:solidFill>
                  <a:srgbClr val="000000"/>
                </a:solidFill>
                <a:latin typeface="Calibri" panose="020F0502020204030204" pitchFamily="34" charset="0"/>
                <a:ea typeface="Calibri" panose="020F0502020204030204" pitchFamily="34" charset="0"/>
              </a:rPr>
              <a:t>: </a:t>
            </a:r>
            <a:r>
              <a:rPr lang="sq-AL" sz="2400" dirty="0">
                <a:solidFill>
                  <a:srgbClr val="000000"/>
                </a:solidFill>
                <a:effectLst/>
                <a:latin typeface="Calibri" panose="020F0502020204030204" pitchFamily="34" charset="0"/>
                <a:ea typeface="Calibri" panose="020F0502020204030204" pitchFamily="34" charset="0"/>
              </a:rPr>
              <a:t>Kanë kaluar të </a:t>
            </a:r>
            <a:r>
              <a:rPr lang="sq-AL" sz="2400">
                <a:solidFill>
                  <a:srgbClr val="000000"/>
                </a:solidFill>
                <a:effectLst/>
                <a:latin typeface="Calibri" panose="020F0502020204030204" pitchFamily="34" charset="0"/>
                <a:ea typeface="Calibri" panose="020F0502020204030204" pitchFamily="34" charset="0"/>
              </a:rPr>
              <a:t>paktën 5 </a:t>
            </a:r>
            <a:r>
              <a:rPr lang="sq-AL" sz="2400" dirty="0">
                <a:solidFill>
                  <a:srgbClr val="000000"/>
                </a:solidFill>
                <a:effectLst/>
                <a:latin typeface="Calibri" panose="020F0502020204030204" pitchFamily="34" charset="0"/>
                <a:ea typeface="Calibri" panose="020F0502020204030204" pitchFamily="34" charset="0"/>
              </a:rPr>
              <a:t>muaj nga doza juaj e dytë</a:t>
            </a:r>
          </a:p>
          <a:p>
            <a:pPr marL="800100" lvl="1" indent="-342900">
              <a:buFont typeface="Courier New" panose="02070309020205020404" pitchFamily="49" charset="0"/>
              <a:buChar char="o"/>
            </a:pPr>
            <a:r>
              <a:rPr lang="sq-AL" sz="2400" b="1" dirty="0">
                <a:solidFill>
                  <a:srgbClr val="000000"/>
                </a:solidFill>
                <a:effectLst/>
                <a:latin typeface="Calibri" panose="020F0502020204030204" pitchFamily="34" charset="0"/>
                <a:ea typeface="Calibri" panose="020F0502020204030204" pitchFamily="34" charset="0"/>
              </a:rPr>
              <a:t>Johnson &amp; Johnson</a:t>
            </a:r>
            <a:r>
              <a:rPr lang="sq-AL" sz="2400" dirty="0">
                <a:solidFill>
                  <a:srgbClr val="000000"/>
                </a:solidFill>
                <a:effectLst/>
                <a:latin typeface="Calibri" panose="020F0502020204030204" pitchFamily="34" charset="0"/>
                <a:ea typeface="Calibri" panose="020F0502020204030204" pitchFamily="34" charset="0"/>
              </a:rPr>
              <a:t>: Kanë kaluar të paktën 2 muaj nga doza juaj e parë</a:t>
            </a:r>
          </a:p>
          <a:p>
            <a:pPr marL="342900" indent="-342900">
              <a:buFont typeface="Arial" panose="020B0604020202020204" pitchFamily="34" charset="0"/>
              <a:buChar char="•"/>
            </a:pPr>
            <a:r>
              <a:rPr lang="sq-AL" sz="2400" dirty="0">
                <a:solidFill>
                  <a:srgbClr val="000000"/>
                </a:solidFill>
                <a:effectLst/>
                <a:latin typeface="Calibri" panose="020F0502020204030204" pitchFamily="34" charset="0"/>
                <a:ea typeface="Calibri" panose="020F0502020204030204" pitchFamily="34" charset="0"/>
              </a:rPr>
              <a:t>Nëse jeni 12-17 vjeç, mund të merrni vetëm një dozë përforcuese Pfizer. Përndryshe, ju mund të zgjidhni se cilën vaksinë përforcuese dëshironi.</a:t>
            </a:r>
          </a:p>
          <a:p>
            <a:pPr marL="342900" indent="-342900">
              <a:buFont typeface="Arial" panose="020B0604020202020204" pitchFamily="34" charset="0"/>
              <a:buChar char="•"/>
            </a:pPr>
            <a:r>
              <a:rPr lang="sq-AL" sz="2400" dirty="0">
                <a:solidFill>
                  <a:srgbClr val="000000"/>
                </a:solidFill>
                <a:effectLst/>
                <a:latin typeface="Calibri" panose="020F0502020204030204" pitchFamily="34" charset="0"/>
                <a:ea typeface="Calibri" panose="020F0502020204030204" pitchFamily="34" charset="0"/>
              </a:rPr>
              <a:t>Ju mund të merrni një vaksinë përforcuese kudo që janë në dispozicion, duke përfshirë ofruesin tuaj të kujdesit parësor, një farmaci ose një klinikë vaksinimi në komunitet.</a:t>
            </a:r>
          </a:p>
          <a:p>
            <a:pPr marR="0" lvl="0" algn="l" defTabSz="914400" rtl="0" eaLnBrk="0" fontAlgn="base" latinLnBrk="0" hangingPunct="0">
              <a:lnSpc>
                <a:spcPct val="100000"/>
              </a:lnSpc>
              <a:spcBef>
                <a:spcPct val="0"/>
              </a:spcBef>
              <a:spcAft>
                <a:spcPct val="0"/>
              </a:spcAft>
              <a:buClrTx/>
              <a:buSzTx/>
              <a:tabLst>
                <a:tab pos="457200" algn="l"/>
              </a:tabLst>
            </a:pPr>
            <a:endParaRPr lang="sq-AL" sz="2400" dirty="0">
              <a:solidFill>
                <a:srgbClr val="000000"/>
              </a:solidFill>
              <a:effectLst/>
              <a:latin typeface="Calibri" panose="020F0502020204030204" pitchFamily="34" charset="0"/>
              <a:ea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endParaRPr lang="sq-AL" sz="2400" dirty="0">
              <a:solidFill>
                <a:srgbClr val="000000"/>
              </a:solidFill>
              <a:effectLst/>
              <a:latin typeface="Calibri" panose="020F0502020204030204" pitchFamily="34" charset="0"/>
              <a:ea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endParaRPr lang="sq-AL" sz="2400" dirty="0">
              <a:solidFill>
                <a:srgbClr val="000000"/>
              </a:solidFill>
              <a:effectLst/>
              <a:latin typeface="Calibri" panose="020F0502020204030204" pitchFamily="34" charset="0"/>
              <a:ea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endParaRPr lang="sq-AL" sz="2400" dirty="0">
              <a:solidFill>
                <a:srgbClr val="000000"/>
              </a:solidFill>
              <a:effectLst/>
              <a:latin typeface="Calibri" panose="020F0502020204030204" pitchFamily="34" charset="0"/>
              <a:ea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endParaRPr kumimoji="0" lang="sq-AL"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972582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q-AL" sz="3200" b="1" i="0" strike="noStrike" cap="none" spc="0" baseline="0" dirty="0">
                <a:solidFill>
                  <a:srgbClr val="FFFFFF"/>
                </a:solidFill>
                <a:effectLst/>
                <a:latin typeface="Calibri"/>
                <a:ea typeface="Calibri"/>
                <a:cs typeface="Calibri"/>
              </a:rPr>
              <a:t>Si ta lë një takim</a:t>
            </a:r>
            <a:r>
              <a:rPr lang="en-US" sz="3200" b="1" i="0" strike="noStrike" cap="none" spc="0" baseline="0" dirty="0">
                <a:solidFill>
                  <a:srgbClr val="FFFFFF"/>
                </a:solidFill>
                <a:effectLst/>
                <a:latin typeface="Calibri"/>
                <a:ea typeface="Calibri"/>
                <a:cs typeface="Calibri"/>
              </a:rPr>
              <a:t> p</a:t>
            </a:r>
            <a:r>
              <a:rPr lang="sq-AL" sz="3200" b="1" i="0" strike="noStrike" cap="none" spc="0" baseline="0" dirty="0">
                <a:solidFill>
                  <a:srgbClr val="FFFFFF"/>
                </a:solidFill>
                <a:effectLst/>
                <a:latin typeface="Calibri"/>
                <a:ea typeface="Calibri"/>
                <a:cs typeface="Calibri"/>
              </a:rPr>
              <a:t>ë</a:t>
            </a:r>
            <a:r>
              <a:rPr lang="en-US" sz="3200" b="1" i="0" strike="noStrike" cap="none" spc="0" baseline="0" dirty="0">
                <a:solidFill>
                  <a:srgbClr val="FFFFFF"/>
                </a:solidFill>
                <a:effectLst/>
                <a:latin typeface="Calibri"/>
                <a:ea typeface="Calibri"/>
                <a:cs typeface="Calibri"/>
              </a:rPr>
              <a:t>r </a:t>
            </a:r>
            <a:r>
              <a:rPr lang="en-US" sz="3200" b="1" i="0" strike="noStrike" cap="none" spc="0" baseline="0" dirty="0" err="1">
                <a:solidFill>
                  <a:srgbClr val="FFFFFF"/>
                </a:solidFill>
                <a:effectLst/>
                <a:latin typeface="Calibri"/>
                <a:ea typeface="Calibri"/>
                <a:cs typeface="Calibri"/>
              </a:rPr>
              <a:t>t’u</a:t>
            </a:r>
            <a:r>
              <a:rPr lang="en-US" sz="3200" b="1" i="0" strike="noStrike" cap="none" spc="0" baseline="0" dirty="0">
                <a:solidFill>
                  <a:srgbClr val="FFFFFF"/>
                </a:solidFill>
                <a:effectLst/>
                <a:latin typeface="Calibri"/>
                <a:ea typeface="Calibri"/>
                <a:cs typeface="Calibri"/>
              </a:rPr>
              <a:t> </a:t>
            </a:r>
            <a:r>
              <a:rPr lang="en-US" sz="3200" b="1" i="0" strike="noStrike" cap="none" spc="0" baseline="0" dirty="0" err="1">
                <a:solidFill>
                  <a:srgbClr val="FFFFFF"/>
                </a:solidFill>
                <a:effectLst/>
                <a:latin typeface="Calibri"/>
                <a:ea typeface="Calibri"/>
                <a:cs typeface="Calibri"/>
              </a:rPr>
              <a:t>vaksinuar</a:t>
            </a:r>
            <a:r>
              <a:rPr lang="sq-AL" sz="3200" b="1" i="0" strike="noStrike" cap="none" spc="0" baseline="0" dirty="0">
                <a:solidFill>
                  <a:srgbClr val="FFFFFF"/>
                </a:solidFill>
                <a:effectLst/>
                <a:latin typeface="Calibri"/>
                <a:ea typeface="Calibri"/>
                <a:cs typeface="Calibri"/>
              </a:rPr>
              <a:t>?</a:t>
            </a:r>
          </a:p>
        </p:txBody>
      </p:sp>
      <p:pic>
        <p:nvPicPr>
          <p:cNvPr id="7" name="Picture 6" descr="This image has four pictures, including a computer with the mass.gov website, pins from a map, and a checklist. ">
            <a:extLst>
              <a:ext uri="{FF2B5EF4-FFF2-40B4-BE49-F238E27FC236}">
                <a16:creationId xmlns:a16="http://schemas.microsoft.com/office/drawing/2014/main" id="{EC56C721-BC2A-40D2-9621-95DAF3D021D8}"/>
              </a:ext>
            </a:extLst>
          </p:cNvPr>
          <p:cNvPicPr>
            <a:picLocks noChangeAspect="1"/>
          </p:cNvPicPr>
          <p:nvPr/>
        </p:nvPicPr>
        <p:blipFill>
          <a:blip r:embed="rId3"/>
          <a:stretch>
            <a:fillRect/>
          </a:stretch>
        </p:blipFill>
        <p:spPr>
          <a:xfrm>
            <a:off x="9796178" y="1209803"/>
            <a:ext cx="1747432" cy="4942124"/>
          </a:xfrm>
          <a:prstGeom prst="rect">
            <a:avLst/>
          </a:prstGeom>
        </p:spPr>
      </p:pic>
      <p:sp>
        <p:nvSpPr>
          <p:cNvPr id="6" name="CuadroTexto 5">
            <a:extLst>
              <a:ext uri="{FF2B5EF4-FFF2-40B4-BE49-F238E27FC236}">
                <a16:creationId xmlns:a16="http://schemas.microsoft.com/office/drawing/2014/main" id="{8309D332-63F2-4B02-8BAE-20BF37E735E1}"/>
              </a:ext>
            </a:extLst>
          </p:cNvPr>
          <p:cNvSpPr txBox="1"/>
          <p:nvPr/>
        </p:nvSpPr>
        <p:spPr>
          <a:xfrm>
            <a:off x="648390" y="1243300"/>
            <a:ext cx="8799012" cy="4782848"/>
          </a:xfrm>
          <a:prstGeom prst="rect">
            <a:avLst/>
          </a:prstGeom>
          <a:noFill/>
        </p:spPr>
        <p:txBody>
          <a:bodyPr wrap="square" rtlCol="0">
            <a:spAutoFit/>
          </a:bodyPr>
          <a:lstStyle/>
          <a:p>
            <a:pPr>
              <a:lnSpc>
                <a:spcPct val="105000"/>
              </a:lnSpc>
            </a:pPr>
            <a:endParaRPr lang="sq-AL"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5000"/>
              </a:lnSpc>
              <a:spcAft>
                <a:spcPts val="800"/>
              </a:spcAft>
              <a:buFont typeface="Arial" panose="020B0604020202020204" pitchFamily="34" charset="0"/>
              <a:buChar char="•"/>
            </a:pPr>
            <a:r>
              <a:rPr lang="sq-AL" sz="24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Përdorni </a:t>
            </a:r>
            <a:r>
              <a:rPr lang="sq-AL" sz="2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VaxFinder.mass.gov</a:t>
            </a:r>
            <a:r>
              <a:rPr lang="sq-AL" sz="2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 </a:t>
            </a:r>
            <a:r>
              <a:rPr lang="sq-AL" sz="2400" dirty="0">
                <a:effectLst/>
                <a:latin typeface="Calibri" panose="020F0502020204030204" pitchFamily="34" charset="0"/>
                <a:ea typeface="Calibri" panose="020F0502020204030204" pitchFamily="34" charset="0"/>
                <a:cs typeface="Calibri" panose="020F0502020204030204" pitchFamily="34" charset="0"/>
              </a:rPr>
              <a:t>për të kërkuar orare takimesh (përfshirë dozat përforcuese) në farmaci, ofrues të kujdesit shëndetësor dhe qendra të tjera të komunitetit.</a:t>
            </a:r>
          </a:p>
          <a:p>
            <a:pPr marL="800100" lvl="1" indent="-342900">
              <a:lnSpc>
                <a:spcPct val="105000"/>
              </a:lnSpc>
              <a:spcAft>
                <a:spcPts val="800"/>
              </a:spcAft>
              <a:buFont typeface="Arial" panose="020B0604020202020204" pitchFamily="34" charset="0"/>
              <a:buChar char="•"/>
            </a:pPr>
            <a:r>
              <a:rPr lang="sq-AL" sz="2400" dirty="0">
                <a:latin typeface="Calibri" panose="020F0502020204030204" pitchFamily="34" charset="0"/>
                <a:ea typeface="Times New Roman" panose="02020603050405020304" pitchFamily="18" charset="0"/>
                <a:cs typeface="Calibri" panose="020F0502020204030204" pitchFamily="34" charset="0"/>
              </a:rPr>
              <a:t>Shum</a:t>
            </a:r>
            <a:r>
              <a:rPr lang="sq-AL" sz="2400" dirty="0">
                <a:effectLst/>
                <a:latin typeface="Calibri" panose="020F0502020204030204" pitchFamily="34" charset="0"/>
                <a:ea typeface="Calibri" panose="020F0502020204030204" pitchFamily="34" charset="0"/>
                <a:cs typeface="Calibri" panose="020F0502020204030204" pitchFamily="34" charset="0"/>
              </a:rPr>
              <a:t>ë </a:t>
            </a:r>
            <a:r>
              <a:rPr lang="sq-AL" sz="2400" dirty="0">
                <a:latin typeface="Calibri" panose="020F0502020204030204" pitchFamily="34" charset="0"/>
                <a:ea typeface="Times New Roman" panose="02020603050405020304" pitchFamily="18" charset="0"/>
                <a:cs typeface="Calibri" panose="020F0502020204030204" pitchFamily="34" charset="0"/>
              </a:rPr>
              <a:t>pika </a:t>
            </a:r>
            <a:r>
              <a:rPr lang="sq-AL" sz="2400" dirty="0">
                <a:solidFill>
                  <a:srgbClr val="000000"/>
                </a:solidFill>
                <a:latin typeface="Calibri" panose="020F0502020204030204" pitchFamily="34" charset="0"/>
                <a:ea typeface="Arial" panose="020B0604020202020204" pitchFamily="34" charset="0"/>
                <a:cs typeface="Calibri" panose="020F0502020204030204" pitchFamily="34" charset="0"/>
              </a:rPr>
              <a:t>vaksinimi</a:t>
            </a:r>
            <a:r>
              <a:rPr lang="en-US" sz="2400" dirty="0">
                <a:solidFill>
                  <a:srgbClr val="000000"/>
                </a:solidFill>
                <a:latin typeface="Calibri" panose="020F0502020204030204" pitchFamily="34" charset="0"/>
                <a:ea typeface="Arial" panose="020B0604020202020204" pitchFamily="34" charset="0"/>
                <a:cs typeface="Calibri" panose="020F0502020204030204" pitchFamily="34" charset="0"/>
              </a:rPr>
              <a:t> </a:t>
            </a:r>
            <a:r>
              <a:rPr lang="sq-AL" sz="2400" dirty="0">
                <a:solidFill>
                  <a:srgbClr val="000000"/>
                </a:solidFill>
                <a:latin typeface="Calibri" panose="020F0502020204030204" pitchFamily="34" charset="0"/>
                <a:ea typeface="Arial" panose="020B0604020202020204" pitchFamily="34" charset="0"/>
                <a:cs typeface="Calibri" panose="020F0502020204030204" pitchFamily="34" charset="0"/>
              </a:rPr>
              <a:t>pranojn</a:t>
            </a:r>
            <a:r>
              <a:rPr lang="sq-AL" sz="2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ë edhe persona që nuk kanë lënë paraprakisht takim.</a:t>
            </a:r>
          </a:p>
          <a:p>
            <a:pPr marL="800100" lvl="1" indent="-342900">
              <a:lnSpc>
                <a:spcPct val="105000"/>
              </a:lnSpc>
              <a:spcAft>
                <a:spcPts val="800"/>
              </a:spcAft>
              <a:buFont typeface="Arial" panose="020B0604020202020204" pitchFamily="34" charset="0"/>
              <a:buChar char="•"/>
            </a:pPr>
            <a:r>
              <a:rPr lang="sq-AL"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Mund t</a:t>
            </a:r>
            <a:r>
              <a:rPr lang="sq-AL" sz="2400" dirty="0">
                <a:effectLst/>
                <a:latin typeface="Calibri" panose="020F0502020204030204" pitchFamily="34" charset="0"/>
                <a:ea typeface="Calibri" panose="020F0502020204030204" pitchFamily="34" charset="0"/>
                <a:cs typeface="Calibri" panose="020F0502020204030204" pitchFamily="34" charset="0"/>
              </a:rPr>
              <a:t>ë</a:t>
            </a:r>
            <a:r>
              <a:rPr lang="sq-AL" sz="2400" dirty="0">
                <a:solidFill>
                  <a:srgbClr val="000000"/>
                </a:solidFill>
                <a:latin typeface="Calibri" panose="020F0502020204030204" pitchFamily="34" charset="0"/>
                <a:ea typeface="Calibri" panose="020F0502020204030204" pitchFamily="34" charset="0"/>
                <a:cs typeface="Calibri" panose="020F0502020204030204" pitchFamily="34" charset="0"/>
              </a:rPr>
              <a:t> kontrolloni se cila vaksin</a:t>
            </a:r>
            <a:r>
              <a:rPr lang="sq-AL" sz="2400" dirty="0">
                <a:effectLst/>
                <a:latin typeface="Calibri" panose="020F0502020204030204" pitchFamily="34" charset="0"/>
                <a:ea typeface="Calibri" panose="020F0502020204030204" pitchFamily="34" charset="0"/>
                <a:cs typeface="Calibri" panose="020F0502020204030204" pitchFamily="34" charset="0"/>
              </a:rPr>
              <a:t>ë</a:t>
            </a:r>
            <a:r>
              <a:rPr lang="sq-AL" sz="2400" dirty="0">
                <a:solidFill>
                  <a:srgbClr val="000000"/>
                </a:solidFill>
                <a:latin typeface="Calibri" panose="020F0502020204030204" pitchFamily="34" charset="0"/>
                <a:ea typeface="Calibri" panose="020F0502020204030204" pitchFamily="34" charset="0"/>
                <a:cs typeface="Calibri" panose="020F0502020204030204" pitchFamily="34" charset="0"/>
              </a:rPr>
              <a:t> ofrohet, n</a:t>
            </a:r>
            <a:r>
              <a:rPr lang="sq-AL" sz="2400" dirty="0">
                <a:effectLst/>
                <a:latin typeface="Calibri" panose="020F0502020204030204" pitchFamily="34" charset="0"/>
                <a:ea typeface="Calibri" panose="020F0502020204030204" pitchFamily="34" charset="0"/>
                <a:cs typeface="Calibri" panose="020F0502020204030204" pitchFamily="34" charset="0"/>
              </a:rPr>
              <a:t>ë</a:t>
            </a:r>
            <a:r>
              <a:rPr lang="sq-AL" sz="2400" dirty="0">
                <a:solidFill>
                  <a:srgbClr val="000000"/>
                </a:solidFill>
                <a:latin typeface="Calibri" panose="020F0502020204030204" pitchFamily="34" charset="0"/>
                <a:ea typeface="Calibri" panose="020F0502020204030204" pitchFamily="34" charset="0"/>
                <a:cs typeface="Calibri" panose="020F0502020204030204" pitchFamily="34" charset="0"/>
              </a:rPr>
              <a:t> m</a:t>
            </a:r>
            <a:r>
              <a:rPr lang="sq-AL" sz="2400" dirty="0">
                <a:effectLst/>
                <a:latin typeface="Calibri" panose="020F0502020204030204" pitchFamily="34" charset="0"/>
                <a:ea typeface="Calibri" panose="020F0502020204030204" pitchFamily="34" charset="0"/>
                <a:cs typeface="Calibri" panose="020F0502020204030204" pitchFamily="34" charset="0"/>
              </a:rPr>
              <a:t>ë</a:t>
            </a:r>
            <a:r>
              <a:rPr lang="sq-AL" sz="2400" dirty="0">
                <a:solidFill>
                  <a:srgbClr val="000000"/>
                </a:solidFill>
                <a:latin typeface="Calibri" panose="020F0502020204030204" pitchFamily="34" charset="0"/>
                <a:ea typeface="Calibri" panose="020F0502020204030204" pitchFamily="34" charset="0"/>
                <a:cs typeface="Calibri" panose="020F0502020204030204" pitchFamily="34" charset="0"/>
              </a:rPr>
              <a:t>nyr</a:t>
            </a:r>
            <a:r>
              <a:rPr lang="sq-AL" sz="2400" dirty="0">
                <a:effectLst/>
                <a:latin typeface="Calibri" panose="020F0502020204030204" pitchFamily="34" charset="0"/>
                <a:ea typeface="Calibri" panose="020F0502020204030204" pitchFamily="34" charset="0"/>
                <a:cs typeface="Calibri" panose="020F0502020204030204" pitchFamily="34" charset="0"/>
              </a:rPr>
              <a:t>ë</a:t>
            </a:r>
            <a:r>
              <a:rPr lang="sq-AL" sz="2400" dirty="0">
                <a:solidFill>
                  <a:srgbClr val="000000"/>
                </a:solidFill>
                <a:latin typeface="Calibri" panose="020F0502020204030204" pitchFamily="34" charset="0"/>
                <a:ea typeface="Calibri" panose="020F0502020204030204" pitchFamily="34" charset="0"/>
                <a:cs typeface="Calibri" panose="020F0502020204030204" pitchFamily="34" charset="0"/>
              </a:rPr>
              <a:t> q</a:t>
            </a:r>
            <a:r>
              <a:rPr lang="sq-AL" sz="2400" dirty="0">
                <a:effectLst/>
                <a:latin typeface="Calibri" panose="020F0502020204030204" pitchFamily="34" charset="0"/>
                <a:ea typeface="Calibri" panose="020F0502020204030204" pitchFamily="34" charset="0"/>
                <a:cs typeface="Calibri" panose="020F0502020204030204" pitchFamily="34" charset="0"/>
              </a:rPr>
              <a:t>ë</a:t>
            </a:r>
            <a:r>
              <a:rPr lang="sq-AL" sz="2400" dirty="0">
                <a:solidFill>
                  <a:srgbClr val="000000"/>
                </a:solidFill>
                <a:latin typeface="Calibri" panose="020F0502020204030204" pitchFamily="34" charset="0"/>
                <a:ea typeface="Calibri" panose="020F0502020204030204" pitchFamily="34" charset="0"/>
                <a:cs typeface="Calibri" panose="020F0502020204030204" pitchFamily="34" charset="0"/>
              </a:rPr>
              <a:t> personat n</a:t>
            </a:r>
            <a:r>
              <a:rPr lang="sq-AL" sz="2400" dirty="0">
                <a:effectLst/>
                <a:latin typeface="Calibri" panose="020F0502020204030204" pitchFamily="34" charset="0"/>
                <a:ea typeface="Calibri" panose="020F0502020204030204" pitchFamily="34" charset="0"/>
                <a:cs typeface="Calibri" panose="020F0502020204030204" pitchFamily="34" charset="0"/>
              </a:rPr>
              <a:t>ë</a:t>
            </a:r>
            <a:r>
              <a:rPr lang="sq-AL" sz="2400" dirty="0">
                <a:solidFill>
                  <a:srgbClr val="000000"/>
                </a:solidFill>
                <a:latin typeface="Calibri" panose="020F0502020204030204" pitchFamily="34" charset="0"/>
                <a:ea typeface="Calibri" panose="020F0502020204030204" pitchFamily="34" charset="0"/>
                <a:cs typeface="Calibri" panose="020F0502020204030204" pitchFamily="34" charset="0"/>
              </a:rPr>
              <a:t>n 18 vjeç mund t</a:t>
            </a:r>
            <a:r>
              <a:rPr lang="sq-AL" sz="2400" dirty="0">
                <a:effectLst/>
                <a:latin typeface="Calibri" panose="020F0502020204030204" pitchFamily="34" charset="0"/>
                <a:ea typeface="Calibri" panose="020F0502020204030204" pitchFamily="34" charset="0"/>
                <a:cs typeface="Calibri" panose="020F0502020204030204" pitchFamily="34" charset="0"/>
              </a:rPr>
              <a:t>ë vaksinohen atje ku ofrohet vetëm vaksina Pfizer/Comirnaty.</a:t>
            </a:r>
            <a:endParaRPr lang="sq-AL"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200"/>
              </a:lnSpc>
            </a:pPr>
            <a:r>
              <a:rPr lang="sq-AL" sz="2400" dirty="0">
                <a:effectLst/>
                <a:latin typeface="Calibri" panose="020F0502020204030204" pitchFamily="34" charset="0"/>
                <a:ea typeface="Calibri" panose="020F0502020204030204" pitchFamily="34" charset="0"/>
                <a:cs typeface="Calibri" panose="020F0502020204030204" pitchFamily="34" charset="0"/>
              </a:rPr>
              <a:t>  </a:t>
            </a:r>
            <a:endParaRPr lang="sq-AL" sz="24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nSpc>
                <a:spcPct val="100000"/>
              </a:lnSpc>
            </a:pPr>
            <a:r>
              <a:rPr lang="sq-AL" sz="2400" dirty="0">
                <a:solidFill>
                  <a:srgbClr val="000000"/>
                </a:solidFill>
                <a:effectLst/>
                <a:latin typeface="Calibri" panose="020F0502020204030204" pitchFamily="34" charset="0"/>
                <a:ea typeface="Arial" panose="020B0604020202020204" pitchFamily="34" charset="0"/>
                <a:cs typeface="Arial" panose="020B0604020202020204" pitchFamily="34" charset="0"/>
              </a:rPr>
              <a:t>•</a:t>
            </a:r>
            <a:r>
              <a:rPr lang="sq-AL" sz="2400" spc="26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sq-AL"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Ata që</a:t>
            </a:r>
            <a:r>
              <a:rPr lang="sq-AL" sz="2400" spc="-4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sq-AL"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nuk e përdorin dot Internetin,</a:t>
            </a:r>
            <a:r>
              <a:rPr lang="sq-AL"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mund t’i telefonojnë Linjës së Planëzimit të Vaksinave në Massachusetts:</a:t>
            </a:r>
            <a:r>
              <a:rPr lang="sq-AL" sz="2400" spc="3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sq-AL"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2-1-1</a:t>
            </a:r>
            <a:r>
              <a:rPr lang="sq-AL" sz="2400"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sq-AL"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(877-211-6277)</a:t>
            </a:r>
            <a:endParaRPr lang="sq-AL"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054437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7564" y="-153050"/>
            <a:ext cx="11157284" cy="1325563"/>
          </a:xfrm>
        </p:spPr>
        <p:txBody>
          <a:bodyPr/>
          <a:lstStyle/>
          <a:p>
            <a:r>
              <a:rPr lang="sq-AL" sz="3200" b="1" i="0" strike="noStrike" cap="none" spc="0" baseline="0" dirty="0">
                <a:solidFill>
                  <a:srgbClr val="FFFFFF"/>
                </a:solidFill>
                <a:effectLst/>
                <a:latin typeface="Calibri"/>
                <a:ea typeface="Calibri"/>
                <a:cs typeface="Calibri"/>
              </a:rPr>
              <a:t>Po sikur të kem nevojë për ndihmë që të shkoj te një qendër vaksinimi?</a:t>
            </a:r>
          </a:p>
        </p:txBody>
      </p:sp>
      <p:sp>
        <p:nvSpPr>
          <p:cNvPr id="5" name="Content Placeholder 4"/>
          <p:cNvSpPr>
            <a:spLocks noGrp="1"/>
          </p:cNvSpPr>
          <p:nvPr>
            <p:ph idx="1"/>
          </p:nvPr>
        </p:nvSpPr>
        <p:spPr>
          <a:xfrm>
            <a:off x="437152" y="1466970"/>
            <a:ext cx="8256472" cy="4621898"/>
          </a:xfrm>
        </p:spPr>
        <p:txBody>
          <a:bodyPr>
            <a:normAutofit lnSpcReduction="10000"/>
          </a:bodyPr>
          <a:lstStyle/>
          <a:p>
            <a:pPr>
              <a:lnSpc>
                <a:spcPct val="100000"/>
              </a:lnSpc>
              <a:spcBef>
                <a:spcPts val="600"/>
              </a:spcBef>
            </a:pPr>
            <a:r>
              <a:rPr lang="sq-AL" sz="2400" b="0" i="0" strike="noStrike" cap="none" spc="0" baseline="0" dirty="0">
                <a:solidFill>
                  <a:srgbClr val="000000"/>
                </a:solidFill>
                <a:effectLst/>
                <a:latin typeface="Calibri"/>
                <a:ea typeface="Calibri"/>
                <a:cs typeface="Calibri"/>
              </a:rPr>
              <a:t>Ofrohet vaksinim n</a:t>
            </a:r>
            <a:r>
              <a:rPr lang="sq-AL" sz="2400" dirty="0">
                <a:effectLst/>
                <a:latin typeface="Calibri" panose="020F0502020204030204" pitchFamily="34" charset="0"/>
                <a:ea typeface="Calibri" panose="020F0502020204030204" pitchFamily="34" charset="0"/>
                <a:cs typeface="Calibri" panose="020F0502020204030204" pitchFamily="34" charset="0"/>
              </a:rPr>
              <a:t>ë shtëpi për këdo që nuk shkon dot te një qendër vaksinimi</a:t>
            </a:r>
            <a:r>
              <a:rPr lang="en-US" sz="2400" dirty="0">
                <a:latin typeface="Calibri" panose="020F0502020204030204" pitchFamily="34" charset="0"/>
                <a:ea typeface="Calibri" panose="020F0502020204030204" pitchFamily="34" charset="0"/>
                <a:cs typeface="Calibri" panose="020F0502020204030204" pitchFamily="34" charset="0"/>
              </a:rPr>
              <a:t> - </a:t>
            </a:r>
            <a:r>
              <a:rPr lang="sq-AL" sz="2400" b="0" i="0" strike="noStrike" cap="none" spc="0" baseline="0" dirty="0">
                <a:solidFill>
                  <a:srgbClr val="000000"/>
                </a:solidFill>
                <a:effectLst/>
                <a:latin typeface="Calibri"/>
                <a:ea typeface="Calibri"/>
                <a:cs typeface="Calibri"/>
              </a:rPr>
              <a:t>telefono</a:t>
            </a:r>
            <a:r>
              <a:rPr lang="en-US" sz="2400" b="0" i="0" strike="noStrike" cap="none" spc="0" baseline="0" dirty="0">
                <a:solidFill>
                  <a:srgbClr val="000000"/>
                </a:solidFill>
                <a:effectLst/>
                <a:latin typeface="Calibri"/>
                <a:ea typeface="Calibri"/>
                <a:cs typeface="Calibri"/>
              </a:rPr>
              <a:t>ji</a:t>
            </a:r>
            <a:r>
              <a:rPr lang="sq-AL" sz="2400" b="0" i="0" strike="noStrike" cap="none" spc="0" baseline="0" dirty="0" err="1">
                <a:solidFill>
                  <a:srgbClr val="000000"/>
                </a:solidFill>
                <a:effectLst/>
                <a:latin typeface="Calibri"/>
                <a:ea typeface="Calibri"/>
                <a:cs typeface="Calibri"/>
              </a:rPr>
              <a:t>ni</a:t>
            </a:r>
            <a:r>
              <a:rPr lang="sq-AL" sz="2400" b="0" i="0" strike="noStrike" cap="none" spc="0" baseline="0" dirty="0">
                <a:solidFill>
                  <a:srgbClr val="000000"/>
                </a:solidFill>
                <a:effectLst/>
                <a:latin typeface="Calibri"/>
                <a:ea typeface="Calibri"/>
                <a:cs typeface="Calibri"/>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Linj</a:t>
            </a:r>
            <a:r>
              <a:rPr lang="sq-AL" sz="2400" dirty="0">
                <a:effectLst/>
                <a:latin typeface="Calibri" panose="020F0502020204030204" pitchFamily="34" charset="0"/>
                <a:ea typeface="Calibri" panose="020F0502020204030204" pitchFamily="34" charset="0"/>
                <a:cs typeface="Calibri" panose="020F0502020204030204" pitchFamily="34" charset="0"/>
              </a:rPr>
              <a:t>ë</a:t>
            </a:r>
            <a:r>
              <a:rPr lang="en-US" sz="2400" dirty="0">
                <a:effectLst/>
                <a:latin typeface="Calibri" panose="020F0502020204030204" pitchFamily="34" charset="0"/>
                <a:ea typeface="Calibri" panose="020F0502020204030204" pitchFamily="34" charset="0"/>
                <a:cs typeface="Calibri" panose="020F0502020204030204" pitchFamily="34" charset="0"/>
              </a:rPr>
              <a:t>s </a:t>
            </a:r>
            <a:r>
              <a:rPr lang="en-US" sz="2400" dirty="0" err="1">
                <a:effectLst/>
                <a:latin typeface="Calibri" panose="020F0502020204030204" pitchFamily="34" charset="0"/>
                <a:ea typeface="Calibri" panose="020F0502020204030204" pitchFamily="34" charset="0"/>
                <a:cs typeface="Calibri" panose="020F0502020204030204" pitchFamily="34" charset="0"/>
              </a:rPr>
              <a:t>s</a:t>
            </a:r>
            <a:r>
              <a:rPr lang="sq-AL" sz="2400" dirty="0">
                <a:effectLst/>
                <a:latin typeface="Calibri" panose="020F0502020204030204" pitchFamily="34" charset="0"/>
                <a:ea typeface="Calibri" panose="020F0502020204030204" pitchFamily="34" charset="0"/>
                <a:cs typeface="Calibri" panose="020F0502020204030204" pitchFamily="34" charset="0"/>
              </a:rPr>
              <a:t>ë</a:t>
            </a:r>
            <a:r>
              <a:rPr lang="en-US" sz="2400" dirty="0">
                <a:effectLst/>
                <a:latin typeface="Calibri" panose="020F0502020204030204" pitchFamily="34" charset="0"/>
                <a:ea typeface="Calibri" panose="020F0502020204030204" pitchFamily="34" charset="0"/>
                <a:cs typeface="Calibri" panose="020F0502020204030204" pitchFamily="34" charset="0"/>
              </a:rPr>
              <a:t> Prenotimeve</a:t>
            </a:r>
            <a:r>
              <a:rPr lang="sq-AL" sz="2400" dirty="0">
                <a:effectLst/>
                <a:latin typeface="Calibri" panose="020F0502020204030204" pitchFamily="34" charset="0"/>
                <a:ea typeface="Calibri" panose="020F0502020204030204" pitchFamily="34" charset="0"/>
                <a:cs typeface="Calibri" panose="020F0502020204030204" pitchFamily="34" charset="0"/>
              </a:rPr>
              <a:t>, në numrin (8333) 983-0485.</a:t>
            </a:r>
            <a:endParaRPr lang="sq-AL" sz="2400" b="0" i="0" strike="noStrike" cap="none" spc="0" baseline="0" dirty="0">
              <a:solidFill>
                <a:srgbClr val="000000"/>
              </a:solidFill>
              <a:effectLst/>
              <a:latin typeface="Calibri"/>
              <a:ea typeface="Calibri"/>
              <a:cs typeface="Calibri"/>
            </a:endParaRPr>
          </a:p>
          <a:p>
            <a:pPr>
              <a:lnSpc>
                <a:spcPct val="100000"/>
              </a:lnSpc>
              <a:spcBef>
                <a:spcPts val="600"/>
              </a:spcBef>
            </a:pPr>
            <a:r>
              <a:rPr lang="sq-AL" sz="2400" b="0" i="0" strike="noStrike" cap="none" spc="0" baseline="0" dirty="0">
                <a:solidFill>
                  <a:srgbClr val="000000"/>
                </a:solidFill>
                <a:effectLst/>
                <a:latin typeface="Calibri"/>
                <a:ea typeface="Calibri"/>
                <a:cs typeface="Calibri"/>
              </a:rPr>
              <a:t>MassHealth ofron transport falas për takimet e vaksinimit për këdo në MassHealth ose në Health Safety Net.  </a:t>
            </a:r>
          </a:p>
          <a:p>
            <a:pPr marL="804672" lvl="1" indent="-347472">
              <a:lnSpc>
                <a:spcPct val="100000"/>
              </a:lnSpc>
              <a:spcBef>
                <a:spcPts val="600"/>
              </a:spcBef>
              <a:buFont typeface="Courier New" panose="02070309020205020404" pitchFamily="49" charset="0"/>
              <a:buChar char="o"/>
            </a:pPr>
            <a:r>
              <a:rPr lang="sq-AL" sz="2400" b="0" i="0" strike="noStrike" cap="none" spc="0" baseline="0" dirty="0">
                <a:solidFill>
                  <a:srgbClr val="000000"/>
                </a:solidFill>
                <a:effectLst/>
                <a:latin typeface="Calibri"/>
                <a:ea typeface="Calibri"/>
                <a:cs typeface="Calibri"/>
              </a:rPr>
              <a:t>Mund t’i telefononi planit tuaj shëndetësor ose MassHealth në 800-841-2900 për të planëzuar</a:t>
            </a:r>
          </a:p>
          <a:p>
            <a:pPr>
              <a:lnSpc>
                <a:spcPct val="100000"/>
              </a:lnSpc>
              <a:spcBef>
                <a:spcPts val="600"/>
              </a:spcBef>
            </a:pPr>
            <a:r>
              <a:rPr lang="en-US" sz="2400" b="0" i="0" strike="noStrike" cap="none" spc="0" baseline="0" dirty="0">
                <a:solidFill>
                  <a:srgbClr val="000000"/>
                </a:solidFill>
                <a:effectLst/>
                <a:latin typeface="Calibri"/>
                <a:ea typeface="Calibri"/>
                <a:cs typeface="Calibri"/>
              </a:rPr>
              <a:t>LYFT </a:t>
            </a:r>
            <a:r>
              <a:rPr lang="en-US" sz="2400" b="0" i="0" strike="noStrike" cap="none" spc="0" baseline="0" dirty="0" err="1">
                <a:solidFill>
                  <a:srgbClr val="000000"/>
                </a:solidFill>
                <a:effectLst/>
                <a:latin typeface="Calibri"/>
                <a:ea typeface="Calibri"/>
                <a:cs typeface="Calibri"/>
              </a:rPr>
              <a:t>ofron</a:t>
            </a:r>
            <a:r>
              <a:rPr lang="en-US" sz="2400" b="0" i="0" strike="noStrike" cap="none" spc="0" baseline="0" dirty="0">
                <a:solidFill>
                  <a:srgbClr val="000000"/>
                </a:solidFill>
                <a:effectLst/>
                <a:latin typeface="Calibri"/>
                <a:ea typeface="Calibri"/>
                <a:cs typeface="Calibri"/>
              </a:rPr>
              <a:t> </a:t>
            </a:r>
            <a:r>
              <a:rPr lang="en-US" sz="2400" b="0" i="0" strike="noStrike" cap="none" spc="0" baseline="0" dirty="0" err="1">
                <a:solidFill>
                  <a:srgbClr val="000000"/>
                </a:solidFill>
                <a:effectLst/>
                <a:latin typeface="Calibri"/>
                <a:ea typeface="Calibri"/>
                <a:cs typeface="Calibri"/>
              </a:rPr>
              <a:t>udh</a:t>
            </a:r>
            <a:r>
              <a:rPr lang="sq-AL" sz="2400" b="0" i="0" strike="noStrike" cap="none" spc="0" baseline="0" dirty="0">
                <a:solidFill>
                  <a:srgbClr val="000000"/>
                </a:solidFill>
                <a:effectLst/>
                <a:latin typeface="Calibri"/>
                <a:ea typeface="Calibri"/>
                <a:cs typeface="Calibri"/>
              </a:rPr>
              <a:t>ë</a:t>
            </a:r>
            <a:r>
              <a:rPr lang="en-US" sz="2400" b="0" i="0" strike="noStrike" cap="none" spc="0" baseline="0" dirty="0">
                <a:solidFill>
                  <a:srgbClr val="000000"/>
                </a:solidFill>
                <a:effectLst/>
                <a:latin typeface="Calibri"/>
                <a:ea typeface="Calibri"/>
                <a:cs typeface="Calibri"/>
              </a:rPr>
              <a:t>time </a:t>
            </a:r>
            <a:r>
              <a:rPr lang="en-US" sz="2400" b="0" i="0" strike="noStrike" cap="none" spc="0" baseline="0" dirty="0" err="1">
                <a:solidFill>
                  <a:srgbClr val="000000"/>
                </a:solidFill>
                <a:effectLst/>
                <a:latin typeface="Calibri"/>
                <a:ea typeface="Calibri"/>
                <a:cs typeface="Calibri"/>
              </a:rPr>
              <a:t>falas</a:t>
            </a:r>
            <a:r>
              <a:rPr lang="en-US" sz="2400" b="0" i="0" strike="noStrike" cap="none" spc="0" baseline="0" dirty="0">
                <a:solidFill>
                  <a:srgbClr val="000000"/>
                </a:solidFill>
                <a:effectLst/>
                <a:latin typeface="Calibri"/>
                <a:ea typeface="Calibri"/>
                <a:cs typeface="Calibri"/>
              </a:rPr>
              <a:t> – </a:t>
            </a:r>
            <a:r>
              <a:rPr lang="en-US" sz="2400" b="0" i="0" strike="noStrike" cap="none" spc="0" baseline="0" dirty="0" err="1">
                <a:solidFill>
                  <a:srgbClr val="000000"/>
                </a:solidFill>
                <a:effectLst/>
                <a:latin typeface="Calibri"/>
                <a:ea typeface="Calibri"/>
                <a:cs typeface="Calibri"/>
              </a:rPr>
              <a:t>deri</a:t>
            </a:r>
            <a:r>
              <a:rPr lang="en-US" sz="2400" b="0" i="0" strike="noStrike" cap="none" spc="0" baseline="0" dirty="0">
                <a:solidFill>
                  <a:srgbClr val="000000"/>
                </a:solidFill>
                <a:effectLst/>
                <a:latin typeface="Calibri"/>
                <a:ea typeface="Calibri"/>
                <a:cs typeface="Calibri"/>
              </a:rPr>
              <a:t> $15 – </a:t>
            </a:r>
            <a:r>
              <a:rPr lang="en-US" sz="2400" b="0" i="0" strike="noStrike" cap="none" spc="0" baseline="0" dirty="0" err="1">
                <a:solidFill>
                  <a:srgbClr val="000000"/>
                </a:solidFill>
                <a:effectLst/>
                <a:latin typeface="Calibri"/>
                <a:ea typeface="Calibri"/>
                <a:cs typeface="Calibri"/>
              </a:rPr>
              <a:t>vajtje</a:t>
            </a:r>
            <a:r>
              <a:rPr lang="en-US" sz="2400" dirty="0" err="1">
                <a:solidFill>
                  <a:srgbClr val="000000"/>
                </a:solidFill>
                <a:latin typeface="Calibri"/>
                <a:ea typeface="Calibri"/>
                <a:cs typeface="Calibri"/>
              </a:rPr>
              <a:t>-</a:t>
            </a:r>
            <a:r>
              <a:rPr lang="en-US" sz="2400" b="0" i="0" strike="noStrike" cap="none" spc="0" baseline="0" dirty="0" err="1">
                <a:solidFill>
                  <a:srgbClr val="000000"/>
                </a:solidFill>
                <a:effectLst/>
                <a:latin typeface="Calibri"/>
                <a:ea typeface="Calibri"/>
                <a:cs typeface="Calibri"/>
              </a:rPr>
              <a:t>ardhje</a:t>
            </a:r>
            <a:r>
              <a:rPr lang="en-US" sz="2400" b="0" i="0" strike="noStrike" cap="none" spc="0" baseline="0" dirty="0">
                <a:solidFill>
                  <a:srgbClr val="000000"/>
                </a:solidFill>
                <a:effectLst/>
                <a:latin typeface="Calibri"/>
                <a:ea typeface="Calibri"/>
                <a:cs typeface="Calibri"/>
              </a:rPr>
              <a:t> n</a:t>
            </a:r>
            <a:r>
              <a:rPr lang="sq-AL" sz="2400" b="0" i="0" strike="noStrike" cap="none" spc="0" baseline="0" dirty="0">
                <a:solidFill>
                  <a:srgbClr val="000000"/>
                </a:solidFill>
                <a:effectLst/>
                <a:latin typeface="Calibri"/>
                <a:ea typeface="Calibri"/>
                <a:cs typeface="Calibri"/>
              </a:rPr>
              <a:t>ë</a:t>
            </a:r>
            <a:r>
              <a:rPr lang="en-US" sz="2400" b="0" i="0" strike="noStrike" cap="none" spc="0" baseline="0" dirty="0">
                <a:solidFill>
                  <a:srgbClr val="000000"/>
                </a:solidFill>
                <a:effectLst/>
                <a:latin typeface="Calibri"/>
                <a:ea typeface="Calibri"/>
                <a:cs typeface="Calibri"/>
              </a:rPr>
              <a:t> </a:t>
            </a:r>
            <a:r>
              <a:rPr lang="en-US" sz="2400" b="0" i="0" strike="noStrike" cap="none" spc="0" baseline="0" dirty="0" err="1">
                <a:solidFill>
                  <a:srgbClr val="000000"/>
                </a:solidFill>
                <a:effectLst/>
                <a:latin typeface="Calibri"/>
                <a:ea typeface="Calibri"/>
                <a:cs typeface="Calibri"/>
              </a:rPr>
              <a:t>qendrat</a:t>
            </a:r>
            <a:r>
              <a:rPr lang="en-US" sz="2400" b="0" i="0" strike="noStrike" cap="none" spc="0" baseline="0" dirty="0">
                <a:solidFill>
                  <a:srgbClr val="000000"/>
                </a:solidFill>
                <a:effectLst/>
                <a:latin typeface="Calibri"/>
                <a:ea typeface="Calibri"/>
                <a:cs typeface="Calibri"/>
              </a:rPr>
              <a:t> e </a:t>
            </a:r>
            <a:r>
              <a:rPr lang="en-US" sz="2400" b="0" i="0" strike="noStrike" cap="none" spc="0" baseline="0" dirty="0" err="1">
                <a:solidFill>
                  <a:srgbClr val="000000"/>
                </a:solidFill>
                <a:effectLst/>
                <a:latin typeface="Calibri"/>
                <a:ea typeface="Calibri"/>
                <a:cs typeface="Calibri"/>
              </a:rPr>
              <a:t>vaksinimit</a:t>
            </a:r>
            <a:endParaRPr lang="sq-AL" sz="2400" b="0" i="0" strike="noStrike" cap="none" spc="0" baseline="0" dirty="0">
              <a:solidFill>
                <a:srgbClr val="000000"/>
              </a:solidFill>
              <a:effectLst/>
              <a:latin typeface="Calibri"/>
              <a:ea typeface="Calibri"/>
              <a:cs typeface="Calibri"/>
            </a:endParaRPr>
          </a:p>
          <a:p>
            <a:pPr>
              <a:lnSpc>
                <a:spcPct val="100000"/>
              </a:lnSpc>
              <a:spcBef>
                <a:spcPts val="600"/>
              </a:spcBef>
            </a:pPr>
            <a:r>
              <a:rPr lang="en-US" sz="2400" b="0" i="0" strike="noStrike" cap="none" spc="0" baseline="0" dirty="0">
                <a:solidFill>
                  <a:srgbClr val="000000"/>
                </a:solidFill>
                <a:effectLst/>
                <a:latin typeface="Calibri"/>
                <a:ea typeface="Calibri"/>
                <a:cs typeface="Calibri"/>
              </a:rPr>
              <a:t>Pun</a:t>
            </a:r>
            <a:r>
              <a:rPr lang="sq-AL" sz="2400" b="0" i="0" strike="noStrike" cap="none" spc="0" baseline="0" dirty="0">
                <a:solidFill>
                  <a:srgbClr val="000000"/>
                </a:solidFill>
                <a:effectLst/>
                <a:latin typeface="Calibri"/>
                <a:ea typeface="Calibri"/>
                <a:cs typeface="Calibri"/>
              </a:rPr>
              <a:t>ë</a:t>
            </a:r>
            <a:r>
              <a:rPr lang="en-US" sz="2400" b="0" i="0" strike="noStrike" cap="none" spc="0" baseline="0" dirty="0">
                <a:solidFill>
                  <a:srgbClr val="000000"/>
                </a:solidFill>
                <a:effectLst/>
                <a:latin typeface="Calibri"/>
                <a:ea typeface="Calibri"/>
                <a:cs typeface="Calibri"/>
              </a:rPr>
              <a:t>dh</a:t>
            </a:r>
            <a:r>
              <a:rPr lang="sq-AL" sz="2400" b="0" i="0" strike="noStrike" cap="none" spc="0" baseline="0" dirty="0">
                <a:solidFill>
                  <a:srgbClr val="000000"/>
                </a:solidFill>
                <a:effectLst/>
                <a:latin typeface="Calibri"/>
                <a:ea typeface="Calibri"/>
                <a:cs typeface="Calibri"/>
              </a:rPr>
              <a:t>ë</a:t>
            </a:r>
            <a:r>
              <a:rPr lang="en-US" sz="2400" b="0" i="0" strike="noStrike" cap="none" spc="0" baseline="0" dirty="0">
                <a:solidFill>
                  <a:srgbClr val="000000"/>
                </a:solidFill>
                <a:effectLst/>
                <a:latin typeface="Calibri"/>
                <a:ea typeface="Calibri"/>
                <a:cs typeface="Calibri"/>
              </a:rPr>
              <a:t>n</a:t>
            </a:r>
            <a:r>
              <a:rPr lang="sq-AL" sz="2400" b="0" i="0" strike="noStrike" cap="none" spc="0" baseline="0" dirty="0">
                <a:solidFill>
                  <a:srgbClr val="000000"/>
                </a:solidFill>
                <a:effectLst/>
                <a:latin typeface="Calibri"/>
                <a:ea typeface="Calibri"/>
                <a:cs typeface="Calibri"/>
              </a:rPr>
              <a:t>ë</a:t>
            </a:r>
            <a:r>
              <a:rPr lang="en-US" sz="2400" b="0" i="0" strike="noStrike" cap="none" spc="0" baseline="0" dirty="0">
                <a:solidFill>
                  <a:srgbClr val="000000"/>
                </a:solidFill>
                <a:effectLst/>
                <a:latin typeface="Calibri"/>
                <a:ea typeface="Calibri"/>
                <a:cs typeface="Calibri"/>
              </a:rPr>
              <a:t>sit, </a:t>
            </a:r>
            <a:r>
              <a:rPr lang="en-US" sz="2400" b="0" i="0" strike="noStrike" cap="none" spc="0" baseline="0" dirty="0" err="1">
                <a:solidFill>
                  <a:srgbClr val="000000"/>
                </a:solidFill>
                <a:effectLst/>
                <a:latin typeface="Calibri"/>
                <a:ea typeface="Calibri"/>
                <a:cs typeface="Calibri"/>
              </a:rPr>
              <a:t>shkollat</a:t>
            </a:r>
            <a:r>
              <a:rPr lang="en-US" sz="2400" b="0" i="0" strike="noStrike" cap="none" spc="0" baseline="0" dirty="0">
                <a:solidFill>
                  <a:srgbClr val="000000"/>
                </a:solidFill>
                <a:effectLst/>
                <a:latin typeface="Calibri"/>
                <a:ea typeface="Calibri"/>
                <a:cs typeface="Calibri"/>
              </a:rPr>
              <a:t> </a:t>
            </a:r>
            <a:r>
              <a:rPr lang="en-US" sz="2400" b="0" i="0" strike="noStrike" cap="none" spc="0" baseline="0" dirty="0" err="1">
                <a:solidFill>
                  <a:srgbClr val="000000"/>
                </a:solidFill>
                <a:effectLst/>
                <a:latin typeface="Calibri"/>
                <a:ea typeface="Calibri"/>
                <a:cs typeface="Calibri"/>
              </a:rPr>
              <a:t>dhe</a:t>
            </a:r>
            <a:r>
              <a:rPr lang="en-US" sz="2400" b="0" i="0" strike="noStrike" cap="none" spc="0" baseline="0" dirty="0">
                <a:solidFill>
                  <a:srgbClr val="000000"/>
                </a:solidFill>
                <a:effectLst/>
                <a:latin typeface="Calibri"/>
                <a:ea typeface="Calibri"/>
                <a:cs typeface="Calibri"/>
              </a:rPr>
              <a:t> </a:t>
            </a:r>
            <a:r>
              <a:rPr lang="en-US" sz="2400" b="0" i="0" strike="noStrike" cap="none" spc="0" baseline="0" dirty="0" err="1">
                <a:solidFill>
                  <a:srgbClr val="000000"/>
                </a:solidFill>
                <a:effectLst/>
                <a:latin typeface="Calibri"/>
                <a:ea typeface="Calibri"/>
                <a:cs typeface="Calibri"/>
              </a:rPr>
              <a:t>organizatat</a:t>
            </a:r>
            <a:r>
              <a:rPr lang="en-US" sz="2400" b="0" i="0" strike="noStrike" cap="none" spc="0" baseline="0" dirty="0">
                <a:solidFill>
                  <a:srgbClr val="000000"/>
                </a:solidFill>
                <a:effectLst/>
                <a:latin typeface="Calibri"/>
                <a:ea typeface="Calibri"/>
                <a:cs typeface="Calibri"/>
              </a:rPr>
              <a:t> </a:t>
            </a:r>
            <a:r>
              <a:rPr lang="en-US" sz="2400" b="0" i="0" strike="noStrike" cap="none" spc="0" baseline="0" dirty="0" err="1">
                <a:solidFill>
                  <a:srgbClr val="000000"/>
                </a:solidFill>
                <a:effectLst/>
                <a:latin typeface="Calibri"/>
                <a:ea typeface="Calibri"/>
                <a:cs typeface="Calibri"/>
              </a:rPr>
              <a:t>fetare</a:t>
            </a:r>
            <a:r>
              <a:rPr lang="en-US" sz="2400" b="0" i="0" strike="noStrike" cap="none" spc="0" baseline="0" dirty="0">
                <a:solidFill>
                  <a:srgbClr val="000000"/>
                </a:solidFill>
                <a:effectLst/>
                <a:latin typeface="Calibri"/>
                <a:ea typeface="Calibri"/>
                <a:cs typeface="Calibri"/>
              </a:rPr>
              <a:t> </a:t>
            </a:r>
            <a:r>
              <a:rPr lang="en-US" sz="2400" b="0" i="0" strike="noStrike" cap="none" spc="0" baseline="0" dirty="0" err="1">
                <a:solidFill>
                  <a:srgbClr val="000000"/>
                </a:solidFill>
                <a:effectLst/>
                <a:latin typeface="Calibri"/>
                <a:ea typeface="Calibri"/>
                <a:cs typeface="Calibri"/>
              </a:rPr>
              <a:t>ose</a:t>
            </a:r>
            <a:r>
              <a:rPr lang="en-US" sz="2400" b="0" i="0" strike="noStrike" cap="none" spc="0" baseline="0" dirty="0">
                <a:solidFill>
                  <a:srgbClr val="000000"/>
                </a:solidFill>
                <a:effectLst/>
                <a:latin typeface="Calibri"/>
                <a:ea typeface="Calibri"/>
                <a:cs typeface="Calibri"/>
              </a:rPr>
              <a:t> t</a:t>
            </a:r>
            <a:r>
              <a:rPr lang="sq-AL" sz="2400" b="0" i="0" strike="noStrike" cap="none" spc="0" baseline="0" dirty="0">
                <a:solidFill>
                  <a:srgbClr val="000000"/>
                </a:solidFill>
                <a:effectLst/>
                <a:latin typeface="Calibri"/>
                <a:ea typeface="Calibri"/>
                <a:cs typeface="Calibri"/>
              </a:rPr>
              <a:t>ë</a:t>
            </a:r>
            <a:r>
              <a:rPr lang="en-US" sz="2400" b="0" i="0" strike="noStrike" cap="none" spc="0" baseline="0" dirty="0">
                <a:solidFill>
                  <a:srgbClr val="000000"/>
                </a:solidFill>
                <a:effectLst/>
                <a:latin typeface="Calibri"/>
                <a:ea typeface="Calibri"/>
                <a:cs typeface="Calibri"/>
              </a:rPr>
              <a:t> </a:t>
            </a:r>
            <a:r>
              <a:rPr lang="en-US" sz="2400" b="0" i="0" strike="noStrike" cap="none" spc="0" baseline="0" dirty="0" err="1">
                <a:solidFill>
                  <a:srgbClr val="000000"/>
                </a:solidFill>
                <a:effectLst/>
                <a:latin typeface="Calibri"/>
                <a:ea typeface="Calibri"/>
                <a:cs typeface="Calibri"/>
              </a:rPr>
              <a:t>komunitetit</a:t>
            </a:r>
            <a:r>
              <a:rPr lang="en-US" sz="2400" b="0" i="0" strike="noStrike" cap="none" spc="0" baseline="0" dirty="0">
                <a:solidFill>
                  <a:srgbClr val="000000"/>
                </a:solidFill>
                <a:effectLst/>
                <a:latin typeface="Calibri"/>
                <a:ea typeface="Calibri"/>
                <a:cs typeface="Calibri"/>
              </a:rPr>
              <a:t> </a:t>
            </a:r>
            <a:r>
              <a:rPr lang="en-US" sz="2400" b="0" i="0" strike="noStrike" cap="none" spc="0" baseline="0" dirty="0" err="1">
                <a:solidFill>
                  <a:srgbClr val="000000"/>
                </a:solidFill>
                <a:effectLst/>
                <a:latin typeface="Calibri"/>
                <a:ea typeface="Calibri"/>
                <a:cs typeface="Calibri"/>
              </a:rPr>
              <a:t>mund</a:t>
            </a:r>
            <a:r>
              <a:rPr lang="en-US" sz="2400" b="0" i="0" strike="noStrike" cap="none" spc="0" baseline="0" dirty="0">
                <a:solidFill>
                  <a:srgbClr val="000000"/>
                </a:solidFill>
                <a:effectLst/>
                <a:latin typeface="Calibri"/>
                <a:ea typeface="Calibri"/>
                <a:cs typeface="Calibri"/>
              </a:rPr>
              <a:t> t</a:t>
            </a:r>
            <a:r>
              <a:rPr lang="sq-AL" sz="2400" b="0" i="0" strike="noStrike" cap="none" spc="0" baseline="0" dirty="0">
                <a:solidFill>
                  <a:srgbClr val="000000"/>
                </a:solidFill>
                <a:effectLst/>
                <a:latin typeface="Calibri"/>
                <a:ea typeface="Calibri"/>
                <a:cs typeface="Calibri"/>
              </a:rPr>
              <a:t>ë</a:t>
            </a:r>
            <a:r>
              <a:rPr lang="en-US" sz="2400" b="0" i="0" strike="noStrike" cap="none" spc="0" baseline="0" dirty="0">
                <a:solidFill>
                  <a:srgbClr val="000000"/>
                </a:solidFill>
                <a:effectLst/>
                <a:latin typeface="Calibri"/>
                <a:ea typeface="Calibri"/>
                <a:cs typeface="Calibri"/>
              </a:rPr>
              <a:t> k</a:t>
            </a:r>
            <a:r>
              <a:rPr lang="sq-AL" sz="2400" b="0" i="0" strike="noStrike" cap="none" spc="0" baseline="0" dirty="0">
                <a:solidFill>
                  <a:srgbClr val="000000"/>
                </a:solidFill>
                <a:effectLst/>
                <a:latin typeface="Calibri"/>
                <a:ea typeface="Calibri"/>
                <a:cs typeface="Calibri"/>
              </a:rPr>
              <a:t>ë</a:t>
            </a:r>
            <a:r>
              <a:rPr lang="en-US" sz="2400" b="0" i="0" strike="noStrike" cap="none" spc="0" baseline="0" dirty="0" err="1">
                <a:solidFill>
                  <a:srgbClr val="000000"/>
                </a:solidFill>
                <a:effectLst/>
                <a:latin typeface="Calibri"/>
                <a:ea typeface="Calibri"/>
                <a:cs typeface="Calibri"/>
              </a:rPr>
              <a:t>rkojn</a:t>
            </a:r>
            <a:r>
              <a:rPr lang="sq-AL" sz="2400" b="0" i="0" strike="noStrike" cap="none" spc="0" baseline="0" dirty="0">
                <a:solidFill>
                  <a:srgbClr val="000000"/>
                </a:solidFill>
                <a:effectLst/>
                <a:latin typeface="Calibri"/>
                <a:ea typeface="Calibri"/>
                <a:cs typeface="Calibri"/>
              </a:rPr>
              <a:t>ë</a:t>
            </a:r>
            <a:r>
              <a:rPr lang="en-US" sz="2400" b="0" i="0" strike="noStrike" cap="none" spc="0" baseline="0" dirty="0">
                <a:solidFill>
                  <a:srgbClr val="000000"/>
                </a:solidFill>
                <a:effectLst/>
                <a:latin typeface="Calibri"/>
                <a:ea typeface="Calibri"/>
                <a:cs typeface="Calibri"/>
              </a:rPr>
              <a:t> </a:t>
            </a:r>
            <a:r>
              <a:rPr lang="en-US" sz="2400" b="0" i="0" strike="noStrike" cap="none" spc="0" baseline="0" dirty="0" err="1">
                <a:solidFill>
                  <a:srgbClr val="000000"/>
                </a:solidFill>
                <a:effectLst/>
                <a:latin typeface="Calibri"/>
                <a:ea typeface="Calibri"/>
                <a:cs typeface="Calibri"/>
              </a:rPr>
              <a:t>nj</a:t>
            </a:r>
            <a:r>
              <a:rPr lang="sq-AL" sz="2400" b="0" i="0" strike="noStrike" cap="none" spc="0" baseline="0" dirty="0">
                <a:solidFill>
                  <a:srgbClr val="000000"/>
                </a:solidFill>
                <a:effectLst/>
                <a:latin typeface="Calibri"/>
                <a:ea typeface="Calibri"/>
                <a:cs typeface="Calibri"/>
              </a:rPr>
              <a:t>ë</a:t>
            </a:r>
            <a:r>
              <a:rPr lang="en-US" sz="2400" b="0" i="0" strike="noStrike" cap="none" spc="0" baseline="0" dirty="0">
                <a:solidFill>
                  <a:srgbClr val="000000"/>
                </a:solidFill>
                <a:effectLst/>
                <a:latin typeface="Calibri"/>
                <a:ea typeface="Calibri"/>
                <a:cs typeface="Calibri"/>
              </a:rPr>
              <a:t> </a:t>
            </a:r>
            <a:r>
              <a:rPr lang="en-US" sz="2400" b="0" i="0" strike="noStrike" cap="none" spc="0" baseline="0" dirty="0" err="1">
                <a:solidFill>
                  <a:srgbClr val="000000"/>
                </a:solidFill>
                <a:effectLst/>
                <a:latin typeface="Calibri"/>
                <a:ea typeface="Calibri"/>
                <a:cs typeface="Calibri"/>
              </a:rPr>
              <a:t>klinik</a:t>
            </a:r>
            <a:r>
              <a:rPr lang="sq-AL" sz="2400" b="0" i="0" strike="noStrike" cap="none" spc="0" baseline="0" dirty="0">
                <a:solidFill>
                  <a:srgbClr val="000000"/>
                </a:solidFill>
                <a:effectLst/>
                <a:latin typeface="Calibri"/>
                <a:ea typeface="Calibri"/>
                <a:cs typeface="Calibri"/>
              </a:rPr>
              <a:t>ë</a:t>
            </a:r>
            <a:r>
              <a:rPr lang="en-US" sz="2400" b="0" i="0" strike="noStrike" cap="none" spc="0" baseline="0" dirty="0">
                <a:solidFill>
                  <a:srgbClr val="000000"/>
                </a:solidFill>
                <a:effectLst/>
                <a:latin typeface="Calibri"/>
                <a:ea typeface="Calibri"/>
                <a:cs typeface="Calibri"/>
              </a:rPr>
              <a:t> </a:t>
            </a:r>
            <a:r>
              <a:rPr lang="en-US" sz="2400" b="0" i="0" strike="noStrike" cap="none" spc="0" baseline="0" dirty="0" err="1">
                <a:solidFill>
                  <a:srgbClr val="000000"/>
                </a:solidFill>
                <a:effectLst/>
                <a:latin typeface="Calibri"/>
                <a:ea typeface="Calibri"/>
                <a:cs typeface="Calibri"/>
              </a:rPr>
              <a:t>ambulatore</a:t>
            </a:r>
            <a:r>
              <a:rPr lang="en-US" sz="2400" b="0" i="0" strike="noStrike" cap="none" spc="0" baseline="0" dirty="0">
                <a:solidFill>
                  <a:srgbClr val="000000"/>
                </a:solidFill>
                <a:effectLst/>
                <a:latin typeface="Calibri"/>
                <a:ea typeface="Calibri"/>
                <a:cs typeface="Calibri"/>
              </a:rPr>
              <a:t> </a:t>
            </a:r>
            <a:r>
              <a:rPr lang="en-US" sz="2400" b="0" i="0" strike="noStrike" cap="none" spc="0" baseline="0" dirty="0" err="1">
                <a:solidFill>
                  <a:srgbClr val="000000"/>
                </a:solidFill>
                <a:effectLst/>
                <a:latin typeface="Calibri"/>
                <a:ea typeface="Calibri"/>
                <a:cs typeface="Calibri"/>
              </a:rPr>
              <a:t>falas</a:t>
            </a:r>
            <a:r>
              <a:rPr lang="en-US" sz="2400" b="0" i="0" strike="noStrike" cap="none" spc="0" baseline="0" dirty="0">
                <a:solidFill>
                  <a:srgbClr val="000000"/>
                </a:solidFill>
                <a:effectLst/>
                <a:latin typeface="Calibri"/>
                <a:ea typeface="Calibri"/>
                <a:cs typeface="Calibri"/>
              </a:rPr>
              <a:t>, p</a:t>
            </a:r>
            <a:r>
              <a:rPr lang="sq-AL" sz="2400" b="0" i="0" strike="noStrike" cap="none" spc="0" baseline="0" dirty="0">
                <a:solidFill>
                  <a:srgbClr val="000000"/>
                </a:solidFill>
                <a:effectLst/>
                <a:latin typeface="Calibri"/>
                <a:ea typeface="Calibri"/>
                <a:cs typeface="Calibri"/>
              </a:rPr>
              <a:t>ë</a:t>
            </a:r>
            <a:r>
              <a:rPr lang="en-US" sz="2400" b="0" i="0" strike="noStrike" cap="none" spc="0" baseline="0" dirty="0">
                <a:solidFill>
                  <a:srgbClr val="000000"/>
                </a:solidFill>
                <a:effectLst/>
                <a:latin typeface="Calibri"/>
                <a:ea typeface="Calibri"/>
                <a:cs typeface="Calibri"/>
              </a:rPr>
              <a:t>r t</a:t>
            </a:r>
            <a:r>
              <a:rPr lang="sq-AL" sz="2400" b="0" i="0" strike="noStrike" cap="none" spc="0" baseline="0" dirty="0">
                <a:solidFill>
                  <a:srgbClr val="000000"/>
                </a:solidFill>
                <a:effectLst/>
                <a:latin typeface="Calibri"/>
                <a:ea typeface="Calibri"/>
                <a:cs typeface="Calibri"/>
              </a:rPr>
              <a:t>ë</a:t>
            </a:r>
            <a:r>
              <a:rPr lang="en-US" sz="2400" b="0" i="0" strike="noStrike" cap="none" spc="0" baseline="0" dirty="0">
                <a:solidFill>
                  <a:srgbClr val="000000"/>
                </a:solidFill>
                <a:effectLst/>
                <a:latin typeface="Calibri"/>
                <a:ea typeface="Calibri"/>
                <a:cs typeface="Calibri"/>
              </a:rPr>
              <a:t> </a:t>
            </a:r>
            <a:r>
              <a:rPr lang="en-US" sz="2400" b="0" i="0" strike="noStrike" cap="none" spc="0" baseline="0" dirty="0" err="1">
                <a:solidFill>
                  <a:srgbClr val="000000"/>
                </a:solidFill>
                <a:effectLst/>
                <a:latin typeface="Calibri"/>
                <a:ea typeface="Calibri"/>
                <a:cs typeface="Calibri"/>
              </a:rPr>
              <a:t>vaksinuar</a:t>
            </a:r>
            <a:r>
              <a:rPr lang="en-US" sz="2400" b="0" i="0" strike="noStrike" cap="none" spc="0" baseline="0" dirty="0">
                <a:solidFill>
                  <a:srgbClr val="000000"/>
                </a:solidFill>
                <a:effectLst/>
                <a:latin typeface="Calibri"/>
                <a:ea typeface="Calibri"/>
                <a:cs typeface="Calibri"/>
              </a:rPr>
              <a:t> persona n</a:t>
            </a:r>
            <a:r>
              <a:rPr lang="sq-AL" sz="2400" b="0" i="0" strike="noStrike" cap="none" spc="0" baseline="0" dirty="0">
                <a:solidFill>
                  <a:srgbClr val="000000"/>
                </a:solidFill>
                <a:effectLst/>
                <a:latin typeface="Calibri"/>
                <a:ea typeface="Calibri"/>
                <a:cs typeface="Calibri"/>
              </a:rPr>
              <a:t>ë</a:t>
            </a:r>
            <a:r>
              <a:rPr lang="en-US" sz="2400" b="0" i="0" strike="noStrike" cap="none" spc="0" baseline="0" dirty="0">
                <a:solidFill>
                  <a:srgbClr val="000000"/>
                </a:solidFill>
                <a:effectLst/>
                <a:latin typeface="Calibri"/>
                <a:ea typeface="Calibri"/>
                <a:cs typeface="Calibri"/>
              </a:rPr>
              <a:t> </a:t>
            </a:r>
            <a:r>
              <a:rPr lang="en-US" sz="2400" b="0" i="0" strike="noStrike" cap="none" spc="0" baseline="0" dirty="0" err="1">
                <a:solidFill>
                  <a:srgbClr val="000000"/>
                </a:solidFill>
                <a:effectLst/>
                <a:latin typeface="Calibri"/>
                <a:ea typeface="Calibri"/>
                <a:cs typeface="Calibri"/>
              </a:rPr>
              <a:t>terren</a:t>
            </a:r>
            <a:r>
              <a:rPr lang="en-US" sz="2400" b="0" i="0" strike="noStrike" cap="none" spc="0" baseline="0" dirty="0">
                <a:solidFill>
                  <a:srgbClr val="000000"/>
                </a:solidFill>
                <a:effectLst/>
                <a:latin typeface="Calibri"/>
                <a:ea typeface="Calibri"/>
                <a:cs typeface="Calibri"/>
              </a:rPr>
              <a:t>.</a:t>
            </a:r>
            <a:endParaRPr lang="sq-AL" sz="2400" b="0" i="0" strike="noStrike" cap="none" spc="0" baseline="0" dirty="0">
              <a:solidFill>
                <a:srgbClr val="000000"/>
              </a:solidFill>
              <a:effectLst/>
              <a:latin typeface="Calibri"/>
              <a:ea typeface="Calibri"/>
              <a:cs typeface="Calibri"/>
            </a:endParaRPr>
          </a:p>
          <a:p>
            <a:pPr>
              <a:lnSpc>
                <a:spcPct val="110000"/>
              </a:lnSpc>
              <a:spcBef>
                <a:spcPct val="0"/>
              </a:spcBef>
            </a:pPr>
            <a:endParaRPr lang="sq-AL" sz="2400" dirty="0"/>
          </a:p>
        </p:txBody>
      </p:sp>
      <p:pic>
        <p:nvPicPr>
          <p:cNvPr id="7" name="Content Placeholder 12" descr="Side of a bus that reads &quot;COVID-19 Mobile Vaccination Unit&quot;">
            <a:extLst>
              <a:ext uri="{FF2B5EF4-FFF2-40B4-BE49-F238E27FC236}">
                <a16:creationId xmlns:a16="http://schemas.microsoft.com/office/drawing/2014/main" id="{B060E170-CE7D-401C-8B2B-00338817CC86}"/>
              </a:ext>
            </a:extLst>
          </p:cNvPr>
          <p:cNvPicPr/>
          <p:nvPr/>
        </p:nvPicPr>
        <p:blipFill rotWithShape="1">
          <a:blip r:embed="rId3" cstate="print">
            <a:extLst>
              <a:ext uri="{28A0092B-C50C-407E-A947-70E740481C1C}">
                <a14:useLocalDpi xmlns:a14="http://schemas.microsoft.com/office/drawing/2010/main" val="0"/>
              </a:ext>
            </a:extLst>
          </a:blip>
          <a:srcRect r="45574"/>
          <a:stretch/>
        </p:blipFill>
        <p:spPr>
          <a:xfrm>
            <a:off x="9061611" y="1172513"/>
            <a:ext cx="2843530" cy="3884295"/>
          </a:xfrm>
          <a:prstGeom prst="rect">
            <a:avLst/>
          </a:prstGeom>
        </p:spPr>
      </p:pic>
    </p:spTree>
    <p:extLst>
      <p:ext uri="{BB962C8B-B14F-4D97-AF65-F5344CB8AC3E}">
        <p14:creationId xmlns:p14="http://schemas.microsoft.com/office/powerpoint/2010/main" val="137480121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t>26</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2968" y="234238"/>
            <a:ext cx="11325638" cy="488168"/>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b="1" i="0" strike="noStrike" cap="none" spc="0" baseline="0" dirty="0">
                <a:solidFill>
                  <a:srgbClr val="FFFFFF"/>
                </a:solidFill>
                <a:effectLst/>
                <a:latin typeface="Calibri"/>
                <a:ea typeface="Calibri"/>
                <a:cs typeface="Calibri"/>
              </a:rPr>
              <a:t>A do të më duhet të paguaj për vaksinën?</a:t>
            </a:r>
          </a:p>
        </p:txBody>
      </p:sp>
      <p:sp>
        <p:nvSpPr>
          <p:cNvPr id="4" name="Rectangle 3">
            <a:extLst>
              <a:ext uri="{FF2B5EF4-FFF2-40B4-BE49-F238E27FC236}">
                <a16:creationId xmlns:a16="http://schemas.microsoft.com/office/drawing/2014/main" id="{FF069143-FE01-453C-934A-DAA4862AED31}"/>
              </a:ext>
            </a:extLst>
          </p:cNvPr>
          <p:cNvSpPr/>
          <p:nvPr/>
        </p:nvSpPr>
        <p:spPr>
          <a:xfrm>
            <a:off x="815455" y="1433581"/>
            <a:ext cx="5874103" cy="4893647"/>
          </a:xfrm>
          <a:prstGeom prst="rect">
            <a:avLst/>
          </a:prstGeom>
        </p:spPr>
        <p:txBody>
          <a:bodyPr wrap="square">
            <a:spAutoFit/>
          </a:bodyPr>
          <a:lstStyle/>
          <a:p>
            <a:r>
              <a:rPr lang="en-US" sz="2400" u="sng"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sq-AL" sz="2400" b="0" i="0" strike="noStrike" cap="none" spc="0" baseline="0" dirty="0">
                <a:solidFill>
                  <a:srgbClr val="000000"/>
                </a:solidFill>
                <a:effectLst/>
                <a:latin typeface="Calibri"/>
                <a:ea typeface="Calibri"/>
                <a:cs typeface="Calibri"/>
              </a:rPr>
              <a:t>Jo. Vaksina (përshirë dozën përforcuese) është </a:t>
            </a:r>
            <a:r>
              <a:rPr lang="sq-AL" sz="2400" b="1" i="0" strike="noStrike" cap="none" spc="0" baseline="0" dirty="0">
                <a:solidFill>
                  <a:srgbClr val="000000"/>
                </a:solidFill>
                <a:effectLst/>
                <a:latin typeface="Calibri"/>
                <a:ea typeface="Calibri"/>
                <a:cs typeface="Calibri"/>
              </a:rPr>
              <a:t>falas</a:t>
            </a:r>
            <a:r>
              <a:rPr lang="sq-AL" sz="2400" b="0" i="0" strike="noStrike" cap="none" spc="0" baseline="0" dirty="0">
                <a:solidFill>
                  <a:srgbClr val="000000"/>
                </a:solidFill>
                <a:effectLst/>
                <a:latin typeface="Calibri"/>
                <a:ea typeface="Calibri"/>
                <a:cs typeface="Calibri"/>
              </a:rPr>
              <a:t> për të gjithë banorët e Massachusetts-it.</a:t>
            </a: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r>
              <a:rPr lang="sq-AL" sz="2400" b="0" i="0" strike="noStrike" cap="none" spc="0" baseline="0" dirty="0">
                <a:solidFill>
                  <a:srgbClr val="000000"/>
                </a:solidFill>
                <a:effectLst/>
                <a:latin typeface="Calibri"/>
                <a:ea typeface="Calibri"/>
                <a:cs typeface="Calibri"/>
              </a:rPr>
              <a:t>Nuk do t’ju kërkohet asnjëherë një numër karte krediti, për të lënë një takim.</a:t>
            </a: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r>
              <a:rPr lang="sq-AL" sz="2400" b="0" i="0" strike="noStrike" cap="none" spc="0" baseline="0" dirty="0">
                <a:solidFill>
                  <a:srgbClr val="000000"/>
                </a:solidFill>
                <a:effectLst/>
                <a:latin typeface="Calibri"/>
                <a:ea typeface="Calibri"/>
                <a:cs typeface="Calibri"/>
              </a:rPr>
              <a:t>Mund të vaksinoheni edhe po të mos keni sigurim mjekësor, patentë automjeti ose Numër të Sigurimeve Shoqërore (SSN).</a:t>
            </a:r>
            <a:endParaRPr lang="en-US" sz="2200" b="1" dirty="0"/>
          </a:p>
        </p:txBody>
      </p:sp>
      <p:pic>
        <p:nvPicPr>
          <p:cNvPr id="5" name="Google Shape;563;p19" descr="Group of people wearing masks">
            <a:extLst>
              <a:ext uri="{FF2B5EF4-FFF2-40B4-BE49-F238E27FC236}">
                <a16:creationId xmlns:a16="http://schemas.microsoft.com/office/drawing/2014/main" id="{3BF7A0B4-2BFC-4EA6-A32C-084430EB38D1}"/>
              </a:ext>
            </a:extLst>
          </p:cNvPr>
          <p:cNvPicPr preferRelativeResize="0"/>
          <p:nvPr/>
        </p:nvPicPr>
        <p:blipFill>
          <a:blip r:embed="rId3">
            <a:alphaModFix/>
          </a:blip>
          <a:stretch>
            <a:fillRect/>
          </a:stretch>
        </p:blipFill>
        <p:spPr>
          <a:xfrm>
            <a:off x="6873497" y="2860766"/>
            <a:ext cx="5000640" cy="3644801"/>
          </a:xfrm>
          <a:prstGeom prst="rect">
            <a:avLst/>
          </a:prstGeom>
          <a:noFill/>
          <a:ln>
            <a:noFill/>
          </a:ln>
        </p:spPr>
      </p:pic>
    </p:spTree>
    <p:extLst>
      <p:ext uri="{BB962C8B-B14F-4D97-AF65-F5344CB8AC3E}">
        <p14:creationId xmlns:p14="http://schemas.microsoft.com/office/powerpoint/2010/main" val="187839267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t>27</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2968" y="234238"/>
            <a:ext cx="11325638" cy="488168"/>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b="1" i="0" strike="noStrike" cap="none" spc="0" baseline="0" dirty="0">
                <a:solidFill>
                  <a:srgbClr val="FFFFFF"/>
                </a:solidFill>
                <a:effectLst/>
                <a:latin typeface="Calibri"/>
                <a:ea typeface="Calibri"/>
                <a:cs typeface="Calibri"/>
              </a:rPr>
              <a:t>A do të ketë ndikim vaksinimi në statusin e imigrimit të dikujt?</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241077"/>
            <a:ext cx="11368297" cy="4591827"/>
          </a:xfrm>
          <a:prstGeom prst="rect">
            <a:avLst/>
          </a:prstGeom>
        </p:spPr>
        <p:txBody>
          <a:bodyPr wrap="square">
            <a:spAutoFit/>
          </a:bodyPr>
          <a:lstStyle/>
          <a:p>
            <a:r>
              <a:rPr lang="en-US" sz="2400" u="sng"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pPr marL="342900" indent="-342900">
              <a:spcBef>
                <a:spcPts val="600"/>
              </a:spcBef>
              <a:spcAft>
                <a:spcPts val="600"/>
              </a:spcAft>
              <a:buFont typeface="Arial" panose="020B0604020202020204" pitchFamily="34" charset="0"/>
              <a:buChar char="•"/>
            </a:pPr>
            <a:r>
              <a:rPr lang="sq-AL" sz="2400" b="0" i="0" strike="noStrike" cap="none" spc="0" baseline="0" dirty="0">
                <a:solidFill>
                  <a:srgbClr val="000000"/>
                </a:solidFill>
                <a:effectLst/>
                <a:latin typeface="Calibri"/>
                <a:ea typeface="Calibri"/>
                <a:cs typeface="Calibri"/>
              </a:rPr>
              <a:t>Jo. Vaksinimi nuk do të ndikojë në mundësitë tuaja për të qëndruar në SHBA, për të marrë një </a:t>
            </a:r>
            <a:r>
              <a:rPr lang="sq-AL" sz="2400" b="0" i="1" strike="noStrike" cap="none" spc="0" baseline="0" dirty="0">
                <a:solidFill>
                  <a:srgbClr val="000000"/>
                </a:solidFill>
                <a:effectLst/>
                <a:latin typeface="Calibri"/>
                <a:ea typeface="Calibri"/>
                <a:cs typeface="Calibri"/>
              </a:rPr>
              <a:t>green card</a:t>
            </a:r>
            <a:r>
              <a:rPr lang="sq-AL" sz="2400" b="0" i="0" strike="noStrike" cap="none" spc="0" baseline="0" dirty="0">
                <a:solidFill>
                  <a:srgbClr val="000000"/>
                </a:solidFill>
                <a:effectLst/>
                <a:latin typeface="Calibri"/>
                <a:ea typeface="Calibri"/>
                <a:cs typeface="Calibri"/>
              </a:rPr>
              <a:t> ose për të marrë përfitime publike, si ato të strehimit ose SNAP.</a:t>
            </a:r>
          </a:p>
          <a:p>
            <a:pPr marL="342900" indent="-342900">
              <a:spcBef>
                <a:spcPts val="600"/>
              </a:spcBef>
              <a:spcAft>
                <a:spcPts val="600"/>
              </a:spcAft>
              <a:buFont typeface="Arial" panose="020B0604020202020204" pitchFamily="34" charset="0"/>
              <a:buChar char="•"/>
            </a:pPr>
            <a:endParaRPr lang="en-US" sz="2400" b="1" dirty="0">
              <a:latin typeface="Calibri" panose="020F0502020204030204" pitchFamily="34" charset="0"/>
              <a:cs typeface="Calibri" panose="020F0502020204030204" pitchFamily="34" charset="0"/>
            </a:endParaRPr>
          </a:p>
          <a:p>
            <a:pPr marL="342900" lvl="0" indent="-342900">
              <a:spcBef>
                <a:spcPts val="600"/>
              </a:spcBef>
              <a:spcAft>
                <a:spcPts val="600"/>
              </a:spcAft>
              <a:buFont typeface="Arial" panose="020B0604020202020204" pitchFamily="34" charset="0"/>
              <a:buChar char="•"/>
            </a:pPr>
            <a:r>
              <a:rPr lang="sq-AL" sz="2400" b="1" i="0" strike="noStrike" cap="none" spc="0" baseline="0" dirty="0">
                <a:solidFill>
                  <a:srgbClr val="000000"/>
                </a:solidFill>
                <a:effectLst/>
                <a:latin typeface="Calibri"/>
                <a:ea typeface="Calibri"/>
                <a:cs typeface="Calibri"/>
              </a:rPr>
              <a:t>Pavarësisht se cili është statusi juaj i imigrimit, </a:t>
            </a:r>
            <a:r>
              <a:rPr lang="sq-AL" sz="2400" b="0" i="0" strike="noStrike" cap="none" spc="0" baseline="0" dirty="0">
                <a:solidFill>
                  <a:srgbClr val="000000"/>
                </a:solidFill>
                <a:effectLst/>
                <a:latin typeface="Calibri"/>
                <a:ea typeface="Calibri"/>
                <a:cs typeface="Calibri"/>
              </a:rPr>
              <a:t>ka rëndësi që ju dhe familja juaj të mbroheni kundër COVID-19.   </a:t>
            </a:r>
          </a:p>
          <a:p>
            <a:pPr marL="342900" lvl="0" indent="-342900">
              <a:spcBef>
                <a:spcPts val="600"/>
              </a:spcBef>
              <a:spcAft>
                <a:spcPts val="600"/>
              </a:spcAft>
              <a:buFont typeface="Arial" panose="020B0604020202020204" pitchFamily="34" charset="0"/>
              <a:buChar char="•"/>
            </a:pPr>
            <a:endParaRPr lang="en-US" sz="2400" b="1" dirty="0">
              <a:latin typeface="Calibri" panose="020F0502020204030204" pitchFamily="34" charset="0"/>
              <a:cs typeface="Calibri" panose="020F0502020204030204" pitchFamily="34" charset="0"/>
            </a:endParaRPr>
          </a:p>
          <a:p>
            <a:pPr marL="342900" indent="-342900">
              <a:spcBef>
                <a:spcPts val="600"/>
              </a:spcBef>
              <a:spcAft>
                <a:spcPts val="600"/>
              </a:spcAft>
              <a:buFont typeface="Arial" panose="020B0604020202020204" pitchFamily="34" charset="0"/>
              <a:buChar char="•"/>
            </a:pPr>
            <a:r>
              <a:rPr lang="sq-AL" sz="2400" b="0" i="0" strike="noStrike" cap="none" spc="0" baseline="0" dirty="0">
                <a:solidFill>
                  <a:srgbClr val="000000"/>
                </a:solidFill>
                <a:effectLst/>
                <a:latin typeface="Calibri"/>
                <a:ea typeface="Calibri"/>
                <a:cs typeface="Calibri"/>
              </a:rPr>
              <a:t>Mund të vaksinoheni edhe po të mos keni sigurim mjekësor, patentë automjeti ose Numër të Sigurimeve Shoqërore (SSN).</a:t>
            </a:r>
            <a:endParaRPr lang="en-US" sz="2400" b="1" dirty="0">
              <a:latin typeface="Calibri" panose="020F0502020204030204" pitchFamily="34" charset="0"/>
              <a:cs typeface="Calibri" panose="020F0502020204030204" pitchFamily="34" charset="0"/>
            </a:endParaRPr>
          </a:p>
          <a:p>
            <a:pPr marL="342900" indent="-342900">
              <a:spcBef>
                <a:spcPts val="600"/>
              </a:spcBef>
              <a:spcAft>
                <a:spcPts val="600"/>
              </a:spcAft>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91028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t>28</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2968" y="22204"/>
            <a:ext cx="11325638" cy="97633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b="1" i="0" strike="noStrike" cap="none" spc="0" baseline="0" dirty="0">
                <a:solidFill>
                  <a:srgbClr val="FFFFFF"/>
                </a:solidFill>
                <a:effectLst/>
                <a:latin typeface="Calibri"/>
                <a:ea typeface="Calibri"/>
                <a:cs typeface="Calibri"/>
              </a:rPr>
              <a:t>Çfarë duhet të bëj nëse përjetoj simptoma pasi ta bëj vaksinën kundër COVID-19?</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390165"/>
            <a:ext cx="7636739" cy="5217292"/>
          </a:xfrm>
          <a:prstGeom prst="rect">
            <a:avLst/>
          </a:prstGeom>
        </p:spPr>
        <p:txBody>
          <a:bodyPr wrap="square">
            <a:spAutoFit/>
          </a:bodyPr>
          <a:lstStyle/>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sq-AL" sz="2400" b="0" i="0" strike="noStrike" cap="none" spc="0" baseline="0" dirty="0">
                <a:solidFill>
                  <a:srgbClr val="000000"/>
                </a:solidFill>
                <a:effectLst/>
                <a:latin typeface="Calibri"/>
                <a:ea typeface="Calibri"/>
                <a:cs typeface="Calibri"/>
              </a:rPr>
              <a:t>Nëse përjetoni shumë dhimbje ose siklet, flisni me ofruesin e kujdesit shëndetësor.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sq-AL" sz="2400" b="0" i="0" strike="noStrike" cap="none" spc="0" baseline="0" dirty="0">
                <a:solidFill>
                  <a:srgbClr val="000000"/>
                </a:solidFill>
                <a:effectLst/>
                <a:latin typeface="Calibri"/>
                <a:ea typeface="Calibri"/>
                <a:cs typeface="Calibri"/>
              </a:rPr>
              <a:t>Nëse nuk keni ofrues të kujdesit shëndetësor ose dëshironi të raportoni efekte anësore te CDC, vizitoni </a:t>
            </a:r>
            <a:r>
              <a:rPr lang="sq-AL" sz="2400" b="1" i="0" strike="noStrike" cap="none" spc="0" baseline="0" dirty="0">
                <a:solidFill>
                  <a:srgbClr val="000000"/>
                </a:solidFill>
                <a:effectLst/>
                <a:latin typeface="Calibri"/>
                <a:ea typeface="Calibri"/>
                <a:cs typeface="Calibri"/>
              </a:rPr>
              <a:t>cdc.gov/vsafe</a:t>
            </a:r>
          </a:p>
          <a:p>
            <a:pPr marL="342900" indent="-342900">
              <a:buFont typeface="Arial" panose="020B0604020202020204" pitchFamily="34" charset="0"/>
              <a:buChar char="•"/>
            </a:pPr>
            <a:endParaRPr lang="en-US" sz="24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sq-AL" sz="2400" b="0" i="0" strike="noStrike" cap="none" spc="0" baseline="0" dirty="0">
                <a:solidFill>
                  <a:srgbClr val="000000"/>
                </a:solidFill>
                <a:effectLst/>
                <a:latin typeface="Calibri"/>
                <a:ea typeface="Calibri"/>
                <a:cs typeface="Calibri"/>
              </a:rPr>
              <a:t>Mund ta përdorni v-safe në një smartfon, për ta njoftuar menjëherë CDC nëse keni efekte anësore pas vaksinimit kundër COVID-19 dhe për të siguruar verifikime shëndetësore të personalizuara, pasi të jeni vaksinuar kundër COVID-19.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pic>
        <p:nvPicPr>
          <p:cNvPr id="6" name="Picture 5" descr="This image is this logo of CDC's v-safe after vaccination health checker.">
            <a:extLst>
              <a:ext uri="{FF2B5EF4-FFF2-40B4-BE49-F238E27FC236}">
                <a16:creationId xmlns:a16="http://schemas.microsoft.com/office/drawing/2014/main" id="{4BA750C1-1905-4717-A3CA-D5198463D2D1}"/>
              </a:ext>
            </a:extLst>
          </p:cNvPr>
          <p:cNvPicPr>
            <a:picLocks noChangeAspect="1"/>
          </p:cNvPicPr>
          <p:nvPr/>
        </p:nvPicPr>
        <p:blipFill>
          <a:blip r:embed="rId3"/>
          <a:stretch>
            <a:fillRect/>
          </a:stretch>
        </p:blipFill>
        <p:spPr>
          <a:xfrm>
            <a:off x="8454473" y="1820260"/>
            <a:ext cx="3038475" cy="3343275"/>
          </a:xfrm>
          <a:prstGeom prst="rect">
            <a:avLst/>
          </a:prstGeom>
        </p:spPr>
      </p:pic>
    </p:spTree>
    <p:extLst>
      <p:ext uri="{BB962C8B-B14F-4D97-AF65-F5344CB8AC3E}">
        <p14:creationId xmlns:p14="http://schemas.microsoft.com/office/powerpoint/2010/main" val="360109419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t>29</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2968" y="-4300"/>
            <a:ext cx="11325638" cy="97633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b="1" i="0" strike="noStrike" cap="none" spc="0" baseline="0" dirty="0">
                <a:solidFill>
                  <a:srgbClr val="FFFFFF"/>
                </a:solidFill>
                <a:effectLst/>
                <a:latin typeface="Calibri"/>
                <a:ea typeface="Calibri"/>
                <a:cs typeface="Calibri"/>
              </a:rPr>
              <a:t>Sa kohë pasi të vaksinohem kundër COVID-19 do të duhet që vaksina të fillojë të ketë efekt? Sa zgjat ky efekt?</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319005"/>
            <a:ext cx="11368297" cy="3785652"/>
          </a:xfrm>
          <a:prstGeom prst="rect">
            <a:avLst/>
          </a:prstGeom>
        </p:spPr>
        <p:txBody>
          <a:bodyPr wrap="square">
            <a:spAutoFit/>
          </a:bodyPr>
          <a:lstStyle/>
          <a:p>
            <a:pPr marL="342900" indent="-342900">
              <a:buFont typeface="Arial" panose="020B0604020202020204" pitchFamily="34" charset="0"/>
              <a:buChar char="•"/>
            </a:pPr>
            <a:r>
              <a:rPr lang="sq-AL" sz="2400" b="0" i="0" strike="noStrike" cap="none" spc="0" baseline="0" dirty="0">
                <a:solidFill>
                  <a:srgbClr val="000000"/>
                </a:solidFill>
                <a:effectLst/>
                <a:latin typeface="Calibri"/>
                <a:ea typeface="Calibri"/>
                <a:cs typeface="Calibri"/>
              </a:rPr>
              <a:t>Zakonisht trupit i duhen disa pak javë që të ndërtojë imunitetin pas vaksinimit.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sq-AL" sz="2400" b="0" i="0" strike="noStrike" cap="none" spc="0" baseline="0" dirty="0">
                <a:solidFill>
                  <a:srgbClr val="000000"/>
                </a:solidFill>
                <a:effectLst/>
                <a:latin typeface="Calibri"/>
                <a:ea typeface="Calibri"/>
                <a:cs typeface="Calibri"/>
              </a:rPr>
              <a:t>Kjo do të thotë se është e mundshme që një person të infektohet me virusin që shkakton COVID-19 menjëherë para ose menjëherë pas vaksinimit dhe të sëmuret. Kjo ndodh sepse vaksina nuk ka pasur mjaft kohë për të ofruar mbrojtje.</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sq-AL" sz="2400" b="0" i="0" strike="noStrike" cap="none" spc="0" baseline="0" dirty="0">
                <a:solidFill>
                  <a:srgbClr val="000000"/>
                </a:solidFill>
                <a:effectLst/>
                <a:latin typeface="Calibri"/>
                <a:ea typeface="Calibri"/>
                <a:cs typeface="Calibri"/>
              </a:rPr>
              <a:t>Ende nuk dimë sa do të zgjatë mbrojtja që ofron vaksina. Studimet e fundit tregojnë se mbrojtja kundër virusit mund të ulet me kalimin e kohës. Kjo është arsyeja pse CDC rekomandon që grupe të caktuara të marrin një dozë përforcuese vaksine.</a:t>
            </a: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492454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B489F-C3F8-44C1-9BB9-00F5D6FE80FA}"/>
              </a:ext>
            </a:extLst>
          </p:cNvPr>
          <p:cNvSpPr>
            <a:spLocks noGrp="1"/>
          </p:cNvSpPr>
          <p:nvPr>
            <p:ph type="title"/>
          </p:nvPr>
        </p:nvSpPr>
        <p:spPr>
          <a:xfrm>
            <a:off x="838200" y="-5936"/>
            <a:ext cx="10515600" cy="1325563"/>
          </a:xfrm>
        </p:spPr>
        <p:txBody>
          <a:bodyPr>
            <a:normAutofit/>
          </a:bodyPr>
          <a:lstStyle/>
          <a:p>
            <a:pPr algn="ctr"/>
            <a:r>
              <a:rPr lang="sq-AL" sz="3200" b="1" i="0" strike="noStrike" cap="none" spc="0" baseline="0" dirty="0">
                <a:solidFill>
                  <a:srgbClr val="000000"/>
                </a:solidFill>
                <a:effectLst/>
                <a:latin typeface="Calibri"/>
                <a:ea typeface="Calibri"/>
                <a:cs typeface="Calibri"/>
              </a:rPr>
              <a:t>Si të kërkoni një ambasador për </a:t>
            </a:r>
            <a:r>
              <a:rPr lang="sq-AL" sz="3200" b="1" dirty="0">
                <a:solidFill>
                  <a:srgbClr val="000000"/>
                </a:solidFill>
                <a:latin typeface="Calibri"/>
                <a:ea typeface="Calibri"/>
                <a:cs typeface="Calibri"/>
              </a:rPr>
              <a:t>vaksinën</a:t>
            </a:r>
            <a:r>
              <a:rPr lang="sq-AL" sz="3200" b="1" i="0" strike="noStrike" cap="none" spc="0" baseline="0" dirty="0">
                <a:solidFill>
                  <a:srgbClr val="000000"/>
                </a:solidFill>
                <a:effectLst/>
                <a:latin typeface="Calibri"/>
                <a:ea typeface="Calibri"/>
                <a:cs typeface="Calibri"/>
              </a:rPr>
              <a:t> DPH</a:t>
            </a:r>
          </a:p>
        </p:txBody>
      </p:sp>
      <p:sp>
        <p:nvSpPr>
          <p:cNvPr id="3" name="Content Placeholder 2">
            <a:extLst>
              <a:ext uri="{FF2B5EF4-FFF2-40B4-BE49-F238E27FC236}">
                <a16:creationId xmlns:a16="http://schemas.microsoft.com/office/drawing/2014/main" id="{9640ACD5-A597-48EA-981B-26A084A0EC13}"/>
              </a:ext>
            </a:extLst>
          </p:cNvPr>
          <p:cNvSpPr>
            <a:spLocks noGrp="1"/>
          </p:cNvSpPr>
          <p:nvPr>
            <p:ph idx="1"/>
          </p:nvPr>
        </p:nvSpPr>
        <p:spPr>
          <a:xfrm>
            <a:off x="543338" y="1164906"/>
            <a:ext cx="11343861" cy="5347901"/>
          </a:xfrm>
        </p:spPr>
        <p:txBody>
          <a:bodyPr>
            <a:normAutofit fontScale="97500"/>
          </a:bodyPr>
          <a:lstStyle/>
          <a:p>
            <a:pPr>
              <a:lnSpc>
                <a:spcPct val="110000"/>
              </a:lnSpc>
            </a:pPr>
            <a:r>
              <a:rPr lang="sq-AL" sz="2400" b="0" i="0" strike="noStrike" cap="none" spc="0" baseline="0" dirty="0">
                <a:solidFill>
                  <a:srgbClr val="000000"/>
                </a:solidFill>
                <a:effectLst/>
                <a:latin typeface="Calibri"/>
                <a:ea typeface="Calibri"/>
                <a:cs typeface="Calibri"/>
              </a:rPr>
              <a:t>Mund të kërkoni që një ambasador DPH i vaksinës kundër COVID-19 të marrë pjesë në forumin tuaj të komunitetit. Ambasadorët nuk janë detyrimisht ekspertë vaksinash ose mjekë klinicistë, por ata janë profesionistë të shëndetit publik me eksperiencë në mjedise komuniteti.</a:t>
            </a:r>
          </a:p>
          <a:p>
            <a:pPr>
              <a:lnSpc>
                <a:spcPct val="110000"/>
              </a:lnSpc>
            </a:pPr>
            <a:r>
              <a:rPr lang="sq-AL" sz="2400" b="0" i="0" strike="noStrike" cap="none" spc="0" baseline="0" dirty="0">
                <a:solidFill>
                  <a:srgbClr val="000000"/>
                </a:solidFill>
                <a:effectLst/>
                <a:latin typeface="Calibri"/>
                <a:ea typeface="Calibri"/>
                <a:cs typeface="Calibri"/>
              </a:rPr>
              <a:t>Ambasadorët mund të flasin, t’u përgjigjen pyetjeve ose të dëgjojnë feedback-un tuaj, për t’ia komunikuar pastaj DPH. </a:t>
            </a:r>
          </a:p>
          <a:p>
            <a:pPr>
              <a:lnSpc>
                <a:spcPct val="110000"/>
              </a:lnSpc>
            </a:pPr>
            <a:r>
              <a:rPr lang="sq-AL" sz="2400" b="0" i="0" strike="noStrike" cap="none" spc="0" baseline="0" dirty="0">
                <a:solidFill>
                  <a:srgbClr val="000000"/>
                </a:solidFill>
                <a:effectLst/>
                <a:latin typeface="Calibri"/>
                <a:ea typeface="Calibri"/>
                <a:cs typeface="Calibri"/>
              </a:rPr>
              <a:t>Nëse dëshironi të ftoni një ambasador DPH në forumin tuaj, </a:t>
            </a:r>
            <a:r>
              <a:rPr lang="en-US" sz="2400" b="0" i="0" strike="noStrike" cap="none" spc="0" baseline="0" dirty="0" err="1">
                <a:solidFill>
                  <a:srgbClr val="000000"/>
                </a:solidFill>
                <a:effectLst/>
                <a:latin typeface="Calibri"/>
                <a:ea typeface="Calibri"/>
                <a:cs typeface="Calibri"/>
              </a:rPr>
              <a:t>lutemi</a:t>
            </a:r>
            <a:r>
              <a:rPr lang="en-US" sz="2400" b="0" i="0" strike="noStrike" cap="none" spc="0" baseline="0" dirty="0">
                <a:solidFill>
                  <a:srgbClr val="000000"/>
                </a:solidFill>
                <a:effectLst/>
                <a:latin typeface="Calibri"/>
                <a:ea typeface="Calibri"/>
                <a:cs typeface="Calibri"/>
              </a:rPr>
              <a:t> </a:t>
            </a:r>
            <a:r>
              <a:rPr lang="en-US" sz="2400" b="0" i="0" strike="noStrike" cap="none" spc="0" baseline="0" dirty="0">
                <a:solidFill>
                  <a:srgbClr val="000000"/>
                </a:solidFill>
                <a:effectLst/>
                <a:latin typeface="Calibri"/>
                <a:ea typeface="Calibri"/>
                <a:cs typeface="Calibri"/>
                <a:hlinkClick r:id="rId3"/>
              </a:rPr>
              <a:t>plot</a:t>
            </a:r>
            <a:r>
              <a:rPr lang="sq-AL" sz="2400" b="0" i="0" strike="noStrike" cap="none" spc="0" baseline="0" dirty="0">
                <a:solidFill>
                  <a:srgbClr val="000000"/>
                </a:solidFill>
                <a:effectLst/>
                <a:latin typeface="Calibri"/>
                <a:ea typeface="Calibri"/>
                <a:cs typeface="Calibri"/>
                <a:hlinkClick r:id="rId3"/>
              </a:rPr>
              <a:t>ë</a:t>
            </a:r>
            <a:r>
              <a:rPr lang="en-US" sz="2400" b="0" i="0" strike="noStrike" cap="none" spc="0" baseline="0" dirty="0" err="1">
                <a:solidFill>
                  <a:srgbClr val="000000"/>
                </a:solidFill>
                <a:effectLst/>
                <a:latin typeface="Calibri"/>
                <a:ea typeface="Calibri"/>
                <a:cs typeface="Calibri"/>
                <a:hlinkClick r:id="rId3"/>
              </a:rPr>
              <a:t>soni</a:t>
            </a:r>
            <a:r>
              <a:rPr lang="en-US" sz="2400" b="0" i="0" strike="noStrike" cap="none" spc="0" baseline="0" dirty="0">
                <a:solidFill>
                  <a:srgbClr val="000000"/>
                </a:solidFill>
                <a:effectLst/>
                <a:latin typeface="Calibri"/>
                <a:ea typeface="Calibri"/>
                <a:cs typeface="Calibri"/>
                <a:hlinkClick r:id="rId3"/>
              </a:rPr>
              <a:t> k</a:t>
            </a:r>
            <a:r>
              <a:rPr lang="sq-AL" sz="2400" b="0" i="0" strike="noStrike" cap="none" spc="0" baseline="0" dirty="0">
                <a:solidFill>
                  <a:srgbClr val="000000"/>
                </a:solidFill>
                <a:effectLst/>
                <a:latin typeface="Calibri"/>
                <a:ea typeface="Calibri"/>
                <a:cs typeface="Calibri"/>
                <a:hlinkClick r:id="rId3"/>
              </a:rPr>
              <a:t>ë</a:t>
            </a:r>
            <a:r>
              <a:rPr lang="en-US" sz="2400" b="0" i="0" strike="noStrike" cap="none" spc="0" baseline="0" dirty="0">
                <a:solidFill>
                  <a:srgbClr val="000000"/>
                </a:solidFill>
                <a:effectLst/>
                <a:latin typeface="Calibri"/>
                <a:ea typeface="Calibri"/>
                <a:cs typeface="Calibri"/>
                <a:hlinkClick r:id="rId3"/>
              </a:rPr>
              <a:t>t</a:t>
            </a:r>
            <a:r>
              <a:rPr lang="sq-AL" sz="2400" b="0" i="0" strike="noStrike" cap="none" spc="0" baseline="0" dirty="0">
                <a:solidFill>
                  <a:srgbClr val="000000"/>
                </a:solidFill>
                <a:effectLst/>
                <a:latin typeface="Calibri"/>
                <a:ea typeface="Calibri"/>
                <a:cs typeface="Calibri"/>
                <a:hlinkClick r:id="rId3"/>
              </a:rPr>
              <a:t>ë</a:t>
            </a:r>
            <a:r>
              <a:rPr lang="en-US" sz="2400" b="0" i="0" strike="noStrike" cap="none" spc="0" baseline="0" dirty="0">
                <a:solidFill>
                  <a:srgbClr val="000000"/>
                </a:solidFill>
                <a:effectLst/>
                <a:latin typeface="Calibri"/>
                <a:ea typeface="Calibri"/>
                <a:cs typeface="Calibri"/>
                <a:hlinkClick r:id="rId3"/>
              </a:rPr>
              <a:t> formular</a:t>
            </a:r>
            <a:r>
              <a:rPr lang="en-US" sz="2400" b="0" i="0" strike="noStrike" cap="none" spc="0" baseline="0" dirty="0">
                <a:solidFill>
                  <a:srgbClr val="000000"/>
                </a:solidFill>
                <a:effectLst/>
                <a:latin typeface="Calibri"/>
                <a:ea typeface="Calibri"/>
                <a:cs typeface="Calibri"/>
              </a:rPr>
              <a:t>.</a:t>
            </a:r>
            <a:endParaRPr lang="sq-AL" sz="2400" b="0" i="0" strike="noStrike" cap="none" spc="0" baseline="0" dirty="0">
              <a:solidFill>
                <a:srgbClr val="000000"/>
              </a:solidFill>
              <a:effectLst/>
              <a:latin typeface="Calibri"/>
              <a:ea typeface="Calibri"/>
              <a:cs typeface="Calibri"/>
            </a:endParaRPr>
          </a:p>
          <a:p>
            <a:pPr>
              <a:lnSpc>
                <a:spcPct val="110000"/>
              </a:lnSpc>
            </a:pPr>
            <a:r>
              <a:rPr lang="sq-AL" sz="2400" b="0" i="0" strike="noStrike" cap="none" spc="0" baseline="0" dirty="0">
                <a:solidFill>
                  <a:srgbClr val="000000"/>
                </a:solidFill>
                <a:effectLst/>
                <a:latin typeface="Calibri"/>
                <a:ea typeface="Calibri"/>
                <a:cs typeface="Calibri"/>
              </a:rPr>
              <a:t>Brenda mundësive, kërkojeni ambasadorin të paktën 2 javë para se të fillojë forumi.</a:t>
            </a:r>
          </a:p>
          <a:p>
            <a:pPr>
              <a:lnSpc>
                <a:spcPct val="110000"/>
              </a:lnSpc>
            </a:pPr>
            <a:r>
              <a:rPr lang="sq-AL" sz="2400" b="0" i="0" strike="noStrike" cap="none" spc="0" baseline="0" dirty="0">
                <a:effectLst/>
                <a:latin typeface="Calibri"/>
                <a:ea typeface="Calibri"/>
                <a:cs typeface="Calibri"/>
              </a:rPr>
              <a:t>DPH do të bëjë çdo përpjekje të mundshme për ta kënaqur kërkesën tuaj.  </a:t>
            </a:r>
          </a:p>
          <a:p>
            <a:pPr>
              <a:lnSpc>
                <a:spcPct val="110000"/>
              </a:lnSpc>
            </a:pPr>
            <a:r>
              <a:rPr lang="sq-AL" sz="2400" b="0" i="0" strike="noStrike" cap="none" spc="0" baseline="0" dirty="0">
                <a:effectLst/>
                <a:latin typeface="Calibri"/>
                <a:ea typeface="Calibri"/>
                <a:cs typeface="Calibri"/>
              </a:rPr>
              <a:t>Lutemi hiqeni këtë diapozitiv nga paketa para se të fillojë forumi.</a:t>
            </a:r>
          </a:p>
          <a:p>
            <a:pPr>
              <a:lnSpc>
                <a:spcPct val="110000"/>
              </a:lnSpc>
            </a:pPr>
            <a:endParaRPr lang="en-US" sz="2400" dirty="0"/>
          </a:p>
        </p:txBody>
      </p:sp>
    </p:spTree>
    <p:extLst>
      <p:ext uri="{BB962C8B-B14F-4D97-AF65-F5344CB8AC3E}">
        <p14:creationId xmlns:p14="http://schemas.microsoft.com/office/powerpoint/2010/main" val="157395925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05489" y="0"/>
            <a:ext cx="11325638" cy="97633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b="1" i="0" strike="noStrike" cap="none" spc="0" baseline="0" dirty="0">
                <a:solidFill>
                  <a:srgbClr val="FFFFFF"/>
                </a:solidFill>
                <a:effectLst/>
                <a:latin typeface="Calibri"/>
                <a:ea typeface="Calibri"/>
                <a:cs typeface="Calibri"/>
              </a:rPr>
              <a:t>A duhet të vazhdoj ta mbaj maskën, në qoftë se jam vaksinuar plotësisht?</a:t>
            </a:r>
          </a:p>
        </p:txBody>
      </p:sp>
      <p:sp>
        <p:nvSpPr>
          <p:cNvPr id="5" name="Rectangle 4">
            <a:extLst>
              <a:ext uri="{FF2B5EF4-FFF2-40B4-BE49-F238E27FC236}">
                <a16:creationId xmlns:a16="http://schemas.microsoft.com/office/drawing/2014/main" id="{F5C5A823-101A-4EFF-BD93-CBB21EC8DD44}"/>
              </a:ext>
            </a:extLst>
          </p:cNvPr>
          <p:cNvSpPr/>
          <p:nvPr/>
        </p:nvSpPr>
        <p:spPr>
          <a:xfrm>
            <a:off x="520417" y="2269598"/>
            <a:ext cx="6642702" cy="3354765"/>
          </a:xfrm>
          <a:prstGeom prst="rect">
            <a:avLst/>
          </a:prstGeom>
        </p:spPr>
        <p:txBody>
          <a:bodyPr wrap="square">
            <a:spAutoFit/>
          </a:bodyPr>
          <a:lstStyle/>
          <a:p>
            <a:pPr marL="342900" indent="-342900">
              <a:spcAft>
                <a:spcPts val="1200"/>
              </a:spcAft>
              <a:buFont typeface="Arial" panose="020B0604020202020204" pitchFamily="34" charset="0"/>
              <a:buChar char="•"/>
            </a:pPr>
            <a:r>
              <a:rPr lang="sq-AL" sz="2400" dirty="0">
                <a:latin typeface="Calibri" panose="020F0502020204030204" pitchFamily="34" charset="0"/>
                <a:cs typeface="Calibri" panose="020F0502020204030204" pitchFamily="34" charset="0"/>
              </a:rPr>
              <a:t>Vetëm në situate të caktuara, përfshi transportin public, institucionet shëndetësore, shkollat dhe vende të tjera ku mblidhen ose jetojnë njerëz të </a:t>
            </a:r>
            <a:r>
              <a:rPr lang="sq-AL" sz="2400" dirty="0" err="1">
                <a:latin typeface="Calibri" panose="020F0502020204030204" pitchFamily="34" charset="0"/>
                <a:cs typeface="Calibri" panose="020F0502020204030204" pitchFamily="34" charset="0"/>
              </a:rPr>
              <a:t>ekspozueshëm</a:t>
            </a:r>
            <a:r>
              <a:rPr lang="sq-AL" sz="2400" dirty="0">
                <a:latin typeface="Calibri" panose="020F0502020204030204" pitchFamily="34" charset="0"/>
                <a:cs typeface="Calibri" panose="020F0502020204030204" pitchFamily="34" charset="0"/>
              </a:rPr>
              <a:t> ndaj rreziqeve, si ato të kujdesit kolektiv.</a:t>
            </a:r>
          </a:p>
          <a:p>
            <a:pPr marL="342900" indent="-342900">
              <a:spcAft>
                <a:spcPts val="1200"/>
              </a:spcAft>
              <a:buFont typeface="Arial" panose="020B0604020202020204" pitchFamily="34" charset="0"/>
              <a:buChar char="•"/>
            </a:pPr>
            <a:r>
              <a:rPr lang="sq-AL" sz="2400" dirty="0">
                <a:latin typeface="Calibri" panose="020F0502020204030204" pitchFamily="34" charset="0"/>
                <a:cs typeface="Calibri" panose="020F0502020204030204" pitchFamily="34" charset="0"/>
              </a:rPr>
              <a:t>Rrini në shtëpi dhe testohuni, nëse nuk ndiheni mirë.</a:t>
            </a:r>
          </a:p>
          <a:p>
            <a:pPr marL="342900" indent="-342900">
              <a:spcAft>
                <a:spcPts val="1200"/>
              </a:spcAft>
              <a:buFont typeface="Arial" panose="020B0604020202020204" pitchFamily="34" charset="0"/>
              <a:buChar char="•"/>
            </a:pPr>
            <a:r>
              <a:rPr lang="sq-AL" sz="2400" dirty="0">
                <a:latin typeface="Calibri" panose="020F0502020204030204" pitchFamily="34" charset="0"/>
                <a:cs typeface="Calibri" panose="020F0502020204030204" pitchFamily="34" charset="0"/>
              </a:rPr>
              <a:t>Izolohuni, po të merrni rezultat pozitiv nga testi. </a:t>
            </a:r>
          </a:p>
        </p:txBody>
      </p:sp>
      <p:sp>
        <p:nvSpPr>
          <p:cNvPr id="2" name="TextBox 1">
            <a:extLst>
              <a:ext uri="{FF2B5EF4-FFF2-40B4-BE49-F238E27FC236}">
                <a16:creationId xmlns:a16="http://schemas.microsoft.com/office/drawing/2014/main" id="{A565DD7A-8C26-ED40-BC9E-432692D1BBE3}"/>
              </a:ext>
            </a:extLst>
          </p:cNvPr>
          <p:cNvSpPr txBox="1"/>
          <p:nvPr/>
        </p:nvSpPr>
        <p:spPr>
          <a:xfrm>
            <a:off x="1295480" y="6179081"/>
            <a:ext cx="2186274" cy="390552"/>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sq-AL" sz="2000" b="1" i="0" strike="noStrike" cap="none" spc="0" baseline="0" dirty="0">
                <a:solidFill>
                  <a:srgbClr val="0F538D"/>
                </a:solidFill>
                <a:effectLst/>
                <a:latin typeface="Arial"/>
                <a:ea typeface="Arial"/>
                <a:cs typeface="Arial"/>
              </a:rPr>
              <a:t>Lani duart</a:t>
            </a:r>
          </a:p>
        </p:txBody>
      </p:sp>
      <p:sp>
        <p:nvSpPr>
          <p:cNvPr id="8" name="TextBox 7">
            <a:extLst>
              <a:ext uri="{FF2B5EF4-FFF2-40B4-BE49-F238E27FC236}">
                <a16:creationId xmlns:a16="http://schemas.microsoft.com/office/drawing/2014/main" id="{1AFA60C5-0174-464F-8B52-8FB13B9A3B69}"/>
              </a:ext>
            </a:extLst>
          </p:cNvPr>
          <p:cNvSpPr txBox="1"/>
          <p:nvPr/>
        </p:nvSpPr>
        <p:spPr>
          <a:xfrm>
            <a:off x="3846557" y="6179081"/>
            <a:ext cx="2092240" cy="390552"/>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sq-AL" sz="2000" b="1" i="0" strike="noStrike" cap="none" spc="0" baseline="0" dirty="0">
                <a:solidFill>
                  <a:srgbClr val="0F538D"/>
                </a:solidFill>
                <a:effectLst/>
                <a:latin typeface="Arial"/>
                <a:ea typeface="Arial"/>
                <a:cs typeface="Arial"/>
              </a:rPr>
              <a:t>Mbani maskë</a:t>
            </a:r>
          </a:p>
        </p:txBody>
      </p:sp>
      <p:sp>
        <p:nvSpPr>
          <p:cNvPr id="9" name="TextBox 8">
            <a:extLst>
              <a:ext uri="{FF2B5EF4-FFF2-40B4-BE49-F238E27FC236}">
                <a16:creationId xmlns:a16="http://schemas.microsoft.com/office/drawing/2014/main" id="{478FE466-1279-484E-A11F-5A5E69945387}"/>
              </a:ext>
            </a:extLst>
          </p:cNvPr>
          <p:cNvSpPr txBox="1"/>
          <p:nvPr/>
        </p:nvSpPr>
        <p:spPr>
          <a:xfrm>
            <a:off x="6204565" y="6179081"/>
            <a:ext cx="2637612" cy="390552"/>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sq-AL" sz="2000" b="1" i="0" strike="noStrike" cap="none" spc="0" baseline="0" dirty="0">
                <a:solidFill>
                  <a:srgbClr val="0F538D"/>
                </a:solidFill>
                <a:effectLst/>
                <a:latin typeface="Arial"/>
                <a:ea typeface="Arial"/>
                <a:cs typeface="Arial"/>
              </a:rPr>
              <a:t>Mbani distancë</a:t>
            </a:r>
          </a:p>
        </p:txBody>
      </p:sp>
      <p:sp>
        <p:nvSpPr>
          <p:cNvPr id="10" name="TextBox 9">
            <a:extLst>
              <a:ext uri="{FF2B5EF4-FFF2-40B4-BE49-F238E27FC236}">
                <a16:creationId xmlns:a16="http://schemas.microsoft.com/office/drawing/2014/main" id="{8AE445CE-2408-A944-9674-7F803C1F9332}"/>
              </a:ext>
            </a:extLst>
          </p:cNvPr>
          <p:cNvSpPr txBox="1"/>
          <p:nvPr/>
        </p:nvSpPr>
        <p:spPr>
          <a:xfrm>
            <a:off x="8926298" y="6179081"/>
            <a:ext cx="2186274" cy="390552"/>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sq-AL" sz="2000" b="1" i="0" strike="noStrike" cap="none" spc="0" baseline="0" dirty="0">
                <a:solidFill>
                  <a:srgbClr val="0F538D"/>
                </a:solidFill>
                <a:effectLst/>
                <a:latin typeface="Arial"/>
                <a:ea typeface="Arial"/>
                <a:cs typeface="Arial"/>
              </a:rPr>
              <a:t>Shmangni grupet</a:t>
            </a:r>
          </a:p>
        </p:txBody>
      </p:sp>
      <p:pic>
        <p:nvPicPr>
          <p:cNvPr id="11" name="Picture 10">
            <a:extLst>
              <a:ext uri="{FF2B5EF4-FFF2-40B4-BE49-F238E27FC236}">
                <a16:creationId xmlns:a16="http://schemas.microsoft.com/office/drawing/2014/main" id="{1B0DA8A8-E625-4804-9D4A-16C0252C95DB}"/>
              </a:ext>
            </a:extLst>
          </p:cNvPr>
          <p:cNvPicPr/>
          <p:nvPr/>
        </p:nvPicPr>
        <p:blipFill>
          <a:blip r:embed="rId3">
            <a:extLst>
              <a:ext uri="{28A0092B-C50C-407E-A947-70E740481C1C}">
                <a14:useLocalDpi xmlns:a14="http://schemas.microsoft.com/office/drawing/2010/main" val="0"/>
              </a:ext>
            </a:extLst>
          </a:blip>
          <a:stretch>
            <a:fillRect/>
          </a:stretch>
        </p:blipFill>
        <p:spPr>
          <a:xfrm>
            <a:off x="7163118" y="2181648"/>
            <a:ext cx="4895215" cy="2044065"/>
          </a:xfrm>
          <a:prstGeom prst="rect">
            <a:avLst/>
          </a:prstGeom>
        </p:spPr>
      </p:pic>
    </p:spTree>
    <p:extLst>
      <p:ext uri="{BB962C8B-B14F-4D97-AF65-F5344CB8AC3E}">
        <p14:creationId xmlns:p14="http://schemas.microsoft.com/office/powerpoint/2010/main" val="142135097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05489" y="246221"/>
            <a:ext cx="11325638" cy="488168"/>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b="1" i="0" strike="noStrike" cap="none" spc="0" baseline="0" dirty="0">
                <a:solidFill>
                  <a:srgbClr val="FFFFFF"/>
                </a:solidFill>
                <a:effectLst/>
                <a:latin typeface="Calibri"/>
                <a:ea typeface="Calibri"/>
                <a:cs typeface="Calibri"/>
              </a:rPr>
              <a:t>Kush mund të më ndihmojë që të marr vendime për vaksinën?</a:t>
            </a:r>
          </a:p>
        </p:txBody>
      </p:sp>
      <p:sp>
        <p:nvSpPr>
          <p:cNvPr id="5" name="Rectangle 4">
            <a:extLst>
              <a:ext uri="{FF2B5EF4-FFF2-40B4-BE49-F238E27FC236}">
                <a16:creationId xmlns:a16="http://schemas.microsoft.com/office/drawing/2014/main" id="{F5C5A823-101A-4EFF-BD93-CBB21EC8DD44}"/>
              </a:ext>
            </a:extLst>
          </p:cNvPr>
          <p:cNvSpPr/>
          <p:nvPr/>
        </p:nvSpPr>
        <p:spPr>
          <a:xfrm>
            <a:off x="587754" y="2206129"/>
            <a:ext cx="5163111" cy="2654412"/>
          </a:xfrm>
          <a:prstGeom prst="rect">
            <a:avLst/>
          </a:prstGeom>
        </p:spPr>
        <p:txBody>
          <a:bodyPr wrap="square">
            <a:spAutoFit/>
          </a:bodyPr>
          <a:lstStyle/>
          <a:p>
            <a:r>
              <a:rPr lang="sq-AL" sz="2400" b="0" i="0" strike="noStrike" cap="none" spc="0" baseline="0" dirty="0">
                <a:solidFill>
                  <a:srgbClr val="000000"/>
                </a:solidFill>
                <a:effectLst/>
                <a:latin typeface="Calibri"/>
                <a:ea typeface="Calibri"/>
                <a:cs typeface="Calibri"/>
              </a:rPr>
              <a:t>Po të keni pyetje të tjera për shëndetin tuaj ose për të vendosur nëse do ta bëni vaksinën, flisni me një ofrues të kujdesit shëndetësor të besuar, si me mjekun tuaj, infermieren, menaxherin e sigurimit shëndetësor, farmacistin ose një punonjës të shëndetit në komunitet. </a:t>
            </a:r>
            <a:endParaRPr lang="en-US" sz="2000" dirty="0"/>
          </a:p>
        </p:txBody>
      </p:sp>
      <p:pic>
        <p:nvPicPr>
          <p:cNvPr id="19458" name="Picture 2" descr="This is a picture of two people wearing masks standing in front of a medical building.">
            <a:extLst>
              <a:ext uri="{FF2B5EF4-FFF2-40B4-BE49-F238E27FC236}">
                <a16:creationId xmlns:a16="http://schemas.microsoft.com/office/drawing/2014/main" id="{CF19B3FD-7D43-41BC-B7D8-4C8C9472469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1487606"/>
            <a:ext cx="5747982" cy="429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36549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159715" y="246221"/>
            <a:ext cx="11325638" cy="488168"/>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b="1" i="0" strike="noStrike" cap="none" spc="0" baseline="0" dirty="0">
                <a:solidFill>
                  <a:srgbClr val="FFFFFF"/>
                </a:solidFill>
                <a:effectLst/>
                <a:latin typeface="Calibri"/>
                <a:ea typeface="Calibri"/>
                <a:cs typeface="Calibri"/>
              </a:rPr>
              <a:t>Pyetje për diskutim</a:t>
            </a:r>
          </a:p>
        </p:txBody>
      </p:sp>
      <p:sp>
        <p:nvSpPr>
          <p:cNvPr id="5" name="Rectangle 4">
            <a:extLst>
              <a:ext uri="{FF2B5EF4-FFF2-40B4-BE49-F238E27FC236}">
                <a16:creationId xmlns:a16="http://schemas.microsoft.com/office/drawing/2014/main" id="{F5C5A823-101A-4EFF-BD93-CBB21EC8DD44}"/>
              </a:ext>
            </a:extLst>
          </p:cNvPr>
          <p:cNvSpPr/>
          <p:nvPr/>
        </p:nvSpPr>
        <p:spPr>
          <a:xfrm>
            <a:off x="478571" y="1241077"/>
            <a:ext cx="11368297" cy="4668104"/>
          </a:xfrm>
          <a:prstGeom prst="rect">
            <a:avLst/>
          </a:prstGeom>
        </p:spPr>
        <p:txBody>
          <a:bodyPr wrap="square">
            <a:spAutoFit/>
          </a:bodyPr>
          <a:lstStyle/>
          <a:p>
            <a:pPr marL="285750" indent="-285750">
              <a:buFont typeface="Arial" panose="020B0604020202020204" pitchFamily="34" charset="0"/>
              <a:buChar char="•"/>
            </a:pPr>
            <a:r>
              <a:rPr lang="sq-AL" sz="2000" b="0" i="0" strike="noStrike" cap="none" spc="0" baseline="0" dirty="0">
                <a:solidFill>
                  <a:srgbClr val="000000"/>
                </a:solidFill>
                <a:effectLst/>
                <a:latin typeface="Calibri"/>
                <a:ea typeface="Calibri"/>
                <a:cs typeface="Calibri"/>
              </a:rPr>
              <a:t>Çfarë shqetësimesh keni </a:t>
            </a:r>
            <a:r>
              <a:rPr lang="sq-AL" sz="2000" b="1" i="0" strike="noStrike" cap="none" spc="0" baseline="0" dirty="0">
                <a:solidFill>
                  <a:srgbClr val="000000"/>
                </a:solidFill>
                <a:effectLst/>
                <a:latin typeface="Calibri"/>
                <a:ea typeface="Calibri"/>
                <a:cs typeface="Calibri"/>
              </a:rPr>
              <a:t>ju</a:t>
            </a:r>
            <a:r>
              <a:rPr lang="sq-AL" sz="2000" b="0" i="0" strike="noStrike" cap="none" spc="0" baseline="0" dirty="0">
                <a:solidFill>
                  <a:srgbClr val="000000"/>
                </a:solidFill>
                <a:effectLst/>
                <a:latin typeface="Calibri"/>
                <a:ea typeface="Calibri"/>
                <a:cs typeface="Calibri"/>
              </a:rPr>
              <a:t>, në lidhje me vaksinën kundër COVID-19?</a:t>
            </a:r>
          </a:p>
          <a:p>
            <a:pPr marL="742950" lvl="1" indent="-285750">
              <a:buFont typeface="Courier New" panose="02070309020205020404" pitchFamily="49" charset="0"/>
              <a:buChar char="o"/>
            </a:pPr>
            <a:r>
              <a:rPr lang="sq-AL" sz="2000" b="0" i="0" strike="noStrike" cap="none" spc="0" baseline="0" dirty="0">
                <a:solidFill>
                  <a:srgbClr val="000000"/>
                </a:solidFill>
                <a:effectLst/>
                <a:latin typeface="Calibri"/>
                <a:ea typeface="Calibri"/>
                <a:cs typeface="Calibri"/>
              </a:rPr>
              <a:t>Çfarë shqetësimesh kanë </a:t>
            </a:r>
            <a:r>
              <a:rPr lang="sq-AL" sz="2000" b="1" i="0" strike="noStrike" cap="none" spc="0" baseline="0" dirty="0">
                <a:solidFill>
                  <a:srgbClr val="000000"/>
                </a:solidFill>
                <a:effectLst/>
                <a:latin typeface="Calibri"/>
                <a:ea typeface="Calibri"/>
                <a:cs typeface="Calibri"/>
              </a:rPr>
              <a:t>njerëzit në komunitetin tuaj</a:t>
            </a:r>
            <a:r>
              <a:rPr lang="sq-AL" sz="2000" b="0" i="0" strike="noStrike" cap="none" spc="0" baseline="0" dirty="0">
                <a:solidFill>
                  <a:srgbClr val="000000"/>
                </a:solidFill>
                <a:effectLst/>
                <a:latin typeface="Calibri"/>
                <a:ea typeface="Calibri"/>
                <a:cs typeface="Calibri"/>
              </a:rPr>
              <a:t>, në lidhje me vaksinën kundër COVID-19?</a:t>
            </a:r>
          </a:p>
          <a:p>
            <a:r>
              <a:rPr lang="en-US" sz="2000" dirty="0">
                <a:latin typeface="Calibri" panose="020F0502020204030204" pitchFamily="34" charset="0"/>
                <a:cs typeface="Calibri" panose="020F0502020204030204" pitchFamily="34" charset="0"/>
              </a:rPr>
              <a:t> </a:t>
            </a:r>
          </a:p>
          <a:p>
            <a:pPr marL="285750" lvl="0" indent="-285750">
              <a:buFont typeface="Arial" panose="020B0604020202020204" pitchFamily="34" charset="0"/>
              <a:buChar char="•"/>
            </a:pPr>
            <a:r>
              <a:rPr lang="sq-AL" sz="2000" b="0" i="0" strike="noStrike" cap="none" spc="0" baseline="0" dirty="0">
                <a:solidFill>
                  <a:srgbClr val="000000"/>
                </a:solidFill>
                <a:effectLst/>
                <a:latin typeface="Calibri"/>
                <a:ea typeface="Calibri"/>
                <a:cs typeface="Calibri"/>
              </a:rPr>
              <a:t>Çfarë informacioni do t’ju ndihmonte </a:t>
            </a:r>
            <a:r>
              <a:rPr lang="sq-AL" sz="2000" b="1" i="0" strike="noStrike" cap="none" spc="0" baseline="0" dirty="0">
                <a:solidFill>
                  <a:srgbClr val="000000"/>
                </a:solidFill>
                <a:effectLst/>
                <a:latin typeface="Calibri"/>
                <a:ea typeface="Calibri"/>
                <a:cs typeface="Calibri"/>
              </a:rPr>
              <a:t>ju</a:t>
            </a:r>
            <a:r>
              <a:rPr lang="sq-AL" sz="2000" b="0" i="0" strike="noStrike" cap="none" spc="0" baseline="0" dirty="0">
                <a:solidFill>
                  <a:srgbClr val="000000"/>
                </a:solidFill>
                <a:effectLst/>
                <a:latin typeface="Calibri"/>
                <a:ea typeface="Calibri"/>
                <a:cs typeface="Calibri"/>
              </a:rPr>
              <a:t>, që t’i besonit vaksinës?</a:t>
            </a:r>
          </a:p>
          <a:p>
            <a:pPr marL="742950" lvl="1" indent="-285750">
              <a:buFont typeface="Courier New" panose="02070309020205020404" pitchFamily="49" charset="0"/>
              <a:buChar char="o"/>
            </a:pPr>
            <a:r>
              <a:rPr lang="sq-AL" sz="2000" b="0" i="0" strike="noStrike" cap="none" spc="0" baseline="0" dirty="0">
                <a:solidFill>
                  <a:srgbClr val="000000"/>
                </a:solidFill>
                <a:effectLst/>
                <a:latin typeface="Calibri"/>
                <a:ea typeface="Calibri"/>
                <a:cs typeface="Calibri"/>
              </a:rPr>
              <a:t>Çfarë informacioni do t’u ndihmonte </a:t>
            </a:r>
            <a:r>
              <a:rPr lang="sq-AL" sz="2000" b="1" i="0" strike="noStrike" cap="none" spc="0" baseline="0" dirty="0">
                <a:solidFill>
                  <a:srgbClr val="000000"/>
                </a:solidFill>
                <a:effectLst/>
                <a:latin typeface="Calibri"/>
                <a:ea typeface="Calibri"/>
                <a:cs typeface="Calibri"/>
              </a:rPr>
              <a:t>njerëzve në komunitetin tuaj</a:t>
            </a:r>
            <a:r>
              <a:rPr lang="sq-AL" sz="2000" b="0" i="0" strike="noStrike" cap="none" spc="0" baseline="0" dirty="0">
                <a:solidFill>
                  <a:srgbClr val="000000"/>
                </a:solidFill>
                <a:effectLst/>
                <a:latin typeface="Calibri"/>
                <a:ea typeface="Calibri"/>
                <a:cs typeface="Calibri"/>
              </a:rPr>
              <a:t>, që t’i besonin vaksinës?  </a:t>
            </a:r>
          </a:p>
          <a:p>
            <a:endParaRPr lang="en-US" sz="20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sq-AL" sz="2000" b="0" i="0" strike="noStrike" cap="none" spc="0" baseline="0" dirty="0">
                <a:solidFill>
                  <a:srgbClr val="000000"/>
                </a:solidFill>
                <a:effectLst/>
                <a:latin typeface="Calibri"/>
                <a:ea typeface="Calibri"/>
                <a:cs typeface="Calibri"/>
              </a:rPr>
              <a:t>Çfarë do t’ju bindte më mirë </a:t>
            </a:r>
            <a:r>
              <a:rPr lang="sq-AL" sz="2000" b="1" i="0" strike="noStrike" cap="none" spc="0" baseline="0" dirty="0">
                <a:solidFill>
                  <a:srgbClr val="000000"/>
                </a:solidFill>
                <a:effectLst/>
                <a:latin typeface="Calibri"/>
                <a:ea typeface="Calibri"/>
                <a:cs typeface="Calibri"/>
              </a:rPr>
              <a:t>ju</a:t>
            </a:r>
            <a:r>
              <a:rPr lang="sq-AL" sz="2000" b="0" i="0" strike="noStrike" cap="none" spc="0" baseline="0" dirty="0">
                <a:solidFill>
                  <a:srgbClr val="000000"/>
                </a:solidFill>
                <a:effectLst/>
                <a:latin typeface="Calibri"/>
                <a:ea typeface="Calibri"/>
                <a:cs typeface="Calibri"/>
              </a:rPr>
              <a:t> që ta bënit vaksinën?</a:t>
            </a:r>
          </a:p>
          <a:p>
            <a:pPr marL="742950" lvl="1" indent="-285750">
              <a:buFont typeface="Courier New" panose="02070309020205020404" pitchFamily="49" charset="0"/>
              <a:buChar char="o"/>
            </a:pPr>
            <a:r>
              <a:rPr lang="sq-AL" sz="2000" b="0" i="0" strike="noStrike" cap="none" spc="0" baseline="0" dirty="0">
                <a:solidFill>
                  <a:srgbClr val="000000"/>
                </a:solidFill>
                <a:effectLst/>
                <a:latin typeface="Calibri"/>
                <a:ea typeface="Calibri"/>
                <a:cs typeface="Calibri"/>
              </a:rPr>
              <a:t>Çfarë do t’i bindte më mirë </a:t>
            </a:r>
            <a:r>
              <a:rPr lang="sq-AL" sz="2000" b="1" i="0" strike="noStrike" cap="none" spc="0" baseline="0" dirty="0">
                <a:solidFill>
                  <a:srgbClr val="000000"/>
                </a:solidFill>
                <a:effectLst/>
                <a:latin typeface="Calibri"/>
                <a:ea typeface="Calibri"/>
                <a:cs typeface="Calibri"/>
              </a:rPr>
              <a:t>njerëzit në komunitetin tuaj</a:t>
            </a:r>
            <a:r>
              <a:rPr lang="sq-AL" sz="2000" b="0" i="0" strike="noStrike" cap="none" spc="0" baseline="0" dirty="0">
                <a:solidFill>
                  <a:srgbClr val="000000"/>
                </a:solidFill>
                <a:effectLst/>
                <a:latin typeface="Calibri"/>
                <a:ea typeface="Calibri"/>
                <a:cs typeface="Calibri"/>
              </a:rPr>
              <a:t> që ta bënin vaksinën?</a:t>
            </a:r>
          </a:p>
          <a:p>
            <a:r>
              <a:rPr lang="en-US" sz="2000" dirty="0">
                <a:latin typeface="Calibri" panose="020F0502020204030204" pitchFamily="34" charset="0"/>
                <a:cs typeface="Calibri" panose="020F0502020204030204" pitchFamily="34" charset="0"/>
              </a:rPr>
              <a:t> </a:t>
            </a:r>
          </a:p>
          <a:p>
            <a:pPr marL="285750" lvl="0" indent="-285750">
              <a:buFont typeface="Arial" panose="020B0604020202020204" pitchFamily="34" charset="0"/>
              <a:buChar char="•"/>
            </a:pPr>
            <a:r>
              <a:rPr lang="sq-AL" sz="2000" b="0" i="0" strike="noStrike" cap="none" spc="0" baseline="0" dirty="0">
                <a:solidFill>
                  <a:srgbClr val="000000"/>
                </a:solidFill>
                <a:effectLst/>
                <a:latin typeface="Calibri"/>
                <a:ea typeface="Calibri"/>
                <a:cs typeface="Calibri"/>
              </a:rPr>
              <a:t>Çfarë pengesash e bëjnë më të vështirë për </a:t>
            </a:r>
            <a:r>
              <a:rPr lang="sq-AL" sz="2000" b="1" i="0" strike="noStrike" cap="none" spc="0" baseline="0" dirty="0">
                <a:solidFill>
                  <a:srgbClr val="000000"/>
                </a:solidFill>
                <a:effectLst/>
                <a:latin typeface="Calibri"/>
                <a:ea typeface="Calibri"/>
                <a:cs typeface="Calibri"/>
              </a:rPr>
              <a:t>ju </a:t>
            </a:r>
            <a:r>
              <a:rPr lang="sq-AL" sz="2000" b="0" i="0" strike="noStrike" cap="none" spc="0" baseline="0" dirty="0">
                <a:solidFill>
                  <a:srgbClr val="000000"/>
                </a:solidFill>
                <a:effectLst/>
                <a:latin typeface="Calibri"/>
                <a:ea typeface="Calibri"/>
                <a:cs typeface="Calibri"/>
              </a:rPr>
              <a:t>që ta bëni vaksinën kundër COVID-it (p.sh. vendi i vaksinimit, nevoja për t’u shkëputur nga puna, nevoja për të bërë dy doza)?</a:t>
            </a:r>
          </a:p>
          <a:p>
            <a:pPr marL="742950" lvl="1" indent="-285750">
              <a:buFont typeface="Courier New" panose="02070309020205020404" pitchFamily="49" charset="0"/>
              <a:buChar char="o"/>
            </a:pPr>
            <a:r>
              <a:rPr lang="sq-AL" sz="2000" b="0" i="0" strike="noStrike" cap="none" spc="0" baseline="0" dirty="0">
                <a:solidFill>
                  <a:srgbClr val="000000"/>
                </a:solidFill>
                <a:effectLst/>
                <a:latin typeface="Calibri"/>
                <a:ea typeface="Calibri"/>
                <a:cs typeface="Calibri"/>
              </a:rPr>
              <a:t>Çfarë ua bën më të vështirë </a:t>
            </a:r>
            <a:r>
              <a:rPr lang="sq-AL" sz="2000" b="1" i="0" strike="noStrike" cap="none" spc="0" baseline="0" dirty="0">
                <a:solidFill>
                  <a:srgbClr val="000000"/>
                </a:solidFill>
                <a:effectLst/>
                <a:latin typeface="Calibri"/>
                <a:ea typeface="Calibri"/>
                <a:cs typeface="Calibri"/>
              </a:rPr>
              <a:t>njerëzve në komunitetin tuaj</a:t>
            </a:r>
            <a:r>
              <a:rPr lang="sq-AL" sz="2000" b="0" i="0" strike="noStrike" cap="none" spc="0" baseline="0" dirty="0">
                <a:solidFill>
                  <a:srgbClr val="000000"/>
                </a:solidFill>
                <a:effectLst/>
                <a:latin typeface="Calibri"/>
                <a:ea typeface="Calibri"/>
                <a:cs typeface="Calibri"/>
              </a:rPr>
              <a:t> që ta bëjnë vaksinën kundër COVID-it?</a:t>
            </a:r>
          </a:p>
          <a:p>
            <a:pPr lvl="1"/>
            <a:r>
              <a:rPr lang="en-US" sz="2000" dirty="0">
                <a:latin typeface="Calibri" panose="020F0502020204030204" pitchFamily="34" charset="0"/>
                <a:cs typeface="Calibri" panose="020F0502020204030204" pitchFamily="34" charset="0"/>
              </a:rPr>
              <a:t> </a:t>
            </a:r>
          </a:p>
          <a:p>
            <a:pPr marL="285750" lvl="0" indent="-285750">
              <a:buFont typeface="Arial" panose="020B0604020202020204" pitchFamily="34" charset="0"/>
              <a:buChar char="•"/>
            </a:pPr>
            <a:r>
              <a:rPr lang="sq-AL" sz="2000" dirty="0">
                <a:solidFill>
                  <a:srgbClr val="000000"/>
                </a:solidFill>
                <a:latin typeface="Calibri"/>
                <a:ea typeface="Calibri"/>
                <a:cs typeface="Calibri"/>
              </a:rPr>
              <a:t>Çfarë do ta bënte</a:t>
            </a:r>
            <a:r>
              <a:rPr lang="sq-AL" sz="2000" b="0" i="0" strike="noStrike" cap="none" spc="0" baseline="0" dirty="0">
                <a:solidFill>
                  <a:srgbClr val="000000"/>
                </a:solidFill>
                <a:effectLst/>
                <a:latin typeface="Calibri"/>
                <a:ea typeface="Calibri"/>
                <a:cs typeface="Calibri"/>
              </a:rPr>
              <a:t> më të lehtë për </a:t>
            </a:r>
            <a:r>
              <a:rPr lang="sq-AL" sz="2000" b="1" i="0" strike="noStrike" cap="none" spc="0" baseline="0" dirty="0">
                <a:solidFill>
                  <a:srgbClr val="000000"/>
                </a:solidFill>
                <a:effectLst/>
                <a:latin typeface="Calibri"/>
                <a:ea typeface="Calibri"/>
                <a:cs typeface="Calibri"/>
              </a:rPr>
              <a:t>ju</a:t>
            </a:r>
            <a:r>
              <a:rPr lang="sq-AL" sz="2000" b="0" i="0" strike="noStrike" cap="none" spc="0" baseline="0" dirty="0">
                <a:solidFill>
                  <a:srgbClr val="000000"/>
                </a:solidFill>
                <a:effectLst/>
                <a:latin typeface="Calibri"/>
                <a:ea typeface="Calibri"/>
                <a:cs typeface="Calibri"/>
              </a:rPr>
              <a:t>, që të vaksinoheni?</a:t>
            </a:r>
          </a:p>
          <a:p>
            <a:pPr marL="742950" lvl="1" indent="-285750">
              <a:buFont typeface="Courier New" panose="02070309020205020404" pitchFamily="49" charset="0"/>
              <a:buChar char="o"/>
            </a:pPr>
            <a:r>
              <a:rPr lang="sq-AL" sz="2000">
                <a:solidFill>
                  <a:srgbClr val="000000"/>
                </a:solidFill>
                <a:latin typeface="Calibri"/>
                <a:ea typeface="Calibri"/>
                <a:cs typeface="Calibri"/>
              </a:rPr>
              <a:t>Çfarë do ta bënte</a:t>
            </a:r>
            <a:r>
              <a:rPr lang="sq-AL" sz="2000" b="0" i="0" strike="noStrike" cap="none" spc="0" baseline="0">
                <a:solidFill>
                  <a:srgbClr val="000000"/>
                </a:solidFill>
                <a:effectLst/>
                <a:latin typeface="Calibri"/>
                <a:ea typeface="Calibri"/>
                <a:cs typeface="Calibri"/>
              </a:rPr>
              <a:t> </a:t>
            </a:r>
            <a:r>
              <a:rPr lang="sq-AL" sz="2000" b="0" i="0" strike="noStrike" cap="none" spc="0" baseline="0" dirty="0">
                <a:solidFill>
                  <a:srgbClr val="000000"/>
                </a:solidFill>
                <a:effectLst/>
                <a:latin typeface="Calibri"/>
                <a:ea typeface="Calibri"/>
                <a:cs typeface="Calibri"/>
              </a:rPr>
              <a:t>më të lehtë për </a:t>
            </a:r>
            <a:r>
              <a:rPr lang="sq-AL" sz="2000" b="1" i="0" strike="noStrike" cap="none" spc="0" baseline="0" dirty="0">
                <a:solidFill>
                  <a:srgbClr val="000000"/>
                </a:solidFill>
                <a:effectLst/>
                <a:latin typeface="Calibri"/>
                <a:ea typeface="Calibri"/>
                <a:cs typeface="Calibri"/>
              </a:rPr>
              <a:t>njerëzit në komunitetin tuaj</a:t>
            </a:r>
            <a:r>
              <a:rPr lang="sq-AL" sz="2000" b="0" i="0" strike="noStrike" cap="none" spc="0" baseline="0" dirty="0">
                <a:solidFill>
                  <a:srgbClr val="000000"/>
                </a:solidFill>
                <a:effectLst/>
                <a:latin typeface="Calibri"/>
                <a:ea typeface="Calibri"/>
                <a:cs typeface="Calibri"/>
              </a:rPr>
              <a:t>, që të vaksinohen?</a:t>
            </a:r>
          </a:p>
        </p:txBody>
      </p:sp>
    </p:spTree>
    <p:extLst>
      <p:ext uri="{BB962C8B-B14F-4D97-AF65-F5344CB8AC3E}">
        <p14:creationId xmlns:p14="http://schemas.microsoft.com/office/powerpoint/2010/main" val="140597401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t>33</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2968" y="234238"/>
            <a:ext cx="11325638" cy="488168"/>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b="1" i="0" strike="noStrike" cap="none" spc="0" baseline="0" dirty="0">
                <a:solidFill>
                  <a:srgbClr val="FFFFFF"/>
                </a:solidFill>
                <a:effectLst/>
                <a:latin typeface="Calibri"/>
                <a:ea typeface="Calibri"/>
                <a:cs typeface="Calibri"/>
              </a:rPr>
              <a:t>Ku të mësoni më shumë</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068800"/>
            <a:ext cx="11368297" cy="5170646"/>
          </a:xfrm>
          <a:prstGeom prst="rect">
            <a:avLst/>
          </a:prstGeom>
        </p:spPr>
        <p:txBody>
          <a:bodyPr wrap="square">
            <a:spAutoFit/>
          </a:bodyPr>
          <a:lstStyle/>
          <a:p>
            <a:pPr lvl="0"/>
            <a:r>
              <a:rPr lang="sq-AL" sz="2200" b="0" i="0" strike="noStrike" cap="none" spc="0" baseline="0" dirty="0">
                <a:solidFill>
                  <a:srgbClr val="000000"/>
                </a:solidFill>
                <a:effectLst/>
                <a:latin typeface="Calibri"/>
                <a:ea typeface="Calibri"/>
                <a:cs typeface="Calibri"/>
              </a:rPr>
              <a:t>Kush </a:t>
            </a:r>
            <a:r>
              <a:rPr lang="sq-AL" sz="2000" dirty="0">
                <a:latin typeface="Calibri" panose="020F0502020204030204" pitchFamily="34" charset="0"/>
                <a:cs typeface="Calibri" panose="020F0502020204030204" pitchFamily="34" charset="0"/>
              </a:rPr>
              <a:t>është vaksinuar deri më tash</a:t>
            </a:r>
            <a:endParaRPr lang="sq-AL" sz="2200" b="0" i="0" strike="noStrike" cap="none" spc="0" baseline="0" dirty="0">
              <a:solidFill>
                <a:srgbClr val="000000"/>
              </a:solidFill>
              <a:effectLst/>
              <a:latin typeface="Calibri"/>
              <a:ea typeface="Calibri"/>
              <a:cs typeface="Calibri"/>
            </a:endParaRPr>
          </a:p>
          <a:p>
            <a:pPr lvl="0"/>
            <a:r>
              <a:rPr lang="sq-AL" sz="2200" b="0" i="0" strike="noStrike" cap="none" spc="0" baseline="0" dirty="0">
                <a:solidFill>
                  <a:srgbClr val="000000"/>
                </a:solidFill>
                <a:effectLst/>
                <a:latin typeface="Calibri"/>
                <a:ea typeface="Calibri"/>
                <a:cs typeface="Calibri"/>
                <a:hlinkClick r:id="rId3" history="0"/>
              </a:rPr>
              <a:t>Programi i Vaksinimit kundër COVID-19 | Mass.gov</a:t>
            </a:r>
            <a:endParaRPr lang="sq-AL" sz="2200" dirty="0"/>
          </a:p>
          <a:p>
            <a:pPr lvl="0"/>
            <a:endParaRPr lang="sq-AL" sz="2200" dirty="0"/>
          </a:p>
          <a:p>
            <a:pPr lvl="0"/>
            <a:r>
              <a:rPr lang="sq-AL" sz="2200" b="0" i="0" strike="noStrike" cap="none" spc="0" baseline="0" dirty="0">
                <a:solidFill>
                  <a:srgbClr val="000000"/>
                </a:solidFill>
                <a:effectLst/>
                <a:latin typeface="Calibri"/>
                <a:ea typeface="Calibri"/>
                <a:cs typeface="Calibri"/>
              </a:rPr>
              <a:t>Pyetje që bëhen shpesh për publikun e gjerë</a:t>
            </a:r>
          </a:p>
          <a:p>
            <a:pPr lvl="0"/>
            <a:r>
              <a:rPr lang="sq-AL" sz="2200" b="0" i="0" u="sng" strike="noStrike" cap="none" spc="0" baseline="0" dirty="0">
                <a:solidFill>
                  <a:srgbClr val="000000"/>
                </a:solidFill>
                <a:effectLst/>
                <a:uFill>
                  <a:solidFill>
                    <a:srgbClr val="000000"/>
                  </a:solidFill>
                </a:uFill>
                <a:latin typeface="Calibri"/>
                <a:ea typeface="Calibri"/>
                <a:cs typeface="Calibri"/>
                <a:hlinkClick r:id="rId4" history="0"/>
              </a:rPr>
              <a:t>Pyetje që bëhen shpesh për vaksinën kundër COVID-19 | Mass.gov</a:t>
            </a:r>
            <a:endParaRPr lang="sq-AL" sz="2200" b="0" i="0" u="sng" strike="noStrike" cap="none" spc="0" baseline="0" dirty="0">
              <a:solidFill>
                <a:srgbClr val="000000"/>
              </a:solidFill>
              <a:effectLst/>
              <a:uFill>
                <a:solidFill>
                  <a:srgbClr val="000000"/>
                </a:solidFill>
              </a:uFill>
              <a:latin typeface="Calibri"/>
              <a:ea typeface="Calibri"/>
              <a:cs typeface="Calibri"/>
            </a:endParaRPr>
          </a:p>
          <a:p>
            <a:pPr lvl="0"/>
            <a:endParaRPr lang="sq-AL" sz="2200" u="sng" dirty="0">
              <a:solidFill>
                <a:srgbClr val="000000"/>
              </a:solidFill>
              <a:uFill>
                <a:solidFill>
                  <a:srgbClr val="000000"/>
                </a:solidFill>
              </a:uFill>
              <a:latin typeface="Calibri"/>
              <a:cs typeface="Calibri"/>
            </a:endParaRPr>
          </a:p>
          <a:p>
            <a:pPr lvl="0"/>
            <a:r>
              <a:rPr lang="sq-AL" sz="2200" dirty="0" err="1"/>
              <a:t>Ekuiteti</a:t>
            </a:r>
            <a:r>
              <a:rPr lang="sq-AL" sz="2200" dirty="0"/>
              <a:t> i Vaksin</a:t>
            </a:r>
            <a:r>
              <a:rPr lang="sq-AL" sz="2200" b="0" i="0" strike="noStrike" cap="none" spc="0" baseline="0" dirty="0">
                <a:solidFill>
                  <a:srgbClr val="000000"/>
                </a:solidFill>
                <a:effectLst/>
                <a:latin typeface="Calibri"/>
                <a:ea typeface="Calibri"/>
                <a:cs typeface="Calibri"/>
              </a:rPr>
              <a:t>ës</a:t>
            </a:r>
            <a:br>
              <a:rPr lang="sq-AL" sz="2200" b="0" i="0" strike="noStrike" cap="none" spc="0" baseline="0" dirty="0">
                <a:solidFill>
                  <a:srgbClr val="000000"/>
                </a:solidFill>
                <a:effectLst/>
                <a:latin typeface="Calibri"/>
                <a:ea typeface="Calibri"/>
                <a:cs typeface="Calibri"/>
              </a:rPr>
            </a:br>
            <a:r>
              <a:rPr lang="sq-AL" sz="2200" b="0" i="0" strike="noStrike" cap="none" spc="0" baseline="0" dirty="0">
                <a:solidFill>
                  <a:srgbClr val="000000"/>
                </a:solidFill>
                <a:effectLst/>
                <a:latin typeface="Calibri"/>
                <a:ea typeface="Calibri"/>
                <a:cs typeface="Calibri"/>
                <a:hlinkClick r:id="rId5"/>
              </a:rPr>
              <a:t>Iniciativa për </a:t>
            </a:r>
            <a:r>
              <a:rPr lang="sq-AL" sz="2200" b="0" i="0" strike="noStrike" cap="none" spc="0" baseline="0" dirty="0" err="1">
                <a:solidFill>
                  <a:srgbClr val="000000"/>
                </a:solidFill>
                <a:effectLst/>
                <a:latin typeface="Calibri"/>
                <a:ea typeface="Calibri"/>
                <a:cs typeface="Calibri"/>
                <a:hlinkClick r:id="rId5"/>
              </a:rPr>
              <a:t>Ekuitetin</a:t>
            </a:r>
            <a:r>
              <a:rPr lang="sq-AL" sz="2200" b="0" i="0" strike="noStrike" cap="none" spc="0" baseline="0" dirty="0">
                <a:solidFill>
                  <a:srgbClr val="000000"/>
                </a:solidFill>
                <a:effectLst/>
                <a:latin typeface="Calibri"/>
                <a:ea typeface="Calibri"/>
                <a:cs typeface="Calibri"/>
                <a:hlinkClick r:id="rId5"/>
              </a:rPr>
              <a:t> e Vaksinës Kundër Covid-19</a:t>
            </a:r>
            <a:endParaRPr lang="sq-AL" sz="2200" dirty="0"/>
          </a:p>
          <a:p>
            <a:pPr lvl="0"/>
            <a:endParaRPr lang="sq-AL" sz="2200" dirty="0"/>
          </a:p>
          <a:p>
            <a:pPr lvl="0"/>
            <a:r>
              <a:rPr lang="sq-AL" sz="2200" b="0" i="0" strike="noStrike" cap="none" spc="0" baseline="0" dirty="0">
                <a:solidFill>
                  <a:srgbClr val="000000"/>
                </a:solidFill>
                <a:effectLst/>
                <a:latin typeface="Calibri"/>
                <a:ea typeface="Calibri"/>
                <a:cs typeface="Calibri"/>
              </a:rPr>
              <a:t>Informacion për Vaksinën kundër COVID-19 nga CDC</a:t>
            </a:r>
          </a:p>
          <a:p>
            <a:pPr lvl="0"/>
            <a:r>
              <a:rPr lang="sq-AL" sz="2200" b="0" i="0" u="sng" strike="noStrike" cap="none" spc="0" baseline="0" dirty="0">
                <a:solidFill>
                  <a:srgbClr val="000000"/>
                </a:solidFill>
                <a:effectLst/>
                <a:uFill>
                  <a:solidFill>
                    <a:srgbClr val="000000"/>
                  </a:solidFill>
                </a:uFill>
                <a:latin typeface="Calibri"/>
                <a:ea typeface="Calibri"/>
                <a:cs typeface="Calibri"/>
                <a:hlinkClick r:id="rId6" history="0"/>
              </a:rPr>
              <a:t>Vaksinat kundër COVID-19 | CDC</a:t>
            </a:r>
            <a:endParaRPr lang="sq-AL" sz="2200" u="sng" dirty="0"/>
          </a:p>
          <a:p>
            <a:pPr lvl="0"/>
            <a:endParaRPr lang="sq-AL" sz="2200" u="sng" dirty="0"/>
          </a:p>
          <a:p>
            <a:r>
              <a:rPr lang="sq-AL" sz="2200" b="0" i="0" strike="noStrike" cap="none" spc="0" baseline="0" dirty="0">
                <a:solidFill>
                  <a:srgbClr val="000000"/>
                </a:solidFill>
                <a:effectLst/>
                <a:latin typeface="Calibri"/>
                <a:ea typeface="Calibri"/>
                <a:cs typeface="Calibri"/>
              </a:rPr>
              <a:t>Për pyetje të tjera në lidhje me vaksinën kundër COVID-19 në Massachusetts, dërgoni email te:</a:t>
            </a:r>
          </a:p>
          <a:p>
            <a:r>
              <a:rPr lang="sq-AL" sz="2200" b="0" i="0" u="sng" strike="noStrike" cap="none" spc="0" baseline="0" dirty="0">
                <a:solidFill>
                  <a:srgbClr val="000000"/>
                </a:solidFill>
                <a:effectLst/>
                <a:uFill>
                  <a:solidFill>
                    <a:srgbClr val="000000"/>
                  </a:solidFill>
                </a:uFill>
                <a:latin typeface="Calibri"/>
                <a:ea typeface="Calibri"/>
                <a:cs typeface="Calibri"/>
                <a:hlinkClick r:id="rId7" history="0"/>
              </a:rPr>
              <a:t>COVID-19-Vaccine-Plan-MA@mass.gov</a:t>
            </a:r>
            <a:endParaRPr lang="sq-AL" sz="2200" dirty="0"/>
          </a:p>
          <a:p>
            <a:pPr lvl="0"/>
            <a:endParaRPr lang="sq-AL" sz="2200" dirty="0"/>
          </a:p>
        </p:txBody>
      </p:sp>
    </p:spTree>
    <p:extLst>
      <p:ext uri="{BB962C8B-B14F-4D97-AF65-F5344CB8AC3E}">
        <p14:creationId xmlns:p14="http://schemas.microsoft.com/office/powerpoint/2010/main" val="428828219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B489F-C3F8-44C1-9BB9-00F5D6FE80FA}"/>
              </a:ext>
            </a:extLst>
          </p:cNvPr>
          <p:cNvSpPr>
            <a:spLocks noGrp="1"/>
          </p:cNvSpPr>
          <p:nvPr>
            <p:ph type="title" idx="4294967295"/>
          </p:nvPr>
        </p:nvSpPr>
        <p:spPr>
          <a:xfrm>
            <a:off x="933734" y="2330403"/>
            <a:ext cx="10515600" cy="14773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q-AL" sz="3200" b="1" i="0" strike="noStrike" cap="none" spc="0" baseline="0" dirty="0">
                <a:solidFill>
                  <a:srgbClr val="000000"/>
                </a:solidFill>
                <a:effectLst/>
                <a:latin typeface="Calibri"/>
                <a:ea typeface="Calibri"/>
                <a:cs typeface="Calibri"/>
              </a:rPr>
              <a:t>Burime të tjera për organizatorët e forumit</a:t>
            </a:r>
            <a:endParaRPr lang="en-US" sz="2000" b="1" dirty="0">
              <a:latin typeface="+mn-lt"/>
            </a:endParaRPr>
          </a:p>
        </p:txBody>
      </p:sp>
    </p:spTree>
    <p:extLst>
      <p:ext uri="{BB962C8B-B14F-4D97-AF65-F5344CB8AC3E}">
        <p14:creationId xmlns:p14="http://schemas.microsoft.com/office/powerpoint/2010/main" val="280230967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05489" y="246221"/>
            <a:ext cx="11325638" cy="488168"/>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b="1" i="0" strike="noStrike" cap="none" spc="0" baseline="0" dirty="0">
                <a:solidFill>
                  <a:srgbClr val="FFFFFF"/>
                </a:solidFill>
                <a:effectLst/>
                <a:latin typeface="Calibri"/>
                <a:ea typeface="Calibri"/>
                <a:cs typeface="Calibri"/>
              </a:rPr>
              <a:t>Shembuj pyetjesh të tjera në FAQ, për publikun e gjerë</a:t>
            </a:r>
          </a:p>
        </p:txBody>
      </p:sp>
      <p:sp>
        <p:nvSpPr>
          <p:cNvPr id="5" name="Rectangle 4">
            <a:extLst>
              <a:ext uri="{FF2B5EF4-FFF2-40B4-BE49-F238E27FC236}">
                <a16:creationId xmlns:a16="http://schemas.microsoft.com/office/drawing/2014/main" id="{F5C5A823-101A-4EFF-BD93-CBB21EC8DD44}"/>
              </a:ext>
            </a:extLst>
          </p:cNvPr>
          <p:cNvSpPr/>
          <p:nvPr/>
        </p:nvSpPr>
        <p:spPr>
          <a:xfrm>
            <a:off x="472958" y="1069627"/>
            <a:ext cx="11239105" cy="3764107"/>
          </a:xfrm>
          <a:prstGeom prst="rect">
            <a:avLst/>
          </a:prstGeom>
        </p:spPr>
        <p:txBody>
          <a:bodyPr wrap="square">
            <a:spAutoFit/>
          </a:bodyPr>
          <a:lstStyle/>
          <a:p>
            <a:pPr algn="ctr">
              <a:lnSpc>
                <a:spcPct val="114000"/>
              </a:lnSpc>
            </a:pPr>
            <a:r>
              <a:rPr lang="sq-AL" sz="2400" b="0" i="0" u="sng" strike="noStrike" cap="none" spc="0" baseline="0" dirty="0">
                <a:solidFill>
                  <a:srgbClr val="000000"/>
                </a:solidFill>
                <a:effectLst/>
                <a:uFill>
                  <a:solidFill>
                    <a:srgbClr val="000000"/>
                  </a:solidFill>
                </a:uFill>
                <a:latin typeface="Calibri"/>
                <a:ea typeface="Calibri"/>
                <a:cs typeface="Calibri"/>
                <a:hlinkClick r:id="rId3" history="0"/>
              </a:rPr>
              <a:t>Pyetje që bëhen shpesh për vaksinën kundër COVID-19 | Mass.gov</a:t>
            </a:r>
            <a:endParaRPr lang="en-US" sz="2400" u="sng" dirty="0"/>
          </a:p>
          <a:p>
            <a:pPr algn="ctr">
              <a:lnSpc>
                <a:spcPct val="114000"/>
              </a:lnSpc>
            </a:pPr>
            <a:endParaRPr lang="en-US" sz="1600" dirty="0"/>
          </a:p>
          <a:p>
            <a:pPr marL="342900" indent="-342900">
              <a:spcBef>
                <a:spcPts val="600"/>
              </a:spcBef>
              <a:buFont typeface="Arial" panose="020B0604020202020204" pitchFamily="34" charset="0"/>
              <a:buChar char="•"/>
            </a:pPr>
            <a:r>
              <a:rPr lang="sq-AL" sz="2400" b="0" i="0" strike="noStrike" cap="none" spc="0" baseline="0" dirty="0">
                <a:solidFill>
                  <a:srgbClr val="000000"/>
                </a:solidFill>
                <a:effectLst/>
                <a:latin typeface="Calibri"/>
                <a:ea typeface="Calibri"/>
                <a:cs typeface="Calibri"/>
              </a:rPr>
              <a:t>A duhet ta bëjë vaksinën dikush që është pozitiv për COVID-19?</a:t>
            </a:r>
          </a:p>
          <a:p>
            <a:pPr marL="342900" indent="-342900">
              <a:spcBef>
                <a:spcPts val="600"/>
              </a:spcBef>
              <a:buFont typeface="Arial" panose="020B0604020202020204" pitchFamily="34" charset="0"/>
              <a:buChar char="•"/>
            </a:pPr>
            <a:r>
              <a:rPr lang="sq-AL" sz="2400" b="0" i="0" strike="noStrike" cap="none" spc="0" baseline="0" dirty="0">
                <a:solidFill>
                  <a:srgbClr val="000000"/>
                </a:solidFill>
                <a:effectLst/>
                <a:latin typeface="Calibri"/>
                <a:ea typeface="Calibri"/>
                <a:cs typeface="Calibri"/>
              </a:rPr>
              <a:t>A duhet ta bëjë vaksinën dikush që ka pasur COVID-19?</a:t>
            </a:r>
          </a:p>
          <a:p>
            <a:pPr marL="342900" indent="-342900">
              <a:spcBef>
                <a:spcPts val="600"/>
              </a:spcBef>
              <a:buFont typeface="Arial" panose="020B0604020202020204" pitchFamily="34" charset="0"/>
              <a:buChar char="•"/>
            </a:pPr>
            <a:r>
              <a:rPr lang="sq-AL" sz="2400" b="0" i="0" strike="noStrike" cap="none" spc="0" baseline="0" dirty="0">
                <a:solidFill>
                  <a:srgbClr val="000000"/>
                </a:solidFill>
                <a:effectLst/>
                <a:latin typeface="Calibri"/>
                <a:ea typeface="Calibri"/>
                <a:cs typeface="Calibri"/>
              </a:rPr>
              <a:t>Çfarë do të ndodhë kur të shkoj në takim për ta bërë vaksinën kundër COVID-19?</a:t>
            </a:r>
          </a:p>
          <a:p>
            <a:pPr marL="342900" indent="-342900">
              <a:spcBef>
                <a:spcPts val="600"/>
              </a:spcBef>
              <a:buFont typeface="Arial" panose="020B0604020202020204" pitchFamily="34" charset="0"/>
              <a:buChar char="•"/>
            </a:pPr>
            <a:r>
              <a:rPr lang="sq-AL" sz="2400" b="0" i="0" strike="noStrike" cap="none" spc="0" baseline="0" dirty="0">
                <a:solidFill>
                  <a:srgbClr val="000000"/>
                </a:solidFill>
                <a:effectLst/>
                <a:latin typeface="Calibri"/>
                <a:ea typeface="Calibri"/>
                <a:cs typeface="Calibri"/>
              </a:rPr>
              <a:t>Po ata që jetojnë </a:t>
            </a:r>
            <a:r>
              <a:rPr lang="sq-AL" sz="2400" b="0" i="1" strike="noStrike" cap="none" spc="0" baseline="0" dirty="0">
                <a:solidFill>
                  <a:srgbClr val="000000"/>
                </a:solidFill>
                <a:effectLst/>
                <a:latin typeface="Calibri"/>
                <a:ea typeface="Calibri"/>
                <a:cs typeface="Calibri"/>
              </a:rPr>
              <a:t>part-time</a:t>
            </a:r>
            <a:r>
              <a:rPr lang="sq-AL" sz="2400" b="0" i="0" strike="noStrike" cap="none" spc="0" baseline="0" dirty="0">
                <a:solidFill>
                  <a:srgbClr val="000000"/>
                </a:solidFill>
                <a:effectLst/>
                <a:latin typeface="Calibri"/>
                <a:ea typeface="Calibri"/>
                <a:cs typeface="Calibri"/>
              </a:rPr>
              <a:t> në një shtet ose vend tjetër (p.sh. studentët, pensionistët, personat me shtetësi të dyfishtë) a do të mund ta bëjnë vaksinën kundër COVID-19 në Massachusetts?</a:t>
            </a:r>
            <a:endParaRPr lang="en-US" sz="2400" dirty="0">
              <a:solidFill>
                <a:srgbClr val="000000"/>
              </a:solidFill>
              <a:latin typeface="Calibri"/>
              <a:cs typeface="Calibri"/>
            </a:endParaRPr>
          </a:p>
          <a:p>
            <a:pPr marL="342900" indent="-342900">
              <a:spcBef>
                <a:spcPts val="600"/>
              </a:spcBef>
              <a:buFont typeface="Arial" panose="020B0604020202020204" pitchFamily="34" charset="0"/>
              <a:buChar char="•"/>
            </a:pPr>
            <a:r>
              <a:rPr lang="en-US" sz="2400" dirty="0" err="1">
                <a:solidFill>
                  <a:srgbClr val="000000"/>
                </a:solidFill>
                <a:latin typeface="Calibri"/>
                <a:cs typeface="Calibri"/>
              </a:rPr>
              <a:t>Çfarë</a:t>
            </a:r>
            <a:r>
              <a:rPr lang="en-US" sz="2400" dirty="0">
                <a:solidFill>
                  <a:srgbClr val="000000"/>
                </a:solidFill>
                <a:latin typeface="Calibri"/>
                <a:cs typeface="Calibri"/>
              </a:rPr>
              <a:t> </a:t>
            </a:r>
            <a:r>
              <a:rPr lang="en-US" sz="2400" dirty="0" err="1">
                <a:solidFill>
                  <a:srgbClr val="000000"/>
                </a:solidFill>
                <a:latin typeface="Calibri"/>
                <a:cs typeface="Calibri"/>
              </a:rPr>
              <a:t>është</a:t>
            </a:r>
            <a:r>
              <a:rPr lang="en-US" sz="2400" dirty="0">
                <a:solidFill>
                  <a:srgbClr val="000000"/>
                </a:solidFill>
                <a:latin typeface="Calibri"/>
                <a:cs typeface="Calibri"/>
              </a:rPr>
              <a:t> </a:t>
            </a:r>
            <a:r>
              <a:rPr lang="en-US" sz="2400" dirty="0" err="1">
                <a:solidFill>
                  <a:srgbClr val="000000"/>
                </a:solidFill>
                <a:latin typeface="Calibri"/>
                <a:cs typeface="Calibri"/>
              </a:rPr>
              <a:t>Autorizimi</a:t>
            </a:r>
            <a:r>
              <a:rPr lang="en-US" sz="2400" dirty="0">
                <a:solidFill>
                  <a:srgbClr val="000000"/>
                </a:solidFill>
                <a:latin typeface="Calibri"/>
                <a:cs typeface="Calibri"/>
              </a:rPr>
              <a:t> </a:t>
            </a:r>
            <a:r>
              <a:rPr lang="en-US" sz="2400" dirty="0" err="1">
                <a:solidFill>
                  <a:srgbClr val="000000"/>
                </a:solidFill>
                <a:latin typeface="Calibri"/>
                <a:cs typeface="Calibri"/>
              </a:rPr>
              <a:t>për</a:t>
            </a:r>
            <a:r>
              <a:rPr lang="en-US" sz="2400" dirty="0">
                <a:solidFill>
                  <a:srgbClr val="000000"/>
                </a:solidFill>
                <a:latin typeface="Calibri"/>
                <a:cs typeface="Calibri"/>
              </a:rPr>
              <a:t> </a:t>
            </a:r>
            <a:r>
              <a:rPr lang="en-US" sz="2400" dirty="0" err="1">
                <a:solidFill>
                  <a:srgbClr val="000000"/>
                </a:solidFill>
                <a:latin typeface="Calibri"/>
                <a:cs typeface="Calibri"/>
              </a:rPr>
              <a:t>Përdorim</a:t>
            </a:r>
            <a:r>
              <a:rPr lang="en-US" sz="2400" dirty="0">
                <a:solidFill>
                  <a:srgbClr val="000000"/>
                </a:solidFill>
                <a:latin typeface="Calibri"/>
                <a:cs typeface="Calibri"/>
              </a:rPr>
              <a:t> </a:t>
            </a:r>
            <a:r>
              <a:rPr lang="en-US" sz="2400" dirty="0" err="1">
                <a:solidFill>
                  <a:srgbClr val="000000"/>
                </a:solidFill>
                <a:latin typeface="Calibri"/>
                <a:cs typeface="Calibri"/>
              </a:rPr>
              <a:t>Urgjent</a:t>
            </a:r>
            <a:r>
              <a:rPr lang="en-US" sz="2400" dirty="0">
                <a:solidFill>
                  <a:srgbClr val="000000"/>
                </a:solidFill>
                <a:latin typeface="Calibri"/>
                <a:cs typeface="Calibri"/>
              </a:rPr>
              <a:t> (Emergency Use Authorization)?</a:t>
            </a:r>
            <a:endParaRPr lang="sq-AL" sz="2400" dirty="0">
              <a:solidFill>
                <a:srgbClr val="000000"/>
              </a:solidFill>
              <a:latin typeface="Calibri"/>
              <a:cs typeface="Calibri"/>
            </a:endParaRPr>
          </a:p>
        </p:txBody>
      </p:sp>
    </p:spTree>
    <p:extLst>
      <p:ext uri="{BB962C8B-B14F-4D97-AF65-F5344CB8AC3E}">
        <p14:creationId xmlns:p14="http://schemas.microsoft.com/office/powerpoint/2010/main" val="147420541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t>36</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2968" y="234238"/>
            <a:ext cx="11325638" cy="488168"/>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b="1" i="0" strike="noStrike" cap="none" spc="0" baseline="0" dirty="0">
                <a:solidFill>
                  <a:srgbClr val="FFFFFF"/>
                </a:solidFill>
                <a:effectLst/>
                <a:latin typeface="Calibri"/>
                <a:ea typeface="Calibri"/>
                <a:cs typeface="Calibri"/>
              </a:rPr>
              <a:t>Mjete dhe burime</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241077"/>
            <a:ext cx="11368297" cy="4759635"/>
          </a:xfrm>
          <a:prstGeom prst="rect">
            <a:avLst/>
          </a:prstGeom>
        </p:spPr>
        <p:txBody>
          <a:bodyPr wrap="square">
            <a:spAutoFit/>
          </a:bodyPr>
          <a:lstStyle/>
          <a:p>
            <a:r>
              <a:rPr lang="sq-AL" sz="2400" b="0" i="0" strike="noStrike" cap="none" spc="0" baseline="0" dirty="0">
                <a:solidFill>
                  <a:srgbClr val="000000"/>
                </a:solidFill>
                <a:effectLst/>
                <a:latin typeface="Calibri"/>
                <a:ea typeface="Calibri"/>
                <a:cs typeface="Calibri"/>
              </a:rPr>
              <a:t>Broshura dhe grafikë për media sociale në shumë gjuhë</a:t>
            </a:r>
          </a:p>
          <a:p>
            <a:pPr lvl="0"/>
            <a:r>
              <a:rPr lang="sq-AL" sz="2400" b="0" i="0" strike="noStrike" cap="none" spc="0" baseline="0" dirty="0">
                <a:solidFill>
                  <a:srgbClr val="000000"/>
                </a:solidFill>
                <a:effectLst/>
                <a:latin typeface="Calibri"/>
                <a:ea typeface="Calibri"/>
                <a:cs typeface="Calibri"/>
                <a:hlinkClick r:id="rId2" history="0"/>
              </a:rPr>
              <a:t>Ndaleni COVID-19 – Grafikë për vaksinën | Mass.gov</a:t>
            </a: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r>
              <a:rPr lang="sq-AL" sz="2400" b="0" i="0" strike="noStrike" cap="none" spc="0" baseline="0" dirty="0">
                <a:solidFill>
                  <a:srgbClr val="000000"/>
                </a:solidFill>
                <a:effectLst/>
                <a:latin typeface="Calibri"/>
                <a:ea typeface="Calibri"/>
                <a:cs typeface="Calibri"/>
              </a:rPr>
              <a:t>Besoni faktet, Vaksinohuni, Merrni materiale të fushatës për vaksinimin, </a:t>
            </a:r>
            <a:r>
              <a:rPr lang="sq-AL" sz="2400" b="1" i="0" strike="noStrike" cap="none" spc="0" baseline="0" dirty="0">
                <a:solidFill>
                  <a:srgbClr val="000000"/>
                </a:solidFill>
                <a:effectLst/>
                <a:latin typeface="Calibri"/>
                <a:ea typeface="Calibri"/>
                <a:cs typeface="Calibri"/>
              </a:rPr>
              <a:t>përfshi videot</a:t>
            </a:r>
          </a:p>
          <a:p>
            <a:r>
              <a:rPr lang="sq-AL" sz="2400" b="0" i="0" strike="noStrike" cap="none" spc="0" baseline="0" dirty="0">
                <a:solidFill>
                  <a:srgbClr val="000000"/>
                </a:solidFill>
                <a:effectLst/>
                <a:latin typeface="Calibri"/>
                <a:ea typeface="Calibri"/>
                <a:cs typeface="Calibri"/>
                <a:hlinkClick r:id="rId3" history="0"/>
              </a:rPr>
              <a:t>Besoni faktet, Vaksinohuni, Merrni materiale të fushatës për vaksinimin | Mass.gov</a:t>
            </a: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r>
              <a:rPr lang="sq-AL" sz="2400" b="0" i="0" strike="noStrike" cap="none" spc="0" baseline="0" dirty="0">
                <a:solidFill>
                  <a:srgbClr val="000000"/>
                </a:solidFill>
                <a:effectLst/>
                <a:latin typeface="Calibri"/>
                <a:ea typeface="Calibri"/>
                <a:cs typeface="Calibri"/>
              </a:rPr>
              <a:t>Paketa e komunikimit për vaksinën kundër COVID-19, për </a:t>
            </a:r>
            <a:r>
              <a:rPr lang="sq-AL" sz="2400" b="1" i="0" strike="noStrike" cap="none" spc="0" baseline="0" dirty="0">
                <a:solidFill>
                  <a:srgbClr val="000000"/>
                </a:solidFill>
                <a:effectLst/>
                <a:latin typeface="Calibri"/>
                <a:ea typeface="Calibri"/>
                <a:cs typeface="Calibri"/>
              </a:rPr>
              <a:t>Organizata të Komunitetit</a:t>
            </a:r>
          </a:p>
          <a:p>
            <a:r>
              <a:rPr lang="sq-AL" sz="2400" b="0" i="0" strike="noStrike" cap="none" spc="0" baseline="0" dirty="0">
                <a:solidFill>
                  <a:srgbClr val="000000"/>
                </a:solidFill>
                <a:effectLst/>
                <a:latin typeface="Calibri"/>
                <a:ea typeface="Calibri"/>
                <a:cs typeface="Calibri"/>
                <a:hlinkClick r:id="rId4" history="0"/>
              </a:rPr>
              <a:t>Paketa e komunikimit për vaksinën kundër COVID-19, për Organizata të Komunitetit: Për të filluar | CDC</a:t>
            </a:r>
            <a:endParaRPr lang="en-US" sz="2400" dirty="0">
              <a:latin typeface="Calibri" panose="020F0502020204030204" pitchFamily="34" charset="0"/>
              <a:cs typeface="Calibri" panose="020F0502020204030204" pitchFamily="34" charset="0"/>
            </a:endParaRPr>
          </a:p>
          <a:p>
            <a:endParaRPr lang="en-US" dirty="0"/>
          </a:p>
          <a:p>
            <a:r>
              <a:rPr lang="sq-AL" sz="2400" b="0" i="0" strike="noStrike" cap="none" spc="0" baseline="0" dirty="0">
                <a:solidFill>
                  <a:srgbClr val="000000"/>
                </a:solidFill>
                <a:effectLst/>
                <a:latin typeface="Calibri"/>
                <a:ea typeface="Calibri"/>
                <a:cs typeface="Calibri"/>
              </a:rPr>
              <a:t>Fletë informative për tema të tilla si mbajtja e maskave, distancimi social dhe ndalimi i përhapjes së mikrobeve</a:t>
            </a:r>
          </a:p>
          <a:p>
            <a:r>
              <a:rPr lang="sq-AL" sz="2400" b="0" i="0" u="sng" strike="noStrike" cap="none" spc="0" baseline="0" dirty="0">
                <a:solidFill>
                  <a:srgbClr val="000000"/>
                </a:solidFill>
                <a:effectLst/>
                <a:uFill>
                  <a:solidFill>
                    <a:srgbClr val="000000"/>
                  </a:solidFill>
                </a:uFill>
                <a:latin typeface="Calibri"/>
                <a:ea typeface="Calibri"/>
                <a:cs typeface="Calibri"/>
                <a:hlinkClick r:id="rId5" history="0"/>
              </a:rPr>
              <a:t>Fletë informative të printueshme për COVID-19 | Mass.gov</a:t>
            </a:r>
            <a:endParaRPr lang="en-US" sz="2400" dirty="0"/>
          </a:p>
        </p:txBody>
      </p:sp>
    </p:spTree>
    <p:extLst>
      <p:ext uri="{BB962C8B-B14F-4D97-AF65-F5344CB8AC3E}">
        <p14:creationId xmlns:p14="http://schemas.microsoft.com/office/powerpoint/2010/main" val="21801173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9F4D63-99E7-428F-B121-DD911185C0C7}"/>
              </a:ext>
            </a:extLst>
          </p:cNvPr>
          <p:cNvSpPr>
            <a:spLocks noGrp="1"/>
          </p:cNvSpPr>
          <p:nvPr>
            <p:ph idx="1"/>
          </p:nvPr>
        </p:nvSpPr>
        <p:spPr>
          <a:xfrm>
            <a:off x="753978" y="1584321"/>
            <a:ext cx="10844463" cy="4351338"/>
          </a:xfrm>
        </p:spPr>
        <p:txBody>
          <a:bodyPr>
            <a:normAutofit fontScale="92500"/>
          </a:bodyPr>
          <a:lstStyle/>
          <a:p>
            <a:pPr marL="0" indent="0" fontAlgn="base">
              <a:lnSpc>
                <a:spcPct val="112000"/>
              </a:lnSpc>
              <a:buNone/>
            </a:pPr>
            <a:r>
              <a:rPr lang="sq-AL" sz="2400" b="0" i="0" strike="noStrike" cap="none" spc="0" baseline="0" dirty="0">
                <a:solidFill>
                  <a:srgbClr val="000000"/>
                </a:solidFill>
                <a:effectLst/>
                <a:latin typeface="Calibri"/>
                <a:ea typeface="Calibri"/>
                <a:cs typeface="Calibri"/>
              </a:rPr>
              <a:t>Departamenti i Shëndetit Publik i Massachusetts-it e kupton që </a:t>
            </a:r>
            <a:r>
              <a:rPr lang="sq-AL" sz="2400" b="0" i="0" u="sng" strike="noStrike" cap="none" spc="0" baseline="0" dirty="0">
                <a:solidFill>
                  <a:srgbClr val="000000"/>
                </a:solidFill>
                <a:effectLst/>
                <a:uFill>
                  <a:solidFill>
                    <a:srgbClr val="000000"/>
                  </a:solidFill>
                </a:uFill>
                <a:latin typeface="Calibri"/>
                <a:ea typeface="Calibri"/>
                <a:cs typeface="Calibri"/>
                <a:hlinkClick r:id="rId2" history="0"/>
              </a:rPr>
              <a:t>racizmi strukturor</a:t>
            </a:r>
            <a:r>
              <a:rPr lang="sq-AL" sz="2400" b="0" i="0" strike="noStrike" cap="none" spc="0" baseline="0" dirty="0">
                <a:solidFill>
                  <a:srgbClr val="000000"/>
                </a:solidFill>
                <a:effectLst/>
                <a:latin typeface="Calibri"/>
                <a:ea typeface="Calibri"/>
                <a:cs typeface="Calibri"/>
              </a:rPr>
              <a:t> historik dhe aktual</a:t>
            </a:r>
            <a:r>
              <a:rPr lang="sq-AL" sz="2400" b="0" i="0" u="sng" strike="noStrike" cap="none" spc="0" baseline="0" dirty="0">
                <a:solidFill>
                  <a:srgbClr val="000000"/>
                </a:solidFill>
                <a:effectLst/>
                <a:uFill>
                  <a:solidFill>
                    <a:srgbClr val="000000"/>
                  </a:solidFill>
                </a:uFill>
                <a:latin typeface="Calibri"/>
                <a:ea typeface="Calibri"/>
                <a:cs typeface="Calibri"/>
              </a:rPr>
              <a:t>,</a:t>
            </a:r>
            <a:r>
              <a:rPr lang="sq-AL" sz="2400" b="0" i="0" strike="noStrike" cap="none" spc="0" baseline="0" dirty="0">
                <a:solidFill>
                  <a:srgbClr val="000000"/>
                </a:solidFill>
                <a:effectLst/>
                <a:latin typeface="Calibri"/>
                <a:ea typeface="Calibri"/>
                <a:cs typeface="Calibri"/>
              </a:rPr>
              <a:t> ableizmi dhe forma të tjera të shtypjes ua kanë bërë të vështirë disa komuniteteve (si afrikano-amerikanëve dhe personave me paaftësi) që t’i besojnë plotësisht shëndetit publik, komunitetit mjekësor dhe shkencor. Ne duam të jemi të hapur dhe të sinqertë për sigurinë dhe zhvillimin e vaksinës kundër COVID-19 — gjërat që dimë dhe gjërat që nuk dimë. </a:t>
            </a:r>
          </a:p>
          <a:p>
            <a:pPr marL="0" indent="0" fontAlgn="base">
              <a:lnSpc>
                <a:spcPct val="112000"/>
              </a:lnSpc>
              <a:buNone/>
            </a:pPr>
            <a:endParaRPr lang="en-US" sz="2400" dirty="0"/>
          </a:p>
          <a:p>
            <a:pPr marL="0" indent="0" fontAlgn="base">
              <a:lnSpc>
                <a:spcPct val="112000"/>
              </a:lnSpc>
              <a:buNone/>
            </a:pPr>
            <a:r>
              <a:rPr lang="sq-AL" sz="2400" b="0" i="0" strike="noStrike" cap="none" spc="0" baseline="0" dirty="0">
                <a:solidFill>
                  <a:srgbClr val="000000"/>
                </a:solidFill>
                <a:effectLst/>
                <a:latin typeface="Calibri"/>
                <a:ea typeface="Calibri"/>
                <a:cs typeface="Calibri"/>
              </a:rPr>
              <a:t>Ky udhëzues ofron një platformë për këto biseda, por nuk i adreson të gjitha nevojat dhe shqetësimet unike dhe të arsyeshme të grupeve dhe komuniteteve të ndryshme. Ju inkurajojmë që ta përshtatni gjuhën dhe formatin në një mënyrë të tillë që ato të jenë sa më të kuptueshme dhe me interes për njerëzit me të cilët punoni.   </a:t>
            </a:r>
          </a:p>
          <a:p>
            <a:endParaRPr lang="en-US" dirty="0"/>
          </a:p>
        </p:txBody>
      </p:sp>
      <p:sp>
        <p:nvSpPr>
          <p:cNvPr id="5" name="Title 1">
            <a:extLst>
              <a:ext uri="{FF2B5EF4-FFF2-40B4-BE49-F238E27FC236}">
                <a16:creationId xmlns:a16="http://schemas.microsoft.com/office/drawing/2014/main" id="{C7C4C383-9AF6-4FE7-8D19-DD844A3BB01A}"/>
              </a:ext>
            </a:extLst>
          </p:cNvPr>
          <p:cNvSpPr>
            <a:spLocks noGrp="1"/>
          </p:cNvSpPr>
          <p:nvPr>
            <p:ph type="title"/>
          </p:nvPr>
        </p:nvSpPr>
        <p:spPr>
          <a:xfrm>
            <a:off x="753976" y="150473"/>
            <a:ext cx="10515600" cy="1325563"/>
          </a:xfrm>
        </p:spPr>
        <p:txBody>
          <a:bodyPr>
            <a:normAutofit/>
          </a:bodyPr>
          <a:lstStyle/>
          <a:p>
            <a:pPr algn="ctr"/>
            <a:r>
              <a:rPr lang="sq-AL" sz="3200" b="1" i="0" strike="noStrike" cap="none" spc="0" baseline="0" dirty="0">
                <a:solidFill>
                  <a:srgbClr val="000000"/>
                </a:solidFill>
                <a:effectLst/>
                <a:latin typeface="Calibri"/>
                <a:ea typeface="Calibri"/>
                <a:cs typeface="Calibri"/>
              </a:rPr>
              <a:t>Të njohim racizmin strukturor, ableizmin dhe forma të tjera të shtypjes</a:t>
            </a:r>
          </a:p>
        </p:txBody>
      </p:sp>
    </p:spTree>
    <p:extLst>
      <p:ext uri="{BB962C8B-B14F-4D97-AF65-F5344CB8AC3E}">
        <p14:creationId xmlns:p14="http://schemas.microsoft.com/office/powerpoint/2010/main" val="398504750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t>5</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2968" y="233825"/>
            <a:ext cx="11325638" cy="488168"/>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b="1" i="0" strike="noStrike" cap="none" spc="0" baseline="0" dirty="0">
                <a:solidFill>
                  <a:srgbClr val="FFFFFF"/>
                </a:solidFill>
                <a:effectLst/>
                <a:latin typeface="Calibri"/>
                <a:ea typeface="Calibri"/>
                <a:cs typeface="Calibri"/>
              </a:rPr>
              <a:t>Çfarë është vaksina dhe si punon?</a:t>
            </a:r>
          </a:p>
        </p:txBody>
      </p:sp>
      <p:sp>
        <p:nvSpPr>
          <p:cNvPr id="4" name="Rectangle 3">
            <a:extLst>
              <a:ext uri="{FF2B5EF4-FFF2-40B4-BE49-F238E27FC236}">
                <a16:creationId xmlns:a16="http://schemas.microsoft.com/office/drawing/2014/main" id="{FF069143-FE01-453C-934A-DAA4862AED31}"/>
              </a:ext>
            </a:extLst>
          </p:cNvPr>
          <p:cNvSpPr/>
          <p:nvPr/>
        </p:nvSpPr>
        <p:spPr>
          <a:xfrm>
            <a:off x="504498" y="1377720"/>
            <a:ext cx="10999440" cy="4118915"/>
          </a:xfrm>
          <a:prstGeom prst="rect">
            <a:avLst/>
          </a:prstGeom>
        </p:spPr>
        <p:txBody>
          <a:bodyPr wrap="square">
            <a:spAutoFit/>
          </a:bodyPr>
          <a:lstStyle/>
          <a:p>
            <a:pPr marL="342900" indent="-342900">
              <a:buFont typeface="Arial" panose="020B0604020202020204" pitchFamily="34" charset="0"/>
              <a:buChar char="•"/>
            </a:pPr>
            <a:r>
              <a:rPr lang="sq-AL" sz="2400" b="0" i="0" strike="noStrike" cap="none" spc="0" baseline="0" dirty="0">
                <a:solidFill>
                  <a:srgbClr val="000000"/>
                </a:solidFill>
                <a:effectLst/>
                <a:latin typeface="Calibri"/>
                <a:ea typeface="Calibri"/>
                <a:cs typeface="Calibri"/>
              </a:rPr>
              <a:t>Vaksinat parandalojnë sëmundje që mund të jenë të rrezikshme, ose edhe vdekjeprurëse. Ato punojnë me mekanizmat mbrojtës natyrorë të trupit, për të zhvilluar në siguri imunitetin ndaj një sëmundjeje.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sq-AL" sz="2400" b="0" i="0" strike="noStrike" cap="none" spc="0" baseline="0" dirty="0">
                <a:solidFill>
                  <a:srgbClr val="000000"/>
                </a:solidFill>
                <a:effectLst/>
                <a:latin typeface="Calibri"/>
                <a:ea typeface="Calibri"/>
                <a:cs typeface="Calibri"/>
              </a:rPr>
              <a:t>Vaksina e ndihmon sistemin tuaj imunitar që të prodhojë antitrupa, njëlloj siç do të bënte, po t’i ekspozoheshit sëmundjes reale. Pas vaksinimit, ju do të fitoni mbrojtje nga ajo sëmundje, pa pasur nevojë që ta keni kaluar më parë.</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sq-AL" sz="2400" b="0" i="0" strike="noStrike" cap="none" spc="0" baseline="0" dirty="0">
                <a:solidFill>
                  <a:srgbClr val="000000"/>
                </a:solidFill>
                <a:effectLst/>
                <a:latin typeface="Calibri"/>
                <a:ea typeface="Calibri"/>
                <a:cs typeface="Calibri"/>
              </a:rPr>
              <a:t>Kjo i bën vaksinat të jenë armë kaq të fuqishme kundër sëmundjeve. Ndryshe nga shumë barna që trajtojnë ose kurojnë sëmundje, vaksinat </a:t>
            </a:r>
            <a:r>
              <a:rPr lang="sq-AL" sz="2400" b="0" i="1" strike="noStrike" cap="none" spc="0" baseline="0" dirty="0">
                <a:solidFill>
                  <a:srgbClr val="000000"/>
                </a:solidFill>
                <a:effectLst/>
                <a:latin typeface="Calibri"/>
                <a:ea typeface="Calibri"/>
                <a:cs typeface="Calibri"/>
              </a:rPr>
              <a:t>i parandalojnë</a:t>
            </a:r>
            <a:r>
              <a:rPr lang="sq-AL" sz="2400" b="0" i="0" strike="noStrike" cap="none" spc="0" baseline="0" dirty="0">
                <a:solidFill>
                  <a:srgbClr val="000000"/>
                </a:solidFill>
                <a:effectLst/>
                <a:latin typeface="Calibri"/>
                <a:ea typeface="Calibri"/>
                <a:cs typeface="Calibri"/>
              </a:rPr>
              <a:t> ato.</a:t>
            </a: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272873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t>6</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2968" y="233825"/>
            <a:ext cx="11325638" cy="488168"/>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b="1" i="0" strike="noStrike" cap="none" spc="0" baseline="0" dirty="0">
                <a:solidFill>
                  <a:srgbClr val="FFFFFF"/>
                </a:solidFill>
                <a:effectLst/>
                <a:latin typeface="Calibri"/>
                <a:ea typeface="Calibri"/>
                <a:cs typeface="Calibri"/>
              </a:rPr>
              <a:t>Cilat janë përfitimet nga vaksinimi kundër COVID-19?</a:t>
            </a:r>
          </a:p>
        </p:txBody>
      </p:sp>
      <p:sp>
        <p:nvSpPr>
          <p:cNvPr id="4" name="Rectangle 3">
            <a:extLst>
              <a:ext uri="{FF2B5EF4-FFF2-40B4-BE49-F238E27FC236}">
                <a16:creationId xmlns:a16="http://schemas.microsoft.com/office/drawing/2014/main" id="{FF069143-FE01-453C-934A-DAA4862AED31}"/>
              </a:ext>
            </a:extLst>
          </p:cNvPr>
          <p:cNvSpPr/>
          <p:nvPr/>
        </p:nvSpPr>
        <p:spPr>
          <a:xfrm>
            <a:off x="504497" y="1213945"/>
            <a:ext cx="7814797" cy="3801041"/>
          </a:xfrm>
          <a:prstGeom prst="rect">
            <a:avLst/>
          </a:prstGeom>
        </p:spPr>
        <p:txBody>
          <a:bodyPr wrap="square">
            <a:spAutoFit/>
          </a:bodyPr>
          <a:lstStyle/>
          <a:p>
            <a:pPr marL="342900" indent="-342900">
              <a:buFont typeface="Arial" panose="020B0604020202020204" pitchFamily="34" charset="0"/>
              <a:buChar char="•"/>
            </a:pPr>
            <a:r>
              <a:rPr lang="sq-AL" sz="2400" b="0" i="0" strike="noStrike" cap="none" spc="0" baseline="0" dirty="0">
                <a:solidFill>
                  <a:srgbClr val="000000"/>
                </a:solidFill>
                <a:effectLst/>
                <a:latin typeface="Calibri"/>
                <a:ea typeface="Calibri"/>
                <a:cs typeface="Calibri"/>
              </a:rPr>
              <a:t>Vaksinimi kundër COVID-19 ju ndihmon që të mos sëmureni me COVID-19.</a:t>
            </a:r>
          </a:p>
          <a:p>
            <a:pPr marL="342900" indent="-342900">
              <a:spcBef>
                <a:spcPts val="1000"/>
              </a:spcBef>
              <a:buFont typeface="Arial" panose="020B0604020202020204" pitchFamily="34" charset="0"/>
              <a:buChar char="•"/>
            </a:pPr>
            <a:r>
              <a:rPr lang="sq-AL" sz="2400" b="0" i="0" strike="noStrike" cap="none" spc="0" baseline="0" dirty="0">
                <a:solidFill>
                  <a:srgbClr val="000000"/>
                </a:solidFill>
                <a:effectLst/>
                <a:latin typeface="Calibri"/>
                <a:ea typeface="Calibri"/>
                <a:cs typeface="Calibri"/>
              </a:rPr>
              <a:t>Të gjitha vaksinat COVID-19 që ofrohen në SHBA janë treguar shumë efektive.</a:t>
            </a:r>
          </a:p>
          <a:p>
            <a:pPr marL="342900" indent="-342900">
              <a:spcBef>
                <a:spcPts val="1000"/>
              </a:spcBef>
              <a:buFont typeface="Arial" panose="020B0604020202020204" pitchFamily="34" charset="0"/>
              <a:buChar char="•"/>
            </a:pPr>
            <a:r>
              <a:rPr lang="sq-AL" sz="2400" b="0" i="0" strike="noStrike" cap="none" spc="0" baseline="0" dirty="0">
                <a:solidFill>
                  <a:srgbClr val="000000"/>
                </a:solidFill>
                <a:effectLst/>
                <a:latin typeface="Calibri"/>
                <a:ea typeface="Calibri"/>
                <a:cs typeface="Calibri"/>
              </a:rPr>
              <a:t>Kombinimi i vaksinimit me ndjekjen e rekomandimeve të CDC për të mbrojtur veten dhe të tjerët, do të ofrojnë mbrojtjen më të mirë ndaj COVID-19.</a:t>
            </a:r>
          </a:p>
          <a:p>
            <a:pPr marL="342900" indent="-342900">
              <a:spcBef>
                <a:spcPts val="1000"/>
              </a:spcBef>
              <a:buFont typeface="Arial" panose="020B0604020202020204" pitchFamily="34" charset="0"/>
              <a:buChar char="•"/>
            </a:pPr>
            <a:r>
              <a:rPr lang="sq-AL" sz="2400" b="0" i="0" strike="noStrike" cap="none" spc="0" baseline="0" dirty="0">
                <a:solidFill>
                  <a:srgbClr val="000000"/>
                </a:solidFill>
                <a:effectLst/>
                <a:latin typeface="Calibri"/>
                <a:ea typeface="Calibri"/>
                <a:cs typeface="Calibri"/>
              </a:rPr>
              <a:t>Sa më shumë njerëz të vaksinohen, aq më shpejt do të mund të kthehemi në jetën normale.</a:t>
            </a:r>
          </a:p>
        </p:txBody>
      </p:sp>
      <p:pic>
        <p:nvPicPr>
          <p:cNvPr id="6" name="Picture 5" descr="This image is of three people wearing masks.">
            <a:extLst>
              <a:ext uri="{FF2B5EF4-FFF2-40B4-BE49-F238E27FC236}">
                <a16:creationId xmlns:a16="http://schemas.microsoft.com/office/drawing/2014/main" id="{1EBD1F6A-72C6-49BE-A55E-8D752746B2E2}"/>
              </a:ext>
            </a:extLst>
          </p:cNvPr>
          <p:cNvPicPr>
            <a:picLocks noChangeAspect="1"/>
          </p:cNvPicPr>
          <p:nvPr/>
        </p:nvPicPr>
        <p:blipFill>
          <a:blip r:embed="rId3"/>
          <a:stretch>
            <a:fillRect/>
          </a:stretch>
        </p:blipFill>
        <p:spPr>
          <a:xfrm>
            <a:off x="8475052" y="1945843"/>
            <a:ext cx="3343910" cy="3076000"/>
          </a:xfrm>
          <a:prstGeom prst="rect">
            <a:avLst/>
          </a:prstGeom>
        </p:spPr>
      </p:pic>
    </p:spTree>
    <p:extLst>
      <p:ext uri="{BB962C8B-B14F-4D97-AF65-F5344CB8AC3E}">
        <p14:creationId xmlns:p14="http://schemas.microsoft.com/office/powerpoint/2010/main" val="395645824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t>7</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2968" y="233825"/>
            <a:ext cx="11325638" cy="488168"/>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b="1" i="0" strike="noStrike" cap="none" spc="0" baseline="0" dirty="0">
                <a:solidFill>
                  <a:srgbClr val="FFFFFF"/>
                </a:solidFill>
                <a:effectLst/>
                <a:latin typeface="Calibri"/>
                <a:ea typeface="Calibri"/>
                <a:cs typeface="Calibri"/>
              </a:rPr>
              <a:t>Çfarë vaksinash janë në dispozicion?</a:t>
            </a:r>
          </a:p>
        </p:txBody>
      </p:sp>
      <p:sp>
        <p:nvSpPr>
          <p:cNvPr id="4" name="Rectangle 3">
            <a:extLst>
              <a:ext uri="{FF2B5EF4-FFF2-40B4-BE49-F238E27FC236}">
                <a16:creationId xmlns:a16="http://schemas.microsoft.com/office/drawing/2014/main" id="{FF069143-FE01-453C-934A-DAA4862AED31}"/>
              </a:ext>
            </a:extLst>
          </p:cNvPr>
          <p:cNvSpPr/>
          <p:nvPr/>
        </p:nvSpPr>
        <p:spPr>
          <a:xfrm>
            <a:off x="354842" y="1178195"/>
            <a:ext cx="8841534" cy="4031873"/>
          </a:xfrm>
          <a:prstGeom prst="rect">
            <a:avLst/>
          </a:prstGeom>
        </p:spPr>
        <p:txBody>
          <a:bodyPr wrap="square">
            <a:spAutoFit/>
          </a:bodyPr>
          <a:lstStyle/>
          <a:p>
            <a:pPr marL="342900" indent="-342900">
              <a:buFont typeface="Arial" panose="020B0604020202020204" pitchFamily="34" charset="0"/>
              <a:buChar char="•"/>
            </a:pPr>
            <a:r>
              <a:rPr lang="en-US" sz="2000" b="0" i="0" strike="noStrike" cap="none" spc="0" baseline="0" dirty="0">
                <a:solidFill>
                  <a:srgbClr val="000000"/>
                </a:solidFill>
                <a:effectLst/>
                <a:latin typeface="Calibri"/>
                <a:ea typeface="Calibri"/>
                <a:cs typeface="Calibri"/>
              </a:rPr>
              <a:t>Tre</a:t>
            </a:r>
            <a:r>
              <a:rPr lang="sq-AL" sz="2000" b="0" i="0" strike="noStrike" cap="none" spc="0" baseline="0" dirty="0">
                <a:solidFill>
                  <a:srgbClr val="000000"/>
                </a:solidFill>
                <a:effectLst/>
                <a:latin typeface="Calibri"/>
                <a:ea typeface="Calibri"/>
                <a:cs typeface="Calibri"/>
              </a:rPr>
              <a:t> vaksina </a:t>
            </a:r>
            <a:r>
              <a:rPr lang="sq-AL" sz="2000" b="0" i="0" strike="noStrike" cap="none" spc="0" baseline="0" dirty="0">
                <a:effectLst/>
                <a:latin typeface="Calibri"/>
                <a:ea typeface="Calibri"/>
                <a:cs typeface="Calibri"/>
              </a:rPr>
              <a:t>janë miratuar ose </a:t>
            </a:r>
            <a:r>
              <a:rPr lang="sq-AL" sz="2000" b="0" i="0" strike="noStrike" cap="none" spc="0" baseline="0" dirty="0">
                <a:solidFill>
                  <a:srgbClr val="000000"/>
                </a:solidFill>
                <a:effectLst/>
                <a:latin typeface="Calibri"/>
                <a:ea typeface="Calibri"/>
                <a:cs typeface="Calibri"/>
              </a:rPr>
              <a:t>kanë marrë Autorizimin për Përdorim Urgjent nga Administrata e Ushqimit dhe e Barnave</a:t>
            </a:r>
            <a:r>
              <a:rPr lang="en-US" sz="2000" dirty="0">
                <a:solidFill>
                  <a:srgbClr val="000000"/>
                </a:solidFill>
                <a:latin typeface="Calibri"/>
                <a:ea typeface="Calibri"/>
                <a:cs typeface="Calibri"/>
              </a:rPr>
              <a:t>, </a:t>
            </a:r>
            <a:r>
              <a:rPr lang="sq-AL" sz="2000" b="0" i="0" strike="noStrike" cap="none" spc="0" baseline="0" dirty="0">
                <a:effectLst/>
                <a:latin typeface="Calibri"/>
                <a:ea typeface="Calibri"/>
                <a:cs typeface="Calibri"/>
              </a:rPr>
              <a:t>të quajtuara Pfizer/Comirnaty</a:t>
            </a:r>
            <a:r>
              <a:rPr lang="en-US" sz="2000" b="0" i="0" strike="noStrike" cap="none" spc="0" baseline="0" dirty="0">
                <a:solidFill>
                  <a:srgbClr val="000000"/>
                </a:solidFill>
                <a:effectLst/>
                <a:latin typeface="Calibri"/>
                <a:ea typeface="Calibri"/>
                <a:cs typeface="Calibri"/>
              </a:rPr>
              <a:t>, </a:t>
            </a:r>
            <a:r>
              <a:rPr lang="sq-AL" sz="2000" b="0" i="0" strike="noStrike" cap="none" spc="0" baseline="0" dirty="0">
                <a:solidFill>
                  <a:srgbClr val="000000"/>
                </a:solidFill>
                <a:effectLst/>
                <a:latin typeface="Calibri"/>
                <a:ea typeface="Calibri"/>
                <a:cs typeface="Calibri"/>
              </a:rPr>
              <a:t>Moderna</a:t>
            </a:r>
            <a:r>
              <a:rPr lang="en-US" sz="2000" b="0" i="0" strike="noStrike" cap="none" spc="0" baseline="0" dirty="0">
                <a:solidFill>
                  <a:srgbClr val="000000"/>
                </a:solidFill>
                <a:effectLst/>
                <a:latin typeface="Calibri"/>
                <a:ea typeface="Calibri"/>
                <a:cs typeface="Calibri"/>
              </a:rPr>
              <a:t> </a:t>
            </a:r>
            <a:r>
              <a:rPr lang="en-US" sz="2000" b="0" i="0" strike="noStrike" cap="none" spc="0" baseline="0" dirty="0" err="1">
                <a:solidFill>
                  <a:srgbClr val="000000"/>
                </a:solidFill>
                <a:effectLst/>
                <a:latin typeface="Calibri"/>
                <a:ea typeface="Calibri"/>
                <a:cs typeface="Calibri"/>
              </a:rPr>
              <a:t>dhe</a:t>
            </a:r>
            <a:r>
              <a:rPr lang="en-US" sz="2000" b="0" i="0" strike="noStrike" cap="none" spc="0" baseline="0" dirty="0">
                <a:solidFill>
                  <a:srgbClr val="000000"/>
                </a:solidFill>
                <a:effectLst/>
                <a:latin typeface="Calibri"/>
                <a:ea typeface="Calibri"/>
                <a:cs typeface="Calibri"/>
              </a:rPr>
              <a:t> Janssen (Johnson &amp; Johnson)</a:t>
            </a:r>
            <a:r>
              <a:rPr lang="sq-AL" sz="2000" b="0" i="0" strike="noStrike" cap="none" spc="0" baseline="0" dirty="0">
                <a:solidFill>
                  <a:srgbClr val="000000"/>
                </a:solidFill>
                <a:effectLst/>
                <a:latin typeface="Calibri"/>
                <a:ea typeface="Calibri"/>
                <a:cs typeface="Calibri"/>
              </a:rPr>
              <a:t>.</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sq-AL" sz="2000" b="0" i="0" strike="noStrike" cap="none" spc="0" baseline="0" dirty="0">
                <a:solidFill>
                  <a:srgbClr val="000000"/>
                </a:solidFill>
                <a:effectLst/>
                <a:latin typeface="Calibri"/>
                <a:ea typeface="Calibri"/>
                <a:cs typeface="Calibri"/>
              </a:rPr>
              <a:t>Të </a:t>
            </a:r>
            <a:r>
              <a:rPr lang="en-US" sz="2000" b="0" i="0" strike="noStrike" cap="none" spc="0" baseline="0" dirty="0" err="1">
                <a:solidFill>
                  <a:srgbClr val="000000"/>
                </a:solidFill>
                <a:effectLst/>
                <a:latin typeface="Calibri"/>
                <a:ea typeface="Calibri"/>
                <a:cs typeface="Calibri"/>
              </a:rPr>
              <a:t>tre</a:t>
            </a:r>
            <a:r>
              <a:rPr lang="en-US" sz="2000" b="0" i="0" strike="noStrike" cap="none" spc="0" baseline="0" dirty="0">
                <a:solidFill>
                  <a:srgbClr val="000000"/>
                </a:solidFill>
                <a:effectLst/>
                <a:latin typeface="Calibri"/>
                <a:ea typeface="Calibri"/>
                <a:cs typeface="Calibri"/>
              </a:rPr>
              <a:t> </a:t>
            </a:r>
            <a:r>
              <a:rPr lang="sq-AL" sz="2000" b="0" i="0" strike="noStrike" cap="none" spc="0" baseline="0" dirty="0">
                <a:solidFill>
                  <a:srgbClr val="000000"/>
                </a:solidFill>
                <a:effectLst/>
                <a:latin typeface="Calibri"/>
                <a:ea typeface="Calibri"/>
                <a:cs typeface="Calibri"/>
              </a:rPr>
              <a:t>vaksinat </a:t>
            </a:r>
            <a:r>
              <a:rPr lang="en-US" sz="2000" b="0" i="0" strike="noStrike" cap="none" spc="0" baseline="0" dirty="0" err="1">
                <a:solidFill>
                  <a:srgbClr val="000000"/>
                </a:solidFill>
                <a:effectLst/>
                <a:latin typeface="Calibri"/>
                <a:ea typeface="Calibri"/>
                <a:cs typeface="Calibri"/>
              </a:rPr>
              <a:t>kund</a:t>
            </a:r>
            <a:r>
              <a:rPr lang="sq-AL" sz="2000" b="0" i="0" strike="noStrike" cap="none" spc="0" baseline="0" dirty="0">
                <a:solidFill>
                  <a:srgbClr val="000000"/>
                </a:solidFill>
                <a:effectLst/>
                <a:latin typeface="Calibri"/>
                <a:ea typeface="Calibri"/>
                <a:cs typeface="Calibri"/>
              </a:rPr>
              <a:t>ë</a:t>
            </a:r>
            <a:r>
              <a:rPr lang="en-US" sz="2000" b="0" i="0" strike="noStrike" cap="none" spc="0" baseline="0" dirty="0">
                <a:solidFill>
                  <a:srgbClr val="000000"/>
                </a:solidFill>
                <a:effectLst/>
                <a:latin typeface="Calibri"/>
                <a:ea typeface="Calibri"/>
                <a:cs typeface="Calibri"/>
              </a:rPr>
              <a:t>r COVID-19 </a:t>
            </a:r>
            <a:r>
              <a:rPr lang="en-US" sz="2000" b="0" i="0" strike="noStrike" cap="none" spc="0" baseline="0" dirty="0" err="1">
                <a:solidFill>
                  <a:srgbClr val="000000"/>
                </a:solidFill>
                <a:effectLst/>
                <a:latin typeface="Calibri"/>
                <a:ea typeface="Calibri"/>
                <a:cs typeface="Calibri"/>
              </a:rPr>
              <a:t>jan</a:t>
            </a:r>
            <a:r>
              <a:rPr lang="sq-AL" sz="2000" b="0" i="0" strike="noStrike" cap="none" spc="0" baseline="0" dirty="0">
                <a:solidFill>
                  <a:srgbClr val="000000"/>
                </a:solidFill>
                <a:effectLst/>
                <a:latin typeface="Calibri"/>
                <a:ea typeface="Calibri"/>
                <a:cs typeface="Calibri"/>
              </a:rPr>
              <a:t>ë</a:t>
            </a:r>
            <a:r>
              <a:rPr lang="en-US" sz="2000" b="0" i="0" strike="noStrike" cap="none" spc="0" baseline="0" dirty="0">
                <a:solidFill>
                  <a:srgbClr val="000000"/>
                </a:solidFill>
                <a:effectLst/>
                <a:latin typeface="Calibri"/>
                <a:ea typeface="Calibri"/>
                <a:cs typeface="Calibri"/>
              </a:rPr>
              <a:t> t</a:t>
            </a:r>
            <a:r>
              <a:rPr lang="sq-AL" sz="2000" b="0" i="0" strike="noStrike" cap="none" spc="0" baseline="0" dirty="0">
                <a:solidFill>
                  <a:srgbClr val="000000"/>
                </a:solidFill>
                <a:effectLst/>
                <a:latin typeface="Calibri"/>
                <a:ea typeface="Calibri"/>
                <a:cs typeface="Calibri"/>
              </a:rPr>
              <a:t>ë</a:t>
            </a:r>
            <a:r>
              <a:rPr lang="en-US" sz="2000" b="0" i="0" strike="noStrike" cap="none" spc="0" baseline="0" dirty="0">
                <a:solidFill>
                  <a:srgbClr val="000000"/>
                </a:solidFill>
                <a:effectLst/>
                <a:latin typeface="Calibri"/>
                <a:ea typeface="Calibri"/>
                <a:cs typeface="Calibri"/>
              </a:rPr>
              <a:t> </a:t>
            </a:r>
            <a:r>
              <a:rPr lang="en-US" sz="2000" b="0" i="0" strike="noStrike" cap="none" spc="0" baseline="0" dirty="0" err="1">
                <a:solidFill>
                  <a:srgbClr val="000000"/>
                </a:solidFill>
                <a:effectLst/>
                <a:latin typeface="Calibri"/>
                <a:ea typeface="Calibri"/>
                <a:cs typeface="Calibri"/>
              </a:rPr>
              <a:t>sigurta</a:t>
            </a:r>
            <a:r>
              <a:rPr lang="en-US" sz="2000" b="0" i="0" strike="noStrike" cap="none" spc="0" baseline="0" dirty="0">
                <a:solidFill>
                  <a:srgbClr val="000000"/>
                </a:solidFill>
                <a:effectLst/>
                <a:latin typeface="Calibri"/>
                <a:ea typeface="Calibri"/>
                <a:cs typeface="Calibri"/>
              </a:rPr>
              <a:t> </a:t>
            </a:r>
            <a:r>
              <a:rPr lang="en-US" sz="2000" b="0" i="0" strike="noStrike" cap="none" spc="0" baseline="0" dirty="0" err="1">
                <a:solidFill>
                  <a:srgbClr val="000000"/>
                </a:solidFill>
                <a:effectLst/>
                <a:latin typeface="Calibri"/>
                <a:ea typeface="Calibri"/>
                <a:cs typeface="Calibri"/>
              </a:rPr>
              <a:t>dhe</a:t>
            </a:r>
            <a:r>
              <a:rPr lang="en-US" sz="2000" b="0" i="0" strike="noStrike" cap="none" spc="0" baseline="0" dirty="0">
                <a:solidFill>
                  <a:srgbClr val="000000"/>
                </a:solidFill>
                <a:effectLst/>
                <a:latin typeface="Calibri"/>
                <a:ea typeface="Calibri"/>
                <a:cs typeface="Calibri"/>
              </a:rPr>
              <a:t> </a:t>
            </a:r>
            <a:r>
              <a:rPr lang="en-US" sz="2000" b="0" i="0" strike="noStrike" cap="none" spc="0" baseline="0" dirty="0" err="1">
                <a:solidFill>
                  <a:srgbClr val="000000"/>
                </a:solidFill>
                <a:effectLst/>
                <a:latin typeface="Calibri"/>
                <a:ea typeface="Calibri"/>
                <a:cs typeface="Calibri"/>
              </a:rPr>
              <a:t>tejet</a:t>
            </a:r>
            <a:r>
              <a:rPr lang="en-US" sz="2000" b="0" i="0" strike="noStrike" cap="none" spc="0" baseline="0" dirty="0">
                <a:solidFill>
                  <a:srgbClr val="000000"/>
                </a:solidFill>
                <a:effectLst/>
                <a:latin typeface="Calibri"/>
                <a:ea typeface="Calibri"/>
                <a:cs typeface="Calibri"/>
              </a:rPr>
              <a:t> </a:t>
            </a:r>
            <a:r>
              <a:rPr lang="en-US" sz="2000" b="0" i="0" strike="noStrike" cap="none" spc="0" baseline="0" dirty="0" err="1">
                <a:solidFill>
                  <a:srgbClr val="000000"/>
                </a:solidFill>
                <a:effectLst/>
                <a:latin typeface="Calibri"/>
                <a:ea typeface="Calibri"/>
                <a:cs typeface="Calibri"/>
              </a:rPr>
              <a:t>efektive</a:t>
            </a:r>
            <a:r>
              <a:rPr lang="en-US" sz="2000" b="0" i="0" strike="noStrike" cap="none" spc="0" baseline="0" dirty="0">
                <a:solidFill>
                  <a:srgbClr val="000000"/>
                </a:solidFill>
                <a:effectLst/>
                <a:latin typeface="Calibri"/>
                <a:ea typeface="Calibri"/>
                <a:cs typeface="Calibri"/>
              </a:rPr>
              <a:t> </a:t>
            </a:r>
            <a:r>
              <a:rPr lang="en-US" sz="2000" b="0" i="0" strike="noStrike" cap="none" spc="0" baseline="0" dirty="0" err="1">
                <a:solidFill>
                  <a:srgbClr val="000000"/>
                </a:solidFill>
                <a:effectLst/>
                <a:latin typeface="Calibri"/>
                <a:ea typeface="Calibri"/>
                <a:cs typeface="Calibri"/>
              </a:rPr>
              <a:t>kund</a:t>
            </a:r>
            <a:r>
              <a:rPr lang="sq-AL" sz="2000" b="0" i="0" strike="noStrike" cap="none" spc="0" baseline="0" dirty="0">
                <a:solidFill>
                  <a:srgbClr val="000000"/>
                </a:solidFill>
                <a:effectLst/>
                <a:latin typeface="Calibri"/>
                <a:ea typeface="Calibri"/>
                <a:cs typeface="Calibri"/>
              </a:rPr>
              <a:t>ë</a:t>
            </a:r>
            <a:r>
              <a:rPr lang="en-US" sz="2000" b="0" i="0" strike="noStrike" cap="none" spc="0" baseline="0" dirty="0">
                <a:solidFill>
                  <a:srgbClr val="000000"/>
                </a:solidFill>
                <a:effectLst/>
                <a:latin typeface="Calibri"/>
                <a:ea typeface="Calibri"/>
                <a:cs typeface="Calibri"/>
              </a:rPr>
              <a:t>r t</a:t>
            </a:r>
            <a:r>
              <a:rPr lang="sq-AL" sz="2000" b="0" i="0" strike="noStrike" cap="none" spc="0" baseline="0" dirty="0">
                <a:solidFill>
                  <a:srgbClr val="000000"/>
                </a:solidFill>
                <a:effectLst/>
                <a:latin typeface="Calibri"/>
                <a:ea typeface="Calibri"/>
                <a:cs typeface="Calibri"/>
              </a:rPr>
              <a:t>ë</a:t>
            </a:r>
            <a:r>
              <a:rPr lang="en-US" sz="2000" b="0" i="0" strike="noStrike" cap="none" spc="0" baseline="0" dirty="0">
                <a:solidFill>
                  <a:srgbClr val="000000"/>
                </a:solidFill>
                <a:effectLst/>
                <a:latin typeface="Calibri"/>
                <a:ea typeface="Calibri"/>
                <a:cs typeface="Calibri"/>
              </a:rPr>
              <a:t> s</a:t>
            </a:r>
            <a:r>
              <a:rPr lang="sq-AL" sz="2000" b="0" i="0" strike="noStrike" cap="none" spc="0" baseline="0" dirty="0">
                <a:solidFill>
                  <a:srgbClr val="000000"/>
                </a:solidFill>
                <a:effectLst/>
                <a:latin typeface="Calibri"/>
                <a:ea typeface="Calibri"/>
                <a:cs typeface="Calibri"/>
              </a:rPr>
              <a:t>ë</a:t>
            </a:r>
            <a:r>
              <a:rPr lang="en-US" sz="2000" b="0" i="0" strike="noStrike" cap="none" spc="0" baseline="0" dirty="0" err="1">
                <a:solidFill>
                  <a:srgbClr val="000000"/>
                </a:solidFill>
                <a:effectLst/>
                <a:latin typeface="Calibri"/>
                <a:ea typeface="Calibri"/>
                <a:cs typeface="Calibri"/>
              </a:rPr>
              <a:t>mururit</a:t>
            </a:r>
            <a:r>
              <a:rPr lang="en-US" sz="2000" b="0" i="0" strike="noStrike" cap="none" spc="0" baseline="0" dirty="0">
                <a:solidFill>
                  <a:srgbClr val="000000"/>
                </a:solidFill>
                <a:effectLst/>
                <a:latin typeface="Calibri"/>
                <a:ea typeface="Calibri"/>
                <a:cs typeface="Calibri"/>
              </a:rPr>
              <a:t> r</a:t>
            </a:r>
            <a:r>
              <a:rPr lang="sq-AL" sz="2000" b="0" i="0" strike="noStrike" cap="none" spc="0" baseline="0" dirty="0">
                <a:solidFill>
                  <a:srgbClr val="000000"/>
                </a:solidFill>
                <a:effectLst/>
                <a:latin typeface="Calibri"/>
                <a:ea typeface="Calibri"/>
                <a:cs typeface="Calibri"/>
              </a:rPr>
              <a:t>ë</a:t>
            </a:r>
            <a:r>
              <a:rPr lang="en-US" sz="2000" b="0" i="0" strike="noStrike" cap="none" spc="0" baseline="0" dirty="0" err="1">
                <a:solidFill>
                  <a:srgbClr val="000000"/>
                </a:solidFill>
                <a:effectLst/>
                <a:latin typeface="Calibri"/>
                <a:ea typeface="Calibri"/>
                <a:cs typeface="Calibri"/>
              </a:rPr>
              <a:t>nd</a:t>
            </a:r>
            <a:r>
              <a:rPr lang="sq-AL" sz="2000" b="0" i="0" strike="noStrike" cap="none" spc="0" baseline="0" dirty="0">
                <a:solidFill>
                  <a:srgbClr val="000000"/>
                </a:solidFill>
                <a:effectLst/>
                <a:latin typeface="Calibri"/>
                <a:ea typeface="Calibri"/>
                <a:cs typeface="Calibri"/>
              </a:rPr>
              <a:t>ë</a:t>
            </a:r>
            <a:r>
              <a:rPr lang="en-US" sz="2000" b="0" i="0" strike="noStrike" cap="none" spc="0" baseline="0" dirty="0">
                <a:solidFill>
                  <a:srgbClr val="000000"/>
                </a:solidFill>
                <a:effectLst/>
                <a:latin typeface="Calibri"/>
                <a:ea typeface="Calibri"/>
                <a:cs typeface="Calibri"/>
              </a:rPr>
              <a:t>, </a:t>
            </a:r>
            <a:r>
              <a:rPr lang="en-US" sz="2000" b="0" i="0" strike="noStrike" cap="none" spc="0" baseline="0" dirty="0" err="1">
                <a:solidFill>
                  <a:srgbClr val="000000"/>
                </a:solidFill>
                <a:effectLst/>
                <a:latin typeface="Calibri"/>
                <a:ea typeface="Calibri"/>
                <a:cs typeface="Calibri"/>
              </a:rPr>
              <a:t>shtrimit</a:t>
            </a:r>
            <a:r>
              <a:rPr lang="en-US" sz="2000" b="0" i="0" strike="noStrike" cap="none" spc="0" baseline="0" dirty="0">
                <a:solidFill>
                  <a:srgbClr val="000000"/>
                </a:solidFill>
                <a:effectLst/>
                <a:latin typeface="Calibri"/>
                <a:ea typeface="Calibri"/>
                <a:cs typeface="Calibri"/>
              </a:rPr>
              <a:t> n</a:t>
            </a:r>
            <a:r>
              <a:rPr lang="sq-AL" sz="2000" b="0" i="0" strike="noStrike" cap="none" spc="0" baseline="0" dirty="0">
                <a:solidFill>
                  <a:srgbClr val="000000"/>
                </a:solidFill>
                <a:effectLst/>
                <a:latin typeface="Calibri"/>
                <a:ea typeface="Calibri"/>
                <a:cs typeface="Calibri"/>
              </a:rPr>
              <a:t>ë</a:t>
            </a:r>
            <a:r>
              <a:rPr lang="en-US" sz="2000" b="0" i="0" strike="noStrike" cap="none" spc="0" baseline="0" dirty="0">
                <a:solidFill>
                  <a:srgbClr val="000000"/>
                </a:solidFill>
                <a:effectLst/>
                <a:latin typeface="Calibri"/>
                <a:ea typeface="Calibri"/>
                <a:cs typeface="Calibri"/>
              </a:rPr>
              <a:t> spital </a:t>
            </a:r>
            <a:r>
              <a:rPr lang="en-US" sz="2000" b="0" i="0" strike="noStrike" cap="none" spc="0" baseline="0" dirty="0" err="1">
                <a:solidFill>
                  <a:srgbClr val="000000"/>
                </a:solidFill>
                <a:effectLst/>
                <a:latin typeface="Calibri"/>
                <a:ea typeface="Calibri"/>
                <a:cs typeface="Calibri"/>
              </a:rPr>
              <a:t>dhe</a:t>
            </a:r>
            <a:r>
              <a:rPr lang="en-US" sz="2000" b="0" i="0" strike="noStrike" cap="none" spc="0" baseline="0" dirty="0">
                <a:solidFill>
                  <a:srgbClr val="000000"/>
                </a:solidFill>
                <a:effectLst/>
                <a:latin typeface="Calibri"/>
                <a:ea typeface="Calibri"/>
                <a:cs typeface="Calibri"/>
              </a:rPr>
              <a:t> </a:t>
            </a:r>
            <a:r>
              <a:rPr lang="en-US" sz="2000" b="0" i="0" strike="noStrike" cap="none" spc="0" baseline="0" dirty="0" err="1">
                <a:solidFill>
                  <a:srgbClr val="000000"/>
                </a:solidFill>
                <a:effectLst/>
                <a:latin typeface="Calibri"/>
                <a:ea typeface="Calibri"/>
                <a:cs typeface="Calibri"/>
              </a:rPr>
              <a:t>vdekjes</a:t>
            </a:r>
            <a:r>
              <a:rPr lang="en-US" sz="2000" b="0" i="0" strike="noStrike" cap="none" spc="0" baseline="0" dirty="0">
                <a:solidFill>
                  <a:srgbClr val="000000"/>
                </a:solidFill>
                <a:effectLst/>
                <a:latin typeface="Calibri"/>
                <a:ea typeface="Calibri"/>
                <a:cs typeface="Calibri"/>
              </a:rPr>
              <a:t>.</a:t>
            </a:r>
            <a:r>
              <a:rPr lang="sq-AL" sz="2000" b="0" i="0" strike="noStrike" cap="none" spc="0" baseline="0" dirty="0">
                <a:solidFill>
                  <a:srgbClr val="000000"/>
                </a:solidFill>
                <a:effectLst/>
                <a:latin typeface="Calibri"/>
                <a:ea typeface="Calibri"/>
                <a:cs typeface="Calibri"/>
              </a:rPr>
              <a:t> </a:t>
            </a: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sq-AL" sz="2000" b="0" i="0" strike="noStrike" cap="none" spc="0" baseline="0" dirty="0">
                <a:solidFill>
                  <a:srgbClr val="000000"/>
                </a:solidFill>
                <a:effectLst/>
                <a:latin typeface="Calibri"/>
                <a:ea typeface="Calibri"/>
                <a:cs typeface="Calibri"/>
              </a:rPr>
              <a:t>Vaksina</a:t>
            </a:r>
            <a:r>
              <a:rPr lang="en-US" sz="2000" b="0" i="0" strike="noStrike" cap="none" spc="0" baseline="0" dirty="0">
                <a:solidFill>
                  <a:srgbClr val="000000"/>
                </a:solidFill>
                <a:effectLst/>
                <a:latin typeface="Calibri"/>
                <a:ea typeface="Calibri"/>
                <a:cs typeface="Calibri"/>
              </a:rPr>
              <a:t>t</a:t>
            </a:r>
            <a:r>
              <a:rPr lang="sq-AL" sz="2000" b="0" i="0" strike="noStrike" cap="none" spc="0" baseline="0" dirty="0">
                <a:solidFill>
                  <a:srgbClr val="000000"/>
                </a:solidFill>
                <a:effectLst/>
                <a:latin typeface="Calibri"/>
                <a:ea typeface="Calibri"/>
                <a:cs typeface="Calibri"/>
              </a:rPr>
              <a:t> Pfizer/</a:t>
            </a:r>
            <a:r>
              <a:rPr lang="sq-AL" sz="2000" b="0" i="0" strike="noStrike" cap="none" spc="0" baseline="0" dirty="0">
                <a:effectLst/>
                <a:latin typeface="Calibri"/>
                <a:ea typeface="Calibri"/>
                <a:cs typeface="Calibri"/>
              </a:rPr>
              <a:t>Comirnaty</a:t>
            </a:r>
            <a:r>
              <a:rPr lang="sq-AL" sz="2000" b="0" i="0" strike="noStrike" cap="none" spc="0" baseline="0" dirty="0">
                <a:solidFill>
                  <a:srgbClr val="000000"/>
                </a:solidFill>
                <a:effectLst/>
                <a:latin typeface="Calibri"/>
                <a:ea typeface="Calibri"/>
                <a:cs typeface="Calibri"/>
              </a:rPr>
              <a:t> </a:t>
            </a:r>
            <a:r>
              <a:rPr lang="en-US" sz="2000" b="0" i="0" strike="noStrike" cap="none" spc="0" baseline="0" dirty="0" err="1">
                <a:solidFill>
                  <a:srgbClr val="000000"/>
                </a:solidFill>
                <a:effectLst/>
                <a:latin typeface="Calibri"/>
                <a:ea typeface="Calibri"/>
                <a:cs typeface="Calibri"/>
              </a:rPr>
              <a:t>dhe</a:t>
            </a:r>
            <a:r>
              <a:rPr lang="en-US" sz="2000" b="0" i="0" strike="noStrike" cap="none" spc="0" baseline="0" dirty="0">
                <a:solidFill>
                  <a:srgbClr val="000000"/>
                </a:solidFill>
                <a:effectLst/>
                <a:latin typeface="Calibri"/>
                <a:ea typeface="Calibri"/>
                <a:cs typeface="Calibri"/>
              </a:rPr>
              <a:t> Moderna </a:t>
            </a:r>
            <a:r>
              <a:rPr lang="en-US" sz="2000" b="0" i="0" strike="noStrike" cap="none" spc="0" baseline="0" dirty="0" err="1">
                <a:solidFill>
                  <a:srgbClr val="000000"/>
                </a:solidFill>
                <a:effectLst/>
                <a:latin typeface="Calibri"/>
                <a:ea typeface="Calibri"/>
                <a:cs typeface="Calibri"/>
              </a:rPr>
              <a:t>kan</a:t>
            </a:r>
            <a:r>
              <a:rPr lang="sq-AL" sz="2000" b="0" i="0" strike="noStrike" cap="none" spc="0" baseline="0" dirty="0">
                <a:solidFill>
                  <a:srgbClr val="000000"/>
                </a:solidFill>
                <a:effectLst/>
                <a:latin typeface="Calibri"/>
                <a:ea typeface="Calibri"/>
                <a:cs typeface="Calibri"/>
              </a:rPr>
              <a:t>ë</a:t>
            </a:r>
            <a:r>
              <a:rPr lang="en-US" sz="2000" b="0" i="0" strike="noStrike" cap="none" spc="0" baseline="0" dirty="0">
                <a:solidFill>
                  <a:srgbClr val="000000"/>
                </a:solidFill>
                <a:effectLst/>
                <a:latin typeface="Calibri"/>
                <a:ea typeface="Calibri"/>
                <a:cs typeface="Calibri"/>
              </a:rPr>
              <a:t> </a:t>
            </a:r>
            <a:r>
              <a:rPr lang="en-US" sz="2000" b="0" i="0" strike="noStrike" cap="none" spc="0" baseline="0" dirty="0" err="1">
                <a:solidFill>
                  <a:srgbClr val="000000"/>
                </a:solidFill>
                <a:effectLst/>
                <a:latin typeface="Calibri"/>
                <a:ea typeface="Calibri"/>
                <a:cs typeface="Calibri"/>
              </a:rPr>
              <a:t>nevoj</a:t>
            </a:r>
            <a:r>
              <a:rPr lang="sq-AL" sz="2000" b="0" i="0" strike="noStrike" cap="none" spc="0" baseline="0" dirty="0">
                <a:solidFill>
                  <a:srgbClr val="000000"/>
                </a:solidFill>
                <a:effectLst/>
                <a:latin typeface="Calibri"/>
                <a:ea typeface="Calibri"/>
                <a:cs typeface="Calibri"/>
              </a:rPr>
              <a:t>ë</a:t>
            </a:r>
            <a:r>
              <a:rPr lang="en-US" sz="2000" b="0" i="0" strike="noStrike" cap="none" spc="0" baseline="0" dirty="0">
                <a:solidFill>
                  <a:srgbClr val="000000"/>
                </a:solidFill>
                <a:effectLst/>
                <a:latin typeface="Calibri"/>
                <a:ea typeface="Calibri"/>
                <a:cs typeface="Calibri"/>
              </a:rPr>
              <a:t> p</a:t>
            </a:r>
            <a:r>
              <a:rPr lang="sq-AL" sz="2000" b="0" i="0" strike="noStrike" cap="none" spc="0" baseline="0" dirty="0">
                <a:solidFill>
                  <a:srgbClr val="000000"/>
                </a:solidFill>
                <a:effectLst/>
                <a:latin typeface="Calibri"/>
                <a:ea typeface="Calibri"/>
                <a:cs typeface="Calibri"/>
              </a:rPr>
              <a:t>ë</a:t>
            </a:r>
            <a:r>
              <a:rPr lang="en-US" sz="2000" b="0" i="0" strike="noStrike" cap="none" spc="0" baseline="0" dirty="0">
                <a:solidFill>
                  <a:srgbClr val="000000"/>
                </a:solidFill>
                <a:effectLst/>
                <a:latin typeface="Calibri"/>
                <a:ea typeface="Calibri"/>
                <a:cs typeface="Calibri"/>
              </a:rPr>
              <a:t>r </a:t>
            </a:r>
            <a:r>
              <a:rPr lang="sq-AL" sz="2000" b="0" i="0" strike="noStrike" cap="none" spc="0" baseline="0" dirty="0">
                <a:solidFill>
                  <a:srgbClr val="000000"/>
                </a:solidFill>
                <a:effectLst/>
                <a:latin typeface="Calibri"/>
                <a:ea typeface="Calibri"/>
                <a:cs typeface="Calibri"/>
              </a:rPr>
              <a:t>dy doza që jepen me </a:t>
            </a:r>
            <a:r>
              <a:rPr lang="en-US" sz="2000" b="0" i="0" strike="noStrike" cap="none" spc="0" baseline="0" dirty="0" err="1">
                <a:solidFill>
                  <a:srgbClr val="000000"/>
                </a:solidFill>
                <a:effectLst/>
                <a:latin typeface="Calibri"/>
                <a:ea typeface="Calibri"/>
                <a:cs typeface="Calibri"/>
              </a:rPr>
              <a:t>nj</a:t>
            </a:r>
            <a:r>
              <a:rPr lang="sq-AL" sz="2000" b="0" i="0" strike="noStrike" cap="none" spc="0" baseline="0" dirty="0">
                <a:solidFill>
                  <a:srgbClr val="000000"/>
                </a:solidFill>
                <a:effectLst/>
                <a:latin typeface="Calibri"/>
                <a:ea typeface="Calibri"/>
                <a:cs typeface="Calibri"/>
              </a:rPr>
              <a:t>ë</a:t>
            </a:r>
            <a:r>
              <a:rPr lang="en-US" sz="2000" b="0" i="0" strike="noStrike" cap="none" spc="0" baseline="0" dirty="0">
                <a:solidFill>
                  <a:srgbClr val="000000"/>
                </a:solidFill>
                <a:effectLst/>
                <a:latin typeface="Calibri"/>
                <a:ea typeface="Calibri"/>
                <a:cs typeface="Calibri"/>
              </a:rPr>
              <a:t> interval </a:t>
            </a:r>
            <a:r>
              <a:rPr lang="en-US" sz="2000" b="0" i="0" strike="noStrike" cap="none" spc="0" baseline="0" dirty="0" err="1">
                <a:solidFill>
                  <a:srgbClr val="000000"/>
                </a:solidFill>
                <a:effectLst/>
                <a:latin typeface="Calibri"/>
                <a:ea typeface="Calibri"/>
                <a:cs typeface="Calibri"/>
              </a:rPr>
              <a:t>prej</a:t>
            </a:r>
            <a:r>
              <a:rPr lang="en-US" sz="2000" b="0" i="0" strike="noStrike" cap="none" spc="0" baseline="0" dirty="0">
                <a:solidFill>
                  <a:srgbClr val="000000"/>
                </a:solidFill>
                <a:effectLst/>
                <a:latin typeface="Calibri"/>
                <a:ea typeface="Calibri"/>
                <a:cs typeface="Calibri"/>
              </a:rPr>
              <a:t> 3-4 </a:t>
            </a:r>
            <a:r>
              <a:rPr lang="en-US" sz="2000" b="0" i="0" strike="noStrike" cap="none" spc="0" baseline="0" dirty="0" err="1">
                <a:solidFill>
                  <a:srgbClr val="000000"/>
                </a:solidFill>
                <a:effectLst/>
                <a:latin typeface="Calibri"/>
                <a:ea typeface="Calibri"/>
                <a:cs typeface="Calibri"/>
              </a:rPr>
              <a:t>jav</a:t>
            </a:r>
            <a:r>
              <a:rPr lang="sq-AL" sz="2000" b="0" i="0" strike="noStrike" cap="none" spc="0" baseline="0" dirty="0">
                <a:solidFill>
                  <a:srgbClr val="000000"/>
                </a:solidFill>
                <a:effectLst/>
                <a:latin typeface="Calibri"/>
                <a:ea typeface="Calibri"/>
                <a:cs typeface="Calibri"/>
              </a:rPr>
              <a:t>ë</a:t>
            </a:r>
            <a:r>
              <a:rPr lang="en-US" sz="2000" b="0" i="0" strike="noStrike" cap="none" spc="0" baseline="0" dirty="0" err="1">
                <a:solidFill>
                  <a:srgbClr val="000000"/>
                </a:solidFill>
                <a:effectLst/>
                <a:latin typeface="Calibri"/>
                <a:ea typeface="Calibri"/>
                <a:cs typeface="Calibri"/>
              </a:rPr>
              <a:t>sh</a:t>
            </a:r>
            <a:r>
              <a:rPr lang="en-US" sz="2000" b="0" i="0" strike="noStrike" cap="none" spc="0" baseline="0" dirty="0">
                <a:solidFill>
                  <a:srgbClr val="000000"/>
                </a:solidFill>
                <a:effectLst/>
                <a:latin typeface="Calibri"/>
                <a:ea typeface="Calibri"/>
                <a:cs typeface="Calibri"/>
              </a:rPr>
              <a:t> </a:t>
            </a:r>
            <a:r>
              <a:rPr lang="sq-AL" sz="2000" b="0" i="0" strike="noStrike" cap="none" spc="0" baseline="0" dirty="0">
                <a:solidFill>
                  <a:srgbClr val="000000"/>
                </a:solidFill>
                <a:effectLst/>
                <a:latin typeface="Calibri"/>
                <a:ea typeface="Calibri"/>
                <a:cs typeface="Calibri"/>
              </a:rPr>
              <a:t>mes tyre. </a:t>
            </a:r>
            <a:r>
              <a:rPr lang="en-US" sz="2000" b="0" i="0" strike="noStrike" cap="none" spc="0" baseline="0" dirty="0" err="1">
                <a:solidFill>
                  <a:srgbClr val="000000"/>
                </a:solidFill>
                <a:effectLst/>
                <a:latin typeface="Calibri"/>
                <a:ea typeface="Calibri"/>
                <a:cs typeface="Calibri"/>
              </a:rPr>
              <a:t>Njer</a:t>
            </a:r>
            <a:r>
              <a:rPr lang="sq-AL" sz="2000" b="0" i="0" strike="noStrike" cap="none" spc="0" baseline="0" dirty="0">
                <a:solidFill>
                  <a:srgbClr val="000000"/>
                </a:solidFill>
                <a:effectLst/>
                <a:latin typeface="Calibri"/>
                <a:ea typeface="Calibri"/>
                <a:cs typeface="Calibri"/>
              </a:rPr>
              <a:t>ë</a:t>
            </a:r>
            <a:r>
              <a:rPr lang="en-US" sz="2000" b="0" i="0" strike="noStrike" cap="none" spc="0" baseline="0" dirty="0">
                <a:solidFill>
                  <a:srgbClr val="000000"/>
                </a:solidFill>
                <a:effectLst/>
                <a:latin typeface="Calibri"/>
                <a:ea typeface="Calibri"/>
                <a:cs typeface="Calibri"/>
              </a:rPr>
              <a:t>zit </a:t>
            </a:r>
            <a:r>
              <a:rPr lang="en-US" sz="2000" b="0" i="0" strike="noStrike" cap="none" spc="0" baseline="0" dirty="0" err="1">
                <a:solidFill>
                  <a:srgbClr val="000000"/>
                </a:solidFill>
                <a:effectLst/>
                <a:latin typeface="Calibri"/>
                <a:ea typeface="Calibri"/>
                <a:cs typeface="Calibri"/>
              </a:rPr>
              <a:t>duhet</a:t>
            </a:r>
            <a:r>
              <a:rPr lang="en-US" sz="2000" b="0" i="0" strike="noStrike" cap="none" spc="0" baseline="0" dirty="0">
                <a:solidFill>
                  <a:srgbClr val="000000"/>
                </a:solidFill>
                <a:effectLst/>
                <a:latin typeface="Calibri"/>
                <a:ea typeface="Calibri"/>
                <a:cs typeface="Calibri"/>
              </a:rPr>
              <a:t> </a:t>
            </a:r>
            <a:r>
              <a:rPr lang="en-US" sz="2000" b="0" i="0" strike="noStrike" cap="none" spc="0" baseline="0" dirty="0" err="1">
                <a:solidFill>
                  <a:srgbClr val="000000"/>
                </a:solidFill>
                <a:effectLst/>
                <a:latin typeface="Calibri"/>
                <a:ea typeface="Calibri"/>
                <a:cs typeface="Calibri"/>
              </a:rPr>
              <a:t>t’i</a:t>
            </a:r>
            <a:r>
              <a:rPr lang="en-US" sz="2000" b="0" i="0" strike="noStrike" cap="none" spc="0" baseline="0" dirty="0">
                <a:solidFill>
                  <a:srgbClr val="000000"/>
                </a:solidFill>
                <a:effectLst/>
                <a:latin typeface="Calibri"/>
                <a:ea typeface="Calibri"/>
                <a:cs typeface="Calibri"/>
              </a:rPr>
              <a:t> </a:t>
            </a:r>
            <a:r>
              <a:rPr lang="en-US" sz="2000" b="0" i="0" strike="noStrike" cap="none" spc="0" baseline="0" dirty="0" err="1">
                <a:solidFill>
                  <a:srgbClr val="000000"/>
                </a:solidFill>
                <a:effectLst/>
                <a:latin typeface="Calibri"/>
                <a:ea typeface="Calibri"/>
                <a:cs typeface="Calibri"/>
              </a:rPr>
              <a:t>marrin</a:t>
            </a:r>
            <a:r>
              <a:rPr lang="en-US" sz="2000" b="0" i="0" strike="noStrike" cap="none" spc="0" baseline="0" dirty="0">
                <a:solidFill>
                  <a:srgbClr val="000000"/>
                </a:solidFill>
                <a:effectLst/>
                <a:latin typeface="Calibri"/>
                <a:ea typeface="Calibri"/>
                <a:cs typeface="Calibri"/>
              </a:rPr>
              <a:t> t</a:t>
            </a:r>
            <a:r>
              <a:rPr lang="sq-AL" sz="2000" b="0" i="0" strike="noStrike" cap="none" spc="0" baseline="0" dirty="0">
                <a:solidFill>
                  <a:srgbClr val="000000"/>
                </a:solidFill>
                <a:effectLst/>
                <a:latin typeface="Calibri"/>
                <a:ea typeface="Calibri"/>
                <a:cs typeface="Calibri"/>
              </a:rPr>
              <a:t>ë</a:t>
            </a:r>
            <a:r>
              <a:rPr lang="en-US" sz="2000" b="0" i="0" strike="noStrike" cap="none" spc="0" baseline="0" dirty="0">
                <a:solidFill>
                  <a:srgbClr val="000000"/>
                </a:solidFill>
                <a:effectLst/>
                <a:latin typeface="Calibri"/>
                <a:ea typeface="Calibri"/>
                <a:cs typeface="Calibri"/>
              </a:rPr>
              <a:t> </a:t>
            </a:r>
            <a:r>
              <a:rPr lang="en-US" sz="2000" b="0" i="0" strike="noStrike" cap="none" spc="0" baseline="0" dirty="0" err="1">
                <a:solidFill>
                  <a:srgbClr val="000000"/>
                </a:solidFill>
                <a:effectLst/>
                <a:latin typeface="Calibri"/>
                <a:ea typeface="Calibri"/>
                <a:cs typeface="Calibri"/>
              </a:rPr>
              <a:t>dyja</a:t>
            </a:r>
            <a:r>
              <a:rPr lang="en-US" sz="2000" b="0" i="0" strike="noStrike" cap="none" spc="0" baseline="0" dirty="0">
                <a:solidFill>
                  <a:srgbClr val="000000"/>
                </a:solidFill>
                <a:effectLst/>
                <a:latin typeface="Calibri"/>
                <a:ea typeface="Calibri"/>
                <a:cs typeface="Calibri"/>
              </a:rPr>
              <a:t> </a:t>
            </a:r>
            <a:r>
              <a:rPr lang="en-US" sz="2000" b="0" i="0" strike="noStrike" cap="none" spc="0" baseline="0" dirty="0" err="1">
                <a:solidFill>
                  <a:srgbClr val="000000"/>
                </a:solidFill>
                <a:effectLst/>
                <a:latin typeface="Calibri"/>
                <a:ea typeface="Calibri"/>
                <a:cs typeface="Calibri"/>
              </a:rPr>
              <a:t>dozat</a:t>
            </a:r>
            <a:r>
              <a:rPr lang="en-US" sz="2000" dirty="0">
                <a:solidFill>
                  <a:srgbClr val="000000"/>
                </a:solidFill>
                <a:latin typeface="Calibri"/>
                <a:ea typeface="Calibri"/>
                <a:cs typeface="Calibri"/>
              </a:rPr>
              <a:t> q</a:t>
            </a:r>
            <a:r>
              <a:rPr lang="sq-AL" sz="2000" b="0" i="0" strike="noStrike" cap="none" spc="0" baseline="0" dirty="0">
                <a:solidFill>
                  <a:srgbClr val="000000"/>
                </a:solidFill>
                <a:effectLst/>
                <a:latin typeface="Calibri"/>
                <a:ea typeface="Calibri"/>
                <a:cs typeface="Calibri"/>
              </a:rPr>
              <a:t>ë</a:t>
            </a:r>
            <a:r>
              <a:rPr lang="en-US" sz="2000" dirty="0">
                <a:solidFill>
                  <a:srgbClr val="000000"/>
                </a:solidFill>
                <a:latin typeface="Calibri"/>
                <a:ea typeface="Calibri"/>
                <a:cs typeface="Calibri"/>
              </a:rPr>
              <a:t> t</a:t>
            </a:r>
            <a:r>
              <a:rPr lang="sq-AL" sz="2000" b="0" i="0" strike="noStrike" cap="none" spc="0" baseline="0" dirty="0">
                <a:solidFill>
                  <a:srgbClr val="000000"/>
                </a:solidFill>
                <a:effectLst/>
                <a:latin typeface="Calibri"/>
                <a:ea typeface="Calibri"/>
                <a:cs typeface="Calibri"/>
              </a:rPr>
              <a:t>ë</a:t>
            </a:r>
            <a:r>
              <a:rPr lang="en-US" sz="2000" dirty="0">
                <a:solidFill>
                  <a:srgbClr val="000000"/>
                </a:solidFill>
                <a:latin typeface="Calibri"/>
                <a:ea typeface="Calibri"/>
                <a:cs typeface="Calibri"/>
              </a:rPr>
              <a:t> </a:t>
            </a:r>
            <a:r>
              <a:rPr lang="en-US" sz="2000" dirty="0" err="1">
                <a:solidFill>
                  <a:srgbClr val="000000"/>
                </a:solidFill>
                <a:latin typeface="Calibri"/>
                <a:ea typeface="Calibri"/>
                <a:cs typeface="Calibri"/>
              </a:rPr>
              <a:t>vaksinohen</a:t>
            </a:r>
            <a:r>
              <a:rPr lang="en-US" sz="2000" dirty="0">
                <a:solidFill>
                  <a:srgbClr val="000000"/>
                </a:solidFill>
                <a:latin typeface="Calibri"/>
                <a:ea typeface="Calibri"/>
                <a:cs typeface="Calibri"/>
              </a:rPr>
              <a:t> plot</a:t>
            </a:r>
            <a:r>
              <a:rPr lang="sq-AL" sz="2000" b="0" i="0" strike="noStrike" cap="none" spc="0" baseline="0" dirty="0">
                <a:solidFill>
                  <a:srgbClr val="000000"/>
                </a:solidFill>
                <a:effectLst/>
                <a:latin typeface="Calibri"/>
                <a:ea typeface="Calibri"/>
                <a:cs typeface="Calibri"/>
              </a:rPr>
              <a:t>ë</a:t>
            </a:r>
            <a:r>
              <a:rPr lang="en-US" sz="2000" dirty="0" err="1">
                <a:solidFill>
                  <a:srgbClr val="000000"/>
                </a:solidFill>
                <a:latin typeface="Calibri"/>
                <a:ea typeface="Calibri"/>
                <a:cs typeface="Calibri"/>
              </a:rPr>
              <a:t>sisht</a:t>
            </a:r>
            <a:r>
              <a:rPr lang="en-US" sz="2000" dirty="0">
                <a:solidFill>
                  <a:srgbClr val="000000"/>
                </a:solidFill>
                <a:latin typeface="Calibri"/>
                <a:ea typeface="Calibri"/>
                <a:cs typeface="Calibri"/>
              </a:rPr>
              <a:t> </a:t>
            </a:r>
            <a:r>
              <a:rPr lang="en-US" sz="2000" dirty="0" err="1">
                <a:solidFill>
                  <a:srgbClr val="000000"/>
                </a:solidFill>
                <a:latin typeface="Calibri"/>
                <a:ea typeface="Calibri"/>
                <a:cs typeface="Calibri"/>
              </a:rPr>
              <a:t>dhe</a:t>
            </a:r>
            <a:r>
              <a:rPr lang="en-US" sz="2000" dirty="0">
                <a:solidFill>
                  <a:srgbClr val="000000"/>
                </a:solidFill>
                <a:latin typeface="Calibri"/>
                <a:ea typeface="Calibri"/>
                <a:cs typeface="Calibri"/>
              </a:rPr>
              <a:t> </a:t>
            </a:r>
            <a:r>
              <a:rPr lang="en-US" sz="2000" dirty="0" err="1">
                <a:solidFill>
                  <a:srgbClr val="000000"/>
                </a:solidFill>
                <a:latin typeface="Calibri"/>
                <a:ea typeface="Calibri"/>
                <a:cs typeface="Calibri"/>
              </a:rPr>
              <a:t>vaksina</a:t>
            </a:r>
            <a:r>
              <a:rPr lang="en-US" sz="2000" dirty="0">
                <a:solidFill>
                  <a:srgbClr val="000000"/>
                </a:solidFill>
                <a:latin typeface="Calibri"/>
                <a:ea typeface="Calibri"/>
                <a:cs typeface="Calibri"/>
              </a:rPr>
              <a:t> t</a:t>
            </a:r>
            <a:r>
              <a:rPr lang="sq-AL" sz="2000" b="0" i="0" strike="noStrike" cap="none" spc="0" baseline="0" dirty="0">
                <a:solidFill>
                  <a:srgbClr val="000000"/>
                </a:solidFill>
                <a:effectLst/>
                <a:latin typeface="Calibri"/>
                <a:ea typeface="Calibri"/>
                <a:cs typeface="Calibri"/>
              </a:rPr>
              <a:t>ë</a:t>
            </a:r>
            <a:r>
              <a:rPr lang="en-US" sz="2000" dirty="0">
                <a:solidFill>
                  <a:srgbClr val="000000"/>
                </a:solidFill>
                <a:latin typeface="Calibri"/>
                <a:ea typeface="Calibri"/>
                <a:cs typeface="Calibri"/>
              </a:rPr>
              <a:t> </a:t>
            </a:r>
            <a:r>
              <a:rPr lang="en-US" sz="2000" dirty="0" err="1">
                <a:solidFill>
                  <a:srgbClr val="000000"/>
                </a:solidFill>
                <a:latin typeface="Calibri"/>
                <a:ea typeface="Calibri"/>
                <a:cs typeface="Calibri"/>
              </a:rPr>
              <a:t>ket</a:t>
            </a:r>
            <a:r>
              <a:rPr lang="sq-AL" sz="2000" b="0" i="0" strike="noStrike" cap="none" spc="0" baseline="0" dirty="0">
                <a:solidFill>
                  <a:srgbClr val="000000"/>
                </a:solidFill>
                <a:effectLst/>
                <a:latin typeface="Calibri"/>
                <a:ea typeface="Calibri"/>
                <a:cs typeface="Calibri"/>
              </a:rPr>
              <a:t>ë</a:t>
            </a:r>
            <a:r>
              <a:rPr lang="en-US" sz="2000" b="0" i="0" strike="noStrike" cap="none" spc="0" baseline="0" dirty="0">
                <a:solidFill>
                  <a:srgbClr val="000000"/>
                </a:solidFill>
                <a:effectLst/>
                <a:latin typeface="Calibri"/>
                <a:ea typeface="Calibri"/>
                <a:cs typeface="Calibri"/>
              </a:rPr>
              <a:t> </a:t>
            </a:r>
            <a:r>
              <a:rPr lang="en-US" sz="2000" b="0" i="0" strike="noStrike" cap="none" spc="0" baseline="0" dirty="0" err="1">
                <a:solidFill>
                  <a:srgbClr val="000000"/>
                </a:solidFill>
                <a:effectLst/>
                <a:latin typeface="Calibri"/>
                <a:ea typeface="Calibri"/>
                <a:cs typeface="Calibri"/>
              </a:rPr>
              <a:t>efekt</a:t>
            </a:r>
            <a:r>
              <a:rPr lang="en-US" sz="2000" b="0" i="0" strike="noStrike" cap="none" spc="0" baseline="0" dirty="0">
                <a:solidFill>
                  <a:srgbClr val="000000"/>
                </a:solidFill>
                <a:effectLst/>
                <a:latin typeface="Calibri"/>
                <a:ea typeface="Calibri"/>
                <a:cs typeface="Calibri"/>
              </a:rPr>
              <a:t>.</a:t>
            </a:r>
            <a:endParaRPr lang="sq-AL" sz="2000" b="0" i="0" strike="noStrike" cap="none" spc="0" baseline="0" dirty="0">
              <a:solidFill>
                <a:srgbClr val="000000"/>
              </a:solidFill>
              <a:effectLst/>
              <a:latin typeface="Calibri"/>
              <a:ea typeface="Calibri"/>
              <a:cs typeface="Calibri"/>
            </a:endParaRPr>
          </a:p>
          <a:p>
            <a:endParaRPr lang="en-US" sz="16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b="0" i="0" strike="noStrike" cap="none" spc="0" baseline="0" dirty="0" err="1">
                <a:solidFill>
                  <a:srgbClr val="000000"/>
                </a:solidFill>
                <a:effectLst/>
                <a:latin typeface="Calibri"/>
                <a:ea typeface="Calibri"/>
                <a:cs typeface="Calibri"/>
              </a:rPr>
              <a:t>Vaksina</a:t>
            </a:r>
            <a:r>
              <a:rPr lang="en-US" sz="2000" b="0" i="0" strike="noStrike" cap="none" spc="0" baseline="0" dirty="0">
                <a:solidFill>
                  <a:srgbClr val="000000"/>
                </a:solidFill>
                <a:effectLst/>
                <a:latin typeface="Calibri"/>
                <a:ea typeface="Calibri"/>
                <a:cs typeface="Calibri"/>
              </a:rPr>
              <a:t> Janssen (Johnson &amp; Johnson) </a:t>
            </a:r>
            <a:r>
              <a:rPr lang="en-US" sz="2000" b="0" i="0" strike="noStrike" cap="none" spc="0" baseline="0" dirty="0" err="1">
                <a:solidFill>
                  <a:srgbClr val="000000"/>
                </a:solidFill>
                <a:effectLst/>
                <a:latin typeface="Calibri"/>
                <a:ea typeface="Calibri"/>
                <a:cs typeface="Calibri"/>
              </a:rPr>
              <a:t>jepet</a:t>
            </a:r>
            <a:r>
              <a:rPr lang="en-US" sz="2000" b="0" i="0" strike="noStrike" cap="none" spc="0" baseline="0" dirty="0">
                <a:solidFill>
                  <a:srgbClr val="000000"/>
                </a:solidFill>
                <a:effectLst/>
                <a:latin typeface="Calibri"/>
                <a:ea typeface="Calibri"/>
                <a:cs typeface="Calibri"/>
              </a:rPr>
              <a:t> me </a:t>
            </a:r>
            <a:r>
              <a:rPr lang="en-US" sz="2000" b="0" i="0" strike="noStrike" cap="none" spc="0" baseline="0" dirty="0" err="1">
                <a:solidFill>
                  <a:srgbClr val="000000"/>
                </a:solidFill>
                <a:effectLst/>
                <a:latin typeface="Calibri"/>
                <a:ea typeface="Calibri"/>
                <a:cs typeface="Calibri"/>
              </a:rPr>
              <a:t>nj</a:t>
            </a:r>
            <a:r>
              <a:rPr lang="sq-AL" sz="2000" b="0" i="0" strike="noStrike" cap="none" spc="0" baseline="0" dirty="0">
                <a:solidFill>
                  <a:srgbClr val="000000"/>
                </a:solidFill>
                <a:effectLst/>
                <a:latin typeface="Calibri"/>
                <a:ea typeface="Calibri"/>
                <a:cs typeface="Calibri"/>
              </a:rPr>
              <a:t>ë</a:t>
            </a:r>
            <a:r>
              <a:rPr lang="en-US" sz="2000" b="0" i="0" strike="noStrike" cap="none" spc="0" baseline="0" dirty="0">
                <a:solidFill>
                  <a:srgbClr val="000000"/>
                </a:solidFill>
                <a:effectLst/>
                <a:latin typeface="Calibri"/>
                <a:ea typeface="Calibri"/>
                <a:cs typeface="Calibri"/>
              </a:rPr>
              <a:t> </a:t>
            </a:r>
            <a:r>
              <a:rPr lang="en-US" sz="2000" b="0" i="0" strike="noStrike" cap="none" spc="0" baseline="0" dirty="0" err="1">
                <a:solidFill>
                  <a:srgbClr val="000000"/>
                </a:solidFill>
                <a:effectLst/>
                <a:latin typeface="Calibri"/>
                <a:ea typeface="Calibri"/>
                <a:cs typeface="Calibri"/>
              </a:rPr>
              <a:t>doz</a:t>
            </a:r>
            <a:r>
              <a:rPr lang="sq-AL" sz="2000" b="0" i="0" strike="noStrike" cap="none" spc="0" baseline="0" dirty="0">
                <a:solidFill>
                  <a:srgbClr val="000000"/>
                </a:solidFill>
                <a:effectLst/>
                <a:latin typeface="Calibri"/>
                <a:ea typeface="Calibri"/>
                <a:cs typeface="Calibri"/>
              </a:rPr>
              <a:t>e</a:t>
            </a:r>
            <a:r>
              <a:rPr lang="en-US" sz="2000" b="0" i="0" strike="noStrike" cap="none" spc="0" baseline="0" dirty="0">
                <a:solidFill>
                  <a:srgbClr val="000000"/>
                </a:solidFill>
                <a:effectLst/>
                <a:latin typeface="Calibri"/>
                <a:ea typeface="Calibri"/>
                <a:cs typeface="Calibri"/>
              </a:rPr>
              <a:t> t</a:t>
            </a:r>
            <a:r>
              <a:rPr lang="sq-AL" sz="2000" b="0" i="0" strike="noStrike" cap="none" spc="0" baseline="0" dirty="0">
                <a:solidFill>
                  <a:srgbClr val="000000"/>
                </a:solidFill>
                <a:effectLst/>
                <a:latin typeface="Calibri"/>
                <a:ea typeface="Calibri"/>
                <a:cs typeface="Calibri"/>
              </a:rPr>
              <a:t>ë</a:t>
            </a:r>
            <a:r>
              <a:rPr lang="en-US" sz="2000" b="0" i="0" strike="noStrike" cap="none" spc="0" baseline="0" dirty="0">
                <a:solidFill>
                  <a:srgbClr val="000000"/>
                </a:solidFill>
                <a:effectLst/>
                <a:latin typeface="Calibri"/>
                <a:ea typeface="Calibri"/>
                <a:cs typeface="Calibri"/>
              </a:rPr>
              <a:t> </a:t>
            </a:r>
            <a:r>
              <a:rPr lang="en-US" sz="2000" b="0" i="0" strike="noStrike" cap="none" spc="0" baseline="0" dirty="0" err="1">
                <a:solidFill>
                  <a:srgbClr val="000000"/>
                </a:solidFill>
                <a:effectLst/>
                <a:latin typeface="Calibri"/>
                <a:ea typeface="Calibri"/>
                <a:cs typeface="Calibri"/>
              </a:rPr>
              <a:t>vetme</a:t>
            </a:r>
            <a:r>
              <a:rPr lang="sq-AL" sz="2000" b="0" i="0" strike="noStrike" cap="none" spc="0" baseline="0" dirty="0">
                <a:solidFill>
                  <a:srgbClr val="000000"/>
                </a:solidFill>
                <a:effectLst/>
                <a:latin typeface="Calibri"/>
                <a:ea typeface="Calibri"/>
                <a:cs typeface="Calibri"/>
              </a:rPr>
              <a:t>.</a:t>
            </a:r>
          </a:p>
          <a:p>
            <a:endParaRPr lang="en-US" sz="2400" dirty="0">
              <a:latin typeface="Calibri" panose="020F0502020204030204" pitchFamily="34" charset="0"/>
              <a:cs typeface="Calibri" panose="020F0502020204030204" pitchFamily="34" charset="0"/>
            </a:endParaRPr>
          </a:p>
        </p:txBody>
      </p:sp>
      <p:pic>
        <p:nvPicPr>
          <p:cNvPr id="5" name="Picture 4" descr="This is an image of a medicine bottle that is labeled &quot;COVID-19 vaccine&quot;">
            <a:extLst>
              <a:ext uri="{FF2B5EF4-FFF2-40B4-BE49-F238E27FC236}">
                <a16:creationId xmlns:a16="http://schemas.microsoft.com/office/drawing/2014/main" id="{BE55B62F-4DC4-490E-BD71-34766C9A6186}"/>
              </a:ext>
            </a:extLst>
          </p:cNvPr>
          <p:cNvPicPr>
            <a:picLocks noChangeAspect="1"/>
          </p:cNvPicPr>
          <p:nvPr/>
        </p:nvPicPr>
        <p:blipFill>
          <a:blip r:embed="rId3"/>
          <a:stretch>
            <a:fillRect/>
          </a:stretch>
        </p:blipFill>
        <p:spPr>
          <a:xfrm>
            <a:off x="9453439" y="1901277"/>
            <a:ext cx="2407335" cy="3416218"/>
          </a:xfrm>
          <a:prstGeom prst="rect">
            <a:avLst/>
          </a:prstGeom>
        </p:spPr>
      </p:pic>
    </p:spTree>
    <p:extLst>
      <p:ext uri="{BB962C8B-B14F-4D97-AF65-F5344CB8AC3E}">
        <p14:creationId xmlns:p14="http://schemas.microsoft.com/office/powerpoint/2010/main" val="115080662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t>8</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2968" y="234238"/>
            <a:ext cx="11325638" cy="488168"/>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b="1" i="0" strike="noStrike" cap="none" spc="0" baseline="0" dirty="0">
                <a:solidFill>
                  <a:srgbClr val="FFFFFF"/>
                </a:solidFill>
                <a:effectLst/>
                <a:latin typeface="Calibri"/>
                <a:ea typeface="Calibri"/>
                <a:cs typeface="Calibri"/>
              </a:rPr>
              <a:t>Nga e dimë që vaksina është e parrezikshme?</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113217"/>
            <a:ext cx="11368297" cy="4893647"/>
          </a:xfrm>
          <a:prstGeom prst="rect">
            <a:avLst/>
          </a:prstGeom>
        </p:spPr>
        <p:txBody>
          <a:bodyPr wrap="square">
            <a:spAutoFit/>
          </a:bodyPr>
          <a:lstStyle/>
          <a:p>
            <a:r>
              <a:rPr lang="sq-AL" sz="2400" b="0" i="0" strike="noStrike" cap="none" spc="0" baseline="0" dirty="0">
                <a:solidFill>
                  <a:srgbClr val="000000"/>
                </a:solidFill>
                <a:effectLst/>
                <a:latin typeface="Calibri"/>
                <a:ea typeface="Calibri"/>
                <a:cs typeface="Calibri"/>
              </a:rPr>
              <a:t>Vaksinat testohen më shumë se çdo preparat tjetër farmaceutik.  </a:t>
            </a:r>
          </a:p>
          <a:p>
            <a:endParaRPr lang="en-US" sz="2400" dirty="0">
              <a:latin typeface="Calibri" panose="020F0502020204030204" pitchFamily="34" charset="0"/>
              <a:cs typeface="Calibri" panose="020F0502020204030204" pitchFamily="34" charset="0"/>
            </a:endParaRPr>
          </a:p>
          <a:p>
            <a:pPr lvl="6"/>
            <a:endParaRPr lang="es-MX" sz="2400" b="0" i="0" strike="noStrike" cap="none" spc="0" baseline="0" dirty="0">
              <a:solidFill>
                <a:srgbClr val="000000"/>
              </a:solidFill>
              <a:effectLst/>
              <a:latin typeface="Calibri"/>
              <a:ea typeface="Calibri"/>
              <a:cs typeface="Calibri"/>
            </a:endParaRPr>
          </a:p>
          <a:p>
            <a:pPr lvl="6"/>
            <a:r>
              <a:rPr lang="sq-AL" sz="2400" b="0" i="0" strike="noStrike" cap="none" spc="0" baseline="0" dirty="0">
                <a:solidFill>
                  <a:srgbClr val="000000"/>
                </a:solidFill>
                <a:effectLst/>
                <a:latin typeface="Calibri"/>
                <a:ea typeface="Calibri"/>
                <a:cs typeface="Calibri"/>
              </a:rPr>
              <a:t>Më parë, grupe të vogla njerëzish marrin vaksinën provë. </a:t>
            </a:r>
          </a:p>
          <a:p>
            <a:pPr lvl="6"/>
            <a:endParaRPr lang="es-MX" sz="2400" b="0" i="0" strike="noStrike" cap="none" spc="0" baseline="0" dirty="0">
              <a:solidFill>
                <a:srgbClr val="000000"/>
              </a:solidFill>
              <a:effectLst/>
              <a:latin typeface="Calibri"/>
              <a:ea typeface="Calibri"/>
              <a:cs typeface="Calibri"/>
            </a:endParaRPr>
          </a:p>
          <a:p>
            <a:pPr lvl="6"/>
            <a:endParaRPr lang="es-MX" sz="2400" b="0" i="0" strike="noStrike" cap="none" spc="0" baseline="0" dirty="0">
              <a:solidFill>
                <a:srgbClr val="000000"/>
              </a:solidFill>
              <a:effectLst/>
              <a:latin typeface="Calibri"/>
              <a:ea typeface="Calibri"/>
              <a:cs typeface="Calibri"/>
            </a:endParaRPr>
          </a:p>
          <a:p>
            <a:pPr lvl="6"/>
            <a:endParaRPr lang="es-MX" sz="2400" dirty="0">
              <a:solidFill>
                <a:srgbClr val="000000"/>
              </a:solidFill>
              <a:latin typeface="Calibri"/>
              <a:ea typeface="Calibri"/>
              <a:cs typeface="Calibri"/>
            </a:endParaRPr>
          </a:p>
          <a:p>
            <a:pPr lvl="6"/>
            <a:r>
              <a:rPr lang="sq-AL" sz="2400" b="0" i="0" strike="noStrike" cap="none" spc="0" baseline="0" dirty="0">
                <a:solidFill>
                  <a:srgbClr val="000000"/>
                </a:solidFill>
                <a:effectLst/>
                <a:latin typeface="Calibri"/>
                <a:ea typeface="Calibri"/>
                <a:cs typeface="Calibri"/>
              </a:rPr>
              <a:t>Pastaj vaksina u jepet grupeve specifike të njerëzve (p.sh. personave të një moshe, race, ose shëndeti fizik të caktuar). </a:t>
            </a:r>
          </a:p>
          <a:p>
            <a:pPr lvl="6"/>
            <a:endParaRPr lang="es-MX" sz="2400" b="0" i="0" strike="noStrike" cap="none" spc="0" baseline="0" dirty="0">
              <a:solidFill>
                <a:srgbClr val="000000"/>
              </a:solidFill>
              <a:effectLst/>
              <a:latin typeface="Calibri"/>
              <a:ea typeface="Calibri"/>
              <a:cs typeface="Calibri"/>
            </a:endParaRPr>
          </a:p>
          <a:p>
            <a:pPr lvl="6"/>
            <a:endParaRPr lang="es-MX" sz="2400" b="0" i="0" strike="noStrike" cap="none" spc="0" baseline="0" dirty="0">
              <a:solidFill>
                <a:srgbClr val="000000"/>
              </a:solidFill>
              <a:effectLst/>
              <a:latin typeface="Calibri"/>
              <a:ea typeface="Calibri"/>
              <a:cs typeface="Calibri"/>
            </a:endParaRPr>
          </a:p>
          <a:p>
            <a:pPr lvl="6"/>
            <a:r>
              <a:rPr lang="sq-AL" sz="2400" b="0" i="0" strike="noStrike" cap="none" spc="0" baseline="0" dirty="0">
                <a:solidFill>
                  <a:srgbClr val="000000"/>
                </a:solidFill>
                <a:effectLst/>
                <a:latin typeface="Calibri"/>
                <a:ea typeface="Calibri"/>
                <a:cs typeface="Calibri"/>
              </a:rPr>
              <a:t>Pastaj u jepet dhjetëra mijëra njerëzve dhe testohet për efektshmëri dhe siguri.</a:t>
            </a:r>
          </a:p>
        </p:txBody>
      </p:sp>
      <p:pic>
        <p:nvPicPr>
          <p:cNvPr id="5" name="Google Shape;415;p80" descr="lmage of three people">
            <a:extLst>
              <a:ext uri="{FF2B5EF4-FFF2-40B4-BE49-F238E27FC236}">
                <a16:creationId xmlns:a16="http://schemas.microsoft.com/office/drawing/2014/main" id="{6BFD7B22-A20E-4613-BCA1-882965A6D7E8}"/>
              </a:ext>
            </a:extLst>
          </p:cNvPr>
          <p:cNvPicPr preferRelativeResize="0"/>
          <p:nvPr/>
        </p:nvPicPr>
        <p:blipFill>
          <a:blip r:embed="rId3">
            <a:alphaModFix/>
          </a:blip>
          <a:stretch>
            <a:fillRect/>
          </a:stretch>
        </p:blipFill>
        <p:spPr>
          <a:xfrm>
            <a:off x="1707903" y="3178085"/>
            <a:ext cx="1590350" cy="1581257"/>
          </a:xfrm>
          <a:prstGeom prst="rect">
            <a:avLst/>
          </a:prstGeom>
          <a:noFill/>
          <a:ln>
            <a:noFill/>
          </a:ln>
        </p:spPr>
      </p:pic>
      <p:pic>
        <p:nvPicPr>
          <p:cNvPr id="6" name="Google Shape;416;p80" descr="lmage of six people">
            <a:extLst>
              <a:ext uri="{FF2B5EF4-FFF2-40B4-BE49-F238E27FC236}">
                <a16:creationId xmlns:a16="http://schemas.microsoft.com/office/drawing/2014/main" id="{50B2594C-4F70-4E9B-8E8A-C6867703DF10}"/>
              </a:ext>
            </a:extLst>
          </p:cNvPr>
          <p:cNvPicPr preferRelativeResize="0"/>
          <p:nvPr/>
        </p:nvPicPr>
        <p:blipFill>
          <a:blip r:embed="rId4">
            <a:alphaModFix/>
          </a:blip>
          <a:stretch>
            <a:fillRect/>
          </a:stretch>
        </p:blipFill>
        <p:spPr>
          <a:xfrm>
            <a:off x="1751523" y="4863450"/>
            <a:ext cx="1503115" cy="1494525"/>
          </a:xfrm>
          <a:prstGeom prst="rect">
            <a:avLst/>
          </a:prstGeom>
          <a:noFill/>
          <a:ln>
            <a:noFill/>
          </a:ln>
        </p:spPr>
      </p:pic>
      <p:pic>
        <p:nvPicPr>
          <p:cNvPr id="7" name="Google Shape;417;p80" descr="Image of a syringe">
            <a:extLst>
              <a:ext uri="{FF2B5EF4-FFF2-40B4-BE49-F238E27FC236}">
                <a16:creationId xmlns:a16="http://schemas.microsoft.com/office/drawing/2014/main" id="{C110FFDE-766E-472C-B9CB-3973E517375F}"/>
              </a:ext>
            </a:extLst>
          </p:cNvPr>
          <p:cNvPicPr preferRelativeResize="0"/>
          <p:nvPr/>
        </p:nvPicPr>
        <p:blipFill>
          <a:blip r:embed="rId5">
            <a:alphaModFix/>
          </a:blip>
          <a:stretch>
            <a:fillRect/>
          </a:stretch>
        </p:blipFill>
        <p:spPr>
          <a:xfrm>
            <a:off x="1668725" y="1598888"/>
            <a:ext cx="1668700" cy="1579198"/>
          </a:xfrm>
          <a:prstGeom prst="rect">
            <a:avLst/>
          </a:prstGeom>
          <a:noFill/>
          <a:ln>
            <a:noFill/>
          </a:ln>
        </p:spPr>
      </p:pic>
      <p:pic>
        <p:nvPicPr>
          <p:cNvPr id="8" name="Google Shape;422;p80" descr="Number 1">
            <a:extLst>
              <a:ext uri="{FF2B5EF4-FFF2-40B4-BE49-F238E27FC236}">
                <a16:creationId xmlns:a16="http://schemas.microsoft.com/office/drawing/2014/main" id="{A1994A3C-12A2-41D7-B524-8E5C9F1530F6}"/>
              </a:ext>
            </a:extLst>
          </p:cNvPr>
          <p:cNvPicPr preferRelativeResize="0"/>
          <p:nvPr/>
        </p:nvPicPr>
        <p:blipFill>
          <a:blip r:embed="rId6">
            <a:alphaModFix/>
          </a:blip>
          <a:stretch>
            <a:fillRect/>
          </a:stretch>
        </p:blipFill>
        <p:spPr>
          <a:xfrm>
            <a:off x="1506750" y="1708538"/>
            <a:ext cx="548400" cy="523200"/>
          </a:xfrm>
          <a:prstGeom prst="rect">
            <a:avLst/>
          </a:prstGeom>
          <a:noFill/>
          <a:ln>
            <a:noFill/>
          </a:ln>
        </p:spPr>
      </p:pic>
      <p:pic>
        <p:nvPicPr>
          <p:cNvPr id="9" name="Google Shape;423;p80" descr="Number 2">
            <a:extLst>
              <a:ext uri="{FF2B5EF4-FFF2-40B4-BE49-F238E27FC236}">
                <a16:creationId xmlns:a16="http://schemas.microsoft.com/office/drawing/2014/main" id="{DD3CFE5E-6A26-47B1-A7E8-2C66E188DEFF}"/>
              </a:ext>
            </a:extLst>
          </p:cNvPr>
          <p:cNvPicPr preferRelativeResize="0"/>
          <p:nvPr/>
        </p:nvPicPr>
        <p:blipFill>
          <a:blip r:embed="rId7">
            <a:alphaModFix/>
          </a:blip>
          <a:stretch>
            <a:fillRect/>
          </a:stretch>
        </p:blipFill>
        <p:spPr>
          <a:xfrm>
            <a:off x="1506750" y="3287662"/>
            <a:ext cx="548400" cy="519855"/>
          </a:xfrm>
          <a:prstGeom prst="rect">
            <a:avLst/>
          </a:prstGeom>
          <a:noFill/>
          <a:ln>
            <a:noFill/>
          </a:ln>
        </p:spPr>
      </p:pic>
      <p:pic>
        <p:nvPicPr>
          <p:cNvPr id="10" name="Google Shape;424;p80" descr="Number 3">
            <a:extLst>
              <a:ext uri="{FF2B5EF4-FFF2-40B4-BE49-F238E27FC236}">
                <a16:creationId xmlns:a16="http://schemas.microsoft.com/office/drawing/2014/main" id="{B192658C-A775-4036-BBD9-5741FC2D7B9F}"/>
              </a:ext>
            </a:extLst>
          </p:cNvPr>
          <p:cNvPicPr preferRelativeResize="0"/>
          <p:nvPr/>
        </p:nvPicPr>
        <p:blipFill>
          <a:blip r:embed="rId8">
            <a:alphaModFix/>
          </a:blip>
          <a:stretch>
            <a:fillRect/>
          </a:stretch>
        </p:blipFill>
        <p:spPr>
          <a:xfrm>
            <a:off x="1506750" y="4863450"/>
            <a:ext cx="548400" cy="560244"/>
          </a:xfrm>
          <a:prstGeom prst="rect">
            <a:avLst/>
          </a:prstGeom>
          <a:noFill/>
          <a:ln>
            <a:noFill/>
          </a:ln>
        </p:spPr>
      </p:pic>
    </p:spTree>
    <p:extLst>
      <p:ext uri="{BB962C8B-B14F-4D97-AF65-F5344CB8AC3E}">
        <p14:creationId xmlns:p14="http://schemas.microsoft.com/office/powerpoint/2010/main" val="241234022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t>9</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2968" y="234238"/>
            <a:ext cx="11325638" cy="488168"/>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sq-AL" sz="3200" b="1" i="0" strike="noStrike" cap="none" spc="0" baseline="0" dirty="0">
                <a:solidFill>
                  <a:srgbClr val="FFFFFF"/>
                </a:solidFill>
                <a:effectLst/>
                <a:latin typeface="Calibri"/>
                <a:ea typeface="Calibri"/>
                <a:cs typeface="Calibri"/>
              </a:rPr>
              <a:t>Nga e dimë që vaksina është e parrezikshme?</a:t>
            </a:r>
          </a:p>
        </p:txBody>
      </p:sp>
      <p:sp>
        <p:nvSpPr>
          <p:cNvPr id="4" name="Rectangle 3">
            <a:extLst>
              <a:ext uri="{FF2B5EF4-FFF2-40B4-BE49-F238E27FC236}">
                <a16:creationId xmlns:a16="http://schemas.microsoft.com/office/drawing/2014/main" id="{FF069143-FE01-453C-934A-DAA4862AED31}"/>
              </a:ext>
            </a:extLst>
          </p:cNvPr>
          <p:cNvSpPr/>
          <p:nvPr/>
        </p:nvSpPr>
        <p:spPr>
          <a:xfrm>
            <a:off x="3380037" y="1373849"/>
            <a:ext cx="8466831" cy="3046988"/>
          </a:xfrm>
          <a:prstGeom prst="rect">
            <a:avLst/>
          </a:prstGeom>
        </p:spPr>
        <p:txBody>
          <a:bodyPr wrap="square">
            <a:spAutoFit/>
          </a:bodyPr>
          <a:lstStyle/>
          <a:p>
            <a:r>
              <a:rPr lang="sq-AL" sz="2400" b="0" i="0" strike="noStrike" cap="none" spc="0" baseline="0" dirty="0">
                <a:solidFill>
                  <a:srgbClr val="000000"/>
                </a:solidFill>
                <a:effectLst/>
                <a:latin typeface="Calibri"/>
                <a:ea typeface="Calibri"/>
                <a:cs typeface="Calibri"/>
              </a:rPr>
              <a:t>Pas kësaj </a:t>
            </a:r>
            <a:r>
              <a:rPr lang="sq-AL" sz="2400" b="0" i="0" u="sng" strike="noStrike" cap="none" spc="0" baseline="0" dirty="0">
                <a:solidFill>
                  <a:srgbClr val="000000"/>
                </a:solidFill>
                <a:effectLst/>
                <a:uFill>
                  <a:solidFill>
                    <a:srgbClr val="000000"/>
                  </a:solidFill>
                </a:uFill>
                <a:latin typeface="Calibri"/>
                <a:ea typeface="Calibri"/>
                <a:cs typeface="Calibri"/>
                <a:hlinkClick r:id="rId3" history="0"/>
              </a:rPr>
              <a:t>Komiteti Këshillimor për Praktikat e Imunizimit</a:t>
            </a:r>
            <a:r>
              <a:rPr lang="sq-AL" sz="2400" b="0" i="0" strike="noStrike" cap="none" spc="0" baseline="0" dirty="0">
                <a:solidFill>
                  <a:srgbClr val="000000"/>
                </a:solidFill>
                <a:effectLst/>
                <a:latin typeface="Calibri"/>
                <a:ea typeface="Calibri"/>
                <a:cs typeface="Calibri"/>
              </a:rPr>
              <a:t> i shqyrton të dhënat, për të parë nëse vaksina punon dhe është e sigurt.  Këta këshillojnë Administratën e Ushqimit dhe të Barnave (FDA) të Shteteve të Bashkuara.</a:t>
            </a:r>
          </a:p>
          <a:p>
            <a:endParaRPr lang="es-MX" sz="2400" b="0" i="0" strike="noStrike" cap="none" spc="0" baseline="0" dirty="0">
              <a:solidFill>
                <a:srgbClr val="000000"/>
              </a:solidFill>
              <a:effectLst/>
              <a:latin typeface="Calibri"/>
              <a:ea typeface="Calibri"/>
              <a:cs typeface="Calibri"/>
            </a:endParaRPr>
          </a:p>
          <a:p>
            <a:endParaRPr lang="es-MX" sz="2400" b="0" i="0" strike="noStrike" cap="none" spc="0" baseline="0" dirty="0">
              <a:solidFill>
                <a:srgbClr val="000000"/>
              </a:solidFill>
              <a:effectLst/>
              <a:latin typeface="Calibri"/>
              <a:ea typeface="Calibri"/>
              <a:cs typeface="Calibri"/>
            </a:endParaRPr>
          </a:p>
          <a:p>
            <a:r>
              <a:rPr lang="sq-AL" sz="2400" b="0" i="0" strike="noStrike" cap="none" spc="0" baseline="0" dirty="0">
                <a:solidFill>
                  <a:srgbClr val="000000"/>
                </a:solidFill>
                <a:effectLst/>
                <a:latin typeface="Calibri"/>
                <a:ea typeface="Calibri"/>
                <a:cs typeface="Calibri"/>
              </a:rPr>
              <a:t>FDA-ja shqyrton të dhënat dhe këshillën nga Komiteti Këshillimor dhe vendos nëse do ta miratojë vaksinën.</a:t>
            </a:r>
          </a:p>
        </p:txBody>
      </p:sp>
      <p:pic>
        <p:nvPicPr>
          <p:cNvPr id="5" name="Google Shape;432;g79ce8b2f6a_0_51" descr="Check mark">
            <a:extLst>
              <a:ext uri="{FF2B5EF4-FFF2-40B4-BE49-F238E27FC236}">
                <a16:creationId xmlns:a16="http://schemas.microsoft.com/office/drawing/2014/main" id="{B6F16AC6-2DBA-4CF8-B6E3-19536AB5FBFC}"/>
              </a:ext>
            </a:extLst>
          </p:cNvPr>
          <p:cNvPicPr preferRelativeResize="0"/>
          <p:nvPr/>
        </p:nvPicPr>
        <p:blipFill>
          <a:blip r:embed="rId4">
            <a:alphaModFix/>
          </a:blip>
          <a:stretch>
            <a:fillRect/>
          </a:stretch>
        </p:blipFill>
        <p:spPr>
          <a:xfrm>
            <a:off x="1502813" y="3146125"/>
            <a:ext cx="1669436" cy="1645275"/>
          </a:xfrm>
          <a:prstGeom prst="rect">
            <a:avLst/>
          </a:prstGeom>
          <a:noFill/>
          <a:ln>
            <a:noFill/>
          </a:ln>
        </p:spPr>
      </p:pic>
      <p:pic>
        <p:nvPicPr>
          <p:cNvPr id="6" name="Google Shape;435;g79ce8b2f6a_0_51" descr="Image of a piece of paper and magnifying glass">
            <a:extLst>
              <a:ext uri="{FF2B5EF4-FFF2-40B4-BE49-F238E27FC236}">
                <a16:creationId xmlns:a16="http://schemas.microsoft.com/office/drawing/2014/main" id="{6CA98FB1-AB95-4C8D-9ED6-804908D982FD}"/>
              </a:ext>
            </a:extLst>
          </p:cNvPr>
          <p:cNvPicPr preferRelativeResize="0"/>
          <p:nvPr/>
        </p:nvPicPr>
        <p:blipFill>
          <a:blip r:embed="rId5">
            <a:alphaModFix/>
          </a:blip>
          <a:stretch>
            <a:fillRect/>
          </a:stretch>
        </p:blipFill>
        <p:spPr>
          <a:xfrm>
            <a:off x="1503187" y="1349123"/>
            <a:ext cx="1668700" cy="1644602"/>
          </a:xfrm>
          <a:prstGeom prst="rect">
            <a:avLst/>
          </a:prstGeom>
          <a:noFill/>
          <a:ln>
            <a:noFill/>
          </a:ln>
        </p:spPr>
      </p:pic>
      <p:pic>
        <p:nvPicPr>
          <p:cNvPr id="7" name="Google Shape;436;g79ce8b2f6a_0_51" descr="Number 4">
            <a:extLst>
              <a:ext uri="{FF2B5EF4-FFF2-40B4-BE49-F238E27FC236}">
                <a16:creationId xmlns:a16="http://schemas.microsoft.com/office/drawing/2014/main" id="{C77127B1-F7C7-42F6-B56A-35DD539D134B}"/>
              </a:ext>
            </a:extLst>
          </p:cNvPr>
          <p:cNvPicPr preferRelativeResize="0"/>
          <p:nvPr/>
        </p:nvPicPr>
        <p:blipFill>
          <a:blip r:embed="rId6">
            <a:alphaModFix/>
          </a:blip>
          <a:stretch>
            <a:fillRect/>
          </a:stretch>
        </p:blipFill>
        <p:spPr>
          <a:xfrm>
            <a:off x="1295025" y="1350250"/>
            <a:ext cx="615075" cy="560250"/>
          </a:xfrm>
          <a:prstGeom prst="rect">
            <a:avLst/>
          </a:prstGeom>
          <a:noFill/>
          <a:ln>
            <a:noFill/>
          </a:ln>
        </p:spPr>
      </p:pic>
      <p:pic>
        <p:nvPicPr>
          <p:cNvPr id="8" name="Google Shape;437;g79ce8b2f6a_0_51" descr="Number 5">
            <a:extLst>
              <a:ext uri="{FF2B5EF4-FFF2-40B4-BE49-F238E27FC236}">
                <a16:creationId xmlns:a16="http://schemas.microsoft.com/office/drawing/2014/main" id="{3E9014A2-321B-4D0A-8095-175E34DA3973}"/>
              </a:ext>
            </a:extLst>
          </p:cNvPr>
          <p:cNvPicPr preferRelativeResize="0"/>
          <p:nvPr/>
        </p:nvPicPr>
        <p:blipFill>
          <a:blip r:embed="rId7">
            <a:alphaModFix/>
          </a:blip>
          <a:stretch>
            <a:fillRect/>
          </a:stretch>
        </p:blipFill>
        <p:spPr>
          <a:xfrm>
            <a:off x="1295025" y="3342331"/>
            <a:ext cx="615075" cy="546593"/>
          </a:xfrm>
          <a:prstGeom prst="rect">
            <a:avLst/>
          </a:prstGeom>
          <a:noFill/>
          <a:ln>
            <a:noFill/>
          </a:ln>
        </p:spPr>
      </p:pic>
      <p:sp>
        <p:nvSpPr>
          <p:cNvPr id="9" name="Google Shape;438;g79ce8b2f6a_0_51" descr="The vaccine is only approved after all of these steps are done and various teams of reviewers are sure that it works and is safe.&#10;">
            <a:extLst>
              <a:ext uri="{FF2B5EF4-FFF2-40B4-BE49-F238E27FC236}">
                <a16:creationId xmlns:a16="http://schemas.microsoft.com/office/drawing/2014/main" id="{34CFFD9A-33A3-4055-B472-E81204A634F9}"/>
              </a:ext>
            </a:extLst>
          </p:cNvPr>
          <p:cNvSpPr/>
          <p:nvPr/>
        </p:nvSpPr>
        <p:spPr>
          <a:xfrm>
            <a:off x="1625100" y="5093700"/>
            <a:ext cx="9308400" cy="1096500"/>
          </a:xfrm>
          <a:prstGeom prst="rect">
            <a:avLst/>
          </a:prstGeom>
          <a:solidFill>
            <a:srgbClr val="D7EAF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q-AL" sz="2400" dirty="0">
                <a:solidFill>
                  <a:schemeClr val="dk1"/>
                </a:solidFill>
                <a:latin typeface="Calibri"/>
                <a:ea typeface="Calibri"/>
                <a:cs typeface="Calibri"/>
                <a:sym typeface="Calibri"/>
              </a:rPr>
              <a:t>Vaksina miratohet vetëm pasi </a:t>
            </a:r>
            <a:r>
              <a:rPr lang="sq-AL" sz="2400" b="1" dirty="0">
                <a:solidFill>
                  <a:schemeClr val="dk1"/>
                </a:solidFill>
                <a:latin typeface="Calibri"/>
                <a:ea typeface="Calibri"/>
                <a:cs typeface="Calibri"/>
                <a:sym typeface="Calibri"/>
              </a:rPr>
              <a:t>të jenë kryer të gjithë këta hapa </a:t>
            </a:r>
            <a:r>
              <a:rPr lang="sq-AL" sz="2400" dirty="0">
                <a:solidFill>
                  <a:schemeClr val="dk1"/>
                </a:solidFill>
                <a:latin typeface="Calibri"/>
                <a:ea typeface="Calibri"/>
                <a:cs typeface="Calibri"/>
                <a:sym typeface="Calibri"/>
              </a:rPr>
              <a:t>dhe ekspertët të jenë siguruar se ajo punon dhe është e parrezikshme.</a:t>
            </a:r>
            <a:endParaRPr lang="sq-AL" dirty="0"/>
          </a:p>
        </p:txBody>
      </p:sp>
    </p:spTree>
    <p:extLst>
      <p:ext uri="{BB962C8B-B14F-4D97-AF65-F5344CB8AC3E}">
        <p14:creationId xmlns:p14="http://schemas.microsoft.com/office/powerpoint/2010/main" val="317569015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19.04.30"/>
  <p:tag name="AS_TITLE" val="Aspose.Slides for Java"/>
  <p:tag name="AS_VERSION" val="19.4"/>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10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7.xml><?xml version="1.0" encoding="utf-8"?>
<p:tagLst xmlns:a="http://schemas.openxmlformats.org/drawingml/2006/main" xmlns:r="http://schemas.openxmlformats.org/officeDocument/2006/relationships" xmlns:p="http://schemas.openxmlformats.org/presentationml/2006/main">
  <p:tag name="SHAPENAME" val="5. Source"/>
</p:tagLst>
</file>

<file path=ppt/tags/tag1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11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6.xml><?xml version="1.0" encoding="utf-8"?>
<p:tagLst xmlns:a="http://schemas.openxmlformats.org/drawingml/2006/main" xmlns:r="http://schemas.openxmlformats.org/officeDocument/2006/relationships" xmlns:p="http://schemas.openxmlformats.org/presentationml/2006/main">
  <p:tag name="SHAPENAME" val="5. Source"/>
</p:tagLst>
</file>

<file path=ppt/tags/tag11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12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5.xml><?xml version="1.0" encoding="utf-8"?>
<p:tagLst xmlns:a="http://schemas.openxmlformats.org/drawingml/2006/main" xmlns:r="http://schemas.openxmlformats.org/officeDocument/2006/relationships" xmlns:p="http://schemas.openxmlformats.org/presentationml/2006/main">
  <p:tag name="SHAPENAME" val="5. Source"/>
</p:tagLst>
</file>

<file path=ppt/tags/tag12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xml><?xml version="1.0" encoding="utf-8"?>
<p:tagLst xmlns:a="http://schemas.openxmlformats.org/drawingml/2006/main" xmlns:r="http://schemas.openxmlformats.org/officeDocument/2006/relationships" xmlns:p="http://schemas.openxmlformats.org/presentationml/2006/main">
  <p:tag name="NAME" val="Moon"/>
</p:tagLst>
</file>

<file path=ppt/tags/tag130.xml><?xml version="1.0" encoding="utf-8"?>
<p:tagLst xmlns:a="http://schemas.openxmlformats.org/drawingml/2006/main" xmlns:r="http://schemas.openxmlformats.org/officeDocument/2006/relationships" xmlns:p="http://schemas.openxmlformats.org/presentationml/2006/main">
  <p:tag name="SHAPENAME" val="5. Source"/>
</p:tagLst>
</file>

<file path=ppt/tags/tag13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SHAPENAME" val="5. Source"/>
</p:tagLst>
</file>

<file path=ppt/tags/tag13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5.xml><?xml version="1.0" encoding="utf-8"?>
<p:tagLst xmlns:a="http://schemas.openxmlformats.org/drawingml/2006/main" xmlns:r="http://schemas.openxmlformats.org/officeDocument/2006/relationships" xmlns:p="http://schemas.openxmlformats.org/presentationml/2006/main">
  <p:tag name="ANGLE" val="5"/>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7.xml><?xml version="1.0" encoding="utf-8"?>
<p:tagLst xmlns:a="http://schemas.openxmlformats.org/drawingml/2006/main" xmlns:r="http://schemas.openxmlformats.org/officeDocument/2006/relationships" xmlns:p="http://schemas.openxmlformats.org/presentationml/2006/main">
  <p:tag name="ANGLE" val="4"/>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9.xml><?xml version="1.0" encoding="utf-8"?>
<p:tagLst xmlns:a="http://schemas.openxmlformats.org/drawingml/2006/main" xmlns:r="http://schemas.openxmlformats.org/officeDocument/2006/relationships" xmlns:p="http://schemas.openxmlformats.org/presentationml/2006/main">
  <p:tag name="ANGLE" val="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1.xml><?xml version="1.0" encoding="utf-8"?>
<p:tagLst xmlns:a="http://schemas.openxmlformats.org/drawingml/2006/main" xmlns:r="http://schemas.openxmlformats.org/officeDocument/2006/relationships" xmlns:p="http://schemas.openxmlformats.org/presentationml/2006/main">
  <p:tag name="ANGLE" val="2"/>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3.xml><?xml version="1.0" encoding="utf-8"?>
<p:tagLst xmlns:a="http://schemas.openxmlformats.org/drawingml/2006/main" xmlns:r="http://schemas.openxmlformats.org/officeDocument/2006/relationships" xmlns:p="http://schemas.openxmlformats.org/presentationml/2006/main">
  <p:tag name="ANGLE" val="1"/>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26.xml><?xml version="1.0" encoding="utf-8"?>
<p:tagLst xmlns:a="http://schemas.openxmlformats.org/drawingml/2006/main" xmlns:r="http://schemas.openxmlformats.org/officeDocument/2006/relationships" xmlns:p="http://schemas.openxmlformats.org/presentationml/2006/main">
  <p:tag name="SHAPENAME" val="Title"/>
</p:tagLst>
</file>

<file path=ppt/tags/tag2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8.xml><?xml version="1.0" encoding="utf-8"?>
<p:tagLst xmlns:a="http://schemas.openxmlformats.org/drawingml/2006/main" xmlns:r="http://schemas.openxmlformats.org/officeDocument/2006/relationships" xmlns:p="http://schemas.openxmlformats.org/presentationml/2006/main">
  <p:tag name="SHAPENAME" val="Subtitle"/>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3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33.xml><?xml version="1.0" encoding="utf-8"?>
<p:tagLst xmlns:a="http://schemas.openxmlformats.org/drawingml/2006/main" xmlns:r="http://schemas.openxmlformats.org/officeDocument/2006/relationships" xmlns:p="http://schemas.openxmlformats.org/presentationml/2006/main">
  <p:tag name="SHAPENAME" val="Title"/>
</p:tagLst>
</file>

<file path=ppt/tags/tag3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5.xml><?xml version="1.0" encoding="utf-8"?>
<p:tagLst xmlns:a="http://schemas.openxmlformats.org/drawingml/2006/main" xmlns:r="http://schemas.openxmlformats.org/officeDocument/2006/relationships" xmlns:p="http://schemas.openxmlformats.org/presentationml/2006/main">
  <p:tag name="SHAPENAME" val="Subtitle"/>
</p:tagLst>
</file>

<file path=ppt/tags/tag3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8.xml><?xml version="1.0" encoding="utf-8"?>
<p:tagLst xmlns:a="http://schemas.openxmlformats.org/drawingml/2006/main" xmlns:r="http://schemas.openxmlformats.org/officeDocument/2006/relationships" xmlns:p="http://schemas.openxmlformats.org/presentationml/2006/main">
  <p:tag name="MM_SLIDE_TYPE" val="6"/>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SHAPENAME" val="4. Footno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41.xml><?xml version="1.0" encoding="utf-8"?>
<p:tagLst xmlns:a="http://schemas.openxmlformats.org/drawingml/2006/main" xmlns:r="http://schemas.openxmlformats.org/officeDocument/2006/relationships" xmlns:p="http://schemas.openxmlformats.org/presentationml/2006/main">
  <p:tag name="SHAPENAME" val="3. Subtitle"/>
</p:tagLst>
</file>

<file path=ppt/tags/tag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xml><?xml version="1.0" encoding="utf-8"?>
<p:tagLst xmlns:a="http://schemas.openxmlformats.org/drawingml/2006/main" xmlns:r="http://schemas.openxmlformats.org/officeDocument/2006/relationships" xmlns:p="http://schemas.openxmlformats.org/presentationml/2006/main">
  <p:tag name="SHAPENAME" val="5. Source"/>
</p:tagLst>
</file>

<file path=ppt/tags/tag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7.xml><?xml version="1.0" encoding="utf-8"?>
<p:tagLst xmlns:a="http://schemas.openxmlformats.org/drawingml/2006/main" xmlns:r="http://schemas.openxmlformats.org/officeDocument/2006/relationships" xmlns:p="http://schemas.openxmlformats.org/presentationml/2006/main">
  <p:tag name="SHAPENAME" val="5. Source"/>
</p:tagLst>
</file>

<file path=ppt/tags/tag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xml><?xml version="1.0" encoding="utf-8"?>
<p:tagLst xmlns:a="http://schemas.openxmlformats.org/drawingml/2006/main" xmlns:r="http://schemas.openxmlformats.org/officeDocument/2006/relationships" xmlns:p="http://schemas.openxmlformats.org/presentationml/2006/main">
  <p:tag name="SHAPENAME" val="Grid"/>
</p:tagLst>
</file>

<file path=ppt/tags/tag6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xml><?xml version="1.0" encoding="utf-8"?>
<p:tagLst xmlns:a="http://schemas.openxmlformats.org/drawingml/2006/main" xmlns:r="http://schemas.openxmlformats.org/officeDocument/2006/relationships" xmlns:p="http://schemas.openxmlformats.org/presentationml/2006/main">
  <p:tag name="SHAPENAME" val="5. Source"/>
</p:tagLst>
</file>

<file path=ppt/tags/tag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7.xml><?xml version="1.0" encoding="utf-8"?>
<p:tagLst xmlns:a="http://schemas.openxmlformats.org/drawingml/2006/main" xmlns:r="http://schemas.openxmlformats.org/officeDocument/2006/relationships" xmlns:p="http://schemas.openxmlformats.org/presentationml/2006/main">
  <p:tag name="NAME" val="ACET"/>
</p:tagLst>
</file>

<file path=ppt/tags/tag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1.xml><?xml version="1.0" encoding="utf-8"?>
<p:tagLst xmlns:a="http://schemas.openxmlformats.org/drawingml/2006/main" xmlns:r="http://schemas.openxmlformats.org/officeDocument/2006/relationships" xmlns:p="http://schemas.openxmlformats.org/presentationml/2006/main">
  <p:tag name="SHAPENAME" val="5. Source"/>
</p:tagLst>
</file>

<file path=ppt/tags/tag7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4.xml><?xml version="1.0" encoding="utf-8"?>
<p:tagLst xmlns:a="http://schemas.openxmlformats.org/drawingml/2006/main" xmlns:r="http://schemas.openxmlformats.org/officeDocument/2006/relationships" xmlns:p="http://schemas.openxmlformats.org/presentationml/2006/main">
  <p:tag name="SHAPENAME" val="3. Subtitle"/>
</p:tagLst>
</file>

<file path=ppt/tags/tag7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7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0.xml><?xml version="1.0" encoding="utf-8"?>
<p:tagLst xmlns:a="http://schemas.openxmlformats.org/drawingml/2006/main" xmlns:r="http://schemas.openxmlformats.org/officeDocument/2006/relationships" xmlns:p="http://schemas.openxmlformats.org/presentationml/2006/main">
  <p:tag name="SHAPENAME" val="5. Source"/>
</p:tagLst>
</file>

<file path=ppt/tags/tag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2.xml><?xml version="1.0" encoding="utf-8"?>
<p:tagLst xmlns:a="http://schemas.openxmlformats.org/drawingml/2006/main" xmlns:r="http://schemas.openxmlformats.org/officeDocument/2006/relationships" xmlns:p="http://schemas.openxmlformats.org/presentationml/2006/main">
  <p:tag name="SHAPENAME" val="3. Subtitle"/>
</p:tagLst>
</file>

<file path=ppt/tags/tag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8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9.xml><?xml version="1.0" encoding="utf-8"?>
<p:tagLst xmlns:a="http://schemas.openxmlformats.org/drawingml/2006/main" xmlns:r="http://schemas.openxmlformats.org/officeDocument/2006/relationships" xmlns:p="http://schemas.openxmlformats.org/presentationml/2006/main">
  <p:tag name="SHAPENAME" val="5. Source"/>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2.xml><?xml version="1.0" encoding="utf-8"?>
<p:tagLst xmlns:a="http://schemas.openxmlformats.org/drawingml/2006/main" xmlns:r="http://schemas.openxmlformats.org/officeDocument/2006/relationships" xmlns:p="http://schemas.openxmlformats.org/presentationml/2006/main">
  <p:tag name="SHAPENAME" val="3. Subtitle"/>
</p:tagLst>
</file>

<file path=ppt/tags/tag9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9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8.xml><?xml version="1.0" encoding="utf-8"?>
<p:tagLst xmlns:a="http://schemas.openxmlformats.org/drawingml/2006/main" xmlns:r="http://schemas.openxmlformats.org/officeDocument/2006/relationships" xmlns:p="http://schemas.openxmlformats.org/presentationml/2006/main">
  <p:tag name="SHAPENAME" val="5. Source"/>
</p:tagLst>
</file>

<file path=ppt/tags/tag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1">
      <a:majorFont>
        <a:latin typeface="Arial"/>
        <a:ea typeface="Arial"/>
        <a:cs typeface="Arial"/>
      </a:majorFont>
      <a:minorFont>
        <a:latin typeface="Arial"/>
        <a:ea typeface="Arial"/>
        <a:cs typeface="Arial"/>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0734_OFF.potx" id="{B99654CB-F1B9-41E3-A169-339811ED5F54}" vid="{F40D82E9-5348-40C5-82A2-1CB421C2615D}"/>
    </a:ext>
  </a:extLst>
</a:theme>
</file>

<file path=ppt/theme/theme4.xml><?xml version="1.0" encoding="utf-8"?>
<a:theme xmlns:a="http://schemas.openxmlformats.org/drawingml/2006/main" name="Theme-Covid-Vax">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Covid-Vax" id="{A4F9C436-5CE2-42E5-9FB9-7895596584E5}" vid="{208FF17F-C249-4E4A-9551-A4B6FB3AA3A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67</TotalTime>
  <Words>6967</Words>
  <Application>Microsoft Office PowerPoint</Application>
  <PresentationFormat>Widescreen</PresentationFormat>
  <Paragraphs>511</Paragraphs>
  <Slides>36</Slides>
  <Notes>34</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36</vt:i4>
      </vt:variant>
    </vt:vector>
  </HeadingPairs>
  <TitlesOfParts>
    <vt:vector size="49" baseType="lpstr">
      <vt:lpstr>Arial</vt:lpstr>
      <vt:lpstr>Calibri</vt:lpstr>
      <vt:lpstr>Calibri Light</vt:lpstr>
      <vt:lpstr>Courier New</vt:lpstr>
      <vt:lpstr>Open Sans</vt:lpstr>
      <vt:lpstr>Segoe UI</vt:lpstr>
      <vt:lpstr>Symbol</vt:lpstr>
      <vt:lpstr>Wingdings</vt:lpstr>
      <vt:lpstr>Office Theme</vt:lpstr>
      <vt:lpstr>1_Office Theme</vt:lpstr>
      <vt:lpstr>White</vt:lpstr>
      <vt:lpstr>Theme-Covid-Vax</vt:lpstr>
      <vt:lpstr>think-cell Slide</vt:lpstr>
      <vt:lpstr>PowerPoint Presentation</vt:lpstr>
      <vt:lpstr>Si të përdoret ky udhëzues</vt:lpstr>
      <vt:lpstr>Si të kërkoni një ambasador për vaksinën DPH</vt:lpstr>
      <vt:lpstr>Të njohim racizmin strukturor, ableizmin dhe forma të tjera të shtypjes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 ta lë një takim për t’u vaksinuar?</vt:lpstr>
      <vt:lpstr>Po sikur të kem nevojë për ndihmë që të shkoj te një qendër vaksinimi?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Burime të tjera për organizatorët e forumit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Stetler, Katie (DPH)</dc:creator>
  <cp:lastModifiedBy>Altin Guberi</cp:lastModifiedBy>
  <cp:revision>495</cp:revision>
  <dcterms:created xsi:type="dcterms:W3CDTF">2021-01-16T16:40:21Z</dcterms:created>
  <dcterms:modified xsi:type="dcterms:W3CDTF">2022-01-27T07:24:35Z</dcterms:modified>
</cp:coreProperties>
</file>